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7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tags" Target="tags/tag63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0741E1D-3A10-40C1-AD16-91C896E21AE2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98D5B57-E344-462A-8143-99B98D6EC185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1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1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_rels/notesSlide1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_rels/notesSlide1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3139D3C-55F1-453B-BE49-D4DBF8FE557E}" type="slidenum">
              <a:rPr lang="zh-CN" altLang="en-US" smtClean="0">
                <a:solidFill>
                  <a:prstClr val="black"/>
                </a:solidFill>
              </a:rPr>
              <a:t>1</a:t>
            </a:fld>
            <a:endParaRPr lang="zh-CN" altLang="en-US">
              <a:solidFill>
                <a:prstClr val="black"/>
              </a:solidFill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3139D3C-55F1-453B-BE49-D4DBF8FE557E}" type="slidenum">
              <a:rPr lang="zh-CN" altLang="en-US" smtClean="0">
                <a:solidFill>
                  <a:prstClr val="black"/>
                </a:solidFill>
              </a:rPr>
              <a:t>2</a:t>
            </a:fld>
            <a:endParaRPr lang="zh-CN" altLang="en-US">
              <a:solidFill>
                <a:prstClr val="black"/>
              </a:solidFill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3139D3C-55F1-453B-BE49-D4DBF8FE557E}" type="slidenum">
              <a:rPr lang="zh-CN" altLang="en-US" smtClean="0">
                <a:solidFill>
                  <a:prstClr val="black"/>
                </a:solidFill>
              </a:rPr>
              <a:t>3</a:t>
            </a:fld>
            <a:endParaRPr lang="zh-CN" altLang="en-US">
              <a:solidFill>
                <a:prstClr val="black"/>
              </a:solidFill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zh-CN"/>
              <a:t>]</a:t>
            </a:r>
            <a:endParaRPr lang="en-US" altLang="zh-CN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3139D3C-55F1-453B-BE49-D4DBF8FE557E}" type="slidenum">
              <a:rPr lang="zh-CN" altLang="en-US" smtClean="0">
                <a:solidFill>
                  <a:prstClr val="black"/>
                </a:solidFill>
              </a:rPr>
              <a:t>4</a:t>
            </a:fld>
            <a:endParaRPr lang="zh-CN" altLang="en-US">
              <a:solidFill>
                <a:prstClr val="black"/>
              </a:solidFill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3139D3C-55F1-453B-BE49-D4DBF8FE557E}" type="slidenum">
              <a:rPr lang="zh-CN" altLang="en-US" smtClean="0">
                <a:solidFill>
                  <a:prstClr val="black"/>
                </a:solidFill>
              </a:rPr>
              <a:t>5</a:t>
            </a:fld>
            <a:endParaRPr lang="zh-CN" altLang="en-US">
              <a:solidFill>
                <a:prstClr val="black"/>
              </a:solidFill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3139D3C-55F1-453B-BE49-D4DBF8FE557E}" type="slidenum">
              <a:rPr lang="zh-CN" altLang="en-US" smtClean="0">
                <a:solidFill>
                  <a:prstClr val="black"/>
                </a:solidFill>
              </a:rPr>
              <a:t>6</a:t>
            </a:fld>
            <a:endParaRPr lang="zh-CN" altLang="en-US">
              <a:solidFill>
                <a:prstClr val="black"/>
              </a:solidFill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3139D3C-55F1-453B-BE49-D4DBF8FE557E}" type="slidenum">
              <a:rPr lang="zh-CN" altLang="en-US" smtClean="0">
                <a:solidFill>
                  <a:prstClr val="black"/>
                </a:solidFill>
              </a:rPr>
              <a:t>7</a:t>
            </a:fld>
            <a:endParaRPr lang="zh-CN" altLang="en-US">
              <a:solidFill>
                <a:prstClr val="black"/>
              </a:solidFill>
            </a:endParaRP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3139D3C-55F1-453B-BE49-D4DBF8FE557E}" type="slidenum">
              <a:rPr lang="zh-CN" altLang="en-US" smtClean="0">
                <a:solidFill>
                  <a:prstClr val="black"/>
                </a:solidFill>
              </a:rPr>
              <a:t>8</a:t>
            </a:fld>
            <a:endParaRPr lang="zh-CN" altLang="en-US">
              <a:solidFill>
                <a:prstClr val="black"/>
              </a:solidFill>
            </a:endParaRPr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3139D3C-55F1-453B-BE49-D4DBF8FE557E}" type="slidenum">
              <a:rPr lang="zh-CN" altLang="en-US" smtClean="0">
                <a:solidFill>
                  <a:prstClr val="black"/>
                </a:solidFill>
              </a:rPr>
              <a:t>9</a:t>
            </a:fld>
            <a:endParaRPr lang="zh-CN" altLang="en-US">
              <a:solidFill>
                <a:prstClr val="black"/>
              </a:solidFill>
            </a:endParaRPr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3139D3C-55F1-453B-BE49-D4DBF8FE557E}" type="slidenum">
              <a:rPr lang="zh-CN" altLang="en-US" smtClean="0">
                <a:solidFill>
                  <a:prstClr val="black"/>
                </a:solidFill>
              </a:rPr>
              <a:t>10</a:t>
            </a:fld>
            <a:endParaRPr lang="zh-CN" altLang="en-US">
              <a:solidFill>
                <a:prstClr val="black"/>
              </a:solidFill>
            </a:endParaRPr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3139D3C-55F1-453B-BE49-D4DBF8FE557E}" type="slidenum">
              <a:rPr lang="zh-CN" altLang="en-US" smtClean="0">
                <a:solidFill>
                  <a:prstClr val="black"/>
                </a:solidFill>
              </a:rPr>
              <a:t>11</a:t>
            </a:fld>
            <a:endParaRPr lang="zh-CN" altLang="en-US">
              <a:solidFill>
                <a:prstClr val="black"/>
              </a:solidFill>
            </a:endParaRPr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3139D3C-55F1-453B-BE49-D4DBF8FE557E}" type="slidenum">
              <a:rPr lang="zh-CN" altLang="en-US" smtClean="0">
                <a:solidFill>
                  <a:prstClr val="black"/>
                </a:solidFill>
              </a:rPr>
              <a:t>12</a:t>
            </a:fld>
            <a:endParaRPr lang="zh-CN" altLang="en-US">
              <a:solidFill>
                <a:prstClr val="black"/>
              </a:solidFill>
            </a:endParaRPr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3139D3C-55F1-453B-BE49-D4DBF8FE557E}" type="slidenum">
              <a:rPr lang="zh-CN" altLang="en-US" smtClean="0">
                <a:solidFill>
                  <a:prstClr val="black"/>
                </a:solidFill>
              </a:rPr>
              <a:t>13</a:t>
            </a:fld>
            <a:endParaRPr lang="zh-CN" altLang="en-US">
              <a:solidFill>
                <a:prstClr val="black"/>
              </a:solidFill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image" Target="../media/image2.png" /><Relationship Id="rId3" Type="http://schemas.openxmlformats.org/officeDocument/2006/relationships/image" Target="../media/image3.png" /><Relationship Id="rId4" Type="http://schemas.openxmlformats.org/officeDocument/2006/relationships/image" Target="../media/image4.png" /><Relationship Id="rId5" Type="http://schemas.openxmlformats.org/officeDocument/2006/relationships/image" Target="../media/image5.png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BBF849-60A9-4051-9E7D-925EDEB23F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C44530-53D6-4663-BCC9-77DC6CE932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97E64F-99D2-4615-AE1B-2F4681325F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42728A6-F057-4EBE-A1A8-1258962C2C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74C0F4F-5AC4-46B6-B772-C3103ECDB9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B9A796B-AE3E-4131-8D06-2A1AD18F0B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5323894-D9F4-466B-A119-B56771316C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585CD58-AADE-4CE7-BEB6-769E658F17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D5CB6E-4D6E-4C88-8030-F41158AA38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2E4ED2-3748-4087-B679-6F1D463AD8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38D669-A860-4482-8437-7B7102D411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1453852" y="299156"/>
            <a:ext cx="1518036" cy="1072214"/>
          </a:xfrm>
          <a:prstGeom prst="rect">
            <a:avLst/>
          </a:prstGeom>
        </p:spPr>
      </p:pic>
      <p:pic>
        <p:nvPicPr>
          <p:cNvPr id="8" name="图片 7"/>
          <p:cNvPicPr>
            <a:picLocks noChangeAspect="1"/>
          </p:cNvPicPr>
          <p:nvPr userDrawn="1"/>
        </p:nvPicPr>
        <p:blipFill>
          <a:blip r:embed="rId1">
            <a:duotone>
              <a:prstClr val="black"/>
              <a:srgbClr val="5F7797">
                <a:tint val="45000"/>
                <a:satMod val="400000"/>
              </a:srgbClr>
            </a:duotone>
          </a:blip>
          <a:stretch>
            <a:fillRect/>
          </a:stretch>
        </p:blipFill>
        <p:spPr>
          <a:xfrm>
            <a:off x="1453852" y="1722574"/>
            <a:ext cx="1518036" cy="1072214"/>
          </a:xfrm>
          <a:prstGeom prst="rect">
            <a:avLst/>
          </a:prstGeom>
        </p:spPr>
      </p:pic>
      <p:pic>
        <p:nvPicPr>
          <p:cNvPr id="9" name="图片 8"/>
          <p:cNvPicPr>
            <a:picLocks noChangeAspect="1"/>
          </p:cNvPicPr>
          <p:nvPr userDrawn="1"/>
        </p:nvPicPr>
        <p:blipFill>
          <a:blip r:embed="rId2"/>
          <a:srcRect l="50251" t="5608" r="17874" b="13760"/>
          <a:stretch>
            <a:fillRect/>
          </a:stretch>
        </p:blipFill>
        <p:spPr>
          <a:xfrm>
            <a:off x="1453852" y="3145991"/>
            <a:ext cx="1518036" cy="1260743"/>
          </a:xfrm>
          <a:prstGeom prst="rect">
            <a:avLst/>
          </a:prstGeom>
        </p:spPr>
      </p:pic>
      <p:grpSp>
        <p:nvGrpSpPr>
          <p:cNvPr id="10" name="组合 9"/>
          <p:cNvGrpSpPr/>
          <p:nvPr userDrawn="1"/>
        </p:nvGrpSpPr>
        <p:grpSpPr>
          <a:xfrm>
            <a:off x="4924376" y="1508196"/>
            <a:ext cx="4554108" cy="1072215"/>
            <a:chOff x="4924376" y="1508196"/>
            <a:chExt cx="4554108" cy="1072215"/>
          </a:xfrm>
        </p:grpSpPr>
        <p:pic>
          <p:nvPicPr>
            <p:cNvPr id="11" name="图片 10"/>
            <p:cNvPicPr>
              <a:picLocks noChangeAspect="1"/>
            </p:cNvPicPr>
            <p:nvPr/>
          </p:nvPicPr>
          <p:blipFill>
            <a:blip r:embed="rId1"/>
            <a:stretch>
              <a:fillRect/>
            </a:stretch>
          </p:blipFill>
          <p:spPr>
            <a:xfrm>
              <a:off x="6442412" y="1508196"/>
              <a:ext cx="1518036" cy="1072214"/>
            </a:xfrm>
            <a:prstGeom prst="rect">
              <a:avLst/>
            </a:prstGeom>
          </p:spPr>
        </p:pic>
        <p:pic>
          <p:nvPicPr>
            <p:cNvPr id="12" name="图片 11"/>
            <p:cNvPicPr>
              <a:picLocks noChangeAspect="1"/>
            </p:cNvPicPr>
            <p:nvPr/>
          </p:nvPicPr>
          <p:blipFill>
            <a:blip r:embed="rId1">
              <a:duotone>
                <a:prstClr val="black"/>
                <a:srgbClr val="5F7797">
                  <a:tint val="45000"/>
                  <a:satMod val="400000"/>
                </a:srgbClr>
              </a:duotone>
            </a:blip>
            <a:stretch>
              <a:fillRect/>
            </a:stretch>
          </p:blipFill>
          <p:spPr>
            <a:xfrm>
              <a:off x="4924376" y="1508196"/>
              <a:ext cx="1518036" cy="1072214"/>
            </a:xfrm>
            <a:prstGeom prst="rect">
              <a:avLst/>
            </a:prstGeom>
          </p:spPr>
        </p:pic>
        <p:pic>
          <p:nvPicPr>
            <p:cNvPr id="13" name="图片 12"/>
            <p:cNvPicPr>
              <a:picLocks noChangeAspect="1"/>
            </p:cNvPicPr>
            <p:nvPr/>
          </p:nvPicPr>
          <p:blipFill>
            <a:blip r:embed="rId2"/>
            <a:srcRect l="50251" t="5608" r="17874" b="13760"/>
            <a:stretch>
              <a:fillRect/>
            </a:stretch>
          </p:blipFill>
          <p:spPr>
            <a:xfrm>
              <a:off x="7960448" y="1508197"/>
              <a:ext cx="1518036" cy="1072214"/>
            </a:xfrm>
            <a:prstGeom prst="rect">
              <a:avLst/>
            </a:prstGeom>
          </p:spPr>
        </p:pic>
      </p:grpSp>
      <p:pic>
        <p:nvPicPr>
          <p:cNvPr id="14" name="图片 13"/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4997506" y="3145991"/>
            <a:ext cx="4554107" cy="1072989"/>
          </a:xfrm>
          <a:prstGeom prst="rect">
            <a:avLst/>
          </a:prstGeom>
        </p:spPr>
      </p:pic>
      <p:grpSp>
        <p:nvGrpSpPr>
          <p:cNvPr id="15" name="组合 14"/>
          <p:cNvGrpSpPr/>
          <p:nvPr userDrawn="1"/>
        </p:nvGrpSpPr>
        <p:grpSpPr>
          <a:xfrm>
            <a:off x="309213" y="4757937"/>
            <a:ext cx="4500808" cy="1787168"/>
            <a:chOff x="416789" y="5339623"/>
            <a:chExt cx="4500808" cy="1787168"/>
          </a:xfrm>
          <a:solidFill>
            <a:schemeClr val="accent1"/>
          </a:solidFill>
        </p:grpSpPr>
        <p:sp>
          <p:nvSpPr>
            <p:cNvPr id="16" name="Freeform 271"/>
            <p:cNvSpPr/>
            <p:nvPr/>
          </p:nvSpPr>
          <p:spPr bwMode="auto">
            <a:xfrm>
              <a:off x="416789" y="5339623"/>
              <a:ext cx="4043608" cy="1329968"/>
            </a:xfrm>
            <a:custGeom>
              <a:gdLst>
                <a:gd name="T0" fmla="*/ 35 w 137"/>
                <a:gd name="T1" fmla="*/ 353 h 367"/>
                <a:gd name="T2" fmla="*/ 37 w 137"/>
                <a:gd name="T3" fmla="*/ 344 h 367"/>
                <a:gd name="T4" fmla="*/ 32 w 137"/>
                <a:gd name="T5" fmla="*/ 326 h 367"/>
                <a:gd name="T6" fmla="*/ 31 w 137"/>
                <a:gd name="T7" fmla="*/ 324 h 367"/>
                <a:gd name="T8" fmla="*/ 130 w 137"/>
                <a:gd name="T9" fmla="*/ 242 h 367"/>
                <a:gd name="T10" fmla="*/ 88 w 137"/>
                <a:gd name="T11" fmla="*/ 252 h 367"/>
                <a:gd name="T12" fmla="*/ 52 w 137"/>
                <a:gd name="T13" fmla="*/ 265 h 367"/>
                <a:gd name="T14" fmla="*/ 30 w 137"/>
                <a:gd name="T15" fmla="*/ 275 h 367"/>
                <a:gd name="T16" fmla="*/ 40 w 137"/>
                <a:gd name="T17" fmla="*/ 257 h 367"/>
                <a:gd name="T18" fmla="*/ 36 w 137"/>
                <a:gd name="T19" fmla="*/ 258 h 367"/>
                <a:gd name="T20" fmla="*/ 48 w 137"/>
                <a:gd name="T21" fmla="*/ 230 h 367"/>
                <a:gd name="T22" fmla="*/ 28 w 137"/>
                <a:gd name="T23" fmla="*/ 214 h 367"/>
                <a:gd name="T24" fmla="*/ 52 w 137"/>
                <a:gd name="T25" fmla="*/ 189 h 367"/>
                <a:gd name="T26" fmla="*/ 35 w 137"/>
                <a:gd name="T27" fmla="*/ 193 h 367"/>
                <a:gd name="T28" fmla="*/ 42 w 137"/>
                <a:gd name="T29" fmla="*/ 176 h 367"/>
                <a:gd name="T30" fmla="*/ 56 w 137"/>
                <a:gd name="T31" fmla="*/ 167 h 367"/>
                <a:gd name="T32" fmla="*/ 32 w 137"/>
                <a:gd name="T33" fmla="*/ 176 h 367"/>
                <a:gd name="T34" fmla="*/ 25 w 137"/>
                <a:gd name="T35" fmla="*/ 159 h 367"/>
                <a:gd name="T36" fmla="*/ 57 w 137"/>
                <a:gd name="T37" fmla="*/ 140 h 367"/>
                <a:gd name="T38" fmla="*/ 122 w 137"/>
                <a:gd name="T39" fmla="*/ 64 h 367"/>
                <a:gd name="T40" fmla="*/ 129 w 137"/>
                <a:gd name="T41" fmla="*/ 39 h 367"/>
                <a:gd name="T42" fmla="*/ 12 w 137"/>
                <a:gd name="T43" fmla="*/ 100 h 367"/>
                <a:gd name="T44" fmla="*/ 25 w 137"/>
                <a:gd name="T45" fmla="*/ 88 h 367"/>
                <a:gd name="T46" fmla="*/ 27 w 137"/>
                <a:gd name="T47" fmla="*/ 77 h 367"/>
                <a:gd name="T48" fmla="*/ 2 w 137"/>
                <a:gd name="T49" fmla="*/ 90 h 367"/>
                <a:gd name="T50" fmla="*/ 72 w 137"/>
                <a:gd name="T51" fmla="*/ 34 h 367"/>
                <a:gd name="T52" fmla="*/ 19 w 137"/>
                <a:gd name="T53" fmla="*/ 59 h 367"/>
                <a:gd name="T54" fmla="*/ 68 w 137"/>
                <a:gd name="T55" fmla="*/ 18 h 367"/>
                <a:gd name="T56" fmla="*/ 72 w 137"/>
                <a:gd name="T57" fmla="*/ 7 h 367"/>
                <a:gd name="T58" fmla="*/ 93 w 137"/>
                <a:gd name="T59" fmla="*/ 4 h 367"/>
                <a:gd name="T60" fmla="*/ 82 w 137"/>
                <a:gd name="T61" fmla="*/ 18 h 367"/>
                <a:gd name="T62" fmla="*/ 62 w 137"/>
                <a:gd name="T63" fmla="*/ 32 h 367"/>
                <a:gd name="T64" fmla="*/ 106 w 137"/>
                <a:gd name="T65" fmla="*/ 22 h 367"/>
                <a:gd name="T66" fmla="*/ 28 w 137"/>
                <a:gd name="T67" fmla="*/ 76 h 367"/>
                <a:gd name="T68" fmla="*/ 128 w 137"/>
                <a:gd name="T69" fmla="*/ 18 h 367"/>
                <a:gd name="T70" fmla="*/ 73 w 137"/>
                <a:gd name="T71" fmla="*/ 59 h 367"/>
                <a:gd name="T72" fmla="*/ 38 w 137"/>
                <a:gd name="T73" fmla="*/ 84 h 367"/>
                <a:gd name="T74" fmla="*/ 21 w 137"/>
                <a:gd name="T75" fmla="*/ 100 h 367"/>
                <a:gd name="T76" fmla="*/ 128 w 137"/>
                <a:gd name="T77" fmla="*/ 61 h 367"/>
                <a:gd name="T78" fmla="*/ 119 w 137"/>
                <a:gd name="T79" fmla="*/ 86 h 367"/>
                <a:gd name="T80" fmla="*/ 106 w 137"/>
                <a:gd name="T81" fmla="*/ 113 h 367"/>
                <a:gd name="T82" fmla="*/ 84 w 137"/>
                <a:gd name="T83" fmla="*/ 151 h 367"/>
                <a:gd name="T84" fmla="*/ 128 w 137"/>
                <a:gd name="T85" fmla="*/ 127 h 367"/>
                <a:gd name="T86" fmla="*/ 133 w 137"/>
                <a:gd name="T87" fmla="*/ 136 h 367"/>
                <a:gd name="T88" fmla="*/ 119 w 137"/>
                <a:gd name="T89" fmla="*/ 152 h 367"/>
                <a:gd name="T90" fmla="*/ 120 w 137"/>
                <a:gd name="T91" fmla="*/ 160 h 367"/>
                <a:gd name="T92" fmla="*/ 83 w 137"/>
                <a:gd name="T93" fmla="*/ 192 h 367"/>
                <a:gd name="T94" fmla="*/ 118 w 137"/>
                <a:gd name="T95" fmla="*/ 181 h 367"/>
                <a:gd name="T96" fmla="*/ 128 w 137"/>
                <a:gd name="T97" fmla="*/ 184 h 367"/>
                <a:gd name="T98" fmla="*/ 109 w 137"/>
                <a:gd name="T99" fmla="*/ 215 h 367"/>
                <a:gd name="T100" fmla="*/ 113 w 137"/>
                <a:gd name="T101" fmla="*/ 215 h 367"/>
                <a:gd name="T102" fmla="*/ 137 w 137"/>
                <a:gd name="T103" fmla="*/ 212 h 367"/>
                <a:gd name="T104" fmla="*/ 102 w 137"/>
                <a:gd name="T105" fmla="*/ 236 h 367"/>
                <a:gd name="T106" fmla="*/ 137 w 137"/>
                <a:gd name="T107" fmla="*/ 217 h 367"/>
                <a:gd name="T108" fmla="*/ 40 w 137"/>
                <a:gd name="T109" fmla="*/ 294 h 367"/>
                <a:gd name="T110" fmla="*/ 136 w 137"/>
                <a:gd name="T111" fmla="*/ 255 h 367"/>
                <a:gd name="T112" fmla="*/ 84 w 137"/>
                <a:gd name="T113" fmla="*/ 290 h 367"/>
                <a:gd name="T114" fmla="*/ 121 w 137"/>
                <a:gd name="T115" fmla="*/ 272 h 367"/>
                <a:gd name="T116" fmla="*/ 129 w 137"/>
                <a:gd name="T117" fmla="*/ 269 h 367"/>
                <a:gd name="T118" fmla="*/ 128 w 137"/>
                <a:gd name="T119" fmla="*/ 292 h 367"/>
                <a:gd name="T120" fmla="*/ 111 w 137"/>
                <a:gd name="T121" fmla="*/ 309 h 367"/>
                <a:gd name="T122" fmla="*/ 110 w 137"/>
                <a:gd name="T123" fmla="*/ 320 h 36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137" h="367">
                  <a:moveTo>
                    <a:pt x="29" y="367"/>
                  </a:moveTo>
                  <a:cubicBezTo>
                    <a:pt x="29" y="367"/>
                    <a:pt x="29" y="367"/>
                    <a:pt x="29" y="367"/>
                  </a:cubicBezTo>
                  <a:cubicBezTo>
                    <a:pt x="29" y="367"/>
                    <a:pt x="29" y="367"/>
                    <a:pt x="29" y="366"/>
                  </a:cubicBezTo>
                  <a:cubicBezTo>
                    <a:pt x="51" y="351"/>
                    <a:pt x="90" y="324"/>
                    <a:pt x="104" y="313"/>
                  </a:cubicBezTo>
                  <a:cubicBezTo>
                    <a:pt x="63" y="338"/>
                    <a:pt x="39" y="351"/>
                    <a:pt x="35" y="353"/>
                  </a:cubicBezTo>
                  <a:cubicBezTo>
                    <a:pt x="35" y="353"/>
                    <a:pt x="35" y="353"/>
                    <a:pt x="35" y="353"/>
                  </a:cubicBezTo>
                  <a:cubicBezTo>
                    <a:pt x="35" y="353"/>
                    <a:pt x="35" y="353"/>
                    <a:pt x="35" y="353"/>
                  </a:cubicBezTo>
                  <a:cubicBezTo>
                    <a:pt x="35" y="353"/>
                    <a:pt x="35" y="353"/>
                    <a:pt x="35" y="353"/>
                  </a:cubicBezTo>
                  <a:cubicBezTo>
                    <a:pt x="35" y="353"/>
                    <a:pt x="35" y="353"/>
                    <a:pt x="34" y="353"/>
                  </a:cubicBezTo>
                  <a:cubicBezTo>
                    <a:pt x="34" y="353"/>
                    <a:pt x="34" y="353"/>
                    <a:pt x="35" y="353"/>
                  </a:cubicBezTo>
                  <a:cubicBezTo>
                    <a:pt x="58" y="337"/>
                    <a:pt x="97" y="311"/>
                    <a:pt x="117" y="298"/>
                  </a:cubicBezTo>
                  <a:cubicBezTo>
                    <a:pt x="37" y="344"/>
                    <a:pt x="37" y="344"/>
                    <a:pt x="37" y="344"/>
                  </a:cubicBezTo>
                  <a:cubicBezTo>
                    <a:pt x="37" y="344"/>
                    <a:pt x="37" y="344"/>
                    <a:pt x="37" y="344"/>
                  </a:cubicBezTo>
                  <a:cubicBezTo>
                    <a:pt x="37" y="344"/>
                    <a:pt x="37" y="344"/>
                    <a:pt x="37" y="344"/>
                  </a:cubicBezTo>
                  <a:cubicBezTo>
                    <a:pt x="36" y="344"/>
                    <a:pt x="36" y="344"/>
                    <a:pt x="37" y="344"/>
                  </a:cubicBezTo>
                  <a:cubicBezTo>
                    <a:pt x="37" y="343"/>
                    <a:pt x="37" y="343"/>
                    <a:pt x="37" y="343"/>
                  </a:cubicBezTo>
                  <a:cubicBezTo>
                    <a:pt x="37" y="343"/>
                    <a:pt x="37" y="343"/>
                    <a:pt x="37" y="343"/>
                  </a:cubicBezTo>
                  <a:cubicBezTo>
                    <a:pt x="38" y="342"/>
                    <a:pt x="46" y="335"/>
                    <a:pt x="82" y="306"/>
                  </a:cubicBezTo>
                  <a:cubicBezTo>
                    <a:pt x="99" y="293"/>
                    <a:pt x="115" y="279"/>
                    <a:pt x="123" y="273"/>
                  </a:cubicBezTo>
                  <a:cubicBezTo>
                    <a:pt x="53" y="314"/>
                    <a:pt x="37" y="323"/>
                    <a:pt x="33" y="325"/>
                  </a:cubicBezTo>
                  <a:cubicBezTo>
                    <a:pt x="32" y="326"/>
                    <a:pt x="32" y="326"/>
                    <a:pt x="32" y="326"/>
                  </a:cubicBezTo>
                  <a:cubicBezTo>
                    <a:pt x="32" y="326"/>
                    <a:pt x="32" y="326"/>
                    <a:pt x="32" y="326"/>
                  </a:cubicBezTo>
                  <a:cubicBezTo>
                    <a:pt x="32" y="326"/>
                    <a:pt x="31" y="326"/>
                    <a:pt x="31" y="326"/>
                  </a:cubicBezTo>
                  <a:cubicBezTo>
                    <a:pt x="31" y="326"/>
                    <a:pt x="31" y="326"/>
                    <a:pt x="31" y="325"/>
                  </a:cubicBezTo>
                  <a:cubicBezTo>
                    <a:pt x="31" y="325"/>
                    <a:pt x="31" y="325"/>
                    <a:pt x="31" y="325"/>
                  </a:cubicBezTo>
                  <a:cubicBezTo>
                    <a:pt x="32" y="325"/>
                    <a:pt x="58" y="309"/>
                    <a:pt x="82" y="295"/>
                  </a:cubicBezTo>
                  <a:cubicBezTo>
                    <a:pt x="65" y="305"/>
                    <a:pt x="45" y="316"/>
                    <a:pt x="32" y="324"/>
                  </a:cubicBezTo>
                  <a:cubicBezTo>
                    <a:pt x="32" y="324"/>
                    <a:pt x="31" y="324"/>
                    <a:pt x="31" y="324"/>
                  </a:cubicBezTo>
                  <a:cubicBezTo>
                    <a:pt x="31" y="323"/>
                    <a:pt x="31" y="323"/>
                    <a:pt x="31" y="323"/>
                  </a:cubicBezTo>
                  <a:cubicBezTo>
                    <a:pt x="57" y="306"/>
                    <a:pt x="100" y="279"/>
                    <a:pt x="122" y="265"/>
                  </a:cubicBezTo>
                  <a:cubicBezTo>
                    <a:pt x="74" y="292"/>
                    <a:pt x="50" y="306"/>
                    <a:pt x="49" y="306"/>
                  </a:cubicBezTo>
                  <a:cubicBezTo>
                    <a:pt x="49" y="306"/>
                    <a:pt x="49" y="306"/>
                    <a:pt x="49" y="306"/>
                  </a:cubicBezTo>
                  <a:cubicBezTo>
                    <a:pt x="49" y="306"/>
                    <a:pt x="49" y="306"/>
                    <a:pt x="49" y="306"/>
                  </a:cubicBezTo>
                  <a:cubicBezTo>
                    <a:pt x="48" y="306"/>
                    <a:pt x="48" y="305"/>
                    <a:pt x="100" y="265"/>
                  </a:cubicBezTo>
                  <a:cubicBezTo>
                    <a:pt x="112" y="256"/>
                    <a:pt x="124" y="247"/>
                    <a:pt x="130" y="242"/>
                  </a:cubicBezTo>
                  <a:cubicBezTo>
                    <a:pt x="119" y="249"/>
                    <a:pt x="88" y="267"/>
                    <a:pt x="66" y="279"/>
                  </a:cubicBezTo>
                  <a:cubicBezTo>
                    <a:pt x="36" y="297"/>
                    <a:pt x="36" y="297"/>
                    <a:pt x="36" y="297"/>
                  </a:cubicBezTo>
                  <a:cubicBezTo>
                    <a:pt x="36" y="297"/>
                    <a:pt x="36" y="297"/>
                    <a:pt x="36" y="297"/>
                  </a:cubicBezTo>
                  <a:cubicBezTo>
                    <a:pt x="36" y="296"/>
                    <a:pt x="36" y="296"/>
                    <a:pt x="36" y="296"/>
                  </a:cubicBezTo>
                  <a:cubicBezTo>
                    <a:pt x="36" y="296"/>
                    <a:pt x="36" y="296"/>
                    <a:pt x="36" y="296"/>
                  </a:cubicBezTo>
                  <a:cubicBezTo>
                    <a:pt x="36" y="296"/>
                    <a:pt x="36" y="296"/>
                    <a:pt x="36" y="296"/>
                  </a:cubicBezTo>
                  <a:cubicBezTo>
                    <a:pt x="38" y="294"/>
                    <a:pt x="47" y="286"/>
                    <a:pt x="88" y="252"/>
                  </a:cubicBezTo>
                  <a:cubicBezTo>
                    <a:pt x="99" y="243"/>
                    <a:pt x="108" y="235"/>
                    <a:pt x="112" y="231"/>
                  </a:cubicBezTo>
                  <a:cubicBezTo>
                    <a:pt x="110" y="233"/>
                    <a:pt x="106" y="235"/>
                    <a:pt x="102" y="237"/>
                  </a:cubicBezTo>
                  <a:cubicBezTo>
                    <a:pt x="96" y="241"/>
                    <a:pt x="90" y="244"/>
                    <a:pt x="84" y="248"/>
                  </a:cubicBezTo>
                  <a:cubicBezTo>
                    <a:pt x="57" y="263"/>
                    <a:pt x="31" y="279"/>
                    <a:pt x="31" y="279"/>
                  </a:cubicBezTo>
                  <a:cubicBezTo>
                    <a:pt x="31" y="279"/>
                    <a:pt x="30" y="279"/>
                    <a:pt x="30" y="279"/>
                  </a:cubicBezTo>
                  <a:cubicBezTo>
                    <a:pt x="30" y="278"/>
                    <a:pt x="30" y="278"/>
                    <a:pt x="31" y="278"/>
                  </a:cubicBezTo>
                  <a:cubicBezTo>
                    <a:pt x="37" y="274"/>
                    <a:pt x="45" y="270"/>
                    <a:pt x="52" y="265"/>
                  </a:cubicBezTo>
                  <a:cubicBezTo>
                    <a:pt x="52" y="265"/>
                    <a:pt x="52" y="265"/>
                    <a:pt x="52" y="265"/>
                  </a:cubicBezTo>
                  <a:cubicBezTo>
                    <a:pt x="52" y="265"/>
                    <a:pt x="52" y="265"/>
                    <a:pt x="52" y="265"/>
                  </a:cubicBezTo>
                  <a:cubicBezTo>
                    <a:pt x="103" y="233"/>
                    <a:pt x="103" y="233"/>
                    <a:pt x="103" y="233"/>
                  </a:cubicBezTo>
                  <a:cubicBezTo>
                    <a:pt x="33" y="273"/>
                    <a:pt x="33" y="273"/>
                    <a:pt x="33" y="273"/>
                  </a:cubicBezTo>
                  <a:cubicBezTo>
                    <a:pt x="33" y="273"/>
                    <a:pt x="33" y="273"/>
                    <a:pt x="33" y="273"/>
                  </a:cubicBezTo>
                  <a:cubicBezTo>
                    <a:pt x="33" y="273"/>
                    <a:pt x="33" y="273"/>
                    <a:pt x="33" y="273"/>
                  </a:cubicBezTo>
                  <a:cubicBezTo>
                    <a:pt x="31" y="274"/>
                    <a:pt x="30" y="275"/>
                    <a:pt x="30" y="275"/>
                  </a:cubicBezTo>
                  <a:cubicBezTo>
                    <a:pt x="30" y="275"/>
                    <a:pt x="30" y="275"/>
                    <a:pt x="30" y="275"/>
                  </a:cubicBezTo>
                  <a:cubicBezTo>
                    <a:pt x="30" y="275"/>
                    <a:pt x="30" y="275"/>
                    <a:pt x="30" y="275"/>
                  </a:cubicBezTo>
                  <a:cubicBezTo>
                    <a:pt x="29" y="275"/>
                    <a:pt x="29" y="275"/>
                    <a:pt x="29" y="275"/>
                  </a:cubicBezTo>
                  <a:cubicBezTo>
                    <a:pt x="29" y="275"/>
                    <a:pt x="29" y="275"/>
                    <a:pt x="29" y="275"/>
                  </a:cubicBezTo>
                  <a:cubicBezTo>
                    <a:pt x="29" y="275"/>
                    <a:pt x="29" y="274"/>
                    <a:pt x="29" y="274"/>
                  </a:cubicBezTo>
                  <a:cubicBezTo>
                    <a:pt x="52" y="258"/>
                    <a:pt x="93" y="228"/>
                    <a:pt x="107" y="218"/>
                  </a:cubicBezTo>
                  <a:cubicBezTo>
                    <a:pt x="40" y="257"/>
                    <a:pt x="40" y="257"/>
                    <a:pt x="40" y="257"/>
                  </a:cubicBezTo>
                  <a:cubicBezTo>
                    <a:pt x="40" y="257"/>
                    <a:pt x="40" y="257"/>
                    <a:pt x="40" y="257"/>
                  </a:cubicBezTo>
                  <a:cubicBezTo>
                    <a:pt x="40" y="257"/>
                    <a:pt x="40" y="257"/>
                    <a:pt x="40" y="256"/>
                  </a:cubicBezTo>
                  <a:cubicBezTo>
                    <a:pt x="40" y="256"/>
                    <a:pt x="40" y="256"/>
                    <a:pt x="40" y="256"/>
                  </a:cubicBezTo>
                  <a:cubicBezTo>
                    <a:pt x="40" y="256"/>
                    <a:pt x="40" y="256"/>
                    <a:pt x="40" y="256"/>
                  </a:cubicBezTo>
                  <a:cubicBezTo>
                    <a:pt x="40" y="255"/>
                    <a:pt x="40" y="255"/>
                    <a:pt x="40" y="255"/>
                  </a:cubicBezTo>
                  <a:cubicBezTo>
                    <a:pt x="41" y="255"/>
                    <a:pt x="41" y="255"/>
                    <a:pt x="41" y="255"/>
                  </a:cubicBezTo>
                  <a:cubicBezTo>
                    <a:pt x="38" y="257"/>
                    <a:pt x="36" y="258"/>
                    <a:pt x="36" y="258"/>
                  </a:cubicBezTo>
                  <a:cubicBezTo>
                    <a:pt x="35" y="258"/>
                    <a:pt x="35" y="258"/>
                    <a:pt x="35" y="258"/>
                  </a:cubicBezTo>
                  <a:cubicBezTo>
                    <a:pt x="35" y="258"/>
                    <a:pt x="35" y="258"/>
                    <a:pt x="35" y="258"/>
                  </a:cubicBezTo>
                  <a:cubicBezTo>
                    <a:pt x="35" y="258"/>
                    <a:pt x="35" y="258"/>
                    <a:pt x="35" y="258"/>
                  </a:cubicBezTo>
                  <a:cubicBezTo>
                    <a:pt x="35" y="258"/>
                    <a:pt x="35" y="258"/>
                    <a:pt x="35" y="257"/>
                  </a:cubicBezTo>
                  <a:cubicBezTo>
                    <a:pt x="123" y="187"/>
                    <a:pt x="123" y="187"/>
                    <a:pt x="123" y="187"/>
                  </a:cubicBezTo>
                  <a:cubicBezTo>
                    <a:pt x="109" y="195"/>
                    <a:pt x="70" y="218"/>
                    <a:pt x="48" y="230"/>
                  </a:cubicBezTo>
                  <a:cubicBezTo>
                    <a:pt x="48" y="230"/>
                    <a:pt x="48" y="230"/>
                    <a:pt x="48" y="230"/>
                  </a:cubicBezTo>
                  <a:cubicBezTo>
                    <a:pt x="47" y="230"/>
                    <a:pt x="48" y="230"/>
                    <a:pt x="48" y="230"/>
                  </a:cubicBezTo>
                  <a:cubicBezTo>
                    <a:pt x="111" y="185"/>
                    <a:pt x="111" y="185"/>
                    <a:pt x="111" y="185"/>
                  </a:cubicBezTo>
                  <a:cubicBezTo>
                    <a:pt x="96" y="193"/>
                    <a:pt x="64" y="212"/>
                    <a:pt x="45" y="223"/>
                  </a:cubicBezTo>
                  <a:cubicBezTo>
                    <a:pt x="45" y="223"/>
                    <a:pt x="44" y="223"/>
                    <a:pt x="44" y="223"/>
                  </a:cubicBezTo>
                  <a:cubicBezTo>
                    <a:pt x="44" y="223"/>
                    <a:pt x="44" y="222"/>
                    <a:pt x="44" y="222"/>
                  </a:cubicBezTo>
                  <a:cubicBezTo>
                    <a:pt x="66" y="204"/>
                    <a:pt x="104" y="173"/>
                    <a:pt x="116" y="163"/>
                  </a:cubicBezTo>
                  <a:cubicBezTo>
                    <a:pt x="98" y="173"/>
                    <a:pt x="29" y="213"/>
                    <a:pt x="28" y="214"/>
                  </a:cubicBezTo>
                  <a:cubicBezTo>
                    <a:pt x="28" y="214"/>
                    <a:pt x="27" y="214"/>
                    <a:pt x="27" y="214"/>
                  </a:cubicBezTo>
                  <a:cubicBezTo>
                    <a:pt x="27" y="214"/>
                    <a:pt x="27" y="213"/>
                    <a:pt x="27" y="213"/>
                  </a:cubicBezTo>
                  <a:cubicBezTo>
                    <a:pt x="51" y="197"/>
                    <a:pt x="91" y="169"/>
                    <a:pt x="109" y="157"/>
                  </a:cubicBezTo>
                  <a:cubicBezTo>
                    <a:pt x="52" y="190"/>
                    <a:pt x="52" y="190"/>
                    <a:pt x="52" y="190"/>
                  </a:cubicBezTo>
                  <a:cubicBezTo>
                    <a:pt x="52" y="190"/>
                    <a:pt x="52" y="190"/>
                    <a:pt x="52" y="190"/>
                  </a:cubicBezTo>
                  <a:cubicBezTo>
                    <a:pt x="52" y="190"/>
                    <a:pt x="52" y="190"/>
                    <a:pt x="52" y="190"/>
                  </a:cubicBezTo>
                  <a:cubicBezTo>
                    <a:pt x="52" y="189"/>
                    <a:pt x="52" y="189"/>
                    <a:pt x="52" y="189"/>
                  </a:cubicBezTo>
                  <a:cubicBezTo>
                    <a:pt x="52" y="189"/>
                    <a:pt x="52" y="189"/>
                    <a:pt x="52" y="189"/>
                  </a:cubicBezTo>
                  <a:cubicBezTo>
                    <a:pt x="52" y="189"/>
                    <a:pt x="52" y="189"/>
                    <a:pt x="52" y="189"/>
                  </a:cubicBezTo>
                  <a:cubicBezTo>
                    <a:pt x="53" y="188"/>
                    <a:pt x="56" y="186"/>
                    <a:pt x="64" y="180"/>
                  </a:cubicBezTo>
                  <a:cubicBezTo>
                    <a:pt x="71" y="176"/>
                    <a:pt x="80" y="170"/>
                    <a:pt x="92" y="162"/>
                  </a:cubicBezTo>
                  <a:cubicBezTo>
                    <a:pt x="102" y="156"/>
                    <a:pt x="112" y="149"/>
                    <a:pt x="119" y="144"/>
                  </a:cubicBezTo>
                  <a:cubicBezTo>
                    <a:pt x="110" y="149"/>
                    <a:pt x="98" y="157"/>
                    <a:pt x="86" y="164"/>
                  </a:cubicBezTo>
                  <a:cubicBezTo>
                    <a:pt x="44" y="188"/>
                    <a:pt x="36" y="192"/>
                    <a:pt x="35" y="193"/>
                  </a:cubicBezTo>
                  <a:cubicBezTo>
                    <a:pt x="34" y="193"/>
                    <a:pt x="34" y="193"/>
                    <a:pt x="34" y="193"/>
                  </a:cubicBezTo>
                  <a:cubicBezTo>
                    <a:pt x="34" y="193"/>
                    <a:pt x="34" y="193"/>
                    <a:pt x="34" y="193"/>
                  </a:cubicBezTo>
                  <a:cubicBezTo>
                    <a:pt x="34" y="193"/>
                    <a:pt x="34" y="193"/>
                    <a:pt x="34" y="193"/>
                  </a:cubicBezTo>
                  <a:cubicBezTo>
                    <a:pt x="34" y="193"/>
                    <a:pt x="34" y="193"/>
                    <a:pt x="34" y="193"/>
                  </a:cubicBezTo>
                  <a:cubicBezTo>
                    <a:pt x="34" y="193"/>
                    <a:pt x="34" y="193"/>
                    <a:pt x="34" y="193"/>
                  </a:cubicBezTo>
                  <a:cubicBezTo>
                    <a:pt x="120" y="131"/>
                    <a:pt x="120" y="131"/>
                    <a:pt x="120" y="131"/>
                  </a:cubicBezTo>
                  <a:cubicBezTo>
                    <a:pt x="99" y="144"/>
                    <a:pt x="43" y="176"/>
                    <a:pt x="42" y="176"/>
                  </a:cubicBezTo>
                  <a:cubicBezTo>
                    <a:pt x="42" y="176"/>
                    <a:pt x="42" y="176"/>
                    <a:pt x="42" y="176"/>
                  </a:cubicBezTo>
                  <a:cubicBezTo>
                    <a:pt x="42" y="176"/>
                    <a:pt x="42" y="176"/>
                    <a:pt x="42" y="176"/>
                  </a:cubicBezTo>
                  <a:cubicBezTo>
                    <a:pt x="42" y="176"/>
                    <a:pt x="42" y="176"/>
                    <a:pt x="42" y="175"/>
                  </a:cubicBezTo>
                  <a:cubicBezTo>
                    <a:pt x="42" y="175"/>
                    <a:pt x="42" y="175"/>
                    <a:pt x="42" y="175"/>
                  </a:cubicBezTo>
                  <a:cubicBezTo>
                    <a:pt x="42" y="175"/>
                    <a:pt x="42" y="175"/>
                    <a:pt x="42" y="175"/>
                  </a:cubicBezTo>
                  <a:cubicBezTo>
                    <a:pt x="43" y="175"/>
                    <a:pt x="44" y="174"/>
                    <a:pt x="46" y="173"/>
                  </a:cubicBezTo>
                  <a:cubicBezTo>
                    <a:pt x="48" y="171"/>
                    <a:pt x="51" y="169"/>
                    <a:pt x="56" y="167"/>
                  </a:cubicBezTo>
                  <a:cubicBezTo>
                    <a:pt x="64" y="161"/>
                    <a:pt x="75" y="154"/>
                    <a:pt x="86" y="147"/>
                  </a:cubicBezTo>
                  <a:cubicBezTo>
                    <a:pt x="95" y="142"/>
                    <a:pt x="104" y="136"/>
                    <a:pt x="111" y="131"/>
                  </a:cubicBezTo>
                  <a:cubicBezTo>
                    <a:pt x="32" y="177"/>
                    <a:pt x="32" y="177"/>
                    <a:pt x="32" y="177"/>
                  </a:cubicBezTo>
                  <a:cubicBezTo>
                    <a:pt x="32" y="177"/>
                    <a:pt x="31" y="177"/>
                    <a:pt x="31" y="177"/>
                  </a:cubicBezTo>
                  <a:cubicBezTo>
                    <a:pt x="31" y="177"/>
                    <a:pt x="31" y="177"/>
                    <a:pt x="32" y="176"/>
                  </a:cubicBezTo>
                  <a:cubicBezTo>
                    <a:pt x="32" y="176"/>
                    <a:pt x="32" y="176"/>
                    <a:pt x="32" y="176"/>
                  </a:cubicBezTo>
                  <a:cubicBezTo>
                    <a:pt x="32" y="176"/>
                    <a:pt x="32" y="176"/>
                    <a:pt x="32" y="176"/>
                  </a:cubicBezTo>
                  <a:cubicBezTo>
                    <a:pt x="33" y="175"/>
                    <a:pt x="39" y="169"/>
                    <a:pt x="68" y="144"/>
                  </a:cubicBezTo>
                  <a:cubicBezTo>
                    <a:pt x="81" y="133"/>
                    <a:pt x="95" y="121"/>
                    <a:pt x="102" y="115"/>
                  </a:cubicBezTo>
                  <a:cubicBezTo>
                    <a:pt x="88" y="123"/>
                    <a:pt x="72" y="132"/>
                    <a:pt x="58" y="141"/>
                  </a:cubicBezTo>
                  <a:cubicBezTo>
                    <a:pt x="33" y="155"/>
                    <a:pt x="27" y="159"/>
                    <a:pt x="25" y="159"/>
                  </a:cubicBezTo>
                  <a:cubicBezTo>
                    <a:pt x="25" y="159"/>
                    <a:pt x="25" y="159"/>
                    <a:pt x="25" y="159"/>
                  </a:cubicBezTo>
                  <a:cubicBezTo>
                    <a:pt x="25" y="159"/>
                    <a:pt x="25" y="159"/>
                    <a:pt x="25" y="159"/>
                  </a:cubicBezTo>
                  <a:cubicBezTo>
                    <a:pt x="25" y="159"/>
                    <a:pt x="25" y="159"/>
                    <a:pt x="25" y="159"/>
                  </a:cubicBezTo>
                  <a:cubicBezTo>
                    <a:pt x="25" y="159"/>
                    <a:pt x="24" y="159"/>
                    <a:pt x="24" y="159"/>
                  </a:cubicBezTo>
                  <a:cubicBezTo>
                    <a:pt x="24" y="159"/>
                    <a:pt x="24" y="159"/>
                    <a:pt x="24" y="159"/>
                  </a:cubicBezTo>
                  <a:cubicBezTo>
                    <a:pt x="24" y="159"/>
                    <a:pt x="24" y="159"/>
                    <a:pt x="25" y="159"/>
                  </a:cubicBezTo>
                  <a:cubicBezTo>
                    <a:pt x="34" y="153"/>
                    <a:pt x="45" y="147"/>
                    <a:pt x="56" y="140"/>
                  </a:cubicBezTo>
                  <a:cubicBezTo>
                    <a:pt x="56" y="140"/>
                    <a:pt x="56" y="140"/>
                    <a:pt x="57" y="140"/>
                  </a:cubicBezTo>
                  <a:cubicBezTo>
                    <a:pt x="57" y="140"/>
                    <a:pt x="57" y="140"/>
                    <a:pt x="57" y="140"/>
                  </a:cubicBezTo>
                  <a:cubicBezTo>
                    <a:pt x="57" y="140"/>
                    <a:pt x="57" y="140"/>
                    <a:pt x="57" y="140"/>
                  </a:cubicBezTo>
                  <a:cubicBezTo>
                    <a:pt x="58" y="138"/>
                    <a:pt x="64" y="133"/>
                    <a:pt x="87" y="112"/>
                  </a:cubicBezTo>
                  <a:cubicBezTo>
                    <a:pt x="98" y="103"/>
                    <a:pt x="109" y="93"/>
                    <a:pt x="115" y="89"/>
                  </a:cubicBezTo>
                  <a:cubicBezTo>
                    <a:pt x="112" y="90"/>
                    <a:pt x="109" y="92"/>
                    <a:pt x="105" y="94"/>
                  </a:cubicBezTo>
                  <a:cubicBezTo>
                    <a:pt x="43" y="130"/>
                    <a:pt x="43" y="130"/>
                    <a:pt x="42" y="130"/>
                  </a:cubicBezTo>
                  <a:cubicBezTo>
                    <a:pt x="42" y="130"/>
                    <a:pt x="42" y="130"/>
                    <a:pt x="42" y="130"/>
                  </a:cubicBezTo>
                  <a:cubicBezTo>
                    <a:pt x="42" y="129"/>
                    <a:pt x="42" y="129"/>
                    <a:pt x="85" y="95"/>
                  </a:cubicBezTo>
                  <a:cubicBezTo>
                    <a:pt x="99" y="82"/>
                    <a:pt x="115" y="70"/>
                    <a:pt x="122" y="64"/>
                  </a:cubicBezTo>
                  <a:cubicBezTo>
                    <a:pt x="49" y="107"/>
                    <a:pt x="37" y="114"/>
                    <a:pt x="34" y="115"/>
                  </a:cubicBezTo>
                  <a:cubicBezTo>
                    <a:pt x="34" y="115"/>
                    <a:pt x="34" y="115"/>
                    <a:pt x="34" y="115"/>
                  </a:cubicBezTo>
                  <a:cubicBezTo>
                    <a:pt x="34" y="115"/>
                    <a:pt x="34" y="115"/>
                    <a:pt x="34" y="115"/>
                  </a:cubicBezTo>
                  <a:cubicBezTo>
                    <a:pt x="34" y="115"/>
                    <a:pt x="34" y="115"/>
                    <a:pt x="34" y="115"/>
                  </a:cubicBezTo>
                  <a:cubicBezTo>
                    <a:pt x="34" y="115"/>
                    <a:pt x="34" y="115"/>
                    <a:pt x="34" y="115"/>
                  </a:cubicBezTo>
                  <a:cubicBezTo>
                    <a:pt x="33" y="115"/>
                    <a:pt x="34" y="114"/>
                    <a:pt x="34" y="114"/>
                  </a:cubicBezTo>
                  <a:cubicBezTo>
                    <a:pt x="129" y="39"/>
                    <a:pt x="129" y="39"/>
                    <a:pt x="129" y="39"/>
                  </a:cubicBezTo>
                  <a:cubicBezTo>
                    <a:pt x="1" y="113"/>
                    <a:pt x="1" y="113"/>
                    <a:pt x="1" y="113"/>
                  </a:cubicBezTo>
                  <a:cubicBezTo>
                    <a:pt x="1" y="113"/>
                    <a:pt x="0" y="113"/>
                    <a:pt x="0" y="113"/>
                  </a:cubicBezTo>
                  <a:cubicBezTo>
                    <a:pt x="0" y="112"/>
                    <a:pt x="0" y="112"/>
                    <a:pt x="0" y="112"/>
                  </a:cubicBezTo>
                  <a:cubicBezTo>
                    <a:pt x="30" y="93"/>
                    <a:pt x="82" y="60"/>
                    <a:pt x="102" y="48"/>
                  </a:cubicBezTo>
                  <a:cubicBezTo>
                    <a:pt x="89" y="55"/>
                    <a:pt x="64" y="70"/>
                    <a:pt x="45" y="81"/>
                  </a:cubicBezTo>
                  <a:cubicBezTo>
                    <a:pt x="18" y="97"/>
                    <a:pt x="13" y="100"/>
                    <a:pt x="12" y="100"/>
                  </a:cubicBezTo>
                  <a:cubicBezTo>
                    <a:pt x="12" y="100"/>
                    <a:pt x="12" y="100"/>
                    <a:pt x="12" y="100"/>
                  </a:cubicBezTo>
                  <a:cubicBezTo>
                    <a:pt x="12" y="100"/>
                    <a:pt x="12" y="100"/>
                    <a:pt x="12" y="100"/>
                  </a:cubicBezTo>
                  <a:cubicBezTo>
                    <a:pt x="11" y="100"/>
                    <a:pt x="11" y="100"/>
                    <a:pt x="11" y="100"/>
                  </a:cubicBezTo>
                  <a:cubicBezTo>
                    <a:pt x="11" y="100"/>
                    <a:pt x="11" y="100"/>
                    <a:pt x="11" y="100"/>
                  </a:cubicBezTo>
                  <a:cubicBezTo>
                    <a:pt x="11" y="100"/>
                    <a:pt x="11" y="100"/>
                    <a:pt x="11" y="100"/>
                  </a:cubicBezTo>
                  <a:cubicBezTo>
                    <a:pt x="105" y="42"/>
                    <a:pt x="105" y="42"/>
                    <a:pt x="105" y="42"/>
                  </a:cubicBezTo>
                  <a:cubicBezTo>
                    <a:pt x="95" y="47"/>
                    <a:pt x="84" y="53"/>
                    <a:pt x="74" y="60"/>
                  </a:cubicBezTo>
                  <a:cubicBezTo>
                    <a:pt x="25" y="88"/>
                    <a:pt x="25" y="88"/>
                    <a:pt x="25" y="88"/>
                  </a:cubicBezTo>
                  <a:cubicBezTo>
                    <a:pt x="25" y="88"/>
                    <a:pt x="25" y="88"/>
                    <a:pt x="25" y="87"/>
                  </a:cubicBezTo>
                  <a:cubicBezTo>
                    <a:pt x="25" y="87"/>
                    <a:pt x="24" y="87"/>
                    <a:pt x="25" y="87"/>
                  </a:cubicBezTo>
                  <a:cubicBezTo>
                    <a:pt x="25" y="87"/>
                    <a:pt x="25" y="87"/>
                    <a:pt x="25" y="87"/>
                  </a:cubicBezTo>
                  <a:cubicBezTo>
                    <a:pt x="25" y="87"/>
                    <a:pt x="25" y="87"/>
                    <a:pt x="25" y="87"/>
                  </a:cubicBezTo>
                  <a:cubicBezTo>
                    <a:pt x="26" y="85"/>
                    <a:pt x="35" y="79"/>
                    <a:pt x="74" y="53"/>
                  </a:cubicBezTo>
                  <a:cubicBezTo>
                    <a:pt x="88" y="44"/>
                    <a:pt x="102" y="35"/>
                    <a:pt x="111" y="28"/>
                  </a:cubicBezTo>
                  <a:cubicBezTo>
                    <a:pt x="27" y="77"/>
                    <a:pt x="27" y="77"/>
                    <a:pt x="27" y="77"/>
                  </a:cubicBezTo>
                  <a:cubicBezTo>
                    <a:pt x="27" y="77"/>
                    <a:pt x="27" y="77"/>
                    <a:pt x="27" y="77"/>
                  </a:cubicBezTo>
                  <a:cubicBezTo>
                    <a:pt x="9" y="88"/>
                    <a:pt x="4" y="90"/>
                    <a:pt x="3" y="91"/>
                  </a:cubicBezTo>
                  <a:cubicBezTo>
                    <a:pt x="3" y="91"/>
                    <a:pt x="3" y="91"/>
                    <a:pt x="3" y="91"/>
                  </a:cubicBezTo>
                  <a:cubicBezTo>
                    <a:pt x="3" y="91"/>
                    <a:pt x="3" y="91"/>
                    <a:pt x="3" y="91"/>
                  </a:cubicBezTo>
                  <a:cubicBezTo>
                    <a:pt x="3" y="91"/>
                    <a:pt x="3" y="91"/>
                    <a:pt x="3" y="91"/>
                  </a:cubicBezTo>
                  <a:cubicBezTo>
                    <a:pt x="2" y="91"/>
                    <a:pt x="2" y="91"/>
                    <a:pt x="2" y="91"/>
                  </a:cubicBezTo>
                  <a:cubicBezTo>
                    <a:pt x="2" y="90"/>
                    <a:pt x="2" y="90"/>
                    <a:pt x="2" y="90"/>
                  </a:cubicBezTo>
                  <a:cubicBezTo>
                    <a:pt x="31" y="72"/>
                    <a:pt x="79" y="40"/>
                    <a:pt x="98" y="27"/>
                  </a:cubicBezTo>
                  <a:cubicBezTo>
                    <a:pt x="93" y="30"/>
                    <a:pt x="87" y="34"/>
                    <a:pt x="81" y="38"/>
                  </a:cubicBezTo>
                  <a:cubicBezTo>
                    <a:pt x="34" y="65"/>
                    <a:pt x="25" y="70"/>
                    <a:pt x="24" y="70"/>
                  </a:cubicBezTo>
                  <a:cubicBezTo>
                    <a:pt x="24" y="70"/>
                    <a:pt x="24" y="70"/>
                    <a:pt x="24" y="70"/>
                  </a:cubicBezTo>
                  <a:cubicBezTo>
                    <a:pt x="24" y="70"/>
                    <a:pt x="24" y="70"/>
                    <a:pt x="24" y="70"/>
                  </a:cubicBezTo>
                  <a:cubicBezTo>
                    <a:pt x="23" y="69"/>
                    <a:pt x="23" y="69"/>
                    <a:pt x="39" y="58"/>
                  </a:cubicBezTo>
                  <a:cubicBezTo>
                    <a:pt x="48" y="52"/>
                    <a:pt x="60" y="43"/>
                    <a:pt x="72" y="34"/>
                  </a:cubicBezTo>
                  <a:cubicBezTo>
                    <a:pt x="88" y="23"/>
                    <a:pt x="103" y="12"/>
                    <a:pt x="113" y="6"/>
                  </a:cubicBezTo>
                  <a:cubicBezTo>
                    <a:pt x="23" y="58"/>
                    <a:pt x="19" y="60"/>
                    <a:pt x="19" y="60"/>
                  </a:cubicBezTo>
                  <a:cubicBezTo>
                    <a:pt x="19" y="60"/>
                    <a:pt x="19" y="60"/>
                    <a:pt x="19" y="60"/>
                  </a:cubicBezTo>
                  <a:cubicBezTo>
                    <a:pt x="19" y="60"/>
                    <a:pt x="19" y="60"/>
                    <a:pt x="19" y="60"/>
                  </a:cubicBezTo>
                  <a:cubicBezTo>
                    <a:pt x="19" y="59"/>
                    <a:pt x="18" y="59"/>
                    <a:pt x="19" y="59"/>
                  </a:cubicBezTo>
                  <a:cubicBezTo>
                    <a:pt x="19" y="59"/>
                    <a:pt x="19" y="59"/>
                    <a:pt x="19" y="59"/>
                  </a:cubicBezTo>
                  <a:cubicBezTo>
                    <a:pt x="19" y="59"/>
                    <a:pt x="19" y="59"/>
                    <a:pt x="19" y="59"/>
                  </a:cubicBezTo>
                  <a:cubicBezTo>
                    <a:pt x="21" y="57"/>
                    <a:pt x="28" y="52"/>
                    <a:pt x="62" y="31"/>
                  </a:cubicBezTo>
                  <a:cubicBezTo>
                    <a:pt x="46" y="41"/>
                    <a:pt x="44" y="41"/>
                    <a:pt x="44" y="41"/>
                  </a:cubicBezTo>
                  <a:cubicBezTo>
                    <a:pt x="44" y="41"/>
                    <a:pt x="44" y="41"/>
                    <a:pt x="44" y="41"/>
                  </a:cubicBezTo>
                  <a:cubicBezTo>
                    <a:pt x="44" y="41"/>
                    <a:pt x="44" y="40"/>
                    <a:pt x="44" y="40"/>
                  </a:cubicBezTo>
                  <a:cubicBezTo>
                    <a:pt x="56" y="31"/>
                    <a:pt x="78" y="15"/>
                    <a:pt x="87" y="7"/>
                  </a:cubicBezTo>
                  <a:cubicBezTo>
                    <a:pt x="69" y="18"/>
                    <a:pt x="69" y="18"/>
                    <a:pt x="69" y="18"/>
                  </a:cubicBezTo>
                  <a:cubicBezTo>
                    <a:pt x="69" y="18"/>
                    <a:pt x="68" y="18"/>
                    <a:pt x="68" y="18"/>
                  </a:cubicBezTo>
                  <a:cubicBezTo>
                    <a:pt x="68" y="18"/>
                    <a:pt x="68" y="18"/>
                    <a:pt x="69" y="14"/>
                  </a:cubicBezTo>
                  <a:cubicBezTo>
                    <a:pt x="70" y="12"/>
                    <a:pt x="70" y="9"/>
                    <a:pt x="71" y="8"/>
                  </a:cubicBezTo>
                  <a:cubicBezTo>
                    <a:pt x="69" y="9"/>
                    <a:pt x="65" y="12"/>
                    <a:pt x="65" y="12"/>
                  </a:cubicBezTo>
                  <a:cubicBezTo>
                    <a:pt x="64" y="12"/>
                    <a:pt x="64" y="12"/>
                    <a:pt x="64" y="11"/>
                  </a:cubicBezTo>
                  <a:cubicBezTo>
                    <a:pt x="64" y="11"/>
                    <a:pt x="64" y="11"/>
                    <a:pt x="64" y="11"/>
                  </a:cubicBezTo>
                  <a:cubicBezTo>
                    <a:pt x="71" y="7"/>
                    <a:pt x="71" y="7"/>
                    <a:pt x="71" y="7"/>
                  </a:cubicBezTo>
                  <a:cubicBezTo>
                    <a:pt x="72" y="7"/>
                    <a:pt x="72" y="7"/>
                    <a:pt x="72" y="7"/>
                  </a:cubicBezTo>
                  <a:cubicBezTo>
                    <a:pt x="72" y="7"/>
                    <a:pt x="72" y="7"/>
                    <a:pt x="70" y="14"/>
                  </a:cubicBezTo>
                  <a:cubicBezTo>
                    <a:pt x="70" y="15"/>
                    <a:pt x="70" y="16"/>
                    <a:pt x="69" y="17"/>
                  </a:cubicBezTo>
                  <a:cubicBezTo>
                    <a:pt x="92" y="3"/>
                    <a:pt x="92" y="3"/>
                    <a:pt x="92" y="3"/>
                  </a:cubicBezTo>
                  <a:cubicBezTo>
                    <a:pt x="92" y="3"/>
                    <a:pt x="93" y="3"/>
                    <a:pt x="93" y="3"/>
                  </a:cubicBezTo>
                  <a:cubicBezTo>
                    <a:pt x="93" y="3"/>
                    <a:pt x="93" y="3"/>
                    <a:pt x="93" y="3"/>
                  </a:cubicBezTo>
                  <a:cubicBezTo>
                    <a:pt x="93" y="4"/>
                    <a:pt x="93" y="4"/>
                    <a:pt x="93" y="4"/>
                  </a:cubicBezTo>
                  <a:cubicBezTo>
                    <a:pt x="93" y="4"/>
                    <a:pt x="93" y="4"/>
                    <a:pt x="93" y="4"/>
                  </a:cubicBezTo>
                  <a:cubicBezTo>
                    <a:pt x="93" y="4"/>
                    <a:pt x="93" y="4"/>
                    <a:pt x="93" y="4"/>
                  </a:cubicBezTo>
                  <a:cubicBezTo>
                    <a:pt x="91" y="6"/>
                    <a:pt x="86" y="9"/>
                    <a:pt x="69" y="23"/>
                  </a:cubicBezTo>
                  <a:cubicBezTo>
                    <a:pt x="61" y="28"/>
                    <a:pt x="54" y="34"/>
                    <a:pt x="49" y="37"/>
                  </a:cubicBezTo>
                  <a:cubicBezTo>
                    <a:pt x="56" y="34"/>
                    <a:pt x="67" y="27"/>
                    <a:pt x="74" y="23"/>
                  </a:cubicBezTo>
                  <a:cubicBezTo>
                    <a:pt x="77" y="21"/>
                    <a:pt x="79" y="20"/>
                    <a:pt x="80" y="19"/>
                  </a:cubicBezTo>
                  <a:cubicBezTo>
                    <a:pt x="81" y="19"/>
                    <a:pt x="82" y="18"/>
                    <a:pt x="82" y="18"/>
                  </a:cubicBezTo>
                  <a:cubicBezTo>
                    <a:pt x="82" y="18"/>
                    <a:pt x="82" y="18"/>
                    <a:pt x="82" y="18"/>
                  </a:cubicBezTo>
                  <a:cubicBezTo>
                    <a:pt x="82" y="18"/>
                    <a:pt x="82" y="18"/>
                    <a:pt x="82" y="18"/>
                  </a:cubicBezTo>
                  <a:cubicBezTo>
                    <a:pt x="83" y="18"/>
                    <a:pt x="83" y="18"/>
                    <a:pt x="83" y="18"/>
                  </a:cubicBezTo>
                  <a:cubicBezTo>
                    <a:pt x="83" y="18"/>
                    <a:pt x="83" y="18"/>
                    <a:pt x="83" y="19"/>
                  </a:cubicBezTo>
                  <a:cubicBezTo>
                    <a:pt x="83" y="19"/>
                    <a:pt x="83" y="19"/>
                    <a:pt x="83" y="19"/>
                  </a:cubicBezTo>
                  <a:cubicBezTo>
                    <a:pt x="83" y="19"/>
                    <a:pt x="83" y="19"/>
                    <a:pt x="83" y="19"/>
                  </a:cubicBezTo>
                  <a:cubicBezTo>
                    <a:pt x="82" y="19"/>
                    <a:pt x="81" y="20"/>
                    <a:pt x="77" y="23"/>
                  </a:cubicBezTo>
                  <a:cubicBezTo>
                    <a:pt x="73" y="25"/>
                    <a:pt x="68" y="28"/>
                    <a:pt x="62" y="32"/>
                  </a:cubicBezTo>
                  <a:cubicBezTo>
                    <a:pt x="52" y="39"/>
                    <a:pt x="38" y="47"/>
                    <a:pt x="29" y="53"/>
                  </a:cubicBezTo>
                  <a:cubicBezTo>
                    <a:pt x="49" y="42"/>
                    <a:pt x="94" y="15"/>
                    <a:pt x="121" y="0"/>
                  </a:cubicBezTo>
                  <a:cubicBezTo>
                    <a:pt x="121" y="0"/>
                    <a:pt x="122" y="0"/>
                    <a:pt x="122" y="0"/>
                  </a:cubicBezTo>
                  <a:cubicBezTo>
                    <a:pt x="122" y="0"/>
                    <a:pt x="122" y="0"/>
                    <a:pt x="122" y="1"/>
                  </a:cubicBezTo>
                  <a:cubicBezTo>
                    <a:pt x="93" y="21"/>
                    <a:pt x="43" y="56"/>
                    <a:pt x="29" y="67"/>
                  </a:cubicBezTo>
                  <a:cubicBezTo>
                    <a:pt x="39" y="61"/>
                    <a:pt x="63" y="47"/>
                    <a:pt x="80" y="37"/>
                  </a:cubicBezTo>
                  <a:cubicBezTo>
                    <a:pt x="106" y="21"/>
                    <a:pt x="106" y="21"/>
                    <a:pt x="106" y="22"/>
                  </a:cubicBezTo>
                  <a:cubicBezTo>
                    <a:pt x="107" y="22"/>
                    <a:pt x="107" y="22"/>
                    <a:pt x="107" y="22"/>
                  </a:cubicBezTo>
                  <a:cubicBezTo>
                    <a:pt x="107" y="22"/>
                    <a:pt x="107" y="22"/>
                    <a:pt x="106" y="22"/>
                  </a:cubicBezTo>
                  <a:cubicBezTo>
                    <a:pt x="106" y="22"/>
                    <a:pt x="106" y="22"/>
                    <a:pt x="106" y="22"/>
                  </a:cubicBezTo>
                  <a:cubicBezTo>
                    <a:pt x="106" y="22"/>
                    <a:pt x="106" y="22"/>
                    <a:pt x="106" y="23"/>
                  </a:cubicBezTo>
                  <a:cubicBezTo>
                    <a:pt x="105" y="24"/>
                    <a:pt x="96" y="30"/>
                    <a:pt x="55" y="57"/>
                  </a:cubicBezTo>
                  <a:cubicBezTo>
                    <a:pt x="40" y="67"/>
                    <a:pt x="25" y="76"/>
                    <a:pt x="15" y="83"/>
                  </a:cubicBezTo>
                  <a:cubicBezTo>
                    <a:pt x="19" y="81"/>
                    <a:pt x="23" y="78"/>
                    <a:pt x="28" y="76"/>
                  </a:cubicBezTo>
                  <a:cubicBezTo>
                    <a:pt x="31" y="73"/>
                    <a:pt x="45" y="65"/>
                    <a:pt x="98" y="35"/>
                  </a:cubicBezTo>
                  <a:cubicBezTo>
                    <a:pt x="120" y="22"/>
                    <a:pt x="126" y="18"/>
                    <a:pt x="127" y="18"/>
                  </a:cubicBezTo>
                  <a:cubicBezTo>
                    <a:pt x="127" y="18"/>
                    <a:pt x="128" y="18"/>
                    <a:pt x="128" y="18"/>
                  </a:cubicBezTo>
                  <a:cubicBezTo>
                    <a:pt x="128" y="18"/>
                    <a:pt x="128" y="18"/>
                    <a:pt x="128" y="18"/>
                  </a:cubicBezTo>
                  <a:cubicBezTo>
                    <a:pt x="128" y="18"/>
                    <a:pt x="128" y="18"/>
                    <a:pt x="128" y="18"/>
                  </a:cubicBezTo>
                  <a:cubicBezTo>
                    <a:pt x="128" y="18"/>
                    <a:pt x="128" y="18"/>
                    <a:pt x="128" y="18"/>
                  </a:cubicBezTo>
                  <a:cubicBezTo>
                    <a:pt x="128" y="18"/>
                    <a:pt x="128" y="18"/>
                    <a:pt x="128" y="18"/>
                  </a:cubicBezTo>
                  <a:cubicBezTo>
                    <a:pt x="128" y="18"/>
                    <a:pt x="128" y="18"/>
                    <a:pt x="128" y="19"/>
                  </a:cubicBezTo>
                  <a:cubicBezTo>
                    <a:pt x="128" y="19"/>
                    <a:pt x="128" y="19"/>
                    <a:pt x="128" y="19"/>
                  </a:cubicBezTo>
                  <a:cubicBezTo>
                    <a:pt x="128" y="19"/>
                    <a:pt x="128" y="19"/>
                    <a:pt x="128" y="19"/>
                  </a:cubicBezTo>
                  <a:cubicBezTo>
                    <a:pt x="127" y="19"/>
                    <a:pt x="127" y="19"/>
                    <a:pt x="125" y="20"/>
                  </a:cubicBezTo>
                  <a:cubicBezTo>
                    <a:pt x="125" y="20"/>
                    <a:pt x="125" y="21"/>
                    <a:pt x="125" y="21"/>
                  </a:cubicBezTo>
                  <a:cubicBezTo>
                    <a:pt x="97" y="39"/>
                    <a:pt x="47" y="72"/>
                    <a:pt x="31" y="84"/>
                  </a:cubicBezTo>
                  <a:cubicBezTo>
                    <a:pt x="39" y="79"/>
                    <a:pt x="56" y="69"/>
                    <a:pt x="73" y="59"/>
                  </a:cubicBezTo>
                  <a:cubicBezTo>
                    <a:pt x="117" y="33"/>
                    <a:pt x="124" y="29"/>
                    <a:pt x="126" y="28"/>
                  </a:cubicBezTo>
                  <a:cubicBezTo>
                    <a:pt x="126" y="28"/>
                    <a:pt x="126" y="28"/>
                    <a:pt x="126" y="28"/>
                  </a:cubicBezTo>
                  <a:cubicBezTo>
                    <a:pt x="126" y="28"/>
                    <a:pt x="126" y="28"/>
                    <a:pt x="126" y="28"/>
                  </a:cubicBezTo>
                  <a:cubicBezTo>
                    <a:pt x="126" y="28"/>
                    <a:pt x="126" y="28"/>
                    <a:pt x="126" y="28"/>
                  </a:cubicBezTo>
                  <a:cubicBezTo>
                    <a:pt x="127" y="28"/>
                    <a:pt x="127" y="28"/>
                    <a:pt x="127" y="28"/>
                  </a:cubicBezTo>
                  <a:cubicBezTo>
                    <a:pt x="127" y="29"/>
                    <a:pt x="127" y="29"/>
                    <a:pt x="127" y="29"/>
                  </a:cubicBezTo>
                  <a:cubicBezTo>
                    <a:pt x="38" y="84"/>
                    <a:pt x="38" y="84"/>
                    <a:pt x="38" y="84"/>
                  </a:cubicBezTo>
                  <a:cubicBezTo>
                    <a:pt x="40" y="83"/>
                    <a:pt x="42" y="82"/>
                    <a:pt x="44" y="80"/>
                  </a:cubicBezTo>
                  <a:cubicBezTo>
                    <a:pt x="95" y="50"/>
                    <a:pt x="109" y="42"/>
                    <a:pt x="110" y="42"/>
                  </a:cubicBezTo>
                  <a:cubicBezTo>
                    <a:pt x="110" y="42"/>
                    <a:pt x="110" y="42"/>
                    <a:pt x="110" y="42"/>
                  </a:cubicBezTo>
                  <a:cubicBezTo>
                    <a:pt x="110" y="42"/>
                    <a:pt x="111" y="43"/>
                    <a:pt x="111" y="43"/>
                  </a:cubicBezTo>
                  <a:cubicBezTo>
                    <a:pt x="111" y="43"/>
                    <a:pt x="111" y="43"/>
                    <a:pt x="93" y="54"/>
                  </a:cubicBezTo>
                  <a:cubicBezTo>
                    <a:pt x="84" y="60"/>
                    <a:pt x="72" y="68"/>
                    <a:pt x="56" y="78"/>
                  </a:cubicBezTo>
                  <a:cubicBezTo>
                    <a:pt x="44" y="86"/>
                    <a:pt x="31" y="94"/>
                    <a:pt x="21" y="100"/>
                  </a:cubicBezTo>
                  <a:cubicBezTo>
                    <a:pt x="134" y="35"/>
                    <a:pt x="134" y="35"/>
                    <a:pt x="134" y="35"/>
                  </a:cubicBezTo>
                  <a:cubicBezTo>
                    <a:pt x="134" y="35"/>
                    <a:pt x="135" y="35"/>
                    <a:pt x="135" y="35"/>
                  </a:cubicBezTo>
                  <a:cubicBezTo>
                    <a:pt x="135" y="35"/>
                    <a:pt x="135" y="35"/>
                    <a:pt x="135" y="36"/>
                  </a:cubicBezTo>
                  <a:cubicBezTo>
                    <a:pt x="38" y="112"/>
                    <a:pt x="38" y="112"/>
                    <a:pt x="38" y="112"/>
                  </a:cubicBezTo>
                  <a:cubicBezTo>
                    <a:pt x="53" y="103"/>
                    <a:pt x="100" y="76"/>
                    <a:pt x="127" y="60"/>
                  </a:cubicBezTo>
                  <a:cubicBezTo>
                    <a:pt x="127" y="60"/>
                    <a:pt x="128" y="60"/>
                    <a:pt x="128" y="60"/>
                  </a:cubicBezTo>
                  <a:cubicBezTo>
                    <a:pt x="128" y="61"/>
                    <a:pt x="128" y="61"/>
                    <a:pt x="128" y="61"/>
                  </a:cubicBezTo>
                  <a:cubicBezTo>
                    <a:pt x="107" y="78"/>
                    <a:pt x="57" y="118"/>
                    <a:pt x="45" y="128"/>
                  </a:cubicBezTo>
                  <a:cubicBezTo>
                    <a:pt x="55" y="122"/>
                    <a:pt x="87" y="103"/>
                    <a:pt x="104" y="94"/>
                  </a:cubicBezTo>
                  <a:cubicBezTo>
                    <a:pt x="114" y="88"/>
                    <a:pt x="114" y="88"/>
                    <a:pt x="114" y="88"/>
                  </a:cubicBezTo>
                  <a:cubicBezTo>
                    <a:pt x="116" y="87"/>
                    <a:pt x="117" y="86"/>
                    <a:pt x="118" y="86"/>
                  </a:cubicBezTo>
                  <a:cubicBezTo>
                    <a:pt x="118" y="86"/>
                    <a:pt x="118" y="86"/>
                    <a:pt x="118" y="86"/>
                  </a:cubicBezTo>
                  <a:cubicBezTo>
                    <a:pt x="118" y="86"/>
                    <a:pt x="118" y="86"/>
                    <a:pt x="118" y="86"/>
                  </a:cubicBezTo>
                  <a:cubicBezTo>
                    <a:pt x="119" y="85"/>
                    <a:pt x="119" y="85"/>
                    <a:pt x="119" y="86"/>
                  </a:cubicBezTo>
                  <a:cubicBezTo>
                    <a:pt x="119" y="86"/>
                    <a:pt x="119" y="86"/>
                    <a:pt x="119" y="86"/>
                  </a:cubicBezTo>
                  <a:cubicBezTo>
                    <a:pt x="101" y="102"/>
                    <a:pt x="69" y="129"/>
                    <a:pt x="60" y="138"/>
                  </a:cubicBezTo>
                  <a:cubicBezTo>
                    <a:pt x="132" y="96"/>
                    <a:pt x="135" y="94"/>
                    <a:pt x="136" y="94"/>
                  </a:cubicBezTo>
                  <a:cubicBezTo>
                    <a:pt x="136" y="94"/>
                    <a:pt x="136" y="94"/>
                    <a:pt x="136" y="94"/>
                  </a:cubicBezTo>
                  <a:cubicBezTo>
                    <a:pt x="136" y="94"/>
                    <a:pt x="136" y="94"/>
                    <a:pt x="136" y="94"/>
                  </a:cubicBezTo>
                  <a:cubicBezTo>
                    <a:pt x="136" y="94"/>
                    <a:pt x="136" y="95"/>
                    <a:pt x="136" y="95"/>
                  </a:cubicBezTo>
                  <a:cubicBezTo>
                    <a:pt x="136" y="95"/>
                    <a:pt x="123" y="103"/>
                    <a:pt x="106" y="113"/>
                  </a:cubicBezTo>
                  <a:cubicBezTo>
                    <a:pt x="103" y="116"/>
                    <a:pt x="95" y="123"/>
                    <a:pt x="69" y="145"/>
                  </a:cubicBezTo>
                  <a:cubicBezTo>
                    <a:pt x="56" y="156"/>
                    <a:pt x="41" y="169"/>
                    <a:pt x="35" y="174"/>
                  </a:cubicBezTo>
                  <a:cubicBezTo>
                    <a:pt x="130" y="119"/>
                    <a:pt x="130" y="119"/>
                    <a:pt x="130" y="119"/>
                  </a:cubicBezTo>
                  <a:cubicBezTo>
                    <a:pt x="130" y="119"/>
                    <a:pt x="130" y="119"/>
                    <a:pt x="130" y="120"/>
                  </a:cubicBezTo>
                  <a:cubicBezTo>
                    <a:pt x="131" y="120"/>
                    <a:pt x="131" y="120"/>
                    <a:pt x="130" y="120"/>
                  </a:cubicBezTo>
                  <a:cubicBezTo>
                    <a:pt x="130" y="121"/>
                    <a:pt x="86" y="148"/>
                    <a:pt x="61" y="164"/>
                  </a:cubicBezTo>
                  <a:cubicBezTo>
                    <a:pt x="68" y="160"/>
                    <a:pt x="76" y="155"/>
                    <a:pt x="84" y="151"/>
                  </a:cubicBezTo>
                  <a:cubicBezTo>
                    <a:pt x="95" y="144"/>
                    <a:pt x="106" y="138"/>
                    <a:pt x="114" y="134"/>
                  </a:cubicBezTo>
                  <a:cubicBezTo>
                    <a:pt x="118" y="131"/>
                    <a:pt x="121" y="130"/>
                    <a:pt x="123" y="128"/>
                  </a:cubicBezTo>
                  <a:cubicBezTo>
                    <a:pt x="125" y="127"/>
                    <a:pt x="126" y="127"/>
                    <a:pt x="127" y="126"/>
                  </a:cubicBezTo>
                  <a:cubicBezTo>
                    <a:pt x="127" y="126"/>
                    <a:pt x="127" y="126"/>
                    <a:pt x="127" y="126"/>
                  </a:cubicBezTo>
                  <a:cubicBezTo>
                    <a:pt x="127" y="126"/>
                    <a:pt x="127" y="126"/>
                    <a:pt x="127" y="126"/>
                  </a:cubicBezTo>
                  <a:cubicBezTo>
                    <a:pt x="128" y="126"/>
                    <a:pt x="128" y="126"/>
                    <a:pt x="128" y="126"/>
                  </a:cubicBezTo>
                  <a:cubicBezTo>
                    <a:pt x="128" y="126"/>
                    <a:pt x="128" y="127"/>
                    <a:pt x="128" y="127"/>
                  </a:cubicBezTo>
                  <a:cubicBezTo>
                    <a:pt x="42" y="188"/>
                    <a:pt x="42" y="188"/>
                    <a:pt x="42" y="188"/>
                  </a:cubicBezTo>
                  <a:cubicBezTo>
                    <a:pt x="51" y="183"/>
                    <a:pt x="69" y="172"/>
                    <a:pt x="85" y="163"/>
                  </a:cubicBezTo>
                  <a:cubicBezTo>
                    <a:pt x="97" y="156"/>
                    <a:pt x="109" y="149"/>
                    <a:pt x="118" y="144"/>
                  </a:cubicBezTo>
                  <a:cubicBezTo>
                    <a:pt x="127" y="139"/>
                    <a:pt x="130" y="137"/>
                    <a:pt x="132" y="136"/>
                  </a:cubicBezTo>
                  <a:cubicBezTo>
                    <a:pt x="132" y="136"/>
                    <a:pt x="132" y="136"/>
                    <a:pt x="132" y="136"/>
                  </a:cubicBezTo>
                  <a:cubicBezTo>
                    <a:pt x="132" y="136"/>
                    <a:pt x="132" y="136"/>
                    <a:pt x="132" y="136"/>
                  </a:cubicBezTo>
                  <a:cubicBezTo>
                    <a:pt x="133" y="136"/>
                    <a:pt x="133" y="136"/>
                    <a:pt x="133" y="136"/>
                  </a:cubicBezTo>
                  <a:cubicBezTo>
                    <a:pt x="133" y="136"/>
                    <a:pt x="133" y="136"/>
                    <a:pt x="133" y="137"/>
                  </a:cubicBezTo>
                  <a:cubicBezTo>
                    <a:pt x="113" y="150"/>
                    <a:pt x="79" y="172"/>
                    <a:pt x="62" y="183"/>
                  </a:cubicBezTo>
                  <a:cubicBezTo>
                    <a:pt x="118" y="151"/>
                    <a:pt x="118" y="151"/>
                    <a:pt x="118" y="151"/>
                  </a:cubicBezTo>
                  <a:cubicBezTo>
                    <a:pt x="118" y="150"/>
                    <a:pt x="119" y="151"/>
                    <a:pt x="119" y="151"/>
                  </a:cubicBezTo>
                  <a:cubicBezTo>
                    <a:pt x="119" y="151"/>
                    <a:pt x="119" y="151"/>
                    <a:pt x="119" y="151"/>
                  </a:cubicBezTo>
                  <a:cubicBezTo>
                    <a:pt x="119" y="151"/>
                    <a:pt x="119" y="151"/>
                    <a:pt x="119" y="151"/>
                  </a:cubicBezTo>
                  <a:cubicBezTo>
                    <a:pt x="119" y="152"/>
                    <a:pt x="119" y="152"/>
                    <a:pt x="119" y="152"/>
                  </a:cubicBezTo>
                  <a:cubicBezTo>
                    <a:pt x="118" y="152"/>
                    <a:pt x="117" y="153"/>
                    <a:pt x="115" y="154"/>
                  </a:cubicBezTo>
                  <a:cubicBezTo>
                    <a:pt x="112" y="156"/>
                    <a:pt x="109" y="158"/>
                    <a:pt x="105" y="161"/>
                  </a:cubicBezTo>
                  <a:cubicBezTo>
                    <a:pt x="96" y="167"/>
                    <a:pt x="85" y="175"/>
                    <a:pt x="73" y="183"/>
                  </a:cubicBezTo>
                  <a:cubicBezTo>
                    <a:pt x="60" y="192"/>
                    <a:pt x="47" y="201"/>
                    <a:pt x="38" y="207"/>
                  </a:cubicBezTo>
                  <a:cubicBezTo>
                    <a:pt x="106" y="168"/>
                    <a:pt x="117" y="161"/>
                    <a:pt x="120" y="160"/>
                  </a:cubicBezTo>
                  <a:cubicBezTo>
                    <a:pt x="120" y="160"/>
                    <a:pt x="120" y="160"/>
                    <a:pt x="120" y="160"/>
                  </a:cubicBezTo>
                  <a:cubicBezTo>
                    <a:pt x="120" y="160"/>
                    <a:pt x="120" y="160"/>
                    <a:pt x="120" y="160"/>
                  </a:cubicBezTo>
                  <a:cubicBezTo>
                    <a:pt x="120" y="160"/>
                    <a:pt x="120" y="160"/>
                    <a:pt x="120" y="160"/>
                  </a:cubicBezTo>
                  <a:cubicBezTo>
                    <a:pt x="120" y="160"/>
                    <a:pt x="120" y="160"/>
                    <a:pt x="120" y="160"/>
                  </a:cubicBezTo>
                  <a:cubicBezTo>
                    <a:pt x="121" y="160"/>
                    <a:pt x="121" y="160"/>
                    <a:pt x="120" y="160"/>
                  </a:cubicBezTo>
                  <a:cubicBezTo>
                    <a:pt x="120" y="160"/>
                    <a:pt x="120" y="160"/>
                    <a:pt x="120" y="160"/>
                  </a:cubicBezTo>
                  <a:cubicBezTo>
                    <a:pt x="120" y="160"/>
                    <a:pt x="120" y="161"/>
                    <a:pt x="120" y="161"/>
                  </a:cubicBezTo>
                  <a:cubicBezTo>
                    <a:pt x="119" y="161"/>
                    <a:pt x="116" y="164"/>
                    <a:pt x="109" y="170"/>
                  </a:cubicBezTo>
                  <a:cubicBezTo>
                    <a:pt x="102" y="176"/>
                    <a:pt x="92" y="184"/>
                    <a:pt x="83" y="192"/>
                  </a:cubicBezTo>
                  <a:cubicBezTo>
                    <a:pt x="69" y="203"/>
                    <a:pt x="56" y="214"/>
                    <a:pt x="49" y="219"/>
                  </a:cubicBezTo>
                  <a:cubicBezTo>
                    <a:pt x="105" y="187"/>
                    <a:pt x="115" y="181"/>
                    <a:pt x="117" y="180"/>
                  </a:cubicBezTo>
                  <a:cubicBezTo>
                    <a:pt x="117" y="180"/>
                    <a:pt x="117" y="180"/>
                    <a:pt x="117" y="180"/>
                  </a:cubicBezTo>
                  <a:cubicBezTo>
                    <a:pt x="118" y="180"/>
                    <a:pt x="118" y="180"/>
                    <a:pt x="118" y="180"/>
                  </a:cubicBezTo>
                  <a:cubicBezTo>
                    <a:pt x="118" y="180"/>
                    <a:pt x="118" y="180"/>
                    <a:pt x="118" y="180"/>
                  </a:cubicBezTo>
                  <a:cubicBezTo>
                    <a:pt x="118" y="180"/>
                    <a:pt x="118" y="180"/>
                    <a:pt x="118" y="180"/>
                  </a:cubicBezTo>
                  <a:cubicBezTo>
                    <a:pt x="118" y="180"/>
                    <a:pt x="118" y="181"/>
                    <a:pt x="118" y="181"/>
                  </a:cubicBezTo>
                  <a:cubicBezTo>
                    <a:pt x="56" y="225"/>
                    <a:pt x="56" y="225"/>
                    <a:pt x="56" y="225"/>
                  </a:cubicBezTo>
                  <a:cubicBezTo>
                    <a:pt x="114" y="191"/>
                    <a:pt x="125" y="185"/>
                    <a:pt x="127" y="184"/>
                  </a:cubicBezTo>
                  <a:cubicBezTo>
                    <a:pt x="127" y="184"/>
                    <a:pt x="127" y="184"/>
                    <a:pt x="127" y="184"/>
                  </a:cubicBezTo>
                  <a:cubicBezTo>
                    <a:pt x="127" y="184"/>
                    <a:pt x="127" y="184"/>
                    <a:pt x="127" y="184"/>
                  </a:cubicBezTo>
                  <a:cubicBezTo>
                    <a:pt x="128" y="183"/>
                    <a:pt x="128" y="183"/>
                    <a:pt x="128" y="184"/>
                  </a:cubicBezTo>
                  <a:cubicBezTo>
                    <a:pt x="128" y="184"/>
                    <a:pt x="128" y="184"/>
                    <a:pt x="128" y="184"/>
                  </a:cubicBezTo>
                  <a:cubicBezTo>
                    <a:pt x="128" y="184"/>
                    <a:pt x="128" y="184"/>
                    <a:pt x="128" y="184"/>
                  </a:cubicBezTo>
                  <a:cubicBezTo>
                    <a:pt x="40" y="255"/>
                    <a:pt x="40" y="255"/>
                    <a:pt x="40" y="255"/>
                  </a:cubicBezTo>
                  <a:cubicBezTo>
                    <a:pt x="53" y="247"/>
                    <a:pt x="88" y="227"/>
                    <a:pt x="109" y="215"/>
                  </a:cubicBezTo>
                  <a:cubicBezTo>
                    <a:pt x="109" y="215"/>
                    <a:pt x="109" y="215"/>
                    <a:pt x="109" y="215"/>
                  </a:cubicBezTo>
                  <a:cubicBezTo>
                    <a:pt x="109" y="215"/>
                    <a:pt x="109" y="215"/>
                    <a:pt x="109" y="215"/>
                  </a:cubicBezTo>
                  <a:cubicBezTo>
                    <a:pt x="109" y="215"/>
                    <a:pt x="109" y="215"/>
                    <a:pt x="109" y="215"/>
                  </a:cubicBezTo>
                  <a:cubicBezTo>
                    <a:pt x="109" y="215"/>
                    <a:pt x="109" y="215"/>
                    <a:pt x="110" y="215"/>
                  </a:cubicBezTo>
                  <a:cubicBezTo>
                    <a:pt x="110" y="215"/>
                    <a:pt x="110" y="215"/>
                    <a:pt x="109" y="215"/>
                  </a:cubicBezTo>
                  <a:cubicBezTo>
                    <a:pt x="105" y="218"/>
                    <a:pt x="99" y="222"/>
                    <a:pt x="93" y="225"/>
                  </a:cubicBezTo>
                  <a:cubicBezTo>
                    <a:pt x="113" y="214"/>
                    <a:pt x="113" y="214"/>
                    <a:pt x="113" y="214"/>
                  </a:cubicBezTo>
                  <a:cubicBezTo>
                    <a:pt x="113" y="214"/>
                    <a:pt x="113" y="214"/>
                    <a:pt x="113" y="214"/>
                  </a:cubicBezTo>
                  <a:cubicBezTo>
                    <a:pt x="113" y="214"/>
                    <a:pt x="113" y="214"/>
                    <a:pt x="113" y="214"/>
                  </a:cubicBezTo>
                  <a:cubicBezTo>
                    <a:pt x="113" y="214"/>
                    <a:pt x="113" y="214"/>
                    <a:pt x="113" y="215"/>
                  </a:cubicBezTo>
                  <a:cubicBezTo>
                    <a:pt x="113" y="215"/>
                    <a:pt x="113" y="215"/>
                    <a:pt x="113" y="215"/>
                  </a:cubicBezTo>
                  <a:cubicBezTo>
                    <a:pt x="113" y="215"/>
                    <a:pt x="113" y="215"/>
                    <a:pt x="113" y="215"/>
                  </a:cubicBezTo>
                  <a:cubicBezTo>
                    <a:pt x="111" y="216"/>
                    <a:pt x="104" y="222"/>
                    <a:pt x="72" y="245"/>
                  </a:cubicBezTo>
                  <a:cubicBezTo>
                    <a:pt x="59" y="254"/>
                    <a:pt x="46" y="264"/>
                    <a:pt x="38" y="269"/>
                  </a:cubicBezTo>
                  <a:cubicBezTo>
                    <a:pt x="41" y="268"/>
                    <a:pt x="44" y="266"/>
                    <a:pt x="48" y="263"/>
                  </a:cubicBezTo>
                  <a:cubicBezTo>
                    <a:pt x="116" y="224"/>
                    <a:pt x="133" y="214"/>
                    <a:pt x="136" y="212"/>
                  </a:cubicBezTo>
                  <a:cubicBezTo>
                    <a:pt x="136" y="212"/>
                    <a:pt x="136" y="212"/>
                    <a:pt x="136" y="212"/>
                  </a:cubicBezTo>
                  <a:cubicBezTo>
                    <a:pt x="136" y="212"/>
                    <a:pt x="136" y="212"/>
                    <a:pt x="136" y="212"/>
                  </a:cubicBezTo>
                  <a:cubicBezTo>
                    <a:pt x="136" y="212"/>
                    <a:pt x="137" y="212"/>
                    <a:pt x="137" y="212"/>
                  </a:cubicBezTo>
                  <a:cubicBezTo>
                    <a:pt x="137" y="212"/>
                    <a:pt x="137" y="212"/>
                    <a:pt x="137" y="213"/>
                  </a:cubicBezTo>
                  <a:cubicBezTo>
                    <a:pt x="137" y="213"/>
                    <a:pt x="137" y="213"/>
                    <a:pt x="137" y="213"/>
                  </a:cubicBezTo>
                  <a:cubicBezTo>
                    <a:pt x="137" y="213"/>
                    <a:pt x="137" y="213"/>
                    <a:pt x="137" y="213"/>
                  </a:cubicBezTo>
                  <a:cubicBezTo>
                    <a:pt x="137" y="213"/>
                    <a:pt x="132" y="216"/>
                    <a:pt x="125" y="220"/>
                  </a:cubicBezTo>
                  <a:cubicBezTo>
                    <a:pt x="125" y="220"/>
                    <a:pt x="125" y="220"/>
                    <a:pt x="125" y="220"/>
                  </a:cubicBezTo>
                  <a:cubicBezTo>
                    <a:pt x="74" y="252"/>
                    <a:pt x="74" y="252"/>
                    <a:pt x="74" y="252"/>
                  </a:cubicBezTo>
                  <a:cubicBezTo>
                    <a:pt x="83" y="247"/>
                    <a:pt x="93" y="241"/>
                    <a:pt x="102" y="236"/>
                  </a:cubicBezTo>
                  <a:cubicBezTo>
                    <a:pt x="133" y="218"/>
                    <a:pt x="133" y="218"/>
                    <a:pt x="133" y="218"/>
                  </a:cubicBezTo>
                  <a:cubicBezTo>
                    <a:pt x="135" y="217"/>
                    <a:pt x="135" y="217"/>
                    <a:pt x="136" y="216"/>
                  </a:cubicBezTo>
                  <a:cubicBezTo>
                    <a:pt x="136" y="216"/>
                    <a:pt x="136" y="216"/>
                    <a:pt x="136" y="216"/>
                  </a:cubicBezTo>
                  <a:cubicBezTo>
                    <a:pt x="136" y="216"/>
                    <a:pt x="136" y="216"/>
                    <a:pt x="136" y="216"/>
                  </a:cubicBezTo>
                  <a:cubicBezTo>
                    <a:pt x="137" y="216"/>
                    <a:pt x="137" y="216"/>
                    <a:pt x="137" y="216"/>
                  </a:cubicBezTo>
                  <a:cubicBezTo>
                    <a:pt x="137" y="216"/>
                    <a:pt x="137" y="217"/>
                    <a:pt x="137" y="217"/>
                  </a:cubicBezTo>
                  <a:cubicBezTo>
                    <a:pt x="137" y="217"/>
                    <a:pt x="137" y="217"/>
                    <a:pt x="137" y="217"/>
                  </a:cubicBezTo>
                  <a:cubicBezTo>
                    <a:pt x="137" y="217"/>
                    <a:pt x="136" y="217"/>
                    <a:pt x="136" y="217"/>
                  </a:cubicBezTo>
                  <a:cubicBezTo>
                    <a:pt x="135" y="218"/>
                    <a:pt x="134" y="218"/>
                    <a:pt x="132" y="220"/>
                  </a:cubicBezTo>
                  <a:cubicBezTo>
                    <a:pt x="129" y="221"/>
                    <a:pt x="125" y="224"/>
                    <a:pt x="120" y="227"/>
                  </a:cubicBezTo>
                  <a:cubicBezTo>
                    <a:pt x="119" y="227"/>
                    <a:pt x="117" y="228"/>
                    <a:pt x="116" y="229"/>
                  </a:cubicBezTo>
                  <a:cubicBezTo>
                    <a:pt x="116" y="230"/>
                    <a:pt x="116" y="230"/>
                    <a:pt x="108" y="236"/>
                  </a:cubicBezTo>
                  <a:cubicBezTo>
                    <a:pt x="103" y="241"/>
                    <a:pt x="96" y="246"/>
                    <a:pt x="89" y="252"/>
                  </a:cubicBezTo>
                  <a:cubicBezTo>
                    <a:pt x="71" y="267"/>
                    <a:pt x="48" y="287"/>
                    <a:pt x="40" y="294"/>
                  </a:cubicBezTo>
                  <a:cubicBezTo>
                    <a:pt x="45" y="291"/>
                    <a:pt x="55" y="285"/>
                    <a:pt x="66" y="278"/>
                  </a:cubicBezTo>
                  <a:cubicBezTo>
                    <a:pt x="127" y="243"/>
                    <a:pt x="133" y="239"/>
                    <a:pt x="134" y="239"/>
                  </a:cubicBezTo>
                  <a:cubicBezTo>
                    <a:pt x="134" y="239"/>
                    <a:pt x="134" y="240"/>
                    <a:pt x="134" y="240"/>
                  </a:cubicBezTo>
                  <a:cubicBezTo>
                    <a:pt x="134" y="240"/>
                    <a:pt x="134" y="240"/>
                    <a:pt x="124" y="248"/>
                  </a:cubicBezTo>
                  <a:cubicBezTo>
                    <a:pt x="118" y="253"/>
                    <a:pt x="110" y="259"/>
                    <a:pt x="101" y="266"/>
                  </a:cubicBezTo>
                  <a:cubicBezTo>
                    <a:pt x="82" y="280"/>
                    <a:pt x="60" y="297"/>
                    <a:pt x="52" y="304"/>
                  </a:cubicBezTo>
                  <a:cubicBezTo>
                    <a:pt x="65" y="297"/>
                    <a:pt x="111" y="270"/>
                    <a:pt x="136" y="255"/>
                  </a:cubicBezTo>
                  <a:cubicBezTo>
                    <a:pt x="136" y="255"/>
                    <a:pt x="136" y="255"/>
                    <a:pt x="136" y="255"/>
                  </a:cubicBezTo>
                  <a:cubicBezTo>
                    <a:pt x="136" y="255"/>
                    <a:pt x="136" y="255"/>
                    <a:pt x="137" y="255"/>
                  </a:cubicBezTo>
                  <a:cubicBezTo>
                    <a:pt x="137" y="256"/>
                    <a:pt x="137" y="256"/>
                    <a:pt x="136" y="256"/>
                  </a:cubicBezTo>
                  <a:cubicBezTo>
                    <a:pt x="136" y="256"/>
                    <a:pt x="136" y="256"/>
                    <a:pt x="136" y="256"/>
                  </a:cubicBezTo>
                  <a:cubicBezTo>
                    <a:pt x="136" y="256"/>
                    <a:pt x="136" y="256"/>
                    <a:pt x="136" y="256"/>
                  </a:cubicBezTo>
                  <a:cubicBezTo>
                    <a:pt x="135" y="257"/>
                    <a:pt x="131" y="260"/>
                    <a:pt x="120" y="267"/>
                  </a:cubicBezTo>
                  <a:cubicBezTo>
                    <a:pt x="110" y="273"/>
                    <a:pt x="97" y="282"/>
                    <a:pt x="84" y="290"/>
                  </a:cubicBezTo>
                  <a:cubicBezTo>
                    <a:pt x="72" y="298"/>
                    <a:pt x="59" y="306"/>
                    <a:pt x="50" y="312"/>
                  </a:cubicBezTo>
                  <a:cubicBezTo>
                    <a:pt x="106" y="279"/>
                    <a:pt x="118" y="273"/>
                    <a:pt x="120" y="272"/>
                  </a:cubicBezTo>
                  <a:cubicBezTo>
                    <a:pt x="120" y="272"/>
                    <a:pt x="120" y="272"/>
                    <a:pt x="120" y="272"/>
                  </a:cubicBezTo>
                  <a:cubicBezTo>
                    <a:pt x="121" y="272"/>
                    <a:pt x="121" y="272"/>
                    <a:pt x="121" y="272"/>
                  </a:cubicBezTo>
                  <a:cubicBezTo>
                    <a:pt x="121" y="272"/>
                    <a:pt x="121" y="272"/>
                    <a:pt x="121" y="272"/>
                  </a:cubicBezTo>
                  <a:cubicBezTo>
                    <a:pt x="121" y="272"/>
                    <a:pt x="121" y="272"/>
                    <a:pt x="121" y="272"/>
                  </a:cubicBezTo>
                  <a:cubicBezTo>
                    <a:pt x="121" y="272"/>
                    <a:pt x="121" y="272"/>
                    <a:pt x="121" y="272"/>
                  </a:cubicBezTo>
                  <a:cubicBezTo>
                    <a:pt x="121" y="272"/>
                    <a:pt x="121" y="272"/>
                    <a:pt x="121" y="272"/>
                  </a:cubicBezTo>
                  <a:cubicBezTo>
                    <a:pt x="121" y="272"/>
                    <a:pt x="121" y="272"/>
                    <a:pt x="121" y="272"/>
                  </a:cubicBezTo>
                  <a:cubicBezTo>
                    <a:pt x="120" y="273"/>
                    <a:pt x="119" y="273"/>
                    <a:pt x="117" y="275"/>
                  </a:cubicBezTo>
                  <a:cubicBezTo>
                    <a:pt x="115" y="276"/>
                    <a:pt x="111" y="278"/>
                    <a:pt x="107" y="281"/>
                  </a:cubicBezTo>
                  <a:cubicBezTo>
                    <a:pt x="100" y="285"/>
                    <a:pt x="90" y="291"/>
                    <a:pt x="81" y="297"/>
                  </a:cubicBezTo>
                  <a:cubicBezTo>
                    <a:pt x="97" y="287"/>
                    <a:pt x="115" y="277"/>
                    <a:pt x="128" y="269"/>
                  </a:cubicBezTo>
                  <a:cubicBezTo>
                    <a:pt x="128" y="269"/>
                    <a:pt x="129" y="269"/>
                    <a:pt x="129" y="269"/>
                  </a:cubicBezTo>
                  <a:cubicBezTo>
                    <a:pt x="129" y="269"/>
                    <a:pt x="129" y="270"/>
                    <a:pt x="129" y="270"/>
                  </a:cubicBezTo>
                  <a:cubicBezTo>
                    <a:pt x="102" y="292"/>
                    <a:pt x="53" y="330"/>
                    <a:pt x="41" y="341"/>
                  </a:cubicBezTo>
                  <a:cubicBezTo>
                    <a:pt x="128" y="291"/>
                    <a:pt x="128" y="291"/>
                    <a:pt x="128" y="291"/>
                  </a:cubicBezTo>
                  <a:cubicBezTo>
                    <a:pt x="128" y="291"/>
                    <a:pt x="128" y="291"/>
                    <a:pt x="128" y="291"/>
                  </a:cubicBezTo>
                  <a:cubicBezTo>
                    <a:pt x="128" y="291"/>
                    <a:pt x="128" y="291"/>
                    <a:pt x="128" y="291"/>
                  </a:cubicBezTo>
                  <a:cubicBezTo>
                    <a:pt x="128" y="291"/>
                    <a:pt x="129" y="291"/>
                    <a:pt x="128" y="292"/>
                  </a:cubicBezTo>
                  <a:cubicBezTo>
                    <a:pt x="128" y="292"/>
                    <a:pt x="128" y="292"/>
                    <a:pt x="128" y="292"/>
                  </a:cubicBezTo>
                  <a:cubicBezTo>
                    <a:pt x="128" y="292"/>
                    <a:pt x="128" y="292"/>
                    <a:pt x="128" y="292"/>
                  </a:cubicBezTo>
                  <a:cubicBezTo>
                    <a:pt x="126" y="293"/>
                    <a:pt x="123" y="295"/>
                    <a:pt x="114" y="301"/>
                  </a:cubicBezTo>
                  <a:cubicBezTo>
                    <a:pt x="105" y="307"/>
                    <a:pt x="93" y="315"/>
                    <a:pt x="82" y="323"/>
                  </a:cubicBezTo>
                  <a:cubicBezTo>
                    <a:pt x="68" y="332"/>
                    <a:pt x="53" y="341"/>
                    <a:pt x="45" y="347"/>
                  </a:cubicBezTo>
                  <a:cubicBezTo>
                    <a:pt x="60" y="338"/>
                    <a:pt x="92" y="320"/>
                    <a:pt x="111" y="309"/>
                  </a:cubicBezTo>
                  <a:cubicBezTo>
                    <a:pt x="111" y="309"/>
                    <a:pt x="111" y="309"/>
                    <a:pt x="111" y="309"/>
                  </a:cubicBezTo>
                  <a:cubicBezTo>
                    <a:pt x="111" y="309"/>
                    <a:pt x="111" y="309"/>
                    <a:pt x="111" y="309"/>
                  </a:cubicBezTo>
                  <a:cubicBezTo>
                    <a:pt x="111" y="309"/>
                    <a:pt x="111" y="309"/>
                    <a:pt x="111" y="309"/>
                  </a:cubicBezTo>
                  <a:cubicBezTo>
                    <a:pt x="111" y="310"/>
                    <a:pt x="111" y="310"/>
                    <a:pt x="111" y="310"/>
                  </a:cubicBezTo>
                  <a:cubicBezTo>
                    <a:pt x="111" y="310"/>
                    <a:pt x="111" y="310"/>
                    <a:pt x="111" y="310"/>
                  </a:cubicBezTo>
                  <a:cubicBezTo>
                    <a:pt x="109" y="311"/>
                    <a:pt x="102" y="317"/>
                    <a:pt x="70" y="339"/>
                  </a:cubicBezTo>
                  <a:cubicBezTo>
                    <a:pt x="59" y="347"/>
                    <a:pt x="46" y="355"/>
                    <a:pt x="39" y="361"/>
                  </a:cubicBezTo>
                  <a:cubicBezTo>
                    <a:pt x="110" y="319"/>
                    <a:pt x="110" y="319"/>
                    <a:pt x="111" y="319"/>
                  </a:cubicBezTo>
                  <a:cubicBezTo>
                    <a:pt x="110" y="320"/>
                    <a:pt x="110" y="320"/>
                    <a:pt x="110" y="320"/>
                  </a:cubicBezTo>
                  <a:cubicBezTo>
                    <a:pt x="110" y="320"/>
                    <a:pt x="110" y="320"/>
                    <a:pt x="110" y="320"/>
                  </a:cubicBezTo>
                  <a:cubicBezTo>
                    <a:pt x="110" y="320"/>
                    <a:pt x="110" y="320"/>
                    <a:pt x="110" y="320"/>
                  </a:cubicBezTo>
                  <a:cubicBezTo>
                    <a:pt x="111" y="320"/>
                    <a:pt x="111" y="320"/>
                    <a:pt x="111" y="320"/>
                  </a:cubicBezTo>
                  <a:cubicBezTo>
                    <a:pt x="109" y="321"/>
                    <a:pt x="30" y="367"/>
                    <a:pt x="29" y="367"/>
                  </a:cubicBezTo>
                  <a:cubicBezTo>
                    <a:pt x="29" y="367"/>
                    <a:pt x="29" y="367"/>
                    <a:pt x="29" y="36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</a:endParaRPr>
            </a:p>
          </p:txBody>
        </p:sp>
        <p:sp>
          <p:nvSpPr>
            <p:cNvPr id="17" name="Freeform 271"/>
            <p:cNvSpPr/>
            <p:nvPr/>
          </p:nvSpPr>
          <p:spPr bwMode="auto">
            <a:xfrm>
              <a:off x="569189" y="5492023"/>
              <a:ext cx="4043608" cy="1329968"/>
            </a:xfrm>
            <a:custGeom>
              <a:gdLst>
                <a:gd name="T0" fmla="*/ 35 w 137"/>
                <a:gd name="T1" fmla="*/ 353 h 367"/>
                <a:gd name="T2" fmla="*/ 37 w 137"/>
                <a:gd name="T3" fmla="*/ 344 h 367"/>
                <a:gd name="T4" fmla="*/ 32 w 137"/>
                <a:gd name="T5" fmla="*/ 326 h 367"/>
                <a:gd name="T6" fmla="*/ 31 w 137"/>
                <a:gd name="T7" fmla="*/ 324 h 367"/>
                <a:gd name="T8" fmla="*/ 130 w 137"/>
                <a:gd name="T9" fmla="*/ 242 h 367"/>
                <a:gd name="T10" fmla="*/ 88 w 137"/>
                <a:gd name="T11" fmla="*/ 252 h 367"/>
                <a:gd name="T12" fmla="*/ 52 w 137"/>
                <a:gd name="T13" fmla="*/ 265 h 367"/>
                <a:gd name="T14" fmla="*/ 30 w 137"/>
                <a:gd name="T15" fmla="*/ 275 h 367"/>
                <a:gd name="T16" fmla="*/ 40 w 137"/>
                <a:gd name="T17" fmla="*/ 257 h 367"/>
                <a:gd name="T18" fmla="*/ 36 w 137"/>
                <a:gd name="T19" fmla="*/ 258 h 367"/>
                <a:gd name="T20" fmla="*/ 48 w 137"/>
                <a:gd name="T21" fmla="*/ 230 h 367"/>
                <a:gd name="T22" fmla="*/ 28 w 137"/>
                <a:gd name="T23" fmla="*/ 214 h 367"/>
                <a:gd name="T24" fmla="*/ 52 w 137"/>
                <a:gd name="T25" fmla="*/ 189 h 367"/>
                <a:gd name="T26" fmla="*/ 35 w 137"/>
                <a:gd name="T27" fmla="*/ 193 h 367"/>
                <a:gd name="T28" fmla="*/ 42 w 137"/>
                <a:gd name="T29" fmla="*/ 176 h 367"/>
                <a:gd name="T30" fmla="*/ 56 w 137"/>
                <a:gd name="T31" fmla="*/ 167 h 367"/>
                <a:gd name="T32" fmla="*/ 32 w 137"/>
                <a:gd name="T33" fmla="*/ 176 h 367"/>
                <a:gd name="T34" fmla="*/ 25 w 137"/>
                <a:gd name="T35" fmla="*/ 159 h 367"/>
                <a:gd name="T36" fmla="*/ 57 w 137"/>
                <a:gd name="T37" fmla="*/ 140 h 367"/>
                <a:gd name="T38" fmla="*/ 122 w 137"/>
                <a:gd name="T39" fmla="*/ 64 h 367"/>
                <a:gd name="T40" fmla="*/ 129 w 137"/>
                <a:gd name="T41" fmla="*/ 39 h 367"/>
                <a:gd name="T42" fmla="*/ 12 w 137"/>
                <a:gd name="T43" fmla="*/ 100 h 367"/>
                <a:gd name="T44" fmla="*/ 25 w 137"/>
                <a:gd name="T45" fmla="*/ 88 h 367"/>
                <a:gd name="T46" fmla="*/ 27 w 137"/>
                <a:gd name="T47" fmla="*/ 77 h 367"/>
                <a:gd name="T48" fmla="*/ 2 w 137"/>
                <a:gd name="T49" fmla="*/ 90 h 367"/>
                <a:gd name="T50" fmla="*/ 72 w 137"/>
                <a:gd name="T51" fmla="*/ 34 h 367"/>
                <a:gd name="T52" fmla="*/ 19 w 137"/>
                <a:gd name="T53" fmla="*/ 59 h 367"/>
                <a:gd name="T54" fmla="*/ 68 w 137"/>
                <a:gd name="T55" fmla="*/ 18 h 367"/>
                <a:gd name="T56" fmla="*/ 72 w 137"/>
                <a:gd name="T57" fmla="*/ 7 h 367"/>
                <a:gd name="T58" fmla="*/ 93 w 137"/>
                <a:gd name="T59" fmla="*/ 4 h 367"/>
                <a:gd name="T60" fmla="*/ 82 w 137"/>
                <a:gd name="T61" fmla="*/ 18 h 367"/>
                <a:gd name="T62" fmla="*/ 62 w 137"/>
                <a:gd name="T63" fmla="*/ 32 h 367"/>
                <a:gd name="T64" fmla="*/ 106 w 137"/>
                <a:gd name="T65" fmla="*/ 22 h 367"/>
                <a:gd name="T66" fmla="*/ 28 w 137"/>
                <a:gd name="T67" fmla="*/ 76 h 367"/>
                <a:gd name="T68" fmla="*/ 128 w 137"/>
                <a:gd name="T69" fmla="*/ 18 h 367"/>
                <a:gd name="T70" fmla="*/ 73 w 137"/>
                <a:gd name="T71" fmla="*/ 59 h 367"/>
                <a:gd name="T72" fmla="*/ 38 w 137"/>
                <a:gd name="T73" fmla="*/ 84 h 367"/>
                <a:gd name="T74" fmla="*/ 21 w 137"/>
                <a:gd name="T75" fmla="*/ 100 h 367"/>
                <a:gd name="T76" fmla="*/ 128 w 137"/>
                <a:gd name="T77" fmla="*/ 61 h 367"/>
                <a:gd name="T78" fmla="*/ 119 w 137"/>
                <a:gd name="T79" fmla="*/ 86 h 367"/>
                <a:gd name="T80" fmla="*/ 106 w 137"/>
                <a:gd name="T81" fmla="*/ 113 h 367"/>
                <a:gd name="T82" fmla="*/ 84 w 137"/>
                <a:gd name="T83" fmla="*/ 151 h 367"/>
                <a:gd name="T84" fmla="*/ 128 w 137"/>
                <a:gd name="T85" fmla="*/ 127 h 367"/>
                <a:gd name="T86" fmla="*/ 133 w 137"/>
                <a:gd name="T87" fmla="*/ 136 h 367"/>
                <a:gd name="T88" fmla="*/ 119 w 137"/>
                <a:gd name="T89" fmla="*/ 152 h 367"/>
                <a:gd name="T90" fmla="*/ 120 w 137"/>
                <a:gd name="T91" fmla="*/ 160 h 367"/>
                <a:gd name="T92" fmla="*/ 83 w 137"/>
                <a:gd name="T93" fmla="*/ 192 h 367"/>
                <a:gd name="T94" fmla="*/ 118 w 137"/>
                <a:gd name="T95" fmla="*/ 181 h 367"/>
                <a:gd name="T96" fmla="*/ 128 w 137"/>
                <a:gd name="T97" fmla="*/ 184 h 367"/>
                <a:gd name="T98" fmla="*/ 109 w 137"/>
                <a:gd name="T99" fmla="*/ 215 h 367"/>
                <a:gd name="T100" fmla="*/ 113 w 137"/>
                <a:gd name="T101" fmla="*/ 215 h 367"/>
                <a:gd name="T102" fmla="*/ 137 w 137"/>
                <a:gd name="T103" fmla="*/ 212 h 367"/>
                <a:gd name="T104" fmla="*/ 102 w 137"/>
                <a:gd name="T105" fmla="*/ 236 h 367"/>
                <a:gd name="T106" fmla="*/ 137 w 137"/>
                <a:gd name="T107" fmla="*/ 217 h 367"/>
                <a:gd name="T108" fmla="*/ 40 w 137"/>
                <a:gd name="T109" fmla="*/ 294 h 367"/>
                <a:gd name="T110" fmla="*/ 136 w 137"/>
                <a:gd name="T111" fmla="*/ 255 h 367"/>
                <a:gd name="T112" fmla="*/ 84 w 137"/>
                <a:gd name="T113" fmla="*/ 290 h 367"/>
                <a:gd name="T114" fmla="*/ 121 w 137"/>
                <a:gd name="T115" fmla="*/ 272 h 367"/>
                <a:gd name="T116" fmla="*/ 129 w 137"/>
                <a:gd name="T117" fmla="*/ 269 h 367"/>
                <a:gd name="T118" fmla="*/ 128 w 137"/>
                <a:gd name="T119" fmla="*/ 292 h 367"/>
                <a:gd name="T120" fmla="*/ 111 w 137"/>
                <a:gd name="T121" fmla="*/ 309 h 367"/>
                <a:gd name="T122" fmla="*/ 110 w 137"/>
                <a:gd name="T123" fmla="*/ 320 h 36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137" h="367">
                  <a:moveTo>
                    <a:pt x="29" y="367"/>
                  </a:moveTo>
                  <a:cubicBezTo>
                    <a:pt x="29" y="367"/>
                    <a:pt x="29" y="367"/>
                    <a:pt x="29" y="367"/>
                  </a:cubicBezTo>
                  <a:cubicBezTo>
                    <a:pt x="29" y="367"/>
                    <a:pt x="29" y="367"/>
                    <a:pt x="29" y="366"/>
                  </a:cubicBezTo>
                  <a:cubicBezTo>
                    <a:pt x="51" y="351"/>
                    <a:pt x="90" y="324"/>
                    <a:pt x="104" y="313"/>
                  </a:cubicBezTo>
                  <a:cubicBezTo>
                    <a:pt x="63" y="338"/>
                    <a:pt x="39" y="351"/>
                    <a:pt x="35" y="353"/>
                  </a:cubicBezTo>
                  <a:cubicBezTo>
                    <a:pt x="35" y="353"/>
                    <a:pt x="35" y="353"/>
                    <a:pt x="35" y="353"/>
                  </a:cubicBezTo>
                  <a:cubicBezTo>
                    <a:pt x="35" y="353"/>
                    <a:pt x="35" y="353"/>
                    <a:pt x="35" y="353"/>
                  </a:cubicBezTo>
                  <a:cubicBezTo>
                    <a:pt x="35" y="353"/>
                    <a:pt x="35" y="353"/>
                    <a:pt x="35" y="353"/>
                  </a:cubicBezTo>
                  <a:cubicBezTo>
                    <a:pt x="35" y="353"/>
                    <a:pt x="35" y="353"/>
                    <a:pt x="34" y="353"/>
                  </a:cubicBezTo>
                  <a:cubicBezTo>
                    <a:pt x="34" y="353"/>
                    <a:pt x="34" y="353"/>
                    <a:pt x="35" y="353"/>
                  </a:cubicBezTo>
                  <a:cubicBezTo>
                    <a:pt x="58" y="337"/>
                    <a:pt x="97" y="311"/>
                    <a:pt x="117" y="298"/>
                  </a:cubicBezTo>
                  <a:cubicBezTo>
                    <a:pt x="37" y="344"/>
                    <a:pt x="37" y="344"/>
                    <a:pt x="37" y="344"/>
                  </a:cubicBezTo>
                  <a:cubicBezTo>
                    <a:pt x="37" y="344"/>
                    <a:pt x="37" y="344"/>
                    <a:pt x="37" y="344"/>
                  </a:cubicBezTo>
                  <a:cubicBezTo>
                    <a:pt x="37" y="344"/>
                    <a:pt x="37" y="344"/>
                    <a:pt x="37" y="344"/>
                  </a:cubicBezTo>
                  <a:cubicBezTo>
                    <a:pt x="36" y="344"/>
                    <a:pt x="36" y="344"/>
                    <a:pt x="37" y="344"/>
                  </a:cubicBezTo>
                  <a:cubicBezTo>
                    <a:pt x="37" y="343"/>
                    <a:pt x="37" y="343"/>
                    <a:pt x="37" y="343"/>
                  </a:cubicBezTo>
                  <a:cubicBezTo>
                    <a:pt x="37" y="343"/>
                    <a:pt x="37" y="343"/>
                    <a:pt x="37" y="343"/>
                  </a:cubicBezTo>
                  <a:cubicBezTo>
                    <a:pt x="38" y="342"/>
                    <a:pt x="46" y="335"/>
                    <a:pt x="82" y="306"/>
                  </a:cubicBezTo>
                  <a:cubicBezTo>
                    <a:pt x="99" y="293"/>
                    <a:pt x="115" y="279"/>
                    <a:pt x="123" y="273"/>
                  </a:cubicBezTo>
                  <a:cubicBezTo>
                    <a:pt x="53" y="314"/>
                    <a:pt x="37" y="323"/>
                    <a:pt x="33" y="325"/>
                  </a:cubicBezTo>
                  <a:cubicBezTo>
                    <a:pt x="32" y="326"/>
                    <a:pt x="32" y="326"/>
                    <a:pt x="32" y="326"/>
                  </a:cubicBezTo>
                  <a:cubicBezTo>
                    <a:pt x="32" y="326"/>
                    <a:pt x="32" y="326"/>
                    <a:pt x="32" y="326"/>
                  </a:cubicBezTo>
                  <a:cubicBezTo>
                    <a:pt x="32" y="326"/>
                    <a:pt x="31" y="326"/>
                    <a:pt x="31" y="326"/>
                  </a:cubicBezTo>
                  <a:cubicBezTo>
                    <a:pt x="31" y="326"/>
                    <a:pt x="31" y="326"/>
                    <a:pt x="31" y="325"/>
                  </a:cubicBezTo>
                  <a:cubicBezTo>
                    <a:pt x="31" y="325"/>
                    <a:pt x="31" y="325"/>
                    <a:pt x="31" y="325"/>
                  </a:cubicBezTo>
                  <a:cubicBezTo>
                    <a:pt x="32" y="325"/>
                    <a:pt x="58" y="309"/>
                    <a:pt x="82" y="295"/>
                  </a:cubicBezTo>
                  <a:cubicBezTo>
                    <a:pt x="65" y="305"/>
                    <a:pt x="45" y="316"/>
                    <a:pt x="32" y="324"/>
                  </a:cubicBezTo>
                  <a:cubicBezTo>
                    <a:pt x="32" y="324"/>
                    <a:pt x="31" y="324"/>
                    <a:pt x="31" y="324"/>
                  </a:cubicBezTo>
                  <a:cubicBezTo>
                    <a:pt x="31" y="323"/>
                    <a:pt x="31" y="323"/>
                    <a:pt x="31" y="323"/>
                  </a:cubicBezTo>
                  <a:cubicBezTo>
                    <a:pt x="57" y="306"/>
                    <a:pt x="100" y="279"/>
                    <a:pt x="122" y="265"/>
                  </a:cubicBezTo>
                  <a:cubicBezTo>
                    <a:pt x="74" y="292"/>
                    <a:pt x="50" y="306"/>
                    <a:pt x="49" y="306"/>
                  </a:cubicBezTo>
                  <a:cubicBezTo>
                    <a:pt x="49" y="306"/>
                    <a:pt x="49" y="306"/>
                    <a:pt x="49" y="306"/>
                  </a:cubicBezTo>
                  <a:cubicBezTo>
                    <a:pt x="49" y="306"/>
                    <a:pt x="49" y="306"/>
                    <a:pt x="49" y="306"/>
                  </a:cubicBezTo>
                  <a:cubicBezTo>
                    <a:pt x="48" y="306"/>
                    <a:pt x="48" y="305"/>
                    <a:pt x="100" y="265"/>
                  </a:cubicBezTo>
                  <a:cubicBezTo>
                    <a:pt x="112" y="256"/>
                    <a:pt x="124" y="247"/>
                    <a:pt x="130" y="242"/>
                  </a:cubicBezTo>
                  <a:cubicBezTo>
                    <a:pt x="119" y="249"/>
                    <a:pt x="88" y="267"/>
                    <a:pt x="66" y="279"/>
                  </a:cubicBezTo>
                  <a:cubicBezTo>
                    <a:pt x="36" y="297"/>
                    <a:pt x="36" y="297"/>
                    <a:pt x="36" y="297"/>
                  </a:cubicBezTo>
                  <a:cubicBezTo>
                    <a:pt x="36" y="297"/>
                    <a:pt x="36" y="297"/>
                    <a:pt x="36" y="297"/>
                  </a:cubicBezTo>
                  <a:cubicBezTo>
                    <a:pt x="36" y="296"/>
                    <a:pt x="36" y="296"/>
                    <a:pt x="36" y="296"/>
                  </a:cubicBezTo>
                  <a:cubicBezTo>
                    <a:pt x="36" y="296"/>
                    <a:pt x="36" y="296"/>
                    <a:pt x="36" y="296"/>
                  </a:cubicBezTo>
                  <a:cubicBezTo>
                    <a:pt x="36" y="296"/>
                    <a:pt x="36" y="296"/>
                    <a:pt x="36" y="296"/>
                  </a:cubicBezTo>
                  <a:cubicBezTo>
                    <a:pt x="38" y="294"/>
                    <a:pt x="47" y="286"/>
                    <a:pt x="88" y="252"/>
                  </a:cubicBezTo>
                  <a:cubicBezTo>
                    <a:pt x="99" y="243"/>
                    <a:pt x="108" y="235"/>
                    <a:pt x="112" y="231"/>
                  </a:cubicBezTo>
                  <a:cubicBezTo>
                    <a:pt x="110" y="233"/>
                    <a:pt x="106" y="235"/>
                    <a:pt x="102" y="237"/>
                  </a:cubicBezTo>
                  <a:cubicBezTo>
                    <a:pt x="96" y="241"/>
                    <a:pt x="90" y="244"/>
                    <a:pt x="84" y="248"/>
                  </a:cubicBezTo>
                  <a:cubicBezTo>
                    <a:pt x="57" y="263"/>
                    <a:pt x="31" y="279"/>
                    <a:pt x="31" y="279"/>
                  </a:cubicBezTo>
                  <a:cubicBezTo>
                    <a:pt x="31" y="279"/>
                    <a:pt x="30" y="279"/>
                    <a:pt x="30" y="279"/>
                  </a:cubicBezTo>
                  <a:cubicBezTo>
                    <a:pt x="30" y="278"/>
                    <a:pt x="30" y="278"/>
                    <a:pt x="31" y="278"/>
                  </a:cubicBezTo>
                  <a:cubicBezTo>
                    <a:pt x="37" y="274"/>
                    <a:pt x="45" y="270"/>
                    <a:pt x="52" y="265"/>
                  </a:cubicBezTo>
                  <a:cubicBezTo>
                    <a:pt x="52" y="265"/>
                    <a:pt x="52" y="265"/>
                    <a:pt x="52" y="265"/>
                  </a:cubicBezTo>
                  <a:cubicBezTo>
                    <a:pt x="52" y="265"/>
                    <a:pt x="52" y="265"/>
                    <a:pt x="52" y="265"/>
                  </a:cubicBezTo>
                  <a:cubicBezTo>
                    <a:pt x="103" y="233"/>
                    <a:pt x="103" y="233"/>
                    <a:pt x="103" y="233"/>
                  </a:cubicBezTo>
                  <a:cubicBezTo>
                    <a:pt x="33" y="273"/>
                    <a:pt x="33" y="273"/>
                    <a:pt x="33" y="273"/>
                  </a:cubicBezTo>
                  <a:cubicBezTo>
                    <a:pt x="33" y="273"/>
                    <a:pt x="33" y="273"/>
                    <a:pt x="33" y="273"/>
                  </a:cubicBezTo>
                  <a:cubicBezTo>
                    <a:pt x="33" y="273"/>
                    <a:pt x="33" y="273"/>
                    <a:pt x="33" y="273"/>
                  </a:cubicBezTo>
                  <a:cubicBezTo>
                    <a:pt x="31" y="274"/>
                    <a:pt x="30" y="275"/>
                    <a:pt x="30" y="275"/>
                  </a:cubicBezTo>
                  <a:cubicBezTo>
                    <a:pt x="30" y="275"/>
                    <a:pt x="30" y="275"/>
                    <a:pt x="30" y="275"/>
                  </a:cubicBezTo>
                  <a:cubicBezTo>
                    <a:pt x="30" y="275"/>
                    <a:pt x="30" y="275"/>
                    <a:pt x="30" y="275"/>
                  </a:cubicBezTo>
                  <a:cubicBezTo>
                    <a:pt x="29" y="275"/>
                    <a:pt x="29" y="275"/>
                    <a:pt x="29" y="275"/>
                  </a:cubicBezTo>
                  <a:cubicBezTo>
                    <a:pt x="29" y="275"/>
                    <a:pt x="29" y="275"/>
                    <a:pt x="29" y="275"/>
                  </a:cubicBezTo>
                  <a:cubicBezTo>
                    <a:pt x="29" y="275"/>
                    <a:pt x="29" y="274"/>
                    <a:pt x="29" y="274"/>
                  </a:cubicBezTo>
                  <a:cubicBezTo>
                    <a:pt x="52" y="258"/>
                    <a:pt x="93" y="228"/>
                    <a:pt x="107" y="218"/>
                  </a:cubicBezTo>
                  <a:cubicBezTo>
                    <a:pt x="40" y="257"/>
                    <a:pt x="40" y="257"/>
                    <a:pt x="40" y="257"/>
                  </a:cubicBezTo>
                  <a:cubicBezTo>
                    <a:pt x="40" y="257"/>
                    <a:pt x="40" y="257"/>
                    <a:pt x="40" y="257"/>
                  </a:cubicBezTo>
                  <a:cubicBezTo>
                    <a:pt x="40" y="257"/>
                    <a:pt x="40" y="257"/>
                    <a:pt x="40" y="256"/>
                  </a:cubicBezTo>
                  <a:cubicBezTo>
                    <a:pt x="40" y="256"/>
                    <a:pt x="40" y="256"/>
                    <a:pt x="40" y="256"/>
                  </a:cubicBezTo>
                  <a:cubicBezTo>
                    <a:pt x="40" y="256"/>
                    <a:pt x="40" y="256"/>
                    <a:pt x="40" y="256"/>
                  </a:cubicBezTo>
                  <a:cubicBezTo>
                    <a:pt x="40" y="255"/>
                    <a:pt x="40" y="255"/>
                    <a:pt x="40" y="255"/>
                  </a:cubicBezTo>
                  <a:cubicBezTo>
                    <a:pt x="41" y="255"/>
                    <a:pt x="41" y="255"/>
                    <a:pt x="41" y="255"/>
                  </a:cubicBezTo>
                  <a:cubicBezTo>
                    <a:pt x="38" y="257"/>
                    <a:pt x="36" y="258"/>
                    <a:pt x="36" y="258"/>
                  </a:cubicBezTo>
                  <a:cubicBezTo>
                    <a:pt x="35" y="258"/>
                    <a:pt x="35" y="258"/>
                    <a:pt x="35" y="258"/>
                  </a:cubicBezTo>
                  <a:cubicBezTo>
                    <a:pt x="35" y="258"/>
                    <a:pt x="35" y="258"/>
                    <a:pt x="35" y="258"/>
                  </a:cubicBezTo>
                  <a:cubicBezTo>
                    <a:pt x="35" y="258"/>
                    <a:pt x="35" y="258"/>
                    <a:pt x="35" y="258"/>
                  </a:cubicBezTo>
                  <a:cubicBezTo>
                    <a:pt x="35" y="258"/>
                    <a:pt x="35" y="258"/>
                    <a:pt x="35" y="257"/>
                  </a:cubicBezTo>
                  <a:cubicBezTo>
                    <a:pt x="123" y="187"/>
                    <a:pt x="123" y="187"/>
                    <a:pt x="123" y="187"/>
                  </a:cubicBezTo>
                  <a:cubicBezTo>
                    <a:pt x="109" y="195"/>
                    <a:pt x="70" y="218"/>
                    <a:pt x="48" y="230"/>
                  </a:cubicBezTo>
                  <a:cubicBezTo>
                    <a:pt x="48" y="230"/>
                    <a:pt x="48" y="230"/>
                    <a:pt x="48" y="230"/>
                  </a:cubicBezTo>
                  <a:cubicBezTo>
                    <a:pt x="47" y="230"/>
                    <a:pt x="48" y="230"/>
                    <a:pt x="48" y="230"/>
                  </a:cubicBezTo>
                  <a:cubicBezTo>
                    <a:pt x="111" y="185"/>
                    <a:pt x="111" y="185"/>
                    <a:pt x="111" y="185"/>
                  </a:cubicBezTo>
                  <a:cubicBezTo>
                    <a:pt x="96" y="193"/>
                    <a:pt x="64" y="212"/>
                    <a:pt x="45" y="223"/>
                  </a:cubicBezTo>
                  <a:cubicBezTo>
                    <a:pt x="45" y="223"/>
                    <a:pt x="44" y="223"/>
                    <a:pt x="44" y="223"/>
                  </a:cubicBezTo>
                  <a:cubicBezTo>
                    <a:pt x="44" y="223"/>
                    <a:pt x="44" y="222"/>
                    <a:pt x="44" y="222"/>
                  </a:cubicBezTo>
                  <a:cubicBezTo>
                    <a:pt x="66" y="204"/>
                    <a:pt x="104" y="173"/>
                    <a:pt x="116" y="163"/>
                  </a:cubicBezTo>
                  <a:cubicBezTo>
                    <a:pt x="98" y="173"/>
                    <a:pt x="29" y="213"/>
                    <a:pt x="28" y="214"/>
                  </a:cubicBezTo>
                  <a:cubicBezTo>
                    <a:pt x="28" y="214"/>
                    <a:pt x="27" y="214"/>
                    <a:pt x="27" y="214"/>
                  </a:cubicBezTo>
                  <a:cubicBezTo>
                    <a:pt x="27" y="214"/>
                    <a:pt x="27" y="213"/>
                    <a:pt x="27" y="213"/>
                  </a:cubicBezTo>
                  <a:cubicBezTo>
                    <a:pt x="51" y="197"/>
                    <a:pt x="91" y="169"/>
                    <a:pt x="109" y="157"/>
                  </a:cubicBezTo>
                  <a:cubicBezTo>
                    <a:pt x="52" y="190"/>
                    <a:pt x="52" y="190"/>
                    <a:pt x="52" y="190"/>
                  </a:cubicBezTo>
                  <a:cubicBezTo>
                    <a:pt x="52" y="190"/>
                    <a:pt x="52" y="190"/>
                    <a:pt x="52" y="190"/>
                  </a:cubicBezTo>
                  <a:cubicBezTo>
                    <a:pt x="52" y="190"/>
                    <a:pt x="52" y="190"/>
                    <a:pt x="52" y="190"/>
                  </a:cubicBezTo>
                  <a:cubicBezTo>
                    <a:pt x="52" y="189"/>
                    <a:pt x="52" y="189"/>
                    <a:pt x="52" y="189"/>
                  </a:cubicBezTo>
                  <a:cubicBezTo>
                    <a:pt x="52" y="189"/>
                    <a:pt x="52" y="189"/>
                    <a:pt x="52" y="189"/>
                  </a:cubicBezTo>
                  <a:cubicBezTo>
                    <a:pt x="52" y="189"/>
                    <a:pt x="52" y="189"/>
                    <a:pt x="52" y="189"/>
                  </a:cubicBezTo>
                  <a:cubicBezTo>
                    <a:pt x="53" y="188"/>
                    <a:pt x="56" y="186"/>
                    <a:pt x="64" y="180"/>
                  </a:cubicBezTo>
                  <a:cubicBezTo>
                    <a:pt x="71" y="176"/>
                    <a:pt x="80" y="170"/>
                    <a:pt x="92" y="162"/>
                  </a:cubicBezTo>
                  <a:cubicBezTo>
                    <a:pt x="102" y="156"/>
                    <a:pt x="112" y="149"/>
                    <a:pt x="119" y="144"/>
                  </a:cubicBezTo>
                  <a:cubicBezTo>
                    <a:pt x="110" y="149"/>
                    <a:pt x="98" y="157"/>
                    <a:pt x="86" y="164"/>
                  </a:cubicBezTo>
                  <a:cubicBezTo>
                    <a:pt x="44" y="188"/>
                    <a:pt x="36" y="192"/>
                    <a:pt x="35" y="193"/>
                  </a:cubicBezTo>
                  <a:cubicBezTo>
                    <a:pt x="34" y="193"/>
                    <a:pt x="34" y="193"/>
                    <a:pt x="34" y="193"/>
                  </a:cubicBezTo>
                  <a:cubicBezTo>
                    <a:pt x="34" y="193"/>
                    <a:pt x="34" y="193"/>
                    <a:pt x="34" y="193"/>
                  </a:cubicBezTo>
                  <a:cubicBezTo>
                    <a:pt x="34" y="193"/>
                    <a:pt x="34" y="193"/>
                    <a:pt x="34" y="193"/>
                  </a:cubicBezTo>
                  <a:cubicBezTo>
                    <a:pt x="34" y="193"/>
                    <a:pt x="34" y="193"/>
                    <a:pt x="34" y="193"/>
                  </a:cubicBezTo>
                  <a:cubicBezTo>
                    <a:pt x="34" y="193"/>
                    <a:pt x="34" y="193"/>
                    <a:pt x="34" y="193"/>
                  </a:cubicBezTo>
                  <a:cubicBezTo>
                    <a:pt x="120" y="131"/>
                    <a:pt x="120" y="131"/>
                    <a:pt x="120" y="131"/>
                  </a:cubicBezTo>
                  <a:cubicBezTo>
                    <a:pt x="99" y="144"/>
                    <a:pt x="43" y="176"/>
                    <a:pt x="42" y="176"/>
                  </a:cubicBezTo>
                  <a:cubicBezTo>
                    <a:pt x="42" y="176"/>
                    <a:pt x="42" y="176"/>
                    <a:pt x="42" y="176"/>
                  </a:cubicBezTo>
                  <a:cubicBezTo>
                    <a:pt x="42" y="176"/>
                    <a:pt x="42" y="176"/>
                    <a:pt x="42" y="176"/>
                  </a:cubicBezTo>
                  <a:cubicBezTo>
                    <a:pt x="42" y="176"/>
                    <a:pt x="42" y="176"/>
                    <a:pt x="42" y="175"/>
                  </a:cubicBezTo>
                  <a:cubicBezTo>
                    <a:pt x="42" y="175"/>
                    <a:pt x="42" y="175"/>
                    <a:pt x="42" y="175"/>
                  </a:cubicBezTo>
                  <a:cubicBezTo>
                    <a:pt x="42" y="175"/>
                    <a:pt x="42" y="175"/>
                    <a:pt x="42" y="175"/>
                  </a:cubicBezTo>
                  <a:cubicBezTo>
                    <a:pt x="43" y="175"/>
                    <a:pt x="44" y="174"/>
                    <a:pt x="46" y="173"/>
                  </a:cubicBezTo>
                  <a:cubicBezTo>
                    <a:pt x="48" y="171"/>
                    <a:pt x="51" y="169"/>
                    <a:pt x="56" y="167"/>
                  </a:cubicBezTo>
                  <a:cubicBezTo>
                    <a:pt x="64" y="161"/>
                    <a:pt x="75" y="154"/>
                    <a:pt x="86" y="147"/>
                  </a:cubicBezTo>
                  <a:cubicBezTo>
                    <a:pt x="95" y="142"/>
                    <a:pt x="104" y="136"/>
                    <a:pt x="111" y="131"/>
                  </a:cubicBezTo>
                  <a:cubicBezTo>
                    <a:pt x="32" y="177"/>
                    <a:pt x="32" y="177"/>
                    <a:pt x="32" y="177"/>
                  </a:cubicBezTo>
                  <a:cubicBezTo>
                    <a:pt x="32" y="177"/>
                    <a:pt x="31" y="177"/>
                    <a:pt x="31" y="177"/>
                  </a:cubicBezTo>
                  <a:cubicBezTo>
                    <a:pt x="31" y="177"/>
                    <a:pt x="31" y="177"/>
                    <a:pt x="32" y="176"/>
                  </a:cubicBezTo>
                  <a:cubicBezTo>
                    <a:pt x="32" y="176"/>
                    <a:pt x="32" y="176"/>
                    <a:pt x="32" y="176"/>
                  </a:cubicBezTo>
                  <a:cubicBezTo>
                    <a:pt x="32" y="176"/>
                    <a:pt x="32" y="176"/>
                    <a:pt x="32" y="176"/>
                  </a:cubicBezTo>
                  <a:cubicBezTo>
                    <a:pt x="33" y="175"/>
                    <a:pt x="39" y="169"/>
                    <a:pt x="68" y="144"/>
                  </a:cubicBezTo>
                  <a:cubicBezTo>
                    <a:pt x="81" y="133"/>
                    <a:pt x="95" y="121"/>
                    <a:pt x="102" y="115"/>
                  </a:cubicBezTo>
                  <a:cubicBezTo>
                    <a:pt x="88" y="123"/>
                    <a:pt x="72" y="132"/>
                    <a:pt x="58" y="141"/>
                  </a:cubicBezTo>
                  <a:cubicBezTo>
                    <a:pt x="33" y="155"/>
                    <a:pt x="27" y="159"/>
                    <a:pt x="25" y="159"/>
                  </a:cubicBezTo>
                  <a:cubicBezTo>
                    <a:pt x="25" y="159"/>
                    <a:pt x="25" y="159"/>
                    <a:pt x="25" y="159"/>
                  </a:cubicBezTo>
                  <a:cubicBezTo>
                    <a:pt x="25" y="159"/>
                    <a:pt x="25" y="159"/>
                    <a:pt x="25" y="159"/>
                  </a:cubicBezTo>
                  <a:cubicBezTo>
                    <a:pt x="25" y="159"/>
                    <a:pt x="25" y="159"/>
                    <a:pt x="25" y="159"/>
                  </a:cubicBezTo>
                  <a:cubicBezTo>
                    <a:pt x="25" y="159"/>
                    <a:pt x="24" y="159"/>
                    <a:pt x="24" y="159"/>
                  </a:cubicBezTo>
                  <a:cubicBezTo>
                    <a:pt x="24" y="159"/>
                    <a:pt x="24" y="159"/>
                    <a:pt x="24" y="159"/>
                  </a:cubicBezTo>
                  <a:cubicBezTo>
                    <a:pt x="24" y="159"/>
                    <a:pt x="24" y="159"/>
                    <a:pt x="25" y="159"/>
                  </a:cubicBezTo>
                  <a:cubicBezTo>
                    <a:pt x="34" y="153"/>
                    <a:pt x="45" y="147"/>
                    <a:pt x="56" y="140"/>
                  </a:cubicBezTo>
                  <a:cubicBezTo>
                    <a:pt x="56" y="140"/>
                    <a:pt x="56" y="140"/>
                    <a:pt x="57" y="140"/>
                  </a:cubicBezTo>
                  <a:cubicBezTo>
                    <a:pt x="57" y="140"/>
                    <a:pt x="57" y="140"/>
                    <a:pt x="57" y="140"/>
                  </a:cubicBezTo>
                  <a:cubicBezTo>
                    <a:pt x="57" y="140"/>
                    <a:pt x="57" y="140"/>
                    <a:pt x="57" y="140"/>
                  </a:cubicBezTo>
                  <a:cubicBezTo>
                    <a:pt x="58" y="138"/>
                    <a:pt x="64" y="133"/>
                    <a:pt x="87" y="112"/>
                  </a:cubicBezTo>
                  <a:cubicBezTo>
                    <a:pt x="98" y="103"/>
                    <a:pt x="109" y="93"/>
                    <a:pt x="115" y="89"/>
                  </a:cubicBezTo>
                  <a:cubicBezTo>
                    <a:pt x="112" y="90"/>
                    <a:pt x="109" y="92"/>
                    <a:pt x="105" y="94"/>
                  </a:cubicBezTo>
                  <a:cubicBezTo>
                    <a:pt x="43" y="130"/>
                    <a:pt x="43" y="130"/>
                    <a:pt x="42" y="130"/>
                  </a:cubicBezTo>
                  <a:cubicBezTo>
                    <a:pt x="42" y="130"/>
                    <a:pt x="42" y="130"/>
                    <a:pt x="42" y="130"/>
                  </a:cubicBezTo>
                  <a:cubicBezTo>
                    <a:pt x="42" y="129"/>
                    <a:pt x="42" y="129"/>
                    <a:pt x="85" y="95"/>
                  </a:cubicBezTo>
                  <a:cubicBezTo>
                    <a:pt x="99" y="82"/>
                    <a:pt x="115" y="70"/>
                    <a:pt x="122" y="64"/>
                  </a:cubicBezTo>
                  <a:cubicBezTo>
                    <a:pt x="49" y="107"/>
                    <a:pt x="37" y="114"/>
                    <a:pt x="34" y="115"/>
                  </a:cubicBezTo>
                  <a:cubicBezTo>
                    <a:pt x="34" y="115"/>
                    <a:pt x="34" y="115"/>
                    <a:pt x="34" y="115"/>
                  </a:cubicBezTo>
                  <a:cubicBezTo>
                    <a:pt x="34" y="115"/>
                    <a:pt x="34" y="115"/>
                    <a:pt x="34" y="115"/>
                  </a:cubicBezTo>
                  <a:cubicBezTo>
                    <a:pt x="34" y="115"/>
                    <a:pt x="34" y="115"/>
                    <a:pt x="34" y="115"/>
                  </a:cubicBezTo>
                  <a:cubicBezTo>
                    <a:pt x="34" y="115"/>
                    <a:pt x="34" y="115"/>
                    <a:pt x="34" y="115"/>
                  </a:cubicBezTo>
                  <a:cubicBezTo>
                    <a:pt x="33" y="115"/>
                    <a:pt x="34" y="114"/>
                    <a:pt x="34" y="114"/>
                  </a:cubicBezTo>
                  <a:cubicBezTo>
                    <a:pt x="129" y="39"/>
                    <a:pt x="129" y="39"/>
                    <a:pt x="129" y="39"/>
                  </a:cubicBezTo>
                  <a:cubicBezTo>
                    <a:pt x="1" y="113"/>
                    <a:pt x="1" y="113"/>
                    <a:pt x="1" y="113"/>
                  </a:cubicBezTo>
                  <a:cubicBezTo>
                    <a:pt x="1" y="113"/>
                    <a:pt x="0" y="113"/>
                    <a:pt x="0" y="113"/>
                  </a:cubicBezTo>
                  <a:cubicBezTo>
                    <a:pt x="0" y="112"/>
                    <a:pt x="0" y="112"/>
                    <a:pt x="0" y="112"/>
                  </a:cubicBezTo>
                  <a:cubicBezTo>
                    <a:pt x="30" y="93"/>
                    <a:pt x="82" y="60"/>
                    <a:pt x="102" y="48"/>
                  </a:cubicBezTo>
                  <a:cubicBezTo>
                    <a:pt x="89" y="55"/>
                    <a:pt x="64" y="70"/>
                    <a:pt x="45" y="81"/>
                  </a:cubicBezTo>
                  <a:cubicBezTo>
                    <a:pt x="18" y="97"/>
                    <a:pt x="13" y="100"/>
                    <a:pt x="12" y="100"/>
                  </a:cubicBezTo>
                  <a:cubicBezTo>
                    <a:pt x="12" y="100"/>
                    <a:pt x="12" y="100"/>
                    <a:pt x="12" y="100"/>
                  </a:cubicBezTo>
                  <a:cubicBezTo>
                    <a:pt x="12" y="100"/>
                    <a:pt x="12" y="100"/>
                    <a:pt x="12" y="100"/>
                  </a:cubicBezTo>
                  <a:cubicBezTo>
                    <a:pt x="11" y="100"/>
                    <a:pt x="11" y="100"/>
                    <a:pt x="11" y="100"/>
                  </a:cubicBezTo>
                  <a:cubicBezTo>
                    <a:pt x="11" y="100"/>
                    <a:pt x="11" y="100"/>
                    <a:pt x="11" y="100"/>
                  </a:cubicBezTo>
                  <a:cubicBezTo>
                    <a:pt x="11" y="100"/>
                    <a:pt x="11" y="100"/>
                    <a:pt x="11" y="100"/>
                  </a:cubicBezTo>
                  <a:cubicBezTo>
                    <a:pt x="105" y="42"/>
                    <a:pt x="105" y="42"/>
                    <a:pt x="105" y="42"/>
                  </a:cubicBezTo>
                  <a:cubicBezTo>
                    <a:pt x="95" y="47"/>
                    <a:pt x="84" y="53"/>
                    <a:pt x="74" y="60"/>
                  </a:cubicBezTo>
                  <a:cubicBezTo>
                    <a:pt x="25" y="88"/>
                    <a:pt x="25" y="88"/>
                    <a:pt x="25" y="88"/>
                  </a:cubicBezTo>
                  <a:cubicBezTo>
                    <a:pt x="25" y="88"/>
                    <a:pt x="25" y="88"/>
                    <a:pt x="25" y="87"/>
                  </a:cubicBezTo>
                  <a:cubicBezTo>
                    <a:pt x="25" y="87"/>
                    <a:pt x="24" y="87"/>
                    <a:pt x="25" y="87"/>
                  </a:cubicBezTo>
                  <a:cubicBezTo>
                    <a:pt x="25" y="87"/>
                    <a:pt x="25" y="87"/>
                    <a:pt x="25" y="87"/>
                  </a:cubicBezTo>
                  <a:cubicBezTo>
                    <a:pt x="25" y="87"/>
                    <a:pt x="25" y="87"/>
                    <a:pt x="25" y="87"/>
                  </a:cubicBezTo>
                  <a:cubicBezTo>
                    <a:pt x="26" y="85"/>
                    <a:pt x="35" y="79"/>
                    <a:pt x="74" y="53"/>
                  </a:cubicBezTo>
                  <a:cubicBezTo>
                    <a:pt x="88" y="44"/>
                    <a:pt x="102" y="35"/>
                    <a:pt x="111" y="28"/>
                  </a:cubicBezTo>
                  <a:cubicBezTo>
                    <a:pt x="27" y="77"/>
                    <a:pt x="27" y="77"/>
                    <a:pt x="27" y="77"/>
                  </a:cubicBezTo>
                  <a:cubicBezTo>
                    <a:pt x="27" y="77"/>
                    <a:pt x="27" y="77"/>
                    <a:pt x="27" y="77"/>
                  </a:cubicBezTo>
                  <a:cubicBezTo>
                    <a:pt x="9" y="88"/>
                    <a:pt x="4" y="90"/>
                    <a:pt x="3" y="91"/>
                  </a:cubicBezTo>
                  <a:cubicBezTo>
                    <a:pt x="3" y="91"/>
                    <a:pt x="3" y="91"/>
                    <a:pt x="3" y="91"/>
                  </a:cubicBezTo>
                  <a:cubicBezTo>
                    <a:pt x="3" y="91"/>
                    <a:pt x="3" y="91"/>
                    <a:pt x="3" y="91"/>
                  </a:cubicBezTo>
                  <a:cubicBezTo>
                    <a:pt x="3" y="91"/>
                    <a:pt x="3" y="91"/>
                    <a:pt x="3" y="91"/>
                  </a:cubicBezTo>
                  <a:cubicBezTo>
                    <a:pt x="2" y="91"/>
                    <a:pt x="2" y="91"/>
                    <a:pt x="2" y="91"/>
                  </a:cubicBezTo>
                  <a:cubicBezTo>
                    <a:pt x="2" y="90"/>
                    <a:pt x="2" y="90"/>
                    <a:pt x="2" y="90"/>
                  </a:cubicBezTo>
                  <a:cubicBezTo>
                    <a:pt x="31" y="72"/>
                    <a:pt x="79" y="40"/>
                    <a:pt x="98" y="27"/>
                  </a:cubicBezTo>
                  <a:cubicBezTo>
                    <a:pt x="93" y="30"/>
                    <a:pt x="87" y="34"/>
                    <a:pt x="81" y="38"/>
                  </a:cubicBezTo>
                  <a:cubicBezTo>
                    <a:pt x="34" y="65"/>
                    <a:pt x="25" y="70"/>
                    <a:pt x="24" y="70"/>
                  </a:cubicBezTo>
                  <a:cubicBezTo>
                    <a:pt x="24" y="70"/>
                    <a:pt x="24" y="70"/>
                    <a:pt x="24" y="70"/>
                  </a:cubicBezTo>
                  <a:cubicBezTo>
                    <a:pt x="24" y="70"/>
                    <a:pt x="24" y="70"/>
                    <a:pt x="24" y="70"/>
                  </a:cubicBezTo>
                  <a:cubicBezTo>
                    <a:pt x="23" y="69"/>
                    <a:pt x="23" y="69"/>
                    <a:pt x="39" y="58"/>
                  </a:cubicBezTo>
                  <a:cubicBezTo>
                    <a:pt x="48" y="52"/>
                    <a:pt x="60" y="43"/>
                    <a:pt x="72" y="34"/>
                  </a:cubicBezTo>
                  <a:cubicBezTo>
                    <a:pt x="88" y="23"/>
                    <a:pt x="103" y="12"/>
                    <a:pt x="113" y="6"/>
                  </a:cubicBezTo>
                  <a:cubicBezTo>
                    <a:pt x="23" y="58"/>
                    <a:pt x="19" y="60"/>
                    <a:pt x="19" y="60"/>
                  </a:cubicBezTo>
                  <a:cubicBezTo>
                    <a:pt x="19" y="60"/>
                    <a:pt x="19" y="60"/>
                    <a:pt x="19" y="60"/>
                  </a:cubicBezTo>
                  <a:cubicBezTo>
                    <a:pt x="19" y="60"/>
                    <a:pt x="19" y="60"/>
                    <a:pt x="19" y="60"/>
                  </a:cubicBezTo>
                  <a:cubicBezTo>
                    <a:pt x="19" y="59"/>
                    <a:pt x="18" y="59"/>
                    <a:pt x="19" y="59"/>
                  </a:cubicBezTo>
                  <a:cubicBezTo>
                    <a:pt x="19" y="59"/>
                    <a:pt x="19" y="59"/>
                    <a:pt x="19" y="59"/>
                  </a:cubicBezTo>
                  <a:cubicBezTo>
                    <a:pt x="19" y="59"/>
                    <a:pt x="19" y="59"/>
                    <a:pt x="19" y="59"/>
                  </a:cubicBezTo>
                  <a:cubicBezTo>
                    <a:pt x="21" y="57"/>
                    <a:pt x="28" y="52"/>
                    <a:pt x="62" y="31"/>
                  </a:cubicBezTo>
                  <a:cubicBezTo>
                    <a:pt x="46" y="41"/>
                    <a:pt x="44" y="41"/>
                    <a:pt x="44" y="41"/>
                  </a:cubicBezTo>
                  <a:cubicBezTo>
                    <a:pt x="44" y="41"/>
                    <a:pt x="44" y="41"/>
                    <a:pt x="44" y="41"/>
                  </a:cubicBezTo>
                  <a:cubicBezTo>
                    <a:pt x="44" y="41"/>
                    <a:pt x="44" y="40"/>
                    <a:pt x="44" y="40"/>
                  </a:cubicBezTo>
                  <a:cubicBezTo>
                    <a:pt x="56" y="31"/>
                    <a:pt x="78" y="15"/>
                    <a:pt x="87" y="7"/>
                  </a:cubicBezTo>
                  <a:cubicBezTo>
                    <a:pt x="69" y="18"/>
                    <a:pt x="69" y="18"/>
                    <a:pt x="69" y="18"/>
                  </a:cubicBezTo>
                  <a:cubicBezTo>
                    <a:pt x="69" y="18"/>
                    <a:pt x="68" y="18"/>
                    <a:pt x="68" y="18"/>
                  </a:cubicBezTo>
                  <a:cubicBezTo>
                    <a:pt x="68" y="18"/>
                    <a:pt x="68" y="18"/>
                    <a:pt x="69" y="14"/>
                  </a:cubicBezTo>
                  <a:cubicBezTo>
                    <a:pt x="70" y="12"/>
                    <a:pt x="70" y="9"/>
                    <a:pt x="71" y="8"/>
                  </a:cubicBezTo>
                  <a:cubicBezTo>
                    <a:pt x="69" y="9"/>
                    <a:pt x="65" y="12"/>
                    <a:pt x="65" y="12"/>
                  </a:cubicBezTo>
                  <a:cubicBezTo>
                    <a:pt x="64" y="12"/>
                    <a:pt x="64" y="12"/>
                    <a:pt x="64" y="11"/>
                  </a:cubicBezTo>
                  <a:cubicBezTo>
                    <a:pt x="64" y="11"/>
                    <a:pt x="64" y="11"/>
                    <a:pt x="64" y="11"/>
                  </a:cubicBezTo>
                  <a:cubicBezTo>
                    <a:pt x="71" y="7"/>
                    <a:pt x="71" y="7"/>
                    <a:pt x="71" y="7"/>
                  </a:cubicBezTo>
                  <a:cubicBezTo>
                    <a:pt x="72" y="7"/>
                    <a:pt x="72" y="7"/>
                    <a:pt x="72" y="7"/>
                  </a:cubicBezTo>
                  <a:cubicBezTo>
                    <a:pt x="72" y="7"/>
                    <a:pt x="72" y="7"/>
                    <a:pt x="70" y="14"/>
                  </a:cubicBezTo>
                  <a:cubicBezTo>
                    <a:pt x="70" y="15"/>
                    <a:pt x="70" y="16"/>
                    <a:pt x="69" y="17"/>
                  </a:cubicBezTo>
                  <a:cubicBezTo>
                    <a:pt x="92" y="3"/>
                    <a:pt x="92" y="3"/>
                    <a:pt x="92" y="3"/>
                  </a:cubicBezTo>
                  <a:cubicBezTo>
                    <a:pt x="92" y="3"/>
                    <a:pt x="93" y="3"/>
                    <a:pt x="93" y="3"/>
                  </a:cubicBezTo>
                  <a:cubicBezTo>
                    <a:pt x="93" y="3"/>
                    <a:pt x="93" y="3"/>
                    <a:pt x="93" y="3"/>
                  </a:cubicBezTo>
                  <a:cubicBezTo>
                    <a:pt x="93" y="4"/>
                    <a:pt x="93" y="4"/>
                    <a:pt x="93" y="4"/>
                  </a:cubicBezTo>
                  <a:cubicBezTo>
                    <a:pt x="93" y="4"/>
                    <a:pt x="93" y="4"/>
                    <a:pt x="93" y="4"/>
                  </a:cubicBezTo>
                  <a:cubicBezTo>
                    <a:pt x="93" y="4"/>
                    <a:pt x="93" y="4"/>
                    <a:pt x="93" y="4"/>
                  </a:cubicBezTo>
                  <a:cubicBezTo>
                    <a:pt x="91" y="6"/>
                    <a:pt x="86" y="9"/>
                    <a:pt x="69" y="23"/>
                  </a:cubicBezTo>
                  <a:cubicBezTo>
                    <a:pt x="61" y="28"/>
                    <a:pt x="54" y="34"/>
                    <a:pt x="49" y="37"/>
                  </a:cubicBezTo>
                  <a:cubicBezTo>
                    <a:pt x="56" y="34"/>
                    <a:pt x="67" y="27"/>
                    <a:pt x="74" y="23"/>
                  </a:cubicBezTo>
                  <a:cubicBezTo>
                    <a:pt x="77" y="21"/>
                    <a:pt x="79" y="20"/>
                    <a:pt x="80" y="19"/>
                  </a:cubicBezTo>
                  <a:cubicBezTo>
                    <a:pt x="81" y="19"/>
                    <a:pt x="82" y="18"/>
                    <a:pt x="82" y="18"/>
                  </a:cubicBezTo>
                  <a:cubicBezTo>
                    <a:pt x="82" y="18"/>
                    <a:pt x="82" y="18"/>
                    <a:pt x="82" y="18"/>
                  </a:cubicBezTo>
                  <a:cubicBezTo>
                    <a:pt x="82" y="18"/>
                    <a:pt x="82" y="18"/>
                    <a:pt x="82" y="18"/>
                  </a:cubicBezTo>
                  <a:cubicBezTo>
                    <a:pt x="83" y="18"/>
                    <a:pt x="83" y="18"/>
                    <a:pt x="83" y="18"/>
                  </a:cubicBezTo>
                  <a:cubicBezTo>
                    <a:pt x="83" y="18"/>
                    <a:pt x="83" y="18"/>
                    <a:pt x="83" y="19"/>
                  </a:cubicBezTo>
                  <a:cubicBezTo>
                    <a:pt x="83" y="19"/>
                    <a:pt x="83" y="19"/>
                    <a:pt x="83" y="19"/>
                  </a:cubicBezTo>
                  <a:cubicBezTo>
                    <a:pt x="83" y="19"/>
                    <a:pt x="83" y="19"/>
                    <a:pt x="83" y="19"/>
                  </a:cubicBezTo>
                  <a:cubicBezTo>
                    <a:pt x="82" y="19"/>
                    <a:pt x="81" y="20"/>
                    <a:pt x="77" y="23"/>
                  </a:cubicBezTo>
                  <a:cubicBezTo>
                    <a:pt x="73" y="25"/>
                    <a:pt x="68" y="28"/>
                    <a:pt x="62" y="32"/>
                  </a:cubicBezTo>
                  <a:cubicBezTo>
                    <a:pt x="52" y="39"/>
                    <a:pt x="38" y="47"/>
                    <a:pt x="29" y="53"/>
                  </a:cubicBezTo>
                  <a:cubicBezTo>
                    <a:pt x="49" y="42"/>
                    <a:pt x="94" y="15"/>
                    <a:pt x="121" y="0"/>
                  </a:cubicBezTo>
                  <a:cubicBezTo>
                    <a:pt x="121" y="0"/>
                    <a:pt x="122" y="0"/>
                    <a:pt x="122" y="0"/>
                  </a:cubicBezTo>
                  <a:cubicBezTo>
                    <a:pt x="122" y="0"/>
                    <a:pt x="122" y="0"/>
                    <a:pt x="122" y="1"/>
                  </a:cubicBezTo>
                  <a:cubicBezTo>
                    <a:pt x="93" y="21"/>
                    <a:pt x="43" y="56"/>
                    <a:pt x="29" y="67"/>
                  </a:cubicBezTo>
                  <a:cubicBezTo>
                    <a:pt x="39" y="61"/>
                    <a:pt x="63" y="47"/>
                    <a:pt x="80" y="37"/>
                  </a:cubicBezTo>
                  <a:cubicBezTo>
                    <a:pt x="106" y="21"/>
                    <a:pt x="106" y="21"/>
                    <a:pt x="106" y="22"/>
                  </a:cubicBezTo>
                  <a:cubicBezTo>
                    <a:pt x="107" y="22"/>
                    <a:pt x="107" y="22"/>
                    <a:pt x="107" y="22"/>
                  </a:cubicBezTo>
                  <a:cubicBezTo>
                    <a:pt x="107" y="22"/>
                    <a:pt x="107" y="22"/>
                    <a:pt x="106" y="22"/>
                  </a:cubicBezTo>
                  <a:cubicBezTo>
                    <a:pt x="106" y="22"/>
                    <a:pt x="106" y="22"/>
                    <a:pt x="106" y="22"/>
                  </a:cubicBezTo>
                  <a:cubicBezTo>
                    <a:pt x="106" y="22"/>
                    <a:pt x="106" y="22"/>
                    <a:pt x="106" y="23"/>
                  </a:cubicBezTo>
                  <a:cubicBezTo>
                    <a:pt x="105" y="24"/>
                    <a:pt x="96" y="30"/>
                    <a:pt x="55" y="57"/>
                  </a:cubicBezTo>
                  <a:cubicBezTo>
                    <a:pt x="40" y="67"/>
                    <a:pt x="25" y="76"/>
                    <a:pt x="15" y="83"/>
                  </a:cubicBezTo>
                  <a:cubicBezTo>
                    <a:pt x="19" y="81"/>
                    <a:pt x="23" y="78"/>
                    <a:pt x="28" y="76"/>
                  </a:cubicBezTo>
                  <a:cubicBezTo>
                    <a:pt x="31" y="73"/>
                    <a:pt x="45" y="65"/>
                    <a:pt x="98" y="35"/>
                  </a:cubicBezTo>
                  <a:cubicBezTo>
                    <a:pt x="120" y="22"/>
                    <a:pt x="126" y="18"/>
                    <a:pt x="127" y="18"/>
                  </a:cubicBezTo>
                  <a:cubicBezTo>
                    <a:pt x="127" y="18"/>
                    <a:pt x="128" y="18"/>
                    <a:pt x="128" y="18"/>
                  </a:cubicBezTo>
                  <a:cubicBezTo>
                    <a:pt x="128" y="18"/>
                    <a:pt x="128" y="18"/>
                    <a:pt x="128" y="18"/>
                  </a:cubicBezTo>
                  <a:cubicBezTo>
                    <a:pt x="128" y="18"/>
                    <a:pt x="128" y="18"/>
                    <a:pt x="128" y="18"/>
                  </a:cubicBezTo>
                  <a:cubicBezTo>
                    <a:pt x="128" y="18"/>
                    <a:pt x="128" y="18"/>
                    <a:pt x="128" y="18"/>
                  </a:cubicBezTo>
                  <a:cubicBezTo>
                    <a:pt x="128" y="18"/>
                    <a:pt x="128" y="18"/>
                    <a:pt x="128" y="18"/>
                  </a:cubicBezTo>
                  <a:cubicBezTo>
                    <a:pt x="128" y="18"/>
                    <a:pt x="128" y="18"/>
                    <a:pt x="128" y="19"/>
                  </a:cubicBezTo>
                  <a:cubicBezTo>
                    <a:pt x="128" y="19"/>
                    <a:pt x="128" y="19"/>
                    <a:pt x="128" y="19"/>
                  </a:cubicBezTo>
                  <a:cubicBezTo>
                    <a:pt x="128" y="19"/>
                    <a:pt x="128" y="19"/>
                    <a:pt x="128" y="19"/>
                  </a:cubicBezTo>
                  <a:cubicBezTo>
                    <a:pt x="127" y="19"/>
                    <a:pt x="127" y="19"/>
                    <a:pt x="125" y="20"/>
                  </a:cubicBezTo>
                  <a:cubicBezTo>
                    <a:pt x="125" y="20"/>
                    <a:pt x="125" y="21"/>
                    <a:pt x="125" y="21"/>
                  </a:cubicBezTo>
                  <a:cubicBezTo>
                    <a:pt x="97" y="39"/>
                    <a:pt x="47" y="72"/>
                    <a:pt x="31" y="84"/>
                  </a:cubicBezTo>
                  <a:cubicBezTo>
                    <a:pt x="39" y="79"/>
                    <a:pt x="56" y="69"/>
                    <a:pt x="73" y="59"/>
                  </a:cubicBezTo>
                  <a:cubicBezTo>
                    <a:pt x="117" y="33"/>
                    <a:pt x="124" y="29"/>
                    <a:pt x="126" y="28"/>
                  </a:cubicBezTo>
                  <a:cubicBezTo>
                    <a:pt x="126" y="28"/>
                    <a:pt x="126" y="28"/>
                    <a:pt x="126" y="28"/>
                  </a:cubicBezTo>
                  <a:cubicBezTo>
                    <a:pt x="126" y="28"/>
                    <a:pt x="126" y="28"/>
                    <a:pt x="126" y="28"/>
                  </a:cubicBezTo>
                  <a:cubicBezTo>
                    <a:pt x="126" y="28"/>
                    <a:pt x="126" y="28"/>
                    <a:pt x="126" y="28"/>
                  </a:cubicBezTo>
                  <a:cubicBezTo>
                    <a:pt x="127" y="28"/>
                    <a:pt x="127" y="28"/>
                    <a:pt x="127" y="28"/>
                  </a:cubicBezTo>
                  <a:cubicBezTo>
                    <a:pt x="127" y="29"/>
                    <a:pt x="127" y="29"/>
                    <a:pt x="127" y="29"/>
                  </a:cubicBezTo>
                  <a:cubicBezTo>
                    <a:pt x="38" y="84"/>
                    <a:pt x="38" y="84"/>
                    <a:pt x="38" y="84"/>
                  </a:cubicBezTo>
                  <a:cubicBezTo>
                    <a:pt x="40" y="83"/>
                    <a:pt x="42" y="82"/>
                    <a:pt x="44" y="80"/>
                  </a:cubicBezTo>
                  <a:cubicBezTo>
                    <a:pt x="95" y="50"/>
                    <a:pt x="109" y="42"/>
                    <a:pt x="110" y="42"/>
                  </a:cubicBezTo>
                  <a:cubicBezTo>
                    <a:pt x="110" y="42"/>
                    <a:pt x="110" y="42"/>
                    <a:pt x="110" y="42"/>
                  </a:cubicBezTo>
                  <a:cubicBezTo>
                    <a:pt x="110" y="42"/>
                    <a:pt x="111" y="43"/>
                    <a:pt x="111" y="43"/>
                  </a:cubicBezTo>
                  <a:cubicBezTo>
                    <a:pt x="111" y="43"/>
                    <a:pt x="111" y="43"/>
                    <a:pt x="93" y="54"/>
                  </a:cubicBezTo>
                  <a:cubicBezTo>
                    <a:pt x="84" y="60"/>
                    <a:pt x="72" y="68"/>
                    <a:pt x="56" y="78"/>
                  </a:cubicBezTo>
                  <a:cubicBezTo>
                    <a:pt x="44" y="86"/>
                    <a:pt x="31" y="94"/>
                    <a:pt x="21" y="100"/>
                  </a:cubicBezTo>
                  <a:cubicBezTo>
                    <a:pt x="134" y="35"/>
                    <a:pt x="134" y="35"/>
                    <a:pt x="134" y="35"/>
                  </a:cubicBezTo>
                  <a:cubicBezTo>
                    <a:pt x="134" y="35"/>
                    <a:pt x="135" y="35"/>
                    <a:pt x="135" y="35"/>
                  </a:cubicBezTo>
                  <a:cubicBezTo>
                    <a:pt x="135" y="35"/>
                    <a:pt x="135" y="35"/>
                    <a:pt x="135" y="36"/>
                  </a:cubicBezTo>
                  <a:cubicBezTo>
                    <a:pt x="38" y="112"/>
                    <a:pt x="38" y="112"/>
                    <a:pt x="38" y="112"/>
                  </a:cubicBezTo>
                  <a:cubicBezTo>
                    <a:pt x="53" y="103"/>
                    <a:pt x="100" y="76"/>
                    <a:pt x="127" y="60"/>
                  </a:cubicBezTo>
                  <a:cubicBezTo>
                    <a:pt x="127" y="60"/>
                    <a:pt x="128" y="60"/>
                    <a:pt x="128" y="60"/>
                  </a:cubicBezTo>
                  <a:cubicBezTo>
                    <a:pt x="128" y="61"/>
                    <a:pt x="128" y="61"/>
                    <a:pt x="128" y="61"/>
                  </a:cubicBezTo>
                  <a:cubicBezTo>
                    <a:pt x="107" y="78"/>
                    <a:pt x="57" y="118"/>
                    <a:pt x="45" y="128"/>
                  </a:cubicBezTo>
                  <a:cubicBezTo>
                    <a:pt x="55" y="122"/>
                    <a:pt x="87" y="103"/>
                    <a:pt x="104" y="94"/>
                  </a:cubicBezTo>
                  <a:cubicBezTo>
                    <a:pt x="114" y="88"/>
                    <a:pt x="114" y="88"/>
                    <a:pt x="114" y="88"/>
                  </a:cubicBezTo>
                  <a:cubicBezTo>
                    <a:pt x="116" y="87"/>
                    <a:pt x="117" y="86"/>
                    <a:pt x="118" y="86"/>
                  </a:cubicBezTo>
                  <a:cubicBezTo>
                    <a:pt x="118" y="86"/>
                    <a:pt x="118" y="86"/>
                    <a:pt x="118" y="86"/>
                  </a:cubicBezTo>
                  <a:cubicBezTo>
                    <a:pt x="118" y="86"/>
                    <a:pt x="118" y="86"/>
                    <a:pt x="118" y="86"/>
                  </a:cubicBezTo>
                  <a:cubicBezTo>
                    <a:pt x="119" y="85"/>
                    <a:pt x="119" y="85"/>
                    <a:pt x="119" y="86"/>
                  </a:cubicBezTo>
                  <a:cubicBezTo>
                    <a:pt x="119" y="86"/>
                    <a:pt x="119" y="86"/>
                    <a:pt x="119" y="86"/>
                  </a:cubicBezTo>
                  <a:cubicBezTo>
                    <a:pt x="101" y="102"/>
                    <a:pt x="69" y="129"/>
                    <a:pt x="60" y="138"/>
                  </a:cubicBezTo>
                  <a:cubicBezTo>
                    <a:pt x="132" y="96"/>
                    <a:pt x="135" y="94"/>
                    <a:pt x="136" y="94"/>
                  </a:cubicBezTo>
                  <a:cubicBezTo>
                    <a:pt x="136" y="94"/>
                    <a:pt x="136" y="94"/>
                    <a:pt x="136" y="94"/>
                  </a:cubicBezTo>
                  <a:cubicBezTo>
                    <a:pt x="136" y="94"/>
                    <a:pt x="136" y="94"/>
                    <a:pt x="136" y="94"/>
                  </a:cubicBezTo>
                  <a:cubicBezTo>
                    <a:pt x="136" y="94"/>
                    <a:pt x="136" y="95"/>
                    <a:pt x="136" y="95"/>
                  </a:cubicBezTo>
                  <a:cubicBezTo>
                    <a:pt x="136" y="95"/>
                    <a:pt x="123" y="103"/>
                    <a:pt x="106" y="113"/>
                  </a:cubicBezTo>
                  <a:cubicBezTo>
                    <a:pt x="103" y="116"/>
                    <a:pt x="95" y="123"/>
                    <a:pt x="69" y="145"/>
                  </a:cubicBezTo>
                  <a:cubicBezTo>
                    <a:pt x="56" y="156"/>
                    <a:pt x="41" y="169"/>
                    <a:pt x="35" y="174"/>
                  </a:cubicBezTo>
                  <a:cubicBezTo>
                    <a:pt x="130" y="119"/>
                    <a:pt x="130" y="119"/>
                    <a:pt x="130" y="119"/>
                  </a:cubicBezTo>
                  <a:cubicBezTo>
                    <a:pt x="130" y="119"/>
                    <a:pt x="130" y="119"/>
                    <a:pt x="130" y="120"/>
                  </a:cubicBezTo>
                  <a:cubicBezTo>
                    <a:pt x="131" y="120"/>
                    <a:pt x="131" y="120"/>
                    <a:pt x="130" y="120"/>
                  </a:cubicBezTo>
                  <a:cubicBezTo>
                    <a:pt x="130" y="121"/>
                    <a:pt x="86" y="148"/>
                    <a:pt x="61" y="164"/>
                  </a:cubicBezTo>
                  <a:cubicBezTo>
                    <a:pt x="68" y="160"/>
                    <a:pt x="76" y="155"/>
                    <a:pt x="84" y="151"/>
                  </a:cubicBezTo>
                  <a:cubicBezTo>
                    <a:pt x="95" y="144"/>
                    <a:pt x="106" y="138"/>
                    <a:pt x="114" y="134"/>
                  </a:cubicBezTo>
                  <a:cubicBezTo>
                    <a:pt x="118" y="131"/>
                    <a:pt x="121" y="130"/>
                    <a:pt x="123" y="128"/>
                  </a:cubicBezTo>
                  <a:cubicBezTo>
                    <a:pt x="125" y="127"/>
                    <a:pt x="126" y="127"/>
                    <a:pt x="127" y="126"/>
                  </a:cubicBezTo>
                  <a:cubicBezTo>
                    <a:pt x="127" y="126"/>
                    <a:pt x="127" y="126"/>
                    <a:pt x="127" y="126"/>
                  </a:cubicBezTo>
                  <a:cubicBezTo>
                    <a:pt x="127" y="126"/>
                    <a:pt x="127" y="126"/>
                    <a:pt x="127" y="126"/>
                  </a:cubicBezTo>
                  <a:cubicBezTo>
                    <a:pt x="128" y="126"/>
                    <a:pt x="128" y="126"/>
                    <a:pt x="128" y="126"/>
                  </a:cubicBezTo>
                  <a:cubicBezTo>
                    <a:pt x="128" y="126"/>
                    <a:pt x="128" y="127"/>
                    <a:pt x="128" y="127"/>
                  </a:cubicBezTo>
                  <a:cubicBezTo>
                    <a:pt x="42" y="188"/>
                    <a:pt x="42" y="188"/>
                    <a:pt x="42" y="188"/>
                  </a:cubicBezTo>
                  <a:cubicBezTo>
                    <a:pt x="51" y="183"/>
                    <a:pt x="69" y="172"/>
                    <a:pt x="85" y="163"/>
                  </a:cubicBezTo>
                  <a:cubicBezTo>
                    <a:pt x="97" y="156"/>
                    <a:pt x="109" y="149"/>
                    <a:pt x="118" y="144"/>
                  </a:cubicBezTo>
                  <a:cubicBezTo>
                    <a:pt x="127" y="139"/>
                    <a:pt x="130" y="137"/>
                    <a:pt x="132" y="136"/>
                  </a:cubicBezTo>
                  <a:cubicBezTo>
                    <a:pt x="132" y="136"/>
                    <a:pt x="132" y="136"/>
                    <a:pt x="132" y="136"/>
                  </a:cubicBezTo>
                  <a:cubicBezTo>
                    <a:pt x="132" y="136"/>
                    <a:pt x="132" y="136"/>
                    <a:pt x="132" y="136"/>
                  </a:cubicBezTo>
                  <a:cubicBezTo>
                    <a:pt x="133" y="136"/>
                    <a:pt x="133" y="136"/>
                    <a:pt x="133" y="136"/>
                  </a:cubicBezTo>
                  <a:cubicBezTo>
                    <a:pt x="133" y="136"/>
                    <a:pt x="133" y="136"/>
                    <a:pt x="133" y="137"/>
                  </a:cubicBezTo>
                  <a:cubicBezTo>
                    <a:pt x="113" y="150"/>
                    <a:pt x="79" y="172"/>
                    <a:pt x="62" y="183"/>
                  </a:cubicBezTo>
                  <a:cubicBezTo>
                    <a:pt x="118" y="151"/>
                    <a:pt x="118" y="151"/>
                    <a:pt x="118" y="151"/>
                  </a:cubicBezTo>
                  <a:cubicBezTo>
                    <a:pt x="118" y="150"/>
                    <a:pt x="119" y="151"/>
                    <a:pt x="119" y="151"/>
                  </a:cubicBezTo>
                  <a:cubicBezTo>
                    <a:pt x="119" y="151"/>
                    <a:pt x="119" y="151"/>
                    <a:pt x="119" y="151"/>
                  </a:cubicBezTo>
                  <a:cubicBezTo>
                    <a:pt x="119" y="151"/>
                    <a:pt x="119" y="151"/>
                    <a:pt x="119" y="151"/>
                  </a:cubicBezTo>
                  <a:cubicBezTo>
                    <a:pt x="119" y="152"/>
                    <a:pt x="119" y="152"/>
                    <a:pt x="119" y="152"/>
                  </a:cubicBezTo>
                  <a:cubicBezTo>
                    <a:pt x="118" y="152"/>
                    <a:pt x="117" y="153"/>
                    <a:pt x="115" y="154"/>
                  </a:cubicBezTo>
                  <a:cubicBezTo>
                    <a:pt x="112" y="156"/>
                    <a:pt x="109" y="158"/>
                    <a:pt x="105" y="161"/>
                  </a:cubicBezTo>
                  <a:cubicBezTo>
                    <a:pt x="96" y="167"/>
                    <a:pt x="85" y="175"/>
                    <a:pt x="73" y="183"/>
                  </a:cubicBezTo>
                  <a:cubicBezTo>
                    <a:pt x="60" y="192"/>
                    <a:pt x="47" y="201"/>
                    <a:pt x="38" y="207"/>
                  </a:cubicBezTo>
                  <a:cubicBezTo>
                    <a:pt x="106" y="168"/>
                    <a:pt x="117" y="161"/>
                    <a:pt x="120" y="160"/>
                  </a:cubicBezTo>
                  <a:cubicBezTo>
                    <a:pt x="120" y="160"/>
                    <a:pt x="120" y="160"/>
                    <a:pt x="120" y="160"/>
                  </a:cubicBezTo>
                  <a:cubicBezTo>
                    <a:pt x="120" y="160"/>
                    <a:pt x="120" y="160"/>
                    <a:pt x="120" y="160"/>
                  </a:cubicBezTo>
                  <a:cubicBezTo>
                    <a:pt x="120" y="160"/>
                    <a:pt x="120" y="160"/>
                    <a:pt x="120" y="160"/>
                  </a:cubicBezTo>
                  <a:cubicBezTo>
                    <a:pt x="120" y="160"/>
                    <a:pt x="120" y="160"/>
                    <a:pt x="120" y="160"/>
                  </a:cubicBezTo>
                  <a:cubicBezTo>
                    <a:pt x="121" y="160"/>
                    <a:pt x="121" y="160"/>
                    <a:pt x="120" y="160"/>
                  </a:cubicBezTo>
                  <a:cubicBezTo>
                    <a:pt x="120" y="160"/>
                    <a:pt x="120" y="160"/>
                    <a:pt x="120" y="160"/>
                  </a:cubicBezTo>
                  <a:cubicBezTo>
                    <a:pt x="120" y="160"/>
                    <a:pt x="120" y="161"/>
                    <a:pt x="120" y="161"/>
                  </a:cubicBezTo>
                  <a:cubicBezTo>
                    <a:pt x="119" y="161"/>
                    <a:pt x="116" y="164"/>
                    <a:pt x="109" y="170"/>
                  </a:cubicBezTo>
                  <a:cubicBezTo>
                    <a:pt x="102" y="176"/>
                    <a:pt x="92" y="184"/>
                    <a:pt x="83" y="192"/>
                  </a:cubicBezTo>
                  <a:cubicBezTo>
                    <a:pt x="69" y="203"/>
                    <a:pt x="56" y="214"/>
                    <a:pt x="49" y="219"/>
                  </a:cubicBezTo>
                  <a:cubicBezTo>
                    <a:pt x="105" y="187"/>
                    <a:pt x="115" y="181"/>
                    <a:pt x="117" y="180"/>
                  </a:cubicBezTo>
                  <a:cubicBezTo>
                    <a:pt x="117" y="180"/>
                    <a:pt x="117" y="180"/>
                    <a:pt x="117" y="180"/>
                  </a:cubicBezTo>
                  <a:cubicBezTo>
                    <a:pt x="118" y="180"/>
                    <a:pt x="118" y="180"/>
                    <a:pt x="118" y="180"/>
                  </a:cubicBezTo>
                  <a:cubicBezTo>
                    <a:pt x="118" y="180"/>
                    <a:pt x="118" y="180"/>
                    <a:pt x="118" y="180"/>
                  </a:cubicBezTo>
                  <a:cubicBezTo>
                    <a:pt x="118" y="180"/>
                    <a:pt x="118" y="180"/>
                    <a:pt x="118" y="180"/>
                  </a:cubicBezTo>
                  <a:cubicBezTo>
                    <a:pt x="118" y="180"/>
                    <a:pt x="118" y="181"/>
                    <a:pt x="118" y="181"/>
                  </a:cubicBezTo>
                  <a:cubicBezTo>
                    <a:pt x="56" y="225"/>
                    <a:pt x="56" y="225"/>
                    <a:pt x="56" y="225"/>
                  </a:cubicBezTo>
                  <a:cubicBezTo>
                    <a:pt x="114" y="191"/>
                    <a:pt x="125" y="185"/>
                    <a:pt x="127" y="184"/>
                  </a:cubicBezTo>
                  <a:cubicBezTo>
                    <a:pt x="127" y="184"/>
                    <a:pt x="127" y="184"/>
                    <a:pt x="127" y="184"/>
                  </a:cubicBezTo>
                  <a:cubicBezTo>
                    <a:pt x="127" y="184"/>
                    <a:pt x="127" y="184"/>
                    <a:pt x="127" y="184"/>
                  </a:cubicBezTo>
                  <a:cubicBezTo>
                    <a:pt x="128" y="183"/>
                    <a:pt x="128" y="183"/>
                    <a:pt x="128" y="184"/>
                  </a:cubicBezTo>
                  <a:cubicBezTo>
                    <a:pt x="128" y="184"/>
                    <a:pt x="128" y="184"/>
                    <a:pt x="128" y="184"/>
                  </a:cubicBezTo>
                  <a:cubicBezTo>
                    <a:pt x="128" y="184"/>
                    <a:pt x="128" y="184"/>
                    <a:pt x="128" y="184"/>
                  </a:cubicBezTo>
                  <a:cubicBezTo>
                    <a:pt x="40" y="255"/>
                    <a:pt x="40" y="255"/>
                    <a:pt x="40" y="255"/>
                  </a:cubicBezTo>
                  <a:cubicBezTo>
                    <a:pt x="53" y="247"/>
                    <a:pt x="88" y="227"/>
                    <a:pt x="109" y="215"/>
                  </a:cubicBezTo>
                  <a:cubicBezTo>
                    <a:pt x="109" y="215"/>
                    <a:pt x="109" y="215"/>
                    <a:pt x="109" y="215"/>
                  </a:cubicBezTo>
                  <a:cubicBezTo>
                    <a:pt x="109" y="215"/>
                    <a:pt x="109" y="215"/>
                    <a:pt x="109" y="215"/>
                  </a:cubicBezTo>
                  <a:cubicBezTo>
                    <a:pt x="109" y="215"/>
                    <a:pt x="109" y="215"/>
                    <a:pt x="109" y="215"/>
                  </a:cubicBezTo>
                  <a:cubicBezTo>
                    <a:pt x="109" y="215"/>
                    <a:pt x="109" y="215"/>
                    <a:pt x="110" y="215"/>
                  </a:cubicBezTo>
                  <a:cubicBezTo>
                    <a:pt x="110" y="215"/>
                    <a:pt x="110" y="215"/>
                    <a:pt x="109" y="215"/>
                  </a:cubicBezTo>
                  <a:cubicBezTo>
                    <a:pt x="105" y="218"/>
                    <a:pt x="99" y="222"/>
                    <a:pt x="93" y="225"/>
                  </a:cubicBezTo>
                  <a:cubicBezTo>
                    <a:pt x="113" y="214"/>
                    <a:pt x="113" y="214"/>
                    <a:pt x="113" y="214"/>
                  </a:cubicBezTo>
                  <a:cubicBezTo>
                    <a:pt x="113" y="214"/>
                    <a:pt x="113" y="214"/>
                    <a:pt x="113" y="214"/>
                  </a:cubicBezTo>
                  <a:cubicBezTo>
                    <a:pt x="113" y="214"/>
                    <a:pt x="113" y="214"/>
                    <a:pt x="113" y="214"/>
                  </a:cubicBezTo>
                  <a:cubicBezTo>
                    <a:pt x="113" y="214"/>
                    <a:pt x="113" y="214"/>
                    <a:pt x="113" y="215"/>
                  </a:cubicBezTo>
                  <a:cubicBezTo>
                    <a:pt x="113" y="215"/>
                    <a:pt x="113" y="215"/>
                    <a:pt x="113" y="215"/>
                  </a:cubicBezTo>
                  <a:cubicBezTo>
                    <a:pt x="113" y="215"/>
                    <a:pt x="113" y="215"/>
                    <a:pt x="113" y="215"/>
                  </a:cubicBezTo>
                  <a:cubicBezTo>
                    <a:pt x="111" y="216"/>
                    <a:pt x="104" y="222"/>
                    <a:pt x="72" y="245"/>
                  </a:cubicBezTo>
                  <a:cubicBezTo>
                    <a:pt x="59" y="254"/>
                    <a:pt x="46" y="264"/>
                    <a:pt x="38" y="269"/>
                  </a:cubicBezTo>
                  <a:cubicBezTo>
                    <a:pt x="41" y="268"/>
                    <a:pt x="44" y="266"/>
                    <a:pt x="48" y="263"/>
                  </a:cubicBezTo>
                  <a:cubicBezTo>
                    <a:pt x="116" y="224"/>
                    <a:pt x="133" y="214"/>
                    <a:pt x="136" y="212"/>
                  </a:cubicBezTo>
                  <a:cubicBezTo>
                    <a:pt x="136" y="212"/>
                    <a:pt x="136" y="212"/>
                    <a:pt x="136" y="212"/>
                  </a:cubicBezTo>
                  <a:cubicBezTo>
                    <a:pt x="136" y="212"/>
                    <a:pt x="136" y="212"/>
                    <a:pt x="136" y="212"/>
                  </a:cubicBezTo>
                  <a:cubicBezTo>
                    <a:pt x="136" y="212"/>
                    <a:pt x="137" y="212"/>
                    <a:pt x="137" y="212"/>
                  </a:cubicBezTo>
                  <a:cubicBezTo>
                    <a:pt x="137" y="212"/>
                    <a:pt x="137" y="212"/>
                    <a:pt x="137" y="213"/>
                  </a:cubicBezTo>
                  <a:cubicBezTo>
                    <a:pt x="137" y="213"/>
                    <a:pt x="137" y="213"/>
                    <a:pt x="137" y="213"/>
                  </a:cubicBezTo>
                  <a:cubicBezTo>
                    <a:pt x="137" y="213"/>
                    <a:pt x="137" y="213"/>
                    <a:pt x="137" y="213"/>
                  </a:cubicBezTo>
                  <a:cubicBezTo>
                    <a:pt x="137" y="213"/>
                    <a:pt x="132" y="216"/>
                    <a:pt x="125" y="220"/>
                  </a:cubicBezTo>
                  <a:cubicBezTo>
                    <a:pt x="125" y="220"/>
                    <a:pt x="125" y="220"/>
                    <a:pt x="125" y="220"/>
                  </a:cubicBezTo>
                  <a:cubicBezTo>
                    <a:pt x="74" y="252"/>
                    <a:pt x="74" y="252"/>
                    <a:pt x="74" y="252"/>
                  </a:cubicBezTo>
                  <a:cubicBezTo>
                    <a:pt x="83" y="247"/>
                    <a:pt x="93" y="241"/>
                    <a:pt x="102" y="236"/>
                  </a:cubicBezTo>
                  <a:cubicBezTo>
                    <a:pt x="133" y="218"/>
                    <a:pt x="133" y="218"/>
                    <a:pt x="133" y="218"/>
                  </a:cubicBezTo>
                  <a:cubicBezTo>
                    <a:pt x="135" y="217"/>
                    <a:pt x="135" y="217"/>
                    <a:pt x="136" y="216"/>
                  </a:cubicBezTo>
                  <a:cubicBezTo>
                    <a:pt x="136" y="216"/>
                    <a:pt x="136" y="216"/>
                    <a:pt x="136" y="216"/>
                  </a:cubicBezTo>
                  <a:cubicBezTo>
                    <a:pt x="136" y="216"/>
                    <a:pt x="136" y="216"/>
                    <a:pt x="136" y="216"/>
                  </a:cubicBezTo>
                  <a:cubicBezTo>
                    <a:pt x="137" y="216"/>
                    <a:pt x="137" y="216"/>
                    <a:pt x="137" y="216"/>
                  </a:cubicBezTo>
                  <a:cubicBezTo>
                    <a:pt x="137" y="216"/>
                    <a:pt x="137" y="217"/>
                    <a:pt x="137" y="217"/>
                  </a:cubicBezTo>
                  <a:cubicBezTo>
                    <a:pt x="137" y="217"/>
                    <a:pt x="137" y="217"/>
                    <a:pt x="137" y="217"/>
                  </a:cubicBezTo>
                  <a:cubicBezTo>
                    <a:pt x="137" y="217"/>
                    <a:pt x="136" y="217"/>
                    <a:pt x="136" y="217"/>
                  </a:cubicBezTo>
                  <a:cubicBezTo>
                    <a:pt x="135" y="218"/>
                    <a:pt x="134" y="218"/>
                    <a:pt x="132" y="220"/>
                  </a:cubicBezTo>
                  <a:cubicBezTo>
                    <a:pt x="129" y="221"/>
                    <a:pt x="125" y="224"/>
                    <a:pt x="120" y="227"/>
                  </a:cubicBezTo>
                  <a:cubicBezTo>
                    <a:pt x="119" y="227"/>
                    <a:pt x="117" y="228"/>
                    <a:pt x="116" y="229"/>
                  </a:cubicBezTo>
                  <a:cubicBezTo>
                    <a:pt x="116" y="230"/>
                    <a:pt x="116" y="230"/>
                    <a:pt x="108" y="236"/>
                  </a:cubicBezTo>
                  <a:cubicBezTo>
                    <a:pt x="103" y="241"/>
                    <a:pt x="96" y="246"/>
                    <a:pt x="89" y="252"/>
                  </a:cubicBezTo>
                  <a:cubicBezTo>
                    <a:pt x="71" y="267"/>
                    <a:pt x="48" y="287"/>
                    <a:pt x="40" y="294"/>
                  </a:cubicBezTo>
                  <a:cubicBezTo>
                    <a:pt x="45" y="291"/>
                    <a:pt x="55" y="285"/>
                    <a:pt x="66" y="278"/>
                  </a:cubicBezTo>
                  <a:cubicBezTo>
                    <a:pt x="127" y="243"/>
                    <a:pt x="133" y="239"/>
                    <a:pt x="134" y="239"/>
                  </a:cubicBezTo>
                  <a:cubicBezTo>
                    <a:pt x="134" y="239"/>
                    <a:pt x="134" y="240"/>
                    <a:pt x="134" y="240"/>
                  </a:cubicBezTo>
                  <a:cubicBezTo>
                    <a:pt x="134" y="240"/>
                    <a:pt x="134" y="240"/>
                    <a:pt x="124" y="248"/>
                  </a:cubicBezTo>
                  <a:cubicBezTo>
                    <a:pt x="118" y="253"/>
                    <a:pt x="110" y="259"/>
                    <a:pt x="101" y="266"/>
                  </a:cubicBezTo>
                  <a:cubicBezTo>
                    <a:pt x="82" y="280"/>
                    <a:pt x="60" y="297"/>
                    <a:pt x="52" y="304"/>
                  </a:cubicBezTo>
                  <a:cubicBezTo>
                    <a:pt x="65" y="297"/>
                    <a:pt x="111" y="270"/>
                    <a:pt x="136" y="255"/>
                  </a:cubicBezTo>
                  <a:cubicBezTo>
                    <a:pt x="136" y="255"/>
                    <a:pt x="136" y="255"/>
                    <a:pt x="136" y="255"/>
                  </a:cubicBezTo>
                  <a:cubicBezTo>
                    <a:pt x="136" y="255"/>
                    <a:pt x="136" y="255"/>
                    <a:pt x="137" y="255"/>
                  </a:cubicBezTo>
                  <a:cubicBezTo>
                    <a:pt x="137" y="256"/>
                    <a:pt x="137" y="256"/>
                    <a:pt x="136" y="256"/>
                  </a:cubicBezTo>
                  <a:cubicBezTo>
                    <a:pt x="136" y="256"/>
                    <a:pt x="136" y="256"/>
                    <a:pt x="136" y="256"/>
                  </a:cubicBezTo>
                  <a:cubicBezTo>
                    <a:pt x="136" y="256"/>
                    <a:pt x="136" y="256"/>
                    <a:pt x="136" y="256"/>
                  </a:cubicBezTo>
                  <a:cubicBezTo>
                    <a:pt x="135" y="257"/>
                    <a:pt x="131" y="260"/>
                    <a:pt x="120" y="267"/>
                  </a:cubicBezTo>
                  <a:cubicBezTo>
                    <a:pt x="110" y="273"/>
                    <a:pt x="97" y="282"/>
                    <a:pt x="84" y="290"/>
                  </a:cubicBezTo>
                  <a:cubicBezTo>
                    <a:pt x="72" y="298"/>
                    <a:pt x="59" y="306"/>
                    <a:pt x="50" y="312"/>
                  </a:cubicBezTo>
                  <a:cubicBezTo>
                    <a:pt x="106" y="279"/>
                    <a:pt x="118" y="273"/>
                    <a:pt x="120" y="272"/>
                  </a:cubicBezTo>
                  <a:cubicBezTo>
                    <a:pt x="120" y="272"/>
                    <a:pt x="120" y="272"/>
                    <a:pt x="120" y="272"/>
                  </a:cubicBezTo>
                  <a:cubicBezTo>
                    <a:pt x="121" y="272"/>
                    <a:pt x="121" y="272"/>
                    <a:pt x="121" y="272"/>
                  </a:cubicBezTo>
                  <a:cubicBezTo>
                    <a:pt x="121" y="272"/>
                    <a:pt x="121" y="272"/>
                    <a:pt x="121" y="272"/>
                  </a:cubicBezTo>
                  <a:cubicBezTo>
                    <a:pt x="121" y="272"/>
                    <a:pt x="121" y="272"/>
                    <a:pt x="121" y="272"/>
                  </a:cubicBezTo>
                  <a:cubicBezTo>
                    <a:pt x="121" y="272"/>
                    <a:pt x="121" y="272"/>
                    <a:pt x="121" y="272"/>
                  </a:cubicBezTo>
                  <a:cubicBezTo>
                    <a:pt x="121" y="272"/>
                    <a:pt x="121" y="272"/>
                    <a:pt x="121" y="272"/>
                  </a:cubicBezTo>
                  <a:cubicBezTo>
                    <a:pt x="121" y="272"/>
                    <a:pt x="121" y="272"/>
                    <a:pt x="121" y="272"/>
                  </a:cubicBezTo>
                  <a:cubicBezTo>
                    <a:pt x="120" y="273"/>
                    <a:pt x="119" y="273"/>
                    <a:pt x="117" y="275"/>
                  </a:cubicBezTo>
                  <a:cubicBezTo>
                    <a:pt x="115" y="276"/>
                    <a:pt x="111" y="278"/>
                    <a:pt x="107" y="281"/>
                  </a:cubicBezTo>
                  <a:cubicBezTo>
                    <a:pt x="100" y="285"/>
                    <a:pt x="90" y="291"/>
                    <a:pt x="81" y="297"/>
                  </a:cubicBezTo>
                  <a:cubicBezTo>
                    <a:pt x="97" y="287"/>
                    <a:pt x="115" y="277"/>
                    <a:pt x="128" y="269"/>
                  </a:cubicBezTo>
                  <a:cubicBezTo>
                    <a:pt x="128" y="269"/>
                    <a:pt x="129" y="269"/>
                    <a:pt x="129" y="269"/>
                  </a:cubicBezTo>
                  <a:cubicBezTo>
                    <a:pt x="129" y="269"/>
                    <a:pt x="129" y="270"/>
                    <a:pt x="129" y="270"/>
                  </a:cubicBezTo>
                  <a:cubicBezTo>
                    <a:pt x="102" y="292"/>
                    <a:pt x="53" y="330"/>
                    <a:pt x="41" y="341"/>
                  </a:cubicBezTo>
                  <a:cubicBezTo>
                    <a:pt x="128" y="291"/>
                    <a:pt x="128" y="291"/>
                    <a:pt x="128" y="291"/>
                  </a:cubicBezTo>
                  <a:cubicBezTo>
                    <a:pt x="128" y="291"/>
                    <a:pt x="128" y="291"/>
                    <a:pt x="128" y="291"/>
                  </a:cubicBezTo>
                  <a:cubicBezTo>
                    <a:pt x="128" y="291"/>
                    <a:pt x="128" y="291"/>
                    <a:pt x="128" y="291"/>
                  </a:cubicBezTo>
                  <a:cubicBezTo>
                    <a:pt x="128" y="291"/>
                    <a:pt x="129" y="291"/>
                    <a:pt x="128" y="292"/>
                  </a:cubicBezTo>
                  <a:cubicBezTo>
                    <a:pt x="128" y="292"/>
                    <a:pt x="128" y="292"/>
                    <a:pt x="128" y="292"/>
                  </a:cubicBezTo>
                  <a:cubicBezTo>
                    <a:pt x="128" y="292"/>
                    <a:pt x="128" y="292"/>
                    <a:pt x="128" y="292"/>
                  </a:cubicBezTo>
                  <a:cubicBezTo>
                    <a:pt x="126" y="293"/>
                    <a:pt x="123" y="295"/>
                    <a:pt x="114" y="301"/>
                  </a:cubicBezTo>
                  <a:cubicBezTo>
                    <a:pt x="105" y="307"/>
                    <a:pt x="93" y="315"/>
                    <a:pt x="82" y="323"/>
                  </a:cubicBezTo>
                  <a:cubicBezTo>
                    <a:pt x="68" y="332"/>
                    <a:pt x="53" y="341"/>
                    <a:pt x="45" y="347"/>
                  </a:cubicBezTo>
                  <a:cubicBezTo>
                    <a:pt x="60" y="338"/>
                    <a:pt x="92" y="320"/>
                    <a:pt x="111" y="309"/>
                  </a:cubicBezTo>
                  <a:cubicBezTo>
                    <a:pt x="111" y="309"/>
                    <a:pt x="111" y="309"/>
                    <a:pt x="111" y="309"/>
                  </a:cubicBezTo>
                  <a:cubicBezTo>
                    <a:pt x="111" y="309"/>
                    <a:pt x="111" y="309"/>
                    <a:pt x="111" y="309"/>
                  </a:cubicBezTo>
                  <a:cubicBezTo>
                    <a:pt x="111" y="309"/>
                    <a:pt x="111" y="309"/>
                    <a:pt x="111" y="309"/>
                  </a:cubicBezTo>
                  <a:cubicBezTo>
                    <a:pt x="111" y="310"/>
                    <a:pt x="111" y="310"/>
                    <a:pt x="111" y="310"/>
                  </a:cubicBezTo>
                  <a:cubicBezTo>
                    <a:pt x="111" y="310"/>
                    <a:pt x="111" y="310"/>
                    <a:pt x="111" y="310"/>
                  </a:cubicBezTo>
                  <a:cubicBezTo>
                    <a:pt x="109" y="311"/>
                    <a:pt x="102" y="317"/>
                    <a:pt x="70" y="339"/>
                  </a:cubicBezTo>
                  <a:cubicBezTo>
                    <a:pt x="59" y="347"/>
                    <a:pt x="46" y="355"/>
                    <a:pt x="39" y="361"/>
                  </a:cubicBezTo>
                  <a:cubicBezTo>
                    <a:pt x="110" y="319"/>
                    <a:pt x="110" y="319"/>
                    <a:pt x="111" y="319"/>
                  </a:cubicBezTo>
                  <a:cubicBezTo>
                    <a:pt x="110" y="320"/>
                    <a:pt x="110" y="320"/>
                    <a:pt x="110" y="320"/>
                  </a:cubicBezTo>
                  <a:cubicBezTo>
                    <a:pt x="110" y="320"/>
                    <a:pt x="110" y="320"/>
                    <a:pt x="110" y="320"/>
                  </a:cubicBezTo>
                  <a:cubicBezTo>
                    <a:pt x="110" y="320"/>
                    <a:pt x="110" y="320"/>
                    <a:pt x="110" y="320"/>
                  </a:cubicBezTo>
                  <a:cubicBezTo>
                    <a:pt x="111" y="320"/>
                    <a:pt x="111" y="320"/>
                    <a:pt x="111" y="320"/>
                  </a:cubicBezTo>
                  <a:cubicBezTo>
                    <a:pt x="109" y="321"/>
                    <a:pt x="30" y="367"/>
                    <a:pt x="29" y="367"/>
                  </a:cubicBezTo>
                  <a:cubicBezTo>
                    <a:pt x="29" y="367"/>
                    <a:pt x="29" y="367"/>
                    <a:pt x="29" y="36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</a:endParaRPr>
            </a:p>
          </p:txBody>
        </p:sp>
        <p:sp>
          <p:nvSpPr>
            <p:cNvPr id="18" name="Freeform 271"/>
            <p:cNvSpPr/>
            <p:nvPr/>
          </p:nvSpPr>
          <p:spPr bwMode="auto">
            <a:xfrm>
              <a:off x="721589" y="5644423"/>
              <a:ext cx="4043608" cy="1329968"/>
            </a:xfrm>
            <a:custGeom>
              <a:gdLst>
                <a:gd name="T0" fmla="*/ 35 w 137"/>
                <a:gd name="T1" fmla="*/ 353 h 367"/>
                <a:gd name="T2" fmla="*/ 37 w 137"/>
                <a:gd name="T3" fmla="*/ 344 h 367"/>
                <a:gd name="T4" fmla="*/ 32 w 137"/>
                <a:gd name="T5" fmla="*/ 326 h 367"/>
                <a:gd name="T6" fmla="*/ 31 w 137"/>
                <a:gd name="T7" fmla="*/ 324 h 367"/>
                <a:gd name="T8" fmla="*/ 130 w 137"/>
                <a:gd name="T9" fmla="*/ 242 h 367"/>
                <a:gd name="T10" fmla="*/ 88 w 137"/>
                <a:gd name="T11" fmla="*/ 252 h 367"/>
                <a:gd name="T12" fmla="*/ 52 w 137"/>
                <a:gd name="T13" fmla="*/ 265 h 367"/>
                <a:gd name="T14" fmla="*/ 30 w 137"/>
                <a:gd name="T15" fmla="*/ 275 h 367"/>
                <a:gd name="T16" fmla="*/ 40 w 137"/>
                <a:gd name="T17" fmla="*/ 257 h 367"/>
                <a:gd name="T18" fmla="*/ 36 w 137"/>
                <a:gd name="T19" fmla="*/ 258 h 367"/>
                <a:gd name="T20" fmla="*/ 48 w 137"/>
                <a:gd name="T21" fmla="*/ 230 h 367"/>
                <a:gd name="T22" fmla="*/ 28 w 137"/>
                <a:gd name="T23" fmla="*/ 214 h 367"/>
                <a:gd name="T24" fmla="*/ 52 w 137"/>
                <a:gd name="T25" fmla="*/ 189 h 367"/>
                <a:gd name="T26" fmla="*/ 35 w 137"/>
                <a:gd name="T27" fmla="*/ 193 h 367"/>
                <a:gd name="T28" fmla="*/ 42 w 137"/>
                <a:gd name="T29" fmla="*/ 176 h 367"/>
                <a:gd name="T30" fmla="*/ 56 w 137"/>
                <a:gd name="T31" fmla="*/ 167 h 367"/>
                <a:gd name="T32" fmla="*/ 32 w 137"/>
                <a:gd name="T33" fmla="*/ 176 h 367"/>
                <a:gd name="T34" fmla="*/ 25 w 137"/>
                <a:gd name="T35" fmla="*/ 159 h 367"/>
                <a:gd name="T36" fmla="*/ 57 w 137"/>
                <a:gd name="T37" fmla="*/ 140 h 367"/>
                <a:gd name="T38" fmla="*/ 122 w 137"/>
                <a:gd name="T39" fmla="*/ 64 h 367"/>
                <a:gd name="T40" fmla="*/ 129 w 137"/>
                <a:gd name="T41" fmla="*/ 39 h 367"/>
                <a:gd name="T42" fmla="*/ 12 w 137"/>
                <a:gd name="T43" fmla="*/ 100 h 367"/>
                <a:gd name="T44" fmla="*/ 25 w 137"/>
                <a:gd name="T45" fmla="*/ 88 h 367"/>
                <a:gd name="T46" fmla="*/ 27 w 137"/>
                <a:gd name="T47" fmla="*/ 77 h 367"/>
                <a:gd name="T48" fmla="*/ 2 w 137"/>
                <a:gd name="T49" fmla="*/ 90 h 367"/>
                <a:gd name="T50" fmla="*/ 72 w 137"/>
                <a:gd name="T51" fmla="*/ 34 h 367"/>
                <a:gd name="T52" fmla="*/ 19 w 137"/>
                <a:gd name="T53" fmla="*/ 59 h 367"/>
                <a:gd name="T54" fmla="*/ 68 w 137"/>
                <a:gd name="T55" fmla="*/ 18 h 367"/>
                <a:gd name="T56" fmla="*/ 72 w 137"/>
                <a:gd name="T57" fmla="*/ 7 h 367"/>
                <a:gd name="T58" fmla="*/ 93 w 137"/>
                <a:gd name="T59" fmla="*/ 4 h 367"/>
                <a:gd name="T60" fmla="*/ 82 w 137"/>
                <a:gd name="T61" fmla="*/ 18 h 367"/>
                <a:gd name="T62" fmla="*/ 62 w 137"/>
                <a:gd name="T63" fmla="*/ 32 h 367"/>
                <a:gd name="T64" fmla="*/ 106 w 137"/>
                <a:gd name="T65" fmla="*/ 22 h 367"/>
                <a:gd name="T66" fmla="*/ 28 w 137"/>
                <a:gd name="T67" fmla="*/ 76 h 367"/>
                <a:gd name="T68" fmla="*/ 128 w 137"/>
                <a:gd name="T69" fmla="*/ 18 h 367"/>
                <a:gd name="T70" fmla="*/ 73 w 137"/>
                <a:gd name="T71" fmla="*/ 59 h 367"/>
                <a:gd name="T72" fmla="*/ 38 w 137"/>
                <a:gd name="T73" fmla="*/ 84 h 367"/>
                <a:gd name="T74" fmla="*/ 21 w 137"/>
                <a:gd name="T75" fmla="*/ 100 h 367"/>
                <a:gd name="T76" fmla="*/ 128 w 137"/>
                <a:gd name="T77" fmla="*/ 61 h 367"/>
                <a:gd name="T78" fmla="*/ 119 w 137"/>
                <a:gd name="T79" fmla="*/ 86 h 367"/>
                <a:gd name="T80" fmla="*/ 106 w 137"/>
                <a:gd name="T81" fmla="*/ 113 h 367"/>
                <a:gd name="T82" fmla="*/ 84 w 137"/>
                <a:gd name="T83" fmla="*/ 151 h 367"/>
                <a:gd name="T84" fmla="*/ 128 w 137"/>
                <a:gd name="T85" fmla="*/ 127 h 367"/>
                <a:gd name="T86" fmla="*/ 133 w 137"/>
                <a:gd name="T87" fmla="*/ 136 h 367"/>
                <a:gd name="T88" fmla="*/ 119 w 137"/>
                <a:gd name="T89" fmla="*/ 152 h 367"/>
                <a:gd name="T90" fmla="*/ 120 w 137"/>
                <a:gd name="T91" fmla="*/ 160 h 367"/>
                <a:gd name="T92" fmla="*/ 83 w 137"/>
                <a:gd name="T93" fmla="*/ 192 h 367"/>
                <a:gd name="T94" fmla="*/ 118 w 137"/>
                <a:gd name="T95" fmla="*/ 181 h 367"/>
                <a:gd name="T96" fmla="*/ 128 w 137"/>
                <a:gd name="T97" fmla="*/ 184 h 367"/>
                <a:gd name="T98" fmla="*/ 109 w 137"/>
                <a:gd name="T99" fmla="*/ 215 h 367"/>
                <a:gd name="T100" fmla="*/ 113 w 137"/>
                <a:gd name="T101" fmla="*/ 215 h 367"/>
                <a:gd name="T102" fmla="*/ 137 w 137"/>
                <a:gd name="T103" fmla="*/ 212 h 367"/>
                <a:gd name="T104" fmla="*/ 102 w 137"/>
                <a:gd name="T105" fmla="*/ 236 h 367"/>
                <a:gd name="T106" fmla="*/ 137 w 137"/>
                <a:gd name="T107" fmla="*/ 217 h 367"/>
                <a:gd name="T108" fmla="*/ 40 w 137"/>
                <a:gd name="T109" fmla="*/ 294 h 367"/>
                <a:gd name="T110" fmla="*/ 136 w 137"/>
                <a:gd name="T111" fmla="*/ 255 h 367"/>
                <a:gd name="T112" fmla="*/ 84 w 137"/>
                <a:gd name="T113" fmla="*/ 290 h 367"/>
                <a:gd name="T114" fmla="*/ 121 w 137"/>
                <a:gd name="T115" fmla="*/ 272 h 367"/>
                <a:gd name="T116" fmla="*/ 129 w 137"/>
                <a:gd name="T117" fmla="*/ 269 h 367"/>
                <a:gd name="T118" fmla="*/ 128 w 137"/>
                <a:gd name="T119" fmla="*/ 292 h 367"/>
                <a:gd name="T120" fmla="*/ 111 w 137"/>
                <a:gd name="T121" fmla="*/ 309 h 367"/>
                <a:gd name="T122" fmla="*/ 110 w 137"/>
                <a:gd name="T123" fmla="*/ 320 h 36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137" h="367">
                  <a:moveTo>
                    <a:pt x="29" y="367"/>
                  </a:moveTo>
                  <a:cubicBezTo>
                    <a:pt x="29" y="367"/>
                    <a:pt x="29" y="367"/>
                    <a:pt x="29" y="367"/>
                  </a:cubicBezTo>
                  <a:cubicBezTo>
                    <a:pt x="29" y="367"/>
                    <a:pt x="29" y="367"/>
                    <a:pt x="29" y="366"/>
                  </a:cubicBezTo>
                  <a:cubicBezTo>
                    <a:pt x="51" y="351"/>
                    <a:pt x="90" y="324"/>
                    <a:pt x="104" y="313"/>
                  </a:cubicBezTo>
                  <a:cubicBezTo>
                    <a:pt x="63" y="338"/>
                    <a:pt x="39" y="351"/>
                    <a:pt x="35" y="353"/>
                  </a:cubicBezTo>
                  <a:cubicBezTo>
                    <a:pt x="35" y="353"/>
                    <a:pt x="35" y="353"/>
                    <a:pt x="35" y="353"/>
                  </a:cubicBezTo>
                  <a:cubicBezTo>
                    <a:pt x="35" y="353"/>
                    <a:pt x="35" y="353"/>
                    <a:pt x="35" y="353"/>
                  </a:cubicBezTo>
                  <a:cubicBezTo>
                    <a:pt x="35" y="353"/>
                    <a:pt x="35" y="353"/>
                    <a:pt x="35" y="353"/>
                  </a:cubicBezTo>
                  <a:cubicBezTo>
                    <a:pt x="35" y="353"/>
                    <a:pt x="35" y="353"/>
                    <a:pt x="34" y="353"/>
                  </a:cubicBezTo>
                  <a:cubicBezTo>
                    <a:pt x="34" y="353"/>
                    <a:pt x="34" y="353"/>
                    <a:pt x="35" y="353"/>
                  </a:cubicBezTo>
                  <a:cubicBezTo>
                    <a:pt x="58" y="337"/>
                    <a:pt x="97" y="311"/>
                    <a:pt x="117" y="298"/>
                  </a:cubicBezTo>
                  <a:cubicBezTo>
                    <a:pt x="37" y="344"/>
                    <a:pt x="37" y="344"/>
                    <a:pt x="37" y="344"/>
                  </a:cubicBezTo>
                  <a:cubicBezTo>
                    <a:pt x="37" y="344"/>
                    <a:pt x="37" y="344"/>
                    <a:pt x="37" y="344"/>
                  </a:cubicBezTo>
                  <a:cubicBezTo>
                    <a:pt x="37" y="344"/>
                    <a:pt x="37" y="344"/>
                    <a:pt x="37" y="344"/>
                  </a:cubicBezTo>
                  <a:cubicBezTo>
                    <a:pt x="36" y="344"/>
                    <a:pt x="36" y="344"/>
                    <a:pt x="37" y="344"/>
                  </a:cubicBezTo>
                  <a:cubicBezTo>
                    <a:pt x="37" y="343"/>
                    <a:pt x="37" y="343"/>
                    <a:pt x="37" y="343"/>
                  </a:cubicBezTo>
                  <a:cubicBezTo>
                    <a:pt x="37" y="343"/>
                    <a:pt x="37" y="343"/>
                    <a:pt x="37" y="343"/>
                  </a:cubicBezTo>
                  <a:cubicBezTo>
                    <a:pt x="38" y="342"/>
                    <a:pt x="46" y="335"/>
                    <a:pt x="82" y="306"/>
                  </a:cubicBezTo>
                  <a:cubicBezTo>
                    <a:pt x="99" y="293"/>
                    <a:pt x="115" y="279"/>
                    <a:pt x="123" y="273"/>
                  </a:cubicBezTo>
                  <a:cubicBezTo>
                    <a:pt x="53" y="314"/>
                    <a:pt x="37" y="323"/>
                    <a:pt x="33" y="325"/>
                  </a:cubicBezTo>
                  <a:cubicBezTo>
                    <a:pt x="32" y="326"/>
                    <a:pt x="32" y="326"/>
                    <a:pt x="32" y="326"/>
                  </a:cubicBezTo>
                  <a:cubicBezTo>
                    <a:pt x="32" y="326"/>
                    <a:pt x="32" y="326"/>
                    <a:pt x="32" y="326"/>
                  </a:cubicBezTo>
                  <a:cubicBezTo>
                    <a:pt x="32" y="326"/>
                    <a:pt x="31" y="326"/>
                    <a:pt x="31" y="326"/>
                  </a:cubicBezTo>
                  <a:cubicBezTo>
                    <a:pt x="31" y="326"/>
                    <a:pt x="31" y="326"/>
                    <a:pt x="31" y="325"/>
                  </a:cubicBezTo>
                  <a:cubicBezTo>
                    <a:pt x="31" y="325"/>
                    <a:pt x="31" y="325"/>
                    <a:pt x="31" y="325"/>
                  </a:cubicBezTo>
                  <a:cubicBezTo>
                    <a:pt x="32" y="325"/>
                    <a:pt x="58" y="309"/>
                    <a:pt x="82" y="295"/>
                  </a:cubicBezTo>
                  <a:cubicBezTo>
                    <a:pt x="65" y="305"/>
                    <a:pt x="45" y="316"/>
                    <a:pt x="32" y="324"/>
                  </a:cubicBezTo>
                  <a:cubicBezTo>
                    <a:pt x="32" y="324"/>
                    <a:pt x="31" y="324"/>
                    <a:pt x="31" y="324"/>
                  </a:cubicBezTo>
                  <a:cubicBezTo>
                    <a:pt x="31" y="323"/>
                    <a:pt x="31" y="323"/>
                    <a:pt x="31" y="323"/>
                  </a:cubicBezTo>
                  <a:cubicBezTo>
                    <a:pt x="57" y="306"/>
                    <a:pt x="100" y="279"/>
                    <a:pt x="122" y="265"/>
                  </a:cubicBezTo>
                  <a:cubicBezTo>
                    <a:pt x="74" y="292"/>
                    <a:pt x="50" y="306"/>
                    <a:pt x="49" y="306"/>
                  </a:cubicBezTo>
                  <a:cubicBezTo>
                    <a:pt x="49" y="306"/>
                    <a:pt x="49" y="306"/>
                    <a:pt x="49" y="306"/>
                  </a:cubicBezTo>
                  <a:cubicBezTo>
                    <a:pt x="49" y="306"/>
                    <a:pt x="49" y="306"/>
                    <a:pt x="49" y="306"/>
                  </a:cubicBezTo>
                  <a:cubicBezTo>
                    <a:pt x="48" y="306"/>
                    <a:pt x="48" y="305"/>
                    <a:pt x="100" y="265"/>
                  </a:cubicBezTo>
                  <a:cubicBezTo>
                    <a:pt x="112" y="256"/>
                    <a:pt x="124" y="247"/>
                    <a:pt x="130" y="242"/>
                  </a:cubicBezTo>
                  <a:cubicBezTo>
                    <a:pt x="119" y="249"/>
                    <a:pt x="88" y="267"/>
                    <a:pt x="66" y="279"/>
                  </a:cubicBezTo>
                  <a:cubicBezTo>
                    <a:pt x="36" y="297"/>
                    <a:pt x="36" y="297"/>
                    <a:pt x="36" y="297"/>
                  </a:cubicBezTo>
                  <a:cubicBezTo>
                    <a:pt x="36" y="297"/>
                    <a:pt x="36" y="297"/>
                    <a:pt x="36" y="297"/>
                  </a:cubicBezTo>
                  <a:cubicBezTo>
                    <a:pt x="36" y="296"/>
                    <a:pt x="36" y="296"/>
                    <a:pt x="36" y="296"/>
                  </a:cubicBezTo>
                  <a:cubicBezTo>
                    <a:pt x="36" y="296"/>
                    <a:pt x="36" y="296"/>
                    <a:pt x="36" y="296"/>
                  </a:cubicBezTo>
                  <a:cubicBezTo>
                    <a:pt x="36" y="296"/>
                    <a:pt x="36" y="296"/>
                    <a:pt x="36" y="296"/>
                  </a:cubicBezTo>
                  <a:cubicBezTo>
                    <a:pt x="38" y="294"/>
                    <a:pt x="47" y="286"/>
                    <a:pt x="88" y="252"/>
                  </a:cubicBezTo>
                  <a:cubicBezTo>
                    <a:pt x="99" y="243"/>
                    <a:pt x="108" y="235"/>
                    <a:pt x="112" y="231"/>
                  </a:cubicBezTo>
                  <a:cubicBezTo>
                    <a:pt x="110" y="233"/>
                    <a:pt x="106" y="235"/>
                    <a:pt x="102" y="237"/>
                  </a:cubicBezTo>
                  <a:cubicBezTo>
                    <a:pt x="96" y="241"/>
                    <a:pt x="90" y="244"/>
                    <a:pt x="84" y="248"/>
                  </a:cubicBezTo>
                  <a:cubicBezTo>
                    <a:pt x="57" y="263"/>
                    <a:pt x="31" y="279"/>
                    <a:pt x="31" y="279"/>
                  </a:cubicBezTo>
                  <a:cubicBezTo>
                    <a:pt x="31" y="279"/>
                    <a:pt x="30" y="279"/>
                    <a:pt x="30" y="279"/>
                  </a:cubicBezTo>
                  <a:cubicBezTo>
                    <a:pt x="30" y="278"/>
                    <a:pt x="30" y="278"/>
                    <a:pt x="31" y="278"/>
                  </a:cubicBezTo>
                  <a:cubicBezTo>
                    <a:pt x="37" y="274"/>
                    <a:pt x="45" y="270"/>
                    <a:pt x="52" y="265"/>
                  </a:cubicBezTo>
                  <a:cubicBezTo>
                    <a:pt x="52" y="265"/>
                    <a:pt x="52" y="265"/>
                    <a:pt x="52" y="265"/>
                  </a:cubicBezTo>
                  <a:cubicBezTo>
                    <a:pt x="52" y="265"/>
                    <a:pt x="52" y="265"/>
                    <a:pt x="52" y="265"/>
                  </a:cubicBezTo>
                  <a:cubicBezTo>
                    <a:pt x="103" y="233"/>
                    <a:pt x="103" y="233"/>
                    <a:pt x="103" y="233"/>
                  </a:cubicBezTo>
                  <a:cubicBezTo>
                    <a:pt x="33" y="273"/>
                    <a:pt x="33" y="273"/>
                    <a:pt x="33" y="273"/>
                  </a:cubicBezTo>
                  <a:cubicBezTo>
                    <a:pt x="33" y="273"/>
                    <a:pt x="33" y="273"/>
                    <a:pt x="33" y="273"/>
                  </a:cubicBezTo>
                  <a:cubicBezTo>
                    <a:pt x="33" y="273"/>
                    <a:pt x="33" y="273"/>
                    <a:pt x="33" y="273"/>
                  </a:cubicBezTo>
                  <a:cubicBezTo>
                    <a:pt x="31" y="274"/>
                    <a:pt x="30" y="275"/>
                    <a:pt x="30" y="275"/>
                  </a:cubicBezTo>
                  <a:cubicBezTo>
                    <a:pt x="30" y="275"/>
                    <a:pt x="30" y="275"/>
                    <a:pt x="30" y="275"/>
                  </a:cubicBezTo>
                  <a:cubicBezTo>
                    <a:pt x="30" y="275"/>
                    <a:pt x="30" y="275"/>
                    <a:pt x="30" y="275"/>
                  </a:cubicBezTo>
                  <a:cubicBezTo>
                    <a:pt x="29" y="275"/>
                    <a:pt x="29" y="275"/>
                    <a:pt x="29" y="275"/>
                  </a:cubicBezTo>
                  <a:cubicBezTo>
                    <a:pt x="29" y="275"/>
                    <a:pt x="29" y="275"/>
                    <a:pt x="29" y="275"/>
                  </a:cubicBezTo>
                  <a:cubicBezTo>
                    <a:pt x="29" y="275"/>
                    <a:pt x="29" y="274"/>
                    <a:pt x="29" y="274"/>
                  </a:cubicBezTo>
                  <a:cubicBezTo>
                    <a:pt x="52" y="258"/>
                    <a:pt x="93" y="228"/>
                    <a:pt x="107" y="218"/>
                  </a:cubicBezTo>
                  <a:cubicBezTo>
                    <a:pt x="40" y="257"/>
                    <a:pt x="40" y="257"/>
                    <a:pt x="40" y="257"/>
                  </a:cubicBezTo>
                  <a:cubicBezTo>
                    <a:pt x="40" y="257"/>
                    <a:pt x="40" y="257"/>
                    <a:pt x="40" y="257"/>
                  </a:cubicBezTo>
                  <a:cubicBezTo>
                    <a:pt x="40" y="257"/>
                    <a:pt x="40" y="257"/>
                    <a:pt x="40" y="256"/>
                  </a:cubicBezTo>
                  <a:cubicBezTo>
                    <a:pt x="40" y="256"/>
                    <a:pt x="40" y="256"/>
                    <a:pt x="40" y="256"/>
                  </a:cubicBezTo>
                  <a:cubicBezTo>
                    <a:pt x="40" y="256"/>
                    <a:pt x="40" y="256"/>
                    <a:pt x="40" y="256"/>
                  </a:cubicBezTo>
                  <a:cubicBezTo>
                    <a:pt x="40" y="255"/>
                    <a:pt x="40" y="255"/>
                    <a:pt x="40" y="255"/>
                  </a:cubicBezTo>
                  <a:cubicBezTo>
                    <a:pt x="41" y="255"/>
                    <a:pt x="41" y="255"/>
                    <a:pt x="41" y="255"/>
                  </a:cubicBezTo>
                  <a:cubicBezTo>
                    <a:pt x="38" y="257"/>
                    <a:pt x="36" y="258"/>
                    <a:pt x="36" y="258"/>
                  </a:cubicBezTo>
                  <a:cubicBezTo>
                    <a:pt x="35" y="258"/>
                    <a:pt x="35" y="258"/>
                    <a:pt x="35" y="258"/>
                  </a:cubicBezTo>
                  <a:cubicBezTo>
                    <a:pt x="35" y="258"/>
                    <a:pt x="35" y="258"/>
                    <a:pt x="35" y="258"/>
                  </a:cubicBezTo>
                  <a:cubicBezTo>
                    <a:pt x="35" y="258"/>
                    <a:pt x="35" y="258"/>
                    <a:pt x="35" y="258"/>
                  </a:cubicBezTo>
                  <a:cubicBezTo>
                    <a:pt x="35" y="258"/>
                    <a:pt x="35" y="258"/>
                    <a:pt x="35" y="257"/>
                  </a:cubicBezTo>
                  <a:cubicBezTo>
                    <a:pt x="123" y="187"/>
                    <a:pt x="123" y="187"/>
                    <a:pt x="123" y="187"/>
                  </a:cubicBezTo>
                  <a:cubicBezTo>
                    <a:pt x="109" y="195"/>
                    <a:pt x="70" y="218"/>
                    <a:pt x="48" y="230"/>
                  </a:cubicBezTo>
                  <a:cubicBezTo>
                    <a:pt x="48" y="230"/>
                    <a:pt x="48" y="230"/>
                    <a:pt x="48" y="230"/>
                  </a:cubicBezTo>
                  <a:cubicBezTo>
                    <a:pt x="47" y="230"/>
                    <a:pt x="48" y="230"/>
                    <a:pt x="48" y="230"/>
                  </a:cubicBezTo>
                  <a:cubicBezTo>
                    <a:pt x="111" y="185"/>
                    <a:pt x="111" y="185"/>
                    <a:pt x="111" y="185"/>
                  </a:cubicBezTo>
                  <a:cubicBezTo>
                    <a:pt x="96" y="193"/>
                    <a:pt x="64" y="212"/>
                    <a:pt x="45" y="223"/>
                  </a:cubicBezTo>
                  <a:cubicBezTo>
                    <a:pt x="45" y="223"/>
                    <a:pt x="44" y="223"/>
                    <a:pt x="44" y="223"/>
                  </a:cubicBezTo>
                  <a:cubicBezTo>
                    <a:pt x="44" y="223"/>
                    <a:pt x="44" y="222"/>
                    <a:pt x="44" y="222"/>
                  </a:cubicBezTo>
                  <a:cubicBezTo>
                    <a:pt x="66" y="204"/>
                    <a:pt x="104" y="173"/>
                    <a:pt x="116" y="163"/>
                  </a:cubicBezTo>
                  <a:cubicBezTo>
                    <a:pt x="98" y="173"/>
                    <a:pt x="29" y="213"/>
                    <a:pt x="28" y="214"/>
                  </a:cubicBezTo>
                  <a:cubicBezTo>
                    <a:pt x="28" y="214"/>
                    <a:pt x="27" y="214"/>
                    <a:pt x="27" y="214"/>
                  </a:cubicBezTo>
                  <a:cubicBezTo>
                    <a:pt x="27" y="214"/>
                    <a:pt x="27" y="213"/>
                    <a:pt x="27" y="213"/>
                  </a:cubicBezTo>
                  <a:cubicBezTo>
                    <a:pt x="51" y="197"/>
                    <a:pt x="91" y="169"/>
                    <a:pt x="109" y="157"/>
                  </a:cubicBezTo>
                  <a:cubicBezTo>
                    <a:pt x="52" y="190"/>
                    <a:pt x="52" y="190"/>
                    <a:pt x="52" y="190"/>
                  </a:cubicBezTo>
                  <a:cubicBezTo>
                    <a:pt x="52" y="190"/>
                    <a:pt x="52" y="190"/>
                    <a:pt x="52" y="190"/>
                  </a:cubicBezTo>
                  <a:cubicBezTo>
                    <a:pt x="52" y="190"/>
                    <a:pt x="52" y="190"/>
                    <a:pt x="52" y="190"/>
                  </a:cubicBezTo>
                  <a:cubicBezTo>
                    <a:pt x="52" y="189"/>
                    <a:pt x="52" y="189"/>
                    <a:pt x="52" y="189"/>
                  </a:cubicBezTo>
                  <a:cubicBezTo>
                    <a:pt x="52" y="189"/>
                    <a:pt x="52" y="189"/>
                    <a:pt x="52" y="189"/>
                  </a:cubicBezTo>
                  <a:cubicBezTo>
                    <a:pt x="52" y="189"/>
                    <a:pt x="52" y="189"/>
                    <a:pt x="52" y="189"/>
                  </a:cubicBezTo>
                  <a:cubicBezTo>
                    <a:pt x="53" y="188"/>
                    <a:pt x="56" y="186"/>
                    <a:pt x="64" y="180"/>
                  </a:cubicBezTo>
                  <a:cubicBezTo>
                    <a:pt x="71" y="176"/>
                    <a:pt x="80" y="170"/>
                    <a:pt x="92" y="162"/>
                  </a:cubicBezTo>
                  <a:cubicBezTo>
                    <a:pt x="102" y="156"/>
                    <a:pt x="112" y="149"/>
                    <a:pt x="119" y="144"/>
                  </a:cubicBezTo>
                  <a:cubicBezTo>
                    <a:pt x="110" y="149"/>
                    <a:pt x="98" y="157"/>
                    <a:pt x="86" y="164"/>
                  </a:cubicBezTo>
                  <a:cubicBezTo>
                    <a:pt x="44" y="188"/>
                    <a:pt x="36" y="192"/>
                    <a:pt x="35" y="193"/>
                  </a:cubicBezTo>
                  <a:cubicBezTo>
                    <a:pt x="34" y="193"/>
                    <a:pt x="34" y="193"/>
                    <a:pt x="34" y="193"/>
                  </a:cubicBezTo>
                  <a:cubicBezTo>
                    <a:pt x="34" y="193"/>
                    <a:pt x="34" y="193"/>
                    <a:pt x="34" y="193"/>
                  </a:cubicBezTo>
                  <a:cubicBezTo>
                    <a:pt x="34" y="193"/>
                    <a:pt x="34" y="193"/>
                    <a:pt x="34" y="193"/>
                  </a:cubicBezTo>
                  <a:cubicBezTo>
                    <a:pt x="34" y="193"/>
                    <a:pt x="34" y="193"/>
                    <a:pt x="34" y="193"/>
                  </a:cubicBezTo>
                  <a:cubicBezTo>
                    <a:pt x="34" y="193"/>
                    <a:pt x="34" y="193"/>
                    <a:pt x="34" y="193"/>
                  </a:cubicBezTo>
                  <a:cubicBezTo>
                    <a:pt x="120" y="131"/>
                    <a:pt x="120" y="131"/>
                    <a:pt x="120" y="131"/>
                  </a:cubicBezTo>
                  <a:cubicBezTo>
                    <a:pt x="99" y="144"/>
                    <a:pt x="43" y="176"/>
                    <a:pt x="42" y="176"/>
                  </a:cubicBezTo>
                  <a:cubicBezTo>
                    <a:pt x="42" y="176"/>
                    <a:pt x="42" y="176"/>
                    <a:pt x="42" y="176"/>
                  </a:cubicBezTo>
                  <a:cubicBezTo>
                    <a:pt x="42" y="176"/>
                    <a:pt x="42" y="176"/>
                    <a:pt x="42" y="176"/>
                  </a:cubicBezTo>
                  <a:cubicBezTo>
                    <a:pt x="42" y="176"/>
                    <a:pt x="42" y="176"/>
                    <a:pt x="42" y="175"/>
                  </a:cubicBezTo>
                  <a:cubicBezTo>
                    <a:pt x="42" y="175"/>
                    <a:pt x="42" y="175"/>
                    <a:pt x="42" y="175"/>
                  </a:cubicBezTo>
                  <a:cubicBezTo>
                    <a:pt x="42" y="175"/>
                    <a:pt x="42" y="175"/>
                    <a:pt x="42" y="175"/>
                  </a:cubicBezTo>
                  <a:cubicBezTo>
                    <a:pt x="43" y="175"/>
                    <a:pt x="44" y="174"/>
                    <a:pt x="46" y="173"/>
                  </a:cubicBezTo>
                  <a:cubicBezTo>
                    <a:pt x="48" y="171"/>
                    <a:pt x="51" y="169"/>
                    <a:pt x="56" y="167"/>
                  </a:cubicBezTo>
                  <a:cubicBezTo>
                    <a:pt x="64" y="161"/>
                    <a:pt x="75" y="154"/>
                    <a:pt x="86" y="147"/>
                  </a:cubicBezTo>
                  <a:cubicBezTo>
                    <a:pt x="95" y="142"/>
                    <a:pt x="104" y="136"/>
                    <a:pt x="111" y="131"/>
                  </a:cubicBezTo>
                  <a:cubicBezTo>
                    <a:pt x="32" y="177"/>
                    <a:pt x="32" y="177"/>
                    <a:pt x="32" y="177"/>
                  </a:cubicBezTo>
                  <a:cubicBezTo>
                    <a:pt x="32" y="177"/>
                    <a:pt x="31" y="177"/>
                    <a:pt x="31" y="177"/>
                  </a:cubicBezTo>
                  <a:cubicBezTo>
                    <a:pt x="31" y="177"/>
                    <a:pt x="31" y="177"/>
                    <a:pt x="32" y="176"/>
                  </a:cubicBezTo>
                  <a:cubicBezTo>
                    <a:pt x="32" y="176"/>
                    <a:pt x="32" y="176"/>
                    <a:pt x="32" y="176"/>
                  </a:cubicBezTo>
                  <a:cubicBezTo>
                    <a:pt x="32" y="176"/>
                    <a:pt x="32" y="176"/>
                    <a:pt x="32" y="176"/>
                  </a:cubicBezTo>
                  <a:cubicBezTo>
                    <a:pt x="33" y="175"/>
                    <a:pt x="39" y="169"/>
                    <a:pt x="68" y="144"/>
                  </a:cubicBezTo>
                  <a:cubicBezTo>
                    <a:pt x="81" y="133"/>
                    <a:pt x="95" y="121"/>
                    <a:pt x="102" y="115"/>
                  </a:cubicBezTo>
                  <a:cubicBezTo>
                    <a:pt x="88" y="123"/>
                    <a:pt x="72" y="132"/>
                    <a:pt x="58" y="141"/>
                  </a:cubicBezTo>
                  <a:cubicBezTo>
                    <a:pt x="33" y="155"/>
                    <a:pt x="27" y="159"/>
                    <a:pt x="25" y="159"/>
                  </a:cubicBezTo>
                  <a:cubicBezTo>
                    <a:pt x="25" y="159"/>
                    <a:pt x="25" y="159"/>
                    <a:pt x="25" y="159"/>
                  </a:cubicBezTo>
                  <a:cubicBezTo>
                    <a:pt x="25" y="159"/>
                    <a:pt x="25" y="159"/>
                    <a:pt x="25" y="159"/>
                  </a:cubicBezTo>
                  <a:cubicBezTo>
                    <a:pt x="25" y="159"/>
                    <a:pt x="25" y="159"/>
                    <a:pt x="25" y="159"/>
                  </a:cubicBezTo>
                  <a:cubicBezTo>
                    <a:pt x="25" y="159"/>
                    <a:pt x="24" y="159"/>
                    <a:pt x="24" y="159"/>
                  </a:cubicBezTo>
                  <a:cubicBezTo>
                    <a:pt x="24" y="159"/>
                    <a:pt x="24" y="159"/>
                    <a:pt x="24" y="159"/>
                  </a:cubicBezTo>
                  <a:cubicBezTo>
                    <a:pt x="24" y="159"/>
                    <a:pt x="24" y="159"/>
                    <a:pt x="25" y="159"/>
                  </a:cubicBezTo>
                  <a:cubicBezTo>
                    <a:pt x="34" y="153"/>
                    <a:pt x="45" y="147"/>
                    <a:pt x="56" y="140"/>
                  </a:cubicBezTo>
                  <a:cubicBezTo>
                    <a:pt x="56" y="140"/>
                    <a:pt x="56" y="140"/>
                    <a:pt x="57" y="140"/>
                  </a:cubicBezTo>
                  <a:cubicBezTo>
                    <a:pt x="57" y="140"/>
                    <a:pt x="57" y="140"/>
                    <a:pt x="57" y="140"/>
                  </a:cubicBezTo>
                  <a:cubicBezTo>
                    <a:pt x="57" y="140"/>
                    <a:pt x="57" y="140"/>
                    <a:pt x="57" y="140"/>
                  </a:cubicBezTo>
                  <a:cubicBezTo>
                    <a:pt x="58" y="138"/>
                    <a:pt x="64" y="133"/>
                    <a:pt x="87" y="112"/>
                  </a:cubicBezTo>
                  <a:cubicBezTo>
                    <a:pt x="98" y="103"/>
                    <a:pt x="109" y="93"/>
                    <a:pt x="115" y="89"/>
                  </a:cubicBezTo>
                  <a:cubicBezTo>
                    <a:pt x="112" y="90"/>
                    <a:pt x="109" y="92"/>
                    <a:pt x="105" y="94"/>
                  </a:cubicBezTo>
                  <a:cubicBezTo>
                    <a:pt x="43" y="130"/>
                    <a:pt x="43" y="130"/>
                    <a:pt x="42" y="130"/>
                  </a:cubicBezTo>
                  <a:cubicBezTo>
                    <a:pt x="42" y="130"/>
                    <a:pt x="42" y="130"/>
                    <a:pt x="42" y="130"/>
                  </a:cubicBezTo>
                  <a:cubicBezTo>
                    <a:pt x="42" y="129"/>
                    <a:pt x="42" y="129"/>
                    <a:pt x="85" y="95"/>
                  </a:cubicBezTo>
                  <a:cubicBezTo>
                    <a:pt x="99" y="82"/>
                    <a:pt x="115" y="70"/>
                    <a:pt x="122" y="64"/>
                  </a:cubicBezTo>
                  <a:cubicBezTo>
                    <a:pt x="49" y="107"/>
                    <a:pt x="37" y="114"/>
                    <a:pt x="34" y="115"/>
                  </a:cubicBezTo>
                  <a:cubicBezTo>
                    <a:pt x="34" y="115"/>
                    <a:pt x="34" y="115"/>
                    <a:pt x="34" y="115"/>
                  </a:cubicBezTo>
                  <a:cubicBezTo>
                    <a:pt x="34" y="115"/>
                    <a:pt x="34" y="115"/>
                    <a:pt x="34" y="115"/>
                  </a:cubicBezTo>
                  <a:cubicBezTo>
                    <a:pt x="34" y="115"/>
                    <a:pt x="34" y="115"/>
                    <a:pt x="34" y="115"/>
                  </a:cubicBezTo>
                  <a:cubicBezTo>
                    <a:pt x="34" y="115"/>
                    <a:pt x="34" y="115"/>
                    <a:pt x="34" y="115"/>
                  </a:cubicBezTo>
                  <a:cubicBezTo>
                    <a:pt x="33" y="115"/>
                    <a:pt x="34" y="114"/>
                    <a:pt x="34" y="114"/>
                  </a:cubicBezTo>
                  <a:cubicBezTo>
                    <a:pt x="129" y="39"/>
                    <a:pt x="129" y="39"/>
                    <a:pt x="129" y="39"/>
                  </a:cubicBezTo>
                  <a:cubicBezTo>
                    <a:pt x="1" y="113"/>
                    <a:pt x="1" y="113"/>
                    <a:pt x="1" y="113"/>
                  </a:cubicBezTo>
                  <a:cubicBezTo>
                    <a:pt x="1" y="113"/>
                    <a:pt x="0" y="113"/>
                    <a:pt x="0" y="113"/>
                  </a:cubicBezTo>
                  <a:cubicBezTo>
                    <a:pt x="0" y="112"/>
                    <a:pt x="0" y="112"/>
                    <a:pt x="0" y="112"/>
                  </a:cubicBezTo>
                  <a:cubicBezTo>
                    <a:pt x="30" y="93"/>
                    <a:pt x="82" y="60"/>
                    <a:pt x="102" y="48"/>
                  </a:cubicBezTo>
                  <a:cubicBezTo>
                    <a:pt x="89" y="55"/>
                    <a:pt x="64" y="70"/>
                    <a:pt x="45" y="81"/>
                  </a:cubicBezTo>
                  <a:cubicBezTo>
                    <a:pt x="18" y="97"/>
                    <a:pt x="13" y="100"/>
                    <a:pt x="12" y="100"/>
                  </a:cubicBezTo>
                  <a:cubicBezTo>
                    <a:pt x="12" y="100"/>
                    <a:pt x="12" y="100"/>
                    <a:pt x="12" y="100"/>
                  </a:cubicBezTo>
                  <a:cubicBezTo>
                    <a:pt x="12" y="100"/>
                    <a:pt x="12" y="100"/>
                    <a:pt x="12" y="100"/>
                  </a:cubicBezTo>
                  <a:cubicBezTo>
                    <a:pt x="11" y="100"/>
                    <a:pt x="11" y="100"/>
                    <a:pt x="11" y="100"/>
                  </a:cubicBezTo>
                  <a:cubicBezTo>
                    <a:pt x="11" y="100"/>
                    <a:pt x="11" y="100"/>
                    <a:pt x="11" y="100"/>
                  </a:cubicBezTo>
                  <a:cubicBezTo>
                    <a:pt x="11" y="100"/>
                    <a:pt x="11" y="100"/>
                    <a:pt x="11" y="100"/>
                  </a:cubicBezTo>
                  <a:cubicBezTo>
                    <a:pt x="105" y="42"/>
                    <a:pt x="105" y="42"/>
                    <a:pt x="105" y="42"/>
                  </a:cubicBezTo>
                  <a:cubicBezTo>
                    <a:pt x="95" y="47"/>
                    <a:pt x="84" y="53"/>
                    <a:pt x="74" y="60"/>
                  </a:cubicBezTo>
                  <a:cubicBezTo>
                    <a:pt x="25" y="88"/>
                    <a:pt x="25" y="88"/>
                    <a:pt x="25" y="88"/>
                  </a:cubicBezTo>
                  <a:cubicBezTo>
                    <a:pt x="25" y="88"/>
                    <a:pt x="25" y="88"/>
                    <a:pt x="25" y="87"/>
                  </a:cubicBezTo>
                  <a:cubicBezTo>
                    <a:pt x="25" y="87"/>
                    <a:pt x="24" y="87"/>
                    <a:pt x="25" y="87"/>
                  </a:cubicBezTo>
                  <a:cubicBezTo>
                    <a:pt x="25" y="87"/>
                    <a:pt x="25" y="87"/>
                    <a:pt x="25" y="87"/>
                  </a:cubicBezTo>
                  <a:cubicBezTo>
                    <a:pt x="25" y="87"/>
                    <a:pt x="25" y="87"/>
                    <a:pt x="25" y="87"/>
                  </a:cubicBezTo>
                  <a:cubicBezTo>
                    <a:pt x="26" y="85"/>
                    <a:pt x="35" y="79"/>
                    <a:pt x="74" y="53"/>
                  </a:cubicBezTo>
                  <a:cubicBezTo>
                    <a:pt x="88" y="44"/>
                    <a:pt x="102" y="35"/>
                    <a:pt x="111" y="28"/>
                  </a:cubicBezTo>
                  <a:cubicBezTo>
                    <a:pt x="27" y="77"/>
                    <a:pt x="27" y="77"/>
                    <a:pt x="27" y="77"/>
                  </a:cubicBezTo>
                  <a:cubicBezTo>
                    <a:pt x="27" y="77"/>
                    <a:pt x="27" y="77"/>
                    <a:pt x="27" y="77"/>
                  </a:cubicBezTo>
                  <a:cubicBezTo>
                    <a:pt x="9" y="88"/>
                    <a:pt x="4" y="90"/>
                    <a:pt x="3" y="91"/>
                  </a:cubicBezTo>
                  <a:cubicBezTo>
                    <a:pt x="3" y="91"/>
                    <a:pt x="3" y="91"/>
                    <a:pt x="3" y="91"/>
                  </a:cubicBezTo>
                  <a:cubicBezTo>
                    <a:pt x="3" y="91"/>
                    <a:pt x="3" y="91"/>
                    <a:pt x="3" y="91"/>
                  </a:cubicBezTo>
                  <a:cubicBezTo>
                    <a:pt x="3" y="91"/>
                    <a:pt x="3" y="91"/>
                    <a:pt x="3" y="91"/>
                  </a:cubicBezTo>
                  <a:cubicBezTo>
                    <a:pt x="2" y="91"/>
                    <a:pt x="2" y="91"/>
                    <a:pt x="2" y="91"/>
                  </a:cubicBezTo>
                  <a:cubicBezTo>
                    <a:pt x="2" y="90"/>
                    <a:pt x="2" y="90"/>
                    <a:pt x="2" y="90"/>
                  </a:cubicBezTo>
                  <a:cubicBezTo>
                    <a:pt x="31" y="72"/>
                    <a:pt x="79" y="40"/>
                    <a:pt x="98" y="27"/>
                  </a:cubicBezTo>
                  <a:cubicBezTo>
                    <a:pt x="93" y="30"/>
                    <a:pt x="87" y="34"/>
                    <a:pt x="81" y="38"/>
                  </a:cubicBezTo>
                  <a:cubicBezTo>
                    <a:pt x="34" y="65"/>
                    <a:pt x="25" y="70"/>
                    <a:pt x="24" y="70"/>
                  </a:cubicBezTo>
                  <a:cubicBezTo>
                    <a:pt x="24" y="70"/>
                    <a:pt x="24" y="70"/>
                    <a:pt x="24" y="70"/>
                  </a:cubicBezTo>
                  <a:cubicBezTo>
                    <a:pt x="24" y="70"/>
                    <a:pt x="24" y="70"/>
                    <a:pt x="24" y="70"/>
                  </a:cubicBezTo>
                  <a:cubicBezTo>
                    <a:pt x="23" y="69"/>
                    <a:pt x="23" y="69"/>
                    <a:pt x="39" y="58"/>
                  </a:cubicBezTo>
                  <a:cubicBezTo>
                    <a:pt x="48" y="52"/>
                    <a:pt x="60" y="43"/>
                    <a:pt x="72" y="34"/>
                  </a:cubicBezTo>
                  <a:cubicBezTo>
                    <a:pt x="88" y="23"/>
                    <a:pt x="103" y="12"/>
                    <a:pt x="113" y="6"/>
                  </a:cubicBezTo>
                  <a:cubicBezTo>
                    <a:pt x="23" y="58"/>
                    <a:pt x="19" y="60"/>
                    <a:pt x="19" y="60"/>
                  </a:cubicBezTo>
                  <a:cubicBezTo>
                    <a:pt x="19" y="60"/>
                    <a:pt x="19" y="60"/>
                    <a:pt x="19" y="60"/>
                  </a:cubicBezTo>
                  <a:cubicBezTo>
                    <a:pt x="19" y="60"/>
                    <a:pt x="19" y="60"/>
                    <a:pt x="19" y="60"/>
                  </a:cubicBezTo>
                  <a:cubicBezTo>
                    <a:pt x="19" y="59"/>
                    <a:pt x="18" y="59"/>
                    <a:pt x="19" y="59"/>
                  </a:cubicBezTo>
                  <a:cubicBezTo>
                    <a:pt x="19" y="59"/>
                    <a:pt x="19" y="59"/>
                    <a:pt x="19" y="59"/>
                  </a:cubicBezTo>
                  <a:cubicBezTo>
                    <a:pt x="19" y="59"/>
                    <a:pt x="19" y="59"/>
                    <a:pt x="19" y="59"/>
                  </a:cubicBezTo>
                  <a:cubicBezTo>
                    <a:pt x="21" y="57"/>
                    <a:pt x="28" y="52"/>
                    <a:pt x="62" y="31"/>
                  </a:cubicBezTo>
                  <a:cubicBezTo>
                    <a:pt x="46" y="41"/>
                    <a:pt x="44" y="41"/>
                    <a:pt x="44" y="41"/>
                  </a:cubicBezTo>
                  <a:cubicBezTo>
                    <a:pt x="44" y="41"/>
                    <a:pt x="44" y="41"/>
                    <a:pt x="44" y="41"/>
                  </a:cubicBezTo>
                  <a:cubicBezTo>
                    <a:pt x="44" y="41"/>
                    <a:pt x="44" y="40"/>
                    <a:pt x="44" y="40"/>
                  </a:cubicBezTo>
                  <a:cubicBezTo>
                    <a:pt x="56" y="31"/>
                    <a:pt x="78" y="15"/>
                    <a:pt x="87" y="7"/>
                  </a:cubicBezTo>
                  <a:cubicBezTo>
                    <a:pt x="69" y="18"/>
                    <a:pt x="69" y="18"/>
                    <a:pt x="69" y="18"/>
                  </a:cubicBezTo>
                  <a:cubicBezTo>
                    <a:pt x="69" y="18"/>
                    <a:pt x="68" y="18"/>
                    <a:pt x="68" y="18"/>
                  </a:cubicBezTo>
                  <a:cubicBezTo>
                    <a:pt x="68" y="18"/>
                    <a:pt x="68" y="18"/>
                    <a:pt x="69" y="14"/>
                  </a:cubicBezTo>
                  <a:cubicBezTo>
                    <a:pt x="70" y="12"/>
                    <a:pt x="70" y="9"/>
                    <a:pt x="71" y="8"/>
                  </a:cubicBezTo>
                  <a:cubicBezTo>
                    <a:pt x="69" y="9"/>
                    <a:pt x="65" y="12"/>
                    <a:pt x="65" y="12"/>
                  </a:cubicBezTo>
                  <a:cubicBezTo>
                    <a:pt x="64" y="12"/>
                    <a:pt x="64" y="12"/>
                    <a:pt x="64" y="11"/>
                  </a:cubicBezTo>
                  <a:cubicBezTo>
                    <a:pt x="64" y="11"/>
                    <a:pt x="64" y="11"/>
                    <a:pt x="64" y="11"/>
                  </a:cubicBezTo>
                  <a:cubicBezTo>
                    <a:pt x="71" y="7"/>
                    <a:pt x="71" y="7"/>
                    <a:pt x="71" y="7"/>
                  </a:cubicBezTo>
                  <a:cubicBezTo>
                    <a:pt x="72" y="7"/>
                    <a:pt x="72" y="7"/>
                    <a:pt x="72" y="7"/>
                  </a:cubicBezTo>
                  <a:cubicBezTo>
                    <a:pt x="72" y="7"/>
                    <a:pt x="72" y="7"/>
                    <a:pt x="70" y="14"/>
                  </a:cubicBezTo>
                  <a:cubicBezTo>
                    <a:pt x="70" y="15"/>
                    <a:pt x="70" y="16"/>
                    <a:pt x="69" y="17"/>
                  </a:cubicBezTo>
                  <a:cubicBezTo>
                    <a:pt x="92" y="3"/>
                    <a:pt x="92" y="3"/>
                    <a:pt x="92" y="3"/>
                  </a:cubicBezTo>
                  <a:cubicBezTo>
                    <a:pt x="92" y="3"/>
                    <a:pt x="93" y="3"/>
                    <a:pt x="93" y="3"/>
                  </a:cubicBezTo>
                  <a:cubicBezTo>
                    <a:pt x="93" y="3"/>
                    <a:pt x="93" y="3"/>
                    <a:pt x="93" y="3"/>
                  </a:cubicBezTo>
                  <a:cubicBezTo>
                    <a:pt x="93" y="4"/>
                    <a:pt x="93" y="4"/>
                    <a:pt x="93" y="4"/>
                  </a:cubicBezTo>
                  <a:cubicBezTo>
                    <a:pt x="93" y="4"/>
                    <a:pt x="93" y="4"/>
                    <a:pt x="93" y="4"/>
                  </a:cubicBezTo>
                  <a:cubicBezTo>
                    <a:pt x="93" y="4"/>
                    <a:pt x="93" y="4"/>
                    <a:pt x="93" y="4"/>
                  </a:cubicBezTo>
                  <a:cubicBezTo>
                    <a:pt x="91" y="6"/>
                    <a:pt x="86" y="9"/>
                    <a:pt x="69" y="23"/>
                  </a:cubicBezTo>
                  <a:cubicBezTo>
                    <a:pt x="61" y="28"/>
                    <a:pt x="54" y="34"/>
                    <a:pt x="49" y="37"/>
                  </a:cubicBezTo>
                  <a:cubicBezTo>
                    <a:pt x="56" y="34"/>
                    <a:pt x="67" y="27"/>
                    <a:pt x="74" y="23"/>
                  </a:cubicBezTo>
                  <a:cubicBezTo>
                    <a:pt x="77" y="21"/>
                    <a:pt x="79" y="20"/>
                    <a:pt x="80" y="19"/>
                  </a:cubicBezTo>
                  <a:cubicBezTo>
                    <a:pt x="81" y="19"/>
                    <a:pt x="82" y="18"/>
                    <a:pt x="82" y="18"/>
                  </a:cubicBezTo>
                  <a:cubicBezTo>
                    <a:pt x="82" y="18"/>
                    <a:pt x="82" y="18"/>
                    <a:pt x="82" y="18"/>
                  </a:cubicBezTo>
                  <a:cubicBezTo>
                    <a:pt x="82" y="18"/>
                    <a:pt x="82" y="18"/>
                    <a:pt x="82" y="18"/>
                  </a:cubicBezTo>
                  <a:cubicBezTo>
                    <a:pt x="83" y="18"/>
                    <a:pt x="83" y="18"/>
                    <a:pt x="83" y="18"/>
                  </a:cubicBezTo>
                  <a:cubicBezTo>
                    <a:pt x="83" y="18"/>
                    <a:pt x="83" y="18"/>
                    <a:pt x="83" y="19"/>
                  </a:cubicBezTo>
                  <a:cubicBezTo>
                    <a:pt x="83" y="19"/>
                    <a:pt x="83" y="19"/>
                    <a:pt x="83" y="19"/>
                  </a:cubicBezTo>
                  <a:cubicBezTo>
                    <a:pt x="83" y="19"/>
                    <a:pt x="83" y="19"/>
                    <a:pt x="83" y="19"/>
                  </a:cubicBezTo>
                  <a:cubicBezTo>
                    <a:pt x="82" y="19"/>
                    <a:pt x="81" y="20"/>
                    <a:pt x="77" y="23"/>
                  </a:cubicBezTo>
                  <a:cubicBezTo>
                    <a:pt x="73" y="25"/>
                    <a:pt x="68" y="28"/>
                    <a:pt x="62" y="32"/>
                  </a:cubicBezTo>
                  <a:cubicBezTo>
                    <a:pt x="52" y="39"/>
                    <a:pt x="38" y="47"/>
                    <a:pt x="29" y="53"/>
                  </a:cubicBezTo>
                  <a:cubicBezTo>
                    <a:pt x="49" y="42"/>
                    <a:pt x="94" y="15"/>
                    <a:pt x="121" y="0"/>
                  </a:cubicBezTo>
                  <a:cubicBezTo>
                    <a:pt x="121" y="0"/>
                    <a:pt x="122" y="0"/>
                    <a:pt x="122" y="0"/>
                  </a:cubicBezTo>
                  <a:cubicBezTo>
                    <a:pt x="122" y="0"/>
                    <a:pt x="122" y="0"/>
                    <a:pt x="122" y="1"/>
                  </a:cubicBezTo>
                  <a:cubicBezTo>
                    <a:pt x="93" y="21"/>
                    <a:pt x="43" y="56"/>
                    <a:pt x="29" y="67"/>
                  </a:cubicBezTo>
                  <a:cubicBezTo>
                    <a:pt x="39" y="61"/>
                    <a:pt x="63" y="47"/>
                    <a:pt x="80" y="37"/>
                  </a:cubicBezTo>
                  <a:cubicBezTo>
                    <a:pt x="106" y="21"/>
                    <a:pt x="106" y="21"/>
                    <a:pt x="106" y="22"/>
                  </a:cubicBezTo>
                  <a:cubicBezTo>
                    <a:pt x="107" y="22"/>
                    <a:pt x="107" y="22"/>
                    <a:pt x="107" y="22"/>
                  </a:cubicBezTo>
                  <a:cubicBezTo>
                    <a:pt x="107" y="22"/>
                    <a:pt x="107" y="22"/>
                    <a:pt x="106" y="22"/>
                  </a:cubicBezTo>
                  <a:cubicBezTo>
                    <a:pt x="106" y="22"/>
                    <a:pt x="106" y="22"/>
                    <a:pt x="106" y="22"/>
                  </a:cubicBezTo>
                  <a:cubicBezTo>
                    <a:pt x="106" y="22"/>
                    <a:pt x="106" y="22"/>
                    <a:pt x="106" y="23"/>
                  </a:cubicBezTo>
                  <a:cubicBezTo>
                    <a:pt x="105" y="24"/>
                    <a:pt x="96" y="30"/>
                    <a:pt x="55" y="57"/>
                  </a:cubicBezTo>
                  <a:cubicBezTo>
                    <a:pt x="40" y="67"/>
                    <a:pt x="25" y="76"/>
                    <a:pt x="15" y="83"/>
                  </a:cubicBezTo>
                  <a:cubicBezTo>
                    <a:pt x="19" y="81"/>
                    <a:pt x="23" y="78"/>
                    <a:pt x="28" y="76"/>
                  </a:cubicBezTo>
                  <a:cubicBezTo>
                    <a:pt x="31" y="73"/>
                    <a:pt x="45" y="65"/>
                    <a:pt x="98" y="35"/>
                  </a:cubicBezTo>
                  <a:cubicBezTo>
                    <a:pt x="120" y="22"/>
                    <a:pt x="126" y="18"/>
                    <a:pt x="127" y="18"/>
                  </a:cubicBezTo>
                  <a:cubicBezTo>
                    <a:pt x="127" y="18"/>
                    <a:pt x="128" y="18"/>
                    <a:pt x="128" y="18"/>
                  </a:cubicBezTo>
                  <a:cubicBezTo>
                    <a:pt x="128" y="18"/>
                    <a:pt x="128" y="18"/>
                    <a:pt x="128" y="18"/>
                  </a:cubicBezTo>
                  <a:cubicBezTo>
                    <a:pt x="128" y="18"/>
                    <a:pt x="128" y="18"/>
                    <a:pt x="128" y="18"/>
                  </a:cubicBezTo>
                  <a:cubicBezTo>
                    <a:pt x="128" y="18"/>
                    <a:pt x="128" y="18"/>
                    <a:pt x="128" y="18"/>
                  </a:cubicBezTo>
                  <a:cubicBezTo>
                    <a:pt x="128" y="18"/>
                    <a:pt x="128" y="18"/>
                    <a:pt x="128" y="18"/>
                  </a:cubicBezTo>
                  <a:cubicBezTo>
                    <a:pt x="128" y="18"/>
                    <a:pt x="128" y="18"/>
                    <a:pt x="128" y="19"/>
                  </a:cubicBezTo>
                  <a:cubicBezTo>
                    <a:pt x="128" y="19"/>
                    <a:pt x="128" y="19"/>
                    <a:pt x="128" y="19"/>
                  </a:cubicBezTo>
                  <a:cubicBezTo>
                    <a:pt x="128" y="19"/>
                    <a:pt x="128" y="19"/>
                    <a:pt x="128" y="19"/>
                  </a:cubicBezTo>
                  <a:cubicBezTo>
                    <a:pt x="127" y="19"/>
                    <a:pt x="127" y="19"/>
                    <a:pt x="125" y="20"/>
                  </a:cubicBezTo>
                  <a:cubicBezTo>
                    <a:pt x="125" y="20"/>
                    <a:pt x="125" y="21"/>
                    <a:pt x="125" y="21"/>
                  </a:cubicBezTo>
                  <a:cubicBezTo>
                    <a:pt x="97" y="39"/>
                    <a:pt x="47" y="72"/>
                    <a:pt x="31" y="84"/>
                  </a:cubicBezTo>
                  <a:cubicBezTo>
                    <a:pt x="39" y="79"/>
                    <a:pt x="56" y="69"/>
                    <a:pt x="73" y="59"/>
                  </a:cubicBezTo>
                  <a:cubicBezTo>
                    <a:pt x="117" y="33"/>
                    <a:pt x="124" y="29"/>
                    <a:pt x="126" y="28"/>
                  </a:cubicBezTo>
                  <a:cubicBezTo>
                    <a:pt x="126" y="28"/>
                    <a:pt x="126" y="28"/>
                    <a:pt x="126" y="28"/>
                  </a:cubicBezTo>
                  <a:cubicBezTo>
                    <a:pt x="126" y="28"/>
                    <a:pt x="126" y="28"/>
                    <a:pt x="126" y="28"/>
                  </a:cubicBezTo>
                  <a:cubicBezTo>
                    <a:pt x="126" y="28"/>
                    <a:pt x="126" y="28"/>
                    <a:pt x="126" y="28"/>
                  </a:cubicBezTo>
                  <a:cubicBezTo>
                    <a:pt x="127" y="28"/>
                    <a:pt x="127" y="28"/>
                    <a:pt x="127" y="28"/>
                  </a:cubicBezTo>
                  <a:cubicBezTo>
                    <a:pt x="127" y="29"/>
                    <a:pt x="127" y="29"/>
                    <a:pt x="127" y="29"/>
                  </a:cubicBezTo>
                  <a:cubicBezTo>
                    <a:pt x="38" y="84"/>
                    <a:pt x="38" y="84"/>
                    <a:pt x="38" y="84"/>
                  </a:cubicBezTo>
                  <a:cubicBezTo>
                    <a:pt x="40" y="83"/>
                    <a:pt x="42" y="82"/>
                    <a:pt x="44" y="80"/>
                  </a:cubicBezTo>
                  <a:cubicBezTo>
                    <a:pt x="95" y="50"/>
                    <a:pt x="109" y="42"/>
                    <a:pt x="110" y="42"/>
                  </a:cubicBezTo>
                  <a:cubicBezTo>
                    <a:pt x="110" y="42"/>
                    <a:pt x="110" y="42"/>
                    <a:pt x="110" y="42"/>
                  </a:cubicBezTo>
                  <a:cubicBezTo>
                    <a:pt x="110" y="42"/>
                    <a:pt x="111" y="43"/>
                    <a:pt x="111" y="43"/>
                  </a:cubicBezTo>
                  <a:cubicBezTo>
                    <a:pt x="111" y="43"/>
                    <a:pt x="111" y="43"/>
                    <a:pt x="93" y="54"/>
                  </a:cubicBezTo>
                  <a:cubicBezTo>
                    <a:pt x="84" y="60"/>
                    <a:pt x="72" y="68"/>
                    <a:pt x="56" y="78"/>
                  </a:cubicBezTo>
                  <a:cubicBezTo>
                    <a:pt x="44" y="86"/>
                    <a:pt x="31" y="94"/>
                    <a:pt x="21" y="100"/>
                  </a:cubicBezTo>
                  <a:cubicBezTo>
                    <a:pt x="134" y="35"/>
                    <a:pt x="134" y="35"/>
                    <a:pt x="134" y="35"/>
                  </a:cubicBezTo>
                  <a:cubicBezTo>
                    <a:pt x="134" y="35"/>
                    <a:pt x="135" y="35"/>
                    <a:pt x="135" y="35"/>
                  </a:cubicBezTo>
                  <a:cubicBezTo>
                    <a:pt x="135" y="35"/>
                    <a:pt x="135" y="35"/>
                    <a:pt x="135" y="36"/>
                  </a:cubicBezTo>
                  <a:cubicBezTo>
                    <a:pt x="38" y="112"/>
                    <a:pt x="38" y="112"/>
                    <a:pt x="38" y="112"/>
                  </a:cubicBezTo>
                  <a:cubicBezTo>
                    <a:pt x="53" y="103"/>
                    <a:pt x="100" y="76"/>
                    <a:pt x="127" y="60"/>
                  </a:cubicBezTo>
                  <a:cubicBezTo>
                    <a:pt x="127" y="60"/>
                    <a:pt x="128" y="60"/>
                    <a:pt x="128" y="60"/>
                  </a:cubicBezTo>
                  <a:cubicBezTo>
                    <a:pt x="128" y="61"/>
                    <a:pt x="128" y="61"/>
                    <a:pt x="128" y="61"/>
                  </a:cubicBezTo>
                  <a:cubicBezTo>
                    <a:pt x="107" y="78"/>
                    <a:pt x="57" y="118"/>
                    <a:pt x="45" y="128"/>
                  </a:cubicBezTo>
                  <a:cubicBezTo>
                    <a:pt x="55" y="122"/>
                    <a:pt x="87" y="103"/>
                    <a:pt x="104" y="94"/>
                  </a:cubicBezTo>
                  <a:cubicBezTo>
                    <a:pt x="114" y="88"/>
                    <a:pt x="114" y="88"/>
                    <a:pt x="114" y="88"/>
                  </a:cubicBezTo>
                  <a:cubicBezTo>
                    <a:pt x="116" y="87"/>
                    <a:pt x="117" y="86"/>
                    <a:pt x="118" y="86"/>
                  </a:cubicBezTo>
                  <a:cubicBezTo>
                    <a:pt x="118" y="86"/>
                    <a:pt x="118" y="86"/>
                    <a:pt x="118" y="86"/>
                  </a:cubicBezTo>
                  <a:cubicBezTo>
                    <a:pt x="118" y="86"/>
                    <a:pt x="118" y="86"/>
                    <a:pt x="118" y="86"/>
                  </a:cubicBezTo>
                  <a:cubicBezTo>
                    <a:pt x="119" y="85"/>
                    <a:pt x="119" y="85"/>
                    <a:pt x="119" y="86"/>
                  </a:cubicBezTo>
                  <a:cubicBezTo>
                    <a:pt x="119" y="86"/>
                    <a:pt x="119" y="86"/>
                    <a:pt x="119" y="86"/>
                  </a:cubicBezTo>
                  <a:cubicBezTo>
                    <a:pt x="101" y="102"/>
                    <a:pt x="69" y="129"/>
                    <a:pt x="60" y="138"/>
                  </a:cubicBezTo>
                  <a:cubicBezTo>
                    <a:pt x="132" y="96"/>
                    <a:pt x="135" y="94"/>
                    <a:pt x="136" y="94"/>
                  </a:cubicBezTo>
                  <a:cubicBezTo>
                    <a:pt x="136" y="94"/>
                    <a:pt x="136" y="94"/>
                    <a:pt x="136" y="94"/>
                  </a:cubicBezTo>
                  <a:cubicBezTo>
                    <a:pt x="136" y="94"/>
                    <a:pt x="136" y="94"/>
                    <a:pt x="136" y="94"/>
                  </a:cubicBezTo>
                  <a:cubicBezTo>
                    <a:pt x="136" y="94"/>
                    <a:pt x="136" y="95"/>
                    <a:pt x="136" y="95"/>
                  </a:cubicBezTo>
                  <a:cubicBezTo>
                    <a:pt x="136" y="95"/>
                    <a:pt x="123" y="103"/>
                    <a:pt x="106" y="113"/>
                  </a:cubicBezTo>
                  <a:cubicBezTo>
                    <a:pt x="103" y="116"/>
                    <a:pt x="95" y="123"/>
                    <a:pt x="69" y="145"/>
                  </a:cubicBezTo>
                  <a:cubicBezTo>
                    <a:pt x="56" y="156"/>
                    <a:pt x="41" y="169"/>
                    <a:pt x="35" y="174"/>
                  </a:cubicBezTo>
                  <a:cubicBezTo>
                    <a:pt x="130" y="119"/>
                    <a:pt x="130" y="119"/>
                    <a:pt x="130" y="119"/>
                  </a:cubicBezTo>
                  <a:cubicBezTo>
                    <a:pt x="130" y="119"/>
                    <a:pt x="130" y="119"/>
                    <a:pt x="130" y="120"/>
                  </a:cubicBezTo>
                  <a:cubicBezTo>
                    <a:pt x="131" y="120"/>
                    <a:pt x="131" y="120"/>
                    <a:pt x="130" y="120"/>
                  </a:cubicBezTo>
                  <a:cubicBezTo>
                    <a:pt x="130" y="121"/>
                    <a:pt x="86" y="148"/>
                    <a:pt x="61" y="164"/>
                  </a:cubicBezTo>
                  <a:cubicBezTo>
                    <a:pt x="68" y="160"/>
                    <a:pt x="76" y="155"/>
                    <a:pt x="84" y="151"/>
                  </a:cubicBezTo>
                  <a:cubicBezTo>
                    <a:pt x="95" y="144"/>
                    <a:pt x="106" y="138"/>
                    <a:pt x="114" y="134"/>
                  </a:cubicBezTo>
                  <a:cubicBezTo>
                    <a:pt x="118" y="131"/>
                    <a:pt x="121" y="130"/>
                    <a:pt x="123" y="128"/>
                  </a:cubicBezTo>
                  <a:cubicBezTo>
                    <a:pt x="125" y="127"/>
                    <a:pt x="126" y="127"/>
                    <a:pt x="127" y="126"/>
                  </a:cubicBezTo>
                  <a:cubicBezTo>
                    <a:pt x="127" y="126"/>
                    <a:pt x="127" y="126"/>
                    <a:pt x="127" y="126"/>
                  </a:cubicBezTo>
                  <a:cubicBezTo>
                    <a:pt x="127" y="126"/>
                    <a:pt x="127" y="126"/>
                    <a:pt x="127" y="126"/>
                  </a:cubicBezTo>
                  <a:cubicBezTo>
                    <a:pt x="128" y="126"/>
                    <a:pt x="128" y="126"/>
                    <a:pt x="128" y="126"/>
                  </a:cubicBezTo>
                  <a:cubicBezTo>
                    <a:pt x="128" y="126"/>
                    <a:pt x="128" y="127"/>
                    <a:pt x="128" y="127"/>
                  </a:cubicBezTo>
                  <a:cubicBezTo>
                    <a:pt x="42" y="188"/>
                    <a:pt x="42" y="188"/>
                    <a:pt x="42" y="188"/>
                  </a:cubicBezTo>
                  <a:cubicBezTo>
                    <a:pt x="51" y="183"/>
                    <a:pt x="69" y="172"/>
                    <a:pt x="85" y="163"/>
                  </a:cubicBezTo>
                  <a:cubicBezTo>
                    <a:pt x="97" y="156"/>
                    <a:pt x="109" y="149"/>
                    <a:pt x="118" y="144"/>
                  </a:cubicBezTo>
                  <a:cubicBezTo>
                    <a:pt x="127" y="139"/>
                    <a:pt x="130" y="137"/>
                    <a:pt x="132" y="136"/>
                  </a:cubicBezTo>
                  <a:cubicBezTo>
                    <a:pt x="132" y="136"/>
                    <a:pt x="132" y="136"/>
                    <a:pt x="132" y="136"/>
                  </a:cubicBezTo>
                  <a:cubicBezTo>
                    <a:pt x="132" y="136"/>
                    <a:pt x="132" y="136"/>
                    <a:pt x="132" y="136"/>
                  </a:cubicBezTo>
                  <a:cubicBezTo>
                    <a:pt x="133" y="136"/>
                    <a:pt x="133" y="136"/>
                    <a:pt x="133" y="136"/>
                  </a:cubicBezTo>
                  <a:cubicBezTo>
                    <a:pt x="133" y="136"/>
                    <a:pt x="133" y="136"/>
                    <a:pt x="133" y="137"/>
                  </a:cubicBezTo>
                  <a:cubicBezTo>
                    <a:pt x="113" y="150"/>
                    <a:pt x="79" y="172"/>
                    <a:pt x="62" y="183"/>
                  </a:cubicBezTo>
                  <a:cubicBezTo>
                    <a:pt x="118" y="151"/>
                    <a:pt x="118" y="151"/>
                    <a:pt x="118" y="151"/>
                  </a:cubicBezTo>
                  <a:cubicBezTo>
                    <a:pt x="118" y="150"/>
                    <a:pt x="119" y="151"/>
                    <a:pt x="119" y="151"/>
                  </a:cubicBezTo>
                  <a:cubicBezTo>
                    <a:pt x="119" y="151"/>
                    <a:pt x="119" y="151"/>
                    <a:pt x="119" y="151"/>
                  </a:cubicBezTo>
                  <a:cubicBezTo>
                    <a:pt x="119" y="151"/>
                    <a:pt x="119" y="151"/>
                    <a:pt x="119" y="151"/>
                  </a:cubicBezTo>
                  <a:cubicBezTo>
                    <a:pt x="119" y="152"/>
                    <a:pt x="119" y="152"/>
                    <a:pt x="119" y="152"/>
                  </a:cubicBezTo>
                  <a:cubicBezTo>
                    <a:pt x="118" y="152"/>
                    <a:pt x="117" y="153"/>
                    <a:pt x="115" y="154"/>
                  </a:cubicBezTo>
                  <a:cubicBezTo>
                    <a:pt x="112" y="156"/>
                    <a:pt x="109" y="158"/>
                    <a:pt x="105" y="161"/>
                  </a:cubicBezTo>
                  <a:cubicBezTo>
                    <a:pt x="96" y="167"/>
                    <a:pt x="85" y="175"/>
                    <a:pt x="73" y="183"/>
                  </a:cubicBezTo>
                  <a:cubicBezTo>
                    <a:pt x="60" y="192"/>
                    <a:pt x="47" y="201"/>
                    <a:pt x="38" y="207"/>
                  </a:cubicBezTo>
                  <a:cubicBezTo>
                    <a:pt x="106" y="168"/>
                    <a:pt x="117" y="161"/>
                    <a:pt x="120" y="160"/>
                  </a:cubicBezTo>
                  <a:cubicBezTo>
                    <a:pt x="120" y="160"/>
                    <a:pt x="120" y="160"/>
                    <a:pt x="120" y="160"/>
                  </a:cubicBezTo>
                  <a:cubicBezTo>
                    <a:pt x="120" y="160"/>
                    <a:pt x="120" y="160"/>
                    <a:pt x="120" y="160"/>
                  </a:cubicBezTo>
                  <a:cubicBezTo>
                    <a:pt x="120" y="160"/>
                    <a:pt x="120" y="160"/>
                    <a:pt x="120" y="160"/>
                  </a:cubicBezTo>
                  <a:cubicBezTo>
                    <a:pt x="120" y="160"/>
                    <a:pt x="120" y="160"/>
                    <a:pt x="120" y="160"/>
                  </a:cubicBezTo>
                  <a:cubicBezTo>
                    <a:pt x="121" y="160"/>
                    <a:pt x="121" y="160"/>
                    <a:pt x="120" y="160"/>
                  </a:cubicBezTo>
                  <a:cubicBezTo>
                    <a:pt x="120" y="160"/>
                    <a:pt x="120" y="160"/>
                    <a:pt x="120" y="160"/>
                  </a:cubicBezTo>
                  <a:cubicBezTo>
                    <a:pt x="120" y="160"/>
                    <a:pt x="120" y="161"/>
                    <a:pt x="120" y="161"/>
                  </a:cubicBezTo>
                  <a:cubicBezTo>
                    <a:pt x="119" y="161"/>
                    <a:pt x="116" y="164"/>
                    <a:pt x="109" y="170"/>
                  </a:cubicBezTo>
                  <a:cubicBezTo>
                    <a:pt x="102" y="176"/>
                    <a:pt x="92" y="184"/>
                    <a:pt x="83" y="192"/>
                  </a:cubicBezTo>
                  <a:cubicBezTo>
                    <a:pt x="69" y="203"/>
                    <a:pt x="56" y="214"/>
                    <a:pt x="49" y="219"/>
                  </a:cubicBezTo>
                  <a:cubicBezTo>
                    <a:pt x="105" y="187"/>
                    <a:pt x="115" y="181"/>
                    <a:pt x="117" y="180"/>
                  </a:cubicBezTo>
                  <a:cubicBezTo>
                    <a:pt x="117" y="180"/>
                    <a:pt x="117" y="180"/>
                    <a:pt x="117" y="180"/>
                  </a:cubicBezTo>
                  <a:cubicBezTo>
                    <a:pt x="118" y="180"/>
                    <a:pt x="118" y="180"/>
                    <a:pt x="118" y="180"/>
                  </a:cubicBezTo>
                  <a:cubicBezTo>
                    <a:pt x="118" y="180"/>
                    <a:pt x="118" y="180"/>
                    <a:pt x="118" y="180"/>
                  </a:cubicBezTo>
                  <a:cubicBezTo>
                    <a:pt x="118" y="180"/>
                    <a:pt x="118" y="180"/>
                    <a:pt x="118" y="180"/>
                  </a:cubicBezTo>
                  <a:cubicBezTo>
                    <a:pt x="118" y="180"/>
                    <a:pt x="118" y="181"/>
                    <a:pt x="118" y="181"/>
                  </a:cubicBezTo>
                  <a:cubicBezTo>
                    <a:pt x="56" y="225"/>
                    <a:pt x="56" y="225"/>
                    <a:pt x="56" y="225"/>
                  </a:cubicBezTo>
                  <a:cubicBezTo>
                    <a:pt x="114" y="191"/>
                    <a:pt x="125" y="185"/>
                    <a:pt x="127" y="184"/>
                  </a:cubicBezTo>
                  <a:cubicBezTo>
                    <a:pt x="127" y="184"/>
                    <a:pt x="127" y="184"/>
                    <a:pt x="127" y="184"/>
                  </a:cubicBezTo>
                  <a:cubicBezTo>
                    <a:pt x="127" y="184"/>
                    <a:pt x="127" y="184"/>
                    <a:pt x="127" y="184"/>
                  </a:cubicBezTo>
                  <a:cubicBezTo>
                    <a:pt x="128" y="183"/>
                    <a:pt x="128" y="183"/>
                    <a:pt x="128" y="184"/>
                  </a:cubicBezTo>
                  <a:cubicBezTo>
                    <a:pt x="128" y="184"/>
                    <a:pt x="128" y="184"/>
                    <a:pt x="128" y="184"/>
                  </a:cubicBezTo>
                  <a:cubicBezTo>
                    <a:pt x="128" y="184"/>
                    <a:pt x="128" y="184"/>
                    <a:pt x="128" y="184"/>
                  </a:cubicBezTo>
                  <a:cubicBezTo>
                    <a:pt x="40" y="255"/>
                    <a:pt x="40" y="255"/>
                    <a:pt x="40" y="255"/>
                  </a:cubicBezTo>
                  <a:cubicBezTo>
                    <a:pt x="53" y="247"/>
                    <a:pt x="88" y="227"/>
                    <a:pt x="109" y="215"/>
                  </a:cubicBezTo>
                  <a:cubicBezTo>
                    <a:pt x="109" y="215"/>
                    <a:pt x="109" y="215"/>
                    <a:pt x="109" y="215"/>
                  </a:cubicBezTo>
                  <a:cubicBezTo>
                    <a:pt x="109" y="215"/>
                    <a:pt x="109" y="215"/>
                    <a:pt x="109" y="215"/>
                  </a:cubicBezTo>
                  <a:cubicBezTo>
                    <a:pt x="109" y="215"/>
                    <a:pt x="109" y="215"/>
                    <a:pt x="109" y="215"/>
                  </a:cubicBezTo>
                  <a:cubicBezTo>
                    <a:pt x="109" y="215"/>
                    <a:pt x="109" y="215"/>
                    <a:pt x="110" y="215"/>
                  </a:cubicBezTo>
                  <a:cubicBezTo>
                    <a:pt x="110" y="215"/>
                    <a:pt x="110" y="215"/>
                    <a:pt x="109" y="215"/>
                  </a:cubicBezTo>
                  <a:cubicBezTo>
                    <a:pt x="105" y="218"/>
                    <a:pt x="99" y="222"/>
                    <a:pt x="93" y="225"/>
                  </a:cubicBezTo>
                  <a:cubicBezTo>
                    <a:pt x="113" y="214"/>
                    <a:pt x="113" y="214"/>
                    <a:pt x="113" y="214"/>
                  </a:cubicBezTo>
                  <a:cubicBezTo>
                    <a:pt x="113" y="214"/>
                    <a:pt x="113" y="214"/>
                    <a:pt x="113" y="214"/>
                  </a:cubicBezTo>
                  <a:cubicBezTo>
                    <a:pt x="113" y="214"/>
                    <a:pt x="113" y="214"/>
                    <a:pt x="113" y="214"/>
                  </a:cubicBezTo>
                  <a:cubicBezTo>
                    <a:pt x="113" y="214"/>
                    <a:pt x="113" y="214"/>
                    <a:pt x="113" y="215"/>
                  </a:cubicBezTo>
                  <a:cubicBezTo>
                    <a:pt x="113" y="215"/>
                    <a:pt x="113" y="215"/>
                    <a:pt x="113" y="215"/>
                  </a:cubicBezTo>
                  <a:cubicBezTo>
                    <a:pt x="113" y="215"/>
                    <a:pt x="113" y="215"/>
                    <a:pt x="113" y="215"/>
                  </a:cubicBezTo>
                  <a:cubicBezTo>
                    <a:pt x="111" y="216"/>
                    <a:pt x="104" y="222"/>
                    <a:pt x="72" y="245"/>
                  </a:cubicBezTo>
                  <a:cubicBezTo>
                    <a:pt x="59" y="254"/>
                    <a:pt x="46" y="264"/>
                    <a:pt x="38" y="269"/>
                  </a:cubicBezTo>
                  <a:cubicBezTo>
                    <a:pt x="41" y="268"/>
                    <a:pt x="44" y="266"/>
                    <a:pt x="48" y="263"/>
                  </a:cubicBezTo>
                  <a:cubicBezTo>
                    <a:pt x="116" y="224"/>
                    <a:pt x="133" y="214"/>
                    <a:pt x="136" y="212"/>
                  </a:cubicBezTo>
                  <a:cubicBezTo>
                    <a:pt x="136" y="212"/>
                    <a:pt x="136" y="212"/>
                    <a:pt x="136" y="212"/>
                  </a:cubicBezTo>
                  <a:cubicBezTo>
                    <a:pt x="136" y="212"/>
                    <a:pt x="136" y="212"/>
                    <a:pt x="136" y="212"/>
                  </a:cubicBezTo>
                  <a:cubicBezTo>
                    <a:pt x="136" y="212"/>
                    <a:pt x="137" y="212"/>
                    <a:pt x="137" y="212"/>
                  </a:cubicBezTo>
                  <a:cubicBezTo>
                    <a:pt x="137" y="212"/>
                    <a:pt x="137" y="212"/>
                    <a:pt x="137" y="213"/>
                  </a:cubicBezTo>
                  <a:cubicBezTo>
                    <a:pt x="137" y="213"/>
                    <a:pt x="137" y="213"/>
                    <a:pt x="137" y="213"/>
                  </a:cubicBezTo>
                  <a:cubicBezTo>
                    <a:pt x="137" y="213"/>
                    <a:pt x="137" y="213"/>
                    <a:pt x="137" y="213"/>
                  </a:cubicBezTo>
                  <a:cubicBezTo>
                    <a:pt x="137" y="213"/>
                    <a:pt x="132" y="216"/>
                    <a:pt x="125" y="220"/>
                  </a:cubicBezTo>
                  <a:cubicBezTo>
                    <a:pt x="125" y="220"/>
                    <a:pt x="125" y="220"/>
                    <a:pt x="125" y="220"/>
                  </a:cubicBezTo>
                  <a:cubicBezTo>
                    <a:pt x="74" y="252"/>
                    <a:pt x="74" y="252"/>
                    <a:pt x="74" y="252"/>
                  </a:cubicBezTo>
                  <a:cubicBezTo>
                    <a:pt x="83" y="247"/>
                    <a:pt x="93" y="241"/>
                    <a:pt x="102" y="236"/>
                  </a:cubicBezTo>
                  <a:cubicBezTo>
                    <a:pt x="133" y="218"/>
                    <a:pt x="133" y="218"/>
                    <a:pt x="133" y="218"/>
                  </a:cubicBezTo>
                  <a:cubicBezTo>
                    <a:pt x="135" y="217"/>
                    <a:pt x="135" y="217"/>
                    <a:pt x="136" y="216"/>
                  </a:cubicBezTo>
                  <a:cubicBezTo>
                    <a:pt x="136" y="216"/>
                    <a:pt x="136" y="216"/>
                    <a:pt x="136" y="216"/>
                  </a:cubicBezTo>
                  <a:cubicBezTo>
                    <a:pt x="136" y="216"/>
                    <a:pt x="136" y="216"/>
                    <a:pt x="136" y="216"/>
                  </a:cubicBezTo>
                  <a:cubicBezTo>
                    <a:pt x="137" y="216"/>
                    <a:pt x="137" y="216"/>
                    <a:pt x="137" y="216"/>
                  </a:cubicBezTo>
                  <a:cubicBezTo>
                    <a:pt x="137" y="216"/>
                    <a:pt x="137" y="217"/>
                    <a:pt x="137" y="217"/>
                  </a:cubicBezTo>
                  <a:cubicBezTo>
                    <a:pt x="137" y="217"/>
                    <a:pt x="137" y="217"/>
                    <a:pt x="137" y="217"/>
                  </a:cubicBezTo>
                  <a:cubicBezTo>
                    <a:pt x="137" y="217"/>
                    <a:pt x="136" y="217"/>
                    <a:pt x="136" y="217"/>
                  </a:cubicBezTo>
                  <a:cubicBezTo>
                    <a:pt x="135" y="218"/>
                    <a:pt x="134" y="218"/>
                    <a:pt x="132" y="220"/>
                  </a:cubicBezTo>
                  <a:cubicBezTo>
                    <a:pt x="129" y="221"/>
                    <a:pt x="125" y="224"/>
                    <a:pt x="120" y="227"/>
                  </a:cubicBezTo>
                  <a:cubicBezTo>
                    <a:pt x="119" y="227"/>
                    <a:pt x="117" y="228"/>
                    <a:pt x="116" y="229"/>
                  </a:cubicBezTo>
                  <a:cubicBezTo>
                    <a:pt x="116" y="230"/>
                    <a:pt x="116" y="230"/>
                    <a:pt x="108" y="236"/>
                  </a:cubicBezTo>
                  <a:cubicBezTo>
                    <a:pt x="103" y="241"/>
                    <a:pt x="96" y="246"/>
                    <a:pt x="89" y="252"/>
                  </a:cubicBezTo>
                  <a:cubicBezTo>
                    <a:pt x="71" y="267"/>
                    <a:pt x="48" y="287"/>
                    <a:pt x="40" y="294"/>
                  </a:cubicBezTo>
                  <a:cubicBezTo>
                    <a:pt x="45" y="291"/>
                    <a:pt x="55" y="285"/>
                    <a:pt x="66" y="278"/>
                  </a:cubicBezTo>
                  <a:cubicBezTo>
                    <a:pt x="127" y="243"/>
                    <a:pt x="133" y="239"/>
                    <a:pt x="134" y="239"/>
                  </a:cubicBezTo>
                  <a:cubicBezTo>
                    <a:pt x="134" y="239"/>
                    <a:pt x="134" y="240"/>
                    <a:pt x="134" y="240"/>
                  </a:cubicBezTo>
                  <a:cubicBezTo>
                    <a:pt x="134" y="240"/>
                    <a:pt x="134" y="240"/>
                    <a:pt x="124" y="248"/>
                  </a:cubicBezTo>
                  <a:cubicBezTo>
                    <a:pt x="118" y="253"/>
                    <a:pt x="110" y="259"/>
                    <a:pt x="101" y="266"/>
                  </a:cubicBezTo>
                  <a:cubicBezTo>
                    <a:pt x="82" y="280"/>
                    <a:pt x="60" y="297"/>
                    <a:pt x="52" y="304"/>
                  </a:cubicBezTo>
                  <a:cubicBezTo>
                    <a:pt x="65" y="297"/>
                    <a:pt x="111" y="270"/>
                    <a:pt x="136" y="255"/>
                  </a:cubicBezTo>
                  <a:cubicBezTo>
                    <a:pt x="136" y="255"/>
                    <a:pt x="136" y="255"/>
                    <a:pt x="136" y="255"/>
                  </a:cubicBezTo>
                  <a:cubicBezTo>
                    <a:pt x="136" y="255"/>
                    <a:pt x="136" y="255"/>
                    <a:pt x="137" y="255"/>
                  </a:cubicBezTo>
                  <a:cubicBezTo>
                    <a:pt x="137" y="256"/>
                    <a:pt x="137" y="256"/>
                    <a:pt x="136" y="256"/>
                  </a:cubicBezTo>
                  <a:cubicBezTo>
                    <a:pt x="136" y="256"/>
                    <a:pt x="136" y="256"/>
                    <a:pt x="136" y="256"/>
                  </a:cubicBezTo>
                  <a:cubicBezTo>
                    <a:pt x="136" y="256"/>
                    <a:pt x="136" y="256"/>
                    <a:pt x="136" y="256"/>
                  </a:cubicBezTo>
                  <a:cubicBezTo>
                    <a:pt x="135" y="257"/>
                    <a:pt x="131" y="260"/>
                    <a:pt x="120" y="267"/>
                  </a:cubicBezTo>
                  <a:cubicBezTo>
                    <a:pt x="110" y="273"/>
                    <a:pt x="97" y="282"/>
                    <a:pt x="84" y="290"/>
                  </a:cubicBezTo>
                  <a:cubicBezTo>
                    <a:pt x="72" y="298"/>
                    <a:pt x="59" y="306"/>
                    <a:pt x="50" y="312"/>
                  </a:cubicBezTo>
                  <a:cubicBezTo>
                    <a:pt x="106" y="279"/>
                    <a:pt x="118" y="273"/>
                    <a:pt x="120" y="272"/>
                  </a:cubicBezTo>
                  <a:cubicBezTo>
                    <a:pt x="120" y="272"/>
                    <a:pt x="120" y="272"/>
                    <a:pt x="120" y="272"/>
                  </a:cubicBezTo>
                  <a:cubicBezTo>
                    <a:pt x="121" y="272"/>
                    <a:pt x="121" y="272"/>
                    <a:pt x="121" y="272"/>
                  </a:cubicBezTo>
                  <a:cubicBezTo>
                    <a:pt x="121" y="272"/>
                    <a:pt x="121" y="272"/>
                    <a:pt x="121" y="272"/>
                  </a:cubicBezTo>
                  <a:cubicBezTo>
                    <a:pt x="121" y="272"/>
                    <a:pt x="121" y="272"/>
                    <a:pt x="121" y="272"/>
                  </a:cubicBezTo>
                  <a:cubicBezTo>
                    <a:pt x="121" y="272"/>
                    <a:pt x="121" y="272"/>
                    <a:pt x="121" y="272"/>
                  </a:cubicBezTo>
                  <a:cubicBezTo>
                    <a:pt x="121" y="272"/>
                    <a:pt x="121" y="272"/>
                    <a:pt x="121" y="272"/>
                  </a:cubicBezTo>
                  <a:cubicBezTo>
                    <a:pt x="121" y="272"/>
                    <a:pt x="121" y="272"/>
                    <a:pt x="121" y="272"/>
                  </a:cubicBezTo>
                  <a:cubicBezTo>
                    <a:pt x="120" y="273"/>
                    <a:pt x="119" y="273"/>
                    <a:pt x="117" y="275"/>
                  </a:cubicBezTo>
                  <a:cubicBezTo>
                    <a:pt x="115" y="276"/>
                    <a:pt x="111" y="278"/>
                    <a:pt x="107" y="281"/>
                  </a:cubicBezTo>
                  <a:cubicBezTo>
                    <a:pt x="100" y="285"/>
                    <a:pt x="90" y="291"/>
                    <a:pt x="81" y="297"/>
                  </a:cubicBezTo>
                  <a:cubicBezTo>
                    <a:pt x="97" y="287"/>
                    <a:pt x="115" y="277"/>
                    <a:pt x="128" y="269"/>
                  </a:cubicBezTo>
                  <a:cubicBezTo>
                    <a:pt x="128" y="269"/>
                    <a:pt x="129" y="269"/>
                    <a:pt x="129" y="269"/>
                  </a:cubicBezTo>
                  <a:cubicBezTo>
                    <a:pt x="129" y="269"/>
                    <a:pt x="129" y="270"/>
                    <a:pt x="129" y="270"/>
                  </a:cubicBezTo>
                  <a:cubicBezTo>
                    <a:pt x="102" y="292"/>
                    <a:pt x="53" y="330"/>
                    <a:pt x="41" y="341"/>
                  </a:cubicBezTo>
                  <a:cubicBezTo>
                    <a:pt x="128" y="291"/>
                    <a:pt x="128" y="291"/>
                    <a:pt x="128" y="291"/>
                  </a:cubicBezTo>
                  <a:cubicBezTo>
                    <a:pt x="128" y="291"/>
                    <a:pt x="128" y="291"/>
                    <a:pt x="128" y="291"/>
                  </a:cubicBezTo>
                  <a:cubicBezTo>
                    <a:pt x="128" y="291"/>
                    <a:pt x="128" y="291"/>
                    <a:pt x="128" y="291"/>
                  </a:cubicBezTo>
                  <a:cubicBezTo>
                    <a:pt x="128" y="291"/>
                    <a:pt x="129" y="291"/>
                    <a:pt x="128" y="292"/>
                  </a:cubicBezTo>
                  <a:cubicBezTo>
                    <a:pt x="128" y="292"/>
                    <a:pt x="128" y="292"/>
                    <a:pt x="128" y="292"/>
                  </a:cubicBezTo>
                  <a:cubicBezTo>
                    <a:pt x="128" y="292"/>
                    <a:pt x="128" y="292"/>
                    <a:pt x="128" y="292"/>
                  </a:cubicBezTo>
                  <a:cubicBezTo>
                    <a:pt x="126" y="293"/>
                    <a:pt x="123" y="295"/>
                    <a:pt x="114" y="301"/>
                  </a:cubicBezTo>
                  <a:cubicBezTo>
                    <a:pt x="105" y="307"/>
                    <a:pt x="93" y="315"/>
                    <a:pt x="82" y="323"/>
                  </a:cubicBezTo>
                  <a:cubicBezTo>
                    <a:pt x="68" y="332"/>
                    <a:pt x="53" y="341"/>
                    <a:pt x="45" y="347"/>
                  </a:cubicBezTo>
                  <a:cubicBezTo>
                    <a:pt x="60" y="338"/>
                    <a:pt x="92" y="320"/>
                    <a:pt x="111" y="309"/>
                  </a:cubicBezTo>
                  <a:cubicBezTo>
                    <a:pt x="111" y="309"/>
                    <a:pt x="111" y="309"/>
                    <a:pt x="111" y="309"/>
                  </a:cubicBezTo>
                  <a:cubicBezTo>
                    <a:pt x="111" y="309"/>
                    <a:pt x="111" y="309"/>
                    <a:pt x="111" y="309"/>
                  </a:cubicBezTo>
                  <a:cubicBezTo>
                    <a:pt x="111" y="309"/>
                    <a:pt x="111" y="309"/>
                    <a:pt x="111" y="309"/>
                  </a:cubicBezTo>
                  <a:cubicBezTo>
                    <a:pt x="111" y="310"/>
                    <a:pt x="111" y="310"/>
                    <a:pt x="111" y="310"/>
                  </a:cubicBezTo>
                  <a:cubicBezTo>
                    <a:pt x="111" y="310"/>
                    <a:pt x="111" y="310"/>
                    <a:pt x="111" y="310"/>
                  </a:cubicBezTo>
                  <a:cubicBezTo>
                    <a:pt x="109" y="311"/>
                    <a:pt x="102" y="317"/>
                    <a:pt x="70" y="339"/>
                  </a:cubicBezTo>
                  <a:cubicBezTo>
                    <a:pt x="59" y="347"/>
                    <a:pt x="46" y="355"/>
                    <a:pt x="39" y="361"/>
                  </a:cubicBezTo>
                  <a:cubicBezTo>
                    <a:pt x="110" y="319"/>
                    <a:pt x="110" y="319"/>
                    <a:pt x="111" y="319"/>
                  </a:cubicBezTo>
                  <a:cubicBezTo>
                    <a:pt x="110" y="320"/>
                    <a:pt x="110" y="320"/>
                    <a:pt x="110" y="320"/>
                  </a:cubicBezTo>
                  <a:cubicBezTo>
                    <a:pt x="110" y="320"/>
                    <a:pt x="110" y="320"/>
                    <a:pt x="110" y="320"/>
                  </a:cubicBezTo>
                  <a:cubicBezTo>
                    <a:pt x="110" y="320"/>
                    <a:pt x="110" y="320"/>
                    <a:pt x="110" y="320"/>
                  </a:cubicBezTo>
                  <a:cubicBezTo>
                    <a:pt x="111" y="320"/>
                    <a:pt x="111" y="320"/>
                    <a:pt x="111" y="320"/>
                  </a:cubicBezTo>
                  <a:cubicBezTo>
                    <a:pt x="109" y="321"/>
                    <a:pt x="30" y="367"/>
                    <a:pt x="29" y="367"/>
                  </a:cubicBezTo>
                  <a:cubicBezTo>
                    <a:pt x="29" y="367"/>
                    <a:pt x="29" y="367"/>
                    <a:pt x="29" y="36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</a:endParaRPr>
            </a:p>
          </p:txBody>
        </p:sp>
        <p:sp>
          <p:nvSpPr>
            <p:cNvPr id="19" name="Freeform 271"/>
            <p:cNvSpPr/>
            <p:nvPr/>
          </p:nvSpPr>
          <p:spPr bwMode="auto">
            <a:xfrm>
              <a:off x="873989" y="5796823"/>
              <a:ext cx="4043608" cy="1329968"/>
            </a:xfrm>
            <a:custGeom>
              <a:gdLst>
                <a:gd name="T0" fmla="*/ 35 w 137"/>
                <a:gd name="T1" fmla="*/ 353 h 367"/>
                <a:gd name="T2" fmla="*/ 37 w 137"/>
                <a:gd name="T3" fmla="*/ 344 h 367"/>
                <a:gd name="T4" fmla="*/ 32 w 137"/>
                <a:gd name="T5" fmla="*/ 326 h 367"/>
                <a:gd name="T6" fmla="*/ 31 w 137"/>
                <a:gd name="T7" fmla="*/ 324 h 367"/>
                <a:gd name="T8" fmla="*/ 130 w 137"/>
                <a:gd name="T9" fmla="*/ 242 h 367"/>
                <a:gd name="T10" fmla="*/ 88 w 137"/>
                <a:gd name="T11" fmla="*/ 252 h 367"/>
                <a:gd name="T12" fmla="*/ 52 w 137"/>
                <a:gd name="T13" fmla="*/ 265 h 367"/>
                <a:gd name="T14" fmla="*/ 30 w 137"/>
                <a:gd name="T15" fmla="*/ 275 h 367"/>
                <a:gd name="T16" fmla="*/ 40 w 137"/>
                <a:gd name="T17" fmla="*/ 257 h 367"/>
                <a:gd name="T18" fmla="*/ 36 w 137"/>
                <a:gd name="T19" fmla="*/ 258 h 367"/>
                <a:gd name="T20" fmla="*/ 48 w 137"/>
                <a:gd name="T21" fmla="*/ 230 h 367"/>
                <a:gd name="T22" fmla="*/ 28 w 137"/>
                <a:gd name="T23" fmla="*/ 214 h 367"/>
                <a:gd name="T24" fmla="*/ 52 w 137"/>
                <a:gd name="T25" fmla="*/ 189 h 367"/>
                <a:gd name="T26" fmla="*/ 35 w 137"/>
                <a:gd name="T27" fmla="*/ 193 h 367"/>
                <a:gd name="T28" fmla="*/ 42 w 137"/>
                <a:gd name="T29" fmla="*/ 176 h 367"/>
                <a:gd name="T30" fmla="*/ 56 w 137"/>
                <a:gd name="T31" fmla="*/ 167 h 367"/>
                <a:gd name="T32" fmla="*/ 32 w 137"/>
                <a:gd name="T33" fmla="*/ 176 h 367"/>
                <a:gd name="T34" fmla="*/ 25 w 137"/>
                <a:gd name="T35" fmla="*/ 159 h 367"/>
                <a:gd name="T36" fmla="*/ 57 w 137"/>
                <a:gd name="T37" fmla="*/ 140 h 367"/>
                <a:gd name="T38" fmla="*/ 122 w 137"/>
                <a:gd name="T39" fmla="*/ 64 h 367"/>
                <a:gd name="T40" fmla="*/ 129 w 137"/>
                <a:gd name="T41" fmla="*/ 39 h 367"/>
                <a:gd name="T42" fmla="*/ 12 w 137"/>
                <a:gd name="T43" fmla="*/ 100 h 367"/>
                <a:gd name="T44" fmla="*/ 25 w 137"/>
                <a:gd name="T45" fmla="*/ 88 h 367"/>
                <a:gd name="T46" fmla="*/ 27 w 137"/>
                <a:gd name="T47" fmla="*/ 77 h 367"/>
                <a:gd name="T48" fmla="*/ 2 w 137"/>
                <a:gd name="T49" fmla="*/ 90 h 367"/>
                <a:gd name="T50" fmla="*/ 72 w 137"/>
                <a:gd name="T51" fmla="*/ 34 h 367"/>
                <a:gd name="T52" fmla="*/ 19 w 137"/>
                <a:gd name="T53" fmla="*/ 59 h 367"/>
                <a:gd name="T54" fmla="*/ 68 w 137"/>
                <a:gd name="T55" fmla="*/ 18 h 367"/>
                <a:gd name="T56" fmla="*/ 72 w 137"/>
                <a:gd name="T57" fmla="*/ 7 h 367"/>
                <a:gd name="T58" fmla="*/ 93 w 137"/>
                <a:gd name="T59" fmla="*/ 4 h 367"/>
                <a:gd name="T60" fmla="*/ 82 w 137"/>
                <a:gd name="T61" fmla="*/ 18 h 367"/>
                <a:gd name="T62" fmla="*/ 62 w 137"/>
                <a:gd name="T63" fmla="*/ 32 h 367"/>
                <a:gd name="T64" fmla="*/ 106 w 137"/>
                <a:gd name="T65" fmla="*/ 22 h 367"/>
                <a:gd name="T66" fmla="*/ 28 w 137"/>
                <a:gd name="T67" fmla="*/ 76 h 367"/>
                <a:gd name="T68" fmla="*/ 128 w 137"/>
                <a:gd name="T69" fmla="*/ 18 h 367"/>
                <a:gd name="T70" fmla="*/ 73 w 137"/>
                <a:gd name="T71" fmla="*/ 59 h 367"/>
                <a:gd name="T72" fmla="*/ 38 w 137"/>
                <a:gd name="T73" fmla="*/ 84 h 367"/>
                <a:gd name="T74" fmla="*/ 21 w 137"/>
                <a:gd name="T75" fmla="*/ 100 h 367"/>
                <a:gd name="T76" fmla="*/ 128 w 137"/>
                <a:gd name="T77" fmla="*/ 61 h 367"/>
                <a:gd name="T78" fmla="*/ 119 w 137"/>
                <a:gd name="T79" fmla="*/ 86 h 367"/>
                <a:gd name="T80" fmla="*/ 106 w 137"/>
                <a:gd name="T81" fmla="*/ 113 h 367"/>
                <a:gd name="T82" fmla="*/ 84 w 137"/>
                <a:gd name="T83" fmla="*/ 151 h 367"/>
                <a:gd name="T84" fmla="*/ 128 w 137"/>
                <a:gd name="T85" fmla="*/ 127 h 367"/>
                <a:gd name="T86" fmla="*/ 133 w 137"/>
                <a:gd name="T87" fmla="*/ 136 h 367"/>
                <a:gd name="T88" fmla="*/ 119 w 137"/>
                <a:gd name="T89" fmla="*/ 152 h 367"/>
                <a:gd name="T90" fmla="*/ 120 w 137"/>
                <a:gd name="T91" fmla="*/ 160 h 367"/>
                <a:gd name="T92" fmla="*/ 83 w 137"/>
                <a:gd name="T93" fmla="*/ 192 h 367"/>
                <a:gd name="T94" fmla="*/ 118 w 137"/>
                <a:gd name="T95" fmla="*/ 181 h 367"/>
                <a:gd name="T96" fmla="*/ 128 w 137"/>
                <a:gd name="T97" fmla="*/ 184 h 367"/>
                <a:gd name="T98" fmla="*/ 109 w 137"/>
                <a:gd name="T99" fmla="*/ 215 h 367"/>
                <a:gd name="T100" fmla="*/ 113 w 137"/>
                <a:gd name="T101" fmla="*/ 215 h 367"/>
                <a:gd name="T102" fmla="*/ 137 w 137"/>
                <a:gd name="T103" fmla="*/ 212 h 367"/>
                <a:gd name="T104" fmla="*/ 102 w 137"/>
                <a:gd name="T105" fmla="*/ 236 h 367"/>
                <a:gd name="T106" fmla="*/ 137 w 137"/>
                <a:gd name="T107" fmla="*/ 217 h 367"/>
                <a:gd name="T108" fmla="*/ 40 w 137"/>
                <a:gd name="T109" fmla="*/ 294 h 367"/>
                <a:gd name="T110" fmla="*/ 136 w 137"/>
                <a:gd name="T111" fmla="*/ 255 h 367"/>
                <a:gd name="T112" fmla="*/ 84 w 137"/>
                <a:gd name="T113" fmla="*/ 290 h 367"/>
                <a:gd name="T114" fmla="*/ 121 w 137"/>
                <a:gd name="T115" fmla="*/ 272 h 367"/>
                <a:gd name="T116" fmla="*/ 129 w 137"/>
                <a:gd name="T117" fmla="*/ 269 h 367"/>
                <a:gd name="T118" fmla="*/ 128 w 137"/>
                <a:gd name="T119" fmla="*/ 292 h 367"/>
                <a:gd name="T120" fmla="*/ 111 w 137"/>
                <a:gd name="T121" fmla="*/ 309 h 367"/>
                <a:gd name="T122" fmla="*/ 110 w 137"/>
                <a:gd name="T123" fmla="*/ 320 h 36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137" h="367">
                  <a:moveTo>
                    <a:pt x="29" y="367"/>
                  </a:moveTo>
                  <a:cubicBezTo>
                    <a:pt x="29" y="367"/>
                    <a:pt x="29" y="367"/>
                    <a:pt x="29" y="367"/>
                  </a:cubicBezTo>
                  <a:cubicBezTo>
                    <a:pt x="29" y="367"/>
                    <a:pt x="29" y="367"/>
                    <a:pt x="29" y="366"/>
                  </a:cubicBezTo>
                  <a:cubicBezTo>
                    <a:pt x="51" y="351"/>
                    <a:pt x="90" y="324"/>
                    <a:pt x="104" y="313"/>
                  </a:cubicBezTo>
                  <a:cubicBezTo>
                    <a:pt x="63" y="338"/>
                    <a:pt x="39" y="351"/>
                    <a:pt x="35" y="353"/>
                  </a:cubicBezTo>
                  <a:cubicBezTo>
                    <a:pt x="35" y="353"/>
                    <a:pt x="35" y="353"/>
                    <a:pt x="35" y="353"/>
                  </a:cubicBezTo>
                  <a:cubicBezTo>
                    <a:pt x="35" y="353"/>
                    <a:pt x="35" y="353"/>
                    <a:pt x="35" y="353"/>
                  </a:cubicBezTo>
                  <a:cubicBezTo>
                    <a:pt x="35" y="353"/>
                    <a:pt x="35" y="353"/>
                    <a:pt x="35" y="353"/>
                  </a:cubicBezTo>
                  <a:cubicBezTo>
                    <a:pt x="35" y="353"/>
                    <a:pt x="35" y="353"/>
                    <a:pt x="34" y="353"/>
                  </a:cubicBezTo>
                  <a:cubicBezTo>
                    <a:pt x="34" y="353"/>
                    <a:pt x="34" y="353"/>
                    <a:pt x="35" y="353"/>
                  </a:cubicBezTo>
                  <a:cubicBezTo>
                    <a:pt x="58" y="337"/>
                    <a:pt x="97" y="311"/>
                    <a:pt x="117" y="298"/>
                  </a:cubicBezTo>
                  <a:cubicBezTo>
                    <a:pt x="37" y="344"/>
                    <a:pt x="37" y="344"/>
                    <a:pt x="37" y="344"/>
                  </a:cubicBezTo>
                  <a:cubicBezTo>
                    <a:pt x="37" y="344"/>
                    <a:pt x="37" y="344"/>
                    <a:pt x="37" y="344"/>
                  </a:cubicBezTo>
                  <a:cubicBezTo>
                    <a:pt x="37" y="344"/>
                    <a:pt x="37" y="344"/>
                    <a:pt x="37" y="344"/>
                  </a:cubicBezTo>
                  <a:cubicBezTo>
                    <a:pt x="36" y="344"/>
                    <a:pt x="36" y="344"/>
                    <a:pt x="37" y="344"/>
                  </a:cubicBezTo>
                  <a:cubicBezTo>
                    <a:pt x="37" y="343"/>
                    <a:pt x="37" y="343"/>
                    <a:pt x="37" y="343"/>
                  </a:cubicBezTo>
                  <a:cubicBezTo>
                    <a:pt x="37" y="343"/>
                    <a:pt x="37" y="343"/>
                    <a:pt x="37" y="343"/>
                  </a:cubicBezTo>
                  <a:cubicBezTo>
                    <a:pt x="38" y="342"/>
                    <a:pt x="46" y="335"/>
                    <a:pt x="82" y="306"/>
                  </a:cubicBezTo>
                  <a:cubicBezTo>
                    <a:pt x="99" y="293"/>
                    <a:pt x="115" y="279"/>
                    <a:pt x="123" y="273"/>
                  </a:cubicBezTo>
                  <a:cubicBezTo>
                    <a:pt x="53" y="314"/>
                    <a:pt x="37" y="323"/>
                    <a:pt x="33" y="325"/>
                  </a:cubicBezTo>
                  <a:cubicBezTo>
                    <a:pt x="32" y="326"/>
                    <a:pt x="32" y="326"/>
                    <a:pt x="32" y="326"/>
                  </a:cubicBezTo>
                  <a:cubicBezTo>
                    <a:pt x="32" y="326"/>
                    <a:pt x="32" y="326"/>
                    <a:pt x="32" y="326"/>
                  </a:cubicBezTo>
                  <a:cubicBezTo>
                    <a:pt x="32" y="326"/>
                    <a:pt x="31" y="326"/>
                    <a:pt x="31" y="326"/>
                  </a:cubicBezTo>
                  <a:cubicBezTo>
                    <a:pt x="31" y="326"/>
                    <a:pt x="31" y="326"/>
                    <a:pt x="31" y="325"/>
                  </a:cubicBezTo>
                  <a:cubicBezTo>
                    <a:pt x="31" y="325"/>
                    <a:pt x="31" y="325"/>
                    <a:pt x="31" y="325"/>
                  </a:cubicBezTo>
                  <a:cubicBezTo>
                    <a:pt x="32" y="325"/>
                    <a:pt x="58" y="309"/>
                    <a:pt x="82" y="295"/>
                  </a:cubicBezTo>
                  <a:cubicBezTo>
                    <a:pt x="65" y="305"/>
                    <a:pt x="45" y="316"/>
                    <a:pt x="32" y="324"/>
                  </a:cubicBezTo>
                  <a:cubicBezTo>
                    <a:pt x="32" y="324"/>
                    <a:pt x="31" y="324"/>
                    <a:pt x="31" y="324"/>
                  </a:cubicBezTo>
                  <a:cubicBezTo>
                    <a:pt x="31" y="323"/>
                    <a:pt x="31" y="323"/>
                    <a:pt x="31" y="323"/>
                  </a:cubicBezTo>
                  <a:cubicBezTo>
                    <a:pt x="57" y="306"/>
                    <a:pt x="100" y="279"/>
                    <a:pt x="122" y="265"/>
                  </a:cubicBezTo>
                  <a:cubicBezTo>
                    <a:pt x="74" y="292"/>
                    <a:pt x="50" y="306"/>
                    <a:pt x="49" y="306"/>
                  </a:cubicBezTo>
                  <a:cubicBezTo>
                    <a:pt x="49" y="306"/>
                    <a:pt x="49" y="306"/>
                    <a:pt x="49" y="306"/>
                  </a:cubicBezTo>
                  <a:cubicBezTo>
                    <a:pt x="49" y="306"/>
                    <a:pt x="49" y="306"/>
                    <a:pt x="49" y="306"/>
                  </a:cubicBezTo>
                  <a:cubicBezTo>
                    <a:pt x="48" y="306"/>
                    <a:pt x="48" y="305"/>
                    <a:pt x="100" y="265"/>
                  </a:cubicBezTo>
                  <a:cubicBezTo>
                    <a:pt x="112" y="256"/>
                    <a:pt x="124" y="247"/>
                    <a:pt x="130" y="242"/>
                  </a:cubicBezTo>
                  <a:cubicBezTo>
                    <a:pt x="119" y="249"/>
                    <a:pt x="88" y="267"/>
                    <a:pt x="66" y="279"/>
                  </a:cubicBezTo>
                  <a:cubicBezTo>
                    <a:pt x="36" y="297"/>
                    <a:pt x="36" y="297"/>
                    <a:pt x="36" y="297"/>
                  </a:cubicBezTo>
                  <a:cubicBezTo>
                    <a:pt x="36" y="297"/>
                    <a:pt x="36" y="297"/>
                    <a:pt x="36" y="297"/>
                  </a:cubicBezTo>
                  <a:cubicBezTo>
                    <a:pt x="36" y="296"/>
                    <a:pt x="36" y="296"/>
                    <a:pt x="36" y="296"/>
                  </a:cubicBezTo>
                  <a:cubicBezTo>
                    <a:pt x="36" y="296"/>
                    <a:pt x="36" y="296"/>
                    <a:pt x="36" y="296"/>
                  </a:cubicBezTo>
                  <a:cubicBezTo>
                    <a:pt x="36" y="296"/>
                    <a:pt x="36" y="296"/>
                    <a:pt x="36" y="296"/>
                  </a:cubicBezTo>
                  <a:cubicBezTo>
                    <a:pt x="38" y="294"/>
                    <a:pt x="47" y="286"/>
                    <a:pt x="88" y="252"/>
                  </a:cubicBezTo>
                  <a:cubicBezTo>
                    <a:pt x="99" y="243"/>
                    <a:pt x="108" y="235"/>
                    <a:pt x="112" y="231"/>
                  </a:cubicBezTo>
                  <a:cubicBezTo>
                    <a:pt x="110" y="233"/>
                    <a:pt x="106" y="235"/>
                    <a:pt x="102" y="237"/>
                  </a:cubicBezTo>
                  <a:cubicBezTo>
                    <a:pt x="96" y="241"/>
                    <a:pt x="90" y="244"/>
                    <a:pt x="84" y="248"/>
                  </a:cubicBezTo>
                  <a:cubicBezTo>
                    <a:pt x="57" y="263"/>
                    <a:pt x="31" y="279"/>
                    <a:pt x="31" y="279"/>
                  </a:cubicBezTo>
                  <a:cubicBezTo>
                    <a:pt x="31" y="279"/>
                    <a:pt x="30" y="279"/>
                    <a:pt x="30" y="279"/>
                  </a:cubicBezTo>
                  <a:cubicBezTo>
                    <a:pt x="30" y="278"/>
                    <a:pt x="30" y="278"/>
                    <a:pt x="31" y="278"/>
                  </a:cubicBezTo>
                  <a:cubicBezTo>
                    <a:pt x="37" y="274"/>
                    <a:pt x="45" y="270"/>
                    <a:pt x="52" y="265"/>
                  </a:cubicBezTo>
                  <a:cubicBezTo>
                    <a:pt x="52" y="265"/>
                    <a:pt x="52" y="265"/>
                    <a:pt x="52" y="265"/>
                  </a:cubicBezTo>
                  <a:cubicBezTo>
                    <a:pt x="52" y="265"/>
                    <a:pt x="52" y="265"/>
                    <a:pt x="52" y="265"/>
                  </a:cubicBezTo>
                  <a:cubicBezTo>
                    <a:pt x="103" y="233"/>
                    <a:pt x="103" y="233"/>
                    <a:pt x="103" y="233"/>
                  </a:cubicBezTo>
                  <a:cubicBezTo>
                    <a:pt x="33" y="273"/>
                    <a:pt x="33" y="273"/>
                    <a:pt x="33" y="273"/>
                  </a:cubicBezTo>
                  <a:cubicBezTo>
                    <a:pt x="33" y="273"/>
                    <a:pt x="33" y="273"/>
                    <a:pt x="33" y="273"/>
                  </a:cubicBezTo>
                  <a:cubicBezTo>
                    <a:pt x="33" y="273"/>
                    <a:pt x="33" y="273"/>
                    <a:pt x="33" y="273"/>
                  </a:cubicBezTo>
                  <a:cubicBezTo>
                    <a:pt x="31" y="274"/>
                    <a:pt x="30" y="275"/>
                    <a:pt x="30" y="275"/>
                  </a:cubicBezTo>
                  <a:cubicBezTo>
                    <a:pt x="30" y="275"/>
                    <a:pt x="30" y="275"/>
                    <a:pt x="30" y="275"/>
                  </a:cubicBezTo>
                  <a:cubicBezTo>
                    <a:pt x="30" y="275"/>
                    <a:pt x="30" y="275"/>
                    <a:pt x="30" y="275"/>
                  </a:cubicBezTo>
                  <a:cubicBezTo>
                    <a:pt x="29" y="275"/>
                    <a:pt x="29" y="275"/>
                    <a:pt x="29" y="275"/>
                  </a:cubicBezTo>
                  <a:cubicBezTo>
                    <a:pt x="29" y="275"/>
                    <a:pt x="29" y="275"/>
                    <a:pt x="29" y="275"/>
                  </a:cubicBezTo>
                  <a:cubicBezTo>
                    <a:pt x="29" y="275"/>
                    <a:pt x="29" y="274"/>
                    <a:pt x="29" y="274"/>
                  </a:cubicBezTo>
                  <a:cubicBezTo>
                    <a:pt x="52" y="258"/>
                    <a:pt x="93" y="228"/>
                    <a:pt x="107" y="218"/>
                  </a:cubicBezTo>
                  <a:cubicBezTo>
                    <a:pt x="40" y="257"/>
                    <a:pt x="40" y="257"/>
                    <a:pt x="40" y="257"/>
                  </a:cubicBezTo>
                  <a:cubicBezTo>
                    <a:pt x="40" y="257"/>
                    <a:pt x="40" y="257"/>
                    <a:pt x="40" y="257"/>
                  </a:cubicBezTo>
                  <a:cubicBezTo>
                    <a:pt x="40" y="257"/>
                    <a:pt x="40" y="257"/>
                    <a:pt x="40" y="256"/>
                  </a:cubicBezTo>
                  <a:cubicBezTo>
                    <a:pt x="40" y="256"/>
                    <a:pt x="40" y="256"/>
                    <a:pt x="40" y="256"/>
                  </a:cubicBezTo>
                  <a:cubicBezTo>
                    <a:pt x="40" y="256"/>
                    <a:pt x="40" y="256"/>
                    <a:pt x="40" y="256"/>
                  </a:cubicBezTo>
                  <a:cubicBezTo>
                    <a:pt x="40" y="255"/>
                    <a:pt x="40" y="255"/>
                    <a:pt x="40" y="255"/>
                  </a:cubicBezTo>
                  <a:cubicBezTo>
                    <a:pt x="41" y="255"/>
                    <a:pt x="41" y="255"/>
                    <a:pt x="41" y="255"/>
                  </a:cubicBezTo>
                  <a:cubicBezTo>
                    <a:pt x="38" y="257"/>
                    <a:pt x="36" y="258"/>
                    <a:pt x="36" y="258"/>
                  </a:cubicBezTo>
                  <a:cubicBezTo>
                    <a:pt x="35" y="258"/>
                    <a:pt x="35" y="258"/>
                    <a:pt x="35" y="258"/>
                  </a:cubicBezTo>
                  <a:cubicBezTo>
                    <a:pt x="35" y="258"/>
                    <a:pt x="35" y="258"/>
                    <a:pt x="35" y="258"/>
                  </a:cubicBezTo>
                  <a:cubicBezTo>
                    <a:pt x="35" y="258"/>
                    <a:pt x="35" y="258"/>
                    <a:pt x="35" y="258"/>
                  </a:cubicBezTo>
                  <a:cubicBezTo>
                    <a:pt x="35" y="258"/>
                    <a:pt x="35" y="258"/>
                    <a:pt x="35" y="257"/>
                  </a:cubicBezTo>
                  <a:cubicBezTo>
                    <a:pt x="123" y="187"/>
                    <a:pt x="123" y="187"/>
                    <a:pt x="123" y="187"/>
                  </a:cubicBezTo>
                  <a:cubicBezTo>
                    <a:pt x="109" y="195"/>
                    <a:pt x="70" y="218"/>
                    <a:pt x="48" y="230"/>
                  </a:cubicBezTo>
                  <a:cubicBezTo>
                    <a:pt x="48" y="230"/>
                    <a:pt x="48" y="230"/>
                    <a:pt x="48" y="230"/>
                  </a:cubicBezTo>
                  <a:cubicBezTo>
                    <a:pt x="47" y="230"/>
                    <a:pt x="48" y="230"/>
                    <a:pt x="48" y="230"/>
                  </a:cubicBezTo>
                  <a:cubicBezTo>
                    <a:pt x="111" y="185"/>
                    <a:pt x="111" y="185"/>
                    <a:pt x="111" y="185"/>
                  </a:cubicBezTo>
                  <a:cubicBezTo>
                    <a:pt x="96" y="193"/>
                    <a:pt x="64" y="212"/>
                    <a:pt x="45" y="223"/>
                  </a:cubicBezTo>
                  <a:cubicBezTo>
                    <a:pt x="45" y="223"/>
                    <a:pt x="44" y="223"/>
                    <a:pt x="44" y="223"/>
                  </a:cubicBezTo>
                  <a:cubicBezTo>
                    <a:pt x="44" y="223"/>
                    <a:pt x="44" y="222"/>
                    <a:pt x="44" y="222"/>
                  </a:cubicBezTo>
                  <a:cubicBezTo>
                    <a:pt x="66" y="204"/>
                    <a:pt x="104" y="173"/>
                    <a:pt x="116" y="163"/>
                  </a:cubicBezTo>
                  <a:cubicBezTo>
                    <a:pt x="98" y="173"/>
                    <a:pt x="29" y="213"/>
                    <a:pt x="28" y="214"/>
                  </a:cubicBezTo>
                  <a:cubicBezTo>
                    <a:pt x="28" y="214"/>
                    <a:pt x="27" y="214"/>
                    <a:pt x="27" y="214"/>
                  </a:cubicBezTo>
                  <a:cubicBezTo>
                    <a:pt x="27" y="214"/>
                    <a:pt x="27" y="213"/>
                    <a:pt x="27" y="213"/>
                  </a:cubicBezTo>
                  <a:cubicBezTo>
                    <a:pt x="51" y="197"/>
                    <a:pt x="91" y="169"/>
                    <a:pt x="109" y="157"/>
                  </a:cubicBezTo>
                  <a:cubicBezTo>
                    <a:pt x="52" y="190"/>
                    <a:pt x="52" y="190"/>
                    <a:pt x="52" y="190"/>
                  </a:cubicBezTo>
                  <a:cubicBezTo>
                    <a:pt x="52" y="190"/>
                    <a:pt x="52" y="190"/>
                    <a:pt x="52" y="190"/>
                  </a:cubicBezTo>
                  <a:cubicBezTo>
                    <a:pt x="52" y="190"/>
                    <a:pt x="52" y="190"/>
                    <a:pt x="52" y="190"/>
                  </a:cubicBezTo>
                  <a:cubicBezTo>
                    <a:pt x="52" y="189"/>
                    <a:pt x="52" y="189"/>
                    <a:pt x="52" y="189"/>
                  </a:cubicBezTo>
                  <a:cubicBezTo>
                    <a:pt x="52" y="189"/>
                    <a:pt x="52" y="189"/>
                    <a:pt x="52" y="189"/>
                  </a:cubicBezTo>
                  <a:cubicBezTo>
                    <a:pt x="52" y="189"/>
                    <a:pt x="52" y="189"/>
                    <a:pt x="52" y="189"/>
                  </a:cubicBezTo>
                  <a:cubicBezTo>
                    <a:pt x="53" y="188"/>
                    <a:pt x="56" y="186"/>
                    <a:pt x="64" y="180"/>
                  </a:cubicBezTo>
                  <a:cubicBezTo>
                    <a:pt x="71" y="176"/>
                    <a:pt x="80" y="170"/>
                    <a:pt x="92" y="162"/>
                  </a:cubicBezTo>
                  <a:cubicBezTo>
                    <a:pt x="102" y="156"/>
                    <a:pt x="112" y="149"/>
                    <a:pt x="119" y="144"/>
                  </a:cubicBezTo>
                  <a:cubicBezTo>
                    <a:pt x="110" y="149"/>
                    <a:pt x="98" y="157"/>
                    <a:pt x="86" y="164"/>
                  </a:cubicBezTo>
                  <a:cubicBezTo>
                    <a:pt x="44" y="188"/>
                    <a:pt x="36" y="192"/>
                    <a:pt x="35" y="193"/>
                  </a:cubicBezTo>
                  <a:cubicBezTo>
                    <a:pt x="34" y="193"/>
                    <a:pt x="34" y="193"/>
                    <a:pt x="34" y="193"/>
                  </a:cubicBezTo>
                  <a:cubicBezTo>
                    <a:pt x="34" y="193"/>
                    <a:pt x="34" y="193"/>
                    <a:pt x="34" y="193"/>
                  </a:cubicBezTo>
                  <a:cubicBezTo>
                    <a:pt x="34" y="193"/>
                    <a:pt x="34" y="193"/>
                    <a:pt x="34" y="193"/>
                  </a:cubicBezTo>
                  <a:cubicBezTo>
                    <a:pt x="34" y="193"/>
                    <a:pt x="34" y="193"/>
                    <a:pt x="34" y="193"/>
                  </a:cubicBezTo>
                  <a:cubicBezTo>
                    <a:pt x="34" y="193"/>
                    <a:pt x="34" y="193"/>
                    <a:pt x="34" y="193"/>
                  </a:cubicBezTo>
                  <a:cubicBezTo>
                    <a:pt x="120" y="131"/>
                    <a:pt x="120" y="131"/>
                    <a:pt x="120" y="131"/>
                  </a:cubicBezTo>
                  <a:cubicBezTo>
                    <a:pt x="99" y="144"/>
                    <a:pt x="43" y="176"/>
                    <a:pt x="42" y="176"/>
                  </a:cubicBezTo>
                  <a:cubicBezTo>
                    <a:pt x="42" y="176"/>
                    <a:pt x="42" y="176"/>
                    <a:pt x="42" y="176"/>
                  </a:cubicBezTo>
                  <a:cubicBezTo>
                    <a:pt x="42" y="176"/>
                    <a:pt x="42" y="176"/>
                    <a:pt x="42" y="176"/>
                  </a:cubicBezTo>
                  <a:cubicBezTo>
                    <a:pt x="42" y="176"/>
                    <a:pt x="42" y="176"/>
                    <a:pt x="42" y="175"/>
                  </a:cubicBezTo>
                  <a:cubicBezTo>
                    <a:pt x="42" y="175"/>
                    <a:pt x="42" y="175"/>
                    <a:pt x="42" y="175"/>
                  </a:cubicBezTo>
                  <a:cubicBezTo>
                    <a:pt x="42" y="175"/>
                    <a:pt x="42" y="175"/>
                    <a:pt x="42" y="175"/>
                  </a:cubicBezTo>
                  <a:cubicBezTo>
                    <a:pt x="43" y="175"/>
                    <a:pt x="44" y="174"/>
                    <a:pt x="46" y="173"/>
                  </a:cubicBezTo>
                  <a:cubicBezTo>
                    <a:pt x="48" y="171"/>
                    <a:pt x="51" y="169"/>
                    <a:pt x="56" y="167"/>
                  </a:cubicBezTo>
                  <a:cubicBezTo>
                    <a:pt x="64" y="161"/>
                    <a:pt x="75" y="154"/>
                    <a:pt x="86" y="147"/>
                  </a:cubicBezTo>
                  <a:cubicBezTo>
                    <a:pt x="95" y="142"/>
                    <a:pt x="104" y="136"/>
                    <a:pt x="111" y="131"/>
                  </a:cubicBezTo>
                  <a:cubicBezTo>
                    <a:pt x="32" y="177"/>
                    <a:pt x="32" y="177"/>
                    <a:pt x="32" y="177"/>
                  </a:cubicBezTo>
                  <a:cubicBezTo>
                    <a:pt x="32" y="177"/>
                    <a:pt x="31" y="177"/>
                    <a:pt x="31" y="177"/>
                  </a:cubicBezTo>
                  <a:cubicBezTo>
                    <a:pt x="31" y="177"/>
                    <a:pt x="31" y="177"/>
                    <a:pt x="32" y="176"/>
                  </a:cubicBezTo>
                  <a:cubicBezTo>
                    <a:pt x="32" y="176"/>
                    <a:pt x="32" y="176"/>
                    <a:pt x="32" y="176"/>
                  </a:cubicBezTo>
                  <a:cubicBezTo>
                    <a:pt x="32" y="176"/>
                    <a:pt x="32" y="176"/>
                    <a:pt x="32" y="176"/>
                  </a:cubicBezTo>
                  <a:cubicBezTo>
                    <a:pt x="33" y="175"/>
                    <a:pt x="39" y="169"/>
                    <a:pt x="68" y="144"/>
                  </a:cubicBezTo>
                  <a:cubicBezTo>
                    <a:pt x="81" y="133"/>
                    <a:pt x="95" y="121"/>
                    <a:pt x="102" y="115"/>
                  </a:cubicBezTo>
                  <a:cubicBezTo>
                    <a:pt x="88" y="123"/>
                    <a:pt x="72" y="132"/>
                    <a:pt x="58" y="141"/>
                  </a:cubicBezTo>
                  <a:cubicBezTo>
                    <a:pt x="33" y="155"/>
                    <a:pt x="27" y="159"/>
                    <a:pt x="25" y="159"/>
                  </a:cubicBezTo>
                  <a:cubicBezTo>
                    <a:pt x="25" y="159"/>
                    <a:pt x="25" y="159"/>
                    <a:pt x="25" y="159"/>
                  </a:cubicBezTo>
                  <a:cubicBezTo>
                    <a:pt x="25" y="159"/>
                    <a:pt x="25" y="159"/>
                    <a:pt x="25" y="159"/>
                  </a:cubicBezTo>
                  <a:cubicBezTo>
                    <a:pt x="25" y="159"/>
                    <a:pt x="25" y="159"/>
                    <a:pt x="25" y="159"/>
                  </a:cubicBezTo>
                  <a:cubicBezTo>
                    <a:pt x="25" y="159"/>
                    <a:pt x="24" y="159"/>
                    <a:pt x="24" y="159"/>
                  </a:cubicBezTo>
                  <a:cubicBezTo>
                    <a:pt x="24" y="159"/>
                    <a:pt x="24" y="159"/>
                    <a:pt x="24" y="159"/>
                  </a:cubicBezTo>
                  <a:cubicBezTo>
                    <a:pt x="24" y="159"/>
                    <a:pt x="24" y="159"/>
                    <a:pt x="25" y="159"/>
                  </a:cubicBezTo>
                  <a:cubicBezTo>
                    <a:pt x="34" y="153"/>
                    <a:pt x="45" y="147"/>
                    <a:pt x="56" y="140"/>
                  </a:cubicBezTo>
                  <a:cubicBezTo>
                    <a:pt x="56" y="140"/>
                    <a:pt x="56" y="140"/>
                    <a:pt x="57" y="140"/>
                  </a:cubicBezTo>
                  <a:cubicBezTo>
                    <a:pt x="57" y="140"/>
                    <a:pt x="57" y="140"/>
                    <a:pt x="57" y="140"/>
                  </a:cubicBezTo>
                  <a:cubicBezTo>
                    <a:pt x="57" y="140"/>
                    <a:pt x="57" y="140"/>
                    <a:pt x="57" y="140"/>
                  </a:cubicBezTo>
                  <a:cubicBezTo>
                    <a:pt x="58" y="138"/>
                    <a:pt x="64" y="133"/>
                    <a:pt x="87" y="112"/>
                  </a:cubicBezTo>
                  <a:cubicBezTo>
                    <a:pt x="98" y="103"/>
                    <a:pt x="109" y="93"/>
                    <a:pt x="115" y="89"/>
                  </a:cubicBezTo>
                  <a:cubicBezTo>
                    <a:pt x="112" y="90"/>
                    <a:pt x="109" y="92"/>
                    <a:pt x="105" y="94"/>
                  </a:cubicBezTo>
                  <a:cubicBezTo>
                    <a:pt x="43" y="130"/>
                    <a:pt x="43" y="130"/>
                    <a:pt x="42" y="130"/>
                  </a:cubicBezTo>
                  <a:cubicBezTo>
                    <a:pt x="42" y="130"/>
                    <a:pt x="42" y="130"/>
                    <a:pt x="42" y="130"/>
                  </a:cubicBezTo>
                  <a:cubicBezTo>
                    <a:pt x="42" y="129"/>
                    <a:pt x="42" y="129"/>
                    <a:pt x="85" y="95"/>
                  </a:cubicBezTo>
                  <a:cubicBezTo>
                    <a:pt x="99" y="82"/>
                    <a:pt x="115" y="70"/>
                    <a:pt x="122" y="64"/>
                  </a:cubicBezTo>
                  <a:cubicBezTo>
                    <a:pt x="49" y="107"/>
                    <a:pt x="37" y="114"/>
                    <a:pt x="34" y="115"/>
                  </a:cubicBezTo>
                  <a:cubicBezTo>
                    <a:pt x="34" y="115"/>
                    <a:pt x="34" y="115"/>
                    <a:pt x="34" y="115"/>
                  </a:cubicBezTo>
                  <a:cubicBezTo>
                    <a:pt x="34" y="115"/>
                    <a:pt x="34" y="115"/>
                    <a:pt x="34" y="115"/>
                  </a:cubicBezTo>
                  <a:cubicBezTo>
                    <a:pt x="34" y="115"/>
                    <a:pt x="34" y="115"/>
                    <a:pt x="34" y="115"/>
                  </a:cubicBezTo>
                  <a:cubicBezTo>
                    <a:pt x="34" y="115"/>
                    <a:pt x="34" y="115"/>
                    <a:pt x="34" y="115"/>
                  </a:cubicBezTo>
                  <a:cubicBezTo>
                    <a:pt x="33" y="115"/>
                    <a:pt x="34" y="114"/>
                    <a:pt x="34" y="114"/>
                  </a:cubicBezTo>
                  <a:cubicBezTo>
                    <a:pt x="129" y="39"/>
                    <a:pt x="129" y="39"/>
                    <a:pt x="129" y="39"/>
                  </a:cubicBezTo>
                  <a:cubicBezTo>
                    <a:pt x="1" y="113"/>
                    <a:pt x="1" y="113"/>
                    <a:pt x="1" y="113"/>
                  </a:cubicBezTo>
                  <a:cubicBezTo>
                    <a:pt x="1" y="113"/>
                    <a:pt x="0" y="113"/>
                    <a:pt x="0" y="113"/>
                  </a:cubicBezTo>
                  <a:cubicBezTo>
                    <a:pt x="0" y="112"/>
                    <a:pt x="0" y="112"/>
                    <a:pt x="0" y="112"/>
                  </a:cubicBezTo>
                  <a:cubicBezTo>
                    <a:pt x="30" y="93"/>
                    <a:pt x="82" y="60"/>
                    <a:pt x="102" y="48"/>
                  </a:cubicBezTo>
                  <a:cubicBezTo>
                    <a:pt x="89" y="55"/>
                    <a:pt x="64" y="70"/>
                    <a:pt x="45" y="81"/>
                  </a:cubicBezTo>
                  <a:cubicBezTo>
                    <a:pt x="18" y="97"/>
                    <a:pt x="13" y="100"/>
                    <a:pt x="12" y="100"/>
                  </a:cubicBezTo>
                  <a:cubicBezTo>
                    <a:pt x="12" y="100"/>
                    <a:pt x="12" y="100"/>
                    <a:pt x="12" y="100"/>
                  </a:cubicBezTo>
                  <a:cubicBezTo>
                    <a:pt x="12" y="100"/>
                    <a:pt x="12" y="100"/>
                    <a:pt x="12" y="100"/>
                  </a:cubicBezTo>
                  <a:cubicBezTo>
                    <a:pt x="11" y="100"/>
                    <a:pt x="11" y="100"/>
                    <a:pt x="11" y="100"/>
                  </a:cubicBezTo>
                  <a:cubicBezTo>
                    <a:pt x="11" y="100"/>
                    <a:pt x="11" y="100"/>
                    <a:pt x="11" y="100"/>
                  </a:cubicBezTo>
                  <a:cubicBezTo>
                    <a:pt x="11" y="100"/>
                    <a:pt x="11" y="100"/>
                    <a:pt x="11" y="100"/>
                  </a:cubicBezTo>
                  <a:cubicBezTo>
                    <a:pt x="105" y="42"/>
                    <a:pt x="105" y="42"/>
                    <a:pt x="105" y="42"/>
                  </a:cubicBezTo>
                  <a:cubicBezTo>
                    <a:pt x="95" y="47"/>
                    <a:pt x="84" y="53"/>
                    <a:pt x="74" y="60"/>
                  </a:cubicBezTo>
                  <a:cubicBezTo>
                    <a:pt x="25" y="88"/>
                    <a:pt x="25" y="88"/>
                    <a:pt x="25" y="88"/>
                  </a:cubicBezTo>
                  <a:cubicBezTo>
                    <a:pt x="25" y="88"/>
                    <a:pt x="25" y="88"/>
                    <a:pt x="25" y="87"/>
                  </a:cubicBezTo>
                  <a:cubicBezTo>
                    <a:pt x="25" y="87"/>
                    <a:pt x="24" y="87"/>
                    <a:pt x="25" y="87"/>
                  </a:cubicBezTo>
                  <a:cubicBezTo>
                    <a:pt x="25" y="87"/>
                    <a:pt x="25" y="87"/>
                    <a:pt x="25" y="87"/>
                  </a:cubicBezTo>
                  <a:cubicBezTo>
                    <a:pt x="25" y="87"/>
                    <a:pt x="25" y="87"/>
                    <a:pt x="25" y="87"/>
                  </a:cubicBezTo>
                  <a:cubicBezTo>
                    <a:pt x="26" y="85"/>
                    <a:pt x="35" y="79"/>
                    <a:pt x="74" y="53"/>
                  </a:cubicBezTo>
                  <a:cubicBezTo>
                    <a:pt x="88" y="44"/>
                    <a:pt x="102" y="35"/>
                    <a:pt x="111" y="28"/>
                  </a:cubicBezTo>
                  <a:cubicBezTo>
                    <a:pt x="27" y="77"/>
                    <a:pt x="27" y="77"/>
                    <a:pt x="27" y="77"/>
                  </a:cubicBezTo>
                  <a:cubicBezTo>
                    <a:pt x="27" y="77"/>
                    <a:pt x="27" y="77"/>
                    <a:pt x="27" y="77"/>
                  </a:cubicBezTo>
                  <a:cubicBezTo>
                    <a:pt x="9" y="88"/>
                    <a:pt x="4" y="90"/>
                    <a:pt x="3" y="91"/>
                  </a:cubicBezTo>
                  <a:cubicBezTo>
                    <a:pt x="3" y="91"/>
                    <a:pt x="3" y="91"/>
                    <a:pt x="3" y="91"/>
                  </a:cubicBezTo>
                  <a:cubicBezTo>
                    <a:pt x="3" y="91"/>
                    <a:pt x="3" y="91"/>
                    <a:pt x="3" y="91"/>
                  </a:cubicBezTo>
                  <a:cubicBezTo>
                    <a:pt x="3" y="91"/>
                    <a:pt x="3" y="91"/>
                    <a:pt x="3" y="91"/>
                  </a:cubicBezTo>
                  <a:cubicBezTo>
                    <a:pt x="2" y="91"/>
                    <a:pt x="2" y="91"/>
                    <a:pt x="2" y="91"/>
                  </a:cubicBezTo>
                  <a:cubicBezTo>
                    <a:pt x="2" y="90"/>
                    <a:pt x="2" y="90"/>
                    <a:pt x="2" y="90"/>
                  </a:cubicBezTo>
                  <a:cubicBezTo>
                    <a:pt x="31" y="72"/>
                    <a:pt x="79" y="40"/>
                    <a:pt x="98" y="27"/>
                  </a:cubicBezTo>
                  <a:cubicBezTo>
                    <a:pt x="93" y="30"/>
                    <a:pt x="87" y="34"/>
                    <a:pt x="81" y="38"/>
                  </a:cubicBezTo>
                  <a:cubicBezTo>
                    <a:pt x="34" y="65"/>
                    <a:pt x="25" y="70"/>
                    <a:pt x="24" y="70"/>
                  </a:cubicBezTo>
                  <a:cubicBezTo>
                    <a:pt x="24" y="70"/>
                    <a:pt x="24" y="70"/>
                    <a:pt x="24" y="70"/>
                  </a:cubicBezTo>
                  <a:cubicBezTo>
                    <a:pt x="24" y="70"/>
                    <a:pt x="24" y="70"/>
                    <a:pt x="24" y="70"/>
                  </a:cubicBezTo>
                  <a:cubicBezTo>
                    <a:pt x="23" y="69"/>
                    <a:pt x="23" y="69"/>
                    <a:pt x="39" y="58"/>
                  </a:cubicBezTo>
                  <a:cubicBezTo>
                    <a:pt x="48" y="52"/>
                    <a:pt x="60" y="43"/>
                    <a:pt x="72" y="34"/>
                  </a:cubicBezTo>
                  <a:cubicBezTo>
                    <a:pt x="88" y="23"/>
                    <a:pt x="103" y="12"/>
                    <a:pt x="113" y="6"/>
                  </a:cubicBezTo>
                  <a:cubicBezTo>
                    <a:pt x="23" y="58"/>
                    <a:pt x="19" y="60"/>
                    <a:pt x="19" y="60"/>
                  </a:cubicBezTo>
                  <a:cubicBezTo>
                    <a:pt x="19" y="60"/>
                    <a:pt x="19" y="60"/>
                    <a:pt x="19" y="60"/>
                  </a:cubicBezTo>
                  <a:cubicBezTo>
                    <a:pt x="19" y="60"/>
                    <a:pt x="19" y="60"/>
                    <a:pt x="19" y="60"/>
                  </a:cubicBezTo>
                  <a:cubicBezTo>
                    <a:pt x="19" y="59"/>
                    <a:pt x="18" y="59"/>
                    <a:pt x="19" y="59"/>
                  </a:cubicBezTo>
                  <a:cubicBezTo>
                    <a:pt x="19" y="59"/>
                    <a:pt x="19" y="59"/>
                    <a:pt x="19" y="59"/>
                  </a:cubicBezTo>
                  <a:cubicBezTo>
                    <a:pt x="19" y="59"/>
                    <a:pt x="19" y="59"/>
                    <a:pt x="19" y="59"/>
                  </a:cubicBezTo>
                  <a:cubicBezTo>
                    <a:pt x="21" y="57"/>
                    <a:pt x="28" y="52"/>
                    <a:pt x="62" y="31"/>
                  </a:cubicBezTo>
                  <a:cubicBezTo>
                    <a:pt x="46" y="41"/>
                    <a:pt x="44" y="41"/>
                    <a:pt x="44" y="41"/>
                  </a:cubicBezTo>
                  <a:cubicBezTo>
                    <a:pt x="44" y="41"/>
                    <a:pt x="44" y="41"/>
                    <a:pt x="44" y="41"/>
                  </a:cubicBezTo>
                  <a:cubicBezTo>
                    <a:pt x="44" y="41"/>
                    <a:pt x="44" y="40"/>
                    <a:pt x="44" y="40"/>
                  </a:cubicBezTo>
                  <a:cubicBezTo>
                    <a:pt x="56" y="31"/>
                    <a:pt x="78" y="15"/>
                    <a:pt x="87" y="7"/>
                  </a:cubicBezTo>
                  <a:cubicBezTo>
                    <a:pt x="69" y="18"/>
                    <a:pt x="69" y="18"/>
                    <a:pt x="69" y="18"/>
                  </a:cubicBezTo>
                  <a:cubicBezTo>
                    <a:pt x="69" y="18"/>
                    <a:pt x="68" y="18"/>
                    <a:pt x="68" y="18"/>
                  </a:cubicBezTo>
                  <a:cubicBezTo>
                    <a:pt x="68" y="18"/>
                    <a:pt x="68" y="18"/>
                    <a:pt x="69" y="14"/>
                  </a:cubicBezTo>
                  <a:cubicBezTo>
                    <a:pt x="70" y="12"/>
                    <a:pt x="70" y="9"/>
                    <a:pt x="71" y="8"/>
                  </a:cubicBezTo>
                  <a:cubicBezTo>
                    <a:pt x="69" y="9"/>
                    <a:pt x="65" y="12"/>
                    <a:pt x="65" y="12"/>
                  </a:cubicBezTo>
                  <a:cubicBezTo>
                    <a:pt x="64" y="12"/>
                    <a:pt x="64" y="12"/>
                    <a:pt x="64" y="11"/>
                  </a:cubicBezTo>
                  <a:cubicBezTo>
                    <a:pt x="64" y="11"/>
                    <a:pt x="64" y="11"/>
                    <a:pt x="64" y="11"/>
                  </a:cubicBezTo>
                  <a:cubicBezTo>
                    <a:pt x="71" y="7"/>
                    <a:pt x="71" y="7"/>
                    <a:pt x="71" y="7"/>
                  </a:cubicBezTo>
                  <a:cubicBezTo>
                    <a:pt x="72" y="7"/>
                    <a:pt x="72" y="7"/>
                    <a:pt x="72" y="7"/>
                  </a:cubicBezTo>
                  <a:cubicBezTo>
                    <a:pt x="72" y="7"/>
                    <a:pt x="72" y="7"/>
                    <a:pt x="70" y="14"/>
                  </a:cubicBezTo>
                  <a:cubicBezTo>
                    <a:pt x="70" y="15"/>
                    <a:pt x="70" y="16"/>
                    <a:pt x="69" y="17"/>
                  </a:cubicBezTo>
                  <a:cubicBezTo>
                    <a:pt x="92" y="3"/>
                    <a:pt x="92" y="3"/>
                    <a:pt x="92" y="3"/>
                  </a:cubicBezTo>
                  <a:cubicBezTo>
                    <a:pt x="92" y="3"/>
                    <a:pt x="93" y="3"/>
                    <a:pt x="93" y="3"/>
                  </a:cubicBezTo>
                  <a:cubicBezTo>
                    <a:pt x="93" y="3"/>
                    <a:pt x="93" y="3"/>
                    <a:pt x="93" y="3"/>
                  </a:cubicBezTo>
                  <a:cubicBezTo>
                    <a:pt x="93" y="4"/>
                    <a:pt x="93" y="4"/>
                    <a:pt x="93" y="4"/>
                  </a:cubicBezTo>
                  <a:cubicBezTo>
                    <a:pt x="93" y="4"/>
                    <a:pt x="93" y="4"/>
                    <a:pt x="93" y="4"/>
                  </a:cubicBezTo>
                  <a:cubicBezTo>
                    <a:pt x="93" y="4"/>
                    <a:pt x="93" y="4"/>
                    <a:pt x="93" y="4"/>
                  </a:cubicBezTo>
                  <a:cubicBezTo>
                    <a:pt x="91" y="6"/>
                    <a:pt x="86" y="9"/>
                    <a:pt x="69" y="23"/>
                  </a:cubicBezTo>
                  <a:cubicBezTo>
                    <a:pt x="61" y="28"/>
                    <a:pt x="54" y="34"/>
                    <a:pt x="49" y="37"/>
                  </a:cubicBezTo>
                  <a:cubicBezTo>
                    <a:pt x="56" y="34"/>
                    <a:pt x="67" y="27"/>
                    <a:pt x="74" y="23"/>
                  </a:cubicBezTo>
                  <a:cubicBezTo>
                    <a:pt x="77" y="21"/>
                    <a:pt x="79" y="20"/>
                    <a:pt x="80" y="19"/>
                  </a:cubicBezTo>
                  <a:cubicBezTo>
                    <a:pt x="81" y="19"/>
                    <a:pt x="82" y="18"/>
                    <a:pt x="82" y="18"/>
                  </a:cubicBezTo>
                  <a:cubicBezTo>
                    <a:pt x="82" y="18"/>
                    <a:pt x="82" y="18"/>
                    <a:pt x="82" y="18"/>
                  </a:cubicBezTo>
                  <a:cubicBezTo>
                    <a:pt x="82" y="18"/>
                    <a:pt x="82" y="18"/>
                    <a:pt x="82" y="18"/>
                  </a:cubicBezTo>
                  <a:cubicBezTo>
                    <a:pt x="83" y="18"/>
                    <a:pt x="83" y="18"/>
                    <a:pt x="83" y="18"/>
                  </a:cubicBezTo>
                  <a:cubicBezTo>
                    <a:pt x="83" y="18"/>
                    <a:pt x="83" y="18"/>
                    <a:pt x="83" y="19"/>
                  </a:cubicBezTo>
                  <a:cubicBezTo>
                    <a:pt x="83" y="19"/>
                    <a:pt x="83" y="19"/>
                    <a:pt x="83" y="19"/>
                  </a:cubicBezTo>
                  <a:cubicBezTo>
                    <a:pt x="83" y="19"/>
                    <a:pt x="83" y="19"/>
                    <a:pt x="83" y="19"/>
                  </a:cubicBezTo>
                  <a:cubicBezTo>
                    <a:pt x="82" y="19"/>
                    <a:pt x="81" y="20"/>
                    <a:pt x="77" y="23"/>
                  </a:cubicBezTo>
                  <a:cubicBezTo>
                    <a:pt x="73" y="25"/>
                    <a:pt x="68" y="28"/>
                    <a:pt x="62" y="32"/>
                  </a:cubicBezTo>
                  <a:cubicBezTo>
                    <a:pt x="52" y="39"/>
                    <a:pt x="38" y="47"/>
                    <a:pt x="29" y="53"/>
                  </a:cubicBezTo>
                  <a:cubicBezTo>
                    <a:pt x="49" y="42"/>
                    <a:pt x="94" y="15"/>
                    <a:pt x="121" y="0"/>
                  </a:cubicBezTo>
                  <a:cubicBezTo>
                    <a:pt x="121" y="0"/>
                    <a:pt x="122" y="0"/>
                    <a:pt x="122" y="0"/>
                  </a:cubicBezTo>
                  <a:cubicBezTo>
                    <a:pt x="122" y="0"/>
                    <a:pt x="122" y="0"/>
                    <a:pt x="122" y="1"/>
                  </a:cubicBezTo>
                  <a:cubicBezTo>
                    <a:pt x="93" y="21"/>
                    <a:pt x="43" y="56"/>
                    <a:pt x="29" y="67"/>
                  </a:cubicBezTo>
                  <a:cubicBezTo>
                    <a:pt x="39" y="61"/>
                    <a:pt x="63" y="47"/>
                    <a:pt x="80" y="37"/>
                  </a:cubicBezTo>
                  <a:cubicBezTo>
                    <a:pt x="106" y="21"/>
                    <a:pt x="106" y="21"/>
                    <a:pt x="106" y="22"/>
                  </a:cubicBezTo>
                  <a:cubicBezTo>
                    <a:pt x="107" y="22"/>
                    <a:pt x="107" y="22"/>
                    <a:pt x="107" y="22"/>
                  </a:cubicBezTo>
                  <a:cubicBezTo>
                    <a:pt x="107" y="22"/>
                    <a:pt x="107" y="22"/>
                    <a:pt x="106" y="22"/>
                  </a:cubicBezTo>
                  <a:cubicBezTo>
                    <a:pt x="106" y="22"/>
                    <a:pt x="106" y="22"/>
                    <a:pt x="106" y="22"/>
                  </a:cubicBezTo>
                  <a:cubicBezTo>
                    <a:pt x="106" y="22"/>
                    <a:pt x="106" y="22"/>
                    <a:pt x="106" y="23"/>
                  </a:cubicBezTo>
                  <a:cubicBezTo>
                    <a:pt x="105" y="24"/>
                    <a:pt x="96" y="30"/>
                    <a:pt x="55" y="57"/>
                  </a:cubicBezTo>
                  <a:cubicBezTo>
                    <a:pt x="40" y="67"/>
                    <a:pt x="25" y="76"/>
                    <a:pt x="15" y="83"/>
                  </a:cubicBezTo>
                  <a:cubicBezTo>
                    <a:pt x="19" y="81"/>
                    <a:pt x="23" y="78"/>
                    <a:pt x="28" y="76"/>
                  </a:cubicBezTo>
                  <a:cubicBezTo>
                    <a:pt x="31" y="73"/>
                    <a:pt x="45" y="65"/>
                    <a:pt x="98" y="35"/>
                  </a:cubicBezTo>
                  <a:cubicBezTo>
                    <a:pt x="120" y="22"/>
                    <a:pt x="126" y="18"/>
                    <a:pt x="127" y="18"/>
                  </a:cubicBezTo>
                  <a:cubicBezTo>
                    <a:pt x="127" y="18"/>
                    <a:pt x="128" y="18"/>
                    <a:pt x="128" y="18"/>
                  </a:cubicBezTo>
                  <a:cubicBezTo>
                    <a:pt x="128" y="18"/>
                    <a:pt x="128" y="18"/>
                    <a:pt x="128" y="18"/>
                  </a:cubicBezTo>
                  <a:cubicBezTo>
                    <a:pt x="128" y="18"/>
                    <a:pt x="128" y="18"/>
                    <a:pt x="128" y="18"/>
                  </a:cubicBezTo>
                  <a:cubicBezTo>
                    <a:pt x="128" y="18"/>
                    <a:pt x="128" y="18"/>
                    <a:pt x="128" y="18"/>
                  </a:cubicBezTo>
                  <a:cubicBezTo>
                    <a:pt x="128" y="18"/>
                    <a:pt x="128" y="18"/>
                    <a:pt x="128" y="18"/>
                  </a:cubicBezTo>
                  <a:cubicBezTo>
                    <a:pt x="128" y="18"/>
                    <a:pt x="128" y="18"/>
                    <a:pt x="128" y="19"/>
                  </a:cubicBezTo>
                  <a:cubicBezTo>
                    <a:pt x="128" y="19"/>
                    <a:pt x="128" y="19"/>
                    <a:pt x="128" y="19"/>
                  </a:cubicBezTo>
                  <a:cubicBezTo>
                    <a:pt x="128" y="19"/>
                    <a:pt x="128" y="19"/>
                    <a:pt x="128" y="19"/>
                  </a:cubicBezTo>
                  <a:cubicBezTo>
                    <a:pt x="127" y="19"/>
                    <a:pt x="127" y="19"/>
                    <a:pt x="125" y="20"/>
                  </a:cubicBezTo>
                  <a:cubicBezTo>
                    <a:pt x="125" y="20"/>
                    <a:pt x="125" y="21"/>
                    <a:pt x="125" y="21"/>
                  </a:cubicBezTo>
                  <a:cubicBezTo>
                    <a:pt x="97" y="39"/>
                    <a:pt x="47" y="72"/>
                    <a:pt x="31" y="84"/>
                  </a:cubicBezTo>
                  <a:cubicBezTo>
                    <a:pt x="39" y="79"/>
                    <a:pt x="56" y="69"/>
                    <a:pt x="73" y="59"/>
                  </a:cubicBezTo>
                  <a:cubicBezTo>
                    <a:pt x="117" y="33"/>
                    <a:pt x="124" y="29"/>
                    <a:pt x="126" y="28"/>
                  </a:cubicBezTo>
                  <a:cubicBezTo>
                    <a:pt x="126" y="28"/>
                    <a:pt x="126" y="28"/>
                    <a:pt x="126" y="28"/>
                  </a:cubicBezTo>
                  <a:cubicBezTo>
                    <a:pt x="126" y="28"/>
                    <a:pt x="126" y="28"/>
                    <a:pt x="126" y="28"/>
                  </a:cubicBezTo>
                  <a:cubicBezTo>
                    <a:pt x="126" y="28"/>
                    <a:pt x="126" y="28"/>
                    <a:pt x="126" y="28"/>
                  </a:cubicBezTo>
                  <a:cubicBezTo>
                    <a:pt x="127" y="28"/>
                    <a:pt x="127" y="28"/>
                    <a:pt x="127" y="28"/>
                  </a:cubicBezTo>
                  <a:cubicBezTo>
                    <a:pt x="127" y="29"/>
                    <a:pt x="127" y="29"/>
                    <a:pt x="127" y="29"/>
                  </a:cubicBezTo>
                  <a:cubicBezTo>
                    <a:pt x="38" y="84"/>
                    <a:pt x="38" y="84"/>
                    <a:pt x="38" y="84"/>
                  </a:cubicBezTo>
                  <a:cubicBezTo>
                    <a:pt x="40" y="83"/>
                    <a:pt x="42" y="82"/>
                    <a:pt x="44" y="80"/>
                  </a:cubicBezTo>
                  <a:cubicBezTo>
                    <a:pt x="95" y="50"/>
                    <a:pt x="109" y="42"/>
                    <a:pt x="110" y="42"/>
                  </a:cubicBezTo>
                  <a:cubicBezTo>
                    <a:pt x="110" y="42"/>
                    <a:pt x="110" y="42"/>
                    <a:pt x="110" y="42"/>
                  </a:cubicBezTo>
                  <a:cubicBezTo>
                    <a:pt x="110" y="42"/>
                    <a:pt x="111" y="43"/>
                    <a:pt x="111" y="43"/>
                  </a:cubicBezTo>
                  <a:cubicBezTo>
                    <a:pt x="111" y="43"/>
                    <a:pt x="111" y="43"/>
                    <a:pt x="93" y="54"/>
                  </a:cubicBezTo>
                  <a:cubicBezTo>
                    <a:pt x="84" y="60"/>
                    <a:pt x="72" y="68"/>
                    <a:pt x="56" y="78"/>
                  </a:cubicBezTo>
                  <a:cubicBezTo>
                    <a:pt x="44" y="86"/>
                    <a:pt x="31" y="94"/>
                    <a:pt x="21" y="100"/>
                  </a:cubicBezTo>
                  <a:cubicBezTo>
                    <a:pt x="134" y="35"/>
                    <a:pt x="134" y="35"/>
                    <a:pt x="134" y="35"/>
                  </a:cubicBezTo>
                  <a:cubicBezTo>
                    <a:pt x="134" y="35"/>
                    <a:pt x="135" y="35"/>
                    <a:pt x="135" y="35"/>
                  </a:cubicBezTo>
                  <a:cubicBezTo>
                    <a:pt x="135" y="35"/>
                    <a:pt x="135" y="35"/>
                    <a:pt x="135" y="36"/>
                  </a:cubicBezTo>
                  <a:cubicBezTo>
                    <a:pt x="38" y="112"/>
                    <a:pt x="38" y="112"/>
                    <a:pt x="38" y="112"/>
                  </a:cubicBezTo>
                  <a:cubicBezTo>
                    <a:pt x="53" y="103"/>
                    <a:pt x="100" y="76"/>
                    <a:pt x="127" y="60"/>
                  </a:cubicBezTo>
                  <a:cubicBezTo>
                    <a:pt x="127" y="60"/>
                    <a:pt x="128" y="60"/>
                    <a:pt x="128" y="60"/>
                  </a:cubicBezTo>
                  <a:cubicBezTo>
                    <a:pt x="128" y="61"/>
                    <a:pt x="128" y="61"/>
                    <a:pt x="128" y="61"/>
                  </a:cubicBezTo>
                  <a:cubicBezTo>
                    <a:pt x="107" y="78"/>
                    <a:pt x="57" y="118"/>
                    <a:pt x="45" y="128"/>
                  </a:cubicBezTo>
                  <a:cubicBezTo>
                    <a:pt x="55" y="122"/>
                    <a:pt x="87" y="103"/>
                    <a:pt x="104" y="94"/>
                  </a:cubicBezTo>
                  <a:cubicBezTo>
                    <a:pt x="114" y="88"/>
                    <a:pt x="114" y="88"/>
                    <a:pt x="114" y="88"/>
                  </a:cubicBezTo>
                  <a:cubicBezTo>
                    <a:pt x="116" y="87"/>
                    <a:pt x="117" y="86"/>
                    <a:pt x="118" y="86"/>
                  </a:cubicBezTo>
                  <a:cubicBezTo>
                    <a:pt x="118" y="86"/>
                    <a:pt x="118" y="86"/>
                    <a:pt x="118" y="86"/>
                  </a:cubicBezTo>
                  <a:cubicBezTo>
                    <a:pt x="118" y="86"/>
                    <a:pt x="118" y="86"/>
                    <a:pt x="118" y="86"/>
                  </a:cubicBezTo>
                  <a:cubicBezTo>
                    <a:pt x="119" y="85"/>
                    <a:pt x="119" y="85"/>
                    <a:pt x="119" y="86"/>
                  </a:cubicBezTo>
                  <a:cubicBezTo>
                    <a:pt x="119" y="86"/>
                    <a:pt x="119" y="86"/>
                    <a:pt x="119" y="86"/>
                  </a:cubicBezTo>
                  <a:cubicBezTo>
                    <a:pt x="101" y="102"/>
                    <a:pt x="69" y="129"/>
                    <a:pt x="60" y="138"/>
                  </a:cubicBezTo>
                  <a:cubicBezTo>
                    <a:pt x="132" y="96"/>
                    <a:pt x="135" y="94"/>
                    <a:pt x="136" y="94"/>
                  </a:cubicBezTo>
                  <a:cubicBezTo>
                    <a:pt x="136" y="94"/>
                    <a:pt x="136" y="94"/>
                    <a:pt x="136" y="94"/>
                  </a:cubicBezTo>
                  <a:cubicBezTo>
                    <a:pt x="136" y="94"/>
                    <a:pt x="136" y="94"/>
                    <a:pt x="136" y="94"/>
                  </a:cubicBezTo>
                  <a:cubicBezTo>
                    <a:pt x="136" y="94"/>
                    <a:pt x="136" y="95"/>
                    <a:pt x="136" y="95"/>
                  </a:cubicBezTo>
                  <a:cubicBezTo>
                    <a:pt x="136" y="95"/>
                    <a:pt x="123" y="103"/>
                    <a:pt x="106" y="113"/>
                  </a:cubicBezTo>
                  <a:cubicBezTo>
                    <a:pt x="103" y="116"/>
                    <a:pt x="95" y="123"/>
                    <a:pt x="69" y="145"/>
                  </a:cubicBezTo>
                  <a:cubicBezTo>
                    <a:pt x="56" y="156"/>
                    <a:pt x="41" y="169"/>
                    <a:pt x="35" y="174"/>
                  </a:cubicBezTo>
                  <a:cubicBezTo>
                    <a:pt x="130" y="119"/>
                    <a:pt x="130" y="119"/>
                    <a:pt x="130" y="119"/>
                  </a:cubicBezTo>
                  <a:cubicBezTo>
                    <a:pt x="130" y="119"/>
                    <a:pt x="130" y="119"/>
                    <a:pt x="130" y="120"/>
                  </a:cubicBezTo>
                  <a:cubicBezTo>
                    <a:pt x="131" y="120"/>
                    <a:pt x="131" y="120"/>
                    <a:pt x="130" y="120"/>
                  </a:cubicBezTo>
                  <a:cubicBezTo>
                    <a:pt x="130" y="121"/>
                    <a:pt x="86" y="148"/>
                    <a:pt x="61" y="164"/>
                  </a:cubicBezTo>
                  <a:cubicBezTo>
                    <a:pt x="68" y="160"/>
                    <a:pt x="76" y="155"/>
                    <a:pt x="84" y="151"/>
                  </a:cubicBezTo>
                  <a:cubicBezTo>
                    <a:pt x="95" y="144"/>
                    <a:pt x="106" y="138"/>
                    <a:pt x="114" y="134"/>
                  </a:cubicBezTo>
                  <a:cubicBezTo>
                    <a:pt x="118" y="131"/>
                    <a:pt x="121" y="130"/>
                    <a:pt x="123" y="128"/>
                  </a:cubicBezTo>
                  <a:cubicBezTo>
                    <a:pt x="125" y="127"/>
                    <a:pt x="126" y="127"/>
                    <a:pt x="127" y="126"/>
                  </a:cubicBezTo>
                  <a:cubicBezTo>
                    <a:pt x="127" y="126"/>
                    <a:pt x="127" y="126"/>
                    <a:pt x="127" y="126"/>
                  </a:cubicBezTo>
                  <a:cubicBezTo>
                    <a:pt x="127" y="126"/>
                    <a:pt x="127" y="126"/>
                    <a:pt x="127" y="126"/>
                  </a:cubicBezTo>
                  <a:cubicBezTo>
                    <a:pt x="128" y="126"/>
                    <a:pt x="128" y="126"/>
                    <a:pt x="128" y="126"/>
                  </a:cubicBezTo>
                  <a:cubicBezTo>
                    <a:pt x="128" y="126"/>
                    <a:pt x="128" y="127"/>
                    <a:pt x="128" y="127"/>
                  </a:cubicBezTo>
                  <a:cubicBezTo>
                    <a:pt x="42" y="188"/>
                    <a:pt x="42" y="188"/>
                    <a:pt x="42" y="188"/>
                  </a:cubicBezTo>
                  <a:cubicBezTo>
                    <a:pt x="51" y="183"/>
                    <a:pt x="69" y="172"/>
                    <a:pt x="85" y="163"/>
                  </a:cubicBezTo>
                  <a:cubicBezTo>
                    <a:pt x="97" y="156"/>
                    <a:pt x="109" y="149"/>
                    <a:pt x="118" y="144"/>
                  </a:cubicBezTo>
                  <a:cubicBezTo>
                    <a:pt x="127" y="139"/>
                    <a:pt x="130" y="137"/>
                    <a:pt x="132" y="136"/>
                  </a:cubicBezTo>
                  <a:cubicBezTo>
                    <a:pt x="132" y="136"/>
                    <a:pt x="132" y="136"/>
                    <a:pt x="132" y="136"/>
                  </a:cubicBezTo>
                  <a:cubicBezTo>
                    <a:pt x="132" y="136"/>
                    <a:pt x="132" y="136"/>
                    <a:pt x="132" y="136"/>
                  </a:cubicBezTo>
                  <a:cubicBezTo>
                    <a:pt x="133" y="136"/>
                    <a:pt x="133" y="136"/>
                    <a:pt x="133" y="136"/>
                  </a:cubicBezTo>
                  <a:cubicBezTo>
                    <a:pt x="133" y="136"/>
                    <a:pt x="133" y="136"/>
                    <a:pt x="133" y="137"/>
                  </a:cubicBezTo>
                  <a:cubicBezTo>
                    <a:pt x="113" y="150"/>
                    <a:pt x="79" y="172"/>
                    <a:pt x="62" y="183"/>
                  </a:cubicBezTo>
                  <a:cubicBezTo>
                    <a:pt x="118" y="151"/>
                    <a:pt x="118" y="151"/>
                    <a:pt x="118" y="151"/>
                  </a:cubicBezTo>
                  <a:cubicBezTo>
                    <a:pt x="118" y="150"/>
                    <a:pt x="119" y="151"/>
                    <a:pt x="119" y="151"/>
                  </a:cubicBezTo>
                  <a:cubicBezTo>
                    <a:pt x="119" y="151"/>
                    <a:pt x="119" y="151"/>
                    <a:pt x="119" y="151"/>
                  </a:cubicBezTo>
                  <a:cubicBezTo>
                    <a:pt x="119" y="151"/>
                    <a:pt x="119" y="151"/>
                    <a:pt x="119" y="151"/>
                  </a:cubicBezTo>
                  <a:cubicBezTo>
                    <a:pt x="119" y="152"/>
                    <a:pt x="119" y="152"/>
                    <a:pt x="119" y="152"/>
                  </a:cubicBezTo>
                  <a:cubicBezTo>
                    <a:pt x="118" y="152"/>
                    <a:pt x="117" y="153"/>
                    <a:pt x="115" y="154"/>
                  </a:cubicBezTo>
                  <a:cubicBezTo>
                    <a:pt x="112" y="156"/>
                    <a:pt x="109" y="158"/>
                    <a:pt x="105" y="161"/>
                  </a:cubicBezTo>
                  <a:cubicBezTo>
                    <a:pt x="96" y="167"/>
                    <a:pt x="85" y="175"/>
                    <a:pt x="73" y="183"/>
                  </a:cubicBezTo>
                  <a:cubicBezTo>
                    <a:pt x="60" y="192"/>
                    <a:pt x="47" y="201"/>
                    <a:pt x="38" y="207"/>
                  </a:cubicBezTo>
                  <a:cubicBezTo>
                    <a:pt x="106" y="168"/>
                    <a:pt x="117" y="161"/>
                    <a:pt x="120" y="160"/>
                  </a:cubicBezTo>
                  <a:cubicBezTo>
                    <a:pt x="120" y="160"/>
                    <a:pt x="120" y="160"/>
                    <a:pt x="120" y="160"/>
                  </a:cubicBezTo>
                  <a:cubicBezTo>
                    <a:pt x="120" y="160"/>
                    <a:pt x="120" y="160"/>
                    <a:pt x="120" y="160"/>
                  </a:cubicBezTo>
                  <a:cubicBezTo>
                    <a:pt x="120" y="160"/>
                    <a:pt x="120" y="160"/>
                    <a:pt x="120" y="160"/>
                  </a:cubicBezTo>
                  <a:cubicBezTo>
                    <a:pt x="120" y="160"/>
                    <a:pt x="120" y="160"/>
                    <a:pt x="120" y="160"/>
                  </a:cubicBezTo>
                  <a:cubicBezTo>
                    <a:pt x="121" y="160"/>
                    <a:pt x="121" y="160"/>
                    <a:pt x="120" y="160"/>
                  </a:cubicBezTo>
                  <a:cubicBezTo>
                    <a:pt x="120" y="160"/>
                    <a:pt x="120" y="160"/>
                    <a:pt x="120" y="160"/>
                  </a:cubicBezTo>
                  <a:cubicBezTo>
                    <a:pt x="120" y="160"/>
                    <a:pt x="120" y="161"/>
                    <a:pt x="120" y="161"/>
                  </a:cubicBezTo>
                  <a:cubicBezTo>
                    <a:pt x="119" y="161"/>
                    <a:pt x="116" y="164"/>
                    <a:pt x="109" y="170"/>
                  </a:cubicBezTo>
                  <a:cubicBezTo>
                    <a:pt x="102" y="176"/>
                    <a:pt x="92" y="184"/>
                    <a:pt x="83" y="192"/>
                  </a:cubicBezTo>
                  <a:cubicBezTo>
                    <a:pt x="69" y="203"/>
                    <a:pt x="56" y="214"/>
                    <a:pt x="49" y="219"/>
                  </a:cubicBezTo>
                  <a:cubicBezTo>
                    <a:pt x="105" y="187"/>
                    <a:pt x="115" y="181"/>
                    <a:pt x="117" y="180"/>
                  </a:cubicBezTo>
                  <a:cubicBezTo>
                    <a:pt x="117" y="180"/>
                    <a:pt x="117" y="180"/>
                    <a:pt x="117" y="180"/>
                  </a:cubicBezTo>
                  <a:cubicBezTo>
                    <a:pt x="118" y="180"/>
                    <a:pt x="118" y="180"/>
                    <a:pt x="118" y="180"/>
                  </a:cubicBezTo>
                  <a:cubicBezTo>
                    <a:pt x="118" y="180"/>
                    <a:pt x="118" y="180"/>
                    <a:pt x="118" y="180"/>
                  </a:cubicBezTo>
                  <a:cubicBezTo>
                    <a:pt x="118" y="180"/>
                    <a:pt x="118" y="180"/>
                    <a:pt x="118" y="180"/>
                  </a:cubicBezTo>
                  <a:cubicBezTo>
                    <a:pt x="118" y="180"/>
                    <a:pt x="118" y="181"/>
                    <a:pt x="118" y="181"/>
                  </a:cubicBezTo>
                  <a:cubicBezTo>
                    <a:pt x="56" y="225"/>
                    <a:pt x="56" y="225"/>
                    <a:pt x="56" y="225"/>
                  </a:cubicBezTo>
                  <a:cubicBezTo>
                    <a:pt x="114" y="191"/>
                    <a:pt x="125" y="185"/>
                    <a:pt x="127" y="184"/>
                  </a:cubicBezTo>
                  <a:cubicBezTo>
                    <a:pt x="127" y="184"/>
                    <a:pt x="127" y="184"/>
                    <a:pt x="127" y="184"/>
                  </a:cubicBezTo>
                  <a:cubicBezTo>
                    <a:pt x="127" y="184"/>
                    <a:pt x="127" y="184"/>
                    <a:pt x="127" y="184"/>
                  </a:cubicBezTo>
                  <a:cubicBezTo>
                    <a:pt x="128" y="183"/>
                    <a:pt x="128" y="183"/>
                    <a:pt x="128" y="184"/>
                  </a:cubicBezTo>
                  <a:cubicBezTo>
                    <a:pt x="128" y="184"/>
                    <a:pt x="128" y="184"/>
                    <a:pt x="128" y="184"/>
                  </a:cubicBezTo>
                  <a:cubicBezTo>
                    <a:pt x="128" y="184"/>
                    <a:pt x="128" y="184"/>
                    <a:pt x="128" y="184"/>
                  </a:cubicBezTo>
                  <a:cubicBezTo>
                    <a:pt x="40" y="255"/>
                    <a:pt x="40" y="255"/>
                    <a:pt x="40" y="255"/>
                  </a:cubicBezTo>
                  <a:cubicBezTo>
                    <a:pt x="53" y="247"/>
                    <a:pt x="88" y="227"/>
                    <a:pt x="109" y="215"/>
                  </a:cubicBezTo>
                  <a:cubicBezTo>
                    <a:pt x="109" y="215"/>
                    <a:pt x="109" y="215"/>
                    <a:pt x="109" y="215"/>
                  </a:cubicBezTo>
                  <a:cubicBezTo>
                    <a:pt x="109" y="215"/>
                    <a:pt x="109" y="215"/>
                    <a:pt x="109" y="215"/>
                  </a:cubicBezTo>
                  <a:cubicBezTo>
                    <a:pt x="109" y="215"/>
                    <a:pt x="109" y="215"/>
                    <a:pt x="109" y="215"/>
                  </a:cubicBezTo>
                  <a:cubicBezTo>
                    <a:pt x="109" y="215"/>
                    <a:pt x="109" y="215"/>
                    <a:pt x="110" y="215"/>
                  </a:cubicBezTo>
                  <a:cubicBezTo>
                    <a:pt x="110" y="215"/>
                    <a:pt x="110" y="215"/>
                    <a:pt x="109" y="215"/>
                  </a:cubicBezTo>
                  <a:cubicBezTo>
                    <a:pt x="105" y="218"/>
                    <a:pt x="99" y="222"/>
                    <a:pt x="93" y="225"/>
                  </a:cubicBezTo>
                  <a:cubicBezTo>
                    <a:pt x="113" y="214"/>
                    <a:pt x="113" y="214"/>
                    <a:pt x="113" y="214"/>
                  </a:cubicBezTo>
                  <a:cubicBezTo>
                    <a:pt x="113" y="214"/>
                    <a:pt x="113" y="214"/>
                    <a:pt x="113" y="214"/>
                  </a:cubicBezTo>
                  <a:cubicBezTo>
                    <a:pt x="113" y="214"/>
                    <a:pt x="113" y="214"/>
                    <a:pt x="113" y="214"/>
                  </a:cubicBezTo>
                  <a:cubicBezTo>
                    <a:pt x="113" y="214"/>
                    <a:pt x="113" y="214"/>
                    <a:pt x="113" y="215"/>
                  </a:cubicBezTo>
                  <a:cubicBezTo>
                    <a:pt x="113" y="215"/>
                    <a:pt x="113" y="215"/>
                    <a:pt x="113" y="215"/>
                  </a:cubicBezTo>
                  <a:cubicBezTo>
                    <a:pt x="113" y="215"/>
                    <a:pt x="113" y="215"/>
                    <a:pt x="113" y="215"/>
                  </a:cubicBezTo>
                  <a:cubicBezTo>
                    <a:pt x="111" y="216"/>
                    <a:pt x="104" y="222"/>
                    <a:pt x="72" y="245"/>
                  </a:cubicBezTo>
                  <a:cubicBezTo>
                    <a:pt x="59" y="254"/>
                    <a:pt x="46" y="264"/>
                    <a:pt x="38" y="269"/>
                  </a:cubicBezTo>
                  <a:cubicBezTo>
                    <a:pt x="41" y="268"/>
                    <a:pt x="44" y="266"/>
                    <a:pt x="48" y="263"/>
                  </a:cubicBezTo>
                  <a:cubicBezTo>
                    <a:pt x="116" y="224"/>
                    <a:pt x="133" y="214"/>
                    <a:pt x="136" y="212"/>
                  </a:cubicBezTo>
                  <a:cubicBezTo>
                    <a:pt x="136" y="212"/>
                    <a:pt x="136" y="212"/>
                    <a:pt x="136" y="212"/>
                  </a:cubicBezTo>
                  <a:cubicBezTo>
                    <a:pt x="136" y="212"/>
                    <a:pt x="136" y="212"/>
                    <a:pt x="136" y="212"/>
                  </a:cubicBezTo>
                  <a:cubicBezTo>
                    <a:pt x="136" y="212"/>
                    <a:pt x="137" y="212"/>
                    <a:pt x="137" y="212"/>
                  </a:cubicBezTo>
                  <a:cubicBezTo>
                    <a:pt x="137" y="212"/>
                    <a:pt x="137" y="212"/>
                    <a:pt x="137" y="213"/>
                  </a:cubicBezTo>
                  <a:cubicBezTo>
                    <a:pt x="137" y="213"/>
                    <a:pt x="137" y="213"/>
                    <a:pt x="137" y="213"/>
                  </a:cubicBezTo>
                  <a:cubicBezTo>
                    <a:pt x="137" y="213"/>
                    <a:pt x="137" y="213"/>
                    <a:pt x="137" y="213"/>
                  </a:cubicBezTo>
                  <a:cubicBezTo>
                    <a:pt x="137" y="213"/>
                    <a:pt x="132" y="216"/>
                    <a:pt x="125" y="220"/>
                  </a:cubicBezTo>
                  <a:cubicBezTo>
                    <a:pt x="125" y="220"/>
                    <a:pt x="125" y="220"/>
                    <a:pt x="125" y="220"/>
                  </a:cubicBezTo>
                  <a:cubicBezTo>
                    <a:pt x="74" y="252"/>
                    <a:pt x="74" y="252"/>
                    <a:pt x="74" y="252"/>
                  </a:cubicBezTo>
                  <a:cubicBezTo>
                    <a:pt x="83" y="247"/>
                    <a:pt x="93" y="241"/>
                    <a:pt x="102" y="236"/>
                  </a:cubicBezTo>
                  <a:cubicBezTo>
                    <a:pt x="133" y="218"/>
                    <a:pt x="133" y="218"/>
                    <a:pt x="133" y="218"/>
                  </a:cubicBezTo>
                  <a:cubicBezTo>
                    <a:pt x="135" y="217"/>
                    <a:pt x="135" y="217"/>
                    <a:pt x="136" y="216"/>
                  </a:cubicBezTo>
                  <a:cubicBezTo>
                    <a:pt x="136" y="216"/>
                    <a:pt x="136" y="216"/>
                    <a:pt x="136" y="216"/>
                  </a:cubicBezTo>
                  <a:cubicBezTo>
                    <a:pt x="136" y="216"/>
                    <a:pt x="136" y="216"/>
                    <a:pt x="136" y="216"/>
                  </a:cubicBezTo>
                  <a:cubicBezTo>
                    <a:pt x="137" y="216"/>
                    <a:pt x="137" y="216"/>
                    <a:pt x="137" y="216"/>
                  </a:cubicBezTo>
                  <a:cubicBezTo>
                    <a:pt x="137" y="216"/>
                    <a:pt x="137" y="217"/>
                    <a:pt x="137" y="217"/>
                  </a:cubicBezTo>
                  <a:cubicBezTo>
                    <a:pt x="137" y="217"/>
                    <a:pt x="137" y="217"/>
                    <a:pt x="137" y="217"/>
                  </a:cubicBezTo>
                  <a:cubicBezTo>
                    <a:pt x="137" y="217"/>
                    <a:pt x="136" y="217"/>
                    <a:pt x="136" y="217"/>
                  </a:cubicBezTo>
                  <a:cubicBezTo>
                    <a:pt x="135" y="218"/>
                    <a:pt x="134" y="218"/>
                    <a:pt x="132" y="220"/>
                  </a:cubicBezTo>
                  <a:cubicBezTo>
                    <a:pt x="129" y="221"/>
                    <a:pt x="125" y="224"/>
                    <a:pt x="120" y="227"/>
                  </a:cubicBezTo>
                  <a:cubicBezTo>
                    <a:pt x="119" y="227"/>
                    <a:pt x="117" y="228"/>
                    <a:pt x="116" y="229"/>
                  </a:cubicBezTo>
                  <a:cubicBezTo>
                    <a:pt x="116" y="230"/>
                    <a:pt x="116" y="230"/>
                    <a:pt x="108" y="236"/>
                  </a:cubicBezTo>
                  <a:cubicBezTo>
                    <a:pt x="103" y="241"/>
                    <a:pt x="96" y="246"/>
                    <a:pt x="89" y="252"/>
                  </a:cubicBezTo>
                  <a:cubicBezTo>
                    <a:pt x="71" y="267"/>
                    <a:pt x="48" y="287"/>
                    <a:pt x="40" y="294"/>
                  </a:cubicBezTo>
                  <a:cubicBezTo>
                    <a:pt x="45" y="291"/>
                    <a:pt x="55" y="285"/>
                    <a:pt x="66" y="278"/>
                  </a:cubicBezTo>
                  <a:cubicBezTo>
                    <a:pt x="127" y="243"/>
                    <a:pt x="133" y="239"/>
                    <a:pt x="134" y="239"/>
                  </a:cubicBezTo>
                  <a:cubicBezTo>
                    <a:pt x="134" y="239"/>
                    <a:pt x="134" y="240"/>
                    <a:pt x="134" y="240"/>
                  </a:cubicBezTo>
                  <a:cubicBezTo>
                    <a:pt x="134" y="240"/>
                    <a:pt x="134" y="240"/>
                    <a:pt x="124" y="248"/>
                  </a:cubicBezTo>
                  <a:cubicBezTo>
                    <a:pt x="118" y="253"/>
                    <a:pt x="110" y="259"/>
                    <a:pt x="101" y="266"/>
                  </a:cubicBezTo>
                  <a:cubicBezTo>
                    <a:pt x="82" y="280"/>
                    <a:pt x="60" y="297"/>
                    <a:pt x="52" y="304"/>
                  </a:cubicBezTo>
                  <a:cubicBezTo>
                    <a:pt x="65" y="297"/>
                    <a:pt x="111" y="270"/>
                    <a:pt x="136" y="255"/>
                  </a:cubicBezTo>
                  <a:cubicBezTo>
                    <a:pt x="136" y="255"/>
                    <a:pt x="136" y="255"/>
                    <a:pt x="136" y="255"/>
                  </a:cubicBezTo>
                  <a:cubicBezTo>
                    <a:pt x="136" y="255"/>
                    <a:pt x="136" y="255"/>
                    <a:pt x="137" y="255"/>
                  </a:cubicBezTo>
                  <a:cubicBezTo>
                    <a:pt x="137" y="256"/>
                    <a:pt x="137" y="256"/>
                    <a:pt x="136" y="256"/>
                  </a:cubicBezTo>
                  <a:cubicBezTo>
                    <a:pt x="136" y="256"/>
                    <a:pt x="136" y="256"/>
                    <a:pt x="136" y="256"/>
                  </a:cubicBezTo>
                  <a:cubicBezTo>
                    <a:pt x="136" y="256"/>
                    <a:pt x="136" y="256"/>
                    <a:pt x="136" y="256"/>
                  </a:cubicBezTo>
                  <a:cubicBezTo>
                    <a:pt x="135" y="257"/>
                    <a:pt x="131" y="260"/>
                    <a:pt x="120" y="267"/>
                  </a:cubicBezTo>
                  <a:cubicBezTo>
                    <a:pt x="110" y="273"/>
                    <a:pt x="97" y="282"/>
                    <a:pt x="84" y="290"/>
                  </a:cubicBezTo>
                  <a:cubicBezTo>
                    <a:pt x="72" y="298"/>
                    <a:pt x="59" y="306"/>
                    <a:pt x="50" y="312"/>
                  </a:cubicBezTo>
                  <a:cubicBezTo>
                    <a:pt x="106" y="279"/>
                    <a:pt x="118" y="273"/>
                    <a:pt x="120" y="272"/>
                  </a:cubicBezTo>
                  <a:cubicBezTo>
                    <a:pt x="120" y="272"/>
                    <a:pt x="120" y="272"/>
                    <a:pt x="120" y="272"/>
                  </a:cubicBezTo>
                  <a:cubicBezTo>
                    <a:pt x="121" y="272"/>
                    <a:pt x="121" y="272"/>
                    <a:pt x="121" y="272"/>
                  </a:cubicBezTo>
                  <a:cubicBezTo>
                    <a:pt x="121" y="272"/>
                    <a:pt x="121" y="272"/>
                    <a:pt x="121" y="272"/>
                  </a:cubicBezTo>
                  <a:cubicBezTo>
                    <a:pt x="121" y="272"/>
                    <a:pt x="121" y="272"/>
                    <a:pt x="121" y="272"/>
                  </a:cubicBezTo>
                  <a:cubicBezTo>
                    <a:pt x="121" y="272"/>
                    <a:pt x="121" y="272"/>
                    <a:pt x="121" y="272"/>
                  </a:cubicBezTo>
                  <a:cubicBezTo>
                    <a:pt x="121" y="272"/>
                    <a:pt x="121" y="272"/>
                    <a:pt x="121" y="272"/>
                  </a:cubicBezTo>
                  <a:cubicBezTo>
                    <a:pt x="121" y="272"/>
                    <a:pt x="121" y="272"/>
                    <a:pt x="121" y="272"/>
                  </a:cubicBezTo>
                  <a:cubicBezTo>
                    <a:pt x="120" y="273"/>
                    <a:pt x="119" y="273"/>
                    <a:pt x="117" y="275"/>
                  </a:cubicBezTo>
                  <a:cubicBezTo>
                    <a:pt x="115" y="276"/>
                    <a:pt x="111" y="278"/>
                    <a:pt x="107" y="281"/>
                  </a:cubicBezTo>
                  <a:cubicBezTo>
                    <a:pt x="100" y="285"/>
                    <a:pt x="90" y="291"/>
                    <a:pt x="81" y="297"/>
                  </a:cubicBezTo>
                  <a:cubicBezTo>
                    <a:pt x="97" y="287"/>
                    <a:pt x="115" y="277"/>
                    <a:pt x="128" y="269"/>
                  </a:cubicBezTo>
                  <a:cubicBezTo>
                    <a:pt x="128" y="269"/>
                    <a:pt x="129" y="269"/>
                    <a:pt x="129" y="269"/>
                  </a:cubicBezTo>
                  <a:cubicBezTo>
                    <a:pt x="129" y="269"/>
                    <a:pt x="129" y="270"/>
                    <a:pt x="129" y="270"/>
                  </a:cubicBezTo>
                  <a:cubicBezTo>
                    <a:pt x="102" y="292"/>
                    <a:pt x="53" y="330"/>
                    <a:pt x="41" y="341"/>
                  </a:cubicBezTo>
                  <a:cubicBezTo>
                    <a:pt x="128" y="291"/>
                    <a:pt x="128" y="291"/>
                    <a:pt x="128" y="291"/>
                  </a:cubicBezTo>
                  <a:cubicBezTo>
                    <a:pt x="128" y="291"/>
                    <a:pt x="128" y="291"/>
                    <a:pt x="128" y="291"/>
                  </a:cubicBezTo>
                  <a:cubicBezTo>
                    <a:pt x="128" y="291"/>
                    <a:pt x="128" y="291"/>
                    <a:pt x="128" y="291"/>
                  </a:cubicBezTo>
                  <a:cubicBezTo>
                    <a:pt x="128" y="291"/>
                    <a:pt x="129" y="291"/>
                    <a:pt x="128" y="292"/>
                  </a:cubicBezTo>
                  <a:cubicBezTo>
                    <a:pt x="128" y="292"/>
                    <a:pt x="128" y="292"/>
                    <a:pt x="128" y="292"/>
                  </a:cubicBezTo>
                  <a:cubicBezTo>
                    <a:pt x="128" y="292"/>
                    <a:pt x="128" y="292"/>
                    <a:pt x="128" y="292"/>
                  </a:cubicBezTo>
                  <a:cubicBezTo>
                    <a:pt x="126" y="293"/>
                    <a:pt x="123" y="295"/>
                    <a:pt x="114" y="301"/>
                  </a:cubicBezTo>
                  <a:cubicBezTo>
                    <a:pt x="105" y="307"/>
                    <a:pt x="93" y="315"/>
                    <a:pt x="82" y="323"/>
                  </a:cubicBezTo>
                  <a:cubicBezTo>
                    <a:pt x="68" y="332"/>
                    <a:pt x="53" y="341"/>
                    <a:pt x="45" y="347"/>
                  </a:cubicBezTo>
                  <a:cubicBezTo>
                    <a:pt x="60" y="338"/>
                    <a:pt x="92" y="320"/>
                    <a:pt x="111" y="309"/>
                  </a:cubicBezTo>
                  <a:cubicBezTo>
                    <a:pt x="111" y="309"/>
                    <a:pt x="111" y="309"/>
                    <a:pt x="111" y="309"/>
                  </a:cubicBezTo>
                  <a:cubicBezTo>
                    <a:pt x="111" y="309"/>
                    <a:pt x="111" y="309"/>
                    <a:pt x="111" y="309"/>
                  </a:cubicBezTo>
                  <a:cubicBezTo>
                    <a:pt x="111" y="309"/>
                    <a:pt x="111" y="309"/>
                    <a:pt x="111" y="309"/>
                  </a:cubicBezTo>
                  <a:cubicBezTo>
                    <a:pt x="111" y="310"/>
                    <a:pt x="111" y="310"/>
                    <a:pt x="111" y="310"/>
                  </a:cubicBezTo>
                  <a:cubicBezTo>
                    <a:pt x="111" y="310"/>
                    <a:pt x="111" y="310"/>
                    <a:pt x="111" y="310"/>
                  </a:cubicBezTo>
                  <a:cubicBezTo>
                    <a:pt x="109" y="311"/>
                    <a:pt x="102" y="317"/>
                    <a:pt x="70" y="339"/>
                  </a:cubicBezTo>
                  <a:cubicBezTo>
                    <a:pt x="59" y="347"/>
                    <a:pt x="46" y="355"/>
                    <a:pt x="39" y="361"/>
                  </a:cubicBezTo>
                  <a:cubicBezTo>
                    <a:pt x="110" y="319"/>
                    <a:pt x="110" y="319"/>
                    <a:pt x="111" y="319"/>
                  </a:cubicBezTo>
                  <a:cubicBezTo>
                    <a:pt x="110" y="320"/>
                    <a:pt x="110" y="320"/>
                    <a:pt x="110" y="320"/>
                  </a:cubicBezTo>
                  <a:cubicBezTo>
                    <a:pt x="110" y="320"/>
                    <a:pt x="110" y="320"/>
                    <a:pt x="110" y="320"/>
                  </a:cubicBezTo>
                  <a:cubicBezTo>
                    <a:pt x="110" y="320"/>
                    <a:pt x="110" y="320"/>
                    <a:pt x="110" y="320"/>
                  </a:cubicBezTo>
                  <a:cubicBezTo>
                    <a:pt x="111" y="320"/>
                    <a:pt x="111" y="320"/>
                    <a:pt x="111" y="320"/>
                  </a:cubicBezTo>
                  <a:cubicBezTo>
                    <a:pt x="109" y="321"/>
                    <a:pt x="30" y="367"/>
                    <a:pt x="29" y="367"/>
                  </a:cubicBezTo>
                  <a:cubicBezTo>
                    <a:pt x="29" y="367"/>
                    <a:pt x="29" y="367"/>
                    <a:pt x="29" y="36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</a:endParaRPr>
            </a:p>
          </p:txBody>
        </p:sp>
      </p:grpSp>
      <p:pic>
        <p:nvPicPr>
          <p:cNvPr id="20" name="图片 19"/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5248325" y="4838721"/>
            <a:ext cx="1412240" cy="1473200"/>
          </a:xfrm>
          <a:prstGeom prst="rect">
            <a:avLst/>
          </a:prstGeom>
        </p:spPr>
      </p:pic>
      <p:pic>
        <p:nvPicPr>
          <p:cNvPr id="21" name="图片 20"/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6969779" y="4819964"/>
            <a:ext cx="1645920" cy="1412241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99B917-A8F2-4D81-9DA6-3C9311A049E6}" type="datetimeFigureOut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/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FB5F99-307A-4CC9-9B88-2F1B7C30AC13}" type="slidenum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/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99B917-A8F2-4D81-9DA6-3C9311A049E6}" type="datetimeFigureOut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/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FB5F99-307A-4CC9-9B88-2F1B7C30AC13}" type="slidenum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/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99B917-A8F2-4D81-9DA6-3C9311A049E6}" type="datetimeFigureOut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/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FB5F99-307A-4CC9-9B88-2F1B7C30AC13}" type="slidenum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/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99B917-A8F2-4D81-9DA6-3C9311A049E6}" type="datetimeFigureOut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/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FB5F99-307A-4CC9-9B88-2F1B7C30AC13}" type="slidenum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/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99B917-A8F2-4D81-9DA6-3C9311A049E6}" type="datetimeFigureOut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/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FB5F99-307A-4CC9-9B88-2F1B7C30AC13}" type="slidenum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/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99B917-A8F2-4D81-9DA6-3C9311A049E6}" type="datetimeFigureOut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/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FB5F99-307A-4CC9-9B88-2F1B7C30AC13}" type="slidenum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/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99B917-A8F2-4D81-9DA6-3C9311A049E6}" type="datetimeFigureOut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/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FB5F99-307A-4CC9-9B88-2F1B7C30AC13}" type="slidenum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/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99B917-A8F2-4D81-9DA6-3C9311A049E6}" type="datetimeFigureOut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/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FB5F99-307A-4CC9-9B88-2F1B7C30AC13}" type="slidenum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/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垂直排列标题与&#10;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99B917-A8F2-4D81-9DA6-3C9311A049E6}" type="datetimeFigureOut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/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FB5F99-307A-4CC9-9B88-2F1B7C30AC13}" type="slidenum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/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1_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5" name="Group 14"/>
          <p:cNvGrpSpPr/>
          <p:nvPr/>
        </p:nvGrpSpPr>
        <p:grpSpPr>
          <a:xfrm>
            <a:off x="11264456" y="675577"/>
            <a:ext cx="484632" cy="471563"/>
            <a:chOff x="3303354" y="2367094"/>
            <a:chExt cx="484632" cy="471563"/>
          </a:xfrm>
        </p:grpSpPr>
        <p:sp>
          <p:nvSpPr>
            <p:cNvPr id="13" name="Pentagon 12"/>
            <p:cNvSpPr/>
            <p:nvPr/>
          </p:nvSpPr>
          <p:spPr>
            <a:xfrm rot="5400000">
              <a:off x="3336545" y="2387216"/>
              <a:ext cx="418250" cy="484632"/>
            </a:xfrm>
            <a:prstGeom prst="homePlate">
              <a:avLst>
                <a:gd name="adj" fmla="val 25542"/>
              </a:avLst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vi-VN" sz="1350">
                <a:solidFill>
                  <a:prstClr val="white"/>
                </a:solidFill>
              </a:endParaRPr>
            </a:p>
          </p:txBody>
        </p:sp>
        <p:sp>
          <p:nvSpPr>
            <p:cNvPr id="14" name="Rectangle 13"/>
            <p:cNvSpPr/>
            <p:nvPr/>
          </p:nvSpPr>
          <p:spPr>
            <a:xfrm>
              <a:off x="3303354" y="2367094"/>
              <a:ext cx="484632" cy="106624"/>
            </a:xfrm>
            <a:prstGeom prst="rect">
              <a:avLst/>
            </a:prstGeom>
            <a:solidFill>
              <a:schemeClr val="accent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vi-VN" sz="1350">
                <a:solidFill>
                  <a:prstClr val="white"/>
                </a:solidFill>
              </a:endParaRPr>
            </a:p>
          </p:txBody>
        </p:sp>
      </p:grp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11235882" y="675577"/>
            <a:ext cx="556069" cy="471563"/>
          </a:xfrm>
          <a:prstGeom prst="rect">
            <a:avLst/>
          </a:prstGeom>
        </p:spPr>
        <p:txBody>
          <a:bodyPr/>
          <a:lstStyle>
            <a:lvl1pPr algn="ctr">
              <a:defRPr sz="1800">
                <a:solidFill>
                  <a:schemeClr val="bg1"/>
                </a:solidFill>
              </a:defRPr>
            </a:lvl1pPr>
          </a:lstStyle>
          <a:p>
            <a:fld id="{5DE872C3-2ED1-43FB-B3C4-BA6F078D7CD3}" type="slidenum">
              <a:rPr lang="en-US" smtClean="0">
                <a:solidFill>
                  <a:prstClr val="white"/>
                </a:solidFill>
              </a:rPr>
              <a:t/>
            </a:fld>
            <a:endParaRPr lang="en-US">
              <a:solidFill>
                <a:prstClr val="white"/>
              </a:solidFill>
            </a:endParaRPr>
          </a:p>
        </p:txBody>
      </p:sp>
      <p:grpSp>
        <p:nvGrpSpPr>
          <p:cNvPr id="3" name="Group 2"/>
          <p:cNvGrpSpPr/>
          <p:nvPr/>
        </p:nvGrpSpPr>
        <p:grpSpPr>
          <a:xfrm>
            <a:off x="0" y="6725538"/>
            <a:ext cx="12192000" cy="132463"/>
            <a:chOff x="0" y="6725537"/>
            <a:chExt cx="12192000" cy="132463"/>
          </a:xfrm>
        </p:grpSpPr>
        <p:sp>
          <p:nvSpPr>
            <p:cNvPr id="7" name="Rectangle 6"/>
            <p:cNvSpPr/>
            <p:nvPr/>
          </p:nvSpPr>
          <p:spPr>
            <a:xfrm>
              <a:off x="0" y="6725538"/>
              <a:ext cx="2418460" cy="132462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vi-VN" sz="1350">
                <a:solidFill>
                  <a:prstClr val="white"/>
                </a:solidFill>
              </a:endParaRPr>
            </a:p>
          </p:txBody>
        </p:sp>
        <p:sp>
          <p:nvSpPr>
            <p:cNvPr id="8" name="Rectangle 7"/>
            <p:cNvSpPr/>
            <p:nvPr/>
          </p:nvSpPr>
          <p:spPr>
            <a:xfrm>
              <a:off x="4836919" y="6725537"/>
              <a:ext cx="2596813" cy="132463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vi-VN" sz="1350">
                <a:solidFill>
                  <a:prstClr val="white"/>
                </a:solidFill>
              </a:endParaRPr>
            </a:p>
          </p:txBody>
        </p:sp>
        <p:sp>
          <p:nvSpPr>
            <p:cNvPr id="9" name="Rectangle 8"/>
            <p:cNvSpPr/>
            <p:nvPr/>
          </p:nvSpPr>
          <p:spPr>
            <a:xfrm>
              <a:off x="9773540" y="6725537"/>
              <a:ext cx="2418460" cy="132463"/>
            </a:xfrm>
            <a:prstGeom prst="rect">
              <a:avLst/>
            </a:prstGeom>
            <a:solidFill>
              <a:schemeClr val="accent5">
                <a:lumMod val="60000"/>
                <a:lumOff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vi-VN" sz="1350">
                <a:solidFill>
                  <a:prstClr val="white"/>
                </a:solidFill>
              </a:endParaRPr>
            </a:p>
          </p:txBody>
        </p:sp>
        <p:sp>
          <p:nvSpPr>
            <p:cNvPr id="10" name="Rectangle 9"/>
            <p:cNvSpPr/>
            <p:nvPr/>
          </p:nvSpPr>
          <p:spPr>
            <a:xfrm>
              <a:off x="7355080" y="6725537"/>
              <a:ext cx="2418460" cy="132463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vi-VN" sz="1350">
                <a:solidFill>
                  <a:prstClr val="white"/>
                </a:solidFill>
              </a:endParaRPr>
            </a:p>
          </p:txBody>
        </p:sp>
        <p:sp>
          <p:nvSpPr>
            <p:cNvPr id="11" name="Rectangle 10"/>
            <p:cNvSpPr/>
            <p:nvPr/>
          </p:nvSpPr>
          <p:spPr>
            <a:xfrm>
              <a:off x="2418460" y="6725538"/>
              <a:ext cx="2418460" cy="132462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vi-VN" sz="1350">
                <a:solidFill>
                  <a:prstClr val="white"/>
                </a:solidFill>
              </a:endParaRPr>
            </a:p>
          </p:txBody>
        </p:sp>
      </p:grpSp>
      <p:sp>
        <p:nvSpPr>
          <p:cNvPr id="4" name="文本框 3"/>
          <p:cNvSpPr txBox="1"/>
          <p:nvPr userDrawn="1"/>
        </p:nvSpPr>
        <p:spPr>
          <a:xfrm>
            <a:off x="800100" y="620185"/>
            <a:ext cx="736396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>
                <a:solidFill>
                  <a:srgbClr val="4472C4"/>
                </a:solidFill>
                <a:ea typeface="冬青黑体简体中文 W6"/>
                <a:cs typeface="+mj-cs"/>
              </a:rPr>
              <a:t>商务扁平多彩信息图表设计</a:t>
            </a:r>
            <a:endParaRPr lang="zh-CN" altLang="en-US" sz="1400">
              <a:solidFill>
                <a:srgbClr val="4472C4"/>
              </a:solidFill>
            </a:endParaRPr>
          </a:p>
        </p:txBody>
      </p:sp>
      <p:sp>
        <p:nvSpPr>
          <p:cNvPr id="2" name="矩形 1"/>
          <p:cNvSpPr/>
          <p:nvPr userDrawn="1"/>
        </p:nvSpPr>
        <p:spPr>
          <a:xfrm>
            <a:off x="-969707" y="-9281652"/>
            <a:ext cx="969707" cy="96970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2400">
              <a:solidFill>
                <a:prstClr val="white"/>
              </a:solidFill>
            </a:endParaRPr>
          </a:p>
        </p:txBody>
      </p:sp>
      <p:sp>
        <p:nvSpPr>
          <p:cNvPr id="16" name="矩形 15"/>
          <p:cNvSpPr/>
          <p:nvPr userDrawn="1"/>
        </p:nvSpPr>
        <p:spPr>
          <a:xfrm>
            <a:off x="12192000" y="-9281652"/>
            <a:ext cx="969707" cy="969707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2400">
              <a:solidFill>
                <a:prstClr val="white"/>
              </a:solidFill>
            </a:endParaRPr>
          </a:p>
        </p:txBody>
      </p:sp>
      <p:sp>
        <p:nvSpPr>
          <p:cNvPr id="17" name="矩形 16"/>
          <p:cNvSpPr/>
          <p:nvPr userDrawn="1"/>
        </p:nvSpPr>
        <p:spPr>
          <a:xfrm>
            <a:off x="-969707" y="14849977"/>
            <a:ext cx="969707" cy="969707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2400">
              <a:solidFill>
                <a:prstClr val="white"/>
              </a:solidFill>
            </a:endParaRPr>
          </a:p>
        </p:txBody>
      </p:sp>
      <p:sp>
        <p:nvSpPr>
          <p:cNvPr id="18" name="矩形 17"/>
          <p:cNvSpPr/>
          <p:nvPr userDrawn="1"/>
        </p:nvSpPr>
        <p:spPr>
          <a:xfrm>
            <a:off x="12192000" y="14849977"/>
            <a:ext cx="969707" cy="969707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2400">
              <a:solidFill>
                <a:prstClr val="white"/>
              </a:solidFill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image" Target="file:///D:\qq&#25991;&#20214;\712321467\Image\C2C\Image2\%7b75232B38-A165-1FB7-499C-2E1C792CACB5%7d.png" TargetMode="External" /><Relationship Id="rId14" Type="http://schemas.openxmlformats.org/officeDocument/2006/relationships/image" Target="../media/image6.png" /><Relationship Id="rId15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pattFill prst="lgGrid">
          <a:fgClr>
            <a:schemeClr val="bg1">
              <a:lumMod val="95000"/>
            </a:schemeClr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C499B917-A8F2-4D81-9DA6-3C9311A049E6}" type="datetimeFigureOut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/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39FB5F99-307A-4CC9-9B88-2F1B7C30AC13}" type="slidenum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/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7" name="图片 1073743875" descr="学科网 zxxk.com"/>
          <p:cNvPicPr>
            <a:picLocks noChangeAspect="1"/>
          </p:cNvPicPr>
          <p:nvPr/>
        </p:nvPicPr>
        <p:blipFill>
          <a:blip r:embed="rId14" r:link="rId13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  <p:sldLayoutId id="2147483671" r:id="rId12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.xml" /><Relationship Id="rId4" Type="http://schemas.openxmlformats.org/officeDocument/2006/relationships/tags" Target="../tags/tag2.xml" /><Relationship Id="rId5" Type="http://schemas.openxmlformats.org/officeDocument/2006/relationships/image" Target="../media/image7.png" /><Relationship Id="rId6" Type="http://schemas.openxmlformats.org/officeDocument/2006/relationships/tags" Target="../tags/tag3.xml" /><Relationship Id="rId7" Type="http://schemas.openxmlformats.org/officeDocument/2006/relationships/image" Target="../media/image8.jpeg" /><Relationship Id="rId8" Type="http://schemas.openxmlformats.org/officeDocument/2006/relationships/image" Target="../media/image9.png" /><Relationship Id="rId9" Type="http://schemas.openxmlformats.org/officeDocument/2006/relationships/image" Target="../media/image10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4.xml" /><Relationship Id="rId4" Type="http://schemas.openxmlformats.org/officeDocument/2006/relationships/image" Target="../media/image7.png" /><Relationship Id="rId5" Type="http://schemas.openxmlformats.org/officeDocument/2006/relationships/image" Target="../media/image11.png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tags" Target="../tags/tag17.xml" /><Relationship Id="rId11" Type="http://schemas.openxmlformats.org/officeDocument/2006/relationships/tags" Target="../tags/tag18.xml" /><Relationship Id="rId12" Type="http://schemas.openxmlformats.org/officeDocument/2006/relationships/tags" Target="../tags/tag19.xml" /><Relationship Id="rId13" Type="http://schemas.openxmlformats.org/officeDocument/2006/relationships/tags" Target="../tags/tag20.xml" /><Relationship Id="rId14" Type="http://schemas.openxmlformats.org/officeDocument/2006/relationships/tags" Target="../tags/tag21.xml" /><Relationship Id="rId15" Type="http://schemas.openxmlformats.org/officeDocument/2006/relationships/tags" Target="../tags/tag22.xml" /><Relationship Id="rId16" Type="http://schemas.openxmlformats.org/officeDocument/2006/relationships/tags" Target="../tags/tag23.xml" /><Relationship Id="rId17" Type="http://schemas.openxmlformats.org/officeDocument/2006/relationships/image" Target="../media/image12.png" /><Relationship Id="rId2" Type="http://schemas.openxmlformats.org/officeDocument/2006/relationships/notesSlide" Target="../notesSlides/notesSlide3.xml" /><Relationship Id="rId3" Type="http://schemas.openxmlformats.org/officeDocument/2006/relationships/tags" Target="../tags/tag11.xml" /><Relationship Id="rId4" Type="http://schemas.openxmlformats.org/officeDocument/2006/relationships/tags" Target="../tags/tag12.xml" /><Relationship Id="rId5" Type="http://schemas.openxmlformats.org/officeDocument/2006/relationships/image" Target="../media/image7.png" /><Relationship Id="rId6" Type="http://schemas.openxmlformats.org/officeDocument/2006/relationships/tags" Target="../tags/tag13.xml" /><Relationship Id="rId7" Type="http://schemas.openxmlformats.org/officeDocument/2006/relationships/tags" Target="../tags/tag14.xml" /><Relationship Id="rId8" Type="http://schemas.openxmlformats.org/officeDocument/2006/relationships/tags" Target="../tags/tag15.xml" /><Relationship Id="rId9" Type="http://schemas.openxmlformats.org/officeDocument/2006/relationships/tags" Target="../tags/tag16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9.png" /><Relationship Id="rId4" Type="http://schemas.openxmlformats.org/officeDocument/2006/relationships/image" Target="../media/image10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13.png" /><Relationship Id="rId4" Type="http://schemas.openxmlformats.org/officeDocument/2006/relationships/image" Target="../media/image14.png" /><Relationship Id="rId5" Type="http://schemas.openxmlformats.org/officeDocument/2006/relationships/image" Target="../media/image15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tags" Target="../tags/tag30.xml" /><Relationship Id="rId11" Type="http://schemas.openxmlformats.org/officeDocument/2006/relationships/tags" Target="../tags/tag31.xml" /><Relationship Id="rId12" Type="http://schemas.openxmlformats.org/officeDocument/2006/relationships/tags" Target="../tags/tag32.xml" /><Relationship Id="rId13" Type="http://schemas.openxmlformats.org/officeDocument/2006/relationships/tags" Target="../tags/tag33.xml" /><Relationship Id="rId14" Type="http://schemas.openxmlformats.org/officeDocument/2006/relationships/tags" Target="../tags/tag34.xml" /><Relationship Id="rId15" Type="http://schemas.openxmlformats.org/officeDocument/2006/relationships/tags" Target="../tags/tag35.xml" /><Relationship Id="rId16" Type="http://schemas.openxmlformats.org/officeDocument/2006/relationships/tags" Target="../tags/tag36.xml" /><Relationship Id="rId17" Type="http://schemas.openxmlformats.org/officeDocument/2006/relationships/image" Target="../media/image12.png" /><Relationship Id="rId2" Type="http://schemas.openxmlformats.org/officeDocument/2006/relationships/notesSlide" Target="../notesSlides/notesSlide7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image" Target="../media/image7.png" /><Relationship Id="rId6" Type="http://schemas.openxmlformats.org/officeDocument/2006/relationships/tags" Target="../tags/tag26.xml" /><Relationship Id="rId7" Type="http://schemas.openxmlformats.org/officeDocument/2006/relationships/tags" Target="../tags/tag27.xml" /><Relationship Id="rId8" Type="http://schemas.openxmlformats.org/officeDocument/2006/relationships/tags" Target="../tags/tag28.xml" /><Relationship Id="rId9" Type="http://schemas.openxmlformats.org/officeDocument/2006/relationships/tags" Target="../tags/tag29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tags" Target="../tags/tag43.xml" /><Relationship Id="rId11" Type="http://schemas.openxmlformats.org/officeDocument/2006/relationships/tags" Target="../tags/tag44.xml" /><Relationship Id="rId12" Type="http://schemas.openxmlformats.org/officeDocument/2006/relationships/tags" Target="../tags/tag45.xml" /><Relationship Id="rId13" Type="http://schemas.openxmlformats.org/officeDocument/2006/relationships/tags" Target="../tags/tag46.xml" /><Relationship Id="rId14" Type="http://schemas.openxmlformats.org/officeDocument/2006/relationships/tags" Target="../tags/tag47.xml" /><Relationship Id="rId15" Type="http://schemas.openxmlformats.org/officeDocument/2006/relationships/tags" Target="../tags/tag48.xml" /><Relationship Id="rId16" Type="http://schemas.openxmlformats.org/officeDocument/2006/relationships/tags" Target="../tags/tag49.xml" /><Relationship Id="rId17" Type="http://schemas.openxmlformats.org/officeDocument/2006/relationships/image" Target="../media/image12.png" /><Relationship Id="rId2" Type="http://schemas.openxmlformats.org/officeDocument/2006/relationships/notesSlide" Target="../notesSlides/notesSlide9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image" Target="../media/image7.png" /><Relationship Id="rId6" Type="http://schemas.openxmlformats.org/officeDocument/2006/relationships/tags" Target="../tags/tag39.xml" /><Relationship Id="rId7" Type="http://schemas.openxmlformats.org/officeDocument/2006/relationships/tags" Target="../tags/tag40.xml" /><Relationship Id="rId8" Type="http://schemas.openxmlformats.org/officeDocument/2006/relationships/tags" Target="../tags/tag41.xml" /><Relationship Id="rId9" Type="http://schemas.openxmlformats.org/officeDocument/2006/relationships/tags" Target="../tags/tag4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0.xml" /><Relationship Id="rId3" Type="http://schemas.openxmlformats.org/officeDocument/2006/relationships/image" Target="../media/image16.png" /><Relationship Id="rId4" Type="http://schemas.openxmlformats.org/officeDocument/2006/relationships/image" Target="../media/image17.png" /><Relationship Id="rId5" Type="http://schemas.openxmlformats.org/officeDocument/2006/relationships/image" Target="../media/image18.png" /><Relationship Id="rId6" Type="http://schemas.openxmlformats.org/officeDocument/2006/relationships/image" Target="../media/image19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tags" Target="../tags/tag56.xml" /><Relationship Id="rId11" Type="http://schemas.openxmlformats.org/officeDocument/2006/relationships/tags" Target="../tags/tag57.xml" /><Relationship Id="rId12" Type="http://schemas.openxmlformats.org/officeDocument/2006/relationships/tags" Target="../tags/tag58.xml" /><Relationship Id="rId13" Type="http://schemas.openxmlformats.org/officeDocument/2006/relationships/tags" Target="../tags/tag59.xml" /><Relationship Id="rId14" Type="http://schemas.openxmlformats.org/officeDocument/2006/relationships/tags" Target="../tags/tag60.xml" /><Relationship Id="rId15" Type="http://schemas.openxmlformats.org/officeDocument/2006/relationships/tags" Target="../tags/tag61.xml" /><Relationship Id="rId16" Type="http://schemas.openxmlformats.org/officeDocument/2006/relationships/tags" Target="../tags/tag62.xml" /><Relationship Id="rId17" Type="http://schemas.openxmlformats.org/officeDocument/2006/relationships/image" Target="../media/image12.png" /><Relationship Id="rId2" Type="http://schemas.openxmlformats.org/officeDocument/2006/relationships/notesSlide" Target="../notesSlides/notesSlide11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image" Target="../media/image7.png" /><Relationship Id="rId6" Type="http://schemas.openxmlformats.org/officeDocument/2006/relationships/tags" Target="../tags/tag52.xml" /><Relationship Id="rId7" Type="http://schemas.openxmlformats.org/officeDocument/2006/relationships/tags" Target="../tags/tag53.xml" /><Relationship Id="rId8" Type="http://schemas.openxmlformats.org/officeDocument/2006/relationships/tags" Target="../tags/tag54.xml" /><Relationship Id="rId9" Type="http://schemas.openxmlformats.org/officeDocument/2006/relationships/tags" Target="../tags/tag5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2.xml" /><Relationship Id="rId3" Type="http://schemas.openxmlformats.org/officeDocument/2006/relationships/image" Target="../media/image2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77022136105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pattFill prst="lgGrid">
          <a:fgClr>
            <a:schemeClr val="bg1">
              <a:lumMod val="95000"/>
            </a:schemeClr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4" name="PA_文本框 113"/>
          <p:cNvSpPr txBox="1"/>
          <p:nvPr>
            <p:custDataLst>
              <p:tags r:id="rId3"/>
            </p:custDataLst>
          </p:nvPr>
        </p:nvSpPr>
        <p:spPr>
          <a:xfrm>
            <a:off x="5883624" y="1733346"/>
            <a:ext cx="5310543" cy="1106805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6600">
                <a:solidFill>
                  <a:srgbClr val="5F7797"/>
                </a:solidFill>
              </a:rPr>
              <a:t>《邓稼先》</a:t>
            </a:r>
            <a:endParaRPr lang="zh-CN" altLang="en-US" sz="6600">
              <a:solidFill>
                <a:srgbClr val="5F7797"/>
              </a:solidFill>
            </a:endParaRPr>
          </a:p>
        </p:txBody>
      </p:sp>
      <p:sp>
        <p:nvSpPr>
          <p:cNvPr id="115" name="PA_文本框 114"/>
          <p:cNvSpPr txBox="1"/>
          <p:nvPr>
            <p:custDataLst>
              <p:tags r:id="rId4"/>
            </p:custDataLst>
          </p:nvPr>
        </p:nvSpPr>
        <p:spPr>
          <a:xfrm>
            <a:off x="5497180" y="3572253"/>
            <a:ext cx="6083431" cy="583565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2000" kern="1200">
                <a:blipFill>
                  <a:blip r:embed="rId5"/>
                  <a:stretch>
                    <a:fillRect/>
                  </a:stretch>
                </a:blip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>
                <a:solidFill>
                  <a:srgbClr val="5F7797"/>
                </a:solidFill>
                <a:latin typeface="微软雅黑" panose="020b0503020204020204" charset="-122"/>
              </a:rPr>
              <a:t>说课稿</a:t>
            </a:r>
            <a:endParaRPr lang="zh-CN" altLang="en-US" sz="3200">
              <a:solidFill>
                <a:srgbClr val="5F7797"/>
              </a:solidFill>
              <a:latin typeface="微软雅黑" panose="020b0503020204020204" charset="-122"/>
            </a:endParaRPr>
          </a:p>
        </p:txBody>
      </p:sp>
      <p:grpSp>
        <p:nvGrpSpPr>
          <p:cNvPr id="116" name="PA_chenying0907 115"/>
          <p:cNvGrpSpPr/>
          <p:nvPr>
            <p:custDataLst>
              <p:tags r:id="rId6"/>
            </p:custDataLst>
          </p:nvPr>
        </p:nvGrpSpPr>
        <p:grpSpPr>
          <a:xfrm>
            <a:off x="5347063" y="3073964"/>
            <a:ext cx="6383665" cy="325437"/>
            <a:chOff x="2481804" y="4179888"/>
            <a:chExt cx="7313171" cy="325437"/>
          </a:xfrm>
          <a:solidFill>
            <a:srgbClr val="5F7797"/>
          </a:solidFill>
        </p:grpSpPr>
        <p:sp>
          <p:nvSpPr>
            <p:cNvPr id="117" name="Freeform 35"/>
            <p:cNvSpPr/>
            <p:nvPr/>
          </p:nvSpPr>
          <p:spPr bwMode="auto">
            <a:xfrm>
              <a:off x="9686693" y="4210050"/>
              <a:ext cx="108282" cy="19050"/>
            </a:xfrm>
            <a:custGeom>
              <a:gdLst>
                <a:gd name="T0" fmla="*/ 3 w 19"/>
                <a:gd name="T1" fmla="*/ 2 h 6"/>
                <a:gd name="T2" fmla="*/ 19 w 19"/>
                <a:gd name="T3" fmla="*/ 3 h 6"/>
                <a:gd name="T4" fmla="*/ 3 w 19"/>
                <a:gd name="T5" fmla="*/ 2 h 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9" h="6">
                  <a:moveTo>
                    <a:pt x="3" y="2"/>
                  </a:moveTo>
                  <a:cubicBezTo>
                    <a:pt x="7" y="4"/>
                    <a:pt x="14" y="0"/>
                    <a:pt x="19" y="3"/>
                  </a:cubicBezTo>
                  <a:cubicBezTo>
                    <a:pt x="14" y="3"/>
                    <a:pt x="0" y="6"/>
                    <a:pt x="3" y="2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</a:endParaRPr>
            </a:p>
          </p:txBody>
        </p:sp>
        <p:sp>
          <p:nvSpPr>
            <p:cNvPr id="118" name="Freeform 41"/>
            <p:cNvSpPr/>
            <p:nvPr/>
          </p:nvSpPr>
          <p:spPr bwMode="auto">
            <a:xfrm>
              <a:off x="9545093" y="4219575"/>
              <a:ext cx="91624" cy="9525"/>
            </a:xfrm>
            <a:custGeom>
              <a:gdLst>
                <a:gd name="T0" fmla="*/ 12 w 16"/>
                <a:gd name="T1" fmla="*/ 2 h 3"/>
                <a:gd name="T2" fmla="*/ 3 w 16"/>
                <a:gd name="T3" fmla="*/ 1 h 3"/>
                <a:gd name="T4" fmla="*/ 12 w 16"/>
                <a:gd name="T5" fmla="*/ 2 h 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6" h="3">
                  <a:moveTo>
                    <a:pt x="12" y="2"/>
                  </a:moveTo>
                  <a:cubicBezTo>
                    <a:pt x="10" y="2"/>
                    <a:pt x="0" y="3"/>
                    <a:pt x="3" y="1"/>
                  </a:cubicBezTo>
                  <a:cubicBezTo>
                    <a:pt x="6" y="1"/>
                    <a:pt x="16" y="0"/>
                    <a:pt x="12" y="2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</a:endParaRPr>
            </a:p>
          </p:txBody>
        </p:sp>
        <p:sp>
          <p:nvSpPr>
            <p:cNvPr id="119" name="Freeform 47"/>
            <p:cNvSpPr/>
            <p:nvPr/>
          </p:nvSpPr>
          <p:spPr bwMode="auto">
            <a:xfrm>
              <a:off x="9148061" y="4271963"/>
              <a:ext cx="108282" cy="14288"/>
            </a:xfrm>
            <a:custGeom>
              <a:gdLst>
                <a:gd name="T0" fmla="*/ 0 w 19"/>
                <a:gd name="T1" fmla="*/ 2 h 4"/>
                <a:gd name="T2" fmla="*/ 19 w 19"/>
                <a:gd name="T3" fmla="*/ 2 h 4"/>
                <a:gd name="T4" fmla="*/ 0 w 19"/>
                <a:gd name="T5" fmla="*/ 2 h 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9" h="4">
                  <a:moveTo>
                    <a:pt x="0" y="2"/>
                  </a:moveTo>
                  <a:cubicBezTo>
                    <a:pt x="8" y="1"/>
                    <a:pt x="12" y="0"/>
                    <a:pt x="19" y="2"/>
                  </a:cubicBezTo>
                  <a:cubicBezTo>
                    <a:pt x="13" y="2"/>
                    <a:pt x="4" y="4"/>
                    <a:pt x="0" y="2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</a:endParaRPr>
            </a:p>
          </p:txBody>
        </p:sp>
        <p:sp>
          <p:nvSpPr>
            <p:cNvPr id="120" name="Freeform 52"/>
            <p:cNvSpPr/>
            <p:nvPr/>
          </p:nvSpPr>
          <p:spPr bwMode="auto">
            <a:xfrm>
              <a:off x="8403973" y="4268788"/>
              <a:ext cx="161034" cy="17463"/>
            </a:xfrm>
            <a:custGeom>
              <a:gdLst>
                <a:gd name="T0" fmla="*/ 8 w 28"/>
                <a:gd name="T1" fmla="*/ 4 h 5"/>
                <a:gd name="T2" fmla="*/ 0 w 28"/>
                <a:gd name="T3" fmla="*/ 3 h 5"/>
                <a:gd name="T4" fmla="*/ 10 w 28"/>
                <a:gd name="T5" fmla="*/ 3 h 5"/>
                <a:gd name="T6" fmla="*/ 28 w 28"/>
                <a:gd name="T7" fmla="*/ 4 h 5"/>
                <a:gd name="T8" fmla="*/ 8 w 28"/>
                <a:gd name="T9" fmla="*/ 4 h 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8" h="5">
                  <a:moveTo>
                    <a:pt x="8" y="4"/>
                  </a:moveTo>
                  <a:cubicBezTo>
                    <a:pt x="6" y="3"/>
                    <a:pt x="0" y="5"/>
                    <a:pt x="0" y="3"/>
                  </a:cubicBezTo>
                  <a:cubicBezTo>
                    <a:pt x="3" y="3"/>
                    <a:pt x="7" y="3"/>
                    <a:pt x="10" y="3"/>
                  </a:cubicBezTo>
                  <a:cubicBezTo>
                    <a:pt x="16" y="4"/>
                    <a:pt x="26" y="0"/>
                    <a:pt x="28" y="4"/>
                  </a:cubicBezTo>
                  <a:cubicBezTo>
                    <a:pt x="22" y="3"/>
                    <a:pt x="16" y="5"/>
                    <a:pt x="8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</a:endParaRPr>
            </a:p>
          </p:txBody>
        </p:sp>
        <p:sp>
          <p:nvSpPr>
            <p:cNvPr id="121" name="Freeform 56"/>
            <p:cNvSpPr/>
            <p:nvPr/>
          </p:nvSpPr>
          <p:spPr bwMode="auto">
            <a:xfrm>
              <a:off x="8309574" y="4278313"/>
              <a:ext cx="88846" cy="11113"/>
            </a:xfrm>
            <a:custGeom>
              <a:gdLst>
                <a:gd name="T0" fmla="*/ 3 w 16"/>
                <a:gd name="T1" fmla="*/ 1 h 3"/>
                <a:gd name="T2" fmla="*/ 13 w 16"/>
                <a:gd name="T3" fmla="*/ 1 h 3"/>
                <a:gd name="T4" fmla="*/ 3 w 16"/>
                <a:gd name="T5" fmla="*/ 1 h 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6" h="3">
                  <a:moveTo>
                    <a:pt x="3" y="1"/>
                  </a:moveTo>
                  <a:cubicBezTo>
                    <a:pt x="6" y="1"/>
                    <a:pt x="16" y="0"/>
                    <a:pt x="13" y="1"/>
                  </a:cubicBezTo>
                  <a:cubicBezTo>
                    <a:pt x="11" y="1"/>
                    <a:pt x="0" y="3"/>
                    <a:pt x="3" y="1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</a:endParaRPr>
            </a:p>
          </p:txBody>
        </p:sp>
        <p:sp>
          <p:nvSpPr>
            <p:cNvPr id="122" name="Freeform 59"/>
            <p:cNvSpPr/>
            <p:nvPr/>
          </p:nvSpPr>
          <p:spPr bwMode="auto">
            <a:xfrm>
              <a:off x="8212397" y="4308475"/>
              <a:ext cx="33317" cy="12700"/>
            </a:xfrm>
            <a:custGeom>
              <a:gdLst>
                <a:gd name="T0" fmla="*/ 0 w 6"/>
                <a:gd name="T1" fmla="*/ 2 h 4"/>
                <a:gd name="T2" fmla="*/ 3 w 6"/>
                <a:gd name="T3" fmla="*/ 1 h 4"/>
                <a:gd name="T4" fmla="*/ 1 w 6"/>
                <a:gd name="T5" fmla="*/ 0 h 4"/>
                <a:gd name="T6" fmla="*/ 6 w 6"/>
                <a:gd name="T7" fmla="*/ 1 h 4"/>
                <a:gd name="T8" fmla="*/ 5 w 6"/>
                <a:gd name="T9" fmla="*/ 3 h 4"/>
                <a:gd name="T10" fmla="*/ 0 w 6"/>
                <a:gd name="T11" fmla="*/ 2 h 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6" h="4">
                  <a:moveTo>
                    <a:pt x="0" y="2"/>
                  </a:moveTo>
                  <a:cubicBezTo>
                    <a:pt x="1" y="2"/>
                    <a:pt x="3" y="2"/>
                    <a:pt x="3" y="1"/>
                  </a:cubicBezTo>
                  <a:cubicBezTo>
                    <a:pt x="2" y="1"/>
                    <a:pt x="1" y="1"/>
                    <a:pt x="1" y="0"/>
                  </a:cubicBezTo>
                  <a:cubicBezTo>
                    <a:pt x="3" y="1"/>
                    <a:pt x="6" y="0"/>
                    <a:pt x="6" y="1"/>
                  </a:cubicBezTo>
                  <a:cubicBezTo>
                    <a:pt x="5" y="1"/>
                    <a:pt x="5" y="2"/>
                    <a:pt x="5" y="3"/>
                  </a:cubicBezTo>
                  <a:cubicBezTo>
                    <a:pt x="3" y="3"/>
                    <a:pt x="1" y="4"/>
                    <a:pt x="0" y="2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</a:endParaRPr>
            </a:p>
          </p:txBody>
        </p:sp>
        <p:sp>
          <p:nvSpPr>
            <p:cNvPr id="123" name="Freeform 61"/>
            <p:cNvSpPr/>
            <p:nvPr/>
          </p:nvSpPr>
          <p:spPr bwMode="auto">
            <a:xfrm>
              <a:off x="8043034" y="4305300"/>
              <a:ext cx="99952" cy="19050"/>
            </a:xfrm>
            <a:custGeom>
              <a:gdLst>
                <a:gd name="T0" fmla="*/ 16 w 18"/>
                <a:gd name="T1" fmla="*/ 5 h 6"/>
                <a:gd name="T2" fmla="*/ 9 w 18"/>
                <a:gd name="T3" fmla="*/ 3 h 6"/>
                <a:gd name="T4" fmla="*/ 16 w 18"/>
                <a:gd name="T5" fmla="*/ 5 h 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8" h="6">
                  <a:moveTo>
                    <a:pt x="16" y="5"/>
                  </a:moveTo>
                  <a:cubicBezTo>
                    <a:pt x="12" y="6"/>
                    <a:pt x="13" y="3"/>
                    <a:pt x="9" y="3"/>
                  </a:cubicBezTo>
                  <a:cubicBezTo>
                    <a:pt x="0" y="3"/>
                    <a:pt x="18" y="0"/>
                    <a:pt x="16" y="5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</a:endParaRPr>
            </a:p>
          </p:txBody>
        </p:sp>
        <p:sp>
          <p:nvSpPr>
            <p:cNvPr id="124" name="Freeform 68"/>
            <p:cNvSpPr/>
            <p:nvPr/>
          </p:nvSpPr>
          <p:spPr bwMode="auto">
            <a:xfrm>
              <a:off x="7429438" y="4286250"/>
              <a:ext cx="136047" cy="22225"/>
            </a:xfrm>
            <a:custGeom>
              <a:gdLst>
                <a:gd name="T0" fmla="*/ 0 w 24"/>
                <a:gd name="T1" fmla="*/ 4 h 7"/>
                <a:gd name="T2" fmla="*/ 23 w 24"/>
                <a:gd name="T3" fmla="*/ 4 h 7"/>
                <a:gd name="T4" fmla="*/ 0 w 24"/>
                <a:gd name="T5" fmla="*/ 4 h 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4" h="7">
                  <a:moveTo>
                    <a:pt x="0" y="4"/>
                  </a:moveTo>
                  <a:cubicBezTo>
                    <a:pt x="6" y="4"/>
                    <a:pt x="24" y="0"/>
                    <a:pt x="23" y="4"/>
                  </a:cubicBezTo>
                  <a:cubicBezTo>
                    <a:pt x="18" y="4"/>
                    <a:pt x="6" y="7"/>
                    <a:pt x="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</a:endParaRPr>
            </a:p>
          </p:txBody>
        </p:sp>
        <p:sp>
          <p:nvSpPr>
            <p:cNvPr id="125" name="Freeform 73"/>
            <p:cNvSpPr/>
            <p:nvPr/>
          </p:nvSpPr>
          <p:spPr bwMode="auto">
            <a:xfrm>
              <a:off x="7179558" y="4341813"/>
              <a:ext cx="61082" cy="15875"/>
            </a:xfrm>
            <a:custGeom>
              <a:gdLst>
                <a:gd name="T0" fmla="*/ 11 w 11"/>
                <a:gd name="T1" fmla="*/ 2 h 5"/>
                <a:gd name="T2" fmla="*/ 7 w 11"/>
                <a:gd name="T3" fmla="*/ 5 h 5"/>
                <a:gd name="T4" fmla="*/ 0 w 11"/>
                <a:gd name="T5" fmla="*/ 2 h 5"/>
                <a:gd name="T6" fmla="*/ 11 w 11"/>
                <a:gd name="T7" fmla="*/ 2 h 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1" h="5">
                  <a:moveTo>
                    <a:pt x="11" y="2"/>
                  </a:moveTo>
                  <a:cubicBezTo>
                    <a:pt x="6" y="1"/>
                    <a:pt x="10" y="5"/>
                    <a:pt x="7" y="5"/>
                  </a:cubicBezTo>
                  <a:cubicBezTo>
                    <a:pt x="5" y="4"/>
                    <a:pt x="0" y="5"/>
                    <a:pt x="0" y="2"/>
                  </a:cubicBezTo>
                  <a:cubicBezTo>
                    <a:pt x="3" y="2"/>
                    <a:pt x="9" y="0"/>
                    <a:pt x="11" y="2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</a:endParaRPr>
            </a:p>
          </p:txBody>
        </p:sp>
        <p:sp>
          <p:nvSpPr>
            <p:cNvPr id="126" name="Freeform 74"/>
            <p:cNvSpPr/>
            <p:nvPr/>
          </p:nvSpPr>
          <p:spPr bwMode="auto">
            <a:xfrm>
              <a:off x="6951889" y="4324350"/>
              <a:ext cx="124941" cy="14288"/>
            </a:xfrm>
            <a:custGeom>
              <a:gdLst>
                <a:gd name="T0" fmla="*/ 22 w 22"/>
                <a:gd name="T1" fmla="*/ 2 h 4"/>
                <a:gd name="T2" fmla="*/ 0 w 22"/>
                <a:gd name="T3" fmla="*/ 2 h 4"/>
                <a:gd name="T4" fmla="*/ 22 w 22"/>
                <a:gd name="T5" fmla="*/ 2 h 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2" h="4">
                  <a:moveTo>
                    <a:pt x="22" y="2"/>
                  </a:moveTo>
                  <a:cubicBezTo>
                    <a:pt x="16" y="2"/>
                    <a:pt x="1" y="4"/>
                    <a:pt x="0" y="2"/>
                  </a:cubicBezTo>
                  <a:cubicBezTo>
                    <a:pt x="6" y="2"/>
                    <a:pt x="22" y="0"/>
                    <a:pt x="22" y="2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</a:endParaRPr>
            </a:p>
          </p:txBody>
        </p:sp>
        <p:sp>
          <p:nvSpPr>
            <p:cNvPr id="127" name="Freeform 76"/>
            <p:cNvSpPr/>
            <p:nvPr/>
          </p:nvSpPr>
          <p:spPr bwMode="auto">
            <a:xfrm>
              <a:off x="6907466" y="4308475"/>
              <a:ext cx="102730" cy="9525"/>
            </a:xfrm>
            <a:custGeom>
              <a:gdLst>
                <a:gd name="T0" fmla="*/ 0 w 18"/>
                <a:gd name="T1" fmla="*/ 2 h 3"/>
                <a:gd name="T2" fmla="*/ 18 w 18"/>
                <a:gd name="T3" fmla="*/ 2 h 3"/>
                <a:gd name="T4" fmla="*/ 0 w 18"/>
                <a:gd name="T5" fmla="*/ 2 h 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8" h="3">
                  <a:moveTo>
                    <a:pt x="0" y="2"/>
                  </a:moveTo>
                  <a:cubicBezTo>
                    <a:pt x="3" y="1"/>
                    <a:pt x="15" y="0"/>
                    <a:pt x="18" y="2"/>
                  </a:cubicBezTo>
                  <a:cubicBezTo>
                    <a:pt x="11" y="3"/>
                    <a:pt x="4" y="3"/>
                    <a:pt x="0" y="2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</a:endParaRPr>
            </a:p>
          </p:txBody>
        </p:sp>
        <p:sp>
          <p:nvSpPr>
            <p:cNvPr id="128" name="Freeform 79"/>
            <p:cNvSpPr/>
            <p:nvPr/>
          </p:nvSpPr>
          <p:spPr bwMode="auto">
            <a:xfrm>
              <a:off x="6771420" y="4314825"/>
              <a:ext cx="72188" cy="9525"/>
            </a:xfrm>
            <a:custGeom>
              <a:gdLst>
                <a:gd name="T0" fmla="*/ 11 w 13"/>
                <a:gd name="T1" fmla="*/ 0 h 3"/>
                <a:gd name="T2" fmla="*/ 13 w 13"/>
                <a:gd name="T3" fmla="*/ 2 h 3"/>
                <a:gd name="T4" fmla="*/ 11 w 13"/>
                <a:gd name="T5" fmla="*/ 0 h 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3" h="3">
                  <a:moveTo>
                    <a:pt x="11" y="0"/>
                  </a:moveTo>
                  <a:cubicBezTo>
                    <a:pt x="11" y="1"/>
                    <a:pt x="13" y="1"/>
                    <a:pt x="13" y="2"/>
                  </a:cubicBezTo>
                  <a:cubicBezTo>
                    <a:pt x="1" y="3"/>
                    <a:pt x="0" y="2"/>
                    <a:pt x="11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</a:endParaRPr>
            </a:p>
          </p:txBody>
        </p:sp>
        <p:sp>
          <p:nvSpPr>
            <p:cNvPr id="129" name="Freeform 80"/>
            <p:cNvSpPr/>
            <p:nvPr/>
          </p:nvSpPr>
          <p:spPr bwMode="auto">
            <a:xfrm>
              <a:off x="6629821" y="4330700"/>
              <a:ext cx="124941" cy="14288"/>
            </a:xfrm>
            <a:custGeom>
              <a:gdLst>
                <a:gd name="T0" fmla="*/ 0 w 22"/>
                <a:gd name="T1" fmla="*/ 2 h 4"/>
                <a:gd name="T2" fmla="*/ 22 w 22"/>
                <a:gd name="T3" fmla="*/ 2 h 4"/>
                <a:gd name="T4" fmla="*/ 0 w 22"/>
                <a:gd name="T5" fmla="*/ 2 h 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2" h="4">
                  <a:moveTo>
                    <a:pt x="0" y="2"/>
                  </a:moveTo>
                  <a:cubicBezTo>
                    <a:pt x="2" y="0"/>
                    <a:pt x="20" y="2"/>
                    <a:pt x="22" y="2"/>
                  </a:cubicBezTo>
                  <a:cubicBezTo>
                    <a:pt x="15" y="2"/>
                    <a:pt x="5" y="4"/>
                    <a:pt x="0" y="2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</a:endParaRPr>
            </a:p>
          </p:txBody>
        </p:sp>
        <p:sp>
          <p:nvSpPr>
            <p:cNvPr id="130" name="Freeform 81"/>
            <p:cNvSpPr/>
            <p:nvPr/>
          </p:nvSpPr>
          <p:spPr bwMode="auto">
            <a:xfrm>
              <a:off x="6646479" y="4318000"/>
              <a:ext cx="97177" cy="9525"/>
            </a:xfrm>
            <a:custGeom>
              <a:gdLst>
                <a:gd name="T0" fmla="*/ 2 w 17"/>
                <a:gd name="T1" fmla="*/ 1 h 3"/>
                <a:gd name="T2" fmla="*/ 15 w 17"/>
                <a:gd name="T3" fmla="*/ 2 h 3"/>
                <a:gd name="T4" fmla="*/ 2 w 17"/>
                <a:gd name="T5" fmla="*/ 1 h 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7" h="3">
                  <a:moveTo>
                    <a:pt x="2" y="1"/>
                  </a:moveTo>
                  <a:cubicBezTo>
                    <a:pt x="6" y="2"/>
                    <a:pt x="17" y="0"/>
                    <a:pt x="15" y="2"/>
                  </a:cubicBezTo>
                  <a:cubicBezTo>
                    <a:pt x="12" y="1"/>
                    <a:pt x="0" y="3"/>
                    <a:pt x="2" y="1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</a:endParaRPr>
            </a:p>
          </p:txBody>
        </p:sp>
        <p:sp>
          <p:nvSpPr>
            <p:cNvPr id="131" name="Freeform 83"/>
            <p:cNvSpPr/>
            <p:nvPr/>
          </p:nvSpPr>
          <p:spPr bwMode="auto">
            <a:xfrm>
              <a:off x="6452128" y="4318000"/>
              <a:ext cx="147153" cy="17463"/>
            </a:xfrm>
            <a:custGeom>
              <a:gdLst>
                <a:gd name="T0" fmla="*/ 0 w 26"/>
                <a:gd name="T1" fmla="*/ 3 h 5"/>
                <a:gd name="T2" fmla="*/ 26 w 26"/>
                <a:gd name="T3" fmla="*/ 3 h 5"/>
                <a:gd name="T4" fmla="*/ 0 w 26"/>
                <a:gd name="T5" fmla="*/ 3 h 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6" h="5">
                  <a:moveTo>
                    <a:pt x="0" y="3"/>
                  </a:moveTo>
                  <a:cubicBezTo>
                    <a:pt x="10" y="2"/>
                    <a:pt x="17" y="0"/>
                    <a:pt x="26" y="3"/>
                  </a:cubicBezTo>
                  <a:cubicBezTo>
                    <a:pt x="20" y="3"/>
                    <a:pt x="7" y="5"/>
                    <a:pt x="0" y="3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</a:endParaRPr>
            </a:p>
          </p:txBody>
        </p:sp>
        <p:sp>
          <p:nvSpPr>
            <p:cNvPr id="132" name="Freeform 85"/>
            <p:cNvSpPr/>
            <p:nvPr/>
          </p:nvSpPr>
          <p:spPr bwMode="auto">
            <a:xfrm>
              <a:off x="6402152" y="4200525"/>
              <a:ext cx="80518" cy="12700"/>
            </a:xfrm>
            <a:custGeom>
              <a:gdLst>
                <a:gd name="T0" fmla="*/ 13 w 14"/>
                <a:gd name="T1" fmla="*/ 3 h 4"/>
                <a:gd name="T2" fmla="*/ 1 w 14"/>
                <a:gd name="T3" fmla="*/ 4 h 4"/>
                <a:gd name="T4" fmla="*/ 13 w 14"/>
                <a:gd name="T5" fmla="*/ 3 h 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4" h="4">
                  <a:moveTo>
                    <a:pt x="13" y="3"/>
                  </a:moveTo>
                  <a:cubicBezTo>
                    <a:pt x="8" y="4"/>
                    <a:pt x="5" y="2"/>
                    <a:pt x="1" y="4"/>
                  </a:cubicBezTo>
                  <a:cubicBezTo>
                    <a:pt x="0" y="1"/>
                    <a:pt x="14" y="0"/>
                    <a:pt x="13" y="3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</a:endParaRPr>
            </a:p>
          </p:txBody>
        </p:sp>
        <p:sp>
          <p:nvSpPr>
            <p:cNvPr id="133" name="Freeform 87"/>
            <p:cNvSpPr/>
            <p:nvPr/>
          </p:nvSpPr>
          <p:spPr bwMode="auto">
            <a:xfrm>
              <a:off x="6304977" y="4252913"/>
              <a:ext cx="97177" cy="12700"/>
            </a:xfrm>
            <a:custGeom>
              <a:gdLst>
                <a:gd name="T0" fmla="*/ 15 w 17"/>
                <a:gd name="T1" fmla="*/ 2 h 4"/>
                <a:gd name="T2" fmla="*/ 3 w 17"/>
                <a:gd name="T3" fmla="*/ 2 h 4"/>
                <a:gd name="T4" fmla="*/ 15 w 17"/>
                <a:gd name="T5" fmla="*/ 2 h 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7" h="4">
                  <a:moveTo>
                    <a:pt x="15" y="2"/>
                  </a:moveTo>
                  <a:cubicBezTo>
                    <a:pt x="12" y="2"/>
                    <a:pt x="0" y="4"/>
                    <a:pt x="3" y="2"/>
                  </a:cubicBezTo>
                  <a:cubicBezTo>
                    <a:pt x="6" y="2"/>
                    <a:pt x="17" y="0"/>
                    <a:pt x="15" y="2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</a:endParaRPr>
            </a:p>
          </p:txBody>
        </p:sp>
        <p:sp>
          <p:nvSpPr>
            <p:cNvPr id="134" name="Freeform 88"/>
            <p:cNvSpPr/>
            <p:nvPr/>
          </p:nvSpPr>
          <p:spPr bwMode="auto">
            <a:xfrm>
              <a:off x="6266107" y="4321175"/>
              <a:ext cx="113835" cy="23813"/>
            </a:xfrm>
            <a:custGeom>
              <a:gdLst>
                <a:gd name="T0" fmla="*/ 0 w 20"/>
                <a:gd name="T1" fmla="*/ 3 h 7"/>
                <a:gd name="T2" fmla="*/ 20 w 20"/>
                <a:gd name="T3" fmla="*/ 4 h 7"/>
                <a:gd name="T4" fmla="*/ 0 w 20"/>
                <a:gd name="T5" fmla="*/ 3 h 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0" h="7">
                  <a:moveTo>
                    <a:pt x="0" y="3"/>
                  </a:moveTo>
                  <a:cubicBezTo>
                    <a:pt x="7" y="3"/>
                    <a:pt x="17" y="0"/>
                    <a:pt x="20" y="4"/>
                  </a:cubicBezTo>
                  <a:cubicBezTo>
                    <a:pt x="15" y="2"/>
                    <a:pt x="4" y="7"/>
                    <a:pt x="0" y="3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</a:endParaRPr>
            </a:p>
          </p:txBody>
        </p:sp>
        <p:sp>
          <p:nvSpPr>
            <p:cNvPr id="135" name="Freeform 92"/>
            <p:cNvSpPr/>
            <p:nvPr/>
          </p:nvSpPr>
          <p:spPr bwMode="auto">
            <a:xfrm>
              <a:off x="6157824" y="4327525"/>
              <a:ext cx="102730" cy="14288"/>
            </a:xfrm>
            <a:custGeom>
              <a:gdLst>
                <a:gd name="T0" fmla="*/ 0 w 18"/>
                <a:gd name="T1" fmla="*/ 3 h 4"/>
                <a:gd name="T2" fmla="*/ 18 w 18"/>
                <a:gd name="T3" fmla="*/ 2 h 4"/>
                <a:gd name="T4" fmla="*/ 0 w 18"/>
                <a:gd name="T5" fmla="*/ 3 h 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8" h="4">
                  <a:moveTo>
                    <a:pt x="0" y="3"/>
                  </a:moveTo>
                  <a:cubicBezTo>
                    <a:pt x="1" y="0"/>
                    <a:pt x="15" y="1"/>
                    <a:pt x="18" y="2"/>
                  </a:cubicBezTo>
                  <a:cubicBezTo>
                    <a:pt x="12" y="4"/>
                    <a:pt x="8" y="2"/>
                    <a:pt x="0" y="3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</a:endParaRPr>
            </a:p>
          </p:txBody>
        </p:sp>
        <p:sp>
          <p:nvSpPr>
            <p:cNvPr id="136" name="Freeform 93"/>
            <p:cNvSpPr/>
            <p:nvPr/>
          </p:nvSpPr>
          <p:spPr bwMode="auto">
            <a:xfrm>
              <a:off x="6113401" y="4348163"/>
              <a:ext cx="88846" cy="9525"/>
            </a:xfrm>
            <a:custGeom>
              <a:gdLst>
                <a:gd name="T0" fmla="*/ 3 w 16"/>
                <a:gd name="T1" fmla="*/ 1 h 3"/>
                <a:gd name="T2" fmla="*/ 12 w 16"/>
                <a:gd name="T3" fmla="*/ 2 h 3"/>
                <a:gd name="T4" fmla="*/ 3 w 16"/>
                <a:gd name="T5" fmla="*/ 1 h 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6" h="3">
                  <a:moveTo>
                    <a:pt x="3" y="1"/>
                  </a:moveTo>
                  <a:cubicBezTo>
                    <a:pt x="6" y="2"/>
                    <a:pt x="16" y="0"/>
                    <a:pt x="12" y="2"/>
                  </a:cubicBezTo>
                  <a:cubicBezTo>
                    <a:pt x="10" y="2"/>
                    <a:pt x="0" y="3"/>
                    <a:pt x="3" y="1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</a:endParaRPr>
            </a:p>
          </p:txBody>
        </p:sp>
        <p:sp>
          <p:nvSpPr>
            <p:cNvPr id="138" name="Freeform 94"/>
            <p:cNvSpPr/>
            <p:nvPr/>
          </p:nvSpPr>
          <p:spPr bwMode="auto">
            <a:xfrm>
              <a:off x="5308230" y="4206875"/>
              <a:ext cx="844041" cy="25400"/>
            </a:xfrm>
            <a:custGeom>
              <a:gdLst>
                <a:gd name="T0" fmla="*/ 0 w 149"/>
                <a:gd name="T1" fmla="*/ 5 h 8"/>
                <a:gd name="T2" fmla="*/ 149 w 149"/>
                <a:gd name="T3" fmla="*/ 3 h 8"/>
                <a:gd name="T4" fmla="*/ 74 w 149"/>
                <a:gd name="T5" fmla="*/ 6 h 8"/>
                <a:gd name="T6" fmla="*/ 0 w 149"/>
                <a:gd name="T7" fmla="*/ 5 h 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49" h="8">
                  <a:moveTo>
                    <a:pt x="0" y="5"/>
                  </a:moveTo>
                  <a:cubicBezTo>
                    <a:pt x="45" y="6"/>
                    <a:pt x="109" y="0"/>
                    <a:pt x="149" y="3"/>
                  </a:cubicBezTo>
                  <a:cubicBezTo>
                    <a:pt x="126" y="5"/>
                    <a:pt x="100" y="6"/>
                    <a:pt x="74" y="6"/>
                  </a:cubicBezTo>
                  <a:cubicBezTo>
                    <a:pt x="51" y="7"/>
                    <a:pt x="26" y="8"/>
                    <a:pt x="0" y="5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</a:endParaRPr>
            </a:p>
          </p:txBody>
        </p:sp>
        <p:sp>
          <p:nvSpPr>
            <p:cNvPr id="139" name="Freeform 95"/>
            <p:cNvSpPr/>
            <p:nvPr/>
          </p:nvSpPr>
          <p:spPr bwMode="auto">
            <a:xfrm>
              <a:off x="5941261" y="4351338"/>
              <a:ext cx="172140" cy="15875"/>
            </a:xfrm>
            <a:custGeom>
              <a:gdLst>
                <a:gd name="T0" fmla="*/ 0 w 30"/>
                <a:gd name="T1" fmla="*/ 1 h 5"/>
                <a:gd name="T2" fmla="*/ 30 w 30"/>
                <a:gd name="T3" fmla="*/ 2 h 5"/>
                <a:gd name="T4" fmla="*/ 0 w 30"/>
                <a:gd name="T5" fmla="*/ 1 h 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0" h="5">
                  <a:moveTo>
                    <a:pt x="0" y="1"/>
                  </a:moveTo>
                  <a:cubicBezTo>
                    <a:pt x="10" y="1"/>
                    <a:pt x="23" y="0"/>
                    <a:pt x="30" y="2"/>
                  </a:cubicBezTo>
                  <a:cubicBezTo>
                    <a:pt x="20" y="1"/>
                    <a:pt x="3" y="5"/>
                    <a:pt x="0" y="1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</a:endParaRPr>
            </a:p>
          </p:txBody>
        </p:sp>
        <p:sp>
          <p:nvSpPr>
            <p:cNvPr id="140" name="Freeform 96"/>
            <p:cNvSpPr/>
            <p:nvPr/>
          </p:nvSpPr>
          <p:spPr bwMode="auto">
            <a:xfrm>
              <a:off x="5624746" y="4338638"/>
              <a:ext cx="169364" cy="9525"/>
            </a:xfrm>
            <a:custGeom>
              <a:gdLst>
                <a:gd name="T0" fmla="*/ 0 w 30"/>
                <a:gd name="T1" fmla="*/ 2 h 3"/>
                <a:gd name="T2" fmla="*/ 30 w 30"/>
                <a:gd name="T3" fmla="*/ 1 h 3"/>
                <a:gd name="T4" fmla="*/ 0 w 30"/>
                <a:gd name="T5" fmla="*/ 2 h 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0" h="3">
                  <a:moveTo>
                    <a:pt x="0" y="2"/>
                  </a:moveTo>
                  <a:cubicBezTo>
                    <a:pt x="12" y="0"/>
                    <a:pt x="18" y="0"/>
                    <a:pt x="30" y="1"/>
                  </a:cubicBezTo>
                  <a:cubicBezTo>
                    <a:pt x="21" y="3"/>
                    <a:pt x="14" y="3"/>
                    <a:pt x="0" y="2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</a:endParaRPr>
            </a:p>
          </p:txBody>
        </p:sp>
        <p:sp>
          <p:nvSpPr>
            <p:cNvPr id="141" name="Freeform 100"/>
            <p:cNvSpPr/>
            <p:nvPr/>
          </p:nvSpPr>
          <p:spPr bwMode="auto">
            <a:xfrm>
              <a:off x="5438724" y="4341813"/>
              <a:ext cx="116611" cy="12700"/>
            </a:xfrm>
            <a:custGeom>
              <a:gdLst>
                <a:gd name="T0" fmla="*/ 0 w 21"/>
                <a:gd name="T1" fmla="*/ 2 h 4"/>
                <a:gd name="T2" fmla="*/ 21 w 21"/>
                <a:gd name="T3" fmla="*/ 1 h 4"/>
                <a:gd name="T4" fmla="*/ 0 w 21"/>
                <a:gd name="T5" fmla="*/ 2 h 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1" h="4">
                  <a:moveTo>
                    <a:pt x="0" y="2"/>
                  </a:moveTo>
                  <a:cubicBezTo>
                    <a:pt x="6" y="1"/>
                    <a:pt x="14" y="0"/>
                    <a:pt x="21" y="1"/>
                  </a:cubicBezTo>
                  <a:cubicBezTo>
                    <a:pt x="15" y="3"/>
                    <a:pt x="7" y="4"/>
                    <a:pt x="0" y="2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</a:endParaRPr>
            </a:p>
          </p:txBody>
        </p:sp>
        <p:sp>
          <p:nvSpPr>
            <p:cNvPr id="142" name="Freeform 101"/>
            <p:cNvSpPr/>
            <p:nvPr/>
          </p:nvSpPr>
          <p:spPr bwMode="auto">
            <a:xfrm>
              <a:off x="5466489" y="4179888"/>
              <a:ext cx="83293" cy="14288"/>
            </a:xfrm>
            <a:custGeom>
              <a:gdLst>
                <a:gd name="T0" fmla="*/ 12 w 15"/>
                <a:gd name="T1" fmla="*/ 2 h 4"/>
                <a:gd name="T2" fmla="*/ 2 w 15"/>
                <a:gd name="T3" fmla="*/ 4 h 4"/>
                <a:gd name="T4" fmla="*/ 12 w 15"/>
                <a:gd name="T5" fmla="*/ 2 h 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5" h="4">
                  <a:moveTo>
                    <a:pt x="12" y="2"/>
                  </a:moveTo>
                  <a:cubicBezTo>
                    <a:pt x="8" y="3"/>
                    <a:pt x="4" y="2"/>
                    <a:pt x="2" y="4"/>
                  </a:cubicBezTo>
                  <a:cubicBezTo>
                    <a:pt x="0" y="0"/>
                    <a:pt x="15" y="1"/>
                    <a:pt x="12" y="2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</a:endParaRPr>
            </a:p>
          </p:txBody>
        </p:sp>
        <p:sp>
          <p:nvSpPr>
            <p:cNvPr id="143" name="Freeform 102"/>
            <p:cNvSpPr/>
            <p:nvPr/>
          </p:nvSpPr>
          <p:spPr bwMode="auto">
            <a:xfrm>
              <a:off x="5283243" y="4338638"/>
              <a:ext cx="149928" cy="15875"/>
            </a:xfrm>
            <a:custGeom>
              <a:gdLst>
                <a:gd name="T0" fmla="*/ 26 w 26"/>
                <a:gd name="T1" fmla="*/ 4 h 5"/>
                <a:gd name="T2" fmla="*/ 0 w 26"/>
                <a:gd name="T3" fmla="*/ 3 h 5"/>
                <a:gd name="T4" fmla="*/ 26 w 26"/>
                <a:gd name="T5" fmla="*/ 4 h 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6" h="5">
                  <a:moveTo>
                    <a:pt x="26" y="4"/>
                  </a:moveTo>
                  <a:cubicBezTo>
                    <a:pt x="16" y="5"/>
                    <a:pt x="10" y="4"/>
                    <a:pt x="0" y="3"/>
                  </a:cubicBezTo>
                  <a:cubicBezTo>
                    <a:pt x="8" y="2"/>
                    <a:pt x="24" y="0"/>
                    <a:pt x="26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</a:endParaRPr>
            </a:p>
          </p:txBody>
        </p:sp>
        <p:sp>
          <p:nvSpPr>
            <p:cNvPr id="144" name="Freeform 103"/>
            <p:cNvSpPr/>
            <p:nvPr/>
          </p:nvSpPr>
          <p:spPr bwMode="auto">
            <a:xfrm>
              <a:off x="5261032" y="4360863"/>
              <a:ext cx="141600" cy="9525"/>
            </a:xfrm>
            <a:custGeom>
              <a:gdLst>
                <a:gd name="T0" fmla="*/ 8 w 25"/>
                <a:gd name="T1" fmla="*/ 0 h 3"/>
                <a:gd name="T2" fmla="*/ 14 w 25"/>
                <a:gd name="T3" fmla="*/ 2 h 3"/>
                <a:gd name="T4" fmla="*/ 0 w 25"/>
                <a:gd name="T5" fmla="*/ 1 h 3"/>
                <a:gd name="T6" fmla="*/ 8 w 25"/>
                <a:gd name="T7" fmla="*/ 0 h 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5" h="3">
                  <a:moveTo>
                    <a:pt x="8" y="0"/>
                  </a:moveTo>
                  <a:cubicBezTo>
                    <a:pt x="11" y="0"/>
                    <a:pt x="25" y="1"/>
                    <a:pt x="14" y="2"/>
                  </a:cubicBezTo>
                  <a:cubicBezTo>
                    <a:pt x="11" y="2"/>
                    <a:pt x="5" y="3"/>
                    <a:pt x="0" y="1"/>
                  </a:cubicBezTo>
                  <a:cubicBezTo>
                    <a:pt x="3" y="1"/>
                    <a:pt x="5" y="0"/>
                    <a:pt x="8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</a:endParaRPr>
            </a:p>
          </p:txBody>
        </p:sp>
        <p:sp>
          <p:nvSpPr>
            <p:cNvPr id="145" name="Freeform 105"/>
            <p:cNvSpPr/>
            <p:nvPr/>
          </p:nvSpPr>
          <p:spPr bwMode="auto">
            <a:xfrm>
              <a:off x="5199950" y="4219575"/>
              <a:ext cx="88846" cy="17463"/>
            </a:xfrm>
            <a:custGeom>
              <a:gdLst>
                <a:gd name="T0" fmla="*/ 0 w 16"/>
                <a:gd name="T1" fmla="*/ 3 h 5"/>
                <a:gd name="T2" fmla="*/ 16 w 16"/>
                <a:gd name="T3" fmla="*/ 3 h 5"/>
                <a:gd name="T4" fmla="*/ 0 w 16"/>
                <a:gd name="T5" fmla="*/ 3 h 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6" h="5">
                  <a:moveTo>
                    <a:pt x="0" y="3"/>
                  </a:moveTo>
                  <a:cubicBezTo>
                    <a:pt x="2" y="2"/>
                    <a:pt x="12" y="0"/>
                    <a:pt x="16" y="3"/>
                  </a:cubicBezTo>
                  <a:cubicBezTo>
                    <a:pt x="11" y="3"/>
                    <a:pt x="3" y="5"/>
                    <a:pt x="0" y="3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</a:endParaRPr>
            </a:p>
          </p:txBody>
        </p:sp>
        <p:sp>
          <p:nvSpPr>
            <p:cNvPr id="146" name="Freeform 107"/>
            <p:cNvSpPr/>
            <p:nvPr/>
          </p:nvSpPr>
          <p:spPr bwMode="auto">
            <a:xfrm>
              <a:off x="5027810" y="4344988"/>
              <a:ext cx="136047" cy="12700"/>
            </a:xfrm>
            <a:custGeom>
              <a:gdLst>
                <a:gd name="T0" fmla="*/ 24 w 24"/>
                <a:gd name="T1" fmla="*/ 1 h 4"/>
                <a:gd name="T2" fmla="*/ 0 w 24"/>
                <a:gd name="T3" fmla="*/ 2 h 4"/>
                <a:gd name="T4" fmla="*/ 24 w 24"/>
                <a:gd name="T5" fmla="*/ 1 h 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4" h="4">
                  <a:moveTo>
                    <a:pt x="24" y="1"/>
                  </a:moveTo>
                  <a:cubicBezTo>
                    <a:pt x="15" y="4"/>
                    <a:pt x="8" y="4"/>
                    <a:pt x="0" y="2"/>
                  </a:cubicBezTo>
                  <a:cubicBezTo>
                    <a:pt x="7" y="2"/>
                    <a:pt x="18" y="0"/>
                    <a:pt x="24" y="1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</a:endParaRPr>
            </a:p>
          </p:txBody>
        </p:sp>
        <p:sp>
          <p:nvSpPr>
            <p:cNvPr id="147" name="Freeform 108"/>
            <p:cNvSpPr/>
            <p:nvPr/>
          </p:nvSpPr>
          <p:spPr bwMode="auto">
            <a:xfrm>
              <a:off x="4433650" y="4222750"/>
              <a:ext cx="702443" cy="20638"/>
            </a:xfrm>
            <a:custGeom>
              <a:gdLst>
                <a:gd name="T0" fmla="*/ 0 w 124"/>
                <a:gd name="T1" fmla="*/ 0 h 6"/>
                <a:gd name="T2" fmla="*/ 123 w 124"/>
                <a:gd name="T3" fmla="*/ 1 h 6"/>
                <a:gd name="T4" fmla="*/ 123 w 124"/>
                <a:gd name="T5" fmla="*/ 3 h 6"/>
                <a:gd name="T6" fmla="*/ 22 w 124"/>
                <a:gd name="T7" fmla="*/ 3 h 6"/>
                <a:gd name="T8" fmla="*/ 0 w 124"/>
                <a:gd name="T9" fmla="*/ 0 h 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24" h="6">
                  <a:moveTo>
                    <a:pt x="0" y="0"/>
                  </a:moveTo>
                  <a:cubicBezTo>
                    <a:pt x="43" y="0"/>
                    <a:pt x="80" y="0"/>
                    <a:pt x="123" y="1"/>
                  </a:cubicBezTo>
                  <a:cubicBezTo>
                    <a:pt x="124" y="1"/>
                    <a:pt x="124" y="3"/>
                    <a:pt x="123" y="3"/>
                  </a:cubicBezTo>
                  <a:cubicBezTo>
                    <a:pt x="90" y="3"/>
                    <a:pt x="53" y="3"/>
                    <a:pt x="22" y="3"/>
                  </a:cubicBezTo>
                  <a:cubicBezTo>
                    <a:pt x="15" y="3"/>
                    <a:pt x="5" y="6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</a:endParaRPr>
            </a:p>
          </p:txBody>
        </p:sp>
        <p:sp>
          <p:nvSpPr>
            <p:cNvPr id="148" name="Freeform 109"/>
            <p:cNvSpPr/>
            <p:nvPr/>
          </p:nvSpPr>
          <p:spPr bwMode="auto">
            <a:xfrm>
              <a:off x="4955622" y="4305300"/>
              <a:ext cx="49976" cy="9525"/>
            </a:xfrm>
            <a:custGeom>
              <a:gdLst>
                <a:gd name="T0" fmla="*/ 0 w 9"/>
                <a:gd name="T1" fmla="*/ 1 h 3"/>
                <a:gd name="T2" fmla="*/ 9 w 9"/>
                <a:gd name="T3" fmla="*/ 2 h 3"/>
                <a:gd name="T4" fmla="*/ 0 w 9"/>
                <a:gd name="T5" fmla="*/ 1 h 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9" h="3">
                  <a:moveTo>
                    <a:pt x="0" y="1"/>
                  </a:moveTo>
                  <a:cubicBezTo>
                    <a:pt x="4" y="1"/>
                    <a:pt x="8" y="0"/>
                    <a:pt x="9" y="2"/>
                  </a:cubicBezTo>
                  <a:cubicBezTo>
                    <a:pt x="5" y="2"/>
                    <a:pt x="1" y="3"/>
                    <a:pt x="0" y="1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</a:endParaRPr>
            </a:p>
          </p:txBody>
        </p:sp>
        <p:sp>
          <p:nvSpPr>
            <p:cNvPr id="149" name="Freeform 110"/>
            <p:cNvSpPr/>
            <p:nvPr/>
          </p:nvSpPr>
          <p:spPr bwMode="auto">
            <a:xfrm>
              <a:off x="4902869" y="4256088"/>
              <a:ext cx="58306" cy="15875"/>
            </a:xfrm>
            <a:custGeom>
              <a:gdLst>
                <a:gd name="T0" fmla="*/ 0 w 10"/>
                <a:gd name="T1" fmla="*/ 2 h 5"/>
                <a:gd name="T2" fmla="*/ 9 w 10"/>
                <a:gd name="T3" fmla="*/ 3 h 5"/>
                <a:gd name="T4" fmla="*/ 0 w 10"/>
                <a:gd name="T5" fmla="*/ 2 h 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0" h="5">
                  <a:moveTo>
                    <a:pt x="0" y="2"/>
                  </a:moveTo>
                  <a:cubicBezTo>
                    <a:pt x="3" y="2"/>
                    <a:pt x="10" y="0"/>
                    <a:pt x="9" y="3"/>
                  </a:cubicBezTo>
                  <a:cubicBezTo>
                    <a:pt x="4" y="2"/>
                    <a:pt x="2" y="5"/>
                    <a:pt x="0" y="2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</a:endParaRPr>
            </a:p>
          </p:txBody>
        </p:sp>
        <p:sp>
          <p:nvSpPr>
            <p:cNvPr id="150" name="Freeform 111"/>
            <p:cNvSpPr/>
            <p:nvPr/>
          </p:nvSpPr>
          <p:spPr bwMode="auto">
            <a:xfrm>
              <a:off x="4814022" y="4489450"/>
              <a:ext cx="66635" cy="15875"/>
            </a:xfrm>
            <a:custGeom>
              <a:gdLst>
                <a:gd name="T0" fmla="*/ 0 w 12"/>
                <a:gd name="T1" fmla="*/ 1 h 5"/>
                <a:gd name="T2" fmla="*/ 12 w 12"/>
                <a:gd name="T3" fmla="*/ 2 h 5"/>
                <a:gd name="T4" fmla="*/ 0 w 12"/>
                <a:gd name="T5" fmla="*/ 1 h 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" h="5">
                  <a:moveTo>
                    <a:pt x="0" y="1"/>
                  </a:moveTo>
                  <a:cubicBezTo>
                    <a:pt x="5" y="0"/>
                    <a:pt x="9" y="1"/>
                    <a:pt x="12" y="2"/>
                  </a:cubicBezTo>
                  <a:cubicBezTo>
                    <a:pt x="8" y="1"/>
                    <a:pt x="0" y="5"/>
                    <a:pt x="0" y="1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</a:endParaRPr>
            </a:p>
          </p:txBody>
        </p:sp>
        <p:sp>
          <p:nvSpPr>
            <p:cNvPr id="151" name="Freeform 112"/>
            <p:cNvSpPr/>
            <p:nvPr/>
          </p:nvSpPr>
          <p:spPr bwMode="auto">
            <a:xfrm>
              <a:off x="4575248" y="4271963"/>
              <a:ext cx="102730" cy="9525"/>
            </a:xfrm>
            <a:custGeom>
              <a:gdLst>
                <a:gd name="T0" fmla="*/ 18 w 18"/>
                <a:gd name="T1" fmla="*/ 1 h 3"/>
                <a:gd name="T2" fmla="*/ 0 w 18"/>
                <a:gd name="T3" fmla="*/ 0 h 3"/>
                <a:gd name="T4" fmla="*/ 18 w 18"/>
                <a:gd name="T5" fmla="*/ 1 h 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8" h="3">
                  <a:moveTo>
                    <a:pt x="18" y="1"/>
                  </a:moveTo>
                  <a:cubicBezTo>
                    <a:pt x="11" y="2"/>
                    <a:pt x="4" y="3"/>
                    <a:pt x="0" y="0"/>
                  </a:cubicBezTo>
                  <a:cubicBezTo>
                    <a:pt x="5" y="1"/>
                    <a:pt x="17" y="0"/>
                    <a:pt x="18" y="1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</a:endParaRPr>
            </a:p>
          </p:txBody>
        </p:sp>
        <p:sp>
          <p:nvSpPr>
            <p:cNvPr id="152" name="Freeform 113"/>
            <p:cNvSpPr/>
            <p:nvPr/>
          </p:nvSpPr>
          <p:spPr bwMode="auto">
            <a:xfrm>
              <a:off x="3939442" y="4471988"/>
              <a:ext cx="44423" cy="14288"/>
            </a:xfrm>
            <a:custGeom>
              <a:gdLst>
                <a:gd name="T0" fmla="*/ 0 w 8"/>
                <a:gd name="T1" fmla="*/ 1 h 4"/>
                <a:gd name="T2" fmla="*/ 8 w 8"/>
                <a:gd name="T3" fmla="*/ 2 h 4"/>
                <a:gd name="T4" fmla="*/ 0 w 8"/>
                <a:gd name="T5" fmla="*/ 1 h 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8" h="4">
                  <a:moveTo>
                    <a:pt x="0" y="1"/>
                  </a:moveTo>
                  <a:cubicBezTo>
                    <a:pt x="3" y="2"/>
                    <a:pt x="8" y="0"/>
                    <a:pt x="8" y="2"/>
                  </a:cubicBezTo>
                  <a:cubicBezTo>
                    <a:pt x="5" y="3"/>
                    <a:pt x="2" y="4"/>
                    <a:pt x="0" y="1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</a:endParaRPr>
            </a:p>
          </p:txBody>
        </p:sp>
        <p:sp>
          <p:nvSpPr>
            <p:cNvPr id="153" name="Freeform 114"/>
            <p:cNvSpPr/>
            <p:nvPr/>
          </p:nvSpPr>
          <p:spPr bwMode="auto">
            <a:xfrm>
              <a:off x="3336951" y="4430713"/>
              <a:ext cx="63859" cy="12700"/>
            </a:xfrm>
            <a:custGeom>
              <a:gdLst>
                <a:gd name="T0" fmla="*/ 0 w 11"/>
                <a:gd name="T1" fmla="*/ 0 h 4"/>
                <a:gd name="T2" fmla="*/ 11 w 11"/>
                <a:gd name="T3" fmla="*/ 1 h 4"/>
                <a:gd name="T4" fmla="*/ 0 w 11"/>
                <a:gd name="T5" fmla="*/ 0 h 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1" h="4">
                  <a:moveTo>
                    <a:pt x="0" y="0"/>
                  </a:moveTo>
                  <a:cubicBezTo>
                    <a:pt x="4" y="0"/>
                    <a:pt x="8" y="0"/>
                    <a:pt x="11" y="1"/>
                  </a:cubicBezTo>
                  <a:cubicBezTo>
                    <a:pt x="7" y="0"/>
                    <a:pt x="0" y="4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</a:endParaRPr>
            </a:p>
          </p:txBody>
        </p:sp>
        <p:sp>
          <p:nvSpPr>
            <p:cNvPr id="154" name="Freeform 115"/>
            <p:cNvSpPr/>
            <p:nvPr/>
          </p:nvSpPr>
          <p:spPr bwMode="auto">
            <a:xfrm>
              <a:off x="3248105" y="4425950"/>
              <a:ext cx="88846" cy="14288"/>
            </a:xfrm>
            <a:custGeom>
              <a:gdLst>
                <a:gd name="T0" fmla="*/ 0 w 16"/>
                <a:gd name="T1" fmla="*/ 1 h 4"/>
                <a:gd name="T2" fmla="*/ 14 w 16"/>
                <a:gd name="T3" fmla="*/ 3 h 4"/>
                <a:gd name="T4" fmla="*/ 0 w 16"/>
                <a:gd name="T5" fmla="*/ 1 h 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6" h="4">
                  <a:moveTo>
                    <a:pt x="0" y="1"/>
                  </a:moveTo>
                  <a:cubicBezTo>
                    <a:pt x="3" y="0"/>
                    <a:pt x="16" y="0"/>
                    <a:pt x="14" y="3"/>
                  </a:cubicBezTo>
                  <a:cubicBezTo>
                    <a:pt x="11" y="1"/>
                    <a:pt x="4" y="4"/>
                    <a:pt x="0" y="1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</a:endParaRPr>
            </a:p>
          </p:txBody>
        </p:sp>
        <p:sp>
          <p:nvSpPr>
            <p:cNvPr id="155" name="Freeform 116"/>
            <p:cNvSpPr/>
            <p:nvPr/>
          </p:nvSpPr>
          <p:spPr bwMode="auto">
            <a:xfrm>
              <a:off x="2820531" y="4425950"/>
              <a:ext cx="410915" cy="20638"/>
            </a:xfrm>
            <a:custGeom>
              <a:gdLst>
                <a:gd name="T0" fmla="*/ 0 w 72"/>
                <a:gd name="T1" fmla="*/ 1 h 6"/>
                <a:gd name="T2" fmla="*/ 72 w 72"/>
                <a:gd name="T3" fmla="*/ 2 h 6"/>
                <a:gd name="T4" fmla="*/ 42 w 72"/>
                <a:gd name="T5" fmla="*/ 2 h 6"/>
                <a:gd name="T6" fmla="*/ 0 w 72"/>
                <a:gd name="T7" fmla="*/ 1 h 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72" h="6">
                  <a:moveTo>
                    <a:pt x="0" y="1"/>
                  </a:moveTo>
                  <a:cubicBezTo>
                    <a:pt x="24" y="1"/>
                    <a:pt x="50" y="0"/>
                    <a:pt x="72" y="2"/>
                  </a:cubicBezTo>
                  <a:cubicBezTo>
                    <a:pt x="63" y="3"/>
                    <a:pt x="53" y="2"/>
                    <a:pt x="42" y="2"/>
                  </a:cubicBezTo>
                  <a:cubicBezTo>
                    <a:pt x="27" y="2"/>
                    <a:pt x="10" y="6"/>
                    <a:pt x="0" y="1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</a:endParaRPr>
            </a:p>
          </p:txBody>
        </p:sp>
        <p:sp>
          <p:nvSpPr>
            <p:cNvPr id="156" name="Freeform 117"/>
            <p:cNvSpPr/>
            <p:nvPr/>
          </p:nvSpPr>
          <p:spPr bwMode="auto">
            <a:xfrm>
              <a:off x="2748344" y="4425950"/>
              <a:ext cx="55529" cy="20638"/>
            </a:xfrm>
            <a:custGeom>
              <a:gdLst>
                <a:gd name="T0" fmla="*/ 10 w 10"/>
                <a:gd name="T1" fmla="*/ 4 h 6"/>
                <a:gd name="T2" fmla="*/ 2 w 10"/>
                <a:gd name="T3" fmla="*/ 3 h 6"/>
                <a:gd name="T4" fmla="*/ 3 w 10"/>
                <a:gd name="T5" fmla="*/ 2 h 6"/>
                <a:gd name="T6" fmla="*/ 0 w 10"/>
                <a:gd name="T7" fmla="*/ 2 h 6"/>
                <a:gd name="T8" fmla="*/ 10 w 10"/>
                <a:gd name="T9" fmla="*/ 2 h 6"/>
                <a:gd name="T10" fmla="*/ 10 w 10"/>
                <a:gd name="T11" fmla="*/ 4 h 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10" h="6">
                  <a:moveTo>
                    <a:pt x="10" y="4"/>
                  </a:moveTo>
                  <a:cubicBezTo>
                    <a:pt x="8" y="4"/>
                    <a:pt x="3" y="6"/>
                    <a:pt x="2" y="3"/>
                  </a:cubicBezTo>
                  <a:cubicBezTo>
                    <a:pt x="3" y="3"/>
                    <a:pt x="4" y="3"/>
                    <a:pt x="3" y="2"/>
                  </a:cubicBezTo>
                  <a:cubicBezTo>
                    <a:pt x="2" y="2"/>
                    <a:pt x="0" y="3"/>
                    <a:pt x="0" y="2"/>
                  </a:cubicBezTo>
                  <a:cubicBezTo>
                    <a:pt x="2" y="0"/>
                    <a:pt x="9" y="0"/>
                    <a:pt x="10" y="2"/>
                  </a:cubicBezTo>
                  <a:cubicBezTo>
                    <a:pt x="9" y="2"/>
                    <a:pt x="10" y="3"/>
                    <a:pt x="1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</a:endParaRPr>
            </a:p>
          </p:txBody>
        </p:sp>
        <p:sp>
          <p:nvSpPr>
            <p:cNvPr id="157" name="Freeform 118"/>
            <p:cNvSpPr/>
            <p:nvPr/>
          </p:nvSpPr>
          <p:spPr bwMode="auto">
            <a:xfrm>
              <a:off x="2531781" y="4286250"/>
              <a:ext cx="124941" cy="15875"/>
            </a:xfrm>
            <a:custGeom>
              <a:gdLst>
                <a:gd name="T0" fmla="*/ 0 w 22"/>
                <a:gd name="T1" fmla="*/ 2 h 5"/>
                <a:gd name="T2" fmla="*/ 22 w 22"/>
                <a:gd name="T3" fmla="*/ 2 h 5"/>
                <a:gd name="T4" fmla="*/ 0 w 22"/>
                <a:gd name="T5" fmla="*/ 2 h 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2" h="5">
                  <a:moveTo>
                    <a:pt x="0" y="2"/>
                  </a:moveTo>
                  <a:cubicBezTo>
                    <a:pt x="7" y="1"/>
                    <a:pt x="18" y="0"/>
                    <a:pt x="22" y="2"/>
                  </a:cubicBezTo>
                  <a:cubicBezTo>
                    <a:pt x="11" y="2"/>
                    <a:pt x="8" y="5"/>
                    <a:pt x="0" y="2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</a:endParaRPr>
            </a:p>
          </p:txBody>
        </p:sp>
        <p:sp>
          <p:nvSpPr>
            <p:cNvPr id="158" name="Freeform 120"/>
            <p:cNvSpPr/>
            <p:nvPr/>
          </p:nvSpPr>
          <p:spPr bwMode="auto">
            <a:xfrm>
              <a:off x="2606746" y="4479925"/>
              <a:ext cx="49976" cy="9525"/>
            </a:xfrm>
            <a:custGeom>
              <a:gdLst>
                <a:gd name="T0" fmla="*/ 9 w 9"/>
                <a:gd name="T1" fmla="*/ 2 h 3"/>
                <a:gd name="T2" fmla="*/ 2 w 9"/>
                <a:gd name="T3" fmla="*/ 3 h 3"/>
                <a:gd name="T4" fmla="*/ 9 w 9"/>
                <a:gd name="T5" fmla="*/ 2 h 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9" h="3">
                  <a:moveTo>
                    <a:pt x="9" y="2"/>
                  </a:moveTo>
                  <a:cubicBezTo>
                    <a:pt x="8" y="3"/>
                    <a:pt x="5" y="3"/>
                    <a:pt x="2" y="3"/>
                  </a:cubicBezTo>
                  <a:cubicBezTo>
                    <a:pt x="0" y="0"/>
                    <a:pt x="9" y="0"/>
                    <a:pt x="9" y="2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</a:endParaRPr>
            </a:p>
          </p:txBody>
        </p:sp>
        <p:sp>
          <p:nvSpPr>
            <p:cNvPr id="159" name="Freeform 127"/>
            <p:cNvSpPr/>
            <p:nvPr/>
          </p:nvSpPr>
          <p:spPr bwMode="auto">
            <a:xfrm>
              <a:off x="9300765" y="4262438"/>
              <a:ext cx="222116" cy="15875"/>
            </a:xfrm>
            <a:custGeom>
              <a:gdLst>
                <a:gd name="T0" fmla="*/ 0 w 39"/>
                <a:gd name="T1" fmla="*/ 4 h 5"/>
                <a:gd name="T2" fmla="*/ 39 w 39"/>
                <a:gd name="T3" fmla="*/ 3 h 5"/>
                <a:gd name="T4" fmla="*/ 0 w 39"/>
                <a:gd name="T5" fmla="*/ 4 h 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5">
                  <a:moveTo>
                    <a:pt x="0" y="4"/>
                  </a:moveTo>
                  <a:cubicBezTo>
                    <a:pt x="10" y="2"/>
                    <a:pt x="31" y="0"/>
                    <a:pt x="39" y="3"/>
                  </a:cubicBezTo>
                  <a:cubicBezTo>
                    <a:pt x="28" y="3"/>
                    <a:pt x="7" y="5"/>
                    <a:pt x="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</a:endParaRPr>
            </a:p>
          </p:txBody>
        </p:sp>
        <p:sp>
          <p:nvSpPr>
            <p:cNvPr id="160" name="Freeform 128"/>
            <p:cNvSpPr/>
            <p:nvPr/>
          </p:nvSpPr>
          <p:spPr bwMode="auto">
            <a:xfrm>
              <a:off x="9206366" y="4229100"/>
              <a:ext cx="191576" cy="14288"/>
            </a:xfrm>
            <a:custGeom>
              <a:gdLst>
                <a:gd name="T0" fmla="*/ 27 w 34"/>
                <a:gd name="T1" fmla="*/ 0 h 4"/>
                <a:gd name="T2" fmla="*/ 34 w 34"/>
                <a:gd name="T3" fmla="*/ 0 h 4"/>
                <a:gd name="T4" fmla="*/ 0 w 34"/>
                <a:gd name="T5" fmla="*/ 1 h 4"/>
                <a:gd name="T6" fmla="*/ 27 w 34"/>
                <a:gd name="T7" fmla="*/ 0 h 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4" h="4">
                  <a:moveTo>
                    <a:pt x="27" y="0"/>
                  </a:moveTo>
                  <a:cubicBezTo>
                    <a:pt x="29" y="0"/>
                    <a:pt x="32" y="0"/>
                    <a:pt x="34" y="0"/>
                  </a:cubicBezTo>
                  <a:cubicBezTo>
                    <a:pt x="23" y="2"/>
                    <a:pt x="6" y="4"/>
                    <a:pt x="0" y="1"/>
                  </a:cubicBezTo>
                  <a:cubicBezTo>
                    <a:pt x="7" y="1"/>
                    <a:pt x="18" y="1"/>
                    <a:pt x="27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</a:endParaRPr>
            </a:p>
          </p:txBody>
        </p:sp>
        <p:sp>
          <p:nvSpPr>
            <p:cNvPr id="161" name="Freeform 130"/>
            <p:cNvSpPr/>
            <p:nvPr/>
          </p:nvSpPr>
          <p:spPr bwMode="auto">
            <a:xfrm>
              <a:off x="8523359" y="4292600"/>
              <a:ext cx="69412" cy="12700"/>
            </a:xfrm>
            <a:custGeom>
              <a:gdLst>
                <a:gd name="T0" fmla="*/ 0 w 12"/>
                <a:gd name="T1" fmla="*/ 2 h 4"/>
                <a:gd name="T2" fmla="*/ 12 w 12"/>
                <a:gd name="T3" fmla="*/ 3 h 4"/>
                <a:gd name="T4" fmla="*/ 0 w 12"/>
                <a:gd name="T5" fmla="*/ 2 h 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" h="4">
                  <a:moveTo>
                    <a:pt x="0" y="2"/>
                  </a:moveTo>
                  <a:cubicBezTo>
                    <a:pt x="4" y="4"/>
                    <a:pt x="8" y="0"/>
                    <a:pt x="12" y="3"/>
                  </a:cubicBezTo>
                  <a:cubicBezTo>
                    <a:pt x="8" y="4"/>
                    <a:pt x="1" y="4"/>
                    <a:pt x="0" y="2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</a:endParaRPr>
            </a:p>
          </p:txBody>
        </p:sp>
        <p:sp>
          <p:nvSpPr>
            <p:cNvPr id="162" name="Freeform 133"/>
            <p:cNvSpPr/>
            <p:nvPr/>
          </p:nvSpPr>
          <p:spPr bwMode="auto">
            <a:xfrm>
              <a:off x="8120775" y="4308475"/>
              <a:ext cx="74965" cy="15875"/>
            </a:xfrm>
            <a:custGeom>
              <a:gdLst>
                <a:gd name="T0" fmla="*/ 5 w 13"/>
                <a:gd name="T1" fmla="*/ 2 h 5"/>
                <a:gd name="T2" fmla="*/ 2 w 13"/>
                <a:gd name="T3" fmla="*/ 1 h 5"/>
                <a:gd name="T4" fmla="*/ 13 w 13"/>
                <a:gd name="T5" fmla="*/ 2 h 5"/>
                <a:gd name="T6" fmla="*/ 4 w 13"/>
                <a:gd name="T7" fmla="*/ 4 h 5"/>
                <a:gd name="T8" fmla="*/ 5 w 13"/>
                <a:gd name="T9" fmla="*/ 2 h 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3" h="5">
                  <a:moveTo>
                    <a:pt x="5" y="2"/>
                  </a:moveTo>
                  <a:cubicBezTo>
                    <a:pt x="3" y="2"/>
                    <a:pt x="0" y="2"/>
                    <a:pt x="2" y="1"/>
                  </a:cubicBezTo>
                  <a:cubicBezTo>
                    <a:pt x="5" y="2"/>
                    <a:pt x="12" y="0"/>
                    <a:pt x="13" y="2"/>
                  </a:cubicBezTo>
                  <a:cubicBezTo>
                    <a:pt x="8" y="2"/>
                    <a:pt x="7" y="5"/>
                    <a:pt x="4" y="4"/>
                  </a:cubicBezTo>
                  <a:cubicBezTo>
                    <a:pt x="4" y="4"/>
                    <a:pt x="5" y="3"/>
                    <a:pt x="5" y="2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</a:endParaRPr>
            </a:p>
          </p:txBody>
        </p:sp>
        <p:sp>
          <p:nvSpPr>
            <p:cNvPr id="163" name="Freeform 135"/>
            <p:cNvSpPr/>
            <p:nvPr/>
          </p:nvSpPr>
          <p:spPr bwMode="auto">
            <a:xfrm>
              <a:off x="7690424" y="4311650"/>
              <a:ext cx="347057" cy="33338"/>
            </a:xfrm>
            <a:custGeom>
              <a:gdLst>
                <a:gd name="T0" fmla="*/ 29 w 61"/>
                <a:gd name="T1" fmla="*/ 5 h 10"/>
                <a:gd name="T2" fmla="*/ 38 w 61"/>
                <a:gd name="T3" fmla="*/ 5 h 10"/>
                <a:gd name="T4" fmla="*/ 37 w 61"/>
                <a:gd name="T5" fmla="*/ 2 h 10"/>
                <a:gd name="T6" fmla="*/ 61 w 61"/>
                <a:gd name="T7" fmla="*/ 2 h 10"/>
                <a:gd name="T8" fmla="*/ 60 w 61"/>
                <a:gd name="T9" fmla="*/ 3 h 10"/>
                <a:gd name="T10" fmla="*/ 61 w 61"/>
                <a:gd name="T11" fmla="*/ 4 h 10"/>
                <a:gd name="T12" fmla="*/ 56 w 61"/>
                <a:gd name="T13" fmla="*/ 5 h 10"/>
                <a:gd name="T14" fmla="*/ 42 w 61"/>
                <a:gd name="T15" fmla="*/ 7 h 10"/>
                <a:gd name="T16" fmla="*/ 42 w 61"/>
                <a:gd name="T17" fmla="*/ 3 h 10"/>
                <a:gd name="T18" fmla="*/ 39 w 61"/>
                <a:gd name="T19" fmla="*/ 5 h 10"/>
                <a:gd name="T20" fmla="*/ 41 w 61"/>
                <a:gd name="T21" fmla="*/ 7 h 10"/>
                <a:gd name="T22" fmla="*/ 0 w 61"/>
                <a:gd name="T23" fmla="*/ 5 h 10"/>
                <a:gd name="T24" fmla="*/ 29 w 61"/>
                <a:gd name="T25" fmla="*/ 5 h 1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61" h="10">
                  <a:moveTo>
                    <a:pt x="29" y="5"/>
                  </a:moveTo>
                  <a:cubicBezTo>
                    <a:pt x="35" y="4"/>
                    <a:pt x="32" y="3"/>
                    <a:pt x="38" y="5"/>
                  </a:cubicBezTo>
                  <a:cubicBezTo>
                    <a:pt x="37" y="4"/>
                    <a:pt x="36" y="3"/>
                    <a:pt x="37" y="2"/>
                  </a:cubicBezTo>
                  <a:cubicBezTo>
                    <a:pt x="44" y="3"/>
                    <a:pt x="53" y="0"/>
                    <a:pt x="61" y="2"/>
                  </a:cubicBezTo>
                  <a:cubicBezTo>
                    <a:pt x="60" y="2"/>
                    <a:pt x="59" y="2"/>
                    <a:pt x="60" y="3"/>
                  </a:cubicBezTo>
                  <a:cubicBezTo>
                    <a:pt x="60" y="3"/>
                    <a:pt x="61" y="3"/>
                    <a:pt x="61" y="4"/>
                  </a:cubicBezTo>
                  <a:cubicBezTo>
                    <a:pt x="58" y="4"/>
                    <a:pt x="54" y="2"/>
                    <a:pt x="56" y="5"/>
                  </a:cubicBezTo>
                  <a:cubicBezTo>
                    <a:pt x="49" y="5"/>
                    <a:pt x="47" y="2"/>
                    <a:pt x="42" y="7"/>
                  </a:cubicBezTo>
                  <a:cubicBezTo>
                    <a:pt x="41" y="5"/>
                    <a:pt x="46" y="3"/>
                    <a:pt x="42" y="3"/>
                  </a:cubicBezTo>
                  <a:cubicBezTo>
                    <a:pt x="41" y="3"/>
                    <a:pt x="39" y="4"/>
                    <a:pt x="39" y="5"/>
                  </a:cubicBezTo>
                  <a:cubicBezTo>
                    <a:pt x="40" y="5"/>
                    <a:pt x="41" y="5"/>
                    <a:pt x="41" y="7"/>
                  </a:cubicBezTo>
                  <a:cubicBezTo>
                    <a:pt x="30" y="10"/>
                    <a:pt x="9" y="10"/>
                    <a:pt x="0" y="5"/>
                  </a:cubicBezTo>
                  <a:cubicBezTo>
                    <a:pt x="11" y="5"/>
                    <a:pt x="28" y="1"/>
                    <a:pt x="29" y="5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</a:endParaRPr>
            </a:p>
          </p:txBody>
        </p:sp>
        <p:sp>
          <p:nvSpPr>
            <p:cNvPr id="164" name="Freeform 136"/>
            <p:cNvSpPr>
              <a:spLocks noEditPoints="1"/>
            </p:cNvSpPr>
            <p:nvPr/>
          </p:nvSpPr>
          <p:spPr bwMode="auto">
            <a:xfrm>
              <a:off x="2498463" y="4229100"/>
              <a:ext cx="5225279" cy="184150"/>
            </a:xfrm>
            <a:custGeom>
              <a:gdLst>
                <a:gd name="T0" fmla="*/ 48 w 921"/>
                <a:gd name="T1" fmla="*/ 20 h 56"/>
                <a:gd name="T2" fmla="*/ 31 w 921"/>
                <a:gd name="T3" fmla="*/ 23 h 56"/>
                <a:gd name="T4" fmla="*/ 5 w 921"/>
                <a:gd name="T5" fmla="*/ 31 h 56"/>
                <a:gd name="T6" fmla="*/ 2 w 921"/>
                <a:gd name="T7" fmla="*/ 43 h 56"/>
                <a:gd name="T8" fmla="*/ 148 w 921"/>
                <a:gd name="T9" fmla="*/ 51 h 56"/>
                <a:gd name="T10" fmla="*/ 166 w 921"/>
                <a:gd name="T11" fmla="*/ 53 h 56"/>
                <a:gd name="T12" fmla="*/ 344 w 921"/>
                <a:gd name="T13" fmla="*/ 53 h 56"/>
                <a:gd name="T14" fmla="*/ 644 w 921"/>
                <a:gd name="T15" fmla="*/ 49 h 56"/>
                <a:gd name="T16" fmla="*/ 783 w 921"/>
                <a:gd name="T17" fmla="*/ 41 h 56"/>
                <a:gd name="T18" fmla="*/ 826 w 921"/>
                <a:gd name="T19" fmla="*/ 39 h 56"/>
                <a:gd name="T20" fmla="*/ 645 w 921"/>
                <a:gd name="T21" fmla="*/ 45 h 56"/>
                <a:gd name="T22" fmla="*/ 287 w 921"/>
                <a:gd name="T23" fmla="*/ 44 h 56"/>
                <a:gd name="T24" fmla="*/ 406 w 921"/>
                <a:gd name="T25" fmla="*/ 42 h 56"/>
                <a:gd name="T26" fmla="*/ 386 w 921"/>
                <a:gd name="T27" fmla="*/ 37 h 56"/>
                <a:gd name="T28" fmla="*/ 373 w 921"/>
                <a:gd name="T29" fmla="*/ 41 h 56"/>
                <a:gd name="T30" fmla="*/ 349 w 921"/>
                <a:gd name="T31" fmla="*/ 41 h 56"/>
                <a:gd name="T32" fmla="*/ 193 w 921"/>
                <a:gd name="T33" fmla="*/ 38 h 56"/>
                <a:gd name="T34" fmla="*/ 115 w 921"/>
                <a:gd name="T35" fmla="*/ 37 h 56"/>
                <a:gd name="T36" fmla="*/ 264 w 921"/>
                <a:gd name="T37" fmla="*/ 29 h 56"/>
                <a:gd name="T38" fmla="*/ 281 w 921"/>
                <a:gd name="T39" fmla="*/ 25 h 56"/>
                <a:gd name="T40" fmla="*/ 314 w 921"/>
                <a:gd name="T41" fmla="*/ 31 h 56"/>
                <a:gd name="T42" fmla="*/ 296 w 921"/>
                <a:gd name="T43" fmla="*/ 27 h 56"/>
                <a:gd name="T44" fmla="*/ 329 w 921"/>
                <a:gd name="T45" fmla="*/ 23 h 56"/>
                <a:gd name="T46" fmla="*/ 377 w 921"/>
                <a:gd name="T47" fmla="*/ 19 h 56"/>
                <a:gd name="T48" fmla="*/ 530 w 921"/>
                <a:gd name="T49" fmla="*/ 20 h 56"/>
                <a:gd name="T50" fmla="*/ 921 w 921"/>
                <a:gd name="T51" fmla="*/ 0 h 56"/>
                <a:gd name="T52" fmla="*/ 618 w 921"/>
                <a:gd name="T53" fmla="*/ 11 h 56"/>
                <a:gd name="T54" fmla="*/ 525 w 921"/>
                <a:gd name="T55" fmla="*/ 16 h 56"/>
                <a:gd name="T56" fmla="*/ 495 w 921"/>
                <a:gd name="T57" fmla="*/ 13 h 56"/>
                <a:gd name="T58" fmla="*/ 447 w 921"/>
                <a:gd name="T59" fmla="*/ 16 h 56"/>
                <a:gd name="T60" fmla="*/ 427 w 921"/>
                <a:gd name="T61" fmla="*/ 14 h 56"/>
                <a:gd name="T62" fmla="*/ 391 w 921"/>
                <a:gd name="T63" fmla="*/ 13 h 56"/>
                <a:gd name="T64" fmla="*/ 347 w 921"/>
                <a:gd name="T65" fmla="*/ 16 h 56"/>
                <a:gd name="T66" fmla="*/ 341 w 921"/>
                <a:gd name="T67" fmla="*/ 13 h 56"/>
                <a:gd name="T68" fmla="*/ 329 w 921"/>
                <a:gd name="T69" fmla="*/ 16 h 56"/>
                <a:gd name="T70" fmla="*/ 318 w 921"/>
                <a:gd name="T71" fmla="*/ 13 h 56"/>
                <a:gd name="T72" fmla="*/ 296 w 921"/>
                <a:gd name="T73" fmla="*/ 15 h 56"/>
                <a:gd name="T74" fmla="*/ 278 w 921"/>
                <a:gd name="T75" fmla="*/ 12 h 56"/>
                <a:gd name="T76" fmla="*/ 29 w 921"/>
                <a:gd name="T77" fmla="*/ 17 h 56"/>
                <a:gd name="T78" fmla="*/ 33 w 921"/>
                <a:gd name="T79" fmla="*/ 22 h 56"/>
                <a:gd name="T80" fmla="*/ 180 w 921"/>
                <a:gd name="T81" fmla="*/ 42 h 56"/>
                <a:gd name="T82" fmla="*/ 135 w 921"/>
                <a:gd name="T83" fmla="*/ 41 h 56"/>
                <a:gd name="T84" fmla="*/ 135 w 921"/>
                <a:gd name="T85" fmla="*/ 41 h 56"/>
                <a:gd name="T86" fmla="*/ 233 w 921"/>
                <a:gd name="T87" fmla="*/ 28 h 56"/>
                <a:gd name="T88" fmla="*/ 233 w 921"/>
                <a:gd name="T89" fmla="*/ 25 h 5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921" h="56">
                  <a:moveTo>
                    <a:pt x="33" y="22"/>
                  </a:moveTo>
                  <a:cubicBezTo>
                    <a:pt x="38" y="22"/>
                    <a:pt x="41" y="20"/>
                    <a:pt x="48" y="20"/>
                  </a:cubicBezTo>
                  <a:cubicBezTo>
                    <a:pt x="47" y="26"/>
                    <a:pt x="34" y="23"/>
                    <a:pt x="30" y="25"/>
                  </a:cubicBezTo>
                  <a:cubicBezTo>
                    <a:pt x="29" y="24"/>
                    <a:pt x="30" y="23"/>
                    <a:pt x="31" y="23"/>
                  </a:cubicBezTo>
                  <a:cubicBezTo>
                    <a:pt x="28" y="22"/>
                    <a:pt x="19" y="22"/>
                    <a:pt x="21" y="27"/>
                  </a:cubicBezTo>
                  <a:cubicBezTo>
                    <a:pt x="13" y="28"/>
                    <a:pt x="7" y="26"/>
                    <a:pt x="5" y="31"/>
                  </a:cubicBezTo>
                  <a:cubicBezTo>
                    <a:pt x="6" y="35"/>
                    <a:pt x="12" y="35"/>
                    <a:pt x="17" y="36"/>
                  </a:cubicBezTo>
                  <a:cubicBezTo>
                    <a:pt x="13" y="39"/>
                    <a:pt x="2" y="37"/>
                    <a:pt x="2" y="43"/>
                  </a:cubicBezTo>
                  <a:cubicBezTo>
                    <a:pt x="8" y="39"/>
                    <a:pt x="0" y="50"/>
                    <a:pt x="6" y="53"/>
                  </a:cubicBezTo>
                  <a:cubicBezTo>
                    <a:pt x="53" y="52"/>
                    <a:pt x="107" y="51"/>
                    <a:pt x="148" y="51"/>
                  </a:cubicBezTo>
                  <a:cubicBezTo>
                    <a:pt x="147" y="53"/>
                    <a:pt x="146" y="51"/>
                    <a:pt x="144" y="51"/>
                  </a:cubicBezTo>
                  <a:cubicBezTo>
                    <a:pt x="146" y="56"/>
                    <a:pt x="164" y="45"/>
                    <a:pt x="166" y="53"/>
                  </a:cubicBezTo>
                  <a:cubicBezTo>
                    <a:pt x="214" y="49"/>
                    <a:pt x="290" y="55"/>
                    <a:pt x="343" y="52"/>
                  </a:cubicBezTo>
                  <a:cubicBezTo>
                    <a:pt x="345" y="51"/>
                    <a:pt x="346" y="53"/>
                    <a:pt x="344" y="53"/>
                  </a:cubicBezTo>
                  <a:cubicBezTo>
                    <a:pt x="408" y="53"/>
                    <a:pt x="479" y="52"/>
                    <a:pt x="540" y="51"/>
                  </a:cubicBezTo>
                  <a:cubicBezTo>
                    <a:pt x="572" y="50"/>
                    <a:pt x="612" y="52"/>
                    <a:pt x="644" y="49"/>
                  </a:cubicBezTo>
                  <a:cubicBezTo>
                    <a:pt x="652" y="48"/>
                    <a:pt x="659" y="44"/>
                    <a:pt x="660" y="48"/>
                  </a:cubicBezTo>
                  <a:cubicBezTo>
                    <a:pt x="705" y="44"/>
                    <a:pt x="740" y="44"/>
                    <a:pt x="783" y="41"/>
                  </a:cubicBezTo>
                  <a:cubicBezTo>
                    <a:pt x="783" y="40"/>
                    <a:pt x="781" y="41"/>
                    <a:pt x="781" y="40"/>
                  </a:cubicBezTo>
                  <a:cubicBezTo>
                    <a:pt x="803" y="43"/>
                    <a:pt x="807" y="38"/>
                    <a:pt x="826" y="39"/>
                  </a:cubicBezTo>
                  <a:cubicBezTo>
                    <a:pt x="827" y="36"/>
                    <a:pt x="821" y="39"/>
                    <a:pt x="823" y="36"/>
                  </a:cubicBezTo>
                  <a:cubicBezTo>
                    <a:pt x="754" y="39"/>
                    <a:pt x="702" y="43"/>
                    <a:pt x="645" y="45"/>
                  </a:cubicBezTo>
                  <a:cubicBezTo>
                    <a:pt x="527" y="49"/>
                    <a:pt x="400" y="49"/>
                    <a:pt x="290" y="46"/>
                  </a:cubicBezTo>
                  <a:cubicBezTo>
                    <a:pt x="288" y="46"/>
                    <a:pt x="288" y="44"/>
                    <a:pt x="287" y="44"/>
                  </a:cubicBezTo>
                  <a:cubicBezTo>
                    <a:pt x="260" y="44"/>
                    <a:pt x="232" y="42"/>
                    <a:pt x="206" y="41"/>
                  </a:cubicBezTo>
                  <a:cubicBezTo>
                    <a:pt x="275" y="39"/>
                    <a:pt x="332" y="44"/>
                    <a:pt x="406" y="42"/>
                  </a:cubicBezTo>
                  <a:cubicBezTo>
                    <a:pt x="400" y="39"/>
                    <a:pt x="385" y="42"/>
                    <a:pt x="378" y="40"/>
                  </a:cubicBezTo>
                  <a:cubicBezTo>
                    <a:pt x="379" y="36"/>
                    <a:pt x="383" y="40"/>
                    <a:pt x="386" y="37"/>
                  </a:cubicBezTo>
                  <a:cubicBezTo>
                    <a:pt x="384" y="35"/>
                    <a:pt x="377" y="37"/>
                    <a:pt x="373" y="37"/>
                  </a:cubicBezTo>
                  <a:cubicBezTo>
                    <a:pt x="373" y="38"/>
                    <a:pt x="373" y="40"/>
                    <a:pt x="373" y="41"/>
                  </a:cubicBezTo>
                  <a:cubicBezTo>
                    <a:pt x="366" y="40"/>
                    <a:pt x="358" y="40"/>
                    <a:pt x="352" y="38"/>
                  </a:cubicBezTo>
                  <a:cubicBezTo>
                    <a:pt x="348" y="37"/>
                    <a:pt x="351" y="41"/>
                    <a:pt x="349" y="41"/>
                  </a:cubicBezTo>
                  <a:cubicBezTo>
                    <a:pt x="316" y="39"/>
                    <a:pt x="277" y="42"/>
                    <a:pt x="246" y="36"/>
                  </a:cubicBezTo>
                  <a:cubicBezTo>
                    <a:pt x="235" y="40"/>
                    <a:pt x="210" y="36"/>
                    <a:pt x="193" y="38"/>
                  </a:cubicBezTo>
                  <a:cubicBezTo>
                    <a:pt x="169" y="39"/>
                    <a:pt x="140" y="35"/>
                    <a:pt x="122" y="35"/>
                  </a:cubicBezTo>
                  <a:cubicBezTo>
                    <a:pt x="122" y="35"/>
                    <a:pt x="117" y="37"/>
                    <a:pt x="115" y="37"/>
                  </a:cubicBezTo>
                  <a:cubicBezTo>
                    <a:pt x="106" y="38"/>
                    <a:pt x="96" y="36"/>
                    <a:pt x="89" y="35"/>
                  </a:cubicBezTo>
                  <a:cubicBezTo>
                    <a:pt x="145" y="28"/>
                    <a:pt x="219" y="35"/>
                    <a:pt x="264" y="29"/>
                  </a:cubicBezTo>
                  <a:cubicBezTo>
                    <a:pt x="253" y="29"/>
                    <a:pt x="246" y="29"/>
                    <a:pt x="241" y="26"/>
                  </a:cubicBezTo>
                  <a:cubicBezTo>
                    <a:pt x="256" y="28"/>
                    <a:pt x="258" y="23"/>
                    <a:pt x="281" y="25"/>
                  </a:cubicBezTo>
                  <a:cubicBezTo>
                    <a:pt x="285" y="27"/>
                    <a:pt x="277" y="30"/>
                    <a:pt x="280" y="31"/>
                  </a:cubicBezTo>
                  <a:cubicBezTo>
                    <a:pt x="292" y="30"/>
                    <a:pt x="301" y="33"/>
                    <a:pt x="314" y="31"/>
                  </a:cubicBezTo>
                  <a:cubicBezTo>
                    <a:pt x="307" y="29"/>
                    <a:pt x="299" y="28"/>
                    <a:pt x="291" y="28"/>
                  </a:cubicBezTo>
                  <a:cubicBezTo>
                    <a:pt x="290" y="26"/>
                    <a:pt x="295" y="28"/>
                    <a:pt x="296" y="27"/>
                  </a:cubicBezTo>
                  <a:cubicBezTo>
                    <a:pt x="282" y="23"/>
                    <a:pt x="315" y="25"/>
                    <a:pt x="319" y="25"/>
                  </a:cubicBezTo>
                  <a:cubicBezTo>
                    <a:pt x="323" y="25"/>
                    <a:pt x="327" y="23"/>
                    <a:pt x="329" y="23"/>
                  </a:cubicBezTo>
                  <a:cubicBezTo>
                    <a:pt x="339" y="22"/>
                    <a:pt x="361" y="22"/>
                    <a:pt x="372" y="23"/>
                  </a:cubicBezTo>
                  <a:cubicBezTo>
                    <a:pt x="372" y="20"/>
                    <a:pt x="375" y="20"/>
                    <a:pt x="377" y="19"/>
                  </a:cubicBezTo>
                  <a:cubicBezTo>
                    <a:pt x="381" y="19"/>
                    <a:pt x="384" y="21"/>
                    <a:pt x="388" y="22"/>
                  </a:cubicBezTo>
                  <a:cubicBezTo>
                    <a:pt x="433" y="19"/>
                    <a:pt x="486" y="18"/>
                    <a:pt x="530" y="20"/>
                  </a:cubicBezTo>
                  <a:cubicBezTo>
                    <a:pt x="530" y="19"/>
                    <a:pt x="529" y="19"/>
                    <a:pt x="530" y="18"/>
                  </a:cubicBezTo>
                  <a:cubicBezTo>
                    <a:pt x="648" y="16"/>
                    <a:pt x="801" y="9"/>
                    <a:pt x="921" y="0"/>
                  </a:cubicBezTo>
                  <a:cubicBezTo>
                    <a:pt x="823" y="2"/>
                    <a:pt x="728" y="10"/>
                    <a:pt x="635" y="13"/>
                  </a:cubicBezTo>
                  <a:cubicBezTo>
                    <a:pt x="631" y="10"/>
                    <a:pt x="625" y="10"/>
                    <a:pt x="618" y="11"/>
                  </a:cubicBezTo>
                  <a:cubicBezTo>
                    <a:pt x="621" y="12"/>
                    <a:pt x="628" y="11"/>
                    <a:pt x="632" y="12"/>
                  </a:cubicBezTo>
                  <a:cubicBezTo>
                    <a:pt x="603" y="14"/>
                    <a:pt x="556" y="14"/>
                    <a:pt x="525" y="16"/>
                  </a:cubicBezTo>
                  <a:cubicBezTo>
                    <a:pt x="521" y="16"/>
                    <a:pt x="528" y="12"/>
                    <a:pt x="524" y="13"/>
                  </a:cubicBezTo>
                  <a:cubicBezTo>
                    <a:pt x="511" y="14"/>
                    <a:pt x="505" y="13"/>
                    <a:pt x="495" y="13"/>
                  </a:cubicBezTo>
                  <a:cubicBezTo>
                    <a:pt x="499" y="15"/>
                    <a:pt x="505" y="15"/>
                    <a:pt x="511" y="14"/>
                  </a:cubicBezTo>
                  <a:cubicBezTo>
                    <a:pt x="489" y="17"/>
                    <a:pt x="467" y="17"/>
                    <a:pt x="447" y="16"/>
                  </a:cubicBezTo>
                  <a:cubicBezTo>
                    <a:pt x="445" y="14"/>
                    <a:pt x="443" y="13"/>
                    <a:pt x="432" y="14"/>
                  </a:cubicBezTo>
                  <a:cubicBezTo>
                    <a:pt x="431" y="14"/>
                    <a:pt x="427" y="14"/>
                    <a:pt x="427" y="14"/>
                  </a:cubicBezTo>
                  <a:cubicBezTo>
                    <a:pt x="426" y="15"/>
                    <a:pt x="424" y="17"/>
                    <a:pt x="418" y="16"/>
                  </a:cubicBezTo>
                  <a:cubicBezTo>
                    <a:pt x="420" y="12"/>
                    <a:pt x="400" y="14"/>
                    <a:pt x="391" y="13"/>
                  </a:cubicBezTo>
                  <a:cubicBezTo>
                    <a:pt x="391" y="14"/>
                    <a:pt x="393" y="14"/>
                    <a:pt x="393" y="15"/>
                  </a:cubicBezTo>
                  <a:cubicBezTo>
                    <a:pt x="378" y="16"/>
                    <a:pt x="363" y="17"/>
                    <a:pt x="347" y="16"/>
                  </a:cubicBezTo>
                  <a:cubicBezTo>
                    <a:pt x="349" y="14"/>
                    <a:pt x="356" y="15"/>
                    <a:pt x="358" y="14"/>
                  </a:cubicBezTo>
                  <a:cubicBezTo>
                    <a:pt x="354" y="11"/>
                    <a:pt x="345" y="15"/>
                    <a:pt x="341" y="13"/>
                  </a:cubicBezTo>
                  <a:cubicBezTo>
                    <a:pt x="341" y="15"/>
                    <a:pt x="346" y="13"/>
                    <a:pt x="346" y="15"/>
                  </a:cubicBezTo>
                  <a:cubicBezTo>
                    <a:pt x="340" y="17"/>
                    <a:pt x="336" y="16"/>
                    <a:pt x="329" y="16"/>
                  </a:cubicBezTo>
                  <a:cubicBezTo>
                    <a:pt x="334" y="13"/>
                    <a:pt x="325" y="10"/>
                    <a:pt x="332" y="10"/>
                  </a:cubicBezTo>
                  <a:cubicBezTo>
                    <a:pt x="326" y="8"/>
                    <a:pt x="321" y="9"/>
                    <a:pt x="318" y="13"/>
                  </a:cubicBezTo>
                  <a:cubicBezTo>
                    <a:pt x="319" y="15"/>
                    <a:pt x="323" y="14"/>
                    <a:pt x="327" y="14"/>
                  </a:cubicBezTo>
                  <a:cubicBezTo>
                    <a:pt x="318" y="17"/>
                    <a:pt x="308" y="16"/>
                    <a:pt x="296" y="15"/>
                  </a:cubicBezTo>
                  <a:cubicBezTo>
                    <a:pt x="297" y="12"/>
                    <a:pt x="302" y="14"/>
                    <a:pt x="305" y="13"/>
                  </a:cubicBezTo>
                  <a:cubicBezTo>
                    <a:pt x="298" y="11"/>
                    <a:pt x="289" y="12"/>
                    <a:pt x="278" y="12"/>
                  </a:cubicBezTo>
                  <a:cubicBezTo>
                    <a:pt x="277" y="11"/>
                    <a:pt x="281" y="10"/>
                    <a:pt x="277" y="8"/>
                  </a:cubicBezTo>
                  <a:cubicBezTo>
                    <a:pt x="194" y="2"/>
                    <a:pt x="109" y="12"/>
                    <a:pt x="29" y="17"/>
                  </a:cubicBezTo>
                  <a:cubicBezTo>
                    <a:pt x="28" y="21"/>
                    <a:pt x="34" y="18"/>
                    <a:pt x="36" y="19"/>
                  </a:cubicBezTo>
                  <a:cubicBezTo>
                    <a:pt x="37" y="21"/>
                    <a:pt x="31" y="18"/>
                    <a:pt x="33" y="22"/>
                  </a:cubicBezTo>
                  <a:close/>
                  <a:moveTo>
                    <a:pt x="162" y="41"/>
                  </a:moveTo>
                  <a:cubicBezTo>
                    <a:pt x="168" y="40"/>
                    <a:pt x="177" y="38"/>
                    <a:pt x="180" y="42"/>
                  </a:cubicBezTo>
                  <a:cubicBezTo>
                    <a:pt x="174" y="42"/>
                    <a:pt x="165" y="44"/>
                    <a:pt x="162" y="41"/>
                  </a:cubicBezTo>
                  <a:close/>
                  <a:moveTo>
                    <a:pt x="135" y="41"/>
                  </a:moveTo>
                  <a:cubicBezTo>
                    <a:pt x="148" y="41"/>
                    <a:pt x="152" y="40"/>
                    <a:pt x="161" y="42"/>
                  </a:cubicBezTo>
                  <a:cubicBezTo>
                    <a:pt x="152" y="42"/>
                    <a:pt x="141" y="44"/>
                    <a:pt x="135" y="41"/>
                  </a:cubicBezTo>
                  <a:close/>
                  <a:moveTo>
                    <a:pt x="233" y="25"/>
                  </a:moveTo>
                  <a:cubicBezTo>
                    <a:pt x="233" y="26"/>
                    <a:pt x="233" y="27"/>
                    <a:pt x="233" y="28"/>
                  </a:cubicBezTo>
                  <a:cubicBezTo>
                    <a:pt x="225" y="30"/>
                    <a:pt x="216" y="27"/>
                    <a:pt x="208" y="25"/>
                  </a:cubicBezTo>
                  <a:cubicBezTo>
                    <a:pt x="218" y="23"/>
                    <a:pt x="225" y="26"/>
                    <a:pt x="233" y="25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</a:endParaRPr>
            </a:p>
          </p:txBody>
        </p:sp>
        <p:sp>
          <p:nvSpPr>
            <p:cNvPr id="165" name="Freeform 137"/>
            <p:cNvSpPr/>
            <p:nvPr/>
          </p:nvSpPr>
          <p:spPr bwMode="auto">
            <a:xfrm flipH="1">
              <a:off x="4922305" y="4271963"/>
              <a:ext cx="0" cy="3175"/>
            </a:xfrm>
            <a:custGeom>
              <a:gdLst>
                <a:gd name="T0" fmla="*/ 0 h 1"/>
                <a:gd name="T1" fmla="*/ 1 h 1"/>
                <a:gd name="T2" fmla="*/ 0 h 1"/>
              </a:gdLst>
              <a:cxnLst>
                <a:cxn ang="0">
                  <a:pos x="0" y="T0"/>
                </a:cxn>
                <a:cxn ang="0">
                  <a:pos x="0" y="T1"/>
                </a:cxn>
                <a:cxn ang="0">
                  <a:pos x="0" y="T2"/>
                </a:cxn>
              </a:cxnLst>
              <a:rect l="0" t="0" r="r" b="b"/>
              <a:pathLst>
                <a:path h="1">
                  <a:moveTo>
                    <a:pt x="0" y="0"/>
                  </a:moveTo>
                  <a:cubicBezTo>
                    <a:pt x="0" y="0"/>
                    <a:pt x="0" y="1"/>
                    <a:pt x="0" y="1"/>
                  </a:cubicBezTo>
                  <a:cubicBezTo>
                    <a:pt x="0" y="1"/>
                    <a:pt x="0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</a:endParaRPr>
            </a:p>
          </p:txBody>
        </p:sp>
        <p:sp>
          <p:nvSpPr>
            <p:cNvPr id="166" name="Freeform 138"/>
            <p:cNvSpPr/>
            <p:nvPr/>
          </p:nvSpPr>
          <p:spPr bwMode="auto">
            <a:xfrm>
              <a:off x="7609908" y="4324350"/>
              <a:ext cx="52753" cy="14288"/>
            </a:xfrm>
            <a:custGeom>
              <a:gdLst>
                <a:gd name="T0" fmla="*/ 9 w 9"/>
                <a:gd name="T1" fmla="*/ 2 h 4"/>
                <a:gd name="T2" fmla="*/ 6 w 9"/>
                <a:gd name="T3" fmla="*/ 3 h 4"/>
                <a:gd name="T4" fmla="*/ 6 w 9"/>
                <a:gd name="T5" fmla="*/ 4 h 4"/>
                <a:gd name="T6" fmla="*/ 0 w 9"/>
                <a:gd name="T7" fmla="*/ 4 h 4"/>
                <a:gd name="T8" fmla="*/ 0 w 9"/>
                <a:gd name="T9" fmla="*/ 1 h 4"/>
                <a:gd name="T10" fmla="*/ 9 w 9"/>
                <a:gd name="T11" fmla="*/ 2 h 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9" h="4">
                  <a:moveTo>
                    <a:pt x="9" y="2"/>
                  </a:moveTo>
                  <a:cubicBezTo>
                    <a:pt x="8" y="2"/>
                    <a:pt x="6" y="2"/>
                    <a:pt x="6" y="3"/>
                  </a:cubicBezTo>
                  <a:cubicBezTo>
                    <a:pt x="7" y="3"/>
                    <a:pt x="7" y="4"/>
                    <a:pt x="6" y="4"/>
                  </a:cubicBezTo>
                  <a:cubicBezTo>
                    <a:pt x="4" y="3"/>
                    <a:pt x="4" y="4"/>
                    <a:pt x="0" y="4"/>
                  </a:cubicBezTo>
                  <a:cubicBezTo>
                    <a:pt x="0" y="3"/>
                    <a:pt x="0" y="2"/>
                    <a:pt x="0" y="1"/>
                  </a:cubicBezTo>
                  <a:cubicBezTo>
                    <a:pt x="4" y="3"/>
                    <a:pt x="6" y="0"/>
                    <a:pt x="9" y="2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</a:endParaRPr>
            </a:p>
          </p:txBody>
        </p:sp>
        <p:sp>
          <p:nvSpPr>
            <p:cNvPr id="167" name="Freeform 139"/>
            <p:cNvSpPr/>
            <p:nvPr/>
          </p:nvSpPr>
          <p:spPr bwMode="auto">
            <a:xfrm>
              <a:off x="7207322" y="4298950"/>
              <a:ext cx="130494" cy="12700"/>
            </a:xfrm>
            <a:custGeom>
              <a:gdLst>
                <a:gd name="T0" fmla="*/ 23 w 23"/>
                <a:gd name="T1" fmla="*/ 2 h 4"/>
                <a:gd name="T2" fmla="*/ 2 w 23"/>
                <a:gd name="T3" fmla="*/ 2 h 4"/>
                <a:gd name="T4" fmla="*/ 23 w 23"/>
                <a:gd name="T5" fmla="*/ 2 h 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3" h="4">
                  <a:moveTo>
                    <a:pt x="23" y="2"/>
                  </a:moveTo>
                  <a:cubicBezTo>
                    <a:pt x="17" y="4"/>
                    <a:pt x="0" y="4"/>
                    <a:pt x="2" y="2"/>
                  </a:cubicBezTo>
                  <a:cubicBezTo>
                    <a:pt x="5" y="2"/>
                    <a:pt x="20" y="0"/>
                    <a:pt x="23" y="2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</a:endParaRPr>
            </a:p>
          </p:txBody>
        </p:sp>
        <p:sp>
          <p:nvSpPr>
            <p:cNvPr id="168" name="Freeform 140"/>
            <p:cNvSpPr/>
            <p:nvPr/>
          </p:nvSpPr>
          <p:spPr bwMode="auto">
            <a:xfrm>
              <a:off x="7223981" y="4344988"/>
              <a:ext cx="63859" cy="15875"/>
            </a:xfrm>
            <a:custGeom>
              <a:gdLst>
                <a:gd name="T0" fmla="*/ 4 w 11"/>
                <a:gd name="T1" fmla="*/ 2 h 5"/>
                <a:gd name="T2" fmla="*/ 9 w 11"/>
                <a:gd name="T3" fmla="*/ 2 h 5"/>
                <a:gd name="T4" fmla="*/ 8 w 11"/>
                <a:gd name="T5" fmla="*/ 0 h 5"/>
                <a:gd name="T6" fmla="*/ 11 w 11"/>
                <a:gd name="T7" fmla="*/ 4 h 5"/>
                <a:gd name="T8" fmla="*/ 4 w 11"/>
                <a:gd name="T9" fmla="*/ 2 h 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1" h="5">
                  <a:moveTo>
                    <a:pt x="4" y="2"/>
                  </a:moveTo>
                  <a:cubicBezTo>
                    <a:pt x="3" y="4"/>
                    <a:pt x="9" y="3"/>
                    <a:pt x="9" y="2"/>
                  </a:cubicBezTo>
                  <a:cubicBezTo>
                    <a:pt x="7" y="2"/>
                    <a:pt x="7" y="0"/>
                    <a:pt x="8" y="0"/>
                  </a:cubicBezTo>
                  <a:cubicBezTo>
                    <a:pt x="8" y="3"/>
                    <a:pt x="11" y="2"/>
                    <a:pt x="11" y="4"/>
                  </a:cubicBezTo>
                  <a:cubicBezTo>
                    <a:pt x="8" y="4"/>
                    <a:pt x="0" y="5"/>
                    <a:pt x="4" y="2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</a:endParaRPr>
            </a:p>
          </p:txBody>
        </p:sp>
        <p:sp>
          <p:nvSpPr>
            <p:cNvPr id="169" name="Freeform 144"/>
            <p:cNvSpPr/>
            <p:nvPr/>
          </p:nvSpPr>
          <p:spPr bwMode="auto">
            <a:xfrm>
              <a:off x="6157824" y="4194175"/>
              <a:ext cx="238775" cy="28575"/>
            </a:xfrm>
            <a:custGeom>
              <a:gdLst>
                <a:gd name="T0" fmla="*/ 0 w 42"/>
                <a:gd name="T1" fmla="*/ 6 h 9"/>
                <a:gd name="T2" fmla="*/ 34 w 42"/>
                <a:gd name="T3" fmla="*/ 5 h 9"/>
                <a:gd name="T4" fmla="*/ 42 w 42"/>
                <a:gd name="T5" fmla="*/ 6 h 9"/>
                <a:gd name="T6" fmla="*/ 0 w 42"/>
                <a:gd name="T7" fmla="*/ 6 h 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42" h="9">
                  <a:moveTo>
                    <a:pt x="0" y="6"/>
                  </a:moveTo>
                  <a:cubicBezTo>
                    <a:pt x="8" y="3"/>
                    <a:pt x="23" y="5"/>
                    <a:pt x="34" y="5"/>
                  </a:cubicBezTo>
                  <a:cubicBezTo>
                    <a:pt x="36" y="5"/>
                    <a:pt x="42" y="0"/>
                    <a:pt x="42" y="6"/>
                  </a:cubicBezTo>
                  <a:cubicBezTo>
                    <a:pt x="29" y="6"/>
                    <a:pt x="4" y="9"/>
                    <a:pt x="0" y="6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</a:endParaRPr>
            </a:p>
          </p:txBody>
        </p:sp>
        <p:sp>
          <p:nvSpPr>
            <p:cNvPr id="170" name="Freeform 145"/>
            <p:cNvSpPr/>
            <p:nvPr/>
          </p:nvSpPr>
          <p:spPr bwMode="auto">
            <a:xfrm>
              <a:off x="5907944" y="4330700"/>
              <a:ext cx="97177" cy="14288"/>
            </a:xfrm>
            <a:custGeom>
              <a:gdLst>
                <a:gd name="T0" fmla="*/ 3 w 17"/>
                <a:gd name="T1" fmla="*/ 2 h 4"/>
                <a:gd name="T2" fmla="*/ 17 w 17"/>
                <a:gd name="T3" fmla="*/ 3 h 4"/>
                <a:gd name="T4" fmla="*/ 3 w 17"/>
                <a:gd name="T5" fmla="*/ 2 h 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7" h="4">
                  <a:moveTo>
                    <a:pt x="3" y="2"/>
                  </a:moveTo>
                  <a:cubicBezTo>
                    <a:pt x="4" y="2"/>
                    <a:pt x="14" y="0"/>
                    <a:pt x="17" y="3"/>
                  </a:cubicBezTo>
                  <a:cubicBezTo>
                    <a:pt x="15" y="4"/>
                    <a:pt x="0" y="3"/>
                    <a:pt x="3" y="2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</a:endParaRPr>
            </a:p>
          </p:txBody>
        </p:sp>
        <p:sp>
          <p:nvSpPr>
            <p:cNvPr id="171" name="Freeform 146"/>
            <p:cNvSpPr/>
            <p:nvPr/>
          </p:nvSpPr>
          <p:spPr bwMode="auto">
            <a:xfrm>
              <a:off x="5466489" y="4357688"/>
              <a:ext cx="397033" cy="9525"/>
            </a:xfrm>
            <a:custGeom>
              <a:gdLst>
                <a:gd name="T0" fmla="*/ 70 w 70"/>
                <a:gd name="T1" fmla="*/ 1 h 3"/>
                <a:gd name="T2" fmla="*/ 0 w 70"/>
                <a:gd name="T3" fmla="*/ 2 h 3"/>
                <a:gd name="T4" fmla="*/ 70 w 70"/>
                <a:gd name="T5" fmla="*/ 1 h 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70" h="3">
                  <a:moveTo>
                    <a:pt x="70" y="1"/>
                  </a:moveTo>
                  <a:cubicBezTo>
                    <a:pt x="40" y="2"/>
                    <a:pt x="28" y="3"/>
                    <a:pt x="0" y="2"/>
                  </a:cubicBezTo>
                  <a:cubicBezTo>
                    <a:pt x="22" y="1"/>
                    <a:pt x="51" y="0"/>
                    <a:pt x="70" y="1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</a:endParaRPr>
            </a:p>
          </p:txBody>
        </p:sp>
        <p:sp>
          <p:nvSpPr>
            <p:cNvPr id="173" name="Freeform 148"/>
            <p:cNvSpPr/>
            <p:nvPr/>
          </p:nvSpPr>
          <p:spPr bwMode="auto">
            <a:xfrm>
              <a:off x="4808469" y="4354513"/>
              <a:ext cx="435904" cy="15875"/>
            </a:xfrm>
            <a:custGeom>
              <a:gdLst>
                <a:gd name="T0" fmla="*/ 14 w 77"/>
                <a:gd name="T1" fmla="*/ 0 h 5"/>
                <a:gd name="T2" fmla="*/ 21 w 77"/>
                <a:gd name="T3" fmla="*/ 3 h 5"/>
                <a:gd name="T4" fmla="*/ 62 w 77"/>
                <a:gd name="T5" fmla="*/ 3 h 5"/>
                <a:gd name="T6" fmla="*/ 53 w 77"/>
                <a:gd name="T7" fmla="*/ 5 h 5"/>
                <a:gd name="T8" fmla="*/ 0 w 77"/>
                <a:gd name="T9" fmla="*/ 3 h 5"/>
                <a:gd name="T10" fmla="*/ 14 w 77"/>
                <a:gd name="T11" fmla="*/ 0 h 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77" h="5">
                  <a:moveTo>
                    <a:pt x="14" y="0"/>
                  </a:moveTo>
                  <a:cubicBezTo>
                    <a:pt x="16" y="2"/>
                    <a:pt x="18" y="3"/>
                    <a:pt x="21" y="3"/>
                  </a:cubicBezTo>
                  <a:cubicBezTo>
                    <a:pt x="35" y="3"/>
                    <a:pt x="47" y="3"/>
                    <a:pt x="62" y="3"/>
                  </a:cubicBezTo>
                  <a:cubicBezTo>
                    <a:pt x="77" y="4"/>
                    <a:pt x="56" y="5"/>
                    <a:pt x="53" y="5"/>
                  </a:cubicBezTo>
                  <a:cubicBezTo>
                    <a:pt x="41" y="5"/>
                    <a:pt x="12" y="5"/>
                    <a:pt x="0" y="3"/>
                  </a:cubicBezTo>
                  <a:cubicBezTo>
                    <a:pt x="8" y="3"/>
                    <a:pt x="12" y="5"/>
                    <a:pt x="1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</a:endParaRPr>
            </a:p>
          </p:txBody>
        </p:sp>
        <p:sp>
          <p:nvSpPr>
            <p:cNvPr id="174" name="Freeform 149"/>
            <p:cNvSpPr/>
            <p:nvPr/>
          </p:nvSpPr>
          <p:spPr bwMode="auto">
            <a:xfrm>
              <a:off x="4466967" y="4479925"/>
              <a:ext cx="63859" cy="19050"/>
            </a:xfrm>
            <a:custGeom>
              <a:gdLst>
                <a:gd name="T0" fmla="*/ 8 w 11"/>
                <a:gd name="T1" fmla="*/ 3 h 6"/>
                <a:gd name="T2" fmla="*/ 7 w 11"/>
                <a:gd name="T3" fmla="*/ 4 h 6"/>
                <a:gd name="T4" fmla="*/ 9 w 11"/>
                <a:gd name="T5" fmla="*/ 5 h 6"/>
                <a:gd name="T6" fmla="*/ 3 w 11"/>
                <a:gd name="T7" fmla="*/ 2 h 6"/>
                <a:gd name="T8" fmla="*/ 8 w 11"/>
                <a:gd name="T9" fmla="*/ 3 h 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1" h="6">
                  <a:moveTo>
                    <a:pt x="8" y="3"/>
                  </a:moveTo>
                  <a:cubicBezTo>
                    <a:pt x="7" y="3"/>
                    <a:pt x="7" y="3"/>
                    <a:pt x="7" y="4"/>
                  </a:cubicBezTo>
                  <a:cubicBezTo>
                    <a:pt x="8" y="4"/>
                    <a:pt x="9" y="4"/>
                    <a:pt x="9" y="5"/>
                  </a:cubicBezTo>
                  <a:cubicBezTo>
                    <a:pt x="6" y="6"/>
                    <a:pt x="0" y="4"/>
                    <a:pt x="3" y="2"/>
                  </a:cubicBezTo>
                  <a:cubicBezTo>
                    <a:pt x="4" y="5"/>
                    <a:pt x="11" y="0"/>
                    <a:pt x="8" y="3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</a:endParaRPr>
            </a:p>
          </p:txBody>
        </p:sp>
        <p:sp>
          <p:nvSpPr>
            <p:cNvPr id="175" name="Freeform 150"/>
            <p:cNvSpPr/>
            <p:nvPr/>
          </p:nvSpPr>
          <p:spPr bwMode="auto">
            <a:xfrm>
              <a:off x="3770077" y="4475163"/>
              <a:ext cx="169364" cy="14288"/>
            </a:xfrm>
            <a:custGeom>
              <a:gdLst>
                <a:gd name="T0" fmla="*/ 0 w 30"/>
                <a:gd name="T1" fmla="*/ 2 h 4"/>
                <a:gd name="T2" fmla="*/ 30 w 30"/>
                <a:gd name="T3" fmla="*/ 4 h 4"/>
                <a:gd name="T4" fmla="*/ 0 w 30"/>
                <a:gd name="T5" fmla="*/ 2 h 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0" h="4">
                  <a:moveTo>
                    <a:pt x="0" y="2"/>
                  </a:moveTo>
                  <a:cubicBezTo>
                    <a:pt x="8" y="0"/>
                    <a:pt x="22" y="2"/>
                    <a:pt x="30" y="4"/>
                  </a:cubicBezTo>
                  <a:cubicBezTo>
                    <a:pt x="20" y="3"/>
                    <a:pt x="8" y="4"/>
                    <a:pt x="0" y="2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</a:endParaRPr>
            </a:p>
          </p:txBody>
        </p:sp>
        <p:sp>
          <p:nvSpPr>
            <p:cNvPr id="176" name="Freeform 151"/>
            <p:cNvSpPr/>
            <p:nvPr/>
          </p:nvSpPr>
          <p:spPr bwMode="auto">
            <a:xfrm>
              <a:off x="2481804" y="4249738"/>
              <a:ext cx="77741" cy="15875"/>
            </a:xfrm>
            <a:custGeom>
              <a:gdLst>
                <a:gd name="T0" fmla="*/ 14 w 14"/>
                <a:gd name="T1" fmla="*/ 2 h 5"/>
                <a:gd name="T2" fmla="*/ 14 w 14"/>
                <a:gd name="T3" fmla="*/ 4 h 5"/>
                <a:gd name="T4" fmla="*/ 1 w 14"/>
                <a:gd name="T5" fmla="*/ 5 h 5"/>
                <a:gd name="T6" fmla="*/ 14 w 14"/>
                <a:gd name="T7" fmla="*/ 2 h 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4" h="5">
                  <a:moveTo>
                    <a:pt x="14" y="2"/>
                  </a:moveTo>
                  <a:cubicBezTo>
                    <a:pt x="13" y="3"/>
                    <a:pt x="13" y="3"/>
                    <a:pt x="14" y="4"/>
                  </a:cubicBezTo>
                  <a:cubicBezTo>
                    <a:pt x="9" y="2"/>
                    <a:pt x="7" y="5"/>
                    <a:pt x="1" y="5"/>
                  </a:cubicBezTo>
                  <a:cubicBezTo>
                    <a:pt x="0" y="0"/>
                    <a:pt x="12" y="4"/>
                    <a:pt x="14" y="2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</a:endParaRPr>
            </a:p>
          </p:txBody>
        </p:sp>
        <p:sp>
          <p:nvSpPr>
            <p:cNvPr id="177" name="Freeform 153"/>
            <p:cNvSpPr/>
            <p:nvPr/>
          </p:nvSpPr>
          <p:spPr bwMode="auto">
            <a:xfrm>
              <a:off x="7526615" y="4327525"/>
              <a:ext cx="44423" cy="20638"/>
            </a:xfrm>
            <a:custGeom>
              <a:gdLst>
                <a:gd name="T0" fmla="*/ 8 w 8"/>
                <a:gd name="T1" fmla="*/ 3 h 6"/>
                <a:gd name="T2" fmla="*/ 2 w 8"/>
                <a:gd name="T3" fmla="*/ 6 h 6"/>
                <a:gd name="T4" fmla="*/ 0 w 8"/>
                <a:gd name="T5" fmla="*/ 2 h 6"/>
                <a:gd name="T6" fmla="*/ 8 w 8"/>
                <a:gd name="T7" fmla="*/ 3 h 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8" h="6">
                  <a:moveTo>
                    <a:pt x="8" y="3"/>
                  </a:moveTo>
                  <a:cubicBezTo>
                    <a:pt x="6" y="5"/>
                    <a:pt x="5" y="3"/>
                    <a:pt x="2" y="6"/>
                  </a:cubicBezTo>
                  <a:cubicBezTo>
                    <a:pt x="2" y="4"/>
                    <a:pt x="1" y="3"/>
                    <a:pt x="0" y="2"/>
                  </a:cubicBezTo>
                  <a:cubicBezTo>
                    <a:pt x="2" y="2"/>
                    <a:pt x="7" y="0"/>
                    <a:pt x="8" y="3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</a:endParaRPr>
            </a:p>
          </p:txBody>
        </p:sp>
        <p:sp>
          <p:nvSpPr>
            <p:cNvPr id="178" name="Freeform 154"/>
            <p:cNvSpPr/>
            <p:nvPr/>
          </p:nvSpPr>
          <p:spPr bwMode="auto">
            <a:xfrm>
              <a:off x="7371134" y="4330700"/>
              <a:ext cx="124941" cy="23813"/>
            </a:xfrm>
            <a:custGeom>
              <a:gdLst>
                <a:gd name="T0" fmla="*/ 22 w 22"/>
                <a:gd name="T1" fmla="*/ 2 h 7"/>
                <a:gd name="T2" fmla="*/ 22 w 22"/>
                <a:gd name="T3" fmla="*/ 4 h 7"/>
                <a:gd name="T4" fmla="*/ 0 w 22"/>
                <a:gd name="T5" fmla="*/ 7 h 7"/>
                <a:gd name="T6" fmla="*/ 0 w 22"/>
                <a:gd name="T7" fmla="*/ 2 h 7"/>
                <a:gd name="T8" fmla="*/ 22 w 22"/>
                <a:gd name="T9" fmla="*/ 2 h 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2" h="7">
                  <a:moveTo>
                    <a:pt x="22" y="2"/>
                  </a:moveTo>
                  <a:cubicBezTo>
                    <a:pt x="21" y="2"/>
                    <a:pt x="22" y="3"/>
                    <a:pt x="22" y="4"/>
                  </a:cubicBezTo>
                  <a:cubicBezTo>
                    <a:pt x="15" y="5"/>
                    <a:pt x="7" y="5"/>
                    <a:pt x="0" y="7"/>
                  </a:cubicBezTo>
                  <a:cubicBezTo>
                    <a:pt x="0" y="5"/>
                    <a:pt x="0" y="4"/>
                    <a:pt x="0" y="2"/>
                  </a:cubicBezTo>
                  <a:cubicBezTo>
                    <a:pt x="5" y="4"/>
                    <a:pt x="16" y="0"/>
                    <a:pt x="22" y="2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</a:endParaRPr>
            </a:p>
          </p:txBody>
        </p:sp>
        <p:sp>
          <p:nvSpPr>
            <p:cNvPr id="179" name="Freeform 155"/>
            <p:cNvSpPr/>
            <p:nvPr/>
          </p:nvSpPr>
          <p:spPr bwMode="auto">
            <a:xfrm>
              <a:off x="2645616" y="4449763"/>
              <a:ext cx="1043945" cy="42863"/>
            </a:xfrm>
            <a:custGeom>
              <a:gdLst>
                <a:gd name="T0" fmla="*/ 65 w 184"/>
                <a:gd name="T1" fmla="*/ 4 h 13"/>
                <a:gd name="T2" fmla="*/ 158 w 184"/>
                <a:gd name="T3" fmla="*/ 8 h 13"/>
                <a:gd name="T4" fmla="*/ 184 w 184"/>
                <a:gd name="T5" fmla="*/ 8 h 13"/>
                <a:gd name="T6" fmla="*/ 116 w 184"/>
                <a:gd name="T7" fmla="*/ 9 h 13"/>
                <a:gd name="T8" fmla="*/ 83 w 184"/>
                <a:gd name="T9" fmla="*/ 12 h 13"/>
                <a:gd name="T10" fmla="*/ 45 w 184"/>
                <a:gd name="T11" fmla="*/ 10 h 13"/>
                <a:gd name="T12" fmla="*/ 0 w 184"/>
                <a:gd name="T13" fmla="*/ 6 h 13"/>
                <a:gd name="T14" fmla="*/ 65 w 184"/>
                <a:gd name="T15" fmla="*/ 4 h 1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84" h="13">
                  <a:moveTo>
                    <a:pt x="65" y="4"/>
                  </a:moveTo>
                  <a:cubicBezTo>
                    <a:pt x="97" y="12"/>
                    <a:pt x="129" y="5"/>
                    <a:pt x="158" y="8"/>
                  </a:cubicBezTo>
                  <a:cubicBezTo>
                    <a:pt x="160" y="4"/>
                    <a:pt x="177" y="7"/>
                    <a:pt x="184" y="8"/>
                  </a:cubicBezTo>
                  <a:cubicBezTo>
                    <a:pt x="167" y="13"/>
                    <a:pt x="142" y="9"/>
                    <a:pt x="116" y="9"/>
                  </a:cubicBezTo>
                  <a:cubicBezTo>
                    <a:pt x="104" y="10"/>
                    <a:pt x="93" y="12"/>
                    <a:pt x="83" y="12"/>
                  </a:cubicBezTo>
                  <a:cubicBezTo>
                    <a:pt x="71" y="11"/>
                    <a:pt x="60" y="10"/>
                    <a:pt x="45" y="10"/>
                  </a:cubicBezTo>
                  <a:cubicBezTo>
                    <a:pt x="31" y="10"/>
                    <a:pt x="12" y="12"/>
                    <a:pt x="0" y="6"/>
                  </a:cubicBezTo>
                  <a:cubicBezTo>
                    <a:pt x="19" y="0"/>
                    <a:pt x="44" y="11"/>
                    <a:pt x="65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</a:endParaRPr>
            </a:p>
          </p:txBody>
        </p:sp>
      </p:grpSp>
      <p:pic>
        <p:nvPicPr>
          <p:cNvPr id="3074" name="标题 3073"/>
          <p:cNvPicPr>
            <a:picLocks noGrp="1" noChangeAspect="1"/>
          </p:cNvPicPr>
          <p:nvPr>
            <p:ph type="ctrTitle" idx="4294967295"/>
          </p:nvPr>
        </p:nvPicPr>
        <p:blipFill>
          <a:blip r:embed="rId7"/>
          <a:stretch>
            <a:fillRect/>
          </a:stretch>
        </p:blipFill>
        <p:spPr>
          <a:xfrm>
            <a:off x="602615" y="459105"/>
            <a:ext cx="4452620" cy="5748655"/>
          </a:xfrm>
          <a:ln w="57150" cmpd="thickThin">
            <a:solidFill>
              <a:srgbClr val="800000"/>
            </a:solidFill>
            <a:miter/>
          </a:ln>
        </p:spPr>
      </p:pic>
      <p:sp>
        <p:nvSpPr>
          <p:cNvPr id="67" name="Freeform 20"/>
          <p:cNvSpPr>
            <a:spLocks noEditPoints="1"/>
          </p:cNvSpPr>
          <p:nvPr/>
        </p:nvSpPr>
        <p:spPr bwMode="auto">
          <a:xfrm>
            <a:off x="2165373" y="4193685"/>
            <a:ext cx="1898891" cy="2611120"/>
          </a:xfrm>
          <a:custGeom>
            <a:gdLst>
              <a:gd name="T0" fmla="*/ 665 w 680"/>
              <a:gd name="T1" fmla="*/ 247 h 936"/>
              <a:gd name="T2" fmla="*/ 596 w 680"/>
              <a:gd name="T3" fmla="*/ 194 h 936"/>
              <a:gd name="T4" fmla="*/ 532 w 680"/>
              <a:gd name="T5" fmla="*/ 128 h 936"/>
              <a:gd name="T6" fmla="*/ 460 w 680"/>
              <a:gd name="T7" fmla="*/ 62 h 936"/>
              <a:gd name="T8" fmla="*/ 259 w 680"/>
              <a:gd name="T9" fmla="*/ 100 h 936"/>
              <a:gd name="T10" fmla="*/ 202 w 680"/>
              <a:gd name="T11" fmla="*/ 151 h 936"/>
              <a:gd name="T12" fmla="*/ 100 w 680"/>
              <a:gd name="T13" fmla="*/ 207 h 936"/>
              <a:gd name="T14" fmla="*/ 110 w 680"/>
              <a:gd name="T15" fmla="*/ 417 h 936"/>
              <a:gd name="T16" fmla="*/ 235 w 680"/>
              <a:gd name="T17" fmla="*/ 469 h 936"/>
              <a:gd name="T18" fmla="*/ 319 w 680"/>
              <a:gd name="T19" fmla="*/ 471 h 936"/>
              <a:gd name="T20" fmla="*/ 280 w 680"/>
              <a:gd name="T21" fmla="*/ 727 h 936"/>
              <a:gd name="T22" fmla="*/ 186 w 680"/>
              <a:gd name="T23" fmla="*/ 634 h 936"/>
              <a:gd name="T24" fmla="*/ 227 w 680"/>
              <a:gd name="T25" fmla="*/ 625 h 936"/>
              <a:gd name="T26" fmla="*/ 262 w 680"/>
              <a:gd name="T27" fmla="*/ 560 h 936"/>
              <a:gd name="T28" fmla="*/ 241 w 680"/>
              <a:gd name="T29" fmla="*/ 531 h 936"/>
              <a:gd name="T30" fmla="*/ 209 w 680"/>
              <a:gd name="T31" fmla="*/ 512 h 936"/>
              <a:gd name="T32" fmla="*/ 184 w 680"/>
              <a:gd name="T33" fmla="*/ 480 h 936"/>
              <a:gd name="T34" fmla="*/ 143 w 680"/>
              <a:gd name="T35" fmla="*/ 455 h 936"/>
              <a:gd name="T36" fmla="*/ 100 w 680"/>
              <a:gd name="T37" fmla="*/ 495 h 936"/>
              <a:gd name="T38" fmla="*/ 68 w 680"/>
              <a:gd name="T39" fmla="*/ 513 h 936"/>
              <a:gd name="T40" fmla="*/ 0 w 680"/>
              <a:gd name="T41" fmla="*/ 579 h 936"/>
              <a:gd name="T42" fmla="*/ 59 w 680"/>
              <a:gd name="T43" fmla="*/ 617 h 936"/>
              <a:gd name="T44" fmla="*/ 110 w 680"/>
              <a:gd name="T45" fmla="*/ 637 h 936"/>
              <a:gd name="T46" fmla="*/ 215 w 680"/>
              <a:gd name="T47" fmla="*/ 713 h 936"/>
              <a:gd name="T48" fmla="*/ 237 w 680"/>
              <a:gd name="T49" fmla="*/ 726 h 936"/>
              <a:gd name="T50" fmla="*/ 271 w 680"/>
              <a:gd name="T51" fmla="*/ 936 h 936"/>
              <a:gd name="T52" fmla="*/ 340 w 680"/>
              <a:gd name="T53" fmla="*/ 719 h 936"/>
              <a:gd name="T54" fmla="*/ 519 w 680"/>
              <a:gd name="T55" fmla="*/ 412 h 936"/>
              <a:gd name="T56" fmla="*/ 680 w 680"/>
              <a:gd name="T57" fmla="*/ 323 h 936"/>
              <a:gd name="T58" fmla="*/ 153 w 680"/>
              <a:gd name="T59" fmla="*/ 645 h 936"/>
              <a:gd name="T60" fmla="*/ 178 w 680"/>
              <a:gd name="T61" fmla="*/ 669 h 936"/>
              <a:gd name="T62" fmla="*/ 350 w 680"/>
              <a:gd name="T63" fmla="*/ 571 h 936"/>
              <a:gd name="T64" fmla="*/ 369 w 680"/>
              <a:gd name="T65" fmla="*/ 477 h 936"/>
              <a:gd name="T66" fmla="*/ 350 w 680"/>
              <a:gd name="T67" fmla="*/ 571 h 93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</a:cxnLst>
            <a:rect l="0" t="0" r="r" b="b"/>
            <a:pathLst>
              <a:path w="680" h="936">
                <a:moveTo>
                  <a:pt x="662" y="264"/>
                </a:moveTo>
                <a:cubicBezTo>
                  <a:pt x="664" y="259"/>
                  <a:pt x="665" y="253"/>
                  <a:pt x="665" y="247"/>
                </a:cubicBezTo>
                <a:cubicBezTo>
                  <a:pt x="665" y="217"/>
                  <a:pt x="640" y="192"/>
                  <a:pt x="610" y="192"/>
                </a:cubicBezTo>
                <a:cubicBezTo>
                  <a:pt x="605" y="192"/>
                  <a:pt x="600" y="193"/>
                  <a:pt x="596" y="194"/>
                </a:cubicBezTo>
                <a:cubicBezTo>
                  <a:pt x="582" y="169"/>
                  <a:pt x="558" y="151"/>
                  <a:pt x="530" y="144"/>
                </a:cubicBezTo>
                <a:cubicBezTo>
                  <a:pt x="531" y="138"/>
                  <a:pt x="532" y="133"/>
                  <a:pt x="532" y="128"/>
                </a:cubicBezTo>
                <a:cubicBezTo>
                  <a:pt x="532" y="91"/>
                  <a:pt x="502" y="62"/>
                  <a:pt x="466" y="62"/>
                </a:cubicBezTo>
                <a:cubicBezTo>
                  <a:pt x="464" y="62"/>
                  <a:pt x="462" y="62"/>
                  <a:pt x="460" y="62"/>
                </a:cubicBezTo>
                <a:cubicBezTo>
                  <a:pt x="444" y="25"/>
                  <a:pt x="407" y="0"/>
                  <a:pt x="364" y="0"/>
                </a:cubicBezTo>
                <a:cubicBezTo>
                  <a:pt x="308" y="0"/>
                  <a:pt x="262" y="44"/>
                  <a:pt x="259" y="100"/>
                </a:cubicBezTo>
                <a:cubicBezTo>
                  <a:pt x="258" y="100"/>
                  <a:pt x="258" y="100"/>
                  <a:pt x="257" y="100"/>
                </a:cubicBezTo>
                <a:cubicBezTo>
                  <a:pt x="227" y="100"/>
                  <a:pt x="204" y="123"/>
                  <a:pt x="202" y="151"/>
                </a:cubicBezTo>
                <a:cubicBezTo>
                  <a:pt x="194" y="148"/>
                  <a:pt x="185" y="147"/>
                  <a:pt x="176" y="147"/>
                </a:cubicBezTo>
                <a:cubicBezTo>
                  <a:pt x="139" y="147"/>
                  <a:pt x="108" y="172"/>
                  <a:pt x="100" y="207"/>
                </a:cubicBezTo>
                <a:cubicBezTo>
                  <a:pt x="47" y="211"/>
                  <a:pt x="4" y="256"/>
                  <a:pt x="4" y="311"/>
                </a:cubicBezTo>
                <a:cubicBezTo>
                  <a:pt x="4" y="369"/>
                  <a:pt x="52" y="417"/>
                  <a:pt x="110" y="417"/>
                </a:cubicBezTo>
                <a:cubicBezTo>
                  <a:pt x="125" y="417"/>
                  <a:pt x="139" y="413"/>
                  <a:pt x="152" y="408"/>
                </a:cubicBezTo>
                <a:cubicBezTo>
                  <a:pt x="163" y="443"/>
                  <a:pt x="196" y="469"/>
                  <a:pt x="235" y="469"/>
                </a:cubicBezTo>
                <a:cubicBezTo>
                  <a:pt x="251" y="469"/>
                  <a:pt x="266" y="464"/>
                  <a:pt x="279" y="456"/>
                </a:cubicBezTo>
                <a:cubicBezTo>
                  <a:pt x="292" y="463"/>
                  <a:pt x="305" y="467"/>
                  <a:pt x="319" y="471"/>
                </a:cubicBezTo>
                <a:cubicBezTo>
                  <a:pt x="322" y="490"/>
                  <a:pt x="320" y="535"/>
                  <a:pt x="297" y="636"/>
                </a:cubicBezTo>
                <a:cubicBezTo>
                  <a:pt x="289" y="668"/>
                  <a:pt x="284" y="698"/>
                  <a:pt x="280" y="727"/>
                </a:cubicBezTo>
                <a:cubicBezTo>
                  <a:pt x="248" y="715"/>
                  <a:pt x="222" y="701"/>
                  <a:pt x="201" y="686"/>
                </a:cubicBezTo>
                <a:cubicBezTo>
                  <a:pt x="192" y="669"/>
                  <a:pt x="188" y="651"/>
                  <a:pt x="186" y="634"/>
                </a:cubicBezTo>
                <a:cubicBezTo>
                  <a:pt x="193" y="630"/>
                  <a:pt x="199" y="625"/>
                  <a:pt x="205" y="619"/>
                </a:cubicBezTo>
                <a:cubicBezTo>
                  <a:pt x="211" y="623"/>
                  <a:pt x="219" y="625"/>
                  <a:pt x="227" y="625"/>
                </a:cubicBezTo>
                <a:cubicBezTo>
                  <a:pt x="250" y="625"/>
                  <a:pt x="269" y="607"/>
                  <a:pt x="269" y="584"/>
                </a:cubicBezTo>
                <a:cubicBezTo>
                  <a:pt x="269" y="575"/>
                  <a:pt x="266" y="567"/>
                  <a:pt x="262" y="560"/>
                </a:cubicBezTo>
                <a:cubicBezTo>
                  <a:pt x="263" y="558"/>
                  <a:pt x="263" y="556"/>
                  <a:pt x="263" y="553"/>
                </a:cubicBezTo>
                <a:cubicBezTo>
                  <a:pt x="263" y="541"/>
                  <a:pt x="253" y="531"/>
                  <a:pt x="241" y="531"/>
                </a:cubicBezTo>
                <a:cubicBezTo>
                  <a:pt x="239" y="531"/>
                  <a:pt x="237" y="532"/>
                  <a:pt x="236" y="532"/>
                </a:cubicBezTo>
                <a:cubicBezTo>
                  <a:pt x="230" y="522"/>
                  <a:pt x="220" y="515"/>
                  <a:pt x="209" y="512"/>
                </a:cubicBezTo>
                <a:cubicBezTo>
                  <a:pt x="210" y="510"/>
                  <a:pt x="210" y="508"/>
                  <a:pt x="210" y="506"/>
                </a:cubicBezTo>
                <a:cubicBezTo>
                  <a:pt x="210" y="491"/>
                  <a:pt x="198" y="480"/>
                  <a:pt x="184" y="480"/>
                </a:cubicBezTo>
                <a:cubicBezTo>
                  <a:pt x="183" y="480"/>
                  <a:pt x="182" y="480"/>
                  <a:pt x="182" y="480"/>
                </a:cubicBezTo>
                <a:cubicBezTo>
                  <a:pt x="175" y="465"/>
                  <a:pt x="160" y="455"/>
                  <a:pt x="143" y="455"/>
                </a:cubicBezTo>
                <a:cubicBezTo>
                  <a:pt x="121" y="455"/>
                  <a:pt x="103" y="473"/>
                  <a:pt x="102" y="495"/>
                </a:cubicBezTo>
                <a:cubicBezTo>
                  <a:pt x="101" y="495"/>
                  <a:pt x="101" y="495"/>
                  <a:pt x="100" y="495"/>
                </a:cubicBezTo>
                <a:cubicBezTo>
                  <a:pt x="89" y="495"/>
                  <a:pt x="79" y="504"/>
                  <a:pt x="79" y="515"/>
                </a:cubicBezTo>
                <a:cubicBezTo>
                  <a:pt x="76" y="514"/>
                  <a:pt x="72" y="513"/>
                  <a:pt x="68" y="513"/>
                </a:cubicBezTo>
                <a:cubicBezTo>
                  <a:pt x="54" y="513"/>
                  <a:pt x="41" y="524"/>
                  <a:pt x="38" y="537"/>
                </a:cubicBezTo>
                <a:cubicBezTo>
                  <a:pt x="17" y="539"/>
                  <a:pt x="0" y="557"/>
                  <a:pt x="0" y="579"/>
                </a:cubicBezTo>
                <a:cubicBezTo>
                  <a:pt x="0" y="602"/>
                  <a:pt x="19" y="621"/>
                  <a:pt x="42" y="621"/>
                </a:cubicBezTo>
                <a:cubicBezTo>
                  <a:pt x="48" y="621"/>
                  <a:pt x="54" y="620"/>
                  <a:pt x="59" y="617"/>
                </a:cubicBezTo>
                <a:cubicBezTo>
                  <a:pt x="63" y="631"/>
                  <a:pt x="76" y="642"/>
                  <a:pt x="92" y="642"/>
                </a:cubicBezTo>
                <a:cubicBezTo>
                  <a:pt x="98" y="642"/>
                  <a:pt x="104" y="640"/>
                  <a:pt x="110" y="637"/>
                </a:cubicBezTo>
                <a:cubicBezTo>
                  <a:pt x="119" y="641"/>
                  <a:pt x="130" y="644"/>
                  <a:pt x="142" y="645"/>
                </a:cubicBezTo>
                <a:cubicBezTo>
                  <a:pt x="163" y="671"/>
                  <a:pt x="193" y="697"/>
                  <a:pt x="215" y="713"/>
                </a:cubicBezTo>
                <a:cubicBezTo>
                  <a:pt x="220" y="721"/>
                  <a:pt x="219" y="719"/>
                  <a:pt x="216" y="713"/>
                </a:cubicBezTo>
                <a:cubicBezTo>
                  <a:pt x="224" y="719"/>
                  <a:pt x="231" y="723"/>
                  <a:pt x="237" y="726"/>
                </a:cubicBezTo>
                <a:cubicBezTo>
                  <a:pt x="253" y="734"/>
                  <a:pt x="267" y="747"/>
                  <a:pt x="276" y="757"/>
                </a:cubicBezTo>
                <a:cubicBezTo>
                  <a:pt x="263" y="865"/>
                  <a:pt x="271" y="936"/>
                  <a:pt x="271" y="936"/>
                </a:cubicBezTo>
                <a:cubicBezTo>
                  <a:pt x="387" y="936"/>
                  <a:pt x="387" y="936"/>
                  <a:pt x="387" y="936"/>
                </a:cubicBezTo>
                <a:cubicBezTo>
                  <a:pt x="387" y="936"/>
                  <a:pt x="333" y="827"/>
                  <a:pt x="340" y="719"/>
                </a:cubicBezTo>
                <a:cubicBezTo>
                  <a:pt x="345" y="627"/>
                  <a:pt x="411" y="537"/>
                  <a:pt x="440" y="465"/>
                </a:cubicBezTo>
                <a:cubicBezTo>
                  <a:pt x="471" y="453"/>
                  <a:pt x="497" y="435"/>
                  <a:pt x="519" y="412"/>
                </a:cubicBezTo>
                <a:cubicBezTo>
                  <a:pt x="535" y="422"/>
                  <a:pt x="554" y="428"/>
                  <a:pt x="575" y="428"/>
                </a:cubicBezTo>
                <a:cubicBezTo>
                  <a:pt x="633" y="428"/>
                  <a:pt x="680" y="381"/>
                  <a:pt x="680" y="323"/>
                </a:cubicBezTo>
                <a:cubicBezTo>
                  <a:pt x="680" y="301"/>
                  <a:pt x="673" y="281"/>
                  <a:pt x="662" y="264"/>
                </a:cubicBezTo>
                <a:close/>
                <a:moveTo>
                  <a:pt x="153" y="645"/>
                </a:moveTo>
                <a:cubicBezTo>
                  <a:pt x="161" y="644"/>
                  <a:pt x="169" y="642"/>
                  <a:pt x="176" y="639"/>
                </a:cubicBezTo>
                <a:cubicBezTo>
                  <a:pt x="176" y="653"/>
                  <a:pt x="178" y="664"/>
                  <a:pt x="178" y="669"/>
                </a:cubicBezTo>
                <a:cubicBezTo>
                  <a:pt x="168" y="661"/>
                  <a:pt x="160" y="652"/>
                  <a:pt x="153" y="645"/>
                </a:cubicBezTo>
                <a:close/>
                <a:moveTo>
                  <a:pt x="350" y="571"/>
                </a:moveTo>
                <a:cubicBezTo>
                  <a:pt x="350" y="571"/>
                  <a:pt x="358" y="522"/>
                  <a:pt x="358" y="477"/>
                </a:cubicBezTo>
                <a:cubicBezTo>
                  <a:pt x="362" y="477"/>
                  <a:pt x="366" y="477"/>
                  <a:pt x="369" y="477"/>
                </a:cubicBezTo>
                <a:cubicBezTo>
                  <a:pt x="380" y="477"/>
                  <a:pt x="391" y="477"/>
                  <a:pt x="402" y="475"/>
                </a:cubicBezTo>
                <a:cubicBezTo>
                  <a:pt x="387" y="510"/>
                  <a:pt x="366" y="555"/>
                  <a:pt x="350" y="571"/>
                </a:cubicBezTo>
                <a:close/>
              </a:path>
            </a:pathLst>
          </a:custGeom>
          <a:blipFill>
            <a:blip r:embed="rId8"/>
            <a:stretch>
              <a:fillRect/>
            </a:stretch>
          </a:blip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id-ID">
              <a:solidFill>
                <a:prstClr val="black"/>
              </a:solidFill>
            </a:endParaRPr>
          </a:p>
        </p:txBody>
      </p:sp>
      <p:sp>
        <p:nvSpPr>
          <p:cNvPr id="68" name="Freeform 20"/>
          <p:cNvSpPr>
            <a:spLocks noEditPoints="1"/>
          </p:cNvSpPr>
          <p:nvPr/>
        </p:nvSpPr>
        <p:spPr bwMode="auto">
          <a:xfrm>
            <a:off x="150228" y="2627027"/>
            <a:ext cx="3076900" cy="4230973"/>
          </a:xfrm>
          <a:custGeom>
            <a:gdLst>
              <a:gd name="T0" fmla="*/ 665 w 680"/>
              <a:gd name="T1" fmla="*/ 247 h 936"/>
              <a:gd name="T2" fmla="*/ 596 w 680"/>
              <a:gd name="T3" fmla="*/ 194 h 936"/>
              <a:gd name="T4" fmla="*/ 532 w 680"/>
              <a:gd name="T5" fmla="*/ 128 h 936"/>
              <a:gd name="T6" fmla="*/ 460 w 680"/>
              <a:gd name="T7" fmla="*/ 62 h 936"/>
              <a:gd name="T8" fmla="*/ 259 w 680"/>
              <a:gd name="T9" fmla="*/ 100 h 936"/>
              <a:gd name="T10" fmla="*/ 202 w 680"/>
              <a:gd name="T11" fmla="*/ 151 h 936"/>
              <a:gd name="T12" fmla="*/ 100 w 680"/>
              <a:gd name="T13" fmla="*/ 207 h 936"/>
              <a:gd name="T14" fmla="*/ 110 w 680"/>
              <a:gd name="T15" fmla="*/ 417 h 936"/>
              <a:gd name="T16" fmla="*/ 235 w 680"/>
              <a:gd name="T17" fmla="*/ 469 h 936"/>
              <a:gd name="T18" fmla="*/ 319 w 680"/>
              <a:gd name="T19" fmla="*/ 471 h 936"/>
              <a:gd name="T20" fmla="*/ 280 w 680"/>
              <a:gd name="T21" fmla="*/ 727 h 936"/>
              <a:gd name="T22" fmla="*/ 186 w 680"/>
              <a:gd name="T23" fmla="*/ 634 h 936"/>
              <a:gd name="T24" fmla="*/ 227 w 680"/>
              <a:gd name="T25" fmla="*/ 625 h 936"/>
              <a:gd name="T26" fmla="*/ 262 w 680"/>
              <a:gd name="T27" fmla="*/ 560 h 936"/>
              <a:gd name="T28" fmla="*/ 241 w 680"/>
              <a:gd name="T29" fmla="*/ 531 h 936"/>
              <a:gd name="T30" fmla="*/ 209 w 680"/>
              <a:gd name="T31" fmla="*/ 512 h 936"/>
              <a:gd name="T32" fmla="*/ 184 w 680"/>
              <a:gd name="T33" fmla="*/ 480 h 936"/>
              <a:gd name="T34" fmla="*/ 143 w 680"/>
              <a:gd name="T35" fmla="*/ 455 h 936"/>
              <a:gd name="T36" fmla="*/ 100 w 680"/>
              <a:gd name="T37" fmla="*/ 495 h 936"/>
              <a:gd name="T38" fmla="*/ 68 w 680"/>
              <a:gd name="T39" fmla="*/ 513 h 936"/>
              <a:gd name="T40" fmla="*/ 0 w 680"/>
              <a:gd name="T41" fmla="*/ 579 h 936"/>
              <a:gd name="T42" fmla="*/ 59 w 680"/>
              <a:gd name="T43" fmla="*/ 617 h 936"/>
              <a:gd name="T44" fmla="*/ 110 w 680"/>
              <a:gd name="T45" fmla="*/ 637 h 936"/>
              <a:gd name="T46" fmla="*/ 215 w 680"/>
              <a:gd name="T47" fmla="*/ 713 h 936"/>
              <a:gd name="T48" fmla="*/ 237 w 680"/>
              <a:gd name="T49" fmla="*/ 726 h 936"/>
              <a:gd name="T50" fmla="*/ 271 w 680"/>
              <a:gd name="T51" fmla="*/ 936 h 936"/>
              <a:gd name="T52" fmla="*/ 340 w 680"/>
              <a:gd name="T53" fmla="*/ 719 h 936"/>
              <a:gd name="T54" fmla="*/ 519 w 680"/>
              <a:gd name="T55" fmla="*/ 412 h 936"/>
              <a:gd name="T56" fmla="*/ 680 w 680"/>
              <a:gd name="T57" fmla="*/ 323 h 936"/>
              <a:gd name="T58" fmla="*/ 153 w 680"/>
              <a:gd name="T59" fmla="*/ 645 h 936"/>
              <a:gd name="T60" fmla="*/ 178 w 680"/>
              <a:gd name="T61" fmla="*/ 669 h 936"/>
              <a:gd name="T62" fmla="*/ 350 w 680"/>
              <a:gd name="T63" fmla="*/ 571 h 936"/>
              <a:gd name="T64" fmla="*/ 369 w 680"/>
              <a:gd name="T65" fmla="*/ 477 h 936"/>
              <a:gd name="T66" fmla="*/ 350 w 680"/>
              <a:gd name="T67" fmla="*/ 571 h 93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</a:cxnLst>
            <a:rect l="0" t="0" r="r" b="b"/>
            <a:pathLst>
              <a:path w="680" h="936">
                <a:moveTo>
                  <a:pt x="662" y="264"/>
                </a:moveTo>
                <a:cubicBezTo>
                  <a:pt x="664" y="259"/>
                  <a:pt x="665" y="253"/>
                  <a:pt x="665" y="247"/>
                </a:cubicBezTo>
                <a:cubicBezTo>
                  <a:pt x="665" y="217"/>
                  <a:pt x="640" y="192"/>
                  <a:pt x="610" y="192"/>
                </a:cubicBezTo>
                <a:cubicBezTo>
                  <a:pt x="605" y="192"/>
                  <a:pt x="600" y="193"/>
                  <a:pt x="596" y="194"/>
                </a:cubicBezTo>
                <a:cubicBezTo>
                  <a:pt x="582" y="169"/>
                  <a:pt x="558" y="151"/>
                  <a:pt x="530" y="144"/>
                </a:cubicBezTo>
                <a:cubicBezTo>
                  <a:pt x="531" y="138"/>
                  <a:pt x="532" y="133"/>
                  <a:pt x="532" y="128"/>
                </a:cubicBezTo>
                <a:cubicBezTo>
                  <a:pt x="532" y="91"/>
                  <a:pt x="502" y="62"/>
                  <a:pt x="466" y="62"/>
                </a:cubicBezTo>
                <a:cubicBezTo>
                  <a:pt x="464" y="62"/>
                  <a:pt x="462" y="62"/>
                  <a:pt x="460" y="62"/>
                </a:cubicBezTo>
                <a:cubicBezTo>
                  <a:pt x="444" y="25"/>
                  <a:pt x="407" y="0"/>
                  <a:pt x="364" y="0"/>
                </a:cubicBezTo>
                <a:cubicBezTo>
                  <a:pt x="308" y="0"/>
                  <a:pt x="262" y="44"/>
                  <a:pt x="259" y="100"/>
                </a:cubicBezTo>
                <a:cubicBezTo>
                  <a:pt x="258" y="100"/>
                  <a:pt x="258" y="100"/>
                  <a:pt x="257" y="100"/>
                </a:cubicBezTo>
                <a:cubicBezTo>
                  <a:pt x="227" y="100"/>
                  <a:pt x="204" y="123"/>
                  <a:pt x="202" y="151"/>
                </a:cubicBezTo>
                <a:cubicBezTo>
                  <a:pt x="194" y="148"/>
                  <a:pt x="185" y="147"/>
                  <a:pt x="176" y="147"/>
                </a:cubicBezTo>
                <a:cubicBezTo>
                  <a:pt x="139" y="147"/>
                  <a:pt x="108" y="172"/>
                  <a:pt x="100" y="207"/>
                </a:cubicBezTo>
                <a:cubicBezTo>
                  <a:pt x="47" y="211"/>
                  <a:pt x="4" y="256"/>
                  <a:pt x="4" y="311"/>
                </a:cubicBezTo>
                <a:cubicBezTo>
                  <a:pt x="4" y="369"/>
                  <a:pt x="52" y="417"/>
                  <a:pt x="110" y="417"/>
                </a:cubicBezTo>
                <a:cubicBezTo>
                  <a:pt x="125" y="417"/>
                  <a:pt x="139" y="413"/>
                  <a:pt x="152" y="408"/>
                </a:cubicBezTo>
                <a:cubicBezTo>
                  <a:pt x="163" y="443"/>
                  <a:pt x="196" y="469"/>
                  <a:pt x="235" y="469"/>
                </a:cubicBezTo>
                <a:cubicBezTo>
                  <a:pt x="251" y="469"/>
                  <a:pt x="266" y="464"/>
                  <a:pt x="279" y="456"/>
                </a:cubicBezTo>
                <a:cubicBezTo>
                  <a:pt x="292" y="463"/>
                  <a:pt x="305" y="467"/>
                  <a:pt x="319" y="471"/>
                </a:cubicBezTo>
                <a:cubicBezTo>
                  <a:pt x="322" y="490"/>
                  <a:pt x="320" y="535"/>
                  <a:pt x="297" y="636"/>
                </a:cubicBezTo>
                <a:cubicBezTo>
                  <a:pt x="289" y="668"/>
                  <a:pt x="284" y="698"/>
                  <a:pt x="280" y="727"/>
                </a:cubicBezTo>
                <a:cubicBezTo>
                  <a:pt x="248" y="715"/>
                  <a:pt x="222" y="701"/>
                  <a:pt x="201" y="686"/>
                </a:cubicBezTo>
                <a:cubicBezTo>
                  <a:pt x="192" y="669"/>
                  <a:pt x="188" y="651"/>
                  <a:pt x="186" y="634"/>
                </a:cubicBezTo>
                <a:cubicBezTo>
                  <a:pt x="193" y="630"/>
                  <a:pt x="199" y="625"/>
                  <a:pt x="205" y="619"/>
                </a:cubicBezTo>
                <a:cubicBezTo>
                  <a:pt x="211" y="623"/>
                  <a:pt x="219" y="625"/>
                  <a:pt x="227" y="625"/>
                </a:cubicBezTo>
                <a:cubicBezTo>
                  <a:pt x="250" y="625"/>
                  <a:pt x="269" y="607"/>
                  <a:pt x="269" y="584"/>
                </a:cubicBezTo>
                <a:cubicBezTo>
                  <a:pt x="269" y="575"/>
                  <a:pt x="266" y="567"/>
                  <a:pt x="262" y="560"/>
                </a:cubicBezTo>
                <a:cubicBezTo>
                  <a:pt x="263" y="558"/>
                  <a:pt x="263" y="556"/>
                  <a:pt x="263" y="553"/>
                </a:cubicBezTo>
                <a:cubicBezTo>
                  <a:pt x="263" y="541"/>
                  <a:pt x="253" y="531"/>
                  <a:pt x="241" y="531"/>
                </a:cubicBezTo>
                <a:cubicBezTo>
                  <a:pt x="239" y="531"/>
                  <a:pt x="237" y="532"/>
                  <a:pt x="236" y="532"/>
                </a:cubicBezTo>
                <a:cubicBezTo>
                  <a:pt x="230" y="522"/>
                  <a:pt x="220" y="515"/>
                  <a:pt x="209" y="512"/>
                </a:cubicBezTo>
                <a:cubicBezTo>
                  <a:pt x="210" y="510"/>
                  <a:pt x="210" y="508"/>
                  <a:pt x="210" y="506"/>
                </a:cubicBezTo>
                <a:cubicBezTo>
                  <a:pt x="210" y="491"/>
                  <a:pt x="198" y="480"/>
                  <a:pt x="184" y="480"/>
                </a:cubicBezTo>
                <a:cubicBezTo>
                  <a:pt x="183" y="480"/>
                  <a:pt x="182" y="480"/>
                  <a:pt x="182" y="480"/>
                </a:cubicBezTo>
                <a:cubicBezTo>
                  <a:pt x="175" y="465"/>
                  <a:pt x="160" y="455"/>
                  <a:pt x="143" y="455"/>
                </a:cubicBezTo>
                <a:cubicBezTo>
                  <a:pt x="121" y="455"/>
                  <a:pt x="103" y="473"/>
                  <a:pt x="102" y="495"/>
                </a:cubicBezTo>
                <a:cubicBezTo>
                  <a:pt x="101" y="495"/>
                  <a:pt x="101" y="495"/>
                  <a:pt x="100" y="495"/>
                </a:cubicBezTo>
                <a:cubicBezTo>
                  <a:pt x="89" y="495"/>
                  <a:pt x="79" y="504"/>
                  <a:pt x="79" y="515"/>
                </a:cubicBezTo>
                <a:cubicBezTo>
                  <a:pt x="76" y="514"/>
                  <a:pt x="72" y="513"/>
                  <a:pt x="68" y="513"/>
                </a:cubicBezTo>
                <a:cubicBezTo>
                  <a:pt x="54" y="513"/>
                  <a:pt x="41" y="524"/>
                  <a:pt x="38" y="537"/>
                </a:cubicBezTo>
                <a:cubicBezTo>
                  <a:pt x="17" y="539"/>
                  <a:pt x="0" y="557"/>
                  <a:pt x="0" y="579"/>
                </a:cubicBezTo>
                <a:cubicBezTo>
                  <a:pt x="0" y="602"/>
                  <a:pt x="19" y="621"/>
                  <a:pt x="42" y="621"/>
                </a:cubicBezTo>
                <a:cubicBezTo>
                  <a:pt x="48" y="621"/>
                  <a:pt x="54" y="620"/>
                  <a:pt x="59" y="617"/>
                </a:cubicBezTo>
                <a:cubicBezTo>
                  <a:pt x="63" y="631"/>
                  <a:pt x="76" y="642"/>
                  <a:pt x="92" y="642"/>
                </a:cubicBezTo>
                <a:cubicBezTo>
                  <a:pt x="98" y="642"/>
                  <a:pt x="104" y="640"/>
                  <a:pt x="110" y="637"/>
                </a:cubicBezTo>
                <a:cubicBezTo>
                  <a:pt x="119" y="641"/>
                  <a:pt x="130" y="644"/>
                  <a:pt x="142" y="645"/>
                </a:cubicBezTo>
                <a:cubicBezTo>
                  <a:pt x="163" y="671"/>
                  <a:pt x="193" y="697"/>
                  <a:pt x="215" y="713"/>
                </a:cubicBezTo>
                <a:cubicBezTo>
                  <a:pt x="220" y="721"/>
                  <a:pt x="219" y="719"/>
                  <a:pt x="216" y="713"/>
                </a:cubicBezTo>
                <a:cubicBezTo>
                  <a:pt x="224" y="719"/>
                  <a:pt x="231" y="723"/>
                  <a:pt x="237" y="726"/>
                </a:cubicBezTo>
                <a:cubicBezTo>
                  <a:pt x="253" y="734"/>
                  <a:pt x="267" y="747"/>
                  <a:pt x="276" y="757"/>
                </a:cubicBezTo>
                <a:cubicBezTo>
                  <a:pt x="263" y="865"/>
                  <a:pt x="271" y="936"/>
                  <a:pt x="271" y="936"/>
                </a:cubicBezTo>
                <a:cubicBezTo>
                  <a:pt x="387" y="936"/>
                  <a:pt x="387" y="936"/>
                  <a:pt x="387" y="936"/>
                </a:cubicBezTo>
                <a:cubicBezTo>
                  <a:pt x="387" y="936"/>
                  <a:pt x="333" y="827"/>
                  <a:pt x="340" y="719"/>
                </a:cubicBezTo>
                <a:cubicBezTo>
                  <a:pt x="345" y="627"/>
                  <a:pt x="411" y="537"/>
                  <a:pt x="440" y="465"/>
                </a:cubicBezTo>
                <a:cubicBezTo>
                  <a:pt x="471" y="453"/>
                  <a:pt x="497" y="435"/>
                  <a:pt x="519" y="412"/>
                </a:cubicBezTo>
                <a:cubicBezTo>
                  <a:pt x="535" y="422"/>
                  <a:pt x="554" y="428"/>
                  <a:pt x="575" y="428"/>
                </a:cubicBezTo>
                <a:cubicBezTo>
                  <a:pt x="633" y="428"/>
                  <a:pt x="680" y="381"/>
                  <a:pt x="680" y="323"/>
                </a:cubicBezTo>
                <a:cubicBezTo>
                  <a:pt x="680" y="301"/>
                  <a:pt x="673" y="281"/>
                  <a:pt x="662" y="264"/>
                </a:cubicBezTo>
                <a:close/>
                <a:moveTo>
                  <a:pt x="153" y="645"/>
                </a:moveTo>
                <a:cubicBezTo>
                  <a:pt x="161" y="644"/>
                  <a:pt x="169" y="642"/>
                  <a:pt x="176" y="639"/>
                </a:cubicBezTo>
                <a:cubicBezTo>
                  <a:pt x="176" y="653"/>
                  <a:pt x="178" y="664"/>
                  <a:pt x="178" y="669"/>
                </a:cubicBezTo>
                <a:cubicBezTo>
                  <a:pt x="168" y="661"/>
                  <a:pt x="160" y="652"/>
                  <a:pt x="153" y="645"/>
                </a:cubicBezTo>
                <a:close/>
                <a:moveTo>
                  <a:pt x="350" y="571"/>
                </a:moveTo>
                <a:cubicBezTo>
                  <a:pt x="350" y="571"/>
                  <a:pt x="358" y="522"/>
                  <a:pt x="358" y="477"/>
                </a:cubicBezTo>
                <a:cubicBezTo>
                  <a:pt x="362" y="477"/>
                  <a:pt x="366" y="477"/>
                  <a:pt x="369" y="477"/>
                </a:cubicBezTo>
                <a:cubicBezTo>
                  <a:pt x="380" y="477"/>
                  <a:pt x="391" y="477"/>
                  <a:pt x="402" y="475"/>
                </a:cubicBezTo>
                <a:cubicBezTo>
                  <a:pt x="387" y="510"/>
                  <a:pt x="366" y="555"/>
                  <a:pt x="350" y="571"/>
                </a:cubicBezTo>
                <a:close/>
              </a:path>
            </a:pathLst>
          </a:custGeom>
          <a:blipFill>
            <a:blip r:embed="rId9"/>
            <a:stretch>
              <a:fillRect/>
            </a:stretch>
          </a:blip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id-ID">
              <a:solidFill>
                <a:prstClr val="black"/>
              </a:solidFill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4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pattFill prst="lgGrid">
          <a:fgClr>
            <a:schemeClr val="bg1">
              <a:lumMod val="95000"/>
            </a:schemeClr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" name="文本框 18"/>
          <p:cNvSpPr txBox="1">
            <a:spLocks noChangeArrowheads="1"/>
          </p:cNvSpPr>
          <p:nvPr>
            <p:custDataLst>
              <p:tags r:id="rId3"/>
            </p:custDataLst>
          </p:nvPr>
        </p:nvSpPr>
        <p:spPr bwMode="auto">
          <a:xfrm>
            <a:off x="6477238" y="365019"/>
            <a:ext cx="5063128" cy="1107996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dist" defTabSz="914400" rtl="0" eaLnBrk="1" latinLnBrk="0" hangingPunct="1">
              <a:defRPr sz="8800" b="1" kern="1200">
                <a:blipFill dpi="0" rotWithShape="1">
                  <a:blip r:embed="rId4"/>
                  <a:stretch>
                    <a:fillRect/>
                  </a:stretch>
                </a:blip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altLang="zh-CN" sz="6600">
                <a:blipFill dpi="0" rotWithShape="1">
                  <a:blip r:embed="rId5"/>
                  <a:stretch>
                    <a:fillRect/>
                  </a:stretch>
                </a:blipFill>
              </a:rPr>
              <a:t>CONTENTS</a:t>
            </a:r>
            <a:endParaRPr lang="zh-CN" altLang="en-US" sz="6600">
              <a:blipFill dpi="0" rotWithShape="1">
                <a:blip r:embed="rId5"/>
                <a:stretch>
                  <a:fillRect/>
                </a:stretch>
              </a:blipFill>
            </a:endParaRPr>
          </a:p>
        </p:txBody>
      </p:sp>
      <p:sp>
        <p:nvSpPr>
          <p:cNvPr id="18" name="文本框 19"/>
          <p:cNvSpPr txBox="1">
            <a:spLocks noChangeArrowheads="1"/>
          </p:cNvSpPr>
          <p:nvPr>
            <p:custDataLst>
              <p:tags r:id="rId6"/>
            </p:custDataLst>
          </p:nvPr>
        </p:nvSpPr>
        <p:spPr bwMode="auto">
          <a:xfrm>
            <a:off x="7412355" y="1638300"/>
            <a:ext cx="2259330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3200" b="1" kern="1200">
                <a:blipFill>
                  <a:blip r:embed="rId4"/>
                  <a:stretch>
                    <a:fillRect/>
                  </a:stretch>
                </a:blip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>
                <a:solidFill>
                  <a:srgbClr val="5F7797"/>
                </a:solidFill>
              </a:rPr>
              <a:t>一、说教材</a:t>
            </a:r>
            <a:endParaRPr lang="zh-CN" altLang="en-US">
              <a:solidFill>
                <a:srgbClr val="5F7797"/>
              </a:solidFill>
            </a:endParaRPr>
          </a:p>
        </p:txBody>
      </p:sp>
      <p:sp>
        <p:nvSpPr>
          <p:cNvPr id="20" name="文本框 20"/>
          <p:cNvSpPr txBox="1">
            <a:spLocks noChangeArrowheads="1"/>
          </p:cNvSpPr>
          <p:nvPr>
            <p:custDataLst>
              <p:tags r:id="rId7"/>
            </p:custDataLst>
          </p:nvPr>
        </p:nvSpPr>
        <p:spPr bwMode="auto">
          <a:xfrm>
            <a:off x="7412355" y="2388235"/>
            <a:ext cx="3402965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3200" b="1" kern="1200">
                <a:blipFill>
                  <a:blip r:embed="rId4"/>
                  <a:stretch>
                    <a:fillRect/>
                  </a:stretch>
                </a:blip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>
                <a:solidFill>
                  <a:srgbClr val="5F7797"/>
                </a:solidFill>
              </a:rPr>
              <a:t>二、说教法</a:t>
            </a:r>
            <a:endParaRPr lang="zh-CN" altLang="en-US">
              <a:solidFill>
                <a:srgbClr val="5F7797"/>
              </a:solidFill>
            </a:endParaRPr>
          </a:p>
        </p:txBody>
      </p:sp>
      <p:sp>
        <p:nvSpPr>
          <p:cNvPr id="21" name="文本框 21"/>
          <p:cNvSpPr txBox="1">
            <a:spLocks noChangeArrowheads="1"/>
          </p:cNvSpPr>
          <p:nvPr>
            <p:custDataLst>
              <p:tags r:id="rId8"/>
            </p:custDataLst>
          </p:nvPr>
        </p:nvSpPr>
        <p:spPr bwMode="auto">
          <a:xfrm>
            <a:off x="7412355" y="3138805"/>
            <a:ext cx="3056890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3200" b="1" kern="1200">
                <a:blipFill>
                  <a:blip r:embed="rId4"/>
                  <a:stretch>
                    <a:fillRect/>
                  </a:stretch>
                </a:blip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>
                <a:solidFill>
                  <a:srgbClr val="5F7797"/>
                </a:solidFill>
              </a:rPr>
              <a:t>三、说学法</a:t>
            </a:r>
            <a:endParaRPr lang="zh-CN" altLang="en-US">
              <a:solidFill>
                <a:srgbClr val="5F7797"/>
              </a:solidFill>
            </a:endParaRPr>
          </a:p>
        </p:txBody>
      </p:sp>
      <p:sp>
        <p:nvSpPr>
          <p:cNvPr id="22" name="文本框 22"/>
          <p:cNvSpPr txBox="1">
            <a:spLocks noChangeArrowheads="1"/>
          </p:cNvSpPr>
          <p:nvPr>
            <p:custDataLst>
              <p:tags r:id="rId9"/>
            </p:custDataLst>
          </p:nvPr>
        </p:nvSpPr>
        <p:spPr bwMode="auto">
          <a:xfrm>
            <a:off x="7412355" y="3888740"/>
            <a:ext cx="3477260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3200" b="1" kern="1200">
                <a:blipFill>
                  <a:blip r:embed="rId4"/>
                  <a:stretch>
                    <a:fillRect/>
                  </a:stretch>
                </a:blip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>
                <a:solidFill>
                  <a:srgbClr val="5F7797"/>
                </a:solidFill>
              </a:rPr>
              <a:t>四、说教学过程</a:t>
            </a:r>
            <a:endParaRPr lang="zh-CN" altLang="en-US">
              <a:solidFill>
                <a:srgbClr val="5F7797"/>
              </a:solidFill>
            </a:endParaRPr>
          </a:p>
        </p:txBody>
      </p:sp>
      <p:sp>
        <p:nvSpPr>
          <p:cNvPr id="23" name="文本框 22"/>
          <p:cNvSpPr txBox="1"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412355" y="4639310"/>
            <a:ext cx="3693160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3200" b="1" kern="1200">
                <a:blipFill>
                  <a:blip r:embed="rId4"/>
                  <a:stretch>
                    <a:fillRect/>
                  </a:stretch>
                </a:blip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>
                <a:solidFill>
                  <a:srgbClr val="5F7797"/>
                </a:solidFill>
              </a:rPr>
              <a:t>五、说教学反思</a:t>
            </a:r>
            <a:endParaRPr lang="zh-CN" altLang="en-US">
              <a:solidFill>
                <a:srgbClr val="5F7797"/>
              </a:solidFill>
            </a:endParaRPr>
          </a:p>
        </p:txBody>
      </p:sp>
      <p:sp>
        <p:nvSpPr>
          <p:cNvPr id="133" name="Freeform 5"/>
          <p:cNvSpPr>
            <a:spLocks noEditPoints="1"/>
          </p:cNvSpPr>
          <p:nvPr/>
        </p:nvSpPr>
        <p:spPr bwMode="auto">
          <a:xfrm>
            <a:off x="1425726" y="1086797"/>
            <a:ext cx="3876850" cy="4684328"/>
          </a:xfrm>
          <a:custGeom>
            <a:gdLst>
              <a:gd name="T0" fmla="*/ 274 w 803"/>
              <a:gd name="T1" fmla="*/ 26 h 970"/>
              <a:gd name="T2" fmla="*/ 283 w 803"/>
              <a:gd name="T3" fmla="*/ 124 h 970"/>
              <a:gd name="T4" fmla="*/ 691 w 803"/>
              <a:gd name="T5" fmla="*/ 335 h 970"/>
              <a:gd name="T6" fmla="*/ 138 w 803"/>
              <a:gd name="T7" fmla="*/ 195 h 970"/>
              <a:gd name="T8" fmla="*/ 129 w 803"/>
              <a:gd name="T9" fmla="*/ 205 h 970"/>
              <a:gd name="T10" fmla="*/ 741 w 803"/>
              <a:gd name="T11" fmla="*/ 497 h 970"/>
              <a:gd name="T12" fmla="*/ 783 w 803"/>
              <a:gd name="T13" fmla="*/ 529 h 970"/>
              <a:gd name="T14" fmla="*/ 45 w 803"/>
              <a:gd name="T15" fmla="*/ 374 h 970"/>
              <a:gd name="T16" fmla="*/ 452 w 803"/>
              <a:gd name="T17" fmla="*/ 114 h 970"/>
              <a:gd name="T18" fmla="*/ 494 w 803"/>
              <a:gd name="T19" fmla="*/ 9 h 970"/>
              <a:gd name="T20" fmla="*/ 643 w 803"/>
              <a:gd name="T21" fmla="*/ 197 h 970"/>
              <a:gd name="T22" fmla="*/ 619 w 803"/>
              <a:gd name="T23" fmla="*/ 199 h 970"/>
              <a:gd name="T24" fmla="*/ 206 w 803"/>
              <a:gd name="T25" fmla="*/ 295 h 970"/>
              <a:gd name="T26" fmla="*/ 176 w 803"/>
              <a:gd name="T27" fmla="*/ 404 h 970"/>
              <a:gd name="T28" fmla="*/ 160 w 803"/>
              <a:gd name="T29" fmla="*/ 450 h 970"/>
              <a:gd name="T30" fmla="*/ 242 w 803"/>
              <a:gd name="T31" fmla="*/ 896 h 970"/>
              <a:gd name="T32" fmla="*/ 255 w 803"/>
              <a:gd name="T33" fmla="*/ 677 h 970"/>
              <a:gd name="T34" fmla="*/ 340 w 803"/>
              <a:gd name="T35" fmla="*/ 469 h 970"/>
              <a:gd name="T36" fmla="*/ 343 w 803"/>
              <a:gd name="T37" fmla="*/ 443 h 970"/>
              <a:gd name="T38" fmla="*/ 638 w 803"/>
              <a:gd name="T39" fmla="*/ 375 h 970"/>
              <a:gd name="T40" fmla="*/ 434 w 803"/>
              <a:gd name="T41" fmla="*/ 436 h 970"/>
              <a:gd name="T42" fmla="*/ 359 w 803"/>
              <a:gd name="T43" fmla="*/ 406 h 970"/>
              <a:gd name="T44" fmla="*/ 361 w 803"/>
              <a:gd name="T45" fmla="*/ 543 h 970"/>
              <a:gd name="T46" fmla="*/ 342 w 803"/>
              <a:gd name="T47" fmla="*/ 667 h 970"/>
              <a:gd name="T48" fmla="*/ 368 w 803"/>
              <a:gd name="T49" fmla="*/ 569 h 970"/>
              <a:gd name="T50" fmla="*/ 374 w 803"/>
              <a:gd name="T51" fmla="*/ 567 h 970"/>
              <a:gd name="T52" fmla="*/ 415 w 803"/>
              <a:gd name="T53" fmla="*/ 499 h 970"/>
              <a:gd name="T54" fmla="*/ 381 w 803"/>
              <a:gd name="T55" fmla="*/ 521 h 970"/>
              <a:gd name="T56" fmla="*/ 394 w 803"/>
              <a:gd name="T57" fmla="*/ 489 h 970"/>
              <a:gd name="T58" fmla="*/ 430 w 803"/>
              <a:gd name="T59" fmla="*/ 445 h 970"/>
              <a:gd name="T60" fmla="*/ 432 w 803"/>
              <a:gd name="T61" fmla="*/ 455 h 970"/>
              <a:gd name="T62" fmla="*/ 405 w 803"/>
              <a:gd name="T63" fmla="*/ 464 h 970"/>
              <a:gd name="T64" fmla="*/ 354 w 803"/>
              <a:gd name="T65" fmla="*/ 423 h 970"/>
              <a:gd name="T66" fmla="*/ 361 w 803"/>
              <a:gd name="T67" fmla="*/ 409 h 970"/>
              <a:gd name="T68" fmla="*/ 373 w 803"/>
              <a:gd name="T69" fmla="*/ 414 h 970"/>
              <a:gd name="T70" fmla="*/ 373 w 803"/>
              <a:gd name="T71" fmla="*/ 418 h 970"/>
              <a:gd name="T72" fmla="*/ 362 w 803"/>
              <a:gd name="T73" fmla="*/ 563 h 970"/>
              <a:gd name="T74" fmla="*/ 360 w 803"/>
              <a:gd name="T75" fmla="*/ 509 h 970"/>
              <a:gd name="T76" fmla="*/ 383 w 803"/>
              <a:gd name="T77" fmla="*/ 527 h 970"/>
              <a:gd name="T78" fmla="*/ 389 w 803"/>
              <a:gd name="T79" fmla="*/ 516 h 970"/>
              <a:gd name="T80" fmla="*/ 346 w 803"/>
              <a:gd name="T81" fmla="*/ 910 h 970"/>
              <a:gd name="T82" fmla="*/ 371 w 803"/>
              <a:gd name="T83" fmla="*/ 411 h 970"/>
              <a:gd name="T84" fmla="*/ 627 w 803"/>
              <a:gd name="T85" fmla="*/ 349 h 970"/>
              <a:gd name="T86" fmla="*/ 284 w 803"/>
              <a:gd name="T87" fmla="*/ 201 h 970"/>
              <a:gd name="T88" fmla="*/ 183 w 803"/>
              <a:gd name="T89" fmla="*/ 300 h 970"/>
              <a:gd name="T90" fmla="*/ 262 w 803"/>
              <a:gd name="T91" fmla="*/ 238 h 970"/>
              <a:gd name="T92" fmla="*/ 590 w 803"/>
              <a:gd name="T93" fmla="*/ 342 h 970"/>
              <a:gd name="T94" fmla="*/ 513 w 803"/>
              <a:gd name="T95" fmla="*/ 622 h 970"/>
              <a:gd name="T96" fmla="*/ 283 w 803"/>
              <a:gd name="T97" fmla="*/ 749 h 970"/>
              <a:gd name="T98" fmla="*/ 330 w 803"/>
              <a:gd name="T99" fmla="*/ 769 h 970"/>
              <a:gd name="T100" fmla="*/ 244 w 803"/>
              <a:gd name="T101" fmla="*/ 760 h 970"/>
              <a:gd name="T102" fmla="*/ 318 w 803"/>
              <a:gd name="T103" fmla="*/ 796 h 970"/>
              <a:gd name="T104" fmla="*/ 229 w 803"/>
              <a:gd name="T105" fmla="*/ 793 h 970"/>
              <a:gd name="T106" fmla="*/ 294 w 803"/>
              <a:gd name="T107" fmla="*/ 850 h 970"/>
              <a:gd name="T108" fmla="*/ 249 w 803"/>
              <a:gd name="T109" fmla="*/ 857 h 970"/>
              <a:gd name="T110" fmla="*/ 322 w 803"/>
              <a:gd name="T111" fmla="*/ 870 h 970"/>
              <a:gd name="T112" fmla="*/ 408 w 803"/>
              <a:gd name="T113" fmla="*/ 818 h 970"/>
              <a:gd name="T114" fmla="*/ 482 w 803"/>
              <a:gd name="T115" fmla="*/ 675 h 970"/>
              <a:gd name="T116" fmla="*/ 612 w 803"/>
              <a:gd name="T117" fmla="*/ 535 h 970"/>
              <a:gd name="T118" fmla="*/ 286 w 803"/>
              <a:gd name="T119" fmla="*/ 723 h 97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803" h="970">
                <a:moveTo>
                  <a:pt x="283" y="124"/>
                </a:moveTo>
                <a:cubicBezTo>
                  <a:pt x="285" y="129"/>
                  <a:pt x="289" y="137"/>
                  <a:pt x="293" y="136"/>
                </a:cubicBezTo>
                <a:cubicBezTo>
                  <a:pt x="297" y="135"/>
                  <a:pt x="295" y="124"/>
                  <a:pt x="295" y="122"/>
                </a:cubicBezTo>
                <a:cubicBezTo>
                  <a:pt x="294" y="116"/>
                  <a:pt x="293" y="111"/>
                  <a:pt x="292" y="107"/>
                </a:cubicBezTo>
                <a:cubicBezTo>
                  <a:pt x="284" y="77"/>
                  <a:pt x="279" y="54"/>
                  <a:pt x="274" y="26"/>
                </a:cubicBezTo>
                <a:cubicBezTo>
                  <a:pt x="273" y="21"/>
                  <a:pt x="272" y="12"/>
                  <a:pt x="269" y="10"/>
                </a:cubicBezTo>
                <a:cubicBezTo>
                  <a:pt x="265" y="5"/>
                  <a:pt x="253" y="10"/>
                  <a:pt x="246" y="12"/>
                </a:cubicBezTo>
                <a:cubicBezTo>
                  <a:pt x="244" y="14"/>
                  <a:pt x="244" y="17"/>
                  <a:pt x="242" y="19"/>
                </a:cubicBezTo>
                <a:cubicBezTo>
                  <a:pt x="247" y="35"/>
                  <a:pt x="255" y="54"/>
                  <a:pt x="263" y="72"/>
                </a:cubicBezTo>
                <a:cubicBezTo>
                  <a:pt x="272" y="92"/>
                  <a:pt x="276" y="109"/>
                  <a:pt x="283" y="124"/>
                </a:cubicBezTo>
                <a:close/>
                <a:moveTo>
                  <a:pt x="795" y="300"/>
                </a:moveTo>
                <a:cubicBezTo>
                  <a:pt x="790" y="298"/>
                  <a:pt x="778" y="303"/>
                  <a:pt x="771" y="306"/>
                </a:cubicBezTo>
                <a:cubicBezTo>
                  <a:pt x="762" y="309"/>
                  <a:pt x="754" y="312"/>
                  <a:pt x="746" y="315"/>
                </a:cubicBezTo>
                <a:cubicBezTo>
                  <a:pt x="726" y="323"/>
                  <a:pt x="711" y="322"/>
                  <a:pt x="697" y="330"/>
                </a:cubicBezTo>
                <a:cubicBezTo>
                  <a:pt x="692" y="333"/>
                  <a:pt x="691" y="334"/>
                  <a:pt x="691" y="335"/>
                </a:cubicBezTo>
                <a:cubicBezTo>
                  <a:pt x="694" y="343"/>
                  <a:pt x="710" y="340"/>
                  <a:pt x="717" y="339"/>
                </a:cubicBezTo>
                <a:cubicBezTo>
                  <a:pt x="745" y="334"/>
                  <a:pt x="775" y="331"/>
                  <a:pt x="801" y="328"/>
                </a:cubicBezTo>
                <a:cubicBezTo>
                  <a:pt x="803" y="321"/>
                  <a:pt x="803" y="304"/>
                  <a:pt x="795" y="300"/>
                </a:cubicBezTo>
                <a:close/>
                <a:moveTo>
                  <a:pt x="149" y="205"/>
                </a:moveTo>
                <a:cubicBezTo>
                  <a:pt x="145" y="202"/>
                  <a:pt x="141" y="198"/>
                  <a:pt x="138" y="195"/>
                </a:cubicBezTo>
                <a:cubicBezTo>
                  <a:pt x="121" y="182"/>
                  <a:pt x="107" y="170"/>
                  <a:pt x="91" y="156"/>
                </a:cubicBezTo>
                <a:cubicBezTo>
                  <a:pt x="87" y="152"/>
                  <a:pt x="73" y="136"/>
                  <a:pt x="67" y="138"/>
                </a:cubicBezTo>
                <a:cubicBezTo>
                  <a:pt x="63" y="139"/>
                  <a:pt x="53" y="149"/>
                  <a:pt x="53" y="154"/>
                </a:cubicBezTo>
                <a:cubicBezTo>
                  <a:pt x="53" y="160"/>
                  <a:pt x="61" y="163"/>
                  <a:pt x="66" y="166"/>
                </a:cubicBezTo>
                <a:cubicBezTo>
                  <a:pt x="87" y="180"/>
                  <a:pt x="110" y="192"/>
                  <a:pt x="129" y="205"/>
                </a:cubicBezTo>
                <a:cubicBezTo>
                  <a:pt x="137" y="211"/>
                  <a:pt x="146" y="218"/>
                  <a:pt x="156" y="218"/>
                </a:cubicBezTo>
                <a:cubicBezTo>
                  <a:pt x="158" y="213"/>
                  <a:pt x="152" y="209"/>
                  <a:pt x="149" y="205"/>
                </a:cubicBezTo>
                <a:close/>
                <a:moveTo>
                  <a:pt x="789" y="506"/>
                </a:moveTo>
                <a:cubicBezTo>
                  <a:pt x="785" y="501"/>
                  <a:pt x="773" y="501"/>
                  <a:pt x="766" y="500"/>
                </a:cubicBezTo>
                <a:cubicBezTo>
                  <a:pt x="757" y="499"/>
                  <a:pt x="749" y="498"/>
                  <a:pt x="741" y="497"/>
                </a:cubicBezTo>
                <a:cubicBezTo>
                  <a:pt x="724" y="495"/>
                  <a:pt x="707" y="489"/>
                  <a:pt x="691" y="490"/>
                </a:cubicBezTo>
                <a:cubicBezTo>
                  <a:pt x="690" y="491"/>
                  <a:pt x="690" y="492"/>
                  <a:pt x="690" y="492"/>
                </a:cubicBezTo>
                <a:cubicBezTo>
                  <a:pt x="694" y="500"/>
                  <a:pt x="703" y="502"/>
                  <a:pt x="711" y="505"/>
                </a:cubicBezTo>
                <a:cubicBezTo>
                  <a:pt x="728" y="510"/>
                  <a:pt x="742" y="515"/>
                  <a:pt x="759" y="522"/>
                </a:cubicBezTo>
                <a:cubicBezTo>
                  <a:pt x="764" y="523"/>
                  <a:pt x="779" y="531"/>
                  <a:pt x="783" y="529"/>
                </a:cubicBezTo>
                <a:cubicBezTo>
                  <a:pt x="788" y="527"/>
                  <a:pt x="793" y="511"/>
                  <a:pt x="789" y="506"/>
                </a:cubicBezTo>
                <a:close/>
                <a:moveTo>
                  <a:pt x="87" y="363"/>
                </a:moveTo>
                <a:cubicBezTo>
                  <a:pt x="60" y="359"/>
                  <a:pt x="30" y="355"/>
                  <a:pt x="6" y="350"/>
                </a:cubicBezTo>
                <a:cubicBezTo>
                  <a:pt x="0" y="354"/>
                  <a:pt x="1" y="364"/>
                  <a:pt x="1" y="370"/>
                </a:cubicBezTo>
                <a:cubicBezTo>
                  <a:pt x="7" y="377"/>
                  <a:pt x="31" y="375"/>
                  <a:pt x="45" y="374"/>
                </a:cubicBezTo>
                <a:cubicBezTo>
                  <a:pt x="62" y="373"/>
                  <a:pt x="78" y="374"/>
                  <a:pt x="91" y="375"/>
                </a:cubicBezTo>
                <a:cubicBezTo>
                  <a:pt x="98" y="375"/>
                  <a:pt x="105" y="375"/>
                  <a:pt x="109" y="371"/>
                </a:cubicBezTo>
                <a:cubicBezTo>
                  <a:pt x="105" y="365"/>
                  <a:pt x="95" y="364"/>
                  <a:pt x="87" y="363"/>
                </a:cubicBezTo>
                <a:close/>
                <a:moveTo>
                  <a:pt x="459" y="68"/>
                </a:moveTo>
                <a:cubicBezTo>
                  <a:pt x="458" y="84"/>
                  <a:pt x="453" y="99"/>
                  <a:pt x="452" y="114"/>
                </a:cubicBezTo>
                <a:cubicBezTo>
                  <a:pt x="452" y="119"/>
                  <a:pt x="451" y="128"/>
                  <a:pt x="455" y="131"/>
                </a:cubicBezTo>
                <a:cubicBezTo>
                  <a:pt x="461" y="130"/>
                  <a:pt x="462" y="123"/>
                  <a:pt x="464" y="119"/>
                </a:cubicBezTo>
                <a:cubicBezTo>
                  <a:pt x="466" y="114"/>
                  <a:pt x="467" y="108"/>
                  <a:pt x="468" y="103"/>
                </a:cubicBezTo>
                <a:cubicBezTo>
                  <a:pt x="475" y="77"/>
                  <a:pt x="482" y="51"/>
                  <a:pt x="490" y="25"/>
                </a:cubicBezTo>
                <a:cubicBezTo>
                  <a:pt x="491" y="20"/>
                  <a:pt x="495" y="12"/>
                  <a:pt x="494" y="9"/>
                </a:cubicBezTo>
                <a:cubicBezTo>
                  <a:pt x="492" y="1"/>
                  <a:pt x="477" y="2"/>
                  <a:pt x="471" y="0"/>
                </a:cubicBezTo>
                <a:cubicBezTo>
                  <a:pt x="463" y="4"/>
                  <a:pt x="464" y="11"/>
                  <a:pt x="463" y="20"/>
                </a:cubicBezTo>
                <a:cubicBezTo>
                  <a:pt x="461" y="36"/>
                  <a:pt x="460" y="53"/>
                  <a:pt x="459" y="68"/>
                </a:cubicBezTo>
                <a:close/>
                <a:moveTo>
                  <a:pt x="630" y="207"/>
                </a:moveTo>
                <a:cubicBezTo>
                  <a:pt x="634" y="204"/>
                  <a:pt x="639" y="200"/>
                  <a:pt x="643" y="197"/>
                </a:cubicBezTo>
                <a:cubicBezTo>
                  <a:pt x="663" y="179"/>
                  <a:pt x="685" y="162"/>
                  <a:pt x="707" y="146"/>
                </a:cubicBezTo>
                <a:cubicBezTo>
                  <a:pt x="711" y="143"/>
                  <a:pt x="717" y="140"/>
                  <a:pt x="718" y="135"/>
                </a:cubicBezTo>
                <a:cubicBezTo>
                  <a:pt x="716" y="125"/>
                  <a:pt x="704" y="111"/>
                  <a:pt x="696" y="118"/>
                </a:cubicBezTo>
                <a:cubicBezTo>
                  <a:pt x="680" y="131"/>
                  <a:pt x="667" y="149"/>
                  <a:pt x="653" y="165"/>
                </a:cubicBezTo>
                <a:cubicBezTo>
                  <a:pt x="642" y="177"/>
                  <a:pt x="629" y="187"/>
                  <a:pt x="619" y="199"/>
                </a:cubicBezTo>
                <a:cubicBezTo>
                  <a:pt x="617" y="203"/>
                  <a:pt x="612" y="208"/>
                  <a:pt x="614" y="213"/>
                </a:cubicBezTo>
                <a:cubicBezTo>
                  <a:pt x="620" y="214"/>
                  <a:pt x="626" y="210"/>
                  <a:pt x="630" y="207"/>
                </a:cubicBezTo>
                <a:close/>
                <a:moveTo>
                  <a:pt x="176" y="404"/>
                </a:moveTo>
                <a:cubicBezTo>
                  <a:pt x="179" y="362"/>
                  <a:pt x="190" y="325"/>
                  <a:pt x="208" y="294"/>
                </a:cubicBezTo>
                <a:cubicBezTo>
                  <a:pt x="206" y="295"/>
                  <a:pt x="206" y="295"/>
                  <a:pt x="206" y="295"/>
                </a:cubicBezTo>
                <a:cubicBezTo>
                  <a:pt x="192" y="316"/>
                  <a:pt x="181" y="339"/>
                  <a:pt x="176" y="366"/>
                </a:cubicBezTo>
                <a:cubicBezTo>
                  <a:pt x="171" y="392"/>
                  <a:pt x="169" y="420"/>
                  <a:pt x="171" y="451"/>
                </a:cubicBezTo>
                <a:cubicBezTo>
                  <a:pt x="176" y="515"/>
                  <a:pt x="205" y="573"/>
                  <a:pt x="237" y="618"/>
                </a:cubicBezTo>
                <a:cubicBezTo>
                  <a:pt x="215" y="563"/>
                  <a:pt x="181" y="513"/>
                  <a:pt x="175" y="447"/>
                </a:cubicBezTo>
                <a:cubicBezTo>
                  <a:pt x="174" y="433"/>
                  <a:pt x="176" y="418"/>
                  <a:pt x="176" y="404"/>
                </a:cubicBezTo>
                <a:close/>
                <a:moveTo>
                  <a:pt x="176" y="330"/>
                </a:moveTo>
                <a:cubicBezTo>
                  <a:pt x="168" y="343"/>
                  <a:pt x="162" y="363"/>
                  <a:pt x="158" y="382"/>
                </a:cubicBezTo>
                <a:cubicBezTo>
                  <a:pt x="152" y="410"/>
                  <a:pt x="154" y="441"/>
                  <a:pt x="159" y="475"/>
                </a:cubicBezTo>
                <a:cubicBezTo>
                  <a:pt x="161" y="492"/>
                  <a:pt x="164" y="511"/>
                  <a:pt x="174" y="526"/>
                </a:cubicBezTo>
                <a:cubicBezTo>
                  <a:pt x="168" y="503"/>
                  <a:pt x="157" y="470"/>
                  <a:pt x="160" y="450"/>
                </a:cubicBezTo>
                <a:cubicBezTo>
                  <a:pt x="156" y="403"/>
                  <a:pt x="165" y="366"/>
                  <a:pt x="176" y="330"/>
                </a:cubicBezTo>
                <a:close/>
                <a:moveTo>
                  <a:pt x="244" y="889"/>
                </a:moveTo>
                <a:cubicBezTo>
                  <a:pt x="242" y="888"/>
                  <a:pt x="240" y="885"/>
                  <a:pt x="240" y="889"/>
                </a:cubicBezTo>
                <a:cubicBezTo>
                  <a:pt x="240" y="890"/>
                  <a:pt x="244" y="888"/>
                  <a:pt x="245" y="891"/>
                </a:cubicBezTo>
                <a:cubicBezTo>
                  <a:pt x="245" y="893"/>
                  <a:pt x="242" y="894"/>
                  <a:pt x="242" y="896"/>
                </a:cubicBezTo>
                <a:cubicBezTo>
                  <a:pt x="283" y="900"/>
                  <a:pt x="310" y="925"/>
                  <a:pt x="339" y="947"/>
                </a:cubicBezTo>
                <a:cubicBezTo>
                  <a:pt x="314" y="917"/>
                  <a:pt x="286" y="892"/>
                  <a:pt x="244" y="889"/>
                </a:cubicBezTo>
                <a:close/>
                <a:moveTo>
                  <a:pt x="249" y="651"/>
                </a:moveTo>
                <a:cubicBezTo>
                  <a:pt x="246" y="643"/>
                  <a:pt x="243" y="636"/>
                  <a:pt x="239" y="632"/>
                </a:cubicBezTo>
                <a:cubicBezTo>
                  <a:pt x="242" y="648"/>
                  <a:pt x="256" y="661"/>
                  <a:pt x="255" y="677"/>
                </a:cubicBezTo>
                <a:cubicBezTo>
                  <a:pt x="259" y="672"/>
                  <a:pt x="253" y="659"/>
                  <a:pt x="249" y="651"/>
                </a:cubicBezTo>
                <a:close/>
                <a:moveTo>
                  <a:pt x="343" y="443"/>
                </a:moveTo>
                <a:cubicBezTo>
                  <a:pt x="343" y="443"/>
                  <a:pt x="343" y="444"/>
                  <a:pt x="343" y="444"/>
                </a:cubicBezTo>
                <a:cubicBezTo>
                  <a:pt x="344" y="444"/>
                  <a:pt x="344" y="444"/>
                  <a:pt x="343" y="443"/>
                </a:cubicBezTo>
                <a:close/>
                <a:moveTo>
                  <a:pt x="340" y="469"/>
                </a:moveTo>
                <a:cubicBezTo>
                  <a:pt x="340" y="466"/>
                  <a:pt x="341" y="463"/>
                  <a:pt x="341" y="460"/>
                </a:cubicBezTo>
                <a:cubicBezTo>
                  <a:pt x="338" y="492"/>
                  <a:pt x="359" y="536"/>
                  <a:pt x="357" y="568"/>
                </a:cubicBezTo>
                <a:cubicBezTo>
                  <a:pt x="359" y="548"/>
                  <a:pt x="355" y="528"/>
                  <a:pt x="348" y="506"/>
                </a:cubicBezTo>
                <a:cubicBezTo>
                  <a:pt x="340" y="483"/>
                  <a:pt x="343" y="462"/>
                  <a:pt x="343" y="444"/>
                </a:cubicBezTo>
                <a:cubicBezTo>
                  <a:pt x="343" y="444"/>
                  <a:pt x="343" y="444"/>
                  <a:pt x="343" y="443"/>
                </a:cubicBezTo>
                <a:cubicBezTo>
                  <a:pt x="344" y="442"/>
                  <a:pt x="343" y="441"/>
                  <a:pt x="344" y="442"/>
                </a:cubicBezTo>
                <a:cubicBezTo>
                  <a:pt x="343" y="431"/>
                  <a:pt x="349" y="418"/>
                  <a:pt x="353" y="409"/>
                </a:cubicBezTo>
                <a:cubicBezTo>
                  <a:pt x="343" y="426"/>
                  <a:pt x="339" y="447"/>
                  <a:pt x="340" y="469"/>
                </a:cubicBezTo>
                <a:close/>
                <a:moveTo>
                  <a:pt x="636" y="486"/>
                </a:moveTo>
                <a:cubicBezTo>
                  <a:pt x="648" y="457"/>
                  <a:pt x="651" y="412"/>
                  <a:pt x="638" y="375"/>
                </a:cubicBezTo>
                <a:cubicBezTo>
                  <a:pt x="644" y="416"/>
                  <a:pt x="645" y="454"/>
                  <a:pt x="636" y="486"/>
                </a:cubicBezTo>
                <a:close/>
                <a:moveTo>
                  <a:pt x="396" y="538"/>
                </a:moveTo>
                <a:cubicBezTo>
                  <a:pt x="402" y="528"/>
                  <a:pt x="410" y="519"/>
                  <a:pt x="415" y="508"/>
                </a:cubicBezTo>
                <a:cubicBezTo>
                  <a:pt x="423" y="493"/>
                  <a:pt x="429" y="475"/>
                  <a:pt x="433" y="456"/>
                </a:cubicBezTo>
                <a:cubicBezTo>
                  <a:pt x="434" y="451"/>
                  <a:pt x="437" y="441"/>
                  <a:pt x="434" y="436"/>
                </a:cubicBezTo>
                <a:cubicBezTo>
                  <a:pt x="429" y="427"/>
                  <a:pt x="417" y="440"/>
                  <a:pt x="414" y="444"/>
                </a:cubicBezTo>
                <a:cubicBezTo>
                  <a:pt x="403" y="459"/>
                  <a:pt x="395" y="476"/>
                  <a:pt x="386" y="489"/>
                </a:cubicBezTo>
                <a:cubicBezTo>
                  <a:pt x="384" y="479"/>
                  <a:pt x="385" y="468"/>
                  <a:pt x="384" y="457"/>
                </a:cubicBezTo>
                <a:cubicBezTo>
                  <a:pt x="383" y="439"/>
                  <a:pt x="378" y="412"/>
                  <a:pt x="367" y="405"/>
                </a:cubicBezTo>
                <a:cubicBezTo>
                  <a:pt x="364" y="405"/>
                  <a:pt x="361" y="406"/>
                  <a:pt x="359" y="406"/>
                </a:cubicBezTo>
                <a:cubicBezTo>
                  <a:pt x="352" y="411"/>
                  <a:pt x="348" y="421"/>
                  <a:pt x="346" y="430"/>
                </a:cubicBezTo>
                <a:cubicBezTo>
                  <a:pt x="344" y="448"/>
                  <a:pt x="343" y="472"/>
                  <a:pt x="345" y="493"/>
                </a:cubicBezTo>
                <a:cubicBezTo>
                  <a:pt x="347" y="499"/>
                  <a:pt x="347" y="499"/>
                  <a:pt x="347" y="499"/>
                </a:cubicBezTo>
                <a:cubicBezTo>
                  <a:pt x="347" y="494"/>
                  <a:pt x="345" y="487"/>
                  <a:pt x="346" y="483"/>
                </a:cubicBezTo>
                <a:cubicBezTo>
                  <a:pt x="346" y="504"/>
                  <a:pt x="362" y="522"/>
                  <a:pt x="361" y="543"/>
                </a:cubicBezTo>
                <a:cubicBezTo>
                  <a:pt x="359" y="535"/>
                  <a:pt x="357" y="522"/>
                  <a:pt x="353" y="514"/>
                </a:cubicBezTo>
                <a:cubicBezTo>
                  <a:pt x="359" y="535"/>
                  <a:pt x="361" y="556"/>
                  <a:pt x="360" y="574"/>
                </a:cubicBezTo>
                <a:cubicBezTo>
                  <a:pt x="356" y="578"/>
                  <a:pt x="352" y="582"/>
                  <a:pt x="348" y="587"/>
                </a:cubicBezTo>
                <a:cubicBezTo>
                  <a:pt x="353" y="585"/>
                  <a:pt x="356" y="579"/>
                  <a:pt x="360" y="578"/>
                </a:cubicBezTo>
                <a:cubicBezTo>
                  <a:pt x="356" y="609"/>
                  <a:pt x="349" y="640"/>
                  <a:pt x="342" y="667"/>
                </a:cubicBezTo>
                <a:cubicBezTo>
                  <a:pt x="352" y="639"/>
                  <a:pt x="359" y="608"/>
                  <a:pt x="362" y="575"/>
                </a:cubicBezTo>
                <a:cubicBezTo>
                  <a:pt x="362" y="610"/>
                  <a:pt x="351" y="642"/>
                  <a:pt x="343" y="670"/>
                </a:cubicBezTo>
                <a:cubicBezTo>
                  <a:pt x="349" y="655"/>
                  <a:pt x="352" y="639"/>
                  <a:pt x="358" y="624"/>
                </a:cubicBezTo>
                <a:cubicBezTo>
                  <a:pt x="353" y="648"/>
                  <a:pt x="344" y="670"/>
                  <a:pt x="334" y="692"/>
                </a:cubicBezTo>
                <a:cubicBezTo>
                  <a:pt x="356" y="658"/>
                  <a:pt x="366" y="616"/>
                  <a:pt x="368" y="569"/>
                </a:cubicBezTo>
                <a:cubicBezTo>
                  <a:pt x="386" y="551"/>
                  <a:pt x="398" y="526"/>
                  <a:pt x="409" y="506"/>
                </a:cubicBezTo>
                <a:cubicBezTo>
                  <a:pt x="401" y="523"/>
                  <a:pt x="391" y="542"/>
                  <a:pt x="380" y="557"/>
                </a:cubicBezTo>
                <a:cubicBezTo>
                  <a:pt x="379" y="559"/>
                  <a:pt x="374" y="563"/>
                  <a:pt x="376" y="562"/>
                </a:cubicBezTo>
                <a:cubicBezTo>
                  <a:pt x="377" y="562"/>
                  <a:pt x="377" y="561"/>
                  <a:pt x="378" y="561"/>
                </a:cubicBezTo>
                <a:cubicBezTo>
                  <a:pt x="378" y="564"/>
                  <a:pt x="375" y="565"/>
                  <a:pt x="374" y="567"/>
                </a:cubicBezTo>
                <a:cubicBezTo>
                  <a:pt x="382" y="559"/>
                  <a:pt x="389" y="549"/>
                  <a:pt x="396" y="538"/>
                </a:cubicBezTo>
                <a:close/>
                <a:moveTo>
                  <a:pt x="413" y="500"/>
                </a:moveTo>
                <a:cubicBezTo>
                  <a:pt x="418" y="488"/>
                  <a:pt x="423" y="474"/>
                  <a:pt x="426" y="460"/>
                </a:cubicBezTo>
                <a:cubicBezTo>
                  <a:pt x="427" y="455"/>
                  <a:pt x="427" y="450"/>
                  <a:pt x="430" y="446"/>
                </a:cubicBezTo>
                <a:cubicBezTo>
                  <a:pt x="426" y="463"/>
                  <a:pt x="423" y="484"/>
                  <a:pt x="415" y="499"/>
                </a:cubicBezTo>
                <a:cubicBezTo>
                  <a:pt x="415" y="499"/>
                  <a:pt x="414" y="502"/>
                  <a:pt x="413" y="500"/>
                </a:cubicBezTo>
                <a:close/>
                <a:moveTo>
                  <a:pt x="384" y="522"/>
                </a:moveTo>
                <a:cubicBezTo>
                  <a:pt x="377" y="523"/>
                  <a:pt x="373" y="516"/>
                  <a:pt x="380" y="515"/>
                </a:cubicBezTo>
                <a:cubicBezTo>
                  <a:pt x="381" y="517"/>
                  <a:pt x="379" y="517"/>
                  <a:pt x="379" y="519"/>
                </a:cubicBezTo>
                <a:cubicBezTo>
                  <a:pt x="379" y="521"/>
                  <a:pt x="380" y="520"/>
                  <a:pt x="381" y="521"/>
                </a:cubicBezTo>
                <a:cubicBezTo>
                  <a:pt x="383" y="520"/>
                  <a:pt x="382" y="519"/>
                  <a:pt x="383" y="517"/>
                </a:cubicBezTo>
                <a:cubicBezTo>
                  <a:pt x="383" y="516"/>
                  <a:pt x="384" y="517"/>
                  <a:pt x="385" y="516"/>
                </a:cubicBezTo>
                <a:cubicBezTo>
                  <a:pt x="385" y="519"/>
                  <a:pt x="384" y="520"/>
                  <a:pt x="384" y="522"/>
                </a:cubicBezTo>
                <a:close/>
                <a:moveTo>
                  <a:pt x="388" y="500"/>
                </a:moveTo>
                <a:cubicBezTo>
                  <a:pt x="389" y="495"/>
                  <a:pt x="393" y="493"/>
                  <a:pt x="394" y="489"/>
                </a:cubicBezTo>
                <a:cubicBezTo>
                  <a:pt x="394" y="491"/>
                  <a:pt x="391" y="497"/>
                  <a:pt x="388" y="500"/>
                </a:cubicBezTo>
                <a:close/>
                <a:moveTo>
                  <a:pt x="389" y="496"/>
                </a:moveTo>
                <a:cubicBezTo>
                  <a:pt x="394" y="484"/>
                  <a:pt x="404" y="468"/>
                  <a:pt x="413" y="454"/>
                </a:cubicBezTo>
                <a:cubicBezTo>
                  <a:pt x="416" y="448"/>
                  <a:pt x="422" y="441"/>
                  <a:pt x="429" y="438"/>
                </a:cubicBezTo>
                <a:cubicBezTo>
                  <a:pt x="431" y="439"/>
                  <a:pt x="430" y="443"/>
                  <a:pt x="430" y="445"/>
                </a:cubicBezTo>
                <a:cubicBezTo>
                  <a:pt x="426" y="445"/>
                  <a:pt x="430" y="442"/>
                  <a:pt x="428" y="439"/>
                </a:cubicBezTo>
                <a:cubicBezTo>
                  <a:pt x="410" y="455"/>
                  <a:pt x="401" y="477"/>
                  <a:pt x="389" y="496"/>
                </a:cubicBezTo>
                <a:close/>
                <a:moveTo>
                  <a:pt x="415" y="445"/>
                </a:moveTo>
                <a:cubicBezTo>
                  <a:pt x="418" y="441"/>
                  <a:pt x="423" y="434"/>
                  <a:pt x="431" y="434"/>
                </a:cubicBezTo>
                <a:cubicBezTo>
                  <a:pt x="436" y="440"/>
                  <a:pt x="434" y="448"/>
                  <a:pt x="432" y="455"/>
                </a:cubicBezTo>
                <a:cubicBezTo>
                  <a:pt x="429" y="474"/>
                  <a:pt x="421" y="493"/>
                  <a:pt x="413" y="509"/>
                </a:cubicBezTo>
                <a:cubicBezTo>
                  <a:pt x="412" y="510"/>
                  <a:pt x="412" y="509"/>
                  <a:pt x="413" y="508"/>
                </a:cubicBezTo>
                <a:cubicBezTo>
                  <a:pt x="420" y="493"/>
                  <a:pt x="427" y="473"/>
                  <a:pt x="431" y="454"/>
                </a:cubicBezTo>
                <a:cubicBezTo>
                  <a:pt x="432" y="448"/>
                  <a:pt x="436" y="439"/>
                  <a:pt x="428" y="435"/>
                </a:cubicBezTo>
                <a:cubicBezTo>
                  <a:pt x="417" y="441"/>
                  <a:pt x="411" y="453"/>
                  <a:pt x="405" y="464"/>
                </a:cubicBezTo>
                <a:cubicBezTo>
                  <a:pt x="399" y="474"/>
                  <a:pt x="392" y="484"/>
                  <a:pt x="386" y="495"/>
                </a:cubicBezTo>
                <a:cubicBezTo>
                  <a:pt x="394" y="478"/>
                  <a:pt x="403" y="461"/>
                  <a:pt x="415" y="445"/>
                </a:cubicBezTo>
                <a:close/>
                <a:moveTo>
                  <a:pt x="355" y="423"/>
                </a:moveTo>
                <a:cubicBezTo>
                  <a:pt x="350" y="438"/>
                  <a:pt x="350" y="455"/>
                  <a:pt x="348" y="472"/>
                </a:cubicBezTo>
                <a:cubicBezTo>
                  <a:pt x="348" y="456"/>
                  <a:pt x="350" y="437"/>
                  <a:pt x="354" y="423"/>
                </a:cubicBezTo>
                <a:cubicBezTo>
                  <a:pt x="355" y="422"/>
                  <a:pt x="355" y="423"/>
                  <a:pt x="355" y="423"/>
                </a:cubicBezTo>
                <a:close/>
                <a:moveTo>
                  <a:pt x="359" y="413"/>
                </a:moveTo>
                <a:cubicBezTo>
                  <a:pt x="359" y="415"/>
                  <a:pt x="357" y="418"/>
                  <a:pt x="356" y="419"/>
                </a:cubicBezTo>
                <a:cubicBezTo>
                  <a:pt x="355" y="418"/>
                  <a:pt x="357" y="415"/>
                  <a:pt x="359" y="413"/>
                </a:cubicBezTo>
                <a:close/>
                <a:moveTo>
                  <a:pt x="361" y="409"/>
                </a:moveTo>
                <a:cubicBezTo>
                  <a:pt x="352" y="413"/>
                  <a:pt x="351" y="428"/>
                  <a:pt x="349" y="437"/>
                </a:cubicBezTo>
                <a:cubicBezTo>
                  <a:pt x="347" y="449"/>
                  <a:pt x="346" y="459"/>
                  <a:pt x="346" y="469"/>
                </a:cubicBezTo>
                <a:cubicBezTo>
                  <a:pt x="344" y="460"/>
                  <a:pt x="346" y="451"/>
                  <a:pt x="347" y="442"/>
                </a:cubicBezTo>
                <a:cubicBezTo>
                  <a:pt x="349" y="428"/>
                  <a:pt x="351" y="415"/>
                  <a:pt x="361" y="406"/>
                </a:cubicBezTo>
                <a:cubicBezTo>
                  <a:pt x="367" y="406"/>
                  <a:pt x="371" y="408"/>
                  <a:pt x="373" y="414"/>
                </a:cubicBezTo>
                <a:cubicBezTo>
                  <a:pt x="372" y="414"/>
                  <a:pt x="373" y="411"/>
                  <a:pt x="371" y="411"/>
                </a:cubicBezTo>
                <a:cubicBezTo>
                  <a:pt x="370" y="413"/>
                  <a:pt x="373" y="414"/>
                  <a:pt x="374" y="415"/>
                </a:cubicBezTo>
                <a:cubicBezTo>
                  <a:pt x="380" y="438"/>
                  <a:pt x="382" y="462"/>
                  <a:pt x="384" y="482"/>
                </a:cubicBezTo>
                <a:cubicBezTo>
                  <a:pt x="384" y="487"/>
                  <a:pt x="386" y="493"/>
                  <a:pt x="383" y="496"/>
                </a:cubicBezTo>
                <a:cubicBezTo>
                  <a:pt x="381" y="474"/>
                  <a:pt x="380" y="441"/>
                  <a:pt x="373" y="418"/>
                </a:cubicBezTo>
                <a:cubicBezTo>
                  <a:pt x="371" y="413"/>
                  <a:pt x="368" y="407"/>
                  <a:pt x="361" y="409"/>
                </a:cubicBezTo>
                <a:close/>
                <a:moveTo>
                  <a:pt x="371" y="419"/>
                </a:moveTo>
                <a:cubicBezTo>
                  <a:pt x="369" y="419"/>
                  <a:pt x="369" y="415"/>
                  <a:pt x="368" y="414"/>
                </a:cubicBezTo>
                <a:cubicBezTo>
                  <a:pt x="370" y="415"/>
                  <a:pt x="370" y="417"/>
                  <a:pt x="371" y="419"/>
                </a:cubicBezTo>
                <a:close/>
                <a:moveTo>
                  <a:pt x="362" y="563"/>
                </a:moveTo>
                <a:cubicBezTo>
                  <a:pt x="363" y="563"/>
                  <a:pt x="363" y="569"/>
                  <a:pt x="362" y="571"/>
                </a:cubicBezTo>
                <a:cubicBezTo>
                  <a:pt x="360" y="569"/>
                  <a:pt x="363" y="566"/>
                  <a:pt x="362" y="563"/>
                </a:cubicBezTo>
                <a:close/>
                <a:moveTo>
                  <a:pt x="368" y="564"/>
                </a:moveTo>
                <a:cubicBezTo>
                  <a:pt x="367" y="553"/>
                  <a:pt x="368" y="540"/>
                  <a:pt x="366" y="528"/>
                </a:cubicBezTo>
                <a:cubicBezTo>
                  <a:pt x="365" y="521"/>
                  <a:pt x="361" y="515"/>
                  <a:pt x="360" y="509"/>
                </a:cubicBezTo>
                <a:cubicBezTo>
                  <a:pt x="350" y="477"/>
                  <a:pt x="356" y="448"/>
                  <a:pt x="363" y="424"/>
                </a:cubicBezTo>
                <a:cubicBezTo>
                  <a:pt x="369" y="447"/>
                  <a:pt x="371" y="478"/>
                  <a:pt x="375" y="503"/>
                </a:cubicBezTo>
                <a:cubicBezTo>
                  <a:pt x="375" y="509"/>
                  <a:pt x="374" y="514"/>
                  <a:pt x="372" y="519"/>
                </a:cubicBezTo>
                <a:cubicBezTo>
                  <a:pt x="373" y="521"/>
                  <a:pt x="371" y="526"/>
                  <a:pt x="376" y="526"/>
                </a:cubicBezTo>
                <a:cubicBezTo>
                  <a:pt x="377" y="527"/>
                  <a:pt x="381" y="526"/>
                  <a:pt x="383" y="527"/>
                </a:cubicBezTo>
                <a:cubicBezTo>
                  <a:pt x="379" y="525"/>
                  <a:pt x="376" y="522"/>
                  <a:pt x="374" y="520"/>
                </a:cubicBezTo>
                <a:cubicBezTo>
                  <a:pt x="376" y="520"/>
                  <a:pt x="380" y="523"/>
                  <a:pt x="384" y="524"/>
                </a:cubicBezTo>
                <a:cubicBezTo>
                  <a:pt x="386" y="523"/>
                  <a:pt x="386" y="521"/>
                  <a:pt x="387" y="519"/>
                </a:cubicBezTo>
                <a:cubicBezTo>
                  <a:pt x="389" y="521"/>
                  <a:pt x="386" y="524"/>
                  <a:pt x="384" y="526"/>
                </a:cubicBezTo>
                <a:cubicBezTo>
                  <a:pt x="390" y="525"/>
                  <a:pt x="388" y="520"/>
                  <a:pt x="389" y="516"/>
                </a:cubicBezTo>
                <a:cubicBezTo>
                  <a:pt x="399" y="497"/>
                  <a:pt x="409" y="475"/>
                  <a:pt x="421" y="459"/>
                </a:cubicBezTo>
                <a:cubicBezTo>
                  <a:pt x="411" y="499"/>
                  <a:pt x="392" y="535"/>
                  <a:pt x="368" y="564"/>
                </a:cubicBezTo>
                <a:close/>
                <a:moveTo>
                  <a:pt x="344" y="907"/>
                </a:moveTo>
                <a:cubicBezTo>
                  <a:pt x="333" y="911"/>
                  <a:pt x="322" y="911"/>
                  <a:pt x="311" y="911"/>
                </a:cubicBezTo>
                <a:cubicBezTo>
                  <a:pt x="319" y="915"/>
                  <a:pt x="335" y="913"/>
                  <a:pt x="346" y="910"/>
                </a:cubicBezTo>
                <a:cubicBezTo>
                  <a:pt x="349" y="909"/>
                  <a:pt x="355" y="907"/>
                  <a:pt x="356" y="904"/>
                </a:cubicBezTo>
                <a:cubicBezTo>
                  <a:pt x="352" y="908"/>
                  <a:pt x="343" y="910"/>
                  <a:pt x="339" y="910"/>
                </a:cubicBezTo>
                <a:cubicBezTo>
                  <a:pt x="340" y="908"/>
                  <a:pt x="345" y="910"/>
                  <a:pt x="344" y="907"/>
                </a:cubicBezTo>
                <a:close/>
                <a:moveTo>
                  <a:pt x="366" y="408"/>
                </a:moveTo>
                <a:cubicBezTo>
                  <a:pt x="368" y="408"/>
                  <a:pt x="369" y="410"/>
                  <a:pt x="371" y="411"/>
                </a:cubicBezTo>
                <a:cubicBezTo>
                  <a:pt x="370" y="409"/>
                  <a:pt x="367" y="407"/>
                  <a:pt x="366" y="408"/>
                </a:cubicBezTo>
                <a:close/>
                <a:moveTo>
                  <a:pt x="360" y="970"/>
                </a:moveTo>
                <a:cubicBezTo>
                  <a:pt x="356" y="965"/>
                  <a:pt x="351" y="958"/>
                  <a:pt x="347" y="956"/>
                </a:cubicBezTo>
                <a:cubicBezTo>
                  <a:pt x="352" y="960"/>
                  <a:pt x="353" y="969"/>
                  <a:pt x="360" y="970"/>
                </a:cubicBezTo>
                <a:close/>
                <a:moveTo>
                  <a:pt x="627" y="349"/>
                </a:moveTo>
                <a:cubicBezTo>
                  <a:pt x="618" y="314"/>
                  <a:pt x="597" y="287"/>
                  <a:pt x="577" y="265"/>
                </a:cubicBezTo>
                <a:cubicBezTo>
                  <a:pt x="513" y="198"/>
                  <a:pt x="414" y="163"/>
                  <a:pt x="292" y="197"/>
                </a:cubicBezTo>
                <a:cubicBezTo>
                  <a:pt x="328" y="180"/>
                  <a:pt x="375" y="181"/>
                  <a:pt x="410" y="182"/>
                </a:cubicBezTo>
                <a:cubicBezTo>
                  <a:pt x="368" y="172"/>
                  <a:pt x="291" y="182"/>
                  <a:pt x="255" y="211"/>
                </a:cubicBezTo>
                <a:cubicBezTo>
                  <a:pt x="264" y="207"/>
                  <a:pt x="273" y="201"/>
                  <a:pt x="284" y="201"/>
                </a:cubicBezTo>
                <a:cubicBezTo>
                  <a:pt x="245" y="220"/>
                  <a:pt x="218" y="249"/>
                  <a:pt x="194" y="276"/>
                </a:cubicBezTo>
                <a:cubicBezTo>
                  <a:pt x="205" y="259"/>
                  <a:pt x="218" y="245"/>
                  <a:pt x="232" y="232"/>
                </a:cubicBezTo>
                <a:cubicBezTo>
                  <a:pt x="209" y="247"/>
                  <a:pt x="194" y="270"/>
                  <a:pt x="182" y="291"/>
                </a:cubicBezTo>
                <a:cubicBezTo>
                  <a:pt x="184" y="289"/>
                  <a:pt x="187" y="285"/>
                  <a:pt x="190" y="286"/>
                </a:cubicBezTo>
                <a:cubicBezTo>
                  <a:pt x="189" y="291"/>
                  <a:pt x="183" y="294"/>
                  <a:pt x="183" y="300"/>
                </a:cubicBezTo>
                <a:cubicBezTo>
                  <a:pt x="190" y="293"/>
                  <a:pt x="195" y="282"/>
                  <a:pt x="203" y="274"/>
                </a:cubicBezTo>
                <a:cubicBezTo>
                  <a:pt x="195" y="287"/>
                  <a:pt x="186" y="299"/>
                  <a:pt x="182" y="314"/>
                </a:cubicBezTo>
                <a:cubicBezTo>
                  <a:pt x="200" y="287"/>
                  <a:pt x="218" y="256"/>
                  <a:pt x="252" y="237"/>
                </a:cubicBezTo>
                <a:cubicBezTo>
                  <a:pt x="240" y="247"/>
                  <a:pt x="230" y="261"/>
                  <a:pt x="223" y="273"/>
                </a:cubicBezTo>
                <a:cubicBezTo>
                  <a:pt x="234" y="262"/>
                  <a:pt x="246" y="249"/>
                  <a:pt x="262" y="238"/>
                </a:cubicBezTo>
                <a:cubicBezTo>
                  <a:pt x="277" y="228"/>
                  <a:pt x="298" y="220"/>
                  <a:pt x="318" y="215"/>
                </a:cubicBezTo>
                <a:cubicBezTo>
                  <a:pt x="339" y="209"/>
                  <a:pt x="364" y="205"/>
                  <a:pt x="385" y="210"/>
                </a:cubicBezTo>
                <a:cubicBezTo>
                  <a:pt x="387" y="210"/>
                  <a:pt x="389" y="212"/>
                  <a:pt x="391" y="212"/>
                </a:cubicBezTo>
                <a:cubicBezTo>
                  <a:pt x="397" y="213"/>
                  <a:pt x="403" y="212"/>
                  <a:pt x="408" y="212"/>
                </a:cubicBezTo>
                <a:cubicBezTo>
                  <a:pt x="489" y="220"/>
                  <a:pt x="549" y="270"/>
                  <a:pt x="590" y="342"/>
                </a:cubicBezTo>
                <a:cubicBezTo>
                  <a:pt x="593" y="341"/>
                  <a:pt x="590" y="338"/>
                  <a:pt x="592" y="338"/>
                </a:cubicBezTo>
                <a:cubicBezTo>
                  <a:pt x="597" y="344"/>
                  <a:pt x="600" y="352"/>
                  <a:pt x="603" y="360"/>
                </a:cubicBezTo>
                <a:cubicBezTo>
                  <a:pt x="618" y="408"/>
                  <a:pt x="617" y="461"/>
                  <a:pt x="603" y="496"/>
                </a:cubicBezTo>
                <a:cubicBezTo>
                  <a:pt x="601" y="497"/>
                  <a:pt x="603" y="494"/>
                  <a:pt x="602" y="495"/>
                </a:cubicBezTo>
                <a:cubicBezTo>
                  <a:pt x="587" y="548"/>
                  <a:pt x="558" y="587"/>
                  <a:pt x="513" y="622"/>
                </a:cubicBezTo>
                <a:cubicBezTo>
                  <a:pt x="491" y="639"/>
                  <a:pt x="465" y="652"/>
                  <a:pt x="443" y="669"/>
                </a:cubicBezTo>
                <a:cubicBezTo>
                  <a:pt x="420" y="686"/>
                  <a:pt x="404" y="705"/>
                  <a:pt x="385" y="724"/>
                </a:cubicBezTo>
                <a:cubicBezTo>
                  <a:pt x="362" y="710"/>
                  <a:pt x="325" y="699"/>
                  <a:pt x="292" y="697"/>
                </a:cubicBezTo>
                <a:cubicBezTo>
                  <a:pt x="272" y="695"/>
                  <a:pt x="237" y="695"/>
                  <a:pt x="240" y="719"/>
                </a:cubicBezTo>
                <a:cubicBezTo>
                  <a:pt x="243" y="740"/>
                  <a:pt x="271" y="739"/>
                  <a:pt x="283" y="749"/>
                </a:cubicBezTo>
                <a:cubicBezTo>
                  <a:pt x="281" y="749"/>
                  <a:pt x="280" y="748"/>
                  <a:pt x="279" y="748"/>
                </a:cubicBezTo>
                <a:cubicBezTo>
                  <a:pt x="293" y="754"/>
                  <a:pt x="305" y="757"/>
                  <a:pt x="320" y="758"/>
                </a:cubicBezTo>
                <a:cubicBezTo>
                  <a:pt x="341" y="758"/>
                  <a:pt x="366" y="757"/>
                  <a:pt x="381" y="755"/>
                </a:cubicBezTo>
                <a:cubicBezTo>
                  <a:pt x="383" y="755"/>
                  <a:pt x="386" y="758"/>
                  <a:pt x="388" y="762"/>
                </a:cubicBezTo>
                <a:cubicBezTo>
                  <a:pt x="371" y="771"/>
                  <a:pt x="346" y="772"/>
                  <a:pt x="330" y="769"/>
                </a:cubicBezTo>
                <a:cubicBezTo>
                  <a:pt x="343" y="774"/>
                  <a:pt x="365" y="770"/>
                  <a:pt x="381" y="768"/>
                </a:cubicBezTo>
                <a:cubicBezTo>
                  <a:pt x="326" y="781"/>
                  <a:pt x="285" y="763"/>
                  <a:pt x="245" y="754"/>
                </a:cubicBezTo>
                <a:cubicBezTo>
                  <a:pt x="251" y="758"/>
                  <a:pt x="258" y="759"/>
                  <a:pt x="265" y="763"/>
                </a:cubicBezTo>
                <a:cubicBezTo>
                  <a:pt x="256" y="762"/>
                  <a:pt x="247" y="757"/>
                  <a:pt x="240" y="755"/>
                </a:cubicBezTo>
                <a:cubicBezTo>
                  <a:pt x="241" y="756"/>
                  <a:pt x="245" y="758"/>
                  <a:pt x="244" y="760"/>
                </a:cubicBezTo>
                <a:cubicBezTo>
                  <a:pt x="235" y="759"/>
                  <a:pt x="221" y="759"/>
                  <a:pt x="222" y="768"/>
                </a:cubicBezTo>
                <a:cubicBezTo>
                  <a:pt x="223" y="777"/>
                  <a:pt x="235" y="775"/>
                  <a:pt x="240" y="780"/>
                </a:cubicBezTo>
                <a:cubicBezTo>
                  <a:pt x="238" y="781"/>
                  <a:pt x="247" y="780"/>
                  <a:pt x="246" y="781"/>
                </a:cubicBezTo>
                <a:cubicBezTo>
                  <a:pt x="263" y="783"/>
                  <a:pt x="269" y="785"/>
                  <a:pt x="286" y="788"/>
                </a:cubicBezTo>
                <a:cubicBezTo>
                  <a:pt x="296" y="790"/>
                  <a:pt x="307" y="794"/>
                  <a:pt x="318" y="796"/>
                </a:cubicBezTo>
                <a:cubicBezTo>
                  <a:pt x="337" y="799"/>
                  <a:pt x="355" y="808"/>
                  <a:pt x="371" y="814"/>
                </a:cubicBezTo>
                <a:cubicBezTo>
                  <a:pt x="348" y="817"/>
                  <a:pt x="328" y="809"/>
                  <a:pt x="308" y="807"/>
                </a:cubicBezTo>
                <a:cubicBezTo>
                  <a:pt x="309" y="807"/>
                  <a:pt x="312" y="808"/>
                  <a:pt x="311" y="809"/>
                </a:cubicBezTo>
                <a:cubicBezTo>
                  <a:pt x="281" y="802"/>
                  <a:pt x="267" y="801"/>
                  <a:pt x="241" y="792"/>
                </a:cubicBezTo>
                <a:cubicBezTo>
                  <a:pt x="243" y="794"/>
                  <a:pt x="228" y="790"/>
                  <a:pt x="229" y="793"/>
                </a:cubicBezTo>
                <a:cubicBezTo>
                  <a:pt x="223" y="793"/>
                  <a:pt x="213" y="790"/>
                  <a:pt x="207" y="795"/>
                </a:cubicBezTo>
                <a:cubicBezTo>
                  <a:pt x="206" y="807"/>
                  <a:pt x="219" y="807"/>
                  <a:pt x="226" y="811"/>
                </a:cubicBezTo>
                <a:cubicBezTo>
                  <a:pt x="224" y="813"/>
                  <a:pt x="220" y="813"/>
                  <a:pt x="219" y="816"/>
                </a:cubicBezTo>
                <a:cubicBezTo>
                  <a:pt x="269" y="821"/>
                  <a:pt x="317" y="831"/>
                  <a:pt x="359" y="849"/>
                </a:cubicBezTo>
                <a:cubicBezTo>
                  <a:pt x="336" y="850"/>
                  <a:pt x="314" y="853"/>
                  <a:pt x="294" y="850"/>
                </a:cubicBezTo>
                <a:cubicBezTo>
                  <a:pt x="290" y="849"/>
                  <a:pt x="286" y="846"/>
                  <a:pt x="281" y="845"/>
                </a:cubicBezTo>
                <a:cubicBezTo>
                  <a:pt x="267" y="841"/>
                  <a:pt x="253" y="841"/>
                  <a:pt x="241" y="836"/>
                </a:cubicBezTo>
                <a:cubicBezTo>
                  <a:pt x="246" y="836"/>
                  <a:pt x="253" y="837"/>
                  <a:pt x="258" y="835"/>
                </a:cubicBezTo>
                <a:cubicBezTo>
                  <a:pt x="248" y="833"/>
                  <a:pt x="218" y="830"/>
                  <a:pt x="223" y="846"/>
                </a:cubicBezTo>
                <a:cubicBezTo>
                  <a:pt x="226" y="855"/>
                  <a:pt x="241" y="854"/>
                  <a:pt x="249" y="857"/>
                </a:cubicBezTo>
                <a:cubicBezTo>
                  <a:pt x="246" y="854"/>
                  <a:pt x="238" y="854"/>
                  <a:pt x="236" y="851"/>
                </a:cubicBezTo>
                <a:cubicBezTo>
                  <a:pt x="254" y="858"/>
                  <a:pt x="273" y="858"/>
                  <a:pt x="291" y="863"/>
                </a:cubicBezTo>
                <a:cubicBezTo>
                  <a:pt x="300" y="865"/>
                  <a:pt x="310" y="871"/>
                  <a:pt x="319" y="875"/>
                </a:cubicBezTo>
                <a:cubicBezTo>
                  <a:pt x="333" y="882"/>
                  <a:pt x="343" y="890"/>
                  <a:pt x="353" y="899"/>
                </a:cubicBezTo>
                <a:cubicBezTo>
                  <a:pt x="347" y="883"/>
                  <a:pt x="333" y="878"/>
                  <a:pt x="322" y="870"/>
                </a:cubicBezTo>
                <a:cubicBezTo>
                  <a:pt x="335" y="871"/>
                  <a:pt x="353" y="871"/>
                  <a:pt x="367" y="868"/>
                </a:cubicBezTo>
                <a:cubicBezTo>
                  <a:pt x="377" y="866"/>
                  <a:pt x="387" y="862"/>
                  <a:pt x="389" y="854"/>
                </a:cubicBezTo>
                <a:cubicBezTo>
                  <a:pt x="388" y="853"/>
                  <a:pt x="386" y="856"/>
                  <a:pt x="385" y="853"/>
                </a:cubicBezTo>
                <a:cubicBezTo>
                  <a:pt x="388" y="843"/>
                  <a:pt x="372" y="838"/>
                  <a:pt x="368" y="834"/>
                </a:cubicBezTo>
                <a:cubicBezTo>
                  <a:pt x="382" y="834"/>
                  <a:pt x="407" y="831"/>
                  <a:pt x="408" y="818"/>
                </a:cubicBezTo>
                <a:cubicBezTo>
                  <a:pt x="404" y="803"/>
                  <a:pt x="391" y="801"/>
                  <a:pt x="381" y="794"/>
                </a:cubicBezTo>
                <a:cubicBezTo>
                  <a:pt x="403" y="789"/>
                  <a:pt x="421" y="778"/>
                  <a:pt x="415" y="754"/>
                </a:cubicBezTo>
                <a:cubicBezTo>
                  <a:pt x="413" y="752"/>
                  <a:pt x="409" y="744"/>
                  <a:pt x="407" y="741"/>
                </a:cubicBezTo>
                <a:cubicBezTo>
                  <a:pt x="420" y="729"/>
                  <a:pt x="431" y="720"/>
                  <a:pt x="443" y="707"/>
                </a:cubicBezTo>
                <a:cubicBezTo>
                  <a:pt x="456" y="697"/>
                  <a:pt x="469" y="686"/>
                  <a:pt x="482" y="675"/>
                </a:cubicBezTo>
                <a:cubicBezTo>
                  <a:pt x="484" y="674"/>
                  <a:pt x="481" y="672"/>
                  <a:pt x="483" y="671"/>
                </a:cubicBezTo>
                <a:cubicBezTo>
                  <a:pt x="498" y="662"/>
                  <a:pt x="510" y="652"/>
                  <a:pt x="525" y="643"/>
                </a:cubicBezTo>
                <a:cubicBezTo>
                  <a:pt x="526" y="645"/>
                  <a:pt x="523" y="645"/>
                  <a:pt x="523" y="647"/>
                </a:cubicBezTo>
                <a:cubicBezTo>
                  <a:pt x="544" y="632"/>
                  <a:pt x="562" y="616"/>
                  <a:pt x="577" y="597"/>
                </a:cubicBezTo>
                <a:cubicBezTo>
                  <a:pt x="593" y="578"/>
                  <a:pt x="602" y="558"/>
                  <a:pt x="612" y="535"/>
                </a:cubicBezTo>
                <a:cubicBezTo>
                  <a:pt x="629" y="493"/>
                  <a:pt x="644" y="439"/>
                  <a:pt x="633" y="382"/>
                </a:cubicBezTo>
                <a:cubicBezTo>
                  <a:pt x="631" y="369"/>
                  <a:pt x="631" y="362"/>
                  <a:pt x="627" y="349"/>
                </a:cubicBezTo>
                <a:close/>
                <a:moveTo>
                  <a:pt x="286" y="723"/>
                </a:moveTo>
                <a:cubicBezTo>
                  <a:pt x="307" y="723"/>
                  <a:pt x="328" y="729"/>
                  <a:pt x="346" y="735"/>
                </a:cubicBezTo>
                <a:cubicBezTo>
                  <a:pt x="325" y="736"/>
                  <a:pt x="304" y="730"/>
                  <a:pt x="286" y="723"/>
                </a:cubicBezTo>
                <a:close/>
                <a:moveTo>
                  <a:pt x="230" y="840"/>
                </a:moveTo>
                <a:cubicBezTo>
                  <a:pt x="231" y="838"/>
                  <a:pt x="239" y="834"/>
                  <a:pt x="240" y="838"/>
                </a:cubicBezTo>
                <a:cubicBezTo>
                  <a:pt x="236" y="838"/>
                  <a:pt x="232" y="840"/>
                  <a:pt x="230" y="840"/>
                </a:cubicBezTo>
                <a:close/>
              </a:path>
            </a:pathLst>
          </a:custGeom>
          <a:solidFill>
            <a:srgbClr val="FDBE00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prstClr val="black"/>
              </a:solidFill>
            </a:endParaRPr>
          </a:p>
        </p:txBody>
      </p:sp>
      <p:sp>
        <p:nvSpPr>
          <p:cNvPr id="8" name="文本框 22"/>
          <p:cNvSpPr txBox="1"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7412355" y="6139815"/>
            <a:ext cx="3272790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3200" b="1" kern="1200">
                <a:blipFill>
                  <a:blip r:embed="rId4"/>
                  <a:stretch>
                    <a:fillRect/>
                  </a:stretch>
                </a:blip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rgbClr val="5F7797"/>
              </a:solidFill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250"/>
    </mc:Choice>
    <mc:Fallback>
      <p:transition spd="slow"/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53" name="52"/>
          <p:cNvGrpSpPr/>
          <p:nvPr/>
        </p:nvGrpSpPr>
        <p:grpSpPr>
          <a:xfrm>
            <a:off x="3631246" y="1992248"/>
            <a:ext cx="1272229" cy="1089866"/>
            <a:chOff x="6549258" y="2489790"/>
            <a:chExt cx="1272229" cy="1089866"/>
          </a:xfrm>
        </p:grpSpPr>
        <p:grpSp>
          <p:nvGrpSpPr>
            <p:cNvPr id="54" name="chenying0907 53"/>
            <p:cNvGrpSpPr/>
            <p:nvPr>
              <p:custDataLst>
                <p:tags r:id="rId3"/>
              </p:custDataLst>
            </p:nvPr>
          </p:nvGrpSpPr>
          <p:grpSpPr>
            <a:xfrm>
              <a:off x="6549258" y="2489790"/>
              <a:ext cx="1092096" cy="1089866"/>
              <a:chOff x="1188720" y="1335024"/>
              <a:chExt cx="900000" cy="900000"/>
            </a:xfrm>
          </p:grpSpPr>
          <p:sp>
            <p:nvSpPr>
              <p:cNvPr id="56" name="矩形 55"/>
              <p:cNvSpPr/>
              <p:nvPr/>
            </p:nvSpPr>
            <p:spPr>
              <a:xfrm>
                <a:off x="1188720" y="1335024"/>
                <a:ext cx="900000" cy="900000"/>
              </a:xfrm>
              <a:prstGeom prst="rect">
                <a:avLst/>
              </a:prstGeom>
              <a:noFill/>
              <a:ln w="19050" cap="flat" cmpd="sng" algn="ctr">
                <a:solidFill>
                  <a:srgbClr val="5F7797"/>
                </a:solidFill>
                <a:prstDash val="solid"/>
                <a:miter lim="800000"/>
              </a:ln>
              <a:effectLst/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defRPr/>
                </a:pPr>
                <a:endParaRPr lang="zh-CN" altLang="en-US" sz="2400" kern="0">
                  <a:solidFill>
                    <a:srgbClr val="3A3838"/>
                  </a:solidFill>
                </a:endParaRPr>
              </a:p>
            </p:txBody>
          </p:sp>
          <p:cxnSp>
            <p:nvCxnSpPr>
              <p:cNvPr id="57" name="直接连接符 56"/>
              <p:cNvCxnSpPr/>
              <p:nvPr/>
            </p:nvCxnSpPr>
            <p:spPr>
              <a:xfrm>
                <a:off x="1188720" y="1785944"/>
                <a:ext cx="900000" cy="0"/>
              </a:xfrm>
              <a:prstGeom prst="line">
                <a:avLst/>
              </a:prstGeom>
              <a:noFill/>
              <a:ln w="12700" cap="flat" cmpd="sng" algn="ctr">
                <a:solidFill>
                  <a:schemeClr val="tx2"/>
                </a:solidFill>
                <a:prstDash val="dash"/>
                <a:miter lim="800000"/>
              </a:ln>
              <a:effectLst/>
            </p:spPr>
          </p:cxnSp>
          <p:cxnSp>
            <p:nvCxnSpPr>
              <p:cNvPr id="58" name="直接连接符 57"/>
              <p:cNvCxnSpPr/>
              <p:nvPr/>
            </p:nvCxnSpPr>
            <p:spPr>
              <a:xfrm rot="5400000">
                <a:off x="1188719" y="1785025"/>
                <a:ext cx="900000" cy="0"/>
              </a:xfrm>
              <a:prstGeom prst="line">
                <a:avLst/>
              </a:prstGeom>
              <a:noFill/>
              <a:ln w="12700" cap="flat" cmpd="sng" algn="ctr">
                <a:solidFill>
                  <a:srgbClr val="5F7797"/>
                </a:solidFill>
                <a:prstDash val="dash"/>
                <a:miter lim="800000"/>
              </a:ln>
              <a:effectLst/>
            </p:spPr>
          </p:cxnSp>
        </p:grpSp>
        <p:sp>
          <p:nvSpPr>
            <p:cNvPr id="55" name="文本框 54"/>
            <p:cNvSpPr txBox="1"/>
            <p:nvPr>
              <p:custDataLst>
                <p:tags r:id="rId4"/>
              </p:custDataLst>
            </p:nvPr>
          </p:nvSpPr>
          <p:spPr>
            <a:xfrm>
              <a:off x="6626868" y="2526891"/>
              <a:ext cx="1194619" cy="1015663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5400" b="1" kern="1200">
                  <a:blipFill dpi="0" rotWithShape="1">
                    <a:blip r:embed="rId5"/>
                    <a:stretch>
                      <a:fillRect/>
                    </a:stretch>
                  </a:blip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6000">
                  <a:solidFill>
                    <a:srgbClr val="5F7797"/>
                  </a:solidFill>
                  <a:latin typeface="华文新魏" panose="02010800040101010101" pitchFamily="2" charset="-122"/>
                  <a:ea typeface="华文新魏" panose="02010800040101010101" pitchFamily="2" charset="-122"/>
                </a:rPr>
                <a:t>第</a:t>
              </a:r>
              <a:endParaRPr lang="zh-CN" altLang="en-US" sz="6000">
                <a:solidFill>
                  <a:srgbClr val="5F7797"/>
                </a:solidFill>
                <a:latin typeface="华文新魏" panose="02010800040101010101" pitchFamily="2" charset="-122"/>
                <a:ea typeface="华文新魏" panose="02010800040101010101" pitchFamily="2" charset="-122"/>
              </a:endParaRPr>
            </a:p>
          </p:txBody>
        </p:sp>
      </p:grpSp>
      <p:grpSp>
        <p:nvGrpSpPr>
          <p:cNvPr id="59" name="7 58"/>
          <p:cNvGrpSpPr/>
          <p:nvPr/>
        </p:nvGrpSpPr>
        <p:grpSpPr>
          <a:xfrm>
            <a:off x="4928388" y="1992248"/>
            <a:ext cx="1296148" cy="1089866"/>
            <a:chOff x="7846400" y="2489790"/>
            <a:chExt cx="1296148" cy="1089866"/>
          </a:xfrm>
        </p:grpSpPr>
        <p:grpSp>
          <p:nvGrpSpPr>
            <p:cNvPr id="60" name="chenying0907 57"/>
            <p:cNvGrpSpPr/>
            <p:nvPr>
              <p:custDataLst>
                <p:tags r:id="rId6"/>
              </p:custDataLst>
            </p:nvPr>
          </p:nvGrpSpPr>
          <p:grpSpPr>
            <a:xfrm>
              <a:off x="7846400" y="2489790"/>
              <a:ext cx="1089866" cy="1089866"/>
              <a:chOff x="1188720" y="1335024"/>
              <a:chExt cx="900000" cy="900000"/>
            </a:xfrm>
          </p:grpSpPr>
          <p:sp>
            <p:nvSpPr>
              <p:cNvPr id="62" name="矩形 61"/>
              <p:cNvSpPr/>
              <p:nvPr/>
            </p:nvSpPr>
            <p:spPr>
              <a:xfrm>
                <a:off x="1188720" y="1335024"/>
                <a:ext cx="900000" cy="900000"/>
              </a:xfrm>
              <a:prstGeom prst="rect">
                <a:avLst/>
              </a:prstGeom>
              <a:noFill/>
              <a:ln w="19050" cap="flat" cmpd="sng" algn="ctr">
                <a:solidFill>
                  <a:srgbClr val="5F7797"/>
                </a:solidFill>
                <a:prstDash val="solid"/>
                <a:miter lim="800000"/>
              </a:ln>
              <a:effectLst/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defRPr/>
                </a:pPr>
                <a:endParaRPr lang="zh-CN" altLang="en-US" sz="2400" kern="0">
                  <a:solidFill>
                    <a:srgbClr val="5F7797"/>
                  </a:solidFill>
                </a:endParaRPr>
              </a:p>
            </p:txBody>
          </p:sp>
          <p:cxnSp>
            <p:nvCxnSpPr>
              <p:cNvPr id="63" name="直接连接符 62"/>
              <p:cNvCxnSpPr/>
              <p:nvPr/>
            </p:nvCxnSpPr>
            <p:spPr>
              <a:xfrm>
                <a:off x="1188720" y="1785944"/>
                <a:ext cx="900000" cy="0"/>
              </a:xfrm>
              <a:prstGeom prst="line">
                <a:avLst/>
              </a:prstGeom>
              <a:noFill/>
              <a:ln w="12700" cap="flat" cmpd="sng" algn="ctr">
                <a:solidFill>
                  <a:srgbClr val="5F7797"/>
                </a:solidFill>
                <a:prstDash val="dash"/>
                <a:miter lim="800000"/>
              </a:ln>
              <a:effectLst/>
            </p:spPr>
          </p:cxnSp>
          <p:cxnSp>
            <p:nvCxnSpPr>
              <p:cNvPr id="64" name="直接连接符 63"/>
              <p:cNvCxnSpPr/>
              <p:nvPr/>
            </p:nvCxnSpPr>
            <p:spPr>
              <a:xfrm rot="5400000">
                <a:off x="1189639" y="1785025"/>
                <a:ext cx="900000" cy="0"/>
              </a:xfrm>
              <a:prstGeom prst="line">
                <a:avLst/>
              </a:prstGeom>
              <a:noFill/>
              <a:ln w="12700" cap="flat" cmpd="sng" algn="ctr">
                <a:solidFill>
                  <a:srgbClr val="5F7797"/>
                </a:solidFill>
                <a:prstDash val="dash"/>
                <a:miter lim="800000"/>
              </a:ln>
              <a:effectLst/>
            </p:spPr>
          </p:cxnSp>
        </p:grpSp>
        <p:sp>
          <p:nvSpPr>
            <p:cNvPr id="61" name="文本框 60"/>
            <p:cNvSpPr txBox="1"/>
            <p:nvPr>
              <p:custDataLst>
                <p:tags r:id="rId7"/>
              </p:custDataLst>
            </p:nvPr>
          </p:nvSpPr>
          <p:spPr>
            <a:xfrm>
              <a:off x="7945700" y="2494161"/>
              <a:ext cx="1196848" cy="1015663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6000" b="1" kern="1200">
                  <a:blipFill dpi="0" rotWithShape="1">
                    <a:blip r:embed="rId5"/>
                    <a:stretch>
                      <a:fillRect/>
                    </a:stretch>
                  </a:blipFill>
                  <a:latin typeface="华文新魏" panose="02010800040101010101" pitchFamily="2" charset="-122"/>
                  <a:ea typeface="华文新魏" panose="02010800040101010101" pitchFamily="2" charset="-122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>
                  <a:solidFill>
                    <a:srgbClr val="5F7797"/>
                  </a:solidFill>
                </a:rPr>
                <a:t>一</a:t>
              </a:r>
              <a:endParaRPr lang="zh-CN" altLang="en-US">
                <a:solidFill>
                  <a:srgbClr val="5F7797"/>
                </a:solidFill>
              </a:endParaRPr>
            </a:p>
          </p:txBody>
        </p:sp>
      </p:grpSp>
      <p:grpSp>
        <p:nvGrpSpPr>
          <p:cNvPr id="65" name="64"/>
          <p:cNvGrpSpPr/>
          <p:nvPr/>
        </p:nvGrpSpPr>
        <p:grpSpPr>
          <a:xfrm>
            <a:off x="6225530" y="1992247"/>
            <a:ext cx="1254018" cy="1089867"/>
            <a:chOff x="9143542" y="2489789"/>
            <a:chExt cx="1254018" cy="1089867"/>
          </a:xfrm>
        </p:grpSpPr>
        <p:grpSp>
          <p:nvGrpSpPr>
            <p:cNvPr id="66" name="chenying0907 61"/>
            <p:cNvGrpSpPr/>
            <p:nvPr>
              <p:custDataLst>
                <p:tags r:id="rId8"/>
              </p:custDataLst>
            </p:nvPr>
          </p:nvGrpSpPr>
          <p:grpSpPr>
            <a:xfrm>
              <a:off x="9143542" y="2489790"/>
              <a:ext cx="1089866" cy="1089866"/>
              <a:chOff x="1188720" y="1335024"/>
              <a:chExt cx="900000" cy="900000"/>
            </a:xfrm>
          </p:grpSpPr>
          <p:sp>
            <p:nvSpPr>
              <p:cNvPr id="68" name="矩形 67"/>
              <p:cNvSpPr/>
              <p:nvPr/>
            </p:nvSpPr>
            <p:spPr>
              <a:xfrm>
                <a:off x="1188720" y="1335024"/>
                <a:ext cx="900000" cy="900000"/>
              </a:xfrm>
              <a:prstGeom prst="rect">
                <a:avLst/>
              </a:prstGeom>
              <a:noFill/>
              <a:ln w="19050" cap="flat" cmpd="sng" algn="ctr">
                <a:solidFill>
                  <a:srgbClr val="5F7797"/>
                </a:solidFill>
                <a:prstDash val="solid"/>
                <a:miter lim="800000"/>
              </a:ln>
              <a:effectLst/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defRPr/>
                </a:pPr>
                <a:endParaRPr lang="zh-CN" altLang="en-US" sz="2400" kern="0">
                  <a:solidFill>
                    <a:srgbClr val="5F7797"/>
                  </a:solidFill>
                </a:endParaRPr>
              </a:p>
            </p:txBody>
          </p:sp>
          <p:cxnSp>
            <p:nvCxnSpPr>
              <p:cNvPr id="69" name="直接连接符 68"/>
              <p:cNvCxnSpPr/>
              <p:nvPr/>
            </p:nvCxnSpPr>
            <p:spPr>
              <a:xfrm>
                <a:off x="1188720" y="1785944"/>
                <a:ext cx="900000" cy="0"/>
              </a:xfrm>
              <a:prstGeom prst="line">
                <a:avLst/>
              </a:prstGeom>
              <a:noFill/>
              <a:ln w="12700" cap="flat" cmpd="sng" algn="ctr">
                <a:solidFill>
                  <a:srgbClr val="5F7797"/>
                </a:solidFill>
                <a:prstDash val="dash"/>
                <a:miter lim="800000"/>
              </a:ln>
              <a:effectLst/>
            </p:spPr>
          </p:cxnSp>
          <p:cxnSp>
            <p:nvCxnSpPr>
              <p:cNvPr id="70" name="直接连接符 69"/>
              <p:cNvCxnSpPr/>
              <p:nvPr/>
            </p:nvCxnSpPr>
            <p:spPr>
              <a:xfrm rot="5400000">
                <a:off x="1189639" y="1785025"/>
                <a:ext cx="900000" cy="0"/>
              </a:xfrm>
              <a:prstGeom prst="line">
                <a:avLst/>
              </a:prstGeom>
              <a:noFill/>
              <a:ln w="12700" cap="flat" cmpd="sng" algn="ctr">
                <a:solidFill>
                  <a:srgbClr val="5F7797"/>
                </a:solidFill>
                <a:prstDash val="dash"/>
                <a:miter lim="800000"/>
              </a:ln>
              <a:effectLst/>
            </p:spPr>
          </p:cxnSp>
        </p:grpSp>
        <p:sp>
          <p:nvSpPr>
            <p:cNvPr id="67" name="文本框 66"/>
            <p:cNvSpPr txBox="1"/>
            <p:nvPr>
              <p:custDataLst>
                <p:tags r:id="rId9"/>
              </p:custDataLst>
            </p:nvPr>
          </p:nvSpPr>
          <p:spPr>
            <a:xfrm>
              <a:off x="9200712" y="2489789"/>
              <a:ext cx="1196848" cy="1015663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6000" b="1" kern="1200">
                  <a:blipFill dpi="0" rotWithShape="1">
                    <a:blip r:embed="rId5"/>
                    <a:stretch>
                      <a:fillRect/>
                    </a:stretch>
                  </a:blipFill>
                  <a:latin typeface="华文新魏" panose="02010800040101010101" pitchFamily="2" charset="-122"/>
                  <a:ea typeface="华文新魏" panose="02010800040101010101" pitchFamily="2" charset="-122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>
                  <a:solidFill>
                    <a:srgbClr val="5F7797"/>
                  </a:solidFill>
                </a:rPr>
                <a:t>章</a:t>
              </a:r>
              <a:endParaRPr lang="zh-CN" altLang="en-US">
                <a:solidFill>
                  <a:srgbClr val="5F7797"/>
                </a:solidFill>
              </a:endParaRPr>
            </a:p>
          </p:txBody>
        </p:sp>
      </p:grpSp>
      <p:grpSp>
        <p:nvGrpSpPr>
          <p:cNvPr id="71" name="7 70"/>
          <p:cNvGrpSpPr/>
          <p:nvPr/>
        </p:nvGrpSpPr>
        <p:grpSpPr>
          <a:xfrm>
            <a:off x="7520442" y="1992248"/>
            <a:ext cx="1309737" cy="1089866"/>
            <a:chOff x="10438454" y="2489790"/>
            <a:chExt cx="1309737" cy="1089866"/>
          </a:xfrm>
        </p:grpSpPr>
        <p:grpSp>
          <p:nvGrpSpPr>
            <p:cNvPr id="72" name="chenying0907 65"/>
            <p:cNvGrpSpPr/>
            <p:nvPr>
              <p:custDataLst>
                <p:tags r:id="rId10"/>
              </p:custDataLst>
            </p:nvPr>
          </p:nvGrpSpPr>
          <p:grpSpPr>
            <a:xfrm>
              <a:off x="10438454" y="2489790"/>
              <a:ext cx="1092096" cy="1089866"/>
              <a:chOff x="1188720" y="1335024"/>
              <a:chExt cx="900000" cy="900000"/>
            </a:xfrm>
          </p:grpSpPr>
          <p:sp>
            <p:nvSpPr>
              <p:cNvPr id="74" name="矩形 73"/>
              <p:cNvSpPr/>
              <p:nvPr/>
            </p:nvSpPr>
            <p:spPr>
              <a:xfrm>
                <a:off x="1188720" y="1335024"/>
                <a:ext cx="900000" cy="900000"/>
              </a:xfrm>
              <a:prstGeom prst="rect">
                <a:avLst/>
              </a:prstGeom>
              <a:noFill/>
              <a:ln w="19050" cap="flat" cmpd="sng" algn="ctr">
                <a:solidFill>
                  <a:srgbClr val="5F7797"/>
                </a:solidFill>
                <a:prstDash val="solid"/>
                <a:miter lim="800000"/>
              </a:ln>
              <a:effectLst/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defRPr/>
                </a:pPr>
                <a:endParaRPr lang="zh-CN" altLang="en-US" sz="2400" kern="0">
                  <a:solidFill>
                    <a:srgbClr val="5F7797"/>
                  </a:solidFill>
                </a:endParaRPr>
              </a:p>
            </p:txBody>
          </p:sp>
          <p:cxnSp>
            <p:nvCxnSpPr>
              <p:cNvPr id="75" name="直接连接符 74"/>
              <p:cNvCxnSpPr/>
              <p:nvPr/>
            </p:nvCxnSpPr>
            <p:spPr>
              <a:xfrm>
                <a:off x="1188720" y="1785944"/>
                <a:ext cx="900000" cy="0"/>
              </a:xfrm>
              <a:prstGeom prst="line">
                <a:avLst/>
              </a:prstGeom>
              <a:noFill/>
              <a:ln w="12700" cap="flat" cmpd="sng" algn="ctr">
                <a:solidFill>
                  <a:srgbClr val="5F7797"/>
                </a:solidFill>
                <a:prstDash val="dash"/>
                <a:miter lim="800000"/>
              </a:ln>
              <a:effectLst/>
            </p:spPr>
          </p:cxnSp>
          <p:cxnSp>
            <p:nvCxnSpPr>
              <p:cNvPr id="76" name="直接连接符 75"/>
              <p:cNvCxnSpPr/>
              <p:nvPr/>
            </p:nvCxnSpPr>
            <p:spPr>
              <a:xfrm rot="5400000">
                <a:off x="1188720" y="1785025"/>
                <a:ext cx="900000" cy="0"/>
              </a:xfrm>
              <a:prstGeom prst="line">
                <a:avLst/>
              </a:prstGeom>
              <a:noFill/>
              <a:ln w="12700" cap="flat" cmpd="sng" algn="ctr">
                <a:solidFill>
                  <a:srgbClr val="5F7797"/>
                </a:solidFill>
                <a:prstDash val="dash"/>
                <a:miter lim="800000"/>
              </a:ln>
              <a:effectLst/>
            </p:spPr>
          </p:cxnSp>
        </p:grpSp>
        <p:sp>
          <p:nvSpPr>
            <p:cNvPr id="73" name="文本框 72"/>
            <p:cNvSpPr txBox="1"/>
            <p:nvPr>
              <p:custDataLst>
                <p:tags r:id="rId11"/>
              </p:custDataLst>
            </p:nvPr>
          </p:nvSpPr>
          <p:spPr>
            <a:xfrm>
              <a:off x="10553572" y="2497385"/>
              <a:ext cx="1194619" cy="1015663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6000" b="1" kern="1200">
                  <a:blipFill dpi="0" rotWithShape="1">
                    <a:blip r:embed="rId5"/>
                    <a:stretch>
                      <a:fillRect/>
                    </a:stretch>
                  </a:blipFill>
                  <a:latin typeface="华文新魏" panose="02010800040101010101" pitchFamily="2" charset="-122"/>
                  <a:ea typeface="华文新魏" panose="02010800040101010101" pitchFamily="2" charset="-122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>
                  <a:solidFill>
                    <a:srgbClr val="5F7797"/>
                  </a:solidFill>
                </a:rPr>
                <a:t>节</a:t>
              </a:r>
              <a:endParaRPr lang="zh-CN" altLang="en-US">
                <a:solidFill>
                  <a:srgbClr val="5F7797"/>
                </a:solidFill>
              </a:endParaRPr>
            </a:p>
          </p:txBody>
        </p:sp>
      </p:grpSp>
      <p:sp>
        <p:nvSpPr>
          <p:cNvPr id="77" name="文本框 76"/>
          <p:cNvSpPr txBox="1"/>
          <p:nvPr>
            <p:custDataLst>
              <p:tags r:id="rId12"/>
            </p:custDataLst>
          </p:nvPr>
        </p:nvSpPr>
        <p:spPr>
          <a:xfrm>
            <a:off x="3932457" y="1443970"/>
            <a:ext cx="704290" cy="52322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6000" b="1" kern="1200">
                <a:blipFill dpi="0" rotWithShape="1">
                  <a:blip r:embed="rId5"/>
                  <a:stretch>
                    <a:fillRect/>
                  </a:stretch>
                </a:blipFill>
                <a:latin typeface="华文新魏" panose="02010800040101010101" pitchFamily="2" charset="-122"/>
                <a:ea typeface="华文新魏" panose="02010800040101010101" pitchFamily="2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>
                <a:solidFill>
                  <a:srgbClr val="5F7797"/>
                </a:solidFill>
              </a:rPr>
              <a:t>di</a:t>
            </a:r>
            <a:endParaRPr lang="zh-CN" altLang="en-US" sz="2800">
              <a:solidFill>
                <a:srgbClr val="5F7797"/>
              </a:solidFill>
            </a:endParaRPr>
          </a:p>
        </p:txBody>
      </p:sp>
      <p:sp>
        <p:nvSpPr>
          <p:cNvPr id="78" name="文本框 77"/>
          <p:cNvSpPr txBox="1"/>
          <p:nvPr>
            <p:custDataLst>
              <p:tags r:id="rId13"/>
            </p:custDataLst>
          </p:nvPr>
        </p:nvSpPr>
        <p:spPr>
          <a:xfrm>
            <a:off x="5229601" y="1443970"/>
            <a:ext cx="702062" cy="52322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2800" b="1" kern="1200">
                <a:blipFill dpi="0" rotWithShape="1">
                  <a:blip r:embed="rId5"/>
                  <a:stretch>
                    <a:fillRect/>
                  </a:stretch>
                </a:blipFill>
                <a:latin typeface="华文新魏" panose="02010800040101010101" pitchFamily="2" charset="-122"/>
                <a:ea typeface="华文新魏" panose="02010800040101010101" pitchFamily="2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>
                <a:solidFill>
                  <a:srgbClr val="5F7797"/>
                </a:solidFill>
              </a:rPr>
              <a:t>yi</a:t>
            </a:r>
            <a:endParaRPr lang="zh-CN" altLang="en-US">
              <a:solidFill>
                <a:srgbClr val="5F7797"/>
              </a:solidFill>
            </a:endParaRPr>
          </a:p>
        </p:txBody>
      </p:sp>
      <p:sp>
        <p:nvSpPr>
          <p:cNvPr id="79" name="文本框 78"/>
          <p:cNvSpPr txBox="1"/>
          <p:nvPr>
            <p:custDataLst>
              <p:tags r:id="rId14"/>
            </p:custDataLst>
          </p:nvPr>
        </p:nvSpPr>
        <p:spPr>
          <a:xfrm>
            <a:off x="6225530" y="1451565"/>
            <a:ext cx="1542306" cy="52322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2800" b="1" kern="1200">
                <a:blipFill dpi="0" rotWithShape="1">
                  <a:blip r:embed="rId5"/>
                  <a:stretch>
                    <a:fillRect/>
                  </a:stretch>
                </a:blipFill>
                <a:latin typeface="华文新魏" panose="02010800040101010101" pitchFamily="2" charset="-122"/>
                <a:ea typeface="华文新魏" panose="02010800040101010101" pitchFamily="2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>
                <a:solidFill>
                  <a:srgbClr val="5F7797"/>
                </a:solidFill>
              </a:rPr>
              <a:t>zhang</a:t>
            </a:r>
            <a:endParaRPr lang="zh-CN" altLang="en-US">
              <a:solidFill>
                <a:srgbClr val="5F7797"/>
              </a:solidFill>
            </a:endParaRPr>
          </a:p>
        </p:txBody>
      </p:sp>
      <p:sp>
        <p:nvSpPr>
          <p:cNvPr id="80" name="文本框 79"/>
          <p:cNvSpPr txBox="1"/>
          <p:nvPr>
            <p:custDataLst>
              <p:tags r:id="rId15"/>
            </p:custDataLst>
          </p:nvPr>
        </p:nvSpPr>
        <p:spPr>
          <a:xfrm>
            <a:off x="7823885" y="1443970"/>
            <a:ext cx="835788" cy="52322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2800" b="1" kern="1200">
                <a:blipFill dpi="0" rotWithShape="1">
                  <a:blip r:embed="rId5"/>
                  <a:stretch>
                    <a:fillRect/>
                  </a:stretch>
                </a:blipFill>
                <a:latin typeface="华文新魏" panose="02010800040101010101" pitchFamily="2" charset="-122"/>
                <a:ea typeface="华文新魏" panose="02010800040101010101" pitchFamily="2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>
                <a:solidFill>
                  <a:srgbClr val="5F7797"/>
                </a:solidFill>
              </a:rPr>
              <a:t>jie</a:t>
            </a:r>
            <a:endParaRPr lang="zh-CN" altLang="en-US">
              <a:solidFill>
                <a:srgbClr val="5F7797"/>
              </a:solidFill>
            </a:endParaRPr>
          </a:p>
        </p:txBody>
      </p:sp>
      <p:sp>
        <p:nvSpPr>
          <p:cNvPr id="82" name="文本框 81"/>
          <p:cNvSpPr txBox="1"/>
          <p:nvPr>
            <p:custDataLst>
              <p:tags r:id="rId16"/>
            </p:custDataLst>
          </p:nvPr>
        </p:nvSpPr>
        <p:spPr>
          <a:xfrm>
            <a:off x="4389273" y="3618856"/>
            <a:ext cx="3712508" cy="1655146"/>
          </a:xfrm>
          <a:prstGeom prst="rect">
            <a:avLst/>
          </a:prstGeom>
          <a:noFill/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zh-CN" altLang="en-US" sz="6000" b="1">
                <a:blipFill>
                  <a:blip r:embed="rId17"/>
                  <a:stretch>
                    <a:fillRect/>
                  </a:stretch>
                </a:blipFill>
                <a:latin typeface="微软雅黑" panose="020b0503020204020204" charset="-122"/>
              </a:rPr>
              <a:t>说教材</a:t>
            </a:r>
            <a:endParaRPr lang="zh-CN" altLang="en-US" sz="6000" b="1">
              <a:blipFill>
                <a:blip r:embed="rId17"/>
                <a:stretch>
                  <a:fillRect/>
                </a:stretch>
              </a:blipFill>
              <a:latin typeface="微软雅黑" panose="020b0503020204020204" charset="-122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200"/>
    </mc:Choice>
    <mc:Fallback>
      <p:transition spd="slow"/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355" name="07 354"/>
          <p:cNvGrpSpPr/>
          <p:nvPr/>
        </p:nvGrpSpPr>
        <p:grpSpPr>
          <a:xfrm rot="900000" flipH="1">
            <a:off x="6749671" y="3005793"/>
            <a:ext cx="1191323" cy="220616"/>
            <a:chOff x="4811713" y="3189288"/>
            <a:chExt cx="2571751" cy="476251"/>
          </a:xfrm>
          <a:solidFill>
            <a:srgbClr val="5F7797"/>
          </a:solidFill>
        </p:grpSpPr>
        <p:sp>
          <p:nvSpPr>
            <p:cNvPr id="356" name="Freeform 5"/>
            <p:cNvSpPr/>
            <p:nvPr/>
          </p:nvSpPr>
          <p:spPr bwMode="auto">
            <a:xfrm>
              <a:off x="6980238" y="3281363"/>
              <a:ext cx="61913" cy="33338"/>
            </a:xfrm>
            <a:custGeom>
              <a:gdLst>
                <a:gd name="T0" fmla="*/ 3 w 19"/>
                <a:gd name="T1" fmla="*/ 8 h 10"/>
                <a:gd name="T2" fmla="*/ 13 w 19"/>
                <a:gd name="T3" fmla="*/ 5 h 10"/>
                <a:gd name="T4" fmla="*/ 13 w 19"/>
                <a:gd name="T5" fmla="*/ 9 h 10"/>
                <a:gd name="T6" fmla="*/ 15 w 19"/>
                <a:gd name="T7" fmla="*/ 4 h 10"/>
                <a:gd name="T8" fmla="*/ 19 w 19"/>
                <a:gd name="T9" fmla="*/ 2 h 10"/>
                <a:gd name="T10" fmla="*/ 18 w 19"/>
                <a:gd name="T11" fmla="*/ 0 h 10"/>
                <a:gd name="T12" fmla="*/ 14 w 19"/>
                <a:gd name="T13" fmla="*/ 0 h 10"/>
                <a:gd name="T14" fmla="*/ 8 w 19"/>
                <a:gd name="T15" fmla="*/ 0 h 10"/>
                <a:gd name="T16" fmla="*/ 3 w 19"/>
                <a:gd name="T17" fmla="*/ 8 h 1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9" h="10">
                  <a:moveTo>
                    <a:pt x="3" y="8"/>
                  </a:moveTo>
                  <a:cubicBezTo>
                    <a:pt x="7" y="10"/>
                    <a:pt x="9" y="2"/>
                    <a:pt x="13" y="5"/>
                  </a:cubicBezTo>
                  <a:cubicBezTo>
                    <a:pt x="14" y="6"/>
                    <a:pt x="11" y="7"/>
                    <a:pt x="13" y="9"/>
                  </a:cubicBezTo>
                  <a:cubicBezTo>
                    <a:pt x="16" y="9"/>
                    <a:pt x="15" y="5"/>
                    <a:pt x="15" y="4"/>
                  </a:cubicBezTo>
                  <a:cubicBezTo>
                    <a:pt x="16" y="3"/>
                    <a:pt x="18" y="4"/>
                    <a:pt x="19" y="2"/>
                  </a:cubicBezTo>
                  <a:cubicBezTo>
                    <a:pt x="18" y="1"/>
                    <a:pt x="19" y="1"/>
                    <a:pt x="18" y="0"/>
                  </a:cubicBezTo>
                  <a:cubicBezTo>
                    <a:pt x="17" y="1"/>
                    <a:pt x="16" y="1"/>
                    <a:pt x="14" y="0"/>
                  </a:cubicBezTo>
                  <a:cubicBezTo>
                    <a:pt x="13" y="2"/>
                    <a:pt x="11" y="3"/>
                    <a:pt x="8" y="0"/>
                  </a:cubicBezTo>
                  <a:cubicBezTo>
                    <a:pt x="5" y="1"/>
                    <a:pt x="0" y="5"/>
                    <a:pt x="3" y="8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</a:endParaRPr>
            </a:p>
          </p:txBody>
        </p:sp>
        <p:sp>
          <p:nvSpPr>
            <p:cNvPr id="357" name="Freeform 6"/>
            <p:cNvSpPr/>
            <p:nvPr/>
          </p:nvSpPr>
          <p:spPr bwMode="auto">
            <a:xfrm>
              <a:off x="6980238" y="3271838"/>
              <a:ext cx="12700" cy="12700"/>
            </a:xfrm>
            <a:custGeom>
              <a:gdLst>
                <a:gd name="T0" fmla="*/ 3 w 4"/>
                <a:gd name="T1" fmla="*/ 1 h 4"/>
                <a:gd name="T2" fmla="*/ 0 w 4"/>
                <a:gd name="T3" fmla="*/ 2 h 4"/>
                <a:gd name="T4" fmla="*/ 3 w 4"/>
                <a:gd name="T5" fmla="*/ 1 h 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" h="4">
                  <a:moveTo>
                    <a:pt x="3" y="1"/>
                  </a:moveTo>
                  <a:cubicBezTo>
                    <a:pt x="2" y="3"/>
                    <a:pt x="1" y="0"/>
                    <a:pt x="0" y="2"/>
                  </a:cubicBezTo>
                  <a:cubicBezTo>
                    <a:pt x="1" y="4"/>
                    <a:pt x="4" y="3"/>
                    <a:pt x="3" y="1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</a:endParaRPr>
            </a:p>
          </p:txBody>
        </p:sp>
        <p:sp>
          <p:nvSpPr>
            <p:cNvPr id="358" name="Freeform 7"/>
            <p:cNvSpPr/>
            <p:nvPr/>
          </p:nvSpPr>
          <p:spPr bwMode="auto">
            <a:xfrm>
              <a:off x="6958013" y="3271838"/>
              <a:ext cx="19050" cy="33338"/>
            </a:xfrm>
            <a:custGeom>
              <a:gdLst>
                <a:gd name="T0" fmla="*/ 5 w 6"/>
                <a:gd name="T1" fmla="*/ 9 h 10"/>
                <a:gd name="T2" fmla="*/ 6 w 6"/>
                <a:gd name="T3" fmla="*/ 2 h 10"/>
                <a:gd name="T4" fmla="*/ 3 w 6"/>
                <a:gd name="T5" fmla="*/ 1 h 10"/>
                <a:gd name="T6" fmla="*/ 0 w 6"/>
                <a:gd name="T7" fmla="*/ 8 h 10"/>
                <a:gd name="T8" fmla="*/ 5 w 6"/>
                <a:gd name="T9" fmla="*/ 9 h 1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" h="10">
                  <a:moveTo>
                    <a:pt x="5" y="9"/>
                  </a:moveTo>
                  <a:cubicBezTo>
                    <a:pt x="5" y="7"/>
                    <a:pt x="6" y="5"/>
                    <a:pt x="6" y="2"/>
                  </a:cubicBezTo>
                  <a:cubicBezTo>
                    <a:pt x="5" y="1"/>
                    <a:pt x="4" y="0"/>
                    <a:pt x="3" y="1"/>
                  </a:cubicBezTo>
                  <a:cubicBezTo>
                    <a:pt x="0" y="3"/>
                    <a:pt x="3" y="7"/>
                    <a:pt x="0" y="8"/>
                  </a:cubicBezTo>
                  <a:cubicBezTo>
                    <a:pt x="2" y="10"/>
                    <a:pt x="3" y="9"/>
                    <a:pt x="5" y="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</a:endParaRPr>
            </a:p>
          </p:txBody>
        </p:sp>
        <p:sp>
          <p:nvSpPr>
            <p:cNvPr id="359" name="Freeform 8"/>
            <p:cNvSpPr/>
            <p:nvPr/>
          </p:nvSpPr>
          <p:spPr bwMode="auto">
            <a:xfrm>
              <a:off x="6927851" y="3262313"/>
              <a:ext cx="36513" cy="33338"/>
            </a:xfrm>
            <a:custGeom>
              <a:gdLst>
                <a:gd name="T0" fmla="*/ 4 w 11"/>
                <a:gd name="T1" fmla="*/ 3 h 10"/>
                <a:gd name="T2" fmla="*/ 3 w 11"/>
                <a:gd name="T3" fmla="*/ 10 h 10"/>
                <a:gd name="T4" fmla="*/ 4 w 11"/>
                <a:gd name="T5" fmla="*/ 3 h 1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1" h="10">
                  <a:moveTo>
                    <a:pt x="4" y="3"/>
                  </a:moveTo>
                  <a:cubicBezTo>
                    <a:pt x="4" y="5"/>
                    <a:pt x="0" y="8"/>
                    <a:pt x="3" y="10"/>
                  </a:cubicBezTo>
                  <a:cubicBezTo>
                    <a:pt x="7" y="8"/>
                    <a:pt x="11" y="0"/>
                    <a:pt x="4" y="3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</a:endParaRPr>
            </a:p>
          </p:txBody>
        </p:sp>
        <p:sp>
          <p:nvSpPr>
            <p:cNvPr id="360" name="Freeform 9"/>
            <p:cNvSpPr>
              <a:spLocks noEditPoints="1"/>
            </p:cNvSpPr>
            <p:nvPr/>
          </p:nvSpPr>
          <p:spPr bwMode="auto">
            <a:xfrm>
              <a:off x="6980238" y="3338513"/>
              <a:ext cx="65088" cy="61913"/>
            </a:xfrm>
            <a:custGeom>
              <a:gdLst>
                <a:gd name="T0" fmla="*/ 5 w 20"/>
                <a:gd name="T1" fmla="*/ 14 h 19"/>
                <a:gd name="T2" fmla="*/ 0 w 20"/>
                <a:gd name="T3" fmla="*/ 18 h 19"/>
                <a:gd name="T4" fmla="*/ 15 w 20"/>
                <a:gd name="T5" fmla="*/ 16 h 19"/>
                <a:gd name="T6" fmla="*/ 12 w 20"/>
                <a:gd name="T7" fmla="*/ 14 h 19"/>
                <a:gd name="T8" fmla="*/ 10 w 20"/>
                <a:gd name="T9" fmla="*/ 16 h 19"/>
                <a:gd name="T10" fmla="*/ 13 w 20"/>
                <a:gd name="T11" fmla="*/ 7 h 19"/>
                <a:gd name="T12" fmla="*/ 14 w 20"/>
                <a:gd name="T13" fmla="*/ 13 h 19"/>
                <a:gd name="T14" fmla="*/ 20 w 20"/>
                <a:gd name="T15" fmla="*/ 6 h 19"/>
                <a:gd name="T16" fmla="*/ 17 w 20"/>
                <a:gd name="T17" fmla="*/ 1 h 19"/>
                <a:gd name="T18" fmla="*/ 7 w 20"/>
                <a:gd name="T19" fmla="*/ 4 h 19"/>
                <a:gd name="T20" fmla="*/ 3 w 20"/>
                <a:gd name="T21" fmla="*/ 0 h 19"/>
                <a:gd name="T22" fmla="*/ 2 w 20"/>
                <a:gd name="T23" fmla="*/ 4 h 19"/>
                <a:gd name="T24" fmla="*/ 5 w 20"/>
                <a:gd name="T25" fmla="*/ 14 h 19"/>
                <a:gd name="T26" fmla="*/ 11 w 20"/>
                <a:gd name="T27" fmla="*/ 3 h 19"/>
                <a:gd name="T28" fmla="*/ 12 w 20"/>
                <a:gd name="T29" fmla="*/ 3 h 19"/>
                <a:gd name="T30" fmla="*/ 11 w 20"/>
                <a:gd name="T31" fmla="*/ 5 h 19"/>
                <a:gd name="T32" fmla="*/ 11 w 20"/>
                <a:gd name="T33" fmla="*/ 3 h 1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20" h="19">
                  <a:moveTo>
                    <a:pt x="5" y="14"/>
                  </a:moveTo>
                  <a:cubicBezTo>
                    <a:pt x="3" y="15"/>
                    <a:pt x="0" y="15"/>
                    <a:pt x="0" y="18"/>
                  </a:cubicBezTo>
                  <a:cubicBezTo>
                    <a:pt x="5" y="16"/>
                    <a:pt x="10" y="19"/>
                    <a:pt x="15" y="16"/>
                  </a:cubicBezTo>
                  <a:cubicBezTo>
                    <a:pt x="14" y="15"/>
                    <a:pt x="13" y="15"/>
                    <a:pt x="12" y="14"/>
                  </a:cubicBezTo>
                  <a:cubicBezTo>
                    <a:pt x="12" y="15"/>
                    <a:pt x="11" y="16"/>
                    <a:pt x="10" y="16"/>
                  </a:cubicBezTo>
                  <a:cubicBezTo>
                    <a:pt x="6" y="13"/>
                    <a:pt x="9" y="7"/>
                    <a:pt x="13" y="7"/>
                  </a:cubicBezTo>
                  <a:cubicBezTo>
                    <a:pt x="15" y="9"/>
                    <a:pt x="13" y="11"/>
                    <a:pt x="14" y="13"/>
                  </a:cubicBezTo>
                  <a:cubicBezTo>
                    <a:pt x="16" y="9"/>
                    <a:pt x="20" y="9"/>
                    <a:pt x="20" y="6"/>
                  </a:cubicBezTo>
                  <a:cubicBezTo>
                    <a:pt x="16" y="5"/>
                    <a:pt x="19" y="2"/>
                    <a:pt x="17" y="1"/>
                  </a:cubicBezTo>
                  <a:cubicBezTo>
                    <a:pt x="12" y="0"/>
                    <a:pt x="11" y="3"/>
                    <a:pt x="7" y="4"/>
                  </a:cubicBezTo>
                  <a:cubicBezTo>
                    <a:pt x="4" y="3"/>
                    <a:pt x="6" y="0"/>
                    <a:pt x="3" y="0"/>
                  </a:cubicBezTo>
                  <a:cubicBezTo>
                    <a:pt x="5" y="1"/>
                    <a:pt x="3" y="3"/>
                    <a:pt x="2" y="4"/>
                  </a:cubicBezTo>
                  <a:cubicBezTo>
                    <a:pt x="5" y="7"/>
                    <a:pt x="4" y="10"/>
                    <a:pt x="5" y="14"/>
                  </a:cubicBezTo>
                  <a:close/>
                  <a:moveTo>
                    <a:pt x="11" y="3"/>
                  </a:moveTo>
                  <a:cubicBezTo>
                    <a:pt x="11" y="3"/>
                    <a:pt x="12" y="4"/>
                    <a:pt x="12" y="3"/>
                  </a:cubicBezTo>
                  <a:cubicBezTo>
                    <a:pt x="13" y="3"/>
                    <a:pt x="13" y="6"/>
                    <a:pt x="11" y="5"/>
                  </a:cubicBezTo>
                  <a:cubicBezTo>
                    <a:pt x="10" y="5"/>
                    <a:pt x="11" y="4"/>
                    <a:pt x="11" y="3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</a:endParaRPr>
            </a:p>
          </p:txBody>
        </p:sp>
        <p:sp>
          <p:nvSpPr>
            <p:cNvPr id="361" name="Freeform 10"/>
            <p:cNvSpPr/>
            <p:nvPr/>
          </p:nvSpPr>
          <p:spPr bwMode="auto">
            <a:xfrm>
              <a:off x="6908801" y="3271838"/>
              <a:ext cx="22225" cy="23813"/>
            </a:xfrm>
            <a:custGeom>
              <a:gdLst>
                <a:gd name="T0" fmla="*/ 0 w 7"/>
                <a:gd name="T1" fmla="*/ 5 h 7"/>
                <a:gd name="T2" fmla="*/ 2 w 7"/>
                <a:gd name="T3" fmla="*/ 7 h 7"/>
                <a:gd name="T4" fmla="*/ 6 w 7"/>
                <a:gd name="T5" fmla="*/ 0 h 7"/>
                <a:gd name="T6" fmla="*/ 3 w 7"/>
                <a:gd name="T7" fmla="*/ 1 h 7"/>
                <a:gd name="T8" fmla="*/ 0 w 7"/>
                <a:gd name="T9" fmla="*/ 5 h 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7" h="7">
                  <a:moveTo>
                    <a:pt x="0" y="5"/>
                  </a:moveTo>
                  <a:cubicBezTo>
                    <a:pt x="1" y="7"/>
                    <a:pt x="0" y="7"/>
                    <a:pt x="2" y="7"/>
                  </a:cubicBezTo>
                  <a:cubicBezTo>
                    <a:pt x="5" y="5"/>
                    <a:pt x="7" y="3"/>
                    <a:pt x="6" y="0"/>
                  </a:cubicBezTo>
                  <a:cubicBezTo>
                    <a:pt x="5" y="1"/>
                    <a:pt x="4" y="1"/>
                    <a:pt x="3" y="1"/>
                  </a:cubicBezTo>
                  <a:cubicBezTo>
                    <a:pt x="1" y="2"/>
                    <a:pt x="2" y="4"/>
                    <a:pt x="0" y="5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</a:endParaRPr>
            </a:p>
          </p:txBody>
        </p:sp>
        <p:sp>
          <p:nvSpPr>
            <p:cNvPr id="362" name="Freeform 11"/>
            <p:cNvSpPr/>
            <p:nvPr/>
          </p:nvSpPr>
          <p:spPr bwMode="auto">
            <a:xfrm>
              <a:off x="6784976" y="3259138"/>
              <a:ext cx="39688" cy="22225"/>
            </a:xfrm>
            <a:custGeom>
              <a:gdLst>
                <a:gd name="T0" fmla="*/ 9 w 12"/>
                <a:gd name="T1" fmla="*/ 4 h 7"/>
                <a:gd name="T2" fmla="*/ 12 w 12"/>
                <a:gd name="T3" fmla="*/ 0 h 7"/>
                <a:gd name="T4" fmla="*/ 8 w 12"/>
                <a:gd name="T5" fmla="*/ 0 h 7"/>
                <a:gd name="T6" fmla="*/ 5 w 12"/>
                <a:gd name="T7" fmla="*/ 5 h 7"/>
                <a:gd name="T8" fmla="*/ 0 w 12"/>
                <a:gd name="T9" fmla="*/ 6 h 7"/>
                <a:gd name="T10" fmla="*/ 11 w 12"/>
                <a:gd name="T11" fmla="*/ 7 h 7"/>
                <a:gd name="T12" fmla="*/ 9 w 12"/>
                <a:gd name="T13" fmla="*/ 4 h 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2" h="7">
                  <a:moveTo>
                    <a:pt x="9" y="4"/>
                  </a:moveTo>
                  <a:cubicBezTo>
                    <a:pt x="9" y="2"/>
                    <a:pt x="12" y="2"/>
                    <a:pt x="12" y="0"/>
                  </a:cubicBezTo>
                  <a:cubicBezTo>
                    <a:pt x="10" y="1"/>
                    <a:pt x="9" y="0"/>
                    <a:pt x="8" y="0"/>
                  </a:cubicBezTo>
                  <a:cubicBezTo>
                    <a:pt x="7" y="2"/>
                    <a:pt x="6" y="4"/>
                    <a:pt x="5" y="5"/>
                  </a:cubicBezTo>
                  <a:cubicBezTo>
                    <a:pt x="3" y="6"/>
                    <a:pt x="1" y="3"/>
                    <a:pt x="0" y="6"/>
                  </a:cubicBezTo>
                  <a:cubicBezTo>
                    <a:pt x="4" y="7"/>
                    <a:pt x="7" y="7"/>
                    <a:pt x="11" y="7"/>
                  </a:cubicBezTo>
                  <a:cubicBezTo>
                    <a:pt x="10" y="6"/>
                    <a:pt x="9" y="5"/>
                    <a:pt x="9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</a:endParaRPr>
            </a:p>
          </p:txBody>
        </p:sp>
        <p:sp>
          <p:nvSpPr>
            <p:cNvPr id="363" name="Freeform 12"/>
            <p:cNvSpPr/>
            <p:nvPr/>
          </p:nvSpPr>
          <p:spPr bwMode="auto">
            <a:xfrm>
              <a:off x="6719888" y="3244851"/>
              <a:ext cx="58738" cy="33338"/>
            </a:xfrm>
            <a:custGeom>
              <a:gdLst>
                <a:gd name="T0" fmla="*/ 0 w 18"/>
                <a:gd name="T1" fmla="*/ 8 h 10"/>
                <a:gd name="T2" fmla="*/ 18 w 18"/>
                <a:gd name="T3" fmla="*/ 1 h 10"/>
                <a:gd name="T4" fmla="*/ 5 w 18"/>
                <a:gd name="T5" fmla="*/ 0 h 10"/>
                <a:gd name="T6" fmla="*/ 0 w 18"/>
                <a:gd name="T7" fmla="*/ 8 h 1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8" h="10">
                  <a:moveTo>
                    <a:pt x="0" y="8"/>
                  </a:moveTo>
                  <a:cubicBezTo>
                    <a:pt x="7" y="10"/>
                    <a:pt x="14" y="6"/>
                    <a:pt x="18" y="1"/>
                  </a:cubicBezTo>
                  <a:cubicBezTo>
                    <a:pt x="14" y="2"/>
                    <a:pt x="9" y="1"/>
                    <a:pt x="5" y="0"/>
                  </a:cubicBezTo>
                  <a:cubicBezTo>
                    <a:pt x="6" y="5"/>
                    <a:pt x="2" y="5"/>
                    <a:pt x="0" y="8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</a:endParaRPr>
            </a:p>
          </p:txBody>
        </p:sp>
        <p:sp>
          <p:nvSpPr>
            <p:cNvPr id="364" name="Freeform 13"/>
            <p:cNvSpPr/>
            <p:nvPr/>
          </p:nvSpPr>
          <p:spPr bwMode="auto">
            <a:xfrm>
              <a:off x="6778626" y="3255963"/>
              <a:ext cx="15875" cy="12700"/>
            </a:xfrm>
            <a:custGeom>
              <a:gdLst>
                <a:gd name="T0" fmla="*/ 2 w 5"/>
                <a:gd name="T1" fmla="*/ 4 h 4"/>
                <a:gd name="T2" fmla="*/ 5 w 5"/>
                <a:gd name="T3" fmla="*/ 3 h 4"/>
                <a:gd name="T4" fmla="*/ 3 w 5"/>
                <a:gd name="T5" fmla="*/ 0 h 4"/>
                <a:gd name="T6" fmla="*/ 2 w 5"/>
                <a:gd name="T7" fmla="*/ 4 h 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" h="4">
                  <a:moveTo>
                    <a:pt x="2" y="4"/>
                  </a:moveTo>
                  <a:cubicBezTo>
                    <a:pt x="3" y="4"/>
                    <a:pt x="4" y="4"/>
                    <a:pt x="5" y="3"/>
                  </a:cubicBezTo>
                  <a:cubicBezTo>
                    <a:pt x="5" y="2"/>
                    <a:pt x="4" y="1"/>
                    <a:pt x="3" y="0"/>
                  </a:cubicBezTo>
                  <a:cubicBezTo>
                    <a:pt x="2" y="2"/>
                    <a:pt x="0" y="3"/>
                    <a:pt x="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</a:endParaRPr>
            </a:p>
          </p:txBody>
        </p:sp>
        <p:sp>
          <p:nvSpPr>
            <p:cNvPr id="365" name="Freeform 14"/>
            <p:cNvSpPr/>
            <p:nvPr/>
          </p:nvSpPr>
          <p:spPr bwMode="auto">
            <a:xfrm>
              <a:off x="6675438" y="3235326"/>
              <a:ext cx="47625" cy="33338"/>
            </a:xfrm>
            <a:custGeom>
              <a:gdLst>
                <a:gd name="T0" fmla="*/ 4 w 15"/>
                <a:gd name="T1" fmla="*/ 10 h 10"/>
                <a:gd name="T2" fmla="*/ 4 w 15"/>
                <a:gd name="T3" fmla="*/ 5 h 10"/>
                <a:gd name="T4" fmla="*/ 9 w 15"/>
                <a:gd name="T5" fmla="*/ 4 h 10"/>
                <a:gd name="T6" fmla="*/ 10 w 15"/>
                <a:gd name="T7" fmla="*/ 9 h 10"/>
                <a:gd name="T8" fmla="*/ 14 w 15"/>
                <a:gd name="T9" fmla="*/ 2 h 10"/>
                <a:gd name="T10" fmla="*/ 9 w 15"/>
                <a:gd name="T11" fmla="*/ 1 h 10"/>
                <a:gd name="T12" fmla="*/ 0 w 15"/>
                <a:gd name="T13" fmla="*/ 5 h 10"/>
                <a:gd name="T14" fmla="*/ 4 w 15"/>
                <a:gd name="T15" fmla="*/ 10 h 1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5" h="10">
                  <a:moveTo>
                    <a:pt x="4" y="10"/>
                  </a:moveTo>
                  <a:cubicBezTo>
                    <a:pt x="5" y="8"/>
                    <a:pt x="3" y="7"/>
                    <a:pt x="4" y="5"/>
                  </a:cubicBezTo>
                  <a:cubicBezTo>
                    <a:pt x="6" y="4"/>
                    <a:pt x="8" y="3"/>
                    <a:pt x="9" y="4"/>
                  </a:cubicBezTo>
                  <a:cubicBezTo>
                    <a:pt x="11" y="5"/>
                    <a:pt x="8" y="7"/>
                    <a:pt x="10" y="9"/>
                  </a:cubicBezTo>
                  <a:cubicBezTo>
                    <a:pt x="13" y="8"/>
                    <a:pt x="15" y="3"/>
                    <a:pt x="14" y="2"/>
                  </a:cubicBezTo>
                  <a:cubicBezTo>
                    <a:pt x="13" y="5"/>
                    <a:pt x="10" y="2"/>
                    <a:pt x="9" y="1"/>
                  </a:cubicBezTo>
                  <a:cubicBezTo>
                    <a:pt x="5" y="1"/>
                    <a:pt x="2" y="0"/>
                    <a:pt x="0" y="5"/>
                  </a:cubicBezTo>
                  <a:cubicBezTo>
                    <a:pt x="1" y="6"/>
                    <a:pt x="1" y="8"/>
                    <a:pt x="4" y="1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</a:endParaRPr>
            </a:p>
          </p:txBody>
        </p:sp>
        <p:sp>
          <p:nvSpPr>
            <p:cNvPr id="366" name="Freeform 15"/>
            <p:cNvSpPr/>
            <p:nvPr/>
          </p:nvSpPr>
          <p:spPr bwMode="auto">
            <a:xfrm>
              <a:off x="6834188" y="3371851"/>
              <a:ext cx="19050" cy="9525"/>
            </a:xfrm>
            <a:custGeom>
              <a:gdLst>
                <a:gd name="T0" fmla="*/ 4 w 6"/>
                <a:gd name="T1" fmla="*/ 0 h 3"/>
                <a:gd name="T2" fmla="*/ 3 w 6"/>
                <a:gd name="T3" fmla="*/ 0 h 3"/>
                <a:gd name="T4" fmla="*/ 1 w 6"/>
                <a:gd name="T5" fmla="*/ 3 h 3"/>
                <a:gd name="T6" fmla="*/ 4 w 6"/>
                <a:gd name="T7" fmla="*/ 0 h 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6" h="3">
                  <a:moveTo>
                    <a:pt x="4" y="0"/>
                  </a:moveTo>
                  <a:cubicBezTo>
                    <a:pt x="4" y="0"/>
                    <a:pt x="3" y="0"/>
                    <a:pt x="3" y="0"/>
                  </a:cubicBezTo>
                  <a:cubicBezTo>
                    <a:pt x="2" y="1"/>
                    <a:pt x="0" y="2"/>
                    <a:pt x="1" y="3"/>
                  </a:cubicBezTo>
                  <a:cubicBezTo>
                    <a:pt x="2" y="2"/>
                    <a:pt x="6" y="2"/>
                    <a:pt x="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</a:endParaRPr>
            </a:p>
          </p:txBody>
        </p:sp>
        <p:sp>
          <p:nvSpPr>
            <p:cNvPr id="367" name="Freeform 16"/>
            <p:cNvSpPr/>
            <p:nvPr/>
          </p:nvSpPr>
          <p:spPr bwMode="auto">
            <a:xfrm>
              <a:off x="6651626" y="3235326"/>
              <a:ext cx="17463" cy="9525"/>
            </a:xfrm>
            <a:custGeom>
              <a:gdLst>
                <a:gd name="T0" fmla="*/ 2 w 5"/>
                <a:gd name="T1" fmla="*/ 0 h 3"/>
                <a:gd name="T2" fmla="*/ 1 w 5"/>
                <a:gd name="T3" fmla="*/ 3 h 3"/>
                <a:gd name="T4" fmla="*/ 2 w 5"/>
                <a:gd name="T5" fmla="*/ 0 h 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5" h="3">
                  <a:moveTo>
                    <a:pt x="2" y="0"/>
                  </a:moveTo>
                  <a:cubicBezTo>
                    <a:pt x="1" y="0"/>
                    <a:pt x="0" y="2"/>
                    <a:pt x="1" y="3"/>
                  </a:cubicBezTo>
                  <a:cubicBezTo>
                    <a:pt x="2" y="3"/>
                    <a:pt x="5" y="1"/>
                    <a:pt x="2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</a:endParaRPr>
            </a:p>
          </p:txBody>
        </p:sp>
        <p:sp>
          <p:nvSpPr>
            <p:cNvPr id="368" name="Freeform 17"/>
            <p:cNvSpPr/>
            <p:nvPr/>
          </p:nvSpPr>
          <p:spPr bwMode="auto">
            <a:xfrm>
              <a:off x="6623051" y="3232151"/>
              <a:ext cx="28575" cy="15875"/>
            </a:xfrm>
            <a:custGeom>
              <a:gdLst>
                <a:gd name="T0" fmla="*/ 7 w 9"/>
                <a:gd name="T1" fmla="*/ 0 h 5"/>
                <a:gd name="T2" fmla="*/ 3 w 9"/>
                <a:gd name="T3" fmla="*/ 0 h 5"/>
                <a:gd name="T4" fmla="*/ 0 w 9"/>
                <a:gd name="T5" fmla="*/ 4 h 5"/>
                <a:gd name="T6" fmla="*/ 5 w 9"/>
                <a:gd name="T7" fmla="*/ 5 h 5"/>
                <a:gd name="T8" fmla="*/ 7 w 9"/>
                <a:gd name="T9" fmla="*/ 0 h 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9" h="5">
                  <a:moveTo>
                    <a:pt x="7" y="0"/>
                  </a:moveTo>
                  <a:cubicBezTo>
                    <a:pt x="6" y="0"/>
                    <a:pt x="4" y="0"/>
                    <a:pt x="3" y="0"/>
                  </a:cubicBezTo>
                  <a:cubicBezTo>
                    <a:pt x="2" y="2"/>
                    <a:pt x="2" y="3"/>
                    <a:pt x="0" y="4"/>
                  </a:cubicBezTo>
                  <a:cubicBezTo>
                    <a:pt x="2" y="4"/>
                    <a:pt x="3" y="5"/>
                    <a:pt x="5" y="5"/>
                  </a:cubicBezTo>
                  <a:cubicBezTo>
                    <a:pt x="5" y="3"/>
                    <a:pt x="9" y="1"/>
                    <a:pt x="7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</a:endParaRPr>
            </a:p>
          </p:txBody>
        </p:sp>
        <p:sp>
          <p:nvSpPr>
            <p:cNvPr id="369" name="Freeform 18"/>
            <p:cNvSpPr/>
            <p:nvPr/>
          </p:nvSpPr>
          <p:spPr bwMode="auto">
            <a:xfrm>
              <a:off x="6808788" y="3360738"/>
              <a:ext cx="19050" cy="26988"/>
            </a:xfrm>
            <a:custGeom>
              <a:gdLst>
                <a:gd name="T0" fmla="*/ 3 w 6"/>
                <a:gd name="T1" fmla="*/ 0 h 8"/>
                <a:gd name="T2" fmla="*/ 0 w 6"/>
                <a:gd name="T3" fmla="*/ 1 h 8"/>
                <a:gd name="T4" fmla="*/ 3 w 6"/>
                <a:gd name="T5" fmla="*/ 8 h 8"/>
                <a:gd name="T6" fmla="*/ 3 w 6"/>
                <a:gd name="T7" fmla="*/ 0 h 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6" h="8">
                  <a:moveTo>
                    <a:pt x="3" y="0"/>
                  </a:moveTo>
                  <a:cubicBezTo>
                    <a:pt x="2" y="0"/>
                    <a:pt x="1" y="0"/>
                    <a:pt x="0" y="1"/>
                  </a:cubicBezTo>
                  <a:cubicBezTo>
                    <a:pt x="4" y="3"/>
                    <a:pt x="3" y="5"/>
                    <a:pt x="3" y="8"/>
                  </a:cubicBezTo>
                  <a:cubicBezTo>
                    <a:pt x="6" y="6"/>
                    <a:pt x="5" y="2"/>
                    <a:pt x="3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</a:endParaRPr>
            </a:p>
          </p:txBody>
        </p:sp>
        <p:sp>
          <p:nvSpPr>
            <p:cNvPr id="370" name="Freeform 19"/>
            <p:cNvSpPr/>
            <p:nvPr/>
          </p:nvSpPr>
          <p:spPr bwMode="auto">
            <a:xfrm>
              <a:off x="6661151" y="3251201"/>
              <a:ext cx="11113" cy="11113"/>
            </a:xfrm>
            <a:custGeom>
              <a:gdLst>
                <a:gd name="T0" fmla="*/ 3 w 3"/>
                <a:gd name="T1" fmla="*/ 1 h 3"/>
                <a:gd name="T2" fmla="*/ 1 w 3"/>
                <a:gd name="T3" fmla="*/ 0 h 3"/>
                <a:gd name="T4" fmla="*/ 1 w 3"/>
                <a:gd name="T5" fmla="*/ 3 h 3"/>
                <a:gd name="T6" fmla="*/ 3 w 3"/>
                <a:gd name="T7" fmla="*/ 1 h 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" h="3">
                  <a:moveTo>
                    <a:pt x="3" y="1"/>
                  </a:moveTo>
                  <a:cubicBezTo>
                    <a:pt x="2" y="1"/>
                    <a:pt x="2" y="0"/>
                    <a:pt x="1" y="0"/>
                  </a:cubicBezTo>
                  <a:cubicBezTo>
                    <a:pt x="0" y="1"/>
                    <a:pt x="1" y="2"/>
                    <a:pt x="1" y="3"/>
                  </a:cubicBezTo>
                  <a:cubicBezTo>
                    <a:pt x="1" y="3"/>
                    <a:pt x="2" y="2"/>
                    <a:pt x="3" y="1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</a:endParaRPr>
            </a:p>
          </p:txBody>
        </p:sp>
        <p:sp>
          <p:nvSpPr>
            <p:cNvPr id="371" name="Freeform 20"/>
            <p:cNvSpPr/>
            <p:nvPr/>
          </p:nvSpPr>
          <p:spPr bwMode="auto">
            <a:xfrm>
              <a:off x="6694488" y="3360738"/>
              <a:ext cx="103188" cy="60325"/>
            </a:xfrm>
            <a:custGeom>
              <a:gdLst>
                <a:gd name="T0" fmla="*/ 27 w 32"/>
                <a:gd name="T1" fmla="*/ 1 h 18"/>
                <a:gd name="T2" fmla="*/ 26 w 32"/>
                <a:gd name="T3" fmla="*/ 9 h 18"/>
                <a:gd name="T4" fmla="*/ 20 w 32"/>
                <a:gd name="T5" fmla="*/ 10 h 18"/>
                <a:gd name="T6" fmla="*/ 18 w 32"/>
                <a:gd name="T7" fmla="*/ 9 h 18"/>
                <a:gd name="T8" fmla="*/ 21 w 32"/>
                <a:gd name="T9" fmla="*/ 2 h 18"/>
                <a:gd name="T10" fmla="*/ 17 w 32"/>
                <a:gd name="T11" fmla="*/ 1 h 18"/>
                <a:gd name="T12" fmla="*/ 17 w 32"/>
                <a:gd name="T13" fmla="*/ 10 h 18"/>
                <a:gd name="T14" fmla="*/ 14 w 32"/>
                <a:gd name="T15" fmla="*/ 10 h 18"/>
                <a:gd name="T16" fmla="*/ 6 w 32"/>
                <a:gd name="T17" fmla="*/ 8 h 18"/>
                <a:gd name="T18" fmla="*/ 0 w 32"/>
                <a:gd name="T19" fmla="*/ 7 h 18"/>
                <a:gd name="T20" fmla="*/ 5 w 32"/>
                <a:gd name="T21" fmla="*/ 14 h 18"/>
                <a:gd name="T22" fmla="*/ 11 w 32"/>
                <a:gd name="T23" fmla="*/ 12 h 18"/>
                <a:gd name="T24" fmla="*/ 28 w 32"/>
                <a:gd name="T25" fmla="*/ 14 h 18"/>
                <a:gd name="T26" fmla="*/ 30 w 32"/>
                <a:gd name="T27" fmla="*/ 2 h 18"/>
                <a:gd name="T28" fmla="*/ 27 w 32"/>
                <a:gd name="T29" fmla="*/ 1 h 1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32" h="18">
                  <a:moveTo>
                    <a:pt x="27" y="1"/>
                  </a:moveTo>
                  <a:cubicBezTo>
                    <a:pt x="24" y="4"/>
                    <a:pt x="26" y="6"/>
                    <a:pt x="26" y="9"/>
                  </a:cubicBezTo>
                  <a:cubicBezTo>
                    <a:pt x="23" y="7"/>
                    <a:pt x="22" y="8"/>
                    <a:pt x="20" y="10"/>
                  </a:cubicBezTo>
                  <a:cubicBezTo>
                    <a:pt x="19" y="9"/>
                    <a:pt x="18" y="9"/>
                    <a:pt x="18" y="9"/>
                  </a:cubicBezTo>
                  <a:cubicBezTo>
                    <a:pt x="19" y="6"/>
                    <a:pt x="19" y="3"/>
                    <a:pt x="21" y="2"/>
                  </a:cubicBezTo>
                  <a:cubicBezTo>
                    <a:pt x="19" y="0"/>
                    <a:pt x="18" y="1"/>
                    <a:pt x="17" y="1"/>
                  </a:cubicBezTo>
                  <a:cubicBezTo>
                    <a:pt x="14" y="4"/>
                    <a:pt x="17" y="7"/>
                    <a:pt x="17" y="10"/>
                  </a:cubicBezTo>
                  <a:cubicBezTo>
                    <a:pt x="16" y="11"/>
                    <a:pt x="15" y="11"/>
                    <a:pt x="14" y="10"/>
                  </a:cubicBezTo>
                  <a:cubicBezTo>
                    <a:pt x="13" y="6"/>
                    <a:pt x="9" y="7"/>
                    <a:pt x="6" y="8"/>
                  </a:cubicBezTo>
                  <a:cubicBezTo>
                    <a:pt x="5" y="6"/>
                    <a:pt x="2" y="4"/>
                    <a:pt x="0" y="7"/>
                  </a:cubicBezTo>
                  <a:cubicBezTo>
                    <a:pt x="4" y="9"/>
                    <a:pt x="3" y="12"/>
                    <a:pt x="5" y="14"/>
                  </a:cubicBezTo>
                  <a:cubicBezTo>
                    <a:pt x="7" y="14"/>
                    <a:pt x="9" y="11"/>
                    <a:pt x="11" y="12"/>
                  </a:cubicBezTo>
                  <a:cubicBezTo>
                    <a:pt x="17" y="18"/>
                    <a:pt x="22" y="11"/>
                    <a:pt x="28" y="14"/>
                  </a:cubicBezTo>
                  <a:cubicBezTo>
                    <a:pt x="28" y="10"/>
                    <a:pt x="32" y="6"/>
                    <a:pt x="30" y="2"/>
                  </a:cubicBezTo>
                  <a:cubicBezTo>
                    <a:pt x="29" y="3"/>
                    <a:pt x="28" y="1"/>
                    <a:pt x="27" y="1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</a:endParaRPr>
            </a:p>
          </p:txBody>
        </p:sp>
        <p:sp>
          <p:nvSpPr>
            <p:cNvPr id="372" name="Freeform 21"/>
            <p:cNvSpPr/>
            <p:nvPr/>
          </p:nvSpPr>
          <p:spPr bwMode="auto">
            <a:xfrm>
              <a:off x="6586538" y="3222626"/>
              <a:ext cx="17463" cy="25400"/>
            </a:xfrm>
            <a:custGeom>
              <a:gdLst>
                <a:gd name="T0" fmla="*/ 5 w 5"/>
                <a:gd name="T1" fmla="*/ 5 h 8"/>
                <a:gd name="T2" fmla="*/ 0 w 5"/>
                <a:gd name="T3" fmla="*/ 3 h 8"/>
                <a:gd name="T4" fmla="*/ 5 w 5"/>
                <a:gd name="T5" fmla="*/ 5 h 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5" h="8">
                  <a:moveTo>
                    <a:pt x="5" y="5"/>
                  </a:moveTo>
                  <a:cubicBezTo>
                    <a:pt x="5" y="2"/>
                    <a:pt x="2" y="0"/>
                    <a:pt x="0" y="3"/>
                  </a:cubicBezTo>
                  <a:cubicBezTo>
                    <a:pt x="0" y="4"/>
                    <a:pt x="4" y="8"/>
                    <a:pt x="5" y="5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</a:endParaRPr>
            </a:p>
          </p:txBody>
        </p:sp>
        <p:sp>
          <p:nvSpPr>
            <p:cNvPr id="373" name="Freeform 22"/>
            <p:cNvSpPr/>
            <p:nvPr/>
          </p:nvSpPr>
          <p:spPr bwMode="auto">
            <a:xfrm>
              <a:off x="6607176" y="3244851"/>
              <a:ext cx="15875" cy="11113"/>
            </a:xfrm>
            <a:custGeom>
              <a:gdLst>
                <a:gd name="T0" fmla="*/ 3 w 5"/>
                <a:gd name="T1" fmla="*/ 3 h 3"/>
                <a:gd name="T2" fmla="*/ 5 w 5"/>
                <a:gd name="T3" fmla="*/ 0 h 3"/>
                <a:gd name="T4" fmla="*/ 2 w 5"/>
                <a:gd name="T5" fmla="*/ 0 h 3"/>
                <a:gd name="T6" fmla="*/ 0 w 5"/>
                <a:gd name="T7" fmla="*/ 1 h 3"/>
                <a:gd name="T8" fmla="*/ 3 w 5"/>
                <a:gd name="T9" fmla="*/ 3 h 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" h="3">
                  <a:moveTo>
                    <a:pt x="3" y="3"/>
                  </a:moveTo>
                  <a:cubicBezTo>
                    <a:pt x="4" y="1"/>
                    <a:pt x="5" y="2"/>
                    <a:pt x="5" y="0"/>
                  </a:cubicBezTo>
                  <a:cubicBezTo>
                    <a:pt x="4" y="0"/>
                    <a:pt x="3" y="0"/>
                    <a:pt x="2" y="0"/>
                  </a:cubicBezTo>
                  <a:cubicBezTo>
                    <a:pt x="1" y="0"/>
                    <a:pt x="1" y="1"/>
                    <a:pt x="0" y="1"/>
                  </a:cubicBezTo>
                  <a:cubicBezTo>
                    <a:pt x="0" y="3"/>
                    <a:pt x="2" y="3"/>
                    <a:pt x="3" y="3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</a:endParaRPr>
            </a:p>
          </p:txBody>
        </p:sp>
        <p:sp>
          <p:nvSpPr>
            <p:cNvPr id="374" name="Freeform 23"/>
            <p:cNvSpPr/>
            <p:nvPr/>
          </p:nvSpPr>
          <p:spPr bwMode="auto">
            <a:xfrm>
              <a:off x="6567488" y="3228976"/>
              <a:ext cx="15875" cy="12700"/>
            </a:xfrm>
            <a:custGeom>
              <a:gdLst>
                <a:gd name="T0" fmla="*/ 5 w 5"/>
                <a:gd name="T1" fmla="*/ 2 h 4"/>
                <a:gd name="T2" fmla="*/ 0 w 5"/>
                <a:gd name="T3" fmla="*/ 2 h 4"/>
                <a:gd name="T4" fmla="*/ 2 w 5"/>
                <a:gd name="T5" fmla="*/ 4 h 4"/>
                <a:gd name="T6" fmla="*/ 5 w 5"/>
                <a:gd name="T7" fmla="*/ 2 h 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" h="4">
                  <a:moveTo>
                    <a:pt x="5" y="2"/>
                  </a:moveTo>
                  <a:cubicBezTo>
                    <a:pt x="3" y="1"/>
                    <a:pt x="1" y="0"/>
                    <a:pt x="0" y="2"/>
                  </a:cubicBezTo>
                  <a:cubicBezTo>
                    <a:pt x="1" y="3"/>
                    <a:pt x="1" y="3"/>
                    <a:pt x="2" y="4"/>
                  </a:cubicBezTo>
                  <a:cubicBezTo>
                    <a:pt x="3" y="2"/>
                    <a:pt x="4" y="3"/>
                    <a:pt x="5" y="2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</a:endParaRPr>
            </a:p>
          </p:txBody>
        </p:sp>
        <p:sp>
          <p:nvSpPr>
            <p:cNvPr id="375" name="Freeform 24"/>
            <p:cNvSpPr/>
            <p:nvPr/>
          </p:nvSpPr>
          <p:spPr bwMode="auto">
            <a:xfrm>
              <a:off x="6508751" y="3228976"/>
              <a:ext cx="52388" cy="26988"/>
            </a:xfrm>
            <a:custGeom>
              <a:gdLst>
                <a:gd name="T0" fmla="*/ 9 w 16"/>
                <a:gd name="T1" fmla="*/ 8 h 8"/>
                <a:gd name="T2" fmla="*/ 11 w 16"/>
                <a:gd name="T3" fmla="*/ 4 h 8"/>
                <a:gd name="T4" fmla="*/ 16 w 16"/>
                <a:gd name="T5" fmla="*/ 3 h 8"/>
                <a:gd name="T6" fmla="*/ 15 w 16"/>
                <a:gd name="T7" fmla="*/ 1 h 8"/>
                <a:gd name="T8" fmla="*/ 8 w 16"/>
                <a:gd name="T9" fmla="*/ 1 h 8"/>
                <a:gd name="T10" fmla="*/ 0 w 16"/>
                <a:gd name="T11" fmla="*/ 7 h 8"/>
                <a:gd name="T12" fmla="*/ 9 w 16"/>
                <a:gd name="T13" fmla="*/ 8 h 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6" h="8">
                  <a:moveTo>
                    <a:pt x="9" y="8"/>
                  </a:moveTo>
                  <a:cubicBezTo>
                    <a:pt x="11" y="7"/>
                    <a:pt x="9" y="5"/>
                    <a:pt x="11" y="4"/>
                  </a:cubicBezTo>
                  <a:cubicBezTo>
                    <a:pt x="13" y="6"/>
                    <a:pt x="15" y="4"/>
                    <a:pt x="16" y="3"/>
                  </a:cubicBezTo>
                  <a:cubicBezTo>
                    <a:pt x="15" y="2"/>
                    <a:pt x="16" y="1"/>
                    <a:pt x="15" y="1"/>
                  </a:cubicBezTo>
                  <a:cubicBezTo>
                    <a:pt x="12" y="0"/>
                    <a:pt x="11" y="4"/>
                    <a:pt x="8" y="1"/>
                  </a:cubicBezTo>
                  <a:cubicBezTo>
                    <a:pt x="6" y="4"/>
                    <a:pt x="3" y="4"/>
                    <a:pt x="0" y="7"/>
                  </a:cubicBezTo>
                  <a:cubicBezTo>
                    <a:pt x="3" y="8"/>
                    <a:pt x="6" y="8"/>
                    <a:pt x="9" y="8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</a:endParaRPr>
            </a:p>
          </p:txBody>
        </p:sp>
        <p:sp>
          <p:nvSpPr>
            <p:cNvPr id="376" name="Freeform 25"/>
            <p:cNvSpPr/>
            <p:nvPr/>
          </p:nvSpPr>
          <p:spPr bwMode="auto">
            <a:xfrm>
              <a:off x="6669088" y="3363913"/>
              <a:ext cx="31750" cy="23813"/>
            </a:xfrm>
            <a:custGeom>
              <a:gdLst>
                <a:gd name="T0" fmla="*/ 9 w 10"/>
                <a:gd name="T1" fmla="*/ 0 h 7"/>
                <a:gd name="T2" fmla="*/ 0 w 10"/>
                <a:gd name="T3" fmla="*/ 3 h 7"/>
                <a:gd name="T4" fmla="*/ 3 w 10"/>
                <a:gd name="T5" fmla="*/ 7 h 7"/>
                <a:gd name="T6" fmla="*/ 10 w 10"/>
                <a:gd name="T7" fmla="*/ 2 h 7"/>
                <a:gd name="T8" fmla="*/ 9 w 10"/>
                <a:gd name="T9" fmla="*/ 0 h 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0" h="7">
                  <a:moveTo>
                    <a:pt x="9" y="0"/>
                  </a:moveTo>
                  <a:cubicBezTo>
                    <a:pt x="6" y="1"/>
                    <a:pt x="3" y="1"/>
                    <a:pt x="0" y="3"/>
                  </a:cubicBezTo>
                  <a:cubicBezTo>
                    <a:pt x="0" y="5"/>
                    <a:pt x="1" y="7"/>
                    <a:pt x="3" y="7"/>
                  </a:cubicBezTo>
                  <a:cubicBezTo>
                    <a:pt x="4" y="3"/>
                    <a:pt x="7" y="4"/>
                    <a:pt x="10" y="2"/>
                  </a:cubicBezTo>
                  <a:cubicBezTo>
                    <a:pt x="10" y="1"/>
                    <a:pt x="10" y="1"/>
                    <a:pt x="9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</a:endParaRPr>
            </a:p>
          </p:txBody>
        </p:sp>
        <p:sp>
          <p:nvSpPr>
            <p:cNvPr id="377" name="Freeform 26"/>
            <p:cNvSpPr/>
            <p:nvPr/>
          </p:nvSpPr>
          <p:spPr bwMode="auto">
            <a:xfrm>
              <a:off x="6477001" y="3219451"/>
              <a:ext cx="34925" cy="36513"/>
            </a:xfrm>
            <a:custGeom>
              <a:gdLst>
                <a:gd name="T0" fmla="*/ 8 w 11"/>
                <a:gd name="T1" fmla="*/ 11 h 11"/>
                <a:gd name="T2" fmla="*/ 10 w 11"/>
                <a:gd name="T3" fmla="*/ 4 h 11"/>
                <a:gd name="T4" fmla="*/ 4 w 11"/>
                <a:gd name="T5" fmla="*/ 0 h 11"/>
                <a:gd name="T6" fmla="*/ 3 w 11"/>
                <a:gd name="T7" fmla="*/ 5 h 11"/>
                <a:gd name="T8" fmla="*/ 6 w 11"/>
                <a:gd name="T9" fmla="*/ 9 h 11"/>
                <a:gd name="T10" fmla="*/ 1 w 11"/>
                <a:gd name="T11" fmla="*/ 8 h 11"/>
                <a:gd name="T12" fmla="*/ 8 w 11"/>
                <a:gd name="T13" fmla="*/ 11 h 1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1" h="11">
                  <a:moveTo>
                    <a:pt x="8" y="11"/>
                  </a:moveTo>
                  <a:cubicBezTo>
                    <a:pt x="9" y="8"/>
                    <a:pt x="11" y="6"/>
                    <a:pt x="10" y="4"/>
                  </a:cubicBezTo>
                  <a:cubicBezTo>
                    <a:pt x="8" y="3"/>
                    <a:pt x="6" y="0"/>
                    <a:pt x="4" y="0"/>
                  </a:cubicBezTo>
                  <a:cubicBezTo>
                    <a:pt x="1" y="1"/>
                    <a:pt x="6" y="3"/>
                    <a:pt x="3" y="5"/>
                  </a:cubicBezTo>
                  <a:cubicBezTo>
                    <a:pt x="5" y="6"/>
                    <a:pt x="7" y="7"/>
                    <a:pt x="6" y="9"/>
                  </a:cubicBezTo>
                  <a:cubicBezTo>
                    <a:pt x="3" y="11"/>
                    <a:pt x="2" y="6"/>
                    <a:pt x="1" y="8"/>
                  </a:cubicBezTo>
                  <a:cubicBezTo>
                    <a:pt x="0" y="11"/>
                    <a:pt x="6" y="9"/>
                    <a:pt x="8" y="11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</a:endParaRPr>
            </a:p>
          </p:txBody>
        </p:sp>
        <p:sp>
          <p:nvSpPr>
            <p:cNvPr id="378" name="Freeform 27"/>
            <p:cNvSpPr/>
            <p:nvPr/>
          </p:nvSpPr>
          <p:spPr bwMode="auto">
            <a:xfrm>
              <a:off x="6456363" y="3211513"/>
              <a:ext cx="23813" cy="39688"/>
            </a:xfrm>
            <a:custGeom>
              <a:gdLst>
                <a:gd name="T0" fmla="*/ 6 w 7"/>
                <a:gd name="T1" fmla="*/ 3 h 12"/>
                <a:gd name="T2" fmla="*/ 3 w 7"/>
                <a:gd name="T3" fmla="*/ 2 h 12"/>
                <a:gd name="T4" fmla="*/ 1 w 7"/>
                <a:gd name="T5" fmla="*/ 12 h 12"/>
                <a:gd name="T6" fmla="*/ 6 w 7"/>
                <a:gd name="T7" fmla="*/ 3 h 1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7" h="12">
                  <a:moveTo>
                    <a:pt x="6" y="3"/>
                  </a:moveTo>
                  <a:cubicBezTo>
                    <a:pt x="5" y="0"/>
                    <a:pt x="4" y="3"/>
                    <a:pt x="3" y="2"/>
                  </a:cubicBezTo>
                  <a:cubicBezTo>
                    <a:pt x="1" y="5"/>
                    <a:pt x="0" y="8"/>
                    <a:pt x="1" y="12"/>
                  </a:cubicBezTo>
                  <a:cubicBezTo>
                    <a:pt x="7" y="11"/>
                    <a:pt x="1" y="4"/>
                    <a:pt x="6" y="3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</a:endParaRPr>
            </a:p>
          </p:txBody>
        </p:sp>
        <p:sp>
          <p:nvSpPr>
            <p:cNvPr id="379" name="Freeform 28"/>
            <p:cNvSpPr/>
            <p:nvPr/>
          </p:nvSpPr>
          <p:spPr bwMode="auto">
            <a:xfrm>
              <a:off x="6665913" y="3394076"/>
              <a:ext cx="31750" cy="23813"/>
            </a:xfrm>
            <a:custGeom>
              <a:gdLst>
                <a:gd name="T0" fmla="*/ 10 w 10"/>
                <a:gd name="T1" fmla="*/ 5 h 7"/>
                <a:gd name="T2" fmla="*/ 6 w 10"/>
                <a:gd name="T3" fmla="*/ 0 h 7"/>
                <a:gd name="T4" fmla="*/ 0 w 10"/>
                <a:gd name="T5" fmla="*/ 7 h 7"/>
                <a:gd name="T6" fmla="*/ 10 w 10"/>
                <a:gd name="T7" fmla="*/ 5 h 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0" h="7">
                  <a:moveTo>
                    <a:pt x="10" y="5"/>
                  </a:moveTo>
                  <a:cubicBezTo>
                    <a:pt x="9" y="2"/>
                    <a:pt x="9" y="0"/>
                    <a:pt x="6" y="0"/>
                  </a:cubicBezTo>
                  <a:cubicBezTo>
                    <a:pt x="5" y="4"/>
                    <a:pt x="0" y="4"/>
                    <a:pt x="0" y="7"/>
                  </a:cubicBezTo>
                  <a:cubicBezTo>
                    <a:pt x="3" y="4"/>
                    <a:pt x="7" y="7"/>
                    <a:pt x="10" y="5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</a:endParaRPr>
            </a:p>
          </p:txBody>
        </p:sp>
        <p:sp>
          <p:nvSpPr>
            <p:cNvPr id="380" name="Freeform 29"/>
            <p:cNvSpPr/>
            <p:nvPr/>
          </p:nvSpPr>
          <p:spPr bwMode="auto">
            <a:xfrm>
              <a:off x="6424613" y="3216276"/>
              <a:ext cx="31750" cy="31750"/>
            </a:xfrm>
            <a:custGeom>
              <a:gdLst>
                <a:gd name="T0" fmla="*/ 7 w 10"/>
                <a:gd name="T1" fmla="*/ 8 h 10"/>
                <a:gd name="T2" fmla="*/ 0 w 10"/>
                <a:gd name="T3" fmla="*/ 8 h 10"/>
                <a:gd name="T4" fmla="*/ 7 w 10"/>
                <a:gd name="T5" fmla="*/ 8 h 1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0" h="10">
                  <a:moveTo>
                    <a:pt x="7" y="8"/>
                  </a:moveTo>
                  <a:cubicBezTo>
                    <a:pt x="10" y="0"/>
                    <a:pt x="0" y="0"/>
                    <a:pt x="0" y="8"/>
                  </a:cubicBezTo>
                  <a:cubicBezTo>
                    <a:pt x="3" y="10"/>
                    <a:pt x="5" y="10"/>
                    <a:pt x="7" y="8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</a:endParaRPr>
            </a:p>
          </p:txBody>
        </p:sp>
        <p:sp>
          <p:nvSpPr>
            <p:cNvPr id="381" name="Freeform 30"/>
            <p:cNvSpPr/>
            <p:nvPr/>
          </p:nvSpPr>
          <p:spPr bwMode="auto">
            <a:xfrm>
              <a:off x="6551613" y="3367088"/>
              <a:ext cx="114300" cy="63500"/>
            </a:xfrm>
            <a:custGeom>
              <a:gdLst>
                <a:gd name="T0" fmla="*/ 10 w 35"/>
                <a:gd name="T1" fmla="*/ 7 h 19"/>
                <a:gd name="T2" fmla="*/ 7 w 35"/>
                <a:gd name="T3" fmla="*/ 13 h 19"/>
                <a:gd name="T4" fmla="*/ 4 w 35"/>
                <a:gd name="T5" fmla="*/ 11 h 19"/>
                <a:gd name="T6" fmla="*/ 0 w 35"/>
                <a:gd name="T7" fmla="*/ 17 h 19"/>
                <a:gd name="T8" fmla="*/ 10 w 35"/>
                <a:gd name="T9" fmla="*/ 15 h 19"/>
                <a:gd name="T10" fmla="*/ 15 w 35"/>
                <a:gd name="T11" fmla="*/ 8 h 19"/>
                <a:gd name="T12" fmla="*/ 12 w 35"/>
                <a:gd name="T13" fmla="*/ 13 h 19"/>
                <a:gd name="T14" fmla="*/ 17 w 35"/>
                <a:gd name="T15" fmla="*/ 15 h 19"/>
                <a:gd name="T16" fmla="*/ 23 w 35"/>
                <a:gd name="T17" fmla="*/ 4 h 19"/>
                <a:gd name="T18" fmla="*/ 23 w 35"/>
                <a:gd name="T19" fmla="*/ 11 h 19"/>
                <a:gd name="T20" fmla="*/ 29 w 35"/>
                <a:gd name="T21" fmla="*/ 10 h 19"/>
                <a:gd name="T22" fmla="*/ 30 w 35"/>
                <a:gd name="T23" fmla="*/ 13 h 19"/>
                <a:gd name="T24" fmla="*/ 35 w 35"/>
                <a:gd name="T25" fmla="*/ 8 h 19"/>
                <a:gd name="T26" fmla="*/ 32 w 35"/>
                <a:gd name="T27" fmla="*/ 3 h 19"/>
                <a:gd name="T28" fmla="*/ 27 w 35"/>
                <a:gd name="T29" fmla="*/ 6 h 19"/>
                <a:gd name="T30" fmla="*/ 25 w 35"/>
                <a:gd name="T31" fmla="*/ 3 h 19"/>
                <a:gd name="T32" fmla="*/ 28 w 35"/>
                <a:gd name="T33" fmla="*/ 1 h 19"/>
                <a:gd name="T34" fmla="*/ 22 w 35"/>
                <a:gd name="T35" fmla="*/ 0 h 19"/>
                <a:gd name="T36" fmla="*/ 21 w 35"/>
                <a:gd name="T37" fmla="*/ 4 h 19"/>
                <a:gd name="T38" fmla="*/ 13 w 35"/>
                <a:gd name="T39" fmla="*/ 8 h 19"/>
                <a:gd name="T40" fmla="*/ 10 w 35"/>
                <a:gd name="T41" fmla="*/ 7 h 1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</a:cxnLst>
              <a:rect l="0" t="0" r="r" b="b"/>
              <a:pathLst>
                <a:path w="35" h="19">
                  <a:moveTo>
                    <a:pt x="10" y="7"/>
                  </a:moveTo>
                  <a:cubicBezTo>
                    <a:pt x="8" y="9"/>
                    <a:pt x="9" y="11"/>
                    <a:pt x="7" y="13"/>
                  </a:cubicBezTo>
                  <a:cubicBezTo>
                    <a:pt x="5" y="12"/>
                    <a:pt x="5" y="13"/>
                    <a:pt x="4" y="11"/>
                  </a:cubicBezTo>
                  <a:cubicBezTo>
                    <a:pt x="3" y="14"/>
                    <a:pt x="0" y="15"/>
                    <a:pt x="0" y="17"/>
                  </a:cubicBezTo>
                  <a:cubicBezTo>
                    <a:pt x="4" y="19"/>
                    <a:pt x="6" y="12"/>
                    <a:pt x="10" y="15"/>
                  </a:cubicBezTo>
                  <a:cubicBezTo>
                    <a:pt x="11" y="13"/>
                    <a:pt x="12" y="9"/>
                    <a:pt x="15" y="8"/>
                  </a:cubicBezTo>
                  <a:cubicBezTo>
                    <a:pt x="15" y="10"/>
                    <a:pt x="14" y="11"/>
                    <a:pt x="12" y="13"/>
                  </a:cubicBezTo>
                  <a:cubicBezTo>
                    <a:pt x="14" y="14"/>
                    <a:pt x="16" y="16"/>
                    <a:pt x="17" y="15"/>
                  </a:cubicBezTo>
                  <a:cubicBezTo>
                    <a:pt x="12" y="11"/>
                    <a:pt x="21" y="7"/>
                    <a:pt x="23" y="4"/>
                  </a:cubicBezTo>
                  <a:cubicBezTo>
                    <a:pt x="26" y="6"/>
                    <a:pt x="21" y="9"/>
                    <a:pt x="23" y="11"/>
                  </a:cubicBezTo>
                  <a:cubicBezTo>
                    <a:pt x="25" y="12"/>
                    <a:pt x="27" y="9"/>
                    <a:pt x="29" y="10"/>
                  </a:cubicBezTo>
                  <a:cubicBezTo>
                    <a:pt x="29" y="11"/>
                    <a:pt x="28" y="12"/>
                    <a:pt x="30" y="13"/>
                  </a:cubicBezTo>
                  <a:cubicBezTo>
                    <a:pt x="31" y="10"/>
                    <a:pt x="33" y="10"/>
                    <a:pt x="35" y="8"/>
                  </a:cubicBezTo>
                  <a:cubicBezTo>
                    <a:pt x="34" y="6"/>
                    <a:pt x="34" y="4"/>
                    <a:pt x="32" y="3"/>
                  </a:cubicBezTo>
                  <a:cubicBezTo>
                    <a:pt x="30" y="2"/>
                    <a:pt x="29" y="7"/>
                    <a:pt x="27" y="6"/>
                  </a:cubicBezTo>
                  <a:cubicBezTo>
                    <a:pt x="26" y="5"/>
                    <a:pt x="25" y="4"/>
                    <a:pt x="25" y="3"/>
                  </a:cubicBezTo>
                  <a:cubicBezTo>
                    <a:pt x="26" y="3"/>
                    <a:pt x="27" y="2"/>
                    <a:pt x="28" y="1"/>
                  </a:cubicBezTo>
                  <a:cubicBezTo>
                    <a:pt x="26" y="0"/>
                    <a:pt x="24" y="0"/>
                    <a:pt x="22" y="0"/>
                  </a:cubicBezTo>
                  <a:cubicBezTo>
                    <a:pt x="24" y="1"/>
                    <a:pt x="22" y="3"/>
                    <a:pt x="21" y="4"/>
                  </a:cubicBezTo>
                  <a:cubicBezTo>
                    <a:pt x="17" y="2"/>
                    <a:pt x="15" y="4"/>
                    <a:pt x="13" y="8"/>
                  </a:cubicBezTo>
                  <a:cubicBezTo>
                    <a:pt x="12" y="7"/>
                    <a:pt x="11" y="7"/>
                    <a:pt x="10" y="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</a:endParaRPr>
            </a:p>
          </p:txBody>
        </p:sp>
        <p:sp>
          <p:nvSpPr>
            <p:cNvPr id="382" name="Freeform 31"/>
            <p:cNvSpPr/>
            <p:nvPr/>
          </p:nvSpPr>
          <p:spPr bwMode="auto">
            <a:xfrm>
              <a:off x="6378576" y="3216276"/>
              <a:ext cx="36513" cy="19050"/>
            </a:xfrm>
            <a:custGeom>
              <a:gdLst>
                <a:gd name="T0" fmla="*/ 9 w 11"/>
                <a:gd name="T1" fmla="*/ 0 h 6"/>
                <a:gd name="T2" fmla="*/ 1 w 11"/>
                <a:gd name="T3" fmla="*/ 0 h 6"/>
                <a:gd name="T4" fmla="*/ 2 w 11"/>
                <a:gd name="T5" fmla="*/ 6 h 6"/>
                <a:gd name="T6" fmla="*/ 8 w 11"/>
                <a:gd name="T7" fmla="*/ 6 h 6"/>
                <a:gd name="T8" fmla="*/ 9 w 11"/>
                <a:gd name="T9" fmla="*/ 0 h 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1" h="6">
                  <a:moveTo>
                    <a:pt x="9" y="0"/>
                  </a:moveTo>
                  <a:cubicBezTo>
                    <a:pt x="6" y="1"/>
                    <a:pt x="4" y="1"/>
                    <a:pt x="1" y="0"/>
                  </a:cubicBezTo>
                  <a:cubicBezTo>
                    <a:pt x="2" y="2"/>
                    <a:pt x="0" y="5"/>
                    <a:pt x="2" y="6"/>
                  </a:cubicBezTo>
                  <a:cubicBezTo>
                    <a:pt x="4" y="6"/>
                    <a:pt x="5" y="4"/>
                    <a:pt x="8" y="6"/>
                  </a:cubicBezTo>
                  <a:cubicBezTo>
                    <a:pt x="10" y="4"/>
                    <a:pt x="11" y="2"/>
                    <a:pt x="9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</a:endParaRPr>
            </a:p>
          </p:txBody>
        </p:sp>
        <p:sp>
          <p:nvSpPr>
            <p:cNvPr id="383" name="Freeform 32"/>
            <p:cNvSpPr/>
            <p:nvPr/>
          </p:nvSpPr>
          <p:spPr bwMode="auto">
            <a:xfrm>
              <a:off x="6359526" y="3211513"/>
              <a:ext cx="25400" cy="33338"/>
            </a:xfrm>
            <a:custGeom>
              <a:gdLst>
                <a:gd name="T0" fmla="*/ 3 w 8"/>
                <a:gd name="T1" fmla="*/ 10 h 10"/>
                <a:gd name="T2" fmla="*/ 6 w 8"/>
                <a:gd name="T3" fmla="*/ 3 h 10"/>
                <a:gd name="T4" fmla="*/ 5 w 8"/>
                <a:gd name="T5" fmla="*/ 0 h 10"/>
                <a:gd name="T6" fmla="*/ 3 w 8"/>
                <a:gd name="T7" fmla="*/ 0 h 10"/>
                <a:gd name="T8" fmla="*/ 0 w 8"/>
                <a:gd name="T9" fmla="*/ 8 h 10"/>
                <a:gd name="T10" fmla="*/ 3 w 8"/>
                <a:gd name="T11" fmla="*/ 10 h 1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8" h="10">
                  <a:moveTo>
                    <a:pt x="3" y="10"/>
                  </a:moveTo>
                  <a:cubicBezTo>
                    <a:pt x="8" y="7"/>
                    <a:pt x="2" y="7"/>
                    <a:pt x="6" y="3"/>
                  </a:cubicBezTo>
                  <a:cubicBezTo>
                    <a:pt x="4" y="2"/>
                    <a:pt x="5" y="1"/>
                    <a:pt x="5" y="0"/>
                  </a:cubicBezTo>
                  <a:cubicBezTo>
                    <a:pt x="4" y="1"/>
                    <a:pt x="4" y="1"/>
                    <a:pt x="3" y="0"/>
                  </a:cubicBezTo>
                  <a:cubicBezTo>
                    <a:pt x="2" y="3"/>
                    <a:pt x="0" y="6"/>
                    <a:pt x="0" y="8"/>
                  </a:cubicBezTo>
                  <a:cubicBezTo>
                    <a:pt x="1" y="10"/>
                    <a:pt x="2" y="9"/>
                    <a:pt x="3" y="1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</a:endParaRPr>
            </a:p>
          </p:txBody>
        </p:sp>
        <p:sp>
          <p:nvSpPr>
            <p:cNvPr id="384" name="Freeform 33"/>
            <p:cNvSpPr/>
            <p:nvPr/>
          </p:nvSpPr>
          <p:spPr bwMode="auto">
            <a:xfrm>
              <a:off x="6551613" y="3371851"/>
              <a:ext cx="41275" cy="34925"/>
            </a:xfrm>
            <a:custGeom>
              <a:gdLst>
                <a:gd name="T0" fmla="*/ 10 w 13"/>
                <a:gd name="T1" fmla="*/ 0 h 11"/>
                <a:gd name="T2" fmla="*/ 1 w 13"/>
                <a:gd name="T3" fmla="*/ 5 h 11"/>
                <a:gd name="T4" fmla="*/ 2 w 13"/>
                <a:gd name="T5" fmla="*/ 11 h 11"/>
                <a:gd name="T6" fmla="*/ 8 w 13"/>
                <a:gd name="T7" fmla="*/ 7 h 11"/>
                <a:gd name="T8" fmla="*/ 10 w 13"/>
                <a:gd name="T9" fmla="*/ 0 h 1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3" h="11">
                  <a:moveTo>
                    <a:pt x="10" y="0"/>
                  </a:moveTo>
                  <a:cubicBezTo>
                    <a:pt x="7" y="2"/>
                    <a:pt x="3" y="0"/>
                    <a:pt x="1" y="5"/>
                  </a:cubicBezTo>
                  <a:cubicBezTo>
                    <a:pt x="0" y="6"/>
                    <a:pt x="1" y="9"/>
                    <a:pt x="2" y="11"/>
                  </a:cubicBezTo>
                  <a:cubicBezTo>
                    <a:pt x="3" y="7"/>
                    <a:pt x="4" y="6"/>
                    <a:pt x="8" y="7"/>
                  </a:cubicBezTo>
                  <a:cubicBezTo>
                    <a:pt x="4" y="4"/>
                    <a:pt x="13" y="3"/>
                    <a:pt x="1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</a:endParaRPr>
            </a:p>
          </p:txBody>
        </p:sp>
        <p:sp>
          <p:nvSpPr>
            <p:cNvPr id="385" name="Freeform 34"/>
            <p:cNvSpPr>
              <a:spLocks noEditPoints="1"/>
            </p:cNvSpPr>
            <p:nvPr/>
          </p:nvSpPr>
          <p:spPr bwMode="auto">
            <a:xfrm>
              <a:off x="6269038" y="3198813"/>
              <a:ext cx="84138" cy="46038"/>
            </a:xfrm>
            <a:custGeom>
              <a:gdLst>
                <a:gd name="T0" fmla="*/ 26 w 26"/>
                <a:gd name="T1" fmla="*/ 6 h 14"/>
                <a:gd name="T2" fmla="*/ 9 w 26"/>
                <a:gd name="T3" fmla="*/ 5 h 14"/>
                <a:gd name="T4" fmla="*/ 0 w 26"/>
                <a:gd name="T5" fmla="*/ 4 h 14"/>
                <a:gd name="T6" fmla="*/ 0 w 26"/>
                <a:gd name="T7" fmla="*/ 11 h 14"/>
                <a:gd name="T8" fmla="*/ 4 w 26"/>
                <a:gd name="T9" fmla="*/ 14 h 14"/>
                <a:gd name="T10" fmla="*/ 10 w 26"/>
                <a:gd name="T11" fmla="*/ 12 h 14"/>
                <a:gd name="T12" fmla="*/ 11 w 26"/>
                <a:gd name="T13" fmla="*/ 9 h 14"/>
                <a:gd name="T14" fmla="*/ 16 w 26"/>
                <a:gd name="T15" fmla="*/ 9 h 14"/>
                <a:gd name="T16" fmla="*/ 14 w 26"/>
                <a:gd name="T17" fmla="*/ 12 h 14"/>
                <a:gd name="T18" fmla="*/ 20 w 26"/>
                <a:gd name="T19" fmla="*/ 14 h 14"/>
                <a:gd name="T20" fmla="*/ 22 w 26"/>
                <a:gd name="T21" fmla="*/ 12 h 14"/>
                <a:gd name="T22" fmla="*/ 20 w 26"/>
                <a:gd name="T23" fmla="*/ 6 h 14"/>
                <a:gd name="T24" fmla="*/ 23 w 26"/>
                <a:gd name="T25" fmla="*/ 8 h 14"/>
                <a:gd name="T26" fmla="*/ 26 w 26"/>
                <a:gd name="T27" fmla="*/ 6 h 14"/>
                <a:gd name="T28" fmla="*/ 7 w 26"/>
                <a:gd name="T29" fmla="*/ 9 h 14"/>
                <a:gd name="T30" fmla="*/ 5 w 26"/>
                <a:gd name="T31" fmla="*/ 8 h 14"/>
                <a:gd name="T32" fmla="*/ 8 w 26"/>
                <a:gd name="T33" fmla="*/ 4 h 14"/>
                <a:gd name="T34" fmla="*/ 7 w 26"/>
                <a:gd name="T35" fmla="*/ 9 h 1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26" h="14">
                  <a:moveTo>
                    <a:pt x="26" y="6"/>
                  </a:moveTo>
                  <a:cubicBezTo>
                    <a:pt x="23" y="0"/>
                    <a:pt x="15" y="6"/>
                    <a:pt x="9" y="5"/>
                  </a:cubicBezTo>
                  <a:cubicBezTo>
                    <a:pt x="7" y="1"/>
                    <a:pt x="2" y="1"/>
                    <a:pt x="0" y="4"/>
                  </a:cubicBezTo>
                  <a:cubicBezTo>
                    <a:pt x="1" y="6"/>
                    <a:pt x="2" y="9"/>
                    <a:pt x="0" y="11"/>
                  </a:cubicBezTo>
                  <a:cubicBezTo>
                    <a:pt x="1" y="12"/>
                    <a:pt x="2" y="13"/>
                    <a:pt x="4" y="14"/>
                  </a:cubicBezTo>
                  <a:cubicBezTo>
                    <a:pt x="7" y="12"/>
                    <a:pt x="7" y="13"/>
                    <a:pt x="10" y="12"/>
                  </a:cubicBezTo>
                  <a:cubicBezTo>
                    <a:pt x="12" y="11"/>
                    <a:pt x="10" y="10"/>
                    <a:pt x="11" y="9"/>
                  </a:cubicBezTo>
                  <a:cubicBezTo>
                    <a:pt x="12" y="9"/>
                    <a:pt x="14" y="7"/>
                    <a:pt x="16" y="9"/>
                  </a:cubicBezTo>
                  <a:cubicBezTo>
                    <a:pt x="14" y="10"/>
                    <a:pt x="14" y="11"/>
                    <a:pt x="14" y="12"/>
                  </a:cubicBezTo>
                  <a:cubicBezTo>
                    <a:pt x="16" y="14"/>
                    <a:pt x="18" y="10"/>
                    <a:pt x="20" y="14"/>
                  </a:cubicBezTo>
                  <a:cubicBezTo>
                    <a:pt x="21" y="13"/>
                    <a:pt x="22" y="14"/>
                    <a:pt x="22" y="12"/>
                  </a:cubicBezTo>
                  <a:cubicBezTo>
                    <a:pt x="18" y="12"/>
                    <a:pt x="18" y="10"/>
                    <a:pt x="20" y="6"/>
                  </a:cubicBezTo>
                  <a:cubicBezTo>
                    <a:pt x="21" y="6"/>
                    <a:pt x="22" y="7"/>
                    <a:pt x="23" y="8"/>
                  </a:cubicBezTo>
                  <a:cubicBezTo>
                    <a:pt x="24" y="7"/>
                    <a:pt x="25" y="8"/>
                    <a:pt x="26" y="6"/>
                  </a:cubicBezTo>
                  <a:close/>
                  <a:moveTo>
                    <a:pt x="7" y="9"/>
                  </a:moveTo>
                  <a:cubicBezTo>
                    <a:pt x="6" y="9"/>
                    <a:pt x="5" y="8"/>
                    <a:pt x="5" y="8"/>
                  </a:cubicBezTo>
                  <a:cubicBezTo>
                    <a:pt x="6" y="6"/>
                    <a:pt x="7" y="5"/>
                    <a:pt x="8" y="4"/>
                  </a:cubicBezTo>
                  <a:cubicBezTo>
                    <a:pt x="8" y="6"/>
                    <a:pt x="8" y="9"/>
                    <a:pt x="7" y="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</a:endParaRPr>
            </a:p>
          </p:txBody>
        </p:sp>
        <p:sp>
          <p:nvSpPr>
            <p:cNvPr id="386" name="Freeform 35"/>
            <p:cNvSpPr/>
            <p:nvPr/>
          </p:nvSpPr>
          <p:spPr bwMode="auto">
            <a:xfrm>
              <a:off x="6502401" y="3375026"/>
              <a:ext cx="46038" cy="55563"/>
            </a:xfrm>
            <a:custGeom>
              <a:gdLst>
                <a:gd name="T0" fmla="*/ 2 w 14"/>
                <a:gd name="T1" fmla="*/ 15 h 17"/>
                <a:gd name="T2" fmla="*/ 14 w 14"/>
                <a:gd name="T3" fmla="*/ 10 h 17"/>
                <a:gd name="T4" fmla="*/ 9 w 14"/>
                <a:gd name="T5" fmla="*/ 7 h 17"/>
                <a:gd name="T6" fmla="*/ 0 w 14"/>
                <a:gd name="T7" fmla="*/ 1 h 17"/>
                <a:gd name="T8" fmla="*/ 4 w 14"/>
                <a:gd name="T9" fmla="*/ 7 h 17"/>
                <a:gd name="T10" fmla="*/ 7 w 14"/>
                <a:gd name="T11" fmla="*/ 5 h 17"/>
                <a:gd name="T12" fmla="*/ 9 w 14"/>
                <a:gd name="T13" fmla="*/ 6 h 17"/>
                <a:gd name="T14" fmla="*/ 2 w 14"/>
                <a:gd name="T15" fmla="*/ 15 h 1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4" h="17">
                  <a:moveTo>
                    <a:pt x="2" y="15"/>
                  </a:moveTo>
                  <a:cubicBezTo>
                    <a:pt x="6" y="17"/>
                    <a:pt x="10" y="13"/>
                    <a:pt x="14" y="10"/>
                  </a:cubicBezTo>
                  <a:cubicBezTo>
                    <a:pt x="13" y="8"/>
                    <a:pt x="11" y="9"/>
                    <a:pt x="9" y="7"/>
                  </a:cubicBezTo>
                  <a:cubicBezTo>
                    <a:pt x="13" y="0"/>
                    <a:pt x="5" y="1"/>
                    <a:pt x="0" y="1"/>
                  </a:cubicBezTo>
                  <a:cubicBezTo>
                    <a:pt x="3" y="3"/>
                    <a:pt x="0" y="6"/>
                    <a:pt x="4" y="7"/>
                  </a:cubicBezTo>
                  <a:cubicBezTo>
                    <a:pt x="5" y="7"/>
                    <a:pt x="6" y="4"/>
                    <a:pt x="7" y="5"/>
                  </a:cubicBezTo>
                  <a:cubicBezTo>
                    <a:pt x="9" y="5"/>
                    <a:pt x="7" y="5"/>
                    <a:pt x="9" y="6"/>
                  </a:cubicBezTo>
                  <a:cubicBezTo>
                    <a:pt x="5" y="10"/>
                    <a:pt x="4" y="10"/>
                    <a:pt x="2" y="15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</a:endParaRPr>
            </a:p>
          </p:txBody>
        </p:sp>
        <p:sp>
          <p:nvSpPr>
            <p:cNvPr id="387" name="Freeform 36"/>
            <p:cNvSpPr/>
            <p:nvPr/>
          </p:nvSpPr>
          <p:spPr bwMode="auto">
            <a:xfrm>
              <a:off x="6765926" y="3579813"/>
              <a:ext cx="19050" cy="12700"/>
            </a:xfrm>
            <a:custGeom>
              <a:gdLst>
                <a:gd name="T0" fmla="*/ 4 w 6"/>
                <a:gd name="T1" fmla="*/ 0 h 4"/>
                <a:gd name="T2" fmla="*/ 2 w 6"/>
                <a:gd name="T3" fmla="*/ 4 h 4"/>
                <a:gd name="T4" fmla="*/ 5 w 6"/>
                <a:gd name="T5" fmla="*/ 2 h 4"/>
                <a:gd name="T6" fmla="*/ 4 w 6"/>
                <a:gd name="T7" fmla="*/ 0 h 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6" h="4">
                  <a:moveTo>
                    <a:pt x="4" y="0"/>
                  </a:moveTo>
                  <a:cubicBezTo>
                    <a:pt x="3" y="1"/>
                    <a:pt x="0" y="3"/>
                    <a:pt x="2" y="4"/>
                  </a:cubicBezTo>
                  <a:cubicBezTo>
                    <a:pt x="3" y="2"/>
                    <a:pt x="4" y="3"/>
                    <a:pt x="5" y="2"/>
                  </a:cubicBezTo>
                  <a:cubicBezTo>
                    <a:pt x="5" y="1"/>
                    <a:pt x="6" y="0"/>
                    <a:pt x="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</a:endParaRPr>
            </a:p>
          </p:txBody>
        </p:sp>
        <p:sp>
          <p:nvSpPr>
            <p:cNvPr id="388" name="Freeform 37"/>
            <p:cNvSpPr/>
            <p:nvPr/>
          </p:nvSpPr>
          <p:spPr bwMode="auto">
            <a:xfrm>
              <a:off x="6408738" y="3378201"/>
              <a:ext cx="71438" cy="52388"/>
            </a:xfrm>
            <a:custGeom>
              <a:gdLst>
                <a:gd name="T0" fmla="*/ 22 w 22"/>
                <a:gd name="T1" fmla="*/ 1 h 16"/>
                <a:gd name="T2" fmla="*/ 16 w 22"/>
                <a:gd name="T3" fmla="*/ 1 h 16"/>
                <a:gd name="T4" fmla="*/ 3 w 22"/>
                <a:gd name="T5" fmla="*/ 8 h 16"/>
                <a:gd name="T6" fmla="*/ 5 w 22"/>
                <a:gd name="T7" fmla="*/ 16 h 16"/>
                <a:gd name="T8" fmla="*/ 22 w 22"/>
                <a:gd name="T9" fmla="*/ 1 h 1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2" h="16">
                  <a:moveTo>
                    <a:pt x="22" y="1"/>
                  </a:moveTo>
                  <a:cubicBezTo>
                    <a:pt x="20" y="3"/>
                    <a:pt x="17" y="0"/>
                    <a:pt x="16" y="1"/>
                  </a:cubicBezTo>
                  <a:cubicBezTo>
                    <a:pt x="13" y="5"/>
                    <a:pt x="6" y="5"/>
                    <a:pt x="3" y="8"/>
                  </a:cubicBezTo>
                  <a:cubicBezTo>
                    <a:pt x="6" y="10"/>
                    <a:pt x="0" y="13"/>
                    <a:pt x="5" y="16"/>
                  </a:cubicBezTo>
                  <a:cubicBezTo>
                    <a:pt x="8" y="9"/>
                    <a:pt x="17" y="8"/>
                    <a:pt x="22" y="1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</a:endParaRPr>
            </a:p>
          </p:txBody>
        </p:sp>
        <p:sp>
          <p:nvSpPr>
            <p:cNvPr id="389" name="Freeform 38"/>
            <p:cNvSpPr/>
            <p:nvPr/>
          </p:nvSpPr>
          <p:spPr bwMode="auto">
            <a:xfrm>
              <a:off x="6470651" y="3397251"/>
              <a:ext cx="31750" cy="26988"/>
            </a:xfrm>
            <a:custGeom>
              <a:gdLst>
                <a:gd name="T0" fmla="*/ 1 w 10"/>
                <a:gd name="T1" fmla="*/ 8 h 8"/>
                <a:gd name="T2" fmla="*/ 10 w 10"/>
                <a:gd name="T3" fmla="*/ 4 h 8"/>
                <a:gd name="T4" fmla="*/ 5 w 10"/>
                <a:gd name="T5" fmla="*/ 0 h 8"/>
                <a:gd name="T6" fmla="*/ 0 w 10"/>
                <a:gd name="T7" fmla="*/ 3 h 8"/>
                <a:gd name="T8" fmla="*/ 1 w 10"/>
                <a:gd name="T9" fmla="*/ 8 h 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0" h="8">
                  <a:moveTo>
                    <a:pt x="1" y="8"/>
                  </a:moveTo>
                  <a:cubicBezTo>
                    <a:pt x="4" y="6"/>
                    <a:pt x="8" y="7"/>
                    <a:pt x="10" y="4"/>
                  </a:cubicBezTo>
                  <a:cubicBezTo>
                    <a:pt x="9" y="1"/>
                    <a:pt x="5" y="3"/>
                    <a:pt x="5" y="0"/>
                  </a:cubicBezTo>
                  <a:cubicBezTo>
                    <a:pt x="3" y="2"/>
                    <a:pt x="1" y="1"/>
                    <a:pt x="0" y="3"/>
                  </a:cubicBezTo>
                  <a:cubicBezTo>
                    <a:pt x="3" y="4"/>
                    <a:pt x="1" y="6"/>
                    <a:pt x="1" y="8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</a:endParaRPr>
            </a:p>
          </p:txBody>
        </p:sp>
        <p:sp>
          <p:nvSpPr>
            <p:cNvPr id="390" name="Freeform 39"/>
            <p:cNvSpPr/>
            <p:nvPr/>
          </p:nvSpPr>
          <p:spPr bwMode="auto">
            <a:xfrm>
              <a:off x="6319838" y="3397251"/>
              <a:ext cx="30163" cy="30163"/>
            </a:xfrm>
            <a:custGeom>
              <a:gdLst>
                <a:gd name="T0" fmla="*/ 2 w 9"/>
                <a:gd name="T1" fmla="*/ 0 h 9"/>
                <a:gd name="T2" fmla="*/ 0 w 9"/>
                <a:gd name="T3" fmla="*/ 6 h 9"/>
                <a:gd name="T4" fmla="*/ 9 w 9"/>
                <a:gd name="T5" fmla="*/ 4 h 9"/>
                <a:gd name="T6" fmla="*/ 6 w 9"/>
                <a:gd name="T7" fmla="*/ 0 h 9"/>
                <a:gd name="T8" fmla="*/ 2 w 9"/>
                <a:gd name="T9" fmla="*/ 0 h 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9" h="9">
                  <a:moveTo>
                    <a:pt x="2" y="0"/>
                  </a:moveTo>
                  <a:cubicBezTo>
                    <a:pt x="0" y="2"/>
                    <a:pt x="2" y="4"/>
                    <a:pt x="0" y="6"/>
                  </a:cubicBezTo>
                  <a:cubicBezTo>
                    <a:pt x="3" y="9"/>
                    <a:pt x="6" y="7"/>
                    <a:pt x="9" y="4"/>
                  </a:cubicBezTo>
                  <a:cubicBezTo>
                    <a:pt x="8" y="3"/>
                    <a:pt x="8" y="1"/>
                    <a:pt x="6" y="0"/>
                  </a:cubicBezTo>
                  <a:cubicBezTo>
                    <a:pt x="5" y="2"/>
                    <a:pt x="3" y="1"/>
                    <a:pt x="2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</a:endParaRPr>
            </a:p>
          </p:txBody>
        </p:sp>
        <p:sp>
          <p:nvSpPr>
            <p:cNvPr id="391" name="Freeform 40"/>
            <p:cNvSpPr/>
            <p:nvPr/>
          </p:nvSpPr>
          <p:spPr bwMode="auto">
            <a:xfrm>
              <a:off x="6259513" y="3384551"/>
              <a:ext cx="44450" cy="73025"/>
            </a:xfrm>
            <a:custGeom>
              <a:gdLst>
                <a:gd name="T0" fmla="*/ 13 w 14"/>
                <a:gd name="T1" fmla="*/ 3 h 22"/>
                <a:gd name="T2" fmla="*/ 7 w 14"/>
                <a:gd name="T3" fmla="*/ 12 h 22"/>
                <a:gd name="T4" fmla="*/ 0 w 14"/>
                <a:gd name="T5" fmla="*/ 16 h 22"/>
                <a:gd name="T6" fmla="*/ 9 w 14"/>
                <a:gd name="T7" fmla="*/ 18 h 22"/>
                <a:gd name="T8" fmla="*/ 7 w 14"/>
                <a:gd name="T9" fmla="*/ 14 h 22"/>
                <a:gd name="T10" fmla="*/ 13 w 14"/>
                <a:gd name="T11" fmla="*/ 3 h 2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14" h="22">
                  <a:moveTo>
                    <a:pt x="13" y="3"/>
                  </a:moveTo>
                  <a:cubicBezTo>
                    <a:pt x="9" y="0"/>
                    <a:pt x="6" y="9"/>
                    <a:pt x="7" y="12"/>
                  </a:cubicBezTo>
                  <a:cubicBezTo>
                    <a:pt x="4" y="10"/>
                    <a:pt x="3" y="16"/>
                    <a:pt x="0" y="16"/>
                  </a:cubicBezTo>
                  <a:cubicBezTo>
                    <a:pt x="1" y="22"/>
                    <a:pt x="5" y="18"/>
                    <a:pt x="9" y="18"/>
                  </a:cubicBezTo>
                  <a:cubicBezTo>
                    <a:pt x="10" y="17"/>
                    <a:pt x="7" y="16"/>
                    <a:pt x="7" y="14"/>
                  </a:cubicBezTo>
                  <a:cubicBezTo>
                    <a:pt x="8" y="11"/>
                    <a:pt x="14" y="7"/>
                    <a:pt x="13" y="3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</a:endParaRPr>
            </a:p>
          </p:txBody>
        </p:sp>
        <p:sp>
          <p:nvSpPr>
            <p:cNvPr id="392" name="Freeform 41"/>
            <p:cNvSpPr/>
            <p:nvPr/>
          </p:nvSpPr>
          <p:spPr bwMode="auto">
            <a:xfrm>
              <a:off x="6300788" y="3406776"/>
              <a:ext cx="9525" cy="14288"/>
            </a:xfrm>
            <a:custGeom>
              <a:gdLst>
                <a:gd name="T0" fmla="*/ 2 w 3"/>
                <a:gd name="T1" fmla="*/ 3 h 4"/>
                <a:gd name="T2" fmla="*/ 3 w 3"/>
                <a:gd name="T3" fmla="*/ 1 h 4"/>
                <a:gd name="T4" fmla="*/ 1 w 3"/>
                <a:gd name="T5" fmla="*/ 0 h 4"/>
                <a:gd name="T6" fmla="*/ 2 w 3"/>
                <a:gd name="T7" fmla="*/ 3 h 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" h="4">
                  <a:moveTo>
                    <a:pt x="2" y="3"/>
                  </a:moveTo>
                  <a:cubicBezTo>
                    <a:pt x="2" y="3"/>
                    <a:pt x="2" y="2"/>
                    <a:pt x="3" y="1"/>
                  </a:cubicBezTo>
                  <a:cubicBezTo>
                    <a:pt x="2" y="1"/>
                    <a:pt x="2" y="0"/>
                    <a:pt x="1" y="0"/>
                  </a:cubicBezTo>
                  <a:cubicBezTo>
                    <a:pt x="0" y="1"/>
                    <a:pt x="1" y="4"/>
                    <a:pt x="2" y="3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</a:endParaRPr>
            </a:p>
          </p:txBody>
        </p:sp>
        <p:sp>
          <p:nvSpPr>
            <p:cNvPr id="393" name="Freeform 42"/>
            <p:cNvSpPr/>
            <p:nvPr/>
          </p:nvSpPr>
          <p:spPr bwMode="auto">
            <a:xfrm>
              <a:off x="6291263" y="3427413"/>
              <a:ext cx="15875" cy="15875"/>
            </a:xfrm>
            <a:custGeom>
              <a:gdLst>
                <a:gd name="T0" fmla="*/ 0 w 5"/>
                <a:gd name="T1" fmla="*/ 5 h 5"/>
                <a:gd name="T2" fmla="*/ 4 w 5"/>
                <a:gd name="T3" fmla="*/ 3 h 5"/>
                <a:gd name="T4" fmla="*/ 4 w 5"/>
                <a:gd name="T5" fmla="*/ 0 h 5"/>
                <a:gd name="T6" fmla="*/ 0 w 5"/>
                <a:gd name="T7" fmla="*/ 5 h 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" h="5">
                  <a:moveTo>
                    <a:pt x="0" y="5"/>
                  </a:moveTo>
                  <a:cubicBezTo>
                    <a:pt x="1" y="3"/>
                    <a:pt x="3" y="5"/>
                    <a:pt x="4" y="3"/>
                  </a:cubicBezTo>
                  <a:cubicBezTo>
                    <a:pt x="5" y="2"/>
                    <a:pt x="4" y="1"/>
                    <a:pt x="4" y="0"/>
                  </a:cubicBezTo>
                  <a:cubicBezTo>
                    <a:pt x="1" y="0"/>
                    <a:pt x="0" y="3"/>
                    <a:pt x="0" y="5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</a:endParaRPr>
            </a:p>
          </p:txBody>
        </p:sp>
        <p:sp>
          <p:nvSpPr>
            <p:cNvPr id="394" name="Freeform 43"/>
            <p:cNvSpPr/>
            <p:nvPr/>
          </p:nvSpPr>
          <p:spPr bwMode="auto">
            <a:xfrm>
              <a:off x="6118226" y="3400426"/>
              <a:ext cx="157163" cy="63500"/>
            </a:xfrm>
            <a:custGeom>
              <a:gdLst>
                <a:gd name="T0" fmla="*/ 44 w 48"/>
                <a:gd name="T1" fmla="*/ 2 h 19"/>
                <a:gd name="T2" fmla="*/ 37 w 48"/>
                <a:gd name="T3" fmla="*/ 7 h 19"/>
                <a:gd name="T4" fmla="*/ 39 w 48"/>
                <a:gd name="T5" fmla="*/ 0 h 19"/>
                <a:gd name="T6" fmla="*/ 32 w 48"/>
                <a:gd name="T7" fmla="*/ 8 h 19"/>
                <a:gd name="T8" fmla="*/ 30 w 48"/>
                <a:gd name="T9" fmla="*/ 7 h 19"/>
                <a:gd name="T10" fmla="*/ 30 w 48"/>
                <a:gd name="T11" fmla="*/ 3 h 19"/>
                <a:gd name="T12" fmla="*/ 26 w 48"/>
                <a:gd name="T13" fmla="*/ 3 h 19"/>
                <a:gd name="T14" fmla="*/ 17 w 48"/>
                <a:gd name="T15" fmla="*/ 6 h 19"/>
                <a:gd name="T16" fmla="*/ 14 w 48"/>
                <a:gd name="T17" fmla="*/ 2 h 19"/>
                <a:gd name="T18" fmla="*/ 4 w 48"/>
                <a:gd name="T19" fmla="*/ 15 h 19"/>
                <a:gd name="T20" fmla="*/ 2 w 48"/>
                <a:gd name="T21" fmla="*/ 18 h 19"/>
                <a:gd name="T22" fmla="*/ 8 w 48"/>
                <a:gd name="T23" fmla="*/ 19 h 19"/>
                <a:gd name="T24" fmla="*/ 11 w 48"/>
                <a:gd name="T25" fmla="*/ 7 h 19"/>
                <a:gd name="T26" fmla="*/ 15 w 48"/>
                <a:gd name="T27" fmla="*/ 18 h 19"/>
                <a:gd name="T28" fmla="*/ 19 w 48"/>
                <a:gd name="T29" fmla="*/ 10 h 19"/>
                <a:gd name="T30" fmla="*/ 16 w 48"/>
                <a:gd name="T31" fmla="*/ 8 h 19"/>
                <a:gd name="T32" fmla="*/ 19 w 48"/>
                <a:gd name="T33" fmla="*/ 8 h 19"/>
                <a:gd name="T34" fmla="*/ 22 w 48"/>
                <a:gd name="T35" fmla="*/ 12 h 19"/>
                <a:gd name="T36" fmla="*/ 27 w 48"/>
                <a:gd name="T37" fmla="*/ 7 h 19"/>
                <a:gd name="T38" fmla="*/ 28 w 48"/>
                <a:gd name="T39" fmla="*/ 12 h 19"/>
                <a:gd name="T40" fmla="*/ 25 w 48"/>
                <a:gd name="T41" fmla="*/ 17 h 19"/>
                <a:gd name="T42" fmla="*/ 31 w 48"/>
                <a:gd name="T43" fmla="*/ 16 h 19"/>
                <a:gd name="T44" fmla="*/ 29 w 48"/>
                <a:gd name="T45" fmla="*/ 13 h 19"/>
                <a:gd name="T46" fmla="*/ 33 w 48"/>
                <a:gd name="T47" fmla="*/ 9 h 19"/>
                <a:gd name="T48" fmla="*/ 35 w 48"/>
                <a:gd name="T49" fmla="*/ 14 h 19"/>
                <a:gd name="T50" fmla="*/ 48 w 48"/>
                <a:gd name="T51" fmla="*/ 5 h 19"/>
                <a:gd name="T52" fmla="*/ 44 w 48"/>
                <a:gd name="T53" fmla="*/ 2 h 1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</a:cxnLst>
              <a:rect l="0" t="0" r="r" b="b"/>
              <a:pathLst>
                <a:path w="48" h="19">
                  <a:moveTo>
                    <a:pt x="44" y="2"/>
                  </a:moveTo>
                  <a:cubicBezTo>
                    <a:pt x="41" y="5"/>
                    <a:pt x="41" y="8"/>
                    <a:pt x="37" y="7"/>
                  </a:cubicBezTo>
                  <a:cubicBezTo>
                    <a:pt x="35" y="4"/>
                    <a:pt x="38" y="2"/>
                    <a:pt x="39" y="0"/>
                  </a:cubicBezTo>
                  <a:cubicBezTo>
                    <a:pt x="35" y="0"/>
                    <a:pt x="35" y="4"/>
                    <a:pt x="32" y="8"/>
                  </a:cubicBezTo>
                  <a:cubicBezTo>
                    <a:pt x="31" y="8"/>
                    <a:pt x="31" y="8"/>
                    <a:pt x="30" y="7"/>
                  </a:cubicBezTo>
                  <a:cubicBezTo>
                    <a:pt x="31" y="6"/>
                    <a:pt x="32" y="4"/>
                    <a:pt x="30" y="3"/>
                  </a:cubicBezTo>
                  <a:cubicBezTo>
                    <a:pt x="29" y="4"/>
                    <a:pt x="26" y="6"/>
                    <a:pt x="26" y="3"/>
                  </a:cubicBezTo>
                  <a:cubicBezTo>
                    <a:pt x="23" y="5"/>
                    <a:pt x="20" y="4"/>
                    <a:pt x="17" y="6"/>
                  </a:cubicBezTo>
                  <a:cubicBezTo>
                    <a:pt x="15" y="5"/>
                    <a:pt x="15" y="3"/>
                    <a:pt x="14" y="2"/>
                  </a:cubicBezTo>
                  <a:cubicBezTo>
                    <a:pt x="8" y="2"/>
                    <a:pt x="2" y="9"/>
                    <a:pt x="4" y="15"/>
                  </a:cubicBezTo>
                  <a:cubicBezTo>
                    <a:pt x="2" y="15"/>
                    <a:pt x="0" y="16"/>
                    <a:pt x="2" y="18"/>
                  </a:cubicBezTo>
                  <a:cubicBezTo>
                    <a:pt x="4" y="17"/>
                    <a:pt x="6" y="18"/>
                    <a:pt x="8" y="19"/>
                  </a:cubicBezTo>
                  <a:cubicBezTo>
                    <a:pt x="10" y="15"/>
                    <a:pt x="5" y="10"/>
                    <a:pt x="11" y="7"/>
                  </a:cubicBezTo>
                  <a:cubicBezTo>
                    <a:pt x="15" y="10"/>
                    <a:pt x="12" y="14"/>
                    <a:pt x="15" y="18"/>
                  </a:cubicBezTo>
                  <a:cubicBezTo>
                    <a:pt x="15" y="14"/>
                    <a:pt x="17" y="13"/>
                    <a:pt x="19" y="10"/>
                  </a:cubicBezTo>
                  <a:cubicBezTo>
                    <a:pt x="18" y="8"/>
                    <a:pt x="16" y="9"/>
                    <a:pt x="16" y="8"/>
                  </a:cubicBezTo>
                  <a:cubicBezTo>
                    <a:pt x="17" y="7"/>
                    <a:pt x="18" y="7"/>
                    <a:pt x="19" y="8"/>
                  </a:cubicBezTo>
                  <a:cubicBezTo>
                    <a:pt x="20" y="9"/>
                    <a:pt x="20" y="11"/>
                    <a:pt x="22" y="12"/>
                  </a:cubicBezTo>
                  <a:cubicBezTo>
                    <a:pt x="24" y="11"/>
                    <a:pt x="25" y="7"/>
                    <a:pt x="27" y="7"/>
                  </a:cubicBezTo>
                  <a:cubicBezTo>
                    <a:pt x="29" y="9"/>
                    <a:pt x="28" y="10"/>
                    <a:pt x="28" y="12"/>
                  </a:cubicBezTo>
                  <a:cubicBezTo>
                    <a:pt x="25" y="12"/>
                    <a:pt x="24" y="15"/>
                    <a:pt x="25" y="17"/>
                  </a:cubicBezTo>
                  <a:cubicBezTo>
                    <a:pt x="27" y="14"/>
                    <a:pt x="28" y="18"/>
                    <a:pt x="31" y="16"/>
                  </a:cubicBezTo>
                  <a:cubicBezTo>
                    <a:pt x="30" y="15"/>
                    <a:pt x="28" y="14"/>
                    <a:pt x="29" y="13"/>
                  </a:cubicBezTo>
                  <a:cubicBezTo>
                    <a:pt x="30" y="12"/>
                    <a:pt x="31" y="9"/>
                    <a:pt x="33" y="9"/>
                  </a:cubicBezTo>
                  <a:cubicBezTo>
                    <a:pt x="35" y="11"/>
                    <a:pt x="32" y="13"/>
                    <a:pt x="35" y="14"/>
                  </a:cubicBezTo>
                  <a:cubicBezTo>
                    <a:pt x="40" y="11"/>
                    <a:pt x="43" y="7"/>
                    <a:pt x="48" y="5"/>
                  </a:cubicBezTo>
                  <a:cubicBezTo>
                    <a:pt x="46" y="3"/>
                    <a:pt x="46" y="2"/>
                    <a:pt x="44" y="2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</a:endParaRPr>
            </a:p>
          </p:txBody>
        </p:sp>
        <p:sp>
          <p:nvSpPr>
            <p:cNvPr id="395" name="Freeform 44"/>
            <p:cNvSpPr/>
            <p:nvPr/>
          </p:nvSpPr>
          <p:spPr bwMode="auto">
            <a:xfrm>
              <a:off x="6030913" y="3433763"/>
              <a:ext cx="19050" cy="17463"/>
            </a:xfrm>
            <a:custGeom>
              <a:gdLst>
                <a:gd name="T0" fmla="*/ 4 w 6"/>
                <a:gd name="T1" fmla="*/ 5 h 5"/>
                <a:gd name="T2" fmla="*/ 6 w 6"/>
                <a:gd name="T3" fmla="*/ 3 h 5"/>
                <a:gd name="T4" fmla="*/ 0 w 6"/>
                <a:gd name="T5" fmla="*/ 2 h 5"/>
                <a:gd name="T6" fmla="*/ 4 w 6"/>
                <a:gd name="T7" fmla="*/ 5 h 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6" h="5">
                  <a:moveTo>
                    <a:pt x="4" y="5"/>
                  </a:moveTo>
                  <a:cubicBezTo>
                    <a:pt x="4" y="4"/>
                    <a:pt x="5" y="3"/>
                    <a:pt x="6" y="3"/>
                  </a:cubicBezTo>
                  <a:cubicBezTo>
                    <a:pt x="3" y="1"/>
                    <a:pt x="1" y="0"/>
                    <a:pt x="0" y="2"/>
                  </a:cubicBezTo>
                  <a:cubicBezTo>
                    <a:pt x="0" y="3"/>
                    <a:pt x="2" y="3"/>
                    <a:pt x="4" y="5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</a:endParaRPr>
            </a:p>
          </p:txBody>
        </p:sp>
        <p:sp>
          <p:nvSpPr>
            <p:cNvPr id="396" name="Freeform 45"/>
            <p:cNvSpPr/>
            <p:nvPr/>
          </p:nvSpPr>
          <p:spPr bwMode="auto">
            <a:xfrm>
              <a:off x="5862638" y="3440113"/>
              <a:ext cx="71438" cy="39688"/>
            </a:xfrm>
            <a:custGeom>
              <a:gdLst>
                <a:gd name="T0" fmla="*/ 22 w 22"/>
                <a:gd name="T1" fmla="*/ 1 h 12"/>
                <a:gd name="T2" fmla="*/ 18 w 22"/>
                <a:gd name="T3" fmla="*/ 0 h 12"/>
                <a:gd name="T4" fmla="*/ 11 w 22"/>
                <a:gd name="T5" fmla="*/ 7 h 12"/>
                <a:gd name="T6" fmla="*/ 10 w 22"/>
                <a:gd name="T7" fmla="*/ 1 h 12"/>
                <a:gd name="T8" fmla="*/ 7 w 22"/>
                <a:gd name="T9" fmla="*/ 1 h 12"/>
                <a:gd name="T10" fmla="*/ 2 w 22"/>
                <a:gd name="T11" fmla="*/ 12 h 12"/>
                <a:gd name="T12" fmla="*/ 4 w 22"/>
                <a:gd name="T13" fmla="*/ 12 h 12"/>
                <a:gd name="T14" fmla="*/ 9 w 22"/>
                <a:gd name="T15" fmla="*/ 7 h 12"/>
                <a:gd name="T16" fmla="*/ 10 w 22"/>
                <a:gd name="T17" fmla="*/ 11 h 12"/>
                <a:gd name="T18" fmla="*/ 22 w 22"/>
                <a:gd name="T19" fmla="*/ 1 h 1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22" h="12">
                  <a:moveTo>
                    <a:pt x="22" y="1"/>
                  </a:moveTo>
                  <a:cubicBezTo>
                    <a:pt x="21" y="0"/>
                    <a:pt x="20" y="0"/>
                    <a:pt x="18" y="0"/>
                  </a:cubicBezTo>
                  <a:cubicBezTo>
                    <a:pt x="16" y="1"/>
                    <a:pt x="14" y="8"/>
                    <a:pt x="11" y="7"/>
                  </a:cubicBezTo>
                  <a:cubicBezTo>
                    <a:pt x="11" y="5"/>
                    <a:pt x="11" y="3"/>
                    <a:pt x="10" y="1"/>
                  </a:cubicBezTo>
                  <a:cubicBezTo>
                    <a:pt x="9" y="2"/>
                    <a:pt x="8" y="1"/>
                    <a:pt x="7" y="1"/>
                  </a:cubicBezTo>
                  <a:cubicBezTo>
                    <a:pt x="6" y="6"/>
                    <a:pt x="0" y="8"/>
                    <a:pt x="2" y="12"/>
                  </a:cubicBezTo>
                  <a:cubicBezTo>
                    <a:pt x="2" y="12"/>
                    <a:pt x="3" y="12"/>
                    <a:pt x="4" y="12"/>
                  </a:cubicBezTo>
                  <a:cubicBezTo>
                    <a:pt x="6" y="10"/>
                    <a:pt x="5" y="7"/>
                    <a:pt x="9" y="7"/>
                  </a:cubicBezTo>
                  <a:cubicBezTo>
                    <a:pt x="9" y="8"/>
                    <a:pt x="10" y="9"/>
                    <a:pt x="10" y="11"/>
                  </a:cubicBezTo>
                  <a:cubicBezTo>
                    <a:pt x="16" y="12"/>
                    <a:pt x="19" y="3"/>
                    <a:pt x="22" y="1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</a:endParaRPr>
            </a:p>
          </p:txBody>
        </p:sp>
        <p:sp>
          <p:nvSpPr>
            <p:cNvPr id="397" name="Freeform 46"/>
            <p:cNvSpPr/>
            <p:nvPr/>
          </p:nvSpPr>
          <p:spPr bwMode="auto">
            <a:xfrm>
              <a:off x="5953126" y="3476626"/>
              <a:ext cx="9525" cy="11113"/>
            </a:xfrm>
            <a:custGeom>
              <a:gdLst>
                <a:gd name="T0" fmla="*/ 0 w 3"/>
                <a:gd name="T1" fmla="*/ 2 h 3"/>
                <a:gd name="T2" fmla="*/ 3 w 3"/>
                <a:gd name="T3" fmla="*/ 2 h 3"/>
                <a:gd name="T4" fmla="*/ 0 w 3"/>
                <a:gd name="T5" fmla="*/ 2 h 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" h="3">
                  <a:moveTo>
                    <a:pt x="0" y="2"/>
                  </a:moveTo>
                  <a:cubicBezTo>
                    <a:pt x="0" y="3"/>
                    <a:pt x="2" y="3"/>
                    <a:pt x="3" y="2"/>
                  </a:cubicBezTo>
                  <a:cubicBezTo>
                    <a:pt x="2" y="1"/>
                    <a:pt x="1" y="0"/>
                    <a:pt x="0" y="2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</a:endParaRPr>
            </a:p>
          </p:txBody>
        </p:sp>
        <p:sp>
          <p:nvSpPr>
            <p:cNvPr id="398" name="Freeform 47"/>
            <p:cNvSpPr/>
            <p:nvPr/>
          </p:nvSpPr>
          <p:spPr bwMode="auto">
            <a:xfrm>
              <a:off x="5816601" y="3443288"/>
              <a:ext cx="55563" cy="53975"/>
            </a:xfrm>
            <a:custGeom>
              <a:gdLst>
                <a:gd name="T0" fmla="*/ 9 w 17"/>
                <a:gd name="T1" fmla="*/ 9 h 16"/>
                <a:gd name="T2" fmla="*/ 17 w 17"/>
                <a:gd name="T3" fmla="*/ 4 h 16"/>
                <a:gd name="T4" fmla="*/ 16 w 17"/>
                <a:gd name="T5" fmla="*/ 1 h 16"/>
                <a:gd name="T6" fmla="*/ 11 w 17"/>
                <a:gd name="T7" fmla="*/ 2 h 16"/>
                <a:gd name="T8" fmla="*/ 10 w 17"/>
                <a:gd name="T9" fmla="*/ 7 h 16"/>
                <a:gd name="T10" fmla="*/ 10 w 17"/>
                <a:gd name="T11" fmla="*/ 3 h 16"/>
                <a:gd name="T12" fmla="*/ 0 w 17"/>
                <a:gd name="T13" fmla="*/ 8 h 16"/>
                <a:gd name="T14" fmla="*/ 5 w 17"/>
                <a:gd name="T15" fmla="*/ 9 h 16"/>
                <a:gd name="T16" fmla="*/ 1 w 17"/>
                <a:gd name="T17" fmla="*/ 15 h 16"/>
                <a:gd name="T18" fmla="*/ 10 w 17"/>
                <a:gd name="T19" fmla="*/ 15 h 16"/>
                <a:gd name="T20" fmla="*/ 11 w 17"/>
                <a:gd name="T21" fmla="*/ 12 h 16"/>
                <a:gd name="T22" fmla="*/ 9 w 17"/>
                <a:gd name="T23" fmla="*/ 9 h 1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17" h="16">
                  <a:moveTo>
                    <a:pt x="9" y="9"/>
                  </a:moveTo>
                  <a:cubicBezTo>
                    <a:pt x="12" y="8"/>
                    <a:pt x="13" y="4"/>
                    <a:pt x="17" y="4"/>
                  </a:cubicBezTo>
                  <a:cubicBezTo>
                    <a:pt x="15" y="3"/>
                    <a:pt x="17" y="2"/>
                    <a:pt x="16" y="1"/>
                  </a:cubicBezTo>
                  <a:cubicBezTo>
                    <a:pt x="15" y="1"/>
                    <a:pt x="13" y="0"/>
                    <a:pt x="11" y="2"/>
                  </a:cubicBezTo>
                  <a:cubicBezTo>
                    <a:pt x="12" y="3"/>
                    <a:pt x="13" y="7"/>
                    <a:pt x="10" y="7"/>
                  </a:cubicBezTo>
                  <a:cubicBezTo>
                    <a:pt x="10" y="5"/>
                    <a:pt x="12" y="5"/>
                    <a:pt x="10" y="3"/>
                  </a:cubicBezTo>
                  <a:cubicBezTo>
                    <a:pt x="7" y="5"/>
                    <a:pt x="1" y="4"/>
                    <a:pt x="0" y="8"/>
                  </a:cubicBezTo>
                  <a:cubicBezTo>
                    <a:pt x="1" y="8"/>
                    <a:pt x="3" y="6"/>
                    <a:pt x="5" y="9"/>
                  </a:cubicBezTo>
                  <a:cubicBezTo>
                    <a:pt x="6" y="12"/>
                    <a:pt x="3" y="13"/>
                    <a:pt x="1" y="15"/>
                  </a:cubicBezTo>
                  <a:cubicBezTo>
                    <a:pt x="4" y="16"/>
                    <a:pt x="7" y="14"/>
                    <a:pt x="10" y="15"/>
                  </a:cubicBezTo>
                  <a:cubicBezTo>
                    <a:pt x="11" y="14"/>
                    <a:pt x="12" y="13"/>
                    <a:pt x="11" y="12"/>
                  </a:cubicBezTo>
                  <a:cubicBezTo>
                    <a:pt x="10" y="13"/>
                    <a:pt x="8" y="10"/>
                    <a:pt x="9" y="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</a:endParaRPr>
            </a:p>
          </p:txBody>
        </p:sp>
        <p:sp>
          <p:nvSpPr>
            <p:cNvPr id="399" name="Freeform 48"/>
            <p:cNvSpPr/>
            <p:nvPr/>
          </p:nvSpPr>
          <p:spPr bwMode="auto">
            <a:xfrm>
              <a:off x="5894388" y="3479801"/>
              <a:ext cx="22225" cy="17463"/>
            </a:xfrm>
            <a:custGeom>
              <a:gdLst>
                <a:gd name="T0" fmla="*/ 2 w 7"/>
                <a:gd name="T1" fmla="*/ 0 h 5"/>
                <a:gd name="T2" fmla="*/ 0 w 7"/>
                <a:gd name="T3" fmla="*/ 3 h 5"/>
                <a:gd name="T4" fmla="*/ 7 w 7"/>
                <a:gd name="T5" fmla="*/ 2 h 5"/>
                <a:gd name="T6" fmla="*/ 2 w 7"/>
                <a:gd name="T7" fmla="*/ 0 h 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7" h="5">
                  <a:moveTo>
                    <a:pt x="2" y="0"/>
                  </a:moveTo>
                  <a:cubicBezTo>
                    <a:pt x="1" y="1"/>
                    <a:pt x="2" y="2"/>
                    <a:pt x="0" y="3"/>
                  </a:cubicBezTo>
                  <a:cubicBezTo>
                    <a:pt x="3" y="4"/>
                    <a:pt x="6" y="5"/>
                    <a:pt x="7" y="2"/>
                  </a:cubicBezTo>
                  <a:cubicBezTo>
                    <a:pt x="5" y="0"/>
                    <a:pt x="4" y="2"/>
                    <a:pt x="2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</a:endParaRPr>
            </a:p>
          </p:txBody>
        </p:sp>
        <p:sp>
          <p:nvSpPr>
            <p:cNvPr id="400" name="Freeform 49"/>
            <p:cNvSpPr/>
            <p:nvPr/>
          </p:nvSpPr>
          <p:spPr bwMode="auto">
            <a:xfrm>
              <a:off x="5735638" y="3451226"/>
              <a:ext cx="84138" cy="61913"/>
            </a:xfrm>
            <a:custGeom>
              <a:gdLst>
                <a:gd name="T0" fmla="*/ 21 w 26"/>
                <a:gd name="T1" fmla="*/ 1 h 19"/>
                <a:gd name="T2" fmla="*/ 19 w 26"/>
                <a:gd name="T3" fmla="*/ 0 h 19"/>
                <a:gd name="T4" fmla="*/ 15 w 26"/>
                <a:gd name="T5" fmla="*/ 2 h 19"/>
                <a:gd name="T6" fmla="*/ 11 w 26"/>
                <a:gd name="T7" fmla="*/ 5 h 19"/>
                <a:gd name="T8" fmla="*/ 9 w 26"/>
                <a:gd name="T9" fmla="*/ 2 h 19"/>
                <a:gd name="T10" fmla="*/ 5 w 26"/>
                <a:gd name="T11" fmla="*/ 11 h 19"/>
                <a:gd name="T12" fmla="*/ 4 w 26"/>
                <a:gd name="T13" fmla="*/ 9 h 19"/>
                <a:gd name="T14" fmla="*/ 2 w 26"/>
                <a:gd name="T15" fmla="*/ 14 h 19"/>
                <a:gd name="T16" fmla="*/ 5 w 26"/>
                <a:gd name="T17" fmla="*/ 12 h 19"/>
                <a:gd name="T18" fmla="*/ 6 w 26"/>
                <a:gd name="T19" fmla="*/ 16 h 19"/>
                <a:gd name="T20" fmla="*/ 12 w 26"/>
                <a:gd name="T21" fmla="*/ 12 h 19"/>
                <a:gd name="T22" fmla="*/ 17 w 26"/>
                <a:gd name="T23" fmla="*/ 10 h 19"/>
                <a:gd name="T24" fmla="*/ 14 w 26"/>
                <a:gd name="T25" fmla="*/ 8 h 19"/>
                <a:gd name="T26" fmla="*/ 15 w 26"/>
                <a:gd name="T27" fmla="*/ 7 h 19"/>
                <a:gd name="T28" fmla="*/ 20 w 26"/>
                <a:gd name="T29" fmla="*/ 5 h 19"/>
                <a:gd name="T30" fmla="*/ 20 w 26"/>
                <a:gd name="T31" fmla="*/ 11 h 19"/>
                <a:gd name="T32" fmla="*/ 26 w 26"/>
                <a:gd name="T33" fmla="*/ 14 h 19"/>
                <a:gd name="T34" fmla="*/ 21 w 26"/>
                <a:gd name="T35" fmla="*/ 1 h 1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26" h="19">
                  <a:moveTo>
                    <a:pt x="21" y="1"/>
                  </a:moveTo>
                  <a:cubicBezTo>
                    <a:pt x="20" y="1"/>
                    <a:pt x="20" y="0"/>
                    <a:pt x="19" y="0"/>
                  </a:cubicBezTo>
                  <a:cubicBezTo>
                    <a:pt x="18" y="2"/>
                    <a:pt x="16" y="0"/>
                    <a:pt x="15" y="2"/>
                  </a:cubicBezTo>
                  <a:cubicBezTo>
                    <a:pt x="17" y="4"/>
                    <a:pt x="12" y="6"/>
                    <a:pt x="11" y="5"/>
                  </a:cubicBezTo>
                  <a:cubicBezTo>
                    <a:pt x="10" y="4"/>
                    <a:pt x="11" y="2"/>
                    <a:pt x="9" y="2"/>
                  </a:cubicBezTo>
                  <a:cubicBezTo>
                    <a:pt x="7" y="5"/>
                    <a:pt x="8" y="8"/>
                    <a:pt x="5" y="11"/>
                  </a:cubicBezTo>
                  <a:cubicBezTo>
                    <a:pt x="5" y="10"/>
                    <a:pt x="4" y="10"/>
                    <a:pt x="4" y="9"/>
                  </a:cubicBezTo>
                  <a:cubicBezTo>
                    <a:pt x="3" y="11"/>
                    <a:pt x="0" y="13"/>
                    <a:pt x="2" y="14"/>
                  </a:cubicBezTo>
                  <a:cubicBezTo>
                    <a:pt x="3" y="14"/>
                    <a:pt x="4" y="11"/>
                    <a:pt x="5" y="12"/>
                  </a:cubicBezTo>
                  <a:cubicBezTo>
                    <a:pt x="6" y="14"/>
                    <a:pt x="7" y="15"/>
                    <a:pt x="6" y="16"/>
                  </a:cubicBezTo>
                  <a:cubicBezTo>
                    <a:pt x="9" y="19"/>
                    <a:pt x="10" y="13"/>
                    <a:pt x="12" y="12"/>
                  </a:cubicBezTo>
                  <a:cubicBezTo>
                    <a:pt x="13" y="15"/>
                    <a:pt x="17" y="13"/>
                    <a:pt x="17" y="10"/>
                  </a:cubicBezTo>
                  <a:cubicBezTo>
                    <a:pt x="17" y="8"/>
                    <a:pt x="14" y="10"/>
                    <a:pt x="14" y="8"/>
                  </a:cubicBezTo>
                  <a:cubicBezTo>
                    <a:pt x="15" y="8"/>
                    <a:pt x="14" y="8"/>
                    <a:pt x="15" y="7"/>
                  </a:cubicBezTo>
                  <a:cubicBezTo>
                    <a:pt x="16" y="6"/>
                    <a:pt x="18" y="6"/>
                    <a:pt x="20" y="5"/>
                  </a:cubicBezTo>
                  <a:cubicBezTo>
                    <a:pt x="21" y="7"/>
                    <a:pt x="21" y="9"/>
                    <a:pt x="20" y="11"/>
                  </a:cubicBezTo>
                  <a:cubicBezTo>
                    <a:pt x="22" y="12"/>
                    <a:pt x="23" y="16"/>
                    <a:pt x="26" y="14"/>
                  </a:cubicBezTo>
                  <a:cubicBezTo>
                    <a:pt x="25" y="9"/>
                    <a:pt x="20" y="6"/>
                    <a:pt x="21" y="1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</a:endParaRPr>
            </a:p>
          </p:txBody>
        </p:sp>
        <p:sp>
          <p:nvSpPr>
            <p:cNvPr id="401" name="Freeform 50"/>
            <p:cNvSpPr/>
            <p:nvPr/>
          </p:nvSpPr>
          <p:spPr bwMode="auto">
            <a:xfrm>
              <a:off x="5791201" y="3494088"/>
              <a:ext cx="9525" cy="9525"/>
            </a:xfrm>
            <a:custGeom>
              <a:gdLst>
                <a:gd name="T0" fmla="*/ 1 w 3"/>
                <a:gd name="T1" fmla="*/ 3 h 3"/>
                <a:gd name="T2" fmla="*/ 3 w 3"/>
                <a:gd name="T3" fmla="*/ 1 h 3"/>
                <a:gd name="T4" fmla="*/ 2 w 3"/>
                <a:gd name="T5" fmla="*/ 0 h 3"/>
                <a:gd name="T6" fmla="*/ 1 w 3"/>
                <a:gd name="T7" fmla="*/ 3 h 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" h="3">
                  <a:moveTo>
                    <a:pt x="1" y="3"/>
                  </a:moveTo>
                  <a:cubicBezTo>
                    <a:pt x="1" y="3"/>
                    <a:pt x="2" y="3"/>
                    <a:pt x="3" y="1"/>
                  </a:cubicBezTo>
                  <a:cubicBezTo>
                    <a:pt x="3" y="1"/>
                    <a:pt x="2" y="1"/>
                    <a:pt x="2" y="0"/>
                  </a:cubicBezTo>
                  <a:cubicBezTo>
                    <a:pt x="1" y="1"/>
                    <a:pt x="0" y="3"/>
                    <a:pt x="1" y="3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</a:endParaRPr>
            </a:p>
          </p:txBody>
        </p:sp>
        <p:sp>
          <p:nvSpPr>
            <p:cNvPr id="402" name="Freeform 51"/>
            <p:cNvSpPr/>
            <p:nvPr/>
          </p:nvSpPr>
          <p:spPr bwMode="auto">
            <a:xfrm>
              <a:off x="5719763" y="3497263"/>
              <a:ext cx="12700" cy="12700"/>
            </a:xfrm>
            <a:custGeom>
              <a:gdLst>
                <a:gd name="T0" fmla="*/ 1 w 4"/>
                <a:gd name="T1" fmla="*/ 3 h 4"/>
                <a:gd name="T2" fmla="*/ 4 w 4"/>
                <a:gd name="T3" fmla="*/ 2 h 4"/>
                <a:gd name="T4" fmla="*/ 2 w 4"/>
                <a:gd name="T5" fmla="*/ 0 h 4"/>
                <a:gd name="T6" fmla="*/ 1 w 4"/>
                <a:gd name="T7" fmla="*/ 3 h 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4" h="4">
                  <a:moveTo>
                    <a:pt x="1" y="3"/>
                  </a:moveTo>
                  <a:cubicBezTo>
                    <a:pt x="2" y="2"/>
                    <a:pt x="3" y="4"/>
                    <a:pt x="4" y="2"/>
                  </a:cubicBezTo>
                  <a:cubicBezTo>
                    <a:pt x="4" y="1"/>
                    <a:pt x="3" y="0"/>
                    <a:pt x="2" y="0"/>
                  </a:cubicBezTo>
                  <a:cubicBezTo>
                    <a:pt x="1" y="1"/>
                    <a:pt x="0" y="2"/>
                    <a:pt x="1" y="3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</a:endParaRPr>
            </a:p>
          </p:txBody>
        </p:sp>
        <p:sp>
          <p:nvSpPr>
            <p:cNvPr id="403" name="Freeform 52"/>
            <p:cNvSpPr/>
            <p:nvPr/>
          </p:nvSpPr>
          <p:spPr bwMode="auto">
            <a:xfrm>
              <a:off x="5595938" y="3473451"/>
              <a:ext cx="9525" cy="14288"/>
            </a:xfrm>
            <a:custGeom>
              <a:gdLst>
                <a:gd name="T0" fmla="*/ 1 w 3"/>
                <a:gd name="T1" fmla="*/ 4 h 4"/>
                <a:gd name="T2" fmla="*/ 2 w 3"/>
                <a:gd name="T3" fmla="*/ 0 h 4"/>
                <a:gd name="T4" fmla="*/ 0 w 3"/>
                <a:gd name="T5" fmla="*/ 1 h 4"/>
                <a:gd name="T6" fmla="*/ 1 w 3"/>
                <a:gd name="T7" fmla="*/ 4 h 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" h="4">
                  <a:moveTo>
                    <a:pt x="1" y="4"/>
                  </a:moveTo>
                  <a:cubicBezTo>
                    <a:pt x="3" y="2"/>
                    <a:pt x="3" y="1"/>
                    <a:pt x="2" y="0"/>
                  </a:cubicBezTo>
                  <a:cubicBezTo>
                    <a:pt x="1" y="1"/>
                    <a:pt x="0" y="1"/>
                    <a:pt x="0" y="1"/>
                  </a:cubicBezTo>
                  <a:cubicBezTo>
                    <a:pt x="2" y="2"/>
                    <a:pt x="0" y="3"/>
                    <a:pt x="1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</a:endParaRPr>
            </a:p>
          </p:txBody>
        </p:sp>
        <p:sp>
          <p:nvSpPr>
            <p:cNvPr id="404" name="Freeform 53"/>
            <p:cNvSpPr/>
            <p:nvPr/>
          </p:nvSpPr>
          <p:spPr bwMode="auto">
            <a:xfrm>
              <a:off x="5592763" y="3516313"/>
              <a:ext cx="12700" cy="11113"/>
            </a:xfrm>
            <a:custGeom>
              <a:gdLst>
                <a:gd name="T0" fmla="*/ 3 w 4"/>
                <a:gd name="T1" fmla="*/ 3 h 3"/>
                <a:gd name="T2" fmla="*/ 3 w 4"/>
                <a:gd name="T3" fmla="*/ 0 h 3"/>
                <a:gd name="T4" fmla="*/ 3 w 4"/>
                <a:gd name="T5" fmla="*/ 3 h 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" h="3">
                  <a:moveTo>
                    <a:pt x="3" y="3"/>
                  </a:moveTo>
                  <a:cubicBezTo>
                    <a:pt x="4" y="2"/>
                    <a:pt x="3" y="1"/>
                    <a:pt x="3" y="0"/>
                  </a:cubicBezTo>
                  <a:cubicBezTo>
                    <a:pt x="1" y="2"/>
                    <a:pt x="0" y="3"/>
                    <a:pt x="3" y="3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</a:endParaRPr>
            </a:p>
          </p:txBody>
        </p:sp>
        <p:sp>
          <p:nvSpPr>
            <p:cNvPr id="405" name="Freeform 54"/>
            <p:cNvSpPr/>
            <p:nvPr/>
          </p:nvSpPr>
          <p:spPr bwMode="auto">
            <a:xfrm>
              <a:off x="5481638" y="3522663"/>
              <a:ext cx="25400" cy="23813"/>
            </a:xfrm>
            <a:custGeom>
              <a:gdLst>
                <a:gd name="T0" fmla="*/ 0 w 8"/>
                <a:gd name="T1" fmla="*/ 3 h 7"/>
                <a:gd name="T2" fmla="*/ 8 w 8"/>
                <a:gd name="T3" fmla="*/ 3 h 7"/>
                <a:gd name="T4" fmla="*/ 0 w 8"/>
                <a:gd name="T5" fmla="*/ 3 h 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8" h="7">
                  <a:moveTo>
                    <a:pt x="0" y="3"/>
                  </a:moveTo>
                  <a:cubicBezTo>
                    <a:pt x="1" y="6"/>
                    <a:pt x="6" y="7"/>
                    <a:pt x="8" y="3"/>
                  </a:cubicBezTo>
                  <a:cubicBezTo>
                    <a:pt x="5" y="0"/>
                    <a:pt x="3" y="4"/>
                    <a:pt x="0" y="3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</a:endParaRPr>
            </a:p>
          </p:txBody>
        </p:sp>
        <p:sp>
          <p:nvSpPr>
            <p:cNvPr id="406" name="Freeform 55"/>
            <p:cNvSpPr/>
            <p:nvPr/>
          </p:nvSpPr>
          <p:spPr bwMode="auto">
            <a:xfrm>
              <a:off x="6856413" y="3262313"/>
              <a:ext cx="58738" cy="30163"/>
            </a:xfrm>
            <a:custGeom>
              <a:gdLst>
                <a:gd name="T0" fmla="*/ 3 w 18"/>
                <a:gd name="T1" fmla="*/ 6 h 9"/>
                <a:gd name="T2" fmla="*/ 2 w 18"/>
                <a:gd name="T3" fmla="*/ 8 h 9"/>
                <a:gd name="T4" fmla="*/ 4 w 18"/>
                <a:gd name="T5" fmla="*/ 9 h 9"/>
                <a:gd name="T6" fmla="*/ 9 w 18"/>
                <a:gd name="T7" fmla="*/ 4 h 9"/>
                <a:gd name="T8" fmla="*/ 11 w 18"/>
                <a:gd name="T9" fmla="*/ 8 h 9"/>
                <a:gd name="T10" fmla="*/ 18 w 18"/>
                <a:gd name="T11" fmla="*/ 1 h 9"/>
                <a:gd name="T12" fmla="*/ 1 w 18"/>
                <a:gd name="T13" fmla="*/ 1 h 9"/>
                <a:gd name="T14" fmla="*/ 0 w 18"/>
                <a:gd name="T15" fmla="*/ 4 h 9"/>
                <a:gd name="T16" fmla="*/ 3 w 18"/>
                <a:gd name="T17" fmla="*/ 6 h 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8" h="9">
                  <a:moveTo>
                    <a:pt x="3" y="6"/>
                  </a:moveTo>
                  <a:cubicBezTo>
                    <a:pt x="3" y="7"/>
                    <a:pt x="0" y="7"/>
                    <a:pt x="2" y="8"/>
                  </a:cubicBezTo>
                  <a:cubicBezTo>
                    <a:pt x="3" y="6"/>
                    <a:pt x="2" y="9"/>
                    <a:pt x="4" y="9"/>
                  </a:cubicBezTo>
                  <a:cubicBezTo>
                    <a:pt x="7" y="9"/>
                    <a:pt x="5" y="5"/>
                    <a:pt x="9" y="4"/>
                  </a:cubicBezTo>
                  <a:cubicBezTo>
                    <a:pt x="11" y="5"/>
                    <a:pt x="9" y="7"/>
                    <a:pt x="11" y="8"/>
                  </a:cubicBezTo>
                  <a:cubicBezTo>
                    <a:pt x="14" y="6"/>
                    <a:pt x="13" y="1"/>
                    <a:pt x="18" y="1"/>
                  </a:cubicBezTo>
                  <a:cubicBezTo>
                    <a:pt x="12" y="0"/>
                    <a:pt x="7" y="3"/>
                    <a:pt x="1" y="1"/>
                  </a:cubicBezTo>
                  <a:cubicBezTo>
                    <a:pt x="0" y="2"/>
                    <a:pt x="0" y="3"/>
                    <a:pt x="0" y="4"/>
                  </a:cubicBezTo>
                  <a:cubicBezTo>
                    <a:pt x="1" y="5"/>
                    <a:pt x="2" y="4"/>
                    <a:pt x="3" y="6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</a:endParaRPr>
            </a:p>
          </p:txBody>
        </p:sp>
        <p:sp>
          <p:nvSpPr>
            <p:cNvPr id="407" name="Freeform 56"/>
            <p:cNvSpPr/>
            <p:nvPr/>
          </p:nvSpPr>
          <p:spPr bwMode="auto">
            <a:xfrm>
              <a:off x="6797676" y="3327401"/>
              <a:ext cx="188913" cy="84138"/>
            </a:xfrm>
            <a:custGeom>
              <a:gdLst>
                <a:gd name="T0" fmla="*/ 6 w 58"/>
                <a:gd name="T1" fmla="*/ 23 h 25"/>
                <a:gd name="T2" fmla="*/ 1 w 58"/>
                <a:gd name="T3" fmla="*/ 19 h 25"/>
                <a:gd name="T4" fmla="*/ 1 w 58"/>
                <a:gd name="T5" fmla="*/ 23 h 25"/>
                <a:gd name="T6" fmla="*/ 16 w 58"/>
                <a:gd name="T7" fmla="*/ 24 h 25"/>
                <a:gd name="T8" fmla="*/ 18 w 58"/>
                <a:gd name="T9" fmla="*/ 19 h 25"/>
                <a:gd name="T10" fmla="*/ 28 w 58"/>
                <a:gd name="T11" fmla="*/ 21 h 25"/>
                <a:gd name="T12" fmla="*/ 32 w 58"/>
                <a:gd name="T13" fmla="*/ 18 h 25"/>
                <a:gd name="T14" fmla="*/ 35 w 58"/>
                <a:gd name="T15" fmla="*/ 12 h 25"/>
                <a:gd name="T16" fmla="*/ 39 w 58"/>
                <a:gd name="T17" fmla="*/ 15 h 25"/>
                <a:gd name="T18" fmla="*/ 33 w 58"/>
                <a:gd name="T19" fmla="*/ 17 h 25"/>
                <a:gd name="T20" fmla="*/ 33 w 58"/>
                <a:gd name="T21" fmla="*/ 21 h 25"/>
                <a:gd name="T22" fmla="*/ 39 w 58"/>
                <a:gd name="T23" fmla="*/ 22 h 25"/>
                <a:gd name="T24" fmla="*/ 41 w 58"/>
                <a:gd name="T25" fmla="*/ 13 h 25"/>
                <a:gd name="T26" fmla="*/ 51 w 58"/>
                <a:gd name="T27" fmla="*/ 10 h 25"/>
                <a:gd name="T28" fmla="*/ 50 w 58"/>
                <a:gd name="T29" fmla="*/ 14 h 25"/>
                <a:gd name="T30" fmla="*/ 47 w 58"/>
                <a:gd name="T31" fmla="*/ 13 h 25"/>
                <a:gd name="T32" fmla="*/ 43 w 58"/>
                <a:gd name="T33" fmla="*/ 19 h 25"/>
                <a:gd name="T34" fmla="*/ 51 w 58"/>
                <a:gd name="T35" fmla="*/ 20 h 25"/>
                <a:gd name="T36" fmla="*/ 48 w 58"/>
                <a:gd name="T37" fmla="*/ 17 h 25"/>
                <a:gd name="T38" fmla="*/ 58 w 58"/>
                <a:gd name="T39" fmla="*/ 11 h 25"/>
                <a:gd name="T40" fmla="*/ 55 w 58"/>
                <a:gd name="T41" fmla="*/ 2 h 25"/>
                <a:gd name="T42" fmla="*/ 50 w 58"/>
                <a:gd name="T43" fmla="*/ 2 h 25"/>
                <a:gd name="T44" fmla="*/ 51 w 58"/>
                <a:gd name="T45" fmla="*/ 6 h 25"/>
                <a:gd name="T46" fmla="*/ 48 w 58"/>
                <a:gd name="T47" fmla="*/ 9 h 25"/>
                <a:gd name="T48" fmla="*/ 30 w 58"/>
                <a:gd name="T49" fmla="*/ 13 h 25"/>
                <a:gd name="T50" fmla="*/ 20 w 58"/>
                <a:gd name="T51" fmla="*/ 10 h 25"/>
                <a:gd name="T52" fmla="*/ 6 w 58"/>
                <a:gd name="T53" fmla="*/ 23 h 2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</a:cxnLst>
              <a:rect l="0" t="0" r="r" b="b"/>
              <a:pathLst>
                <a:path w="57" h="25">
                  <a:moveTo>
                    <a:pt x="6" y="23"/>
                  </a:moveTo>
                  <a:cubicBezTo>
                    <a:pt x="6" y="21"/>
                    <a:pt x="3" y="19"/>
                    <a:pt x="1" y="19"/>
                  </a:cubicBezTo>
                  <a:cubicBezTo>
                    <a:pt x="0" y="21"/>
                    <a:pt x="1" y="22"/>
                    <a:pt x="1" y="23"/>
                  </a:cubicBezTo>
                  <a:cubicBezTo>
                    <a:pt x="6" y="25"/>
                    <a:pt x="11" y="23"/>
                    <a:pt x="16" y="24"/>
                  </a:cubicBezTo>
                  <a:cubicBezTo>
                    <a:pt x="18" y="22"/>
                    <a:pt x="17" y="21"/>
                    <a:pt x="18" y="19"/>
                  </a:cubicBezTo>
                  <a:cubicBezTo>
                    <a:pt x="21" y="20"/>
                    <a:pt x="25" y="22"/>
                    <a:pt x="28" y="21"/>
                  </a:cubicBezTo>
                  <a:cubicBezTo>
                    <a:pt x="24" y="17"/>
                    <a:pt x="31" y="16"/>
                    <a:pt x="32" y="18"/>
                  </a:cubicBezTo>
                  <a:cubicBezTo>
                    <a:pt x="33" y="16"/>
                    <a:pt x="33" y="16"/>
                    <a:pt x="35" y="12"/>
                  </a:cubicBezTo>
                  <a:cubicBezTo>
                    <a:pt x="36" y="12"/>
                    <a:pt x="39" y="13"/>
                    <a:pt x="39" y="15"/>
                  </a:cubicBezTo>
                  <a:cubicBezTo>
                    <a:pt x="37" y="18"/>
                    <a:pt x="35" y="16"/>
                    <a:pt x="33" y="17"/>
                  </a:cubicBezTo>
                  <a:cubicBezTo>
                    <a:pt x="36" y="18"/>
                    <a:pt x="34" y="20"/>
                    <a:pt x="33" y="21"/>
                  </a:cubicBezTo>
                  <a:cubicBezTo>
                    <a:pt x="35" y="23"/>
                    <a:pt x="37" y="22"/>
                    <a:pt x="39" y="22"/>
                  </a:cubicBezTo>
                  <a:cubicBezTo>
                    <a:pt x="40" y="19"/>
                    <a:pt x="41" y="16"/>
                    <a:pt x="41" y="13"/>
                  </a:cubicBezTo>
                  <a:cubicBezTo>
                    <a:pt x="44" y="12"/>
                    <a:pt x="47" y="10"/>
                    <a:pt x="51" y="10"/>
                  </a:cubicBezTo>
                  <a:cubicBezTo>
                    <a:pt x="50" y="12"/>
                    <a:pt x="51" y="13"/>
                    <a:pt x="50" y="14"/>
                  </a:cubicBezTo>
                  <a:cubicBezTo>
                    <a:pt x="48" y="13"/>
                    <a:pt x="48" y="13"/>
                    <a:pt x="47" y="13"/>
                  </a:cubicBezTo>
                  <a:cubicBezTo>
                    <a:pt x="43" y="15"/>
                    <a:pt x="45" y="17"/>
                    <a:pt x="43" y="19"/>
                  </a:cubicBezTo>
                  <a:cubicBezTo>
                    <a:pt x="46" y="20"/>
                    <a:pt x="49" y="23"/>
                    <a:pt x="51" y="20"/>
                  </a:cubicBezTo>
                  <a:cubicBezTo>
                    <a:pt x="50" y="19"/>
                    <a:pt x="47" y="18"/>
                    <a:pt x="48" y="17"/>
                  </a:cubicBezTo>
                  <a:cubicBezTo>
                    <a:pt x="52" y="18"/>
                    <a:pt x="54" y="14"/>
                    <a:pt x="58" y="11"/>
                  </a:cubicBezTo>
                  <a:cubicBezTo>
                    <a:pt x="57" y="8"/>
                    <a:pt x="54" y="5"/>
                    <a:pt x="55" y="2"/>
                  </a:cubicBezTo>
                  <a:cubicBezTo>
                    <a:pt x="53" y="2"/>
                    <a:pt x="52" y="0"/>
                    <a:pt x="50" y="2"/>
                  </a:cubicBezTo>
                  <a:cubicBezTo>
                    <a:pt x="50" y="3"/>
                    <a:pt x="51" y="5"/>
                    <a:pt x="51" y="6"/>
                  </a:cubicBezTo>
                  <a:cubicBezTo>
                    <a:pt x="50" y="8"/>
                    <a:pt x="49" y="7"/>
                    <a:pt x="48" y="9"/>
                  </a:cubicBezTo>
                  <a:cubicBezTo>
                    <a:pt x="43" y="6"/>
                    <a:pt x="35" y="8"/>
                    <a:pt x="30" y="13"/>
                  </a:cubicBezTo>
                  <a:cubicBezTo>
                    <a:pt x="27" y="9"/>
                    <a:pt x="21" y="15"/>
                    <a:pt x="20" y="10"/>
                  </a:cubicBezTo>
                  <a:cubicBezTo>
                    <a:pt x="22" y="17"/>
                    <a:pt x="10" y="20"/>
                    <a:pt x="6" y="23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</a:endParaRPr>
            </a:p>
          </p:txBody>
        </p:sp>
        <p:sp>
          <p:nvSpPr>
            <p:cNvPr id="408" name="Freeform 57"/>
            <p:cNvSpPr/>
            <p:nvPr/>
          </p:nvSpPr>
          <p:spPr bwMode="auto">
            <a:xfrm>
              <a:off x="6824663" y="3265488"/>
              <a:ext cx="28575" cy="33338"/>
            </a:xfrm>
            <a:custGeom>
              <a:gdLst>
                <a:gd name="T0" fmla="*/ 0 w 9"/>
                <a:gd name="T1" fmla="*/ 7 h 10"/>
                <a:gd name="T2" fmla="*/ 9 w 9"/>
                <a:gd name="T3" fmla="*/ 3 h 10"/>
                <a:gd name="T4" fmla="*/ 2 w 9"/>
                <a:gd name="T5" fmla="*/ 0 h 10"/>
                <a:gd name="T6" fmla="*/ 0 w 9"/>
                <a:gd name="T7" fmla="*/ 7 h 1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9" h="10">
                  <a:moveTo>
                    <a:pt x="0" y="7"/>
                  </a:moveTo>
                  <a:cubicBezTo>
                    <a:pt x="3" y="10"/>
                    <a:pt x="7" y="5"/>
                    <a:pt x="9" y="3"/>
                  </a:cubicBezTo>
                  <a:cubicBezTo>
                    <a:pt x="6" y="3"/>
                    <a:pt x="3" y="0"/>
                    <a:pt x="2" y="0"/>
                  </a:cubicBezTo>
                  <a:cubicBezTo>
                    <a:pt x="3" y="3"/>
                    <a:pt x="0" y="4"/>
                    <a:pt x="0" y="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</a:endParaRPr>
            </a:p>
          </p:txBody>
        </p:sp>
        <p:sp>
          <p:nvSpPr>
            <p:cNvPr id="409" name="Freeform 58"/>
            <p:cNvSpPr/>
            <p:nvPr/>
          </p:nvSpPr>
          <p:spPr bwMode="auto">
            <a:xfrm>
              <a:off x="6707188" y="3354388"/>
              <a:ext cx="30163" cy="17463"/>
            </a:xfrm>
            <a:custGeom>
              <a:gdLst>
                <a:gd name="T0" fmla="*/ 7 w 9"/>
                <a:gd name="T1" fmla="*/ 2 h 5"/>
                <a:gd name="T2" fmla="*/ 0 w 9"/>
                <a:gd name="T3" fmla="*/ 4 h 5"/>
                <a:gd name="T4" fmla="*/ 9 w 9"/>
                <a:gd name="T5" fmla="*/ 5 h 5"/>
                <a:gd name="T6" fmla="*/ 7 w 9"/>
                <a:gd name="T7" fmla="*/ 2 h 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9" h="5">
                  <a:moveTo>
                    <a:pt x="7" y="2"/>
                  </a:moveTo>
                  <a:cubicBezTo>
                    <a:pt x="5" y="4"/>
                    <a:pt x="1" y="0"/>
                    <a:pt x="0" y="4"/>
                  </a:cubicBezTo>
                  <a:cubicBezTo>
                    <a:pt x="4" y="4"/>
                    <a:pt x="6" y="4"/>
                    <a:pt x="9" y="5"/>
                  </a:cubicBezTo>
                  <a:cubicBezTo>
                    <a:pt x="9" y="4"/>
                    <a:pt x="8" y="3"/>
                    <a:pt x="7" y="2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</a:endParaRPr>
            </a:p>
          </p:txBody>
        </p:sp>
        <p:sp>
          <p:nvSpPr>
            <p:cNvPr id="410" name="Freeform 59"/>
            <p:cNvSpPr/>
            <p:nvPr/>
          </p:nvSpPr>
          <p:spPr bwMode="auto">
            <a:xfrm>
              <a:off x="6446838" y="3406776"/>
              <a:ext cx="23813" cy="33338"/>
            </a:xfrm>
            <a:custGeom>
              <a:gdLst>
                <a:gd name="T0" fmla="*/ 5 w 7"/>
                <a:gd name="T1" fmla="*/ 1 h 10"/>
                <a:gd name="T2" fmla="*/ 2 w 7"/>
                <a:gd name="T3" fmla="*/ 1 h 10"/>
                <a:gd name="T4" fmla="*/ 3 w 7"/>
                <a:gd name="T5" fmla="*/ 9 h 10"/>
                <a:gd name="T6" fmla="*/ 2 w 7"/>
                <a:gd name="T7" fmla="*/ 9 h 10"/>
                <a:gd name="T8" fmla="*/ 7 w 7"/>
                <a:gd name="T9" fmla="*/ 8 h 10"/>
                <a:gd name="T10" fmla="*/ 5 w 7"/>
                <a:gd name="T11" fmla="*/ 1 h 1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7" h="10">
                  <a:moveTo>
                    <a:pt x="5" y="1"/>
                  </a:moveTo>
                  <a:cubicBezTo>
                    <a:pt x="4" y="0"/>
                    <a:pt x="3" y="1"/>
                    <a:pt x="2" y="1"/>
                  </a:cubicBezTo>
                  <a:cubicBezTo>
                    <a:pt x="0" y="4"/>
                    <a:pt x="3" y="6"/>
                    <a:pt x="3" y="9"/>
                  </a:cubicBezTo>
                  <a:cubicBezTo>
                    <a:pt x="2" y="9"/>
                    <a:pt x="2" y="9"/>
                    <a:pt x="2" y="9"/>
                  </a:cubicBezTo>
                  <a:cubicBezTo>
                    <a:pt x="4" y="10"/>
                    <a:pt x="6" y="9"/>
                    <a:pt x="7" y="8"/>
                  </a:cubicBezTo>
                  <a:cubicBezTo>
                    <a:pt x="4" y="6"/>
                    <a:pt x="5" y="4"/>
                    <a:pt x="5" y="1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</a:endParaRPr>
            </a:p>
          </p:txBody>
        </p:sp>
        <p:sp>
          <p:nvSpPr>
            <p:cNvPr id="411" name="Freeform 60"/>
            <p:cNvSpPr/>
            <p:nvPr/>
          </p:nvSpPr>
          <p:spPr bwMode="auto">
            <a:xfrm>
              <a:off x="5927726" y="3430588"/>
              <a:ext cx="103188" cy="52388"/>
            </a:xfrm>
            <a:custGeom>
              <a:gdLst>
                <a:gd name="T0" fmla="*/ 30 w 32"/>
                <a:gd name="T1" fmla="*/ 5 h 16"/>
                <a:gd name="T2" fmla="*/ 28 w 32"/>
                <a:gd name="T3" fmla="*/ 5 h 16"/>
                <a:gd name="T4" fmla="*/ 28 w 32"/>
                <a:gd name="T5" fmla="*/ 1 h 16"/>
                <a:gd name="T6" fmla="*/ 25 w 32"/>
                <a:gd name="T7" fmla="*/ 7 h 16"/>
                <a:gd name="T8" fmla="*/ 18 w 32"/>
                <a:gd name="T9" fmla="*/ 8 h 16"/>
                <a:gd name="T10" fmla="*/ 17 w 32"/>
                <a:gd name="T11" fmla="*/ 6 h 16"/>
                <a:gd name="T12" fmla="*/ 13 w 32"/>
                <a:gd name="T13" fmla="*/ 7 h 16"/>
                <a:gd name="T14" fmla="*/ 14 w 32"/>
                <a:gd name="T15" fmla="*/ 4 h 16"/>
                <a:gd name="T16" fmla="*/ 22 w 32"/>
                <a:gd name="T17" fmla="*/ 1 h 16"/>
                <a:gd name="T18" fmla="*/ 14 w 32"/>
                <a:gd name="T19" fmla="*/ 0 h 16"/>
                <a:gd name="T20" fmla="*/ 0 w 32"/>
                <a:gd name="T21" fmla="*/ 14 h 16"/>
                <a:gd name="T22" fmla="*/ 5 w 32"/>
                <a:gd name="T23" fmla="*/ 14 h 16"/>
                <a:gd name="T24" fmla="*/ 12 w 32"/>
                <a:gd name="T25" fmla="*/ 10 h 16"/>
                <a:gd name="T26" fmla="*/ 13 w 32"/>
                <a:gd name="T27" fmla="*/ 14 h 16"/>
                <a:gd name="T28" fmla="*/ 14 w 32"/>
                <a:gd name="T29" fmla="*/ 15 h 16"/>
                <a:gd name="T30" fmla="*/ 19 w 32"/>
                <a:gd name="T31" fmla="*/ 9 h 16"/>
                <a:gd name="T32" fmla="*/ 18 w 32"/>
                <a:gd name="T33" fmla="*/ 15 h 16"/>
                <a:gd name="T34" fmla="*/ 26 w 32"/>
                <a:gd name="T35" fmla="*/ 11 h 16"/>
                <a:gd name="T36" fmla="*/ 25 w 32"/>
                <a:gd name="T37" fmla="*/ 7 h 16"/>
                <a:gd name="T38" fmla="*/ 27 w 32"/>
                <a:gd name="T39" fmla="*/ 9 h 16"/>
                <a:gd name="T40" fmla="*/ 30 w 32"/>
                <a:gd name="T41" fmla="*/ 5 h 1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</a:cxnLst>
              <a:rect l="0" t="0" r="r" b="b"/>
              <a:pathLst>
                <a:path w="32" h="16">
                  <a:moveTo>
                    <a:pt x="30" y="5"/>
                  </a:moveTo>
                  <a:cubicBezTo>
                    <a:pt x="30" y="6"/>
                    <a:pt x="29" y="6"/>
                    <a:pt x="28" y="5"/>
                  </a:cubicBezTo>
                  <a:cubicBezTo>
                    <a:pt x="27" y="4"/>
                    <a:pt x="30" y="2"/>
                    <a:pt x="28" y="1"/>
                  </a:cubicBezTo>
                  <a:cubicBezTo>
                    <a:pt x="25" y="2"/>
                    <a:pt x="27" y="5"/>
                    <a:pt x="25" y="7"/>
                  </a:cubicBezTo>
                  <a:cubicBezTo>
                    <a:pt x="22" y="6"/>
                    <a:pt x="21" y="9"/>
                    <a:pt x="18" y="8"/>
                  </a:cubicBezTo>
                  <a:cubicBezTo>
                    <a:pt x="19" y="7"/>
                    <a:pt x="18" y="7"/>
                    <a:pt x="17" y="6"/>
                  </a:cubicBezTo>
                  <a:cubicBezTo>
                    <a:pt x="16" y="7"/>
                    <a:pt x="15" y="8"/>
                    <a:pt x="13" y="7"/>
                  </a:cubicBezTo>
                  <a:cubicBezTo>
                    <a:pt x="12" y="6"/>
                    <a:pt x="13" y="5"/>
                    <a:pt x="14" y="4"/>
                  </a:cubicBezTo>
                  <a:cubicBezTo>
                    <a:pt x="17" y="6"/>
                    <a:pt x="19" y="2"/>
                    <a:pt x="22" y="1"/>
                  </a:cubicBezTo>
                  <a:cubicBezTo>
                    <a:pt x="19" y="0"/>
                    <a:pt x="17" y="0"/>
                    <a:pt x="14" y="0"/>
                  </a:cubicBezTo>
                  <a:cubicBezTo>
                    <a:pt x="11" y="7"/>
                    <a:pt x="3" y="5"/>
                    <a:pt x="0" y="14"/>
                  </a:cubicBezTo>
                  <a:cubicBezTo>
                    <a:pt x="2" y="13"/>
                    <a:pt x="3" y="14"/>
                    <a:pt x="5" y="14"/>
                  </a:cubicBezTo>
                  <a:cubicBezTo>
                    <a:pt x="6" y="11"/>
                    <a:pt x="9" y="9"/>
                    <a:pt x="12" y="10"/>
                  </a:cubicBezTo>
                  <a:cubicBezTo>
                    <a:pt x="14" y="11"/>
                    <a:pt x="10" y="13"/>
                    <a:pt x="13" y="14"/>
                  </a:cubicBezTo>
                  <a:cubicBezTo>
                    <a:pt x="13" y="14"/>
                    <a:pt x="14" y="14"/>
                    <a:pt x="14" y="15"/>
                  </a:cubicBezTo>
                  <a:cubicBezTo>
                    <a:pt x="17" y="12"/>
                    <a:pt x="17" y="10"/>
                    <a:pt x="19" y="9"/>
                  </a:cubicBezTo>
                  <a:cubicBezTo>
                    <a:pt x="21" y="11"/>
                    <a:pt x="18" y="14"/>
                    <a:pt x="18" y="15"/>
                  </a:cubicBezTo>
                  <a:cubicBezTo>
                    <a:pt x="21" y="16"/>
                    <a:pt x="23" y="13"/>
                    <a:pt x="26" y="11"/>
                  </a:cubicBezTo>
                  <a:cubicBezTo>
                    <a:pt x="24" y="10"/>
                    <a:pt x="24" y="9"/>
                    <a:pt x="25" y="7"/>
                  </a:cubicBezTo>
                  <a:cubicBezTo>
                    <a:pt x="26" y="8"/>
                    <a:pt x="26" y="9"/>
                    <a:pt x="27" y="9"/>
                  </a:cubicBezTo>
                  <a:cubicBezTo>
                    <a:pt x="28" y="7"/>
                    <a:pt x="32" y="6"/>
                    <a:pt x="30" y="5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</a:endParaRPr>
            </a:p>
          </p:txBody>
        </p:sp>
        <p:sp>
          <p:nvSpPr>
            <p:cNvPr id="412" name="Freeform 61"/>
            <p:cNvSpPr/>
            <p:nvPr/>
          </p:nvSpPr>
          <p:spPr bwMode="auto">
            <a:xfrm>
              <a:off x="5422901" y="3487738"/>
              <a:ext cx="80963" cy="65088"/>
            </a:xfrm>
            <a:custGeom>
              <a:gdLst>
                <a:gd name="T0" fmla="*/ 23 w 25"/>
                <a:gd name="T1" fmla="*/ 0 h 20"/>
                <a:gd name="T2" fmla="*/ 13 w 25"/>
                <a:gd name="T3" fmla="*/ 4 h 20"/>
                <a:gd name="T4" fmla="*/ 9 w 25"/>
                <a:gd name="T5" fmla="*/ 2 h 20"/>
                <a:gd name="T6" fmla="*/ 0 w 25"/>
                <a:gd name="T7" fmla="*/ 12 h 20"/>
                <a:gd name="T8" fmla="*/ 3 w 25"/>
                <a:gd name="T9" fmla="*/ 20 h 20"/>
                <a:gd name="T10" fmla="*/ 16 w 25"/>
                <a:gd name="T11" fmla="*/ 17 h 20"/>
                <a:gd name="T12" fmla="*/ 12 w 25"/>
                <a:gd name="T13" fmla="*/ 10 h 20"/>
                <a:gd name="T14" fmla="*/ 10 w 25"/>
                <a:gd name="T15" fmla="*/ 14 h 20"/>
                <a:gd name="T16" fmla="*/ 5 w 25"/>
                <a:gd name="T17" fmla="*/ 10 h 20"/>
                <a:gd name="T18" fmla="*/ 12 w 25"/>
                <a:gd name="T19" fmla="*/ 10 h 20"/>
                <a:gd name="T20" fmla="*/ 13 w 25"/>
                <a:gd name="T21" fmla="*/ 5 h 20"/>
                <a:gd name="T22" fmla="*/ 18 w 25"/>
                <a:gd name="T23" fmla="*/ 7 h 20"/>
                <a:gd name="T24" fmla="*/ 20 w 25"/>
                <a:gd name="T25" fmla="*/ 4 h 20"/>
                <a:gd name="T26" fmla="*/ 23 w 25"/>
                <a:gd name="T27" fmla="*/ 5 h 20"/>
                <a:gd name="T28" fmla="*/ 23 w 25"/>
                <a:gd name="T29" fmla="*/ 0 h 2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25" h="20">
                  <a:moveTo>
                    <a:pt x="23" y="0"/>
                  </a:moveTo>
                  <a:cubicBezTo>
                    <a:pt x="20" y="2"/>
                    <a:pt x="16" y="0"/>
                    <a:pt x="13" y="4"/>
                  </a:cubicBezTo>
                  <a:cubicBezTo>
                    <a:pt x="12" y="3"/>
                    <a:pt x="11" y="3"/>
                    <a:pt x="9" y="2"/>
                  </a:cubicBezTo>
                  <a:cubicBezTo>
                    <a:pt x="5" y="5"/>
                    <a:pt x="2" y="6"/>
                    <a:pt x="0" y="12"/>
                  </a:cubicBezTo>
                  <a:cubicBezTo>
                    <a:pt x="2" y="14"/>
                    <a:pt x="2" y="17"/>
                    <a:pt x="3" y="20"/>
                  </a:cubicBezTo>
                  <a:cubicBezTo>
                    <a:pt x="6" y="14"/>
                    <a:pt x="12" y="20"/>
                    <a:pt x="16" y="17"/>
                  </a:cubicBezTo>
                  <a:cubicBezTo>
                    <a:pt x="16" y="15"/>
                    <a:pt x="14" y="12"/>
                    <a:pt x="12" y="10"/>
                  </a:cubicBezTo>
                  <a:cubicBezTo>
                    <a:pt x="12" y="11"/>
                    <a:pt x="11" y="12"/>
                    <a:pt x="10" y="14"/>
                  </a:cubicBezTo>
                  <a:cubicBezTo>
                    <a:pt x="7" y="13"/>
                    <a:pt x="6" y="11"/>
                    <a:pt x="5" y="10"/>
                  </a:cubicBezTo>
                  <a:cubicBezTo>
                    <a:pt x="7" y="8"/>
                    <a:pt x="9" y="8"/>
                    <a:pt x="12" y="10"/>
                  </a:cubicBezTo>
                  <a:cubicBezTo>
                    <a:pt x="14" y="8"/>
                    <a:pt x="13" y="7"/>
                    <a:pt x="13" y="5"/>
                  </a:cubicBezTo>
                  <a:cubicBezTo>
                    <a:pt x="15" y="7"/>
                    <a:pt x="16" y="5"/>
                    <a:pt x="18" y="7"/>
                  </a:cubicBezTo>
                  <a:cubicBezTo>
                    <a:pt x="19" y="6"/>
                    <a:pt x="19" y="5"/>
                    <a:pt x="20" y="4"/>
                  </a:cubicBezTo>
                  <a:cubicBezTo>
                    <a:pt x="21" y="4"/>
                    <a:pt x="22" y="4"/>
                    <a:pt x="23" y="5"/>
                  </a:cubicBezTo>
                  <a:cubicBezTo>
                    <a:pt x="25" y="4"/>
                    <a:pt x="25" y="2"/>
                    <a:pt x="23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</a:endParaRPr>
            </a:p>
          </p:txBody>
        </p:sp>
        <p:sp>
          <p:nvSpPr>
            <p:cNvPr id="413" name="Freeform 62"/>
            <p:cNvSpPr>
              <a:spLocks noEditPoints="1"/>
            </p:cNvSpPr>
            <p:nvPr/>
          </p:nvSpPr>
          <p:spPr bwMode="auto">
            <a:xfrm>
              <a:off x="5465763" y="3446463"/>
              <a:ext cx="249238" cy="90488"/>
            </a:xfrm>
            <a:custGeom>
              <a:gdLst>
                <a:gd name="T0" fmla="*/ 60 w 77"/>
                <a:gd name="T1" fmla="*/ 9 h 27"/>
                <a:gd name="T2" fmla="*/ 61 w 77"/>
                <a:gd name="T3" fmla="*/ 15 h 27"/>
                <a:gd name="T4" fmla="*/ 48 w 77"/>
                <a:gd name="T5" fmla="*/ 19 h 27"/>
                <a:gd name="T6" fmla="*/ 47 w 77"/>
                <a:gd name="T7" fmla="*/ 17 h 27"/>
                <a:gd name="T8" fmla="*/ 53 w 77"/>
                <a:gd name="T9" fmla="*/ 12 h 27"/>
                <a:gd name="T10" fmla="*/ 55 w 77"/>
                <a:gd name="T11" fmla="*/ 16 h 27"/>
                <a:gd name="T12" fmla="*/ 56 w 77"/>
                <a:gd name="T13" fmla="*/ 8 h 27"/>
                <a:gd name="T14" fmla="*/ 48 w 77"/>
                <a:gd name="T15" fmla="*/ 12 h 27"/>
                <a:gd name="T16" fmla="*/ 45 w 77"/>
                <a:gd name="T17" fmla="*/ 10 h 27"/>
                <a:gd name="T18" fmla="*/ 40 w 77"/>
                <a:gd name="T19" fmla="*/ 14 h 27"/>
                <a:gd name="T20" fmla="*/ 35 w 77"/>
                <a:gd name="T21" fmla="*/ 9 h 27"/>
                <a:gd name="T22" fmla="*/ 27 w 77"/>
                <a:gd name="T23" fmla="*/ 12 h 27"/>
                <a:gd name="T24" fmla="*/ 26 w 77"/>
                <a:gd name="T25" fmla="*/ 17 h 27"/>
                <a:gd name="T26" fmla="*/ 22 w 77"/>
                <a:gd name="T27" fmla="*/ 18 h 27"/>
                <a:gd name="T28" fmla="*/ 22 w 77"/>
                <a:gd name="T29" fmla="*/ 12 h 27"/>
                <a:gd name="T30" fmla="*/ 14 w 77"/>
                <a:gd name="T31" fmla="*/ 17 h 27"/>
                <a:gd name="T32" fmla="*/ 10 w 77"/>
                <a:gd name="T33" fmla="*/ 17 h 27"/>
                <a:gd name="T34" fmla="*/ 8 w 77"/>
                <a:gd name="T35" fmla="*/ 20 h 27"/>
                <a:gd name="T36" fmla="*/ 4 w 77"/>
                <a:gd name="T37" fmla="*/ 23 h 27"/>
                <a:gd name="T38" fmla="*/ 8 w 77"/>
                <a:gd name="T39" fmla="*/ 21 h 27"/>
                <a:gd name="T40" fmla="*/ 9 w 77"/>
                <a:gd name="T41" fmla="*/ 23 h 27"/>
                <a:gd name="T42" fmla="*/ 18 w 77"/>
                <a:gd name="T43" fmla="*/ 21 h 27"/>
                <a:gd name="T44" fmla="*/ 18 w 77"/>
                <a:gd name="T45" fmla="*/ 27 h 27"/>
                <a:gd name="T46" fmla="*/ 29 w 77"/>
                <a:gd name="T47" fmla="*/ 25 h 27"/>
                <a:gd name="T48" fmla="*/ 37 w 77"/>
                <a:gd name="T49" fmla="*/ 20 h 27"/>
                <a:gd name="T50" fmla="*/ 41 w 77"/>
                <a:gd name="T51" fmla="*/ 16 h 27"/>
                <a:gd name="T52" fmla="*/ 46 w 77"/>
                <a:gd name="T53" fmla="*/ 18 h 27"/>
                <a:gd name="T54" fmla="*/ 46 w 77"/>
                <a:gd name="T55" fmla="*/ 24 h 27"/>
                <a:gd name="T56" fmla="*/ 58 w 77"/>
                <a:gd name="T57" fmla="*/ 21 h 27"/>
                <a:gd name="T58" fmla="*/ 62 w 77"/>
                <a:gd name="T59" fmla="*/ 17 h 27"/>
                <a:gd name="T60" fmla="*/ 64 w 77"/>
                <a:gd name="T61" fmla="*/ 21 h 27"/>
                <a:gd name="T62" fmla="*/ 68 w 77"/>
                <a:gd name="T63" fmla="*/ 16 h 27"/>
                <a:gd name="T64" fmla="*/ 73 w 77"/>
                <a:gd name="T65" fmla="*/ 17 h 27"/>
                <a:gd name="T66" fmla="*/ 72 w 77"/>
                <a:gd name="T67" fmla="*/ 21 h 27"/>
                <a:gd name="T68" fmla="*/ 75 w 77"/>
                <a:gd name="T69" fmla="*/ 22 h 27"/>
                <a:gd name="T70" fmla="*/ 77 w 77"/>
                <a:gd name="T71" fmla="*/ 18 h 27"/>
                <a:gd name="T72" fmla="*/ 60 w 77"/>
                <a:gd name="T73" fmla="*/ 9 h 27"/>
                <a:gd name="T74" fmla="*/ 26 w 77"/>
                <a:gd name="T75" fmla="*/ 21 h 27"/>
                <a:gd name="T76" fmla="*/ 28 w 77"/>
                <a:gd name="T77" fmla="*/ 23 h 27"/>
                <a:gd name="T78" fmla="*/ 26 w 77"/>
                <a:gd name="T79" fmla="*/ 21 h 27"/>
                <a:gd name="T80" fmla="*/ 66 w 77"/>
                <a:gd name="T81" fmla="*/ 15 h 27"/>
                <a:gd name="T82" fmla="*/ 66 w 77"/>
                <a:gd name="T83" fmla="*/ 10 h 27"/>
                <a:gd name="T84" fmla="*/ 66 w 77"/>
                <a:gd name="T85" fmla="*/ 15 h 2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</a:cxnLst>
              <a:rect l="0" t="0" r="r" b="b"/>
              <a:pathLst>
                <a:path w="77" h="27">
                  <a:moveTo>
                    <a:pt x="60" y="9"/>
                  </a:moveTo>
                  <a:cubicBezTo>
                    <a:pt x="60" y="11"/>
                    <a:pt x="61" y="13"/>
                    <a:pt x="61" y="15"/>
                  </a:cubicBezTo>
                  <a:cubicBezTo>
                    <a:pt x="57" y="17"/>
                    <a:pt x="53" y="18"/>
                    <a:pt x="48" y="19"/>
                  </a:cubicBezTo>
                  <a:cubicBezTo>
                    <a:pt x="48" y="19"/>
                    <a:pt x="46" y="18"/>
                    <a:pt x="47" y="17"/>
                  </a:cubicBezTo>
                  <a:cubicBezTo>
                    <a:pt x="49" y="16"/>
                    <a:pt x="51" y="13"/>
                    <a:pt x="53" y="12"/>
                  </a:cubicBezTo>
                  <a:cubicBezTo>
                    <a:pt x="54" y="13"/>
                    <a:pt x="53" y="15"/>
                    <a:pt x="55" y="16"/>
                  </a:cubicBezTo>
                  <a:cubicBezTo>
                    <a:pt x="58" y="14"/>
                    <a:pt x="57" y="10"/>
                    <a:pt x="56" y="8"/>
                  </a:cubicBezTo>
                  <a:cubicBezTo>
                    <a:pt x="53" y="6"/>
                    <a:pt x="50" y="8"/>
                    <a:pt x="48" y="12"/>
                  </a:cubicBezTo>
                  <a:cubicBezTo>
                    <a:pt x="47" y="11"/>
                    <a:pt x="46" y="10"/>
                    <a:pt x="45" y="10"/>
                  </a:cubicBezTo>
                  <a:cubicBezTo>
                    <a:pt x="44" y="12"/>
                    <a:pt x="43" y="15"/>
                    <a:pt x="40" y="14"/>
                  </a:cubicBezTo>
                  <a:cubicBezTo>
                    <a:pt x="41" y="12"/>
                    <a:pt x="37" y="12"/>
                    <a:pt x="35" y="9"/>
                  </a:cubicBezTo>
                  <a:cubicBezTo>
                    <a:pt x="32" y="11"/>
                    <a:pt x="30" y="9"/>
                    <a:pt x="27" y="12"/>
                  </a:cubicBezTo>
                  <a:cubicBezTo>
                    <a:pt x="25" y="14"/>
                    <a:pt x="28" y="15"/>
                    <a:pt x="26" y="17"/>
                  </a:cubicBezTo>
                  <a:cubicBezTo>
                    <a:pt x="25" y="18"/>
                    <a:pt x="24" y="20"/>
                    <a:pt x="22" y="18"/>
                  </a:cubicBezTo>
                  <a:cubicBezTo>
                    <a:pt x="24" y="15"/>
                    <a:pt x="24" y="13"/>
                    <a:pt x="22" y="12"/>
                  </a:cubicBezTo>
                  <a:cubicBezTo>
                    <a:pt x="20" y="16"/>
                    <a:pt x="17" y="13"/>
                    <a:pt x="14" y="17"/>
                  </a:cubicBezTo>
                  <a:cubicBezTo>
                    <a:pt x="12" y="15"/>
                    <a:pt x="12" y="17"/>
                    <a:pt x="10" y="17"/>
                  </a:cubicBezTo>
                  <a:cubicBezTo>
                    <a:pt x="9" y="18"/>
                    <a:pt x="8" y="19"/>
                    <a:pt x="8" y="20"/>
                  </a:cubicBezTo>
                  <a:cubicBezTo>
                    <a:pt x="6" y="19"/>
                    <a:pt x="0" y="21"/>
                    <a:pt x="4" y="23"/>
                  </a:cubicBezTo>
                  <a:cubicBezTo>
                    <a:pt x="6" y="23"/>
                    <a:pt x="5" y="21"/>
                    <a:pt x="8" y="21"/>
                  </a:cubicBezTo>
                  <a:cubicBezTo>
                    <a:pt x="8" y="22"/>
                    <a:pt x="8" y="23"/>
                    <a:pt x="9" y="23"/>
                  </a:cubicBezTo>
                  <a:cubicBezTo>
                    <a:pt x="12" y="22"/>
                    <a:pt x="15" y="17"/>
                    <a:pt x="18" y="21"/>
                  </a:cubicBezTo>
                  <a:cubicBezTo>
                    <a:pt x="17" y="24"/>
                    <a:pt x="19" y="25"/>
                    <a:pt x="18" y="27"/>
                  </a:cubicBezTo>
                  <a:cubicBezTo>
                    <a:pt x="22" y="25"/>
                    <a:pt x="26" y="27"/>
                    <a:pt x="29" y="25"/>
                  </a:cubicBezTo>
                  <a:cubicBezTo>
                    <a:pt x="31" y="23"/>
                    <a:pt x="35" y="18"/>
                    <a:pt x="37" y="20"/>
                  </a:cubicBezTo>
                  <a:cubicBezTo>
                    <a:pt x="38" y="19"/>
                    <a:pt x="39" y="17"/>
                    <a:pt x="41" y="16"/>
                  </a:cubicBezTo>
                  <a:cubicBezTo>
                    <a:pt x="42" y="17"/>
                    <a:pt x="44" y="17"/>
                    <a:pt x="46" y="18"/>
                  </a:cubicBezTo>
                  <a:cubicBezTo>
                    <a:pt x="45" y="20"/>
                    <a:pt x="46" y="22"/>
                    <a:pt x="46" y="24"/>
                  </a:cubicBezTo>
                  <a:cubicBezTo>
                    <a:pt x="50" y="22"/>
                    <a:pt x="54" y="22"/>
                    <a:pt x="58" y="21"/>
                  </a:cubicBezTo>
                  <a:cubicBezTo>
                    <a:pt x="58" y="19"/>
                    <a:pt x="61" y="17"/>
                    <a:pt x="62" y="17"/>
                  </a:cubicBezTo>
                  <a:cubicBezTo>
                    <a:pt x="63" y="19"/>
                    <a:pt x="62" y="20"/>
                    <a:pt x="64" y="21"/>
                  </a:cubicBezTo>
                  <a:cubicBezTo>
                    <a:pt x="66" y="20"/>
                    <a:pt x="66" y="18"/>
                    <a:pt x="68" y="16"/>
                  </a:cubicBezTo>
                  <a:cubicBezTo>
                    <a:pt x="70" y="17"/>
                    <a:pt x="71" y="16"/>
                    <a:pt x="73" y="17"/>
                  </a:cubicBezTo>
                  <a:cubicBezTo>
                    <a:pt x="72" y="19"/>
                    <a:pt x="72" y="19"/>
                    <a:pt x="72" y="21"/>
                  </a:cubicBezTo>
                  <a:cubicBezTo>
                    <a:pt x="73" y="22"/>
                    <a:pt x="74" y="21"/>
                    <a:pt x="75" y="22"/>
                  </a:cubicBezTo>
                  <a:cubicBezTo>
                    <a:pt x="77" y="20"/>
                    <a:pt x="76" y="19"/>
                    <a:pt x="77" y="18"/>
                  </a:cubicBezTo>
                  <a:cubicBezTo>
                    <a:pt x="71" y="14"/>
                    <a:pt x="68" y="0"/>
                    <a:pt x="60" y="9"/>
                  </a:cubicBezTo>
                  <a:close/>
                  <a:moveTo>
                    <a:pt x="26" y="21"/>
                  </a:moveTo>
                  <a:cubicBezTo>
                    <a:pt x="26" y="22"/>
                    <a:pt x="27" y="22"/>
                    <a:pt x="28" y="23"/>
                  </a:cubicBezTo>
                  <a:cubicBezTo>
                    <a:pt x="26" y="25"/>
                    <a:pt x="23" y="23"/>
                    <a:pt x="26" y="21"/>
                  </a:cubicBezTo>
                  <a:close/>
                  <a:moveTo>
                    <a:pt x="66" y="15"/>
                  </a:moveTo>
                  <a:cubicBezTo>
                    <a:pt x="64" y="14"/>
                    <a:pt x="64" y="12"/>
                    <a:pt x="66" y="10"/>
                  </a:cubicBezTo>
                  <a:cubicBezTo>
                    <a:pt x="70" y="12"/>
                    <a:pt x="69" y="15"/>
                    <a:pt x="66" y="15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</a:endParaRPr>
            </a:p>
          </p:txBody>
        </p:sp>
        <p:sp>
          <p:nvSpPr>
            <p:cNvPr id="414" name="Freeform 63"/>
            <p:cNvSpPr>
              <a:spLocks noEditPoints="1"/>
            </p:cNvSpPr>
            <p:nvPr/>
          </p:nvSpPr>
          <p:spPr bwMode="auto">
            <a:xfrm>
              <a:off x="5302251" y="3509963"/>
              <a:ext cx="114300" cy="63500"/>
            </a:xfrm>
            <a:custGeom>
              <a:gdLst>
                <a:gd name="T0" fmla="*/ 32 w 35"/>
                <a:gd name="T1" fmla="*/ 1 h 19"/>
                <a:gd name="T2" fmla="*/ 27 w 35"/>
                <a:gd name="T3" fmla="*/ 3 h 19"/>
                <a:gd name="T4" fmla="*/ 25 w 35"/>
                <a:gd name="T5" fmla="*/ 1 h 19"/>
                <a:gd name="T6" fmla="*/ 15 w 35"/>
                <a:gd name="T7" fmla="*/ 3 h 19"/>
                <a:gd name="T8" fmla="*/ 13 w 35"/>
                <a:gd name="T9" fmla="*/ 0 h 19"/>
                <a:gd name="T10" fmla="*/ 5 w 35"/>
                <a:gd name="T11" fmla="*/ 4 h 19"/>
                <a:gd name="T12" fmla="*/ 5 w 35"/>
                <a:gd name="T13" fmla="*/ 1 h 19"/>
                <a:gd name="T14" fmla="*/ 2 w 35"/>
                <a:gd name="T15" fmla="*/ 3 h 19"/>
                <a:gd name="T16" fmla="*/ 4 w 35"/>
                <a:gd name="T17" fmla="*/ 6 h 19"/>
                <a:gd name="T18" fmla="*/ 0 w 35"/>
                <a:gd name="T19" fmla="*/ 16 h 19"/>
                <a:gd name="T20" fmla="*/ 3 w 35"/>
                <a:gd name="T21" fmla="*/ 19 h 19"/>
                <a:gd name="T22" fmla="*/ 13 w 35"/>
                <a:gd name="T23" fmla="*/ 12 h 19"/>
                <a:gd name="T24" fmla="*/ 11 w 35"/>
                <a:gd name="T25" fmla="*/ 7 h 19"/>
                <a:gd name="T26" fmla="*/ 14 w 35"/>
                <a:gd name="T27" fmla="*/ 14 h 19"/>
                <a:gd name="T28" fmla="*/ 24 w 35"/>
                <a:gd name="T29" fmla="*/ 14 h 19"/>
                <a:gd name="T30" fmla="*/ 27 w 35"/>
                <a:gd name="T31" fmla="*/ 9 h 19"/>
                <a:gd name="T32" fmla="*/ 29 w 35"/>
                <a:gd name="T33" fmla="*/ 15 h 19"/>
                <a:gd name="T34" fmla="*/ 35 w 35"/>
                <a:gd name="T35" fmla="*/ 10 h 19"/>
                <a:gd name="T36" fmla="*/ 32 w 35"/>
                <a:gd name="T37" fmla="*/ 1 h 19"/>
                <a:gd name="T38" fmla="*/ 19 w 35"/>
                <a:gd name="T39" fmla="*/ 13 h 19"/>
                <a:gd name="T40" fmla="*/ 20 w 35"/>
                <a:gd name="T41" fmla="*/ 6 h 19"/>
                <a:gd name="T42" fmla="*/ 19 w 35"/>
                <a:gd name="T43" fmla="*/ 13 h 19"/>
                <a:gd name="T44" fmla="*/ 22 w 35"/>
                <a:gd name="T45" fmla="*/ 4 h 19"/>
                <a:gd name="T46" fmla="*/ 25 w 35"/>
                <a:gd name="T47" fmla="*/ 5 h 19"/>
                <a:gd name="T48" fmla="*/ 22 w 35"/>
                <a:gd name="T49" fmla="*/ 4 h 1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35" h="19">
                  <a:moveTo>
                    <a:pt x="32" y="1"/>
                  </a:moveTo>
                  <a:cubicBezTo>
                    <a:pt x="30" y="2"/>
                    <a:pt x="29" y="5"/>
                    <a:pt x="27" y="3"/>
                  </a:cubicBezTo>
                  <a:cubicBezTo>
                    <a:pt x="26" y="2"/>
                    <a:pt x="27" y="1"/>
                    <a:pt x="25" y="1"/>
                  </a:cubicBezTo>
                  <a:cubicBezTo>
                    <a:pt x="22" y="2"/>
                    <a:pt x="18" y="0"/>
                    <a:pt x="15" y="3"/>
                  </a:cubicBezTo>
                  <a:cubicBezTo>
                    <a:pt x="12" y="2"/>
                    <a:pt x="15" y="1"/>
                    <a:pt x="13" y="0"/>
                  </a:cubicBezTo>
                  <a:cubicBezTo>
                    <a:pt x="11" y="1"/>
                    <a:pt x="8" y="6"/>
                    <a:pt x="5" y="4"/>
                  </a:cubicBezTo>
                  <a:cubicBezTo>
                    <a:pt x="4" y="3"/>
                    <a:pt x="7" y="2"/>
                    <a:pt x="5" y="1"/>
                  </a:cubicBezTo>
                  <a:cubicBezTo>
                    <a:pt x="4" y="2"/>
                    <a:pt x="2" y="2"/>
                    <a:pt x="2" y="3"/>
                  </a:cubicBezTo>
                  <a:cubicBezTo>
                    <a:pt x="2" y="4"/>
                    <a:pt x="2" y="5"/>
                    <a:pt x="4" y="6"/>
                  </a:cubicBezTo>
                  <a:cubicBezTo>
                    <a:pt x="4" y="11"/>
                    <a:pt x="3" y="15"/>
                    <a:pt x="0" y="16"/>
                  </a:cubicBezTo>
                  <a:cubicBezTo>
                    <a:pt x="1" y="17"/>
                    <a:pt x="1" y="18"/>
                    <a:pt x="3" y="19"/>
                  </a:cubicBezTo>
                  <a:cubicBezTo>
                    <a:pt x="6" y="17"/>
                    <a:pt x="8" y="15"/>
                    <a:pt x="13" y="12"/>
                  </a:cubicBezTo>
                  <a:cubicBezTo>
                    <a:pt x="11" y="11"/>
                    <a:pt x="9" y="9"/>
                    <a:pt x="11" y="7"/>
                  </a:cubicBezTo>
                  <a:cubicBezTo>
                    <a:pt x="14" y="9"/>
                    <a:pt x="15" y="12"/>
                    <a:pt x="14" y="14"/>
                  </a:cubicBezTo>
                  <a:cubicBezTo>
                    <a:pt x="18" y="16"/>
                    <a:pt x="21" y="15"/>
                    <a:pt x="24" y="14"/>
                  </a:cubicBezTo>
                  <a:cubicBezTo>
                    <a:pt x="26" y="12"/>
                    <a:pt x="23" y="9"/>
                    <a:pt x="27" y="9"/>
                  </a:cubicBezTo>
                  <a:cubicBezTo>
                    <a:pt x="27" y="11"/>
                    <a:pt x="28" y="13"/>
                    <a:pt x="29" y="15"/>
                  </a:cubicBezTo>
                  <a:cubicBezTo>
                    <a:pt x="31" y="13"/>
                    <a:pt x="34" y="13"/>
                    <a:pt x="35" y="10"/>
                  </a:cubicBezTo>
                  <a:cubicBezTo>
                    <a:pt x="32" y="8"/>
                    <a:pt x="35" y="4"/>
                    <a:pt x="32" y="1"/>
                  </a:cubicBezTo>
                  <a:close/>
                  <a:moveTo>
                    <a:pt x="19" y="13"/>
                  </a:moveTo>
                  <a:cubicBezTo>
                    <a:pt x="16" y="11"/>
                    <a:pt x="17" y="8"/>
                    <a:pt x="20" y="6"/>
                  </a:cubicBezTo>
                  <a:cubicBezTo>
                    <a:pt x="22" y="8"/>
                    <a:pt x="21" y="12"/>
                    <a:pt x="19" y="13"/>
                  </a:cubicBezTo>
                  <a:close/>
                  <a:moveTo>
                    <a:pt x="22" y="4"/>
                  </a:moveTo>
                  <a:cubicBezTo>
                    <a:pt x="23" y="3"/>
                    <a:pt x="24" y="3"/>
                    <a:pt x="25" y="5"/>
                  </a:cubicBezTo>
                  <a:cubicBezTo>
                    <a:pt x="24" y="5"/>
                    <a:pt x="23" y="5"/>
                    <a:pt x="2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</a:endParaRPr>
            </a:p>
          </p:txBody>
        </p:sp>
        <p:sp>
          <p:nvSpPr>
            <p:cNvPr id="415" name="Freeform 64"/>
            <p:cNvSpPr>
              <a:spLocks noEditPoints="1"/>
            </p:cNvSpPr>
            <p:nvPr/>
          </p:nvSpPr>
          <p:spPr bwMode="auto">
            <a:xfrm>
              <a:off x="4811713" y="3516313"/>
              <a:ext cx="490538" cy="119063"/>
            </a:xfrm>
            <a:custGeom>
              <a:gdLst>
                <a:gd name="T0" fmla="*/ 151 w 151"/>
                <a:gd name="T1" fmla="*/ 0 h 36"/>
                <a:gd name="T2" fmla="*/ 136 w 151"/>
                <a:gd name="T3" fmla="*/ 5 h 36"/>
                <a:gd name="T4" fmla="*/ 131 w 151"/>
                <a:gd name="T5" fmla="*/ 5 h 36"/>
                <a:gd name="T6" fmla="*/ 106 w 151"/>
                <a:gd name="T7" fmla="*/ 10 h 36"/>
                <a:gd name="T8" fmla="*/ 95 w 151"/>
                <a:gd name="T9" fmla="*/ 7 h 36"/>
                <a:gd name="T10" fmla="*/ 87 w 151"/>
                <a:gd name="T11" fmla="*/ 16 h 36"/>
                <a:gd name="T12" fmla="*/ 90 w 151"/>
                <a:gd name="T13" fmla="*/ 17 h 36"/>
                <a:gd name="T14" fmla="*/ 84 w 151"/>
                <a:gd name="T15" fmla="*/ 15 h 36"/>
                <a:gd name="T16" fmla="*/ 87 w 151"/>
                <a:gd name="T17" fmla="*/ 9 h 36"/>
                <a:gd name="T18" fmla="*/ 69 w 151"/>
                <a:gd name="T19" fmla="*/ 11 h 36"/>
                <a:gd name="T20" fmla="*/ 58 w 151"/>
                <a:gd name="T21" fmla="*/ 14 h 36"/>
                <a:gd name="T22" fmla="*/ 44 w 151"/>
                <a:gd name="T23" fmla="*/ 14 h 36"/>
                <a:gd name="T24" fmla="*/ 37 w 151"/>
                <a:gd name="T25" fmla="*/ 15 h 36"/>
                <a:gd name="T26" fmla="*/ 34 w 151"/>
                <a:gd name="T27" fmla="*/ 20 h 36"/>
                <a:gd name="T28" fmla="*/ 23 w 151"/>
                <a:gd name="T29" fmla="*/ 16 h 36"/>
                <a:gd name="T30" fmla="*/ 20 w 151"/>
                <a:gd name="T31" fmla="*/ 17 h 36"/>
                <a:gd name="T32" fmla="*/ 13 w 151"/>
                <a:gd name="T33" fmla="*/ 21 h 36"/>
                <a:gd name="T34" fmla="*/ 2 w 151"/>
                <a:gd name="T35" fmla="*/ 28 h 36"/>
                <a:gd name="T36" fmla="*/ 9 w 151"/>
                <a:gd name="T37" fmla="*/ 29 h 36"/>
                <a:gd name="T38" fmla="*/ 11 w 151"/>
                <a:gd name="T39" fmla="*/ 33 h 36"/>
                <a:gd name="T40" fmla="*/ 22 w 151"/>
                <a:gd name="T41" fmla="*/ 35 h 36"/>
                <a:gd name="T42" fmla="*/ 31 w 151"/>
                <a:gd name="T43" fmla="*/ 33 h 36"/>
                <a:gd name="T44" fmla="*/ 40 w 151"/>
                <a:gd name="T45" fmla="*/ 33 h 36"/>
                <a:gd name="T46" fmla="*/ 55 w 151"/>
                <a:gd name="T47" fmla="*/ 24 h 36"/>
                <a:gd name="T48" fmla="*/ 68 w 151"/>
                <a:gd name="T49" fmla="*/ 25 h 36"/>
                <a:gd name="T50" fmla="*/ 69 w 151"/>
                <a:gd name="T51" fmla="*/ 29 h 36"/>
                <a:gd name="T52" fmla="*/ 92 w 151"/>
                <a:gd name="T53" fmla="*/ 23 h 36"/>
                <a:gd name="T54" fmla="*/ 99 w 151"/>
                <a:gd name="T55" fmla="*/ 22 h 36"/>
                <a:gd name="T56" fmla="*/ 107 w 151"/>
                <a:gd name="T57" fmla="*/ 17 h 36"/>
                <a:gd name="T58" fmla="*/ 113 w 151"/>
                <a:gd name="T59" fmla="*/ 22 h 36"/>
                <a:gd name="T60" fmla="*/ 127 w 151"/>
                <a:gd name="T61" fmla="*/ 18 h 36"/>
                <a:gd name="T62" fmla="*/ 134 w 151"/>
                <a:gd name="T63" fmla="*/ 11 h 36"/>
                <a:gd name="T64" fmla="*/ 132 w 151"/>
                <a:gd name="T65" fmla="*/ 16 h 36"/>
                <a:gd name="T66" fmla="*/ 144 w 151"/>
                <a:gd name="T67" fmla="*/ 8 h 36"/>
                <a:gd name="T68" fmla="*/ 144 w 151"/>
                <a:gd name="T69" fmla="*/ 18 h 36"/>
                <a:gd name="T70" fmla="*/ 151 w 151"/>
                <a:gd name="T71" fmla="*/ 8 h 36"/>
                <a:gd name="T72" fmla="*/ 16 w 151"/>
                <a:gd name="T73" fmla="*/ 23 h 36"/>
                <a:gd name="T74" fmla="*/ 20 w 151"/>
                <a:gd name="T75" fmla="*/ 23 h 36"/>
                <a:gd name="T76" fmla="*/ 32 w 151"/>
                <a:gd name="T77" fmla="*/ 21 h 36"/>
                <a:gd name="T78" fmla="*/ 30 w 151"/>
                <a:gd name="T79" fmla="*/ 24 h 36"/>
                <a:gd name="T80" fmla="*/ 46 w 151"/>
                <a:gd name="T81" fmla="*/ 24 h 36"/>
                <a:gd name="T82" fmla="*/ 73 w 151"/>
                <a:gd name="T83" fmla="*/ 28 h 36"/>
                <a:gd name="T84" fmla="*/ 73 w 151"/>
                <a:gd name="T85" fmla="*/ 28 h 36"/>
                <a:gd name="T86" fmla="*/ 73 w 151"/>
                <a:gd name="T87" fmla="*/ 23 h 36"/>
                <a:gd name="T88" fmla="*/ 79 w 151"/>
                <a:gd name="T89" fmla="*/ 11 h 36"/>
                <a:gd name="T90" fmla="*/ 77 w 151"/>
                <a:gd name="T91" fmla="*/ 13 h 36"/>
                <a:gd name="T92" fmla="*/ 103 w 151"/>
                <a:gd name="T93" fmla="*/ 15 h 36"/>
                <a:gd name="T94" fmla="*/ 102 w 151"/>
                <a:gd name="T95" fmla="*/ 17 h 36"/>
                <a:gd name="T96" fmla="*/ 111 w 151"/>
                <a:gd name="T97" fmla="*/ 11 h 36"/>
                <a:gd name="T98" fmla="*/ 111 w 151"/>
                <a:gd name="T99" fmla="*/ 14 h 36"/>
                <a:gd name="T100" fmla="*/ 119 w 151"/>
                <a:gd name="T101" fmla="*/ 11 h 3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</a:cxnLst>
              <a:rect l="0" t="0" r="r" b="b"/>
              <a:pathLst>
                <a:path w="151" h="36">
                  <a:moveTo>
                    <a:pt x="151" y="8"/>
                  </a:moveTo>
                  <a:cubicBezTo>
                    <a:pt x="147" y="5"/>
                    <a:pt x="150" y="2"/>
                    <a:pt x="151" y="0"/>
                  </a:cubicBezTo>
                  <a:cubicBezTo>
                    <a:pt x="148" y="0"/>
                    <a:pt x="145" y="0"/>
                    <a:pt x="143" y="1"/>
                  </a:cubicBezTo>
                  <a:cubicBezTo>
                    <a:pt x="143" y="4"/>
                    <a:pt x="139" y="5"/>
                    <a:pt x="136" y="5"/>
                  </a:cubicBezTo>
                  <a:cubicBezTo>
                    <a:pt x="137" y="4"/>
                    <a:pt x="136" y="3"/>
                    <a:pt x="135" y="2"/>
                  </a:cubicBezTo>
                  <a:cubicBezTo>
                    <a:pt x="134" y="2"/>
                    <a:pt x="133" y="7"/>
                    <a:pt x="131" y="5"/>
                  </a:cubicBezTo>
                  <a:cubicBezTo>
                    <a:pt x="131" y="4"/>
                    <a:pt x="130" y="3"/>
                    <a:pt x="128" y="2"/>
                  </a:cubicBezTo>
                  <a:cubicBezTo>
                    <a:pt x="123" y="9"/>
                    <a:pt x="111" y="2"/>
                    <a:pt x="106" y="10"/>
                  </a:cubicBezTo>
                  <a:cubicBezTo>
                    <a:pt x="102" y="8"/>
                    <a:pt x="99" y="11"/>
                    <a:pt x="96" y="10"/>
                  </a:cubicBezTo>
                  <a:cubicBezTo>
                    <a:pt x="95" y="9"/>
                    <a:pt x="97" y="8"/>
                    <a:pt x="95" y="7"/>
                  </a:cubicBezTo>
                  <a:cubicBezTo>
                    <a:pt x="92" y="10"/>
                    <a:pt x="89" y="9"/>
                    <a:pt x="85" y="15"/>
                  </a:cubicBezTo>
                  <a:cubicBezTo>
                    <a:pt x="86" y="15"/>
                    <a:pt x="86" y="16"/>
                    <a:pt x="87" y="16"/>
                  </a:cubicBezTo>
                  <a:cubicBezTo>
                    <a:pt x="89" y="15"/>
                    <a:pt x="91" y="11"/>
                    <a:pt x="94" y="11"/>
                  </a:cubicBezTo>
                  <a:cubicBezTo>
                    <a:pt x="94" y="13"/>
                    <a:pt x="91" y="15"/>
                    <a:pt x="90" y="17"/>
                  </a:cubicBezTo>
                  <a:cubicBezTo>
                    <a:pt x="86" y="15"/>
                    <a:pt x="83" y="20"/>
                    <a:pt x="80" y="18"/>
                  </a:cubicBezTo>
                  <a:cubicBezTo>
                    <a:pt x="81" y="15"/>
                    <a:pt x="83" y="17"/>
                    <a:pt x="84" y="15"/>
                  </a:cubicBezTo>
                  <a:cubicBezTo>
                    <a:pt x="85" y="13"/>
                    <a:pt x="83" y="12"/>
                    <a:pt x="83" y="10"/>
                  </a:cubicBezTo>
                  <a:cubicBezTo>
                    <a:pt x="85" y="10"/>
                    <a:pt x="86" y="10"/>
                    <a:pt x="87" y="9"/>
                  </a:cubicBezTo>
                  <a:cubicBezTo>
                    <a:pt x="85" y="9"/>
                    <a:pt x="86" y="6"/>
                    <a:pt x="85" y="8"/>
                  </a:cubicBezTo>
                  <a:cubicBezTo>
                    <a:pt x="81" y="8"/>
                    <a:pt x="74" y="10"/>
                    <a:pt x="69" y="11"/>
                  </a:cubicBezTo>
                  <a:cubicBezTo>
                    <a:pt x="67" y="12"/>
                    <a:pt x="69" y="14"/>
                    <a:pt x="67" y="16"/>
                  </a:cubicBezTo>
                  <a:cubicBezTo>
                    <a:pt x="64" y="14"/>
                    <a:pt x="61" y="13"/>
                    <a:pt x="58" y="14"/>
                  </a:cubicBezTo>
                  <a:cubicBezTo>
                    <a:pt x="59" y="15"/>
                    <a:pt x="59" y="16"/>
                    <a:pt x="58" y="17"/>
                  </a:cubicBezTo>
                  <a:cubicBezTo>
                    <a:pt x="56" y="13"/>
                    <a:pt x="49" y="17"/>
                    <a:pt x="44" y="14"/>
                  </a:cubicBezTo>
                  <a:cubicBezTo>
                    <a:pt x="42" y="16"/>
                    <a:pt x="44" y="17"/>
                    <a:pt x="42" y="18"/>
                  </a:cubicBezTo>
                  <a:cubicBezTo>
                    <a:pt x="40" y="17"/>
                    <a:pt x="40" y="15"/>
                    <a:pt x="37" y="15"/>
                  </a:cubicBezTo>
                  <a:cubicBezTo>
                    <a:pt x="36" y="17"/>
                    <a:pt x="39" y="18"/>
                    <a:pt x="37" y="20"/>
                  </a:cubicBezTo>
                  <a:cubicBezTo>
                    <a:pt x="36" y="21"/>
                    <a:pt x="35" y="21"/>
                    <a:pt x="34" y="20"/>
                  </a:cubicBezTo>
                  <a:cubicBezTo>
                    <a:pt x="35" y="19"/>
                    <a:pt x="34" y="18"/>
                    <a:pt x="35" y="17"/>
                  </a:cubicBezTo>
                  <a:cubicBezTo>
                    <a:pt x="29" y="13"/>
                    <a:pt x="28" y="19"/>
                    <a:pt x="23" y="16"/>
                  </a:cubicBezTo>
                  <a:cubicBezTo>
                    <a:pt x="22" y="18"/>
                    <a:pt x="20" y="19"/>
                    <a:pt x="18" y="19"/>
                  </a:cubicBezTo>
                  <a:cubicBezTo>
                    <a:pt x="19" y="17"/>
                    <a:pt x="20" y="18"/>
                    <a:pt x="20" y="17"/>
                  </a:cubicBezTo>
                  <a:cubicBezTo>
                    <a:pt x="18" y="15"/>
                    <a:pt x="17" y="19"/>
                    <a:pt x="15" y="17"/>
                  </a:cubicBezTo>
                  <a:cubicBezTo>
                    <a:pt x="14" y="19"/>
                    <a:pt x="13" y="20"/>
                    <a:pt x="13" y="21"/>
                  </a:cubicBezTo>
                  <a:cubicBezTo>
                    <a:pt x="8" y="20"/>
                    <a:pt x="2" y="24"/>
                    <a:pt x="0" y="26"/>
                  </a:cubicBezTo>
                  <a:cubicBezTo>
                    <a:pt x="1" y="27"/>
                    <a:pt x="2" y="27"/>
                    <a:pt x="2" y="28"/>
                  </a:cubicBezTo>
                  <a:cubicBezTo>
                    <a:pt x="4" y="26"/>
                    <a:pt x="5" y="25"/>
                    <a:pt x="7" y="25"/>
                  </a:cubicBezTo>
                  <a:cubicBezTo>
                    <a:pt x="6" y="26"/>
                    <a:pt x="8" y="27"/>
                    <a:pt x="9" y="29"/>
                  </a:cubicBezTo>
                  <a:cubicBezTo>
                    <a:pt x="10" y="28"/>
                    <a:pt x="11" y="26"/>
                    <a:pt x="13" y="28"/>
                  </a:cubicBezTo>
                  <a:cubicBezTo>
                    <a:pt x="14" y="30"/>
                    <a:pt x="11" y="31"/>
                    <a:pt x="11" y="33"/>
                  </a:cubicBezTo>
                  <a:cubicBezTo>
                    <a:pt x="12" y="32"/>
                    <a:pt x="13" y="33"/>
                    <a:pt x="13" y="34"/>
                  </a:cubicBezTo>
                  <a:cubicBezTo>
                    <a:pt x="15" y="31"/>
                    <a:pt x="19" y="36"/>
                    <a:pt x="22" y="35"/>
                  </a:cubicBezTo>
                  <a:cubicBezTo>
                    <a:pt x="23" y="34"/>
                    <a:pt x="23" y="32"/>
                    <a:pt x="24" y="31"/>
                  </a:cubicBezTo>
                  <a:cubicBezTo>
                    <a:pt x="27" y="34"/>
                    <a:pt x="28" y="30"/>
                    <a:pt x="31" y="33"/>
                  </a:cubicBezTo>
                  <a:cubicBezTo>
                    <a:pt x="34" y="33"/>
                    <a:pt x="36" y="31"/>
                    <a:pt x="39" y="31"/>
                  </a:cubicBezTo>
                  <a:cubicBezTo>
                    <a:pt x="39" y="32"/>
                    <a:pt x="39" y="33"/>
                    <a:pt x="40" y="33"/>
                  </a:cubicBezTo>
                  <a:cubicBezTo>
                    <a:pt x="44" y="34"/>
                    <a:pt x="47" y="27"/>
                    <a:pt x="51" y="31"/>
                  </a:cubicBezTo>
                  <a:cubicBezTo>
                    <a:pt x="53" y="29"/>
                    <a:pt x="51" y="25"/>
                    <a:pt x="55" y="24"/>
                  </a:cubicBezTo>
                  <a:cubicBezTo>
                    <a:pt x="56" y="26"/>
                    <a:pt x="54" y="27"/>
                    <a:pt x="54" y="29"/>
                  </a:cubicBezTo>
                  <a:cubicBezTo>
                    <a:pt x="59" y="32"/>
                    <a:pt x="64" y="29"/>
                    <a:pt x="68" y="25"/>
                  </a:cubicBezTo>
                  <a:cubicBezTo>
                    <a:pt x="67" y="23"/>
                    <a:pt x="63" y="26"/>
                    <a:pt x="63" y="23"/>
                  </a:cubicBezTo>
                  <a:cubicBezTo>
                    <a:pt x="65" y="20"/>
                    <a:pt x="72" y="26"/>
                    <a:pt x="69" y="29"/>
                  </a:cubicBezTo>
                  <a:cubicBezTo>
                    <a:pt x="73" y="30"/>
                    <a:pt x="78" y="29"/>
                    <a:pt x="81" y="24"/>
                  </a:cubicBezTo>
                  <a:cubicBezTo>
                    <a:pt x="85" y="26"/>
                    <a:pt x="88" y="23"/>
                    <a:pt x="92" y="23"/>
                  </a:cubicBezTo>
                  <a:cubicBezTo>
                    <a:pt x="92" y="21"/>
                    <a:pt x="92" y="20"/>
                    <a:pt x="93" y="18"/>
                  </a:cubicBezTo>
                  <a:cubicBezTo>
                    <a:pt x="95" y="18"/>
                    <a:pt x="97" y="21"/>
                    <a:pt x="99" y="22"/>
                  </a:cubicBezTo>
                  <a:cubicBezTo>
                    <a:pt x="100" y="20"/>
                    <a:pt x="102" y="22"/>
                    <a:pt x="104" y="21"/>
                  </a:cubicBezTo>
                  <a:cubicBezTo>
                    <a:pt x="106" y="20"/>
                    <a:pt x="104" y="17"/>
                    <a:pt x="107" y="17"/>
                  </a:cubicBezTo>
                  <a:cubicBezTo>
                    <a:pt x="109" y="18"/>
                    <a:pt x="106" y="19"/>
                    <a:pt x="107" y="20"/>
                  </a:cubicBezTo>
                  <a:cubicBezTo>
                    <a:pt x="109" y="19"/>
                    <a:pt x="111" y="22"/>
                    <a:pt x="113" y="22"/>
                  </a:cubicBezTo>
                  <a:cubicBezTo>
                    <a:pt x="115" y="22"/>
                    <a:pt x="113" y="20"/>
                    <a:pt x="114" y="19"/>
                  </a:cubicBezTo>
                  <a:cubicBezTo>
                    <a:pt x="119" y="19"/>
                    <a:pt x="123" y="21"/>
                    <a:pt x="127" y="18"/>
                  </a:cubicBezTo>
                  <a:cubicBezTo>
                    <a:pt x="126" y="17"/>
                    <a:pt x="124" y="17"/>
                    <a:pt x="125" y="16"/>
                  </a:cubicBezTo>
                  <a:cubicBezTo>
                    <a:pt x="128" y="15"/>
                    <a:pt x="131" y="10"/>
                    <a:pt x="134" y="11"/>
                  </a:cubicBezTo>
                  <a:cubicBezTo>
                    <a:pt x="134" y="12"/>
                    <a:pt x="135" y="13"/>
                    <a:pt x="135" y="14"/>
                  </a:cubicBezTo>
                  <a:cubicBezTo>
                    <a:pt x="134" y="15"/>
                    <a:pt x="133" y="15"/>
                    <a:pt x="132" y="16"/>
                  </a:cubicBezTo>
                  <a:cubicBezTo>
                    <a:pt x="135" y="19"/>
                    <a:pt x="139" y="16"/>
                    <a:pt x="140" y="18"/>
                  </a:cubicBezTo>
                  <a:cubicBezTo>
                    <a:pt x="140" y="14"/>
                    <a:pt x="138" y="9"/>
                    <a:pt x="144" y="8"/>
                  </a:cubicBezTo>
                  <a:cubicBezTo>
                    <a:pt x="145" y="11"/>
                    <a:pt x="144" y="14"/>
                    <a:pt x="142" y="17"/>
                  </a:cubicBezTo>
                  <a:cubicBezTo>
                    <a:pt x="143" y="18"/>
                    <a:pt x="144" y="18"/>
                    <a:pt x="144" y="18"/>
                  </a:cubicBezTo>
                  <a:cubicBezTo>
                    <a:pt x="145" y="18"/>
                    <a:pt x="145" y="18"/>
                    <a:pt x="145" y="18"/>
                  </a:cubicBezTo>
                  <a:cubicBezTo>
                    <a:pt x="142" y="15"/>
                    <a:pt x="148" y="12"/>
                    <a:pt x="151" y="8"/>
                  </a:cubicBezTo>
                  <a:close/>
                  <a:moveTo>
                    <a:pt x="20" y="23"/>
                  </a:moveTo>
                  <a:cubicBezTo>
                    <a:pt x="19" y="25"/>
                    <a:pt x="17" y="24"/>
                    <a:pt x="16" y="23"/>
                  </a:cubicBezTo>
                  <a:cubicBezTo>
                    <a:pt x="16" y="21"/>
                    <a:pt x="15" y="21"/>
                    <a:pt x="16" y="19"/>
                  </a:cubicBezTo>
                  <a:cubicBezTo>
                    <a:pt x="18" y="19"/>
                    <a:pt x="20" y="22"/>
                    <a:pt x="20" y="23"/>
                  </a:cubicBezTo>
                  <a:close/>
                  <a:moveTo>
                    <a:pt x="30" y="24"/>
                  </a:moveTo>
                  <a:cubicBezTo>
                    <a:pt x="30" y="23"/>
                    <a:pt x="30" y="22"/>
                    <a:pt x="32" y="21"/>
                  </a:cubicBezTo>
                  <a:cubicBezTo>
                    <a:pt x="33" y="22"/>
                    <a:pt x="33" y="22"/>
                    <a:pt x="34" y="22"/>
                  </a:cubicBezTo>
                  <a:cubicBezTo>
                    <a:pt x="32" y="24"/>
                    <a:pt x="31" y="26"/>
                    <a:pt x="30" y="24"/>
                  </a:cubicBezTo>
                  <a:close/>
                  <a:moveTo>
                    <a:pt x="46" y="28"/>
                  </a:moveTo>
                  <a:cubicBezTo>
                    <a:pt x="44" y="26"/>
                    <a:pt x="44" y="25"/>
                    <a:pt x="46" y="24"/>
                  </a:cubicBezTo>
                  <a:cubicBezTo>
                    <a:pt x="48" y="25"/>
                    <a:pt x="47" y="26"/>
                    <a:pt x="46" y="28"/>
                  </a:cubicBezTo>
                  <a:close/>
                  <a:moveTo>
                    <a:pt x="73" y="28"/>
                  </a:moveTo>
                  <a:cubicBezTo>
                    <a:pt x="72" y="26"/>
                    <a:pt x="75" y="26"/>
                    <a:pt x="75" y="24"/>
                  </a:cubicBezTo>
                  <a:cubicBezTo>
                    <a:pt x="78" y="26"/>
                    <a:pt x="74" y="27"/>
                    <a:pt x="73" y="28"/>
                  </a:cubicBezTo>
                  <a:close/>
                  <a:moveTo>
                    <a:pt x="77" y="13"/>
                  </a:moveTo>
                  <a:cubicBezTo>
                    <a:pt x="77" y="17"/>
                    <a:pt x="74" y="19"/>
                    <a:pt x="73" y="23"/>
                  </a:cubicBezTo>
                  <a:cubicBezTo>
                    <a:pt x="69" y="19"/>
                    <a:pt x="75" y="15"/>
                    <a:pt x="75" y="11"/>
                  </a:cubicBezTo>
                  <a:cubicBezTo>
                    <a:pt x="77" y="13"/>
                    <a:pt x="78" y="12"/>
                    <a:pt x="79" y="11"/>
                  </a:cubicBezTo>
                  <a:cubicBezTo>
                    <a:pt x="80" y="12"/>
                    <a:pt x="80" y="13"/>
                    <a:pt x="80" y="13"/>
                  </a:cubicBezTo>
                  <a:cubicBezTo>
                    <a:pt x="79" y="15"/>
                    <a:pt x="78" y="12"/>
                    <a:pt x="77" y="13"/>
                  </a:cubicBezTo>
                  <a:close/>
                  <a:moveTo>
                    <a:pt x="102" y="17"/>
                  </a:moveTo>
                  <a:cubicBezTo>
                    <a:pt x="102" y="16"/>
                    <a:pt x="103" y="16"/>
                    <a:pt x="103" y="15"/>
                  </a:cubicBezTo>
                  <a:cubicBezTo>
                    <a:pt x="105" y="16"/>
                    <a:pt x="105" y="16"/>
                    <a:pt x="105" y="17"/>
                  </a:cubicBezTo>
                  <a:cubicBezTo>
                    <a:pt x="104" y="17"/>
                    <a:pt x="103" y="19"/>
                    <a:pt x="102" y="17"/>
                  </a:cubicBezTo>
                  <a:close/>
                  <a:moveTo>
                    <a:pt x="111" y="14"/>
                  </a:moveTo>
                  <a:cubicBezTo>
                    <a:pt x="109" y="13"/>
                    <a:pt x="109" y="12"/>
                    <a:pt x="111" y="11"/>
                  </a:cubicBezTo>
                  <a:cubicBezTo>
                    <a:pt x="111" y="11"/>
                    <a:pt x="112" y="12"/>
                    <a:pt x="113" y="12"/>
                  </a:cubicBezTo>
                  <a:cubicBezTo>
                    <a:pt x="112" y="13"/>
                    <a:pt x="112" y="14"/>
                    <a:pt x="111" y="14"/>
                  </a:cubicBezTo>
                  <a:close/>
                  <a:moveTo>
                    <a:pt x="117" y="18"/>
                  </a:moveTo>
                  <a:cubicBezTo>
                    <a:pt x="115" y="15"/>
                    <a:pt x="115" y="10"/>
                    <a:pt x="119" y="11"/>
                  </a:cubicBezTo>
                  <a:cubicBezTo>
                    <a:pt x="120" y="13"/>
                    <a:pt x="119" y="15"/>
                    <a:pt x="117" y="18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</a:endParaRPr>
            </a:p>
          </p:txBody>
        </p:sp>
        <p:sp>
          <p:nvSpPr>
            <p:cNvPr id="416" name="Freeform 65"/>
            <p:cNvSpPr>
              <a:spLocks noEditPoints="1"/>
            </p:cNvSpPr>
            <p:nvPr/>
          </p:nvSpPr>
          <p:spPr bwMode="auto">
            <a:xfrm>
              <a:off x="6772276" y="3287713"/>
              <a:ext cx="611188" cy="298450"/>
            </a:xfrm>
            <a:custGeom>
              <a:gdLst>
                <a:gd name="T0" fmla="*/ 148 w 188"/>
                <a:gd name="T1" fmla="*/ 7 h 90"/>
                <a:gd name="T2" fmla="*/ 132 w 188"/>
                <a:gd name="T3" fmla="*/ 7 h 90"/>
                <a:gd name="T4" fmla="*/ 114 w 188"/>
                <a:gd name="T5" fmla="*/ 4 h 90"/>
                <a:gd name="T6" fmla="*/ 122 w 188"/>
                <a:gd name="T7" fmla="*/ 9 h 90"/>
                <a:gd name="T8" fmla="*/ 105 w 188"/>
                <a:gd name="T9" fmla="*/ 18 h 90"/>
                <a:gd name="T10" fmla="*/ 95 w 188"/>
                <a:gd name="T11" fmla="*/ 18 h 90"/>
                <a:gd name="T12" fmla="*/ 81 w 188"/>
                <a:gd name="T13" fmla="*/ 32 h 90"/>
                <a:gd name="T14" fmla="*/ 90 w 188"/>
                <a:gd name="T15" fmla="*/ 40 h 90"/>
                <a:gd name="T16" fmla="*/ 82 w 188"/>
                <a:gd name="T17" fmla="*/ 50 h 90"/>
                <a:gd name="T18" fmla="*/ 60 w 188"/>
                <a:gd name="T19" fmla="*/ 49 h 90"/>
                <a:gd name="T20" fmla="*/ 45 w 188"/>
                <a:gd name="T21" fmla="*/ 54 h 90"/>
                <a:gd name="T22" fmla="*/ 31 w 188"/>
                <a:gd name="T23" fmla="*/ 72 h 90"/>
                <a:gd name="T24" fmla="*/ 22 w 188"/>
                <a:gd name="T25" fmla="*/ 63 h 90"/>
                <a:gd name="T26" fmla="*/ 4 w 188"/>
                <a:gd name="T27" fmla="*/ 83 h 90"/>
                <a:gd name="T28" fmla="*/ 13 w 188"/>
                <a:gd name="T29" fmla="*/ 87 h 90"/>
                <a:gd name="T30" fmla="*/ 19 w 188"/>
                <a:gd name="T31" fmla="*/ 80 h 90"/>
                <a:gd name="T32" fmla="*/ 35 w 188"/>
                <a:gd name="T33" fmla="*/ 76 h 90"/>
                <a:gd name="T34" fmla="*/ 53 w 188"/>
                <a:gd name="T35" fmla="*/ 74 h 90"/>
                <a:gd name="T36" fmla="*/ 63 w 188"/>
                <a:gd name="T37" fmla="*/ 62 h 90"/>
                <a:gd name="T38" fmla="*/ 81 w 188"/>
                <a:gd name="T39" fmla="*/ 57 h 90"/>
                <a:gd name="T40" fmla="*/ 84 w 188"/>
                <a:gd name="T41" fmla="*/ 57 h 90"/>
                <a:gd name="T42" fmla="*/ 89 w 188"/>
                <a:gd name="T43" fmla="*/ 50 h 90"/>
                <a:gd name="T44" fmla="*/ 95 w 188"/>
                <a:gd name="T45" fmla="*/ 52 h 90"/>
                <a:gd name="T46" fmla="*/ 110 w 188"/>
                <a:gd name="T47" fmla="*/ 48 h 90"/>
                <a:gd name="T48" fmla="*/ 117 w 188"/>
                <a:gd name="T49" fmla="*/ 40 h 90"/>
                <a:gd name="T50" fmla="*/ 120 w 188"/>
                <a:gd name="T51" fmla="*/ 43 h 90"/>
                <a:gd name="T52" fmla="*/ 137 w 188"/>
                <a:gd name="T53" fmla="*/ 34 h 90"/>
                <a:gd name="T54" fmla="*/ 155 w 188"/>
                <a:gd name="T55" fmla="*/ 26 h 90"/>
                <a:gd name="T56" fmla="*/ 161 w 188"/>
                <a:gd name="T57" fmla="*/ 30 h 90"/>
                <a:gd name="T58" fmla="*/ 181 w 188"/>
                <a:gd name="T59" fmla="*/ 8 h 90"/>
                <a:gd name="T60" fmla="*/ 7 w 188"/>
                <a:gd name="T61" fmla="*/ 77 h 90"/>
                <a:gd name="T62" fmla="*/ 19 w 188"/>
                <a:gd name="T63" fmla="*/ 68 h 90"/>
                <a:gd name="T64" fmla="*/ 42 w 188"/>
                <a:gd name="T65" fmla="*/ 68 h 90"/>
                <a:gd name="T66" fmla="*/ 42 w 188"/>
                <a:gd name="T67" fmla="*/ 66 h 90"/>
                <a:gd name="T68" fmla="*/ 42 w 188"/>
                <a:gd name="T69" fmla="*/ 68 h 90"/>
                <a:gd name="T70" fmla="*/ 52 w 188"/>
                <a:gd name="T71" fmla="*/ 61 h 90"/>
                <a:gd name="T72" fmla="*/ 57 w 188"/>
                <a:gd name="T73" fmla="*/ 55 h 90"/>
                <a:gd name="T74" fmla="*/ 70 w 188"/>
                <a:gd name="T75" fmla="*/ 60 h 90"/>
                <a:gd name="T76" fmla="*/ 70 w 188"/>
                <a:gd name="T77" fmla="*/ 51 h 90"/>
                <a:gd name="T78" fmla="*/ 70 w 188"/>
                <a:gd name="T79" fmla="*/ 60 h 90"/>
                <a:gd name="T80" fmla="*/ 79 w 188"/>
                <a:gd name="T81" fmla="*/ 50 h 90"/>
                <a:gd name="T82" fmla="*/ 95 w 188"/>
                <a:gd name="T83" fmla="*/ 20 h 90"/>
                <a:gd name="T84" fmla="*/ 98 w 188"/>
                <a:gd name="T85" fmla="*/ 39 h 90"/>
                <a:gd name="T86" fmla="*/ 100 w 188"/>
                <a:gd name="T87" fmla="*/ 39 h 90"/>
                <a:gd name="T88" fmla="*/ 91 w 188"/>
                <a:gd name="T89" fmla="*/ 33 h 90"/>
                <a:gd name="T90" fmla="*/ 97 w 188"/>
                <a:gd name="T91" fmla="*/ 30 h 90"/>
                <a:gd name="T92" fmla="*/ 104 w 188"/>
                <a:gd name="T93" fmla="*/ 35 h 90"/>
                <a:gd name="T94" fmla="*/ 111 w 188"/>
                <a:gd name="T95" fmla="*/ 30 h 90"/>
                <a:gd name="T96" fmla="*/ 122 w 188"/>
                <a:gd name="T97" fmla="*/ 21 h 90"/>
                <a:gd name="T98" fmla="*/ 130 w 188"/>
                <a:gd name="T99" fmla="*/ 28 h 90"/>
                <a:gd name="T100" fmla="*/ 130 w 188"/>
                <a:gd name="T101" fmla="*/ 17 h 90"/>
                <a:gd name="T102" fmla="*/ 130 w 188"/>
                <a:gd name="T103" fmla="*/ 17 h 9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</a:cxnLst>
              <a:rect l="0" t="0" r="r" b="b"/>
              <a:pathLst>
                <a:path w="188" h="90">
                  <a:moveTo>
                    <a:pt x="181" y="8"/>
                  </a:moveTo>
                  <a:cubicBezTo>
                    <a:pt x="172" y="4"/>
                    <a:pt x="163" y="4"/>
                    <a:pt x="155" y="2"/>
                  </a:cubicBezTo>
                  <a:cubicBezTo>
                    <a:pt x="154" y="5"/>
                    <a:pt x="150" y="8"/>
                    <a:pt x="148" y="7"/>
                  </a:cubicBezTo>
                  <a:cubicBezTo>
                    <a:pt x="148" y="3"/>
                    <a:pt x="151" y="5"/>
                    <a:pt x="153" y="1"/>
                  </a:cubicBezTo>
                  <a:cubicBezTo>
                    <a:pt x="150" y="0"/>
                    <a:pt x="147" y="1"/>
                    <a:pt x="144" y="4"/>
                  </a:cubicBezTo>
                  <a:cubicBezTo>
                    <a:pt x="140" y="4"/>
                    <a:pt x="136" y="2"/>
                    <a:pt x="132" y="7"/>
                  </a:cubicBezTo>
                  <a:cubicBezTo>
                    <a:pt x="131" y="5"/>
                    <a:pt x="127" y="7"/>
                    <a:pt x="128" y="5"/>
                  </a:cubicBezTo>
                  <a:cubicBezTo>
                    <a:pt x="129" y="4"/>
                    <a:pt x="130" y="4"/>
                    <a:pt x="132" y="1"/>
                  </a:cubicBezTo>
                  <a:cubicBezTo>
                    <a:pt x="126" y="2"/>
                    <a:pt x="120" y="0"/>
                    <a:pt x="114" y="4"/>
                  </a:cubicBezTo>
                  <a:cubicBezTo>
                    <a:pt x="111" y="1"/>
                    <a:pt x="109" y="2"/>
                    <a:pt x="107" y="3"/>
                  </a:cubicBezTo>
                  <a:cubicBezTo>
                    <a:pt x="104" y="7"/>
                    <a:pt x="111" y="8"/>
                    <a:pt x="113" y="12"/>
                  </a:cubicBezTo>
                  <a:cubicBezTo>
                    <a:pt x="116" y="9"/>
                    <a:pt x="120" y="13"/>
                    <a:pt x="122" y="9"/>
                  </a:cubicBezTo>
                  <a:cubicBezTo>
                    <a:pt x="124" y="12"/>
                    <a:pt x="121" y="17"/>
                    <a:pt x="119" y="20"/>
                  </a:cubicBezTo>
                  <a:cubicBezTo>
                    <a:pt x="117" y="18"/>
                    <a:pt x="119" y="15"/>
                    <a:pt x="116" y="14"/>
                  </a:cubicBezTo>
                  <a:cubicBezTo>
                    <a:pt x="112" y="17"/>
                    <a:pt x="108" y="16"/>
                    <a:pt x="105" y="18"/>
                  </a:cubicBezTo>
                  <a:cubicBezTo>
                    <a:pt x="106" y="20"/>
                    <a:pt x="105" y="22"/>
                    <a:pt x="103" y="24"/>
                  </a:cubicBezTo>
                  <a:cubicBezTo>
                    <a:pt x="100" y="21"/>
                    <a:pt x="105" y="19"/>
                    <a:pt x="103" y="16"/>
                  </a:cubicBezTo>
                  <a:cubicBezTo>
                    <a:pt x="101" y="19"/>
                    <a:pt x="96" y="16"/>
                    <a:pt x="95" y="18"/>
                  </a:cubicBezTo>
                  <a:cubicBezTo>
                    <a:pt x="94" y="18"/>
                    <a:pt x="93" y="17"/>
                    <a:pt x="92" y="16"/>
                  </a:cubicBezTo>
                  <a:cubicBezTo>
                    <a:pt x="85" y="16"/>
                    <a:pt x="90" y="27"/>
                    <a:pt x="84" y="27"/>
                  </a:cubicBezTo>
                  <a:cubicBezTo>
                    <a:pt x="84" y="30"/>
                    <a:pt x="84" y="31"/>
                    <a:pt x="81" y="32"/>
                  </a:cubicBezTo>
                  <a:cubicBezTo>
                    <a:pt x="82" y="33"/>
                    <a:pt x="83" y="32"/>
                    <a:pt x="84" y="34"/>
                  </a:cubicBezTo>
                  <a:cubicBezTo>
                    <a:pt x="85" y="33"/>
                    <a:pt x="84" y="31"/>
                    <a:pt x="86" y="31"/>
                  </a:cubicBezTo>
                  <a:cubicBezTo>
                    <a:pt x="89" y="34"/>
                    <a:pt x="92" y="35"/>
                    <a:pt x="90" y="40"/>
                  </a:cubicBezTo>
                  <a:cubicBezTo>
                    <a:pt x="88" y="39"/>
                    <a:pt x="87" y="41"/>
                    <a:pt x="86" y="40"/>
                  </a:cubicBezTo>
                  <a:cubicBezTo>
                    <a:pt x="84" y="44"/>
                    <a:pt x="87" y="47"/>
                    <a:pt x="86" y="51"/>
                  </a:cubicBezTo>
                  <a:cubicBezTo>
                    <a:pt x="85" y="50"/>
                    <a:pt x="84" y="51"/>
                    <a:pt x="82" y="50"/>
                  </a:cubicBezTo>
                  <a:cubicBezTo>
                    <a:pt x="84" y="47"/>
                    <a:pt x="82" y="44"/>
                    <a:pt x="80" y="41"/>
                  </a:cubicBezTo>
                  <a:cubicBezTo>
                    <a:pt x="75" y="43"/>
                    <a:pt x="68" y="45"/>
                    <a:pt x="66" y="52"/>
                  </a:cubicBezTo>
                  <a:cubicBezTo>
                    <a:pt x="64" y="50"/>
                    <a:pt x="63" y="48"/>
                    <a:pt x="60" y="49"/>
                  </a:cubicBezTo>
                  <a:cubicBezTo>
                    <a:pt x="61" y="51"/>
                    <a:pt x="63" y="52"/>
                    <a:pt x="62" y="53"/>
                  </a:cubicBezTo>
                  <a:cubicBezTo>
                    <a:pt x="60" y="53"/>
                    <a:pt x="58" y="52"/>
                    <a:pt x="57" y="55"/>
                  </a:cubicBezTo>
                  <a:cubicBezTo>
                    <a:pt x="54" y="50"/>
                    <a:pt x="48" y="59"/>
                    <a:pt x="45" y="54"/>
                  </a:cubicBezTo>
                  <a:cubicBezTo>
                    <a:pt x="41" y="56"/>
                    <a:pt x="42" y="61"/>
                    <a:pt x="41" y="64"/>
                  </a:cubicBezTo>
                  <a:cubicBezTo>
                    <a:pt x="37" y="64"/>
                    <a:pt x="39" y="60"/>
                    <a:pt x="37" y="60"/>
                  </a:cubicBezTo>
                  <a:cubicBezTo>
                    <a:pt x="34" y="64"/>
                    <a:pt x="32" y="68"/>
                    <a:pt x="31" y="72"/>
                  </a:cubicBezTo>
                  <a:cubicBezTo>
                    <a:pt x="29" y="73"/>
                    <a:pt x="28" y="73"/>
                    <a:pt x="27" y="72"/>
                  </a:cubicBezTo>
                  <a:cubicBezTo>
                    <a:pt x="27" y="67"/>
                    <a:pt x="33" y="66"/>
                    <a:pt x="31" y="62"/>
                  </a:cubicBezTo>
                  <a:cubicBezTo>
                    <a:pt x="27" y="60"/>
                    <a:pt x="25" y="67"/>
                    <a:pt x="22" y="63"/>
                  </a:cubicBezTo>
                  <a:cubicBezTo>
                    <a:pt x="17" y="74"/>
                    <a:pt x="4" y="67"/>
                    <a:pt x="0" y="77"/>
                  </a:cubicBezTo>
                  <a:cubicBezTo>
                    <a:pt x="2" y="80"/>
                    <a:pt x="4" y="78"/>
                    <a:pt x="6" y="79"/>
                  </a:cubicBezTo>
                  <a:cubicBezTo>
                    <a:pt x="5" y="81"/>
                    <a:pt x="6" y="83"/>
                    <a:pt x="4" y="83"/>
                  </a:cubicBezTo>
                  <a:cubicBezTo>
                    <a:pt x="6" y="84"/>
                    <a:pt x="6" y="85"/>
                    <a:pt x="7" y="86"/>
                  </a:cubicBezTo>
                  <a:cubicBezTo>
                    <a:pt x="6" y="88"/>
                    <a:pt x="6" y="89"/>
                    <a:pt x="6" y="90"/>
                  </a:cubicBezTo>
                  <a:cubicBezTo>
                    <a:pt x="8" y="88"/>
                    <a:pt x="11" y="90"/>
                    <a:pt x="13" y="87"/>
                  </a:cubicBezTo>
                  <a:cubicBezTo>
                    <a:pt x="12" y="86"/>
                    <a:pt x="12" y="82"/>
                    <a:pt x="15" y="82"/>
                  </a:cubicBezTo>
                  <a:cubicBezTo>
                    <a:pt x="16" y="83"/>
                    <a:pt x="16" y="86"/>
                    <a:pt x="18" y="85"/>
                  </a:cubicBezTo>
                  <a:cubicBezTo>
                    <a:pt x="17" y="84"/>
                    <a:pt x="18" y="82"/>
                    <a:pt x="19" y="80"/>
                  </a:cubicBezTo>
                  <a:cubicBezTo>
                    <a:pt x="23" y="85"/>
                    <a:pt x="29" y="76"/>
                    <a:pt x="30" y="81"/>
                  </a:cubicBezTo>
                  <a:cubicBezTo>
                    <a:pt x="34" y="80"/>
                    <a:pt x="31" y="76"/>
                    <a:pt x="32" y="74"/>
                  </a:cubicBezTo>
                  <a:cubicBezTo>
                    <a:pt x="34" y="73"/>
                    <a:pt x="33" y="75"/>
                    <a:pt x="35" y="76"/>
                  </a:cubicBezTo>
                  <a:cubicBezTo>
                    <a:pt x="39" y="74"/>
                    <a:pt x="43" y="76"/>
                    <a:pt x="47" y="74"/>
                  </a:cubicBezTo>
                  <a:cubicBezTo>
                    <a:pt x="47" y="73"/>
                    <a:pt x="44" y="72"/>
                    <a:pt x="45" y="70"/>
                  </a:cubicBezTo>
                  <a:cubicBezTo>
                    <a:pt x="48" y="68"/>
                    <a:pt x="52" y="72"/>
                    <a:pt x="53" y="74"/>
                  </a:cubicBezTo>
                  <a:cubicBezTo>
                    <a:pt x="55" y="72"/>
                    <a:pt x="54" y="71"/>
                    <a:pt x="55" y="69"/>
                  </a:cubicBezTo>
                  <a:cubicBezTo>
                    <a:pt x="57" y="69"/>
                    <a:pt x="58" y="69"/>
                    <a:pt x="59" y="69"/>
                  </a:cubicBezTo>
                  <a:cubicBezTo>
                    <a:pt x="62" y="67"/>
                    <a:pt x="60" y="65"/>
                    <a:pt x="63" y="62"/>
                  </a:cubicBezTo>
                  <a:cubicBezTo>
                    <a:pt x="64" y="63"/>
                    <a:pt x="65" y="62"/>
                    <a:pt x="66" y="62"/>
                  </a:cubicBezTo>
                  <a:cubicBezTo>
                    <a:pt x="66" y="65"/>
                    <a:pt x="68" y="64"/>
                    <a:pt x="69" y="66"/>
                  </a:cubicBezTo>
                  <a:cubicBezTo>
                    <a:pt x="73" y="62"/>
                    <a:pt x="77" y="62"/>
                    <a:pt x="81" y="57"/>
                  </a:cubicBezTo>
                  <a:cubicBezTo>
                    <a:pt x="81" y="56"/>
                    <a:pt x="79" y="55"/>
                    <a:pt x="79" y="54"/>
                  </a:cubicBezTo>
                  <a:cubicBezTo>
                    <a:pt x="82" y="52"/>
                    <a:pt x="85" y="54"/>
                    <a:pt x="86" y="52"/>
                  </a:cubicBezTo>
                  <a:cubicBezTo>
                    <a:pt x="90" y="54"/>
                    <a:pt x="85" y="55"/>
                    <a:pt x="84" y="57"/>
                  </a:cubicBezTo>
                  <a:cubicBezTo>
                    <a:pt x="88" y="59"/>
                    <a:pt x="91" y="55"/>
                    <a:pt x="93" y="55"/>
                  </a:cubicBezTo>
                  <a:cubicBezTo>
                    <a:pt x="94" y="54"/>
                    <a:pt x="93" y="53"/>
                    <a:pt x="94" y="51"/>
                  </a:cubicBezTo>
                  <a:cubicBezTo>
                    <a:pt x="92" y="50"/>
                    <a:pt x="91" y="52"/>
                    <a:pt x="89" y="50"/>
                  </a:cubicBezTo>
                  <a:cubicBezTo>
                    <a:pt x="91" y="44"/>
                    <a:pt x="100" y="43"/>
                    <a:pt x="105" y="41"/>
                  </a:cubicBezTo>
                  <a:cubicBezTo>
                    <a:pt x="104" y="46"/>
                    <a:pt x="99" y="45"/>
                    <a:pt x="96" y="45"/>
                  </a:cubicBezTo>
                  <a:cubicBezTo>
                    <a:pt x="95" y="48"/>
                    <a:pt x="95" y="50"/>
                    <a:pt x="95" y="52"/>
                  </a:cubicBezTo>
                  <a:cubicBezTo>
                    <a:pt x="95" y="53"/>
                    <a:pt x="98" y="52"/>
                    <a:pt x="98" y="52"/>
                  </a:cubicBezTo>
                  <a:cubicBezTo>
                    <a:pt x="98" y="51"/>
                    <a:pt x="99" y="50"/>
                    <a:pt x="99" y="49"/>
                  </a:cubicBezTo>
                  <a:cubicBezTo>
                    <a:pt x="102" y="49"/>
                    <a:pt x="109" y="49"/>
                    <a:pt x="110" y="48"/>
                  </a:cubicBezTo>
                  <a:cubicBezTo>
                    <a:pt x="111" y="46"/>
                    <a:pt x="108" y="45"/>
                    <a:pt x="110" y="43"/>
                  </a:cubicBezTo>
                  <a:cubicBezTo>
                    <a:pt x="112" y="43"/>
                    <a:pt x="114" y="45"/>
                    <a:pt x="115" y="44"/>
                  </a:cubicBezTo>
                  <a:cubicBezTo>
                    <a:pt x="115" y="42"/>
                    <a:pt x="117" y="41"/>
                    <a:pt x="117" y="40"/>
                  </a:cubicBezTo>
                  <a:cubicBezTo>
                    <a:pt x="115" y="40"/>
                    <a:pt x="114" y="42"/>
                    <a:pt x="113" y="41"/>
                  </a:cubicBezTo>
                  <a:cubicBezTo>
                    <a:pt x="115" y="38"/>
                    <a:pt x="111" y="37"/>
                    <a:pt x="113" y="34"/>
                  </a:cubicBezTo>
                  <a:cubicBezTo>
                    <a:pt x="117" y="35"/>
                    <a:pt x="117" y="40"/>
                    <a:pt x="120" y="43"/>
                  </a:cubicBezTo>
                  <a:cubicBezTo>
                    <a:pt x="123" y="41"/>
                    <a:pt x="125" y="41"/>
                    <a:pt x="128" y="39"/>
                  </a:cubicBezTo>
                  <a:cubicBezTo>
                    <a:pt x="127" y="38"/>
                    <a:pt x="126" y="38"/>
                    <a:pt x="126" y="37"/>
                  </a:cubicBezTo>
                  <a:cubicBezTo>
                    <a:pt x="131" y="36"/>
                    <a:pt x="133" y="39"/>
                    <a:pt x="137" y="34"/>
                  </a:cubicBezTo>
                  <a:cubicBezTo>
                    <a:pt x="136" y="31"/>
                    <a:pt x="135" y="36"/>
                    <a:pt x="134" y="33"/>
                  </a:cubicBezTo>
                  <a:cubicBezTo>
                    <a:pt x="142" y="26"/>
                    <a:pt x="149" y="30"/>
                    <a:pt x="158" y="29"/>
                  </a:cubicBezTo>
                  <a:cubicBezTo>
                    <a:pt x="156" y="27"/>
                    <a:pt x="155" y="28"/>
                    <a:pt x="155" y="26"/>
                  </a:cubicBezTo>
                  <a:cubicBezTo>
                    <a:pt x="157" y="22"/>
                    <a:pt x="160" y="20"/>
                    <a:pt x="163" y="22"/>
                  </a:cubicBezTo>
                  <a:cubicBezTo>
                    <a:pt x="162" y="23"/>
                    <a:pt x="161" y="24"/>
                    <a:pt x="159" y="25"/>
                  </a:cubicBezTo>
                  <a:cubicBezTo>
                    <a:pt x="162" y="27"/>
                    <a:pt x="162" y="28"/>
                    <a:pt x="161" y="30"/>
                  </a:cubicBezTo>
                  <a:cubicBezTo>
                    <a:pt x="166" y="29"/>
                    <a:pt x="172" y="28"/>
                    <a:pt x="175" y="23"/>
                  </a:cubicBezTo>
                  <a:cubicBezTo>
                    <a:pt x="182" y="28"/>
                    <a:pt x="184" y="19"/>
                    <a:pt x="188" y="16"/>
                  </a:cubicBezTo>
                  <a:cubicBezTo>
                    <a:pt x="185" y="12"/>
                    <a:pt x="182" y="11"/>
                    <a:pt x="181" y="8"/>
                  </a:cubicBezTo>
                  <a:close/>
                  <a:moveTo>
                    <a:pt x="21" y="80"/>
                  </a:moveTo>
                  <a:cubicBezTo>
                    <a:pt x="19" y="78"/>
                    <a:pt x="21" y="75"/>
                    <a:pt x="20" y="73"/>
                  </a:cubicBezTo>
                  <a:cubicBezTo>
                    <a:pt x="14" y="70"/>
                    <a:pt x="14" y="81"/>
                    <a:pt x="7" y="77"/>
                  </a:cubicBezTo>
                  <a:cubicBezTo>
                    <a:pt x="8" y="74"/>
                    <a:pt x="11" y="75"/>
                    <a:pt x="11" y="72"/>
                  </a:cubicBezTo>
                  <a:cubicBezTo>
                    <a:pt x="12" y="73"/>
                    <a:pt x="13" y="72"/>
                    <a:pt x="14" y="73"/>
                  </a:cubicBezTo>
                  <a:cubicBezTo>
                    <a:pt x="15" y="71"/>
                    <a:pt x="19" y="70"/>
                    <a:pt x="19" y="68"/>
                  </a:cubicBezTo>
                  <a:cubicBezTo>
                    <a:pt x="23" y="68"/>
                    <a:pt x="23" y="73"/>
                    <a:pt x="26" y="74"/>
                  </a:cubicBezTo>
                  <a:cubicBezTo>
                    <a:pt x="25" y="76"/>
                    <a:pt x="23" y="80"/>
                    <a:pt x="21" y="80"/>
                  </a:cubicBezTo>
                  <a:close/>
                  <a:moveTo>
                    <a:pt x="42" y="68"/>
                  </a:moveTo>
                  <a:cubicBezTo>
                    <a:pt x="40" y="70"/>
                    <a:pt x="43" y="71"/>
                    <a:pt x="41" y="72"/>
                  </a:cubicBezTo>
                  <a:cubicBezTo>
                    <a:pt x="38" y="72"/>
                    <a:pt x="35" y="69"/>
                    <a:pt x="36" y="66"/>
                  </a:cubicBezTo>
                  <a:cubicBezTo>
                    <a:pt x="38" y="65"/>
                    <a:pt x="40" y="67"/>
                    <a:pt x="42" y="66"/>
                  </a:cubicBezTo>
                  <a:cubicBezTo>
                    <a:pt x="45" y="60"/>
                    <a:pt x="47" y="61"/>
                    <a:pt x="50" y="57"/>
                  </a:cubicBezTo>
                  <a:cubicBezTo>
                    <a:pt x="52" y="58"/>
                    <a:pt x="51" y="59"/>
                    <a:pt x="52" y="60"/>
                  </a:cubicBezTo>
                  <a:cubicBezTo>
                    <a:pt x="47" y="61"/>
                    <a:pt x="47" y="67"/>
                    <a:pt x="42" y="68"/>
                  </a:cubicBezTo>
                  <a:close/>
                  <a:moveTo>
                    <a:pt x="54" y="68"/>
                  </a:moveTo>
                  <a:cubicBezTo>
                    <a:pt x="53" y="68"/>
                    <a:pt x="52" y="68"/>
                    <a:pt x="52" y="68"/>
                  </a:cubicBezTo>
                  <a:cubicBezTo>
                    <a:pt x="51" y="66"/>
                    <a:pt x="50" y="64"/>
                    <a:pt x="52" y="61"/>
                  </a:cubicBezTo>
                  <a:cubicBezTo>
                    <a:pt x="52" y="64"/>
                    <a:pt x="56" y="65"/>
                    <a:pt x="54" y="68"/>
                  </a:cubicBezTo>
                  <a:close/>
                  <a:moveTo>
                    <a:pt x="59" y="64"/>
                  </a:moveTo>
                  <a:cubicBezTo>
                    <a:pt x="59" y="61"/>
                    <a:pt x="58" y="58"/>
                    <a:pt x="57" y="55"/>
                  </a:cubicBezTo>
                  <a:cubicBezTo>
                    <a:pt x="59" y="54"/>
                    <a:pt x="60" y="54"/>
                    <a:pt x="62" y="54"/>
                  </a:cubicBezTo>
                  <a:cubicBezTo>
                    <a:pt x="63" y="57"/>
                    <a:pt x="61" y="62"/>
                    <a:pt x="59" y="64"/>
                  </a:cubicBezTo>
                  <a:close/>
                  <a:moveTo>
                    <a:pt x="70" y="60"/>
                  </a:moveTo>
                  <a:cubicBezTo>
                    <a:pt x="70" y="57"/>
                    <a:pt x="68" y="58"/>
                    <a:pt x="66" y="59"/>
                  </a:cubicBezTo>
                  <a:cubicBezTo>
                    <a:pt x="64" y="57"/>
                    <a:pt x="67" y="54"/>
                    <a:pt x="67" y="51"/>
                  </a:cubicBezTo>
                  <a:cubicBezTo>
                    <a:pt x="68" y="51"/>
                    <a:pt x="69" y="52"/>
                    <a:pt x="70" y="51"/>
                  </a:cubicBezTo>
                  <a:cubicBezTo>
                    <a:pt x="70" y="52"/>
                    <a:pt x="68" y="54"/>
                    <a:pt x="70" y="55"/>
                  </a:cubicBezTo>
                  <a:cubicBezTo>
                    <a:pt x="73" y="57"/>
                    <a:pt x="75" y="52"/>
                    <a:pt x="79" y="55"/>
                  </a:cubicBezTo>
                  <a:cubicBezTo>
                    <a:pt x="76" y="57"/>
                    <a:pt x="73" y="57"/>
                    <a:pt x="70" y="60"/>
                  </a:cubicBezTo>
                  <a:close/>
                  <a:moveTo>
                    <a:pt x="75" y="52"/>
                  </a:moveTo>
                  <a:cubicBezTo>
                    <a:pt x="73" y="50"/>
                    <a:pt x="74" y="48"/>
                    <a:pt x="76" y="46"/>
                  </a:cubicBezTo>
                  <a:cubicBezTo>
                    <a:pt x="78" y="47"/>
                    <a:pt x="79" y="48"/>
                    <a:pt x="79" y="50"/>
                  </a:cubicBezTo>
                  <a:cubicBezTo>
                    <a:pt x="78" y="52"/>
                    <a:pt x="76" y="51"/>
                    <a:pt x="75" y="52"/>
                  </a:cubicBezTo>
                  <a:close/>
                  <a:moveTo>
                    <a:pt x="98" y="22"/>
                  </a:moveTo>
                  <a:cubicBezTo>
                    <a:pt x="96" y="23"/>
                    <a:pt x="95" y="21"/>
                    <a:pt x="95" y="20"/>
                  </a:cubicBezTo>
                  <a:cubicBezTo>
                    <a:pt x="97" y="18"/>
                    <a:pt x="96" y="21"/>
                    <a:pt x="98" y="22"/>
                  </a:cubicBezTo>
                  <a:close/>
                  <a:moveTo>
                    <a:pt x="100" y="39"/>
                  </a:moveTo>
                  <a:cubicBezTo>
                    <a:pt x="100" y="39"/>
                    <a:pt x="99" y="39"/>
                    <a:pt x="98" y="39"/>
                  </a:cubicBezTo>
                  <a:cubicBezTo>
                    <a:pt x="96" y="38"/>
                    <a:pt x="97" y="37"/>
                    <a:pt x="96" y="36"/>
                  </a:cubicBezTo>
                  <a:cubicBezTo>
                    <a:pt x="98" y="35"/>
                    <a:pt x="99" y="35"/>
                    <a:pt x="101" y="35"/>
                  </a:cubicBezTo>
                  <a:cubicBezTo>
                    <a:pt x="101" y="36"/>
                    <a:pt x="101" y="37"/>
                    <a:pt x="100" y="39"/>
                  </a:cubicBezTo>
                  <a:close/>
                  <a:moveTo>
                    <a:pt x="97" y="30"/>
                  </a:moveTo>
                  <a:cubicBezTo>
                    <a:pt x="96" y="31"/>
                    <a:pt x="95" y="33"/>
                    <a:pt x="96" y="33"/>
                  </a:cubicBezTo>
                  <a:cubicBezTo>
                    <a:pt x="95" y="33"/>
                    <a:pt x="93" y="33"/>
                    <a:pt x="91" y="33"/>
                  </a:cubicBezTo>
                  <a:cubicBezTo>
                    <a:pt x="92" y="30"/>
                    <a:pt x="92" y="30"/>
                    <a:pt x="93" y="27"/>
                  </a:cubicBezTo>
                  <a:cubicBezTo>
                    <a:pt x="96" y="29"/>
                    <a:pt x="98" y="29"/>
                    <a:pt x="103" y="30"/>
                  </a:cubicBezTo>
                  <a:cubicBezTo>
                    <a:pt x="101" y="33"/>
                    <a:pt x="99" y="30"/>
                    <a:pt x="97" y="30"/>
                  </a:cubicBezTo>
                  <a:close/>
                  <a:moveTo>
                    <a:pt x="104" y="35"/>
                  </a:moveTo>
                  <a:cubicBezTo>
                    <a:pt x="102" y="33"/>
                    <a:pt x="103" y="29"/>
                    <a:pt x="106" y="28"/>
                  </a:cubicBezTo>
                  <a:cubicBezTo>
                    <a:pt x="107" y="30"/>
                    <a:pt x="106" y="33"/>
                    <a:pt x="104" y="35"/>
                  </a:cubicBezTo>
                  <a:close/>
                  <a:moveTo>
                    <a:pt x="111" y="30"/>
                  </a:moveTo>
                  <a:cubicBezTo>
                    <a:pt x="112" y="28"/>
                    <a:pt x="113" y="28"/>
                    <a:pt x="114" y="29"/>
                  </a:cubicBezTo>
                  <a:cubicBezTo>
                    <a:pt x="114" y="31"/>
                    <a:pt x="112" y="31"/>
                    <a:pt x="111" y="30"/>
                  </a:cubicBezTo>
                  <a:close/>
                  <a:moveTo>
                    <a:pt x="121" y="24"/>
                  </a:moveTo>
                  <a:cubicBezTo>
                    <a:pt x="120" y="22"/>
                    <a:pt x="120" y="21"/>
                    <a:pt x="121" y="20"/>
                  </a:cubicBezTo>
                  <a:cubicBezTo>
                    <a:pt x="121" y="20"/>
                    <a:pt x="122" y="21"/>
                    <a:pt x="122" y="21"/>
                  </a:cubicBezTo>
                  <a:cubicBezTo>
                    <a:pt x="122" y="22"/>
                    <a:pt x="122" y="23"/>
                    <a:pt x="121" y="24"/>
                  </a:cubicBezTo>
                  <a:close/>
                  <a:moveTo>
                    <a:pt x="130" y="31"/>
                  </a:moveTo>
                  <a:cubicBezTo>
                    <a:pt x="129" y="30"/>
                    <a:pt x="129" y="29"/>
                    <a:pt x="130" y="28"/>
                  </a:cubicBezTo>
                  <a:cubicBezTo>
                    <a:pt x="131" y="28"/>
                    <a:pt x="132" y="29"/>
                    <a:pt x="132" y="29"/>
                  </a:cubicBezTo>
                  <a:cubicBezTo>
                    <a:pt x="131" y="30"/>
                    <a:pt x="131" y="30"/>
                    <a:pt x="130" y="31"/>
                  </a:cubicBezTo>
                  <a:close/>
                  <a:moveTo>
                    <a:pt x="130" y="17"/>
                  </a:moveTo>
                  <a:cubicBezTo>
                    <a:pt x="127" y="17"/>
                    <a:pt x="130" y="14"/>
                    <a:pt x="128" y="15"/>
                  </a:cubicBezTo>
                  <a:cubicBezTo>
                    <a:pt x="127" y="14"/>
                    <a:pt x="132" y="14"/>
                    <a:pt x="131" y="16"/>
                  </a:cubicBezTo>
                  <a:cubicBezTo>
                    <a:pt x="131" y="16"/>
                    <a:pt x="130" y="16"/>
                    <a:pt x="130" y="1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</a:endParaRPr>
            </a:p>
          </p:txBody>
        </p:sp>
        <p:sp>
          <p:nvSpPr>
            <p:cNvPr id="417" name="Freeform 66"/>
            <p:cNvSpPr/>
            <p:nvPr/>
          </p:nvSpPr>
          <p:spPr bwMode="auto">
            <a:xfrm>
              <a:off x="7038976" y="3284538"/>
              <a:ext cx="80963" cy="53975"/>
            </a:xfrm>
            <a:custGeom>
              <a:gdLst>
                <a:gd name="T0" fmla="*/ 4 w 25"/>
                <a:gd name="T1" fmla="*/ 10 h 16"/>
                <a:gd name="T2" fmla="*/ 5 w 25"/>
                <a:gd name="T3" fmla="*/ 7 h 16"/>
                <a:gd name="T4" fmla="*/ 15 w 25"/>
                <a:gd name="T5" fmla="*/ 8 h 16"/>
                <a:gd name="T6" fmla="*/ 25 w 25"/>
                <a:gd name="T7" fmla="*/ 2 h 16"/>
                <a:gd name="T8" fmla="*/ 11 w 25"/>
                <a:gd name="T9" fmla="*/ 3 h 16"/>
                <a:gd name="T10" fmla="*/ 11 w 25"/>
                <a:gd name="T11" fmla="*/ 0 h 16"/>
                <a:gd name="T12" fmla="*/ 0 w 25"/>
                <a:gd name="T13" fmla="*/ 6 h 16"/>
                <a:gd name="T14" fmla="*/ 4 w 25"/>
                <a:gd name="T15" fmla="*/ 10 h 1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25" h="16">
                  <a:moveTo>
                    <a:pt x="4" y="10"/>
                  </a:moveTo>
                  <a:cubicBezTo>
                    <a:pt x="6" y="9"/>
                    <a:pt x="5" y="9"/>
                    <a:pt x="5" y="7"/>
                  </a:cubicBezTo>
                  <a:cubicBezTo>
                    <a:pt x="9" y="11"/>
                    <a:pt x="11" y="8"/>
                    <a:pt x="15" y="8"/>
                  </a:cubicBezTo>
                  <a:cubicBezTo>
                    <a:pt x="18" y="16"/>
                    <a:pt x="25" y="3"/>
                    <a:pt x="25" y="2"/>
                  </a:cubicBezTo>
                  <a:cubicBezTo>
                    <a:pt x="21" y="1"/>
                    <a:pt x="15" y="2"/>
                    <a:pt x="11" y="3"/>
                  </a:cubicBezTo>
                  <a:cubicBezTo>
                    <a:pt x="11" y="2"/>
                    <a:pt x="11" y="1"/>
                    <a:pt x="11" y="0"/>
                  </a:cubicBezTo>
                  <a:cubicBezTo>
                    <a:pt x="6" y="1"/>
                    <a:pt x="5" y="5"/>
                    <a:pt x="0" y="6"/>
                  </a:cubicBezTo>
                  <a:cubicBezTo>
                    <a:pt x="1" y="9"/>
                    <a:pt x="2" y="9"/>
                    <a:pt x="4" y="1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</a:endParaRPr>
            </a:p>
          </p:txBody>
        </p:sp>
        <p:sp>
          <p:nvSpPr>
            <p:cNvPr id="418" name="Freeform 67"/>
            <p:cNvSpPr>
              <a:spLocks noEditPoints="1"/>
            </p:cNvSpPr>
            <p:nvPr/>
          </p:nvSpPr>
          <p:spPr bwMode="auto">
            <a:xfrm>
              <a:off x="6164263" y="3189288"/>
              <a:ext cx="101600" cy="58738"/>
            </a:xfrm>
            <a:custGeom>
              <a:gdLst>
                <a:gd name="T0" fmla="*/ 31 w 31"/>
                <a:gd name="T1" fmla="*/ 7 h 18"/>
                <a:gd name="T2" fmla="*/ 5 w 31"/>
                <a:gd name="T3" fmla="*/ 3 h 18"/>
                <a:gd name="T4" fmla="*/ 0 w 31"/>
                <a:gd name="T5" fmla="*/ 10 h 18"/>
                <a:gd name="T6" fmla="*/ 31 w 31"/>
                <a:gd name="T7" fmla="*/ 7 h 18"/>
                <a:gd name="T8" fmla="*/ 3 w 31"/>
                <a:gd name="T9" fmla="*/ 8 h 18"/>
                <a:gd name="T10" fmla="*/ 5 w 31"/>
                <a:gd name="T11" fmla="*/ 10 h 18"/>
                <a:gd name="T12" fmla="*/ 3 w 31"/>
                <a:gd name="T13" fmla="*/ 8 h 1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31" h="18">
                  <a:moveTo>
                    <a:pt x="31" y="7"/>
                  </a:moveTo>
                  <a:cubicBezTo>
                    <a:pt x="21" y="0"/>
                    <a:pt x="16" y="6"/>
                    <a:pt x="5" y="3"/>
                  </a:cubicBezTo>
                  <a:cubicBezTo>
                    <a:pt x="3" y="5"/>
                    <a:pt x="0" y="7"/>
                    <a:pt x="0" y="10"/>
                  </a:cubicBezTo>
                  <a:cubicBezTo>
                    <a:pt x="8" y="15"/>
                    <a:pt x="31" y="18"/>
                    <a:pt x="31" y="7"/>
                  </a:cubicBezTo>
                  <a:close/>
                  <a:moveTo>
                    <a:pt x="3" y="8"/>
                  </a:moveTo>
                  <a:cubicBezTo>
                    <a:pt x="4" y="8"/>
                    <a:pt x="5" y="9"/>
                    <a:pt x="5" y="10"/>
                  </a:cubicBezTo>
                  <a:cubicBezTo>
                    <a:pt x="3" y="12"/>
                    <a:pt x="3" y="9"/>
                    <a:pt x="3" y="8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</a:endParaRPr>
            </a:p>
          </p:txBody>
        </p:sp>
        <p:sp>
          <p:nvSpPr>
            <p:cNvPr id="419" name="Freeform 68"/>
            <p:cNvSpPr/>
            <p:nvPr/>
          </p:nvSpPr>
          <p:spPr bwMode="auto">
            <a:xfrm>
              <a:off x="6362701" y="3390901"/>
              <a:ext cx="39688" cy="49213"/>
            </a:xfrm>
            <a:custGeom>
              <a:gdLst>
                <a:gd name="T0" fmla="*/ 8 w 12"/>
                <a:gd name="T1" fmla="*/ 0 h 15"/>
                <a:gd name="T2" fmla="*/ 0 w 12"/>
                <a:gd name="T3" fmla="*/ 7 h 15"/>
                <a:gd name="T4" fmla="*/ 4 w 12"/>
                <a:gd name="T5" fmla="*/ 9 h 15"/>
                <a:gd name="T6" fmla="*/ 2 w 12"/>
                <a:gd name="T7" fmla="*/ 13 h 15"/>
                <a:gd name="T8" fmla="*/ 8 w 12"/>
                <a:gd name="T9" fmla="*/ 14 h 15"/>
                <a:gd name="T10" fmla="*/ 8 w 12"/>
                <a:gd name="T11" fmla="*/ 8 h 15"/>
                <a:gd name="T12" fmla="*/ 12 w 12"/>
                <a:gd name="T13" fmla="*/ 5 h 15"/>
                <a:gd name="T14" fmla="*/ 10 w 12"/>
                <a:gd name="T15" fmla="*/ 0 h 15"/>
                <a:gd name="T16" fmla="*/ 8 w 12"/>
                <a:gd name="T17" fmla="*/ 0 h 1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2" h="15">
                  <a:moveTo>
                    <a:pt x="8" y="0"/>
                  </a:moveTo>
                  <a:cubicBezTo>
                    <a:pt x="7" y="5"/>
                    <a:pt x="3" y="3"/>
                    <a:pt x="0" y="7"/>
                  </a:cubicBezTo>
                  <a:cubicBezTo>
                    <a:pt x="0" y="9"/>
                    <a:pt x="3" y="8"/>
                    <a:pt x="4" y="9"/>
                  </a:cubicBezTo>
                  <a:cubicBezTo>
                    <a:pt x="4" y="10"/>
                    <a:pt x="3" y="12"/>
                    <a:pt x="2" y="13"/>
                  </a:cubicBezTo>
                  <a:cubicBezTo>
                    <a:pt x="4" y="15"/>
                    <a:pt x="6" y="15"/>
                    <a:pt x="8" y="14"/>
                  </a:cubicBezTo>
                  <a:cubicBezTo>
                    <a:pt x="7" y="12"/>
                    <a:pt x="8" y="10"/>
                    <a:pt x="8" y="8"/>
                  </a:cubicBezTo>
                  <a:cubicBezTo>
                    <a:pt x="9" y="7"/>
                    <a:pt x="11" y="7"/>
                    <a:pt x="12" y="5"/>
                  </a:cubicBezTo>
                  <a:cubicBezTo>
                    <a:pt x="12" y="4"/>
                    <a:pt x="12" y="2"/>
                    <a:pt x="10" y="0"/>
                  </a:cubicBezTo>
                  <a:cubicBezTo>
                    <a:pt x="10" y="0"/>
                    <a:pt x="9" y="0"/>
                    <a:pt x="8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</a:endParaRPr>
            </a:p>
          </p:txBody>
        </p:sp>
        <p:sp>
          <p:nvSpPr>
            <p:cNvPr id="420" name="Freeform 69"/>
            <p:cNvSpPr>
              <a:spLocks noEditPoints="1"/>
            </p:cNvSpPr>
            <p:nvPr/>
          </p:nvSpPr>
          <p:spPr bwMode="auto">
            <a:xfrm>
              <a:off x="6489701" y="3536951"/>
              <a:ext cx="282575" cy="128588"/>
            </a:xfrm>
            <a:custGeom>
              <a:gdLst>
                <a:gd name="T0" fmla="*/ 87 w 87"/>
                <a:gd name="T1" fmla="*/ 4 h 39"/>
                <a:gd name="T2" fmla="*/ 80 w 87"/>
                <a:gd name="T3" fmla="*/ 3 h 39"/>
                <a:gd name="T4" fmla="*/ 81 w 87"/>
                <a:gd name="T5" fmla="*/ 6 h 39"/>
                <a:gd name="T6" fmla="*/ 71 w 87"/>
                <a:gd name="T7" fmla="*/ 13 h 39"/>
                <a:gd name="T8" fmla="*/ 77 w 87"/>
                <a:gd name="T9" fmla="*/ 8 h 39"/>
                <a:gd name="T10" fmla="*/ 78 w 87"/>
                <a:gd name="T11" fmla="*/ 6 h 39"/>
                <a:gd name="T12" fmla="*/ 63 w 87"/>
                <a:gd name="T13" fmla="*/ 8 h 39"/>
                <a:gd name="T14" fmla="*/ 60 w 87"/>
                <a:gd name="T15" fmla="*/ 11 h 39"/>
                <a:gd name="T16" fmla="*/ 56 w 87"/>
                <a:gd name="T17" fmla="*/ 8 h 39"/>
                <a:gd name="T18" fmla="*/ 49 w 87"/>
                <a:gd name="T19" fmla="*/ 12 h 39"/>
                <a:gd name="T20" fmla="*/ 39 w 87"/>
                <a:gd name="T21" fmla="*/ 12 h 39"/>
                <a:gd name="T22" fmla="*/ 42 w 87"/>
                <a:gd name="T23" fmla="*/ 15 h 39"/>
                <a:gd name="T24" fmla="*/ 45 w 87"/>
                <a:gd name="T25" fmla="*/ 16 h 39"/>
                <a:gd name="T26" fmla="*/ 45 w 87"/>
                <a:gd name="T27" fmla="*/ 20 h 39"/>
                <a:gd name="T28" fmla="*/ 36 w 87"/>
                <a:gd name="T29" fmla="*/ 17 h 39"/>
                <a:gd name="T30" fmla="*/ 38 w 87"/>
                <a:gd name="T31" fmla="*/ 15 h 39"/>
                <a:gd name="T32" fmla="*/ 24 w 87"/>
                <a:gd name="T33" fmla="*/ 20 h 39"/>
                <a:gd name="T34" fmla="*/ 25 w 87"/>
                <a:gd name="T35" fmla="*/ 23 h 39"/>
                <a:gd name="T36" fmla="*/ 24 w 87"/>
                <a:gd name="T37" fmla="*/ 23 h 39"/>
                <a:gd name="T38" fmla="*/ 18 w 87"/>
                <a:gd name="T39" fmla="*/ 17 h 39"/>
                <a:gd name="T40" fmla="*/ 16 w 87"/>
                <a:gd name="T41" fmla="*/ 19 h 39"/>
                <a:gd name="T42" fmla="*/ 4 w 87"/>
                <a:gd name="T43" fmla="*/ 26 h 39"/>
                <a:gd name="T44" fmla="*/ 1 w 87"/>
                <a:gd name="T45" fmla="*/ 28 h 39"/>
                <a:gd name="T46" fmla="*/ 12 w 87"/>
                <a:gd name="T47" fmla="*/ 35 h 39"/>
                <a:gd name="T48" fmla="*/ 11 w 87"/>
                <a:gd name="T49" fmla="*/ 37 h 39"/>
                <a:gd name="T50" fmla="*/ 27 w 87"/>
                <a:gd name="T51" fmla="*/ 35 h 39"/>
                <a:gd name="T52" fmla="*/ 29 w 87"/>
                <a:gd name="T53" fmla="*/ 32 h 39"/>
                <a:gd name="T54" fmla="*/ 25 w 87"/>
                <a:gd name="T55" fmla="*/ 32 h 39"/>
                <a:gd name="T56" fmla="*/ 26 w 87"/>
                <a:gd name="T57" fmla="*/ 29 h 39"/>
                <a:gd name="T58" fmla="*/ 34 w 87"/>
                <a:gd name="T59" fmla="*/ 30 h 39"/>
                <a:gd name="T60" fmla="*/ 51 w 87"/>
                <a:gd name="T61" fmla="*/ 26 h 39"/>
                <a:gd name="T62" fmla="*/ 57 w 87"/>
                <a:gd name="T63" fmla="*/ 23 h 39"/>
                <a:gd name="T64" fmla="*/ 56 w 87"/>
                <a:gd name="T65" fmla="*/ 26 h 39"/>
                <a:gd name="T66" fmla="*/ 61 w 87"/>
                <a:gd name="T67" fmla="*/ 26 h 39"/>
                <a:gd name="T68" fmla="*/ 65 w 87"/>
                <a:gd name="T69" fmla="*/ 19 h 39"/>
                <a:gd name="T70" fmla="*/ 66 w 87"/>
                <a:gd name="T71" fmla="*/ 24 h 39"/>
                <a:gd name="T72" fmla="*/ 72 w 87"/>
                <a:gd name="T73" fmla="*/ 18 h 39"/>
                <a:gd name="T74" fmla="*/ 72 w 87"/>
                <a:gd name="T75" fmla="*/ 21 h 39"/>
                <a:gd name="T76" fmla="*/ 78 w 87"/>
                <a:gd name="T77" fmla="*/ 16 h 39"/>
                <a:gd name="T78" fmla="*/ 81 w 87"/>
                <a:gd name="T79" fmla="*/ 17 h 39"/>
                <a:gd name="T80" fmla="*/ 87 w 87"/>
                <a:gd name="T81" fmla="*/ 8 h 39"/>
                <a:gd name="T82" fmla="*/ 87 w 87"/>
                <a:gd name="T83" fmla="*/ 4 h 39"/>
                <a:gd name="T84" fmla="*/ 34 w 87"/>
                <a:gd name="T85" fmla="*/ 26 h 39"/>
                <a:gd name="T86" fmla="*/ 36 w 87"/>
                <a:gd name="T87" fmla="*/ 24 h 39"/>
                <a:gd name="T88" fmla="*/ 34 w 87"/>
                <a:gd name="T89" fmla="*/ 26 h 39"/>
                <a:gd name="T90" fmla="*/ 53 w 87"/>
                <a:gd name="T91" fmla="*/ 20 h 39"/>
                <a:gd name="T92" fmla="*/ 51 w 87"/>
                <a:gd name="T93" fmla="*/ 11 h 39"/>
                <a:gd name="T94" fmla="*/ 56 w 87"/>
                <a:gd name="T95" fmla="*/ 15 h 39"/>
                <a:gd name="T96" fmla="*/ 53 w 87"/>
                <a:gd name="T97" fmla="*/ 20 h 39"/>
                <a:gd name="T98" fmla="*/ 60 w 87"/>
                <a:gd name="T99" fmla="*/ 19 h 39"/>
                <a:gd name="T100" fmla="*/ 60 w 87"/>
                <a:gd name="T101" fmla="*/ 14 h 39"/>
                <a:gd name="T102" fmla="*/ 62 w 87"/>
                <a:gd name="T103" fmla="*/ 15 h 39"/>
                <a:gd name="T104" fmla="*/ 60 w 87"/>
                <a:gd name="T105" fmla="*/ 19 h 3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</a:cxnLst>
              <a:rect l="0" t="0" r="r" b="b"/>
              <a:pathLst>
                <a:path w="87" h="39">
                  <a:moveTo>
                    <a:pt x="87" y="4"/>
                  </a:moveTo>
                  <a:cubicBezTo>
                    <a:pt x="85" y="1"/>
                    <a:pt x="83" y="0"/>
                    <a:pt x="80" y="3"/>
                  </a:cubicBezTo>
                  <a:cubicBezTo>
                    <a:pt x="79" y="4"/>
                    <a:pt x="82" y="5"/>
                    <a:pt x="81" y="6"/>
                  </a:cubicBezTo>
                  <a:cubicBezTo>
                    <a:pt x="77" y="10"/>
                    <a:pt x="76" y="13"/>
                    <a:pt x="71" y="13"/>
                  </a:cubicBezTo>
                  <a:cubicBezTo>
                    <a:pt x="72" y="11"/>
                    <a:pt x="75" y="9"/>
                    <a:pt x="77" y="8"/>
                  </a:cubicBezTo>
                  <a:cubicBezTo>
                    <a:pt x="77" y="8"/>
                    <a:pt x="78" y="7"/>
                    <a:pt x="78" y="6"/>
                  </a:cubicBezTo>
                  <a:cubicBezTo>
                    <a:pt x="72" y="1"/>
                    <a:pt x="68" y="10"/>
                    <a:pt x="63" y="8"/>
                  </a:cubicBezTo>
                  <a:cubicBezTo>
                    <a:pt x="61" y="9"/>
                    <a:pt x="62" y="9"/>
                    <a:pt x="60" y="11"/>
                  </a:cubicBezTo>
                  <a:cubicBezTo>
                    <a:pt x="59" y="10"/>
                    <a:pt x="57" y="9"/>
                    <a:pt x="56" y="8"/>
                  </a:cubicBezTo>
                  <a:cubicBezTo>
                    <a:pt x="53" y="10"/>
                    <a:pt x="48" y="9"/>
                    <a:pt x="49" y="12"/>
                  </a:cubicBezTo>
                  <a:cubicBezTo>
                    <a:pt x="46" y="12"/>
                    <a:pt x="42" y="10"/>
                    <a:pt x="39" y="12"/>
                  </a:cubicBezTo>
                  <a:cubicBezTo>
                    <a:pt x="42" y="12"/>
                    <a:pt x="40" y="13"/>
                    <a:pt x="42" y="15"/>
                  </a:cubicBezTo>
                  <a:cubicBezTo>
                    <a:pt x="43" y="15"/>
                    <a:pt x="44" y="15"/>
                    <a:pt x="45" y="16"/>
                  </a:cubicBezTo>
                  <a:cubicBezTo>
                    <a:pt x="44" y="17"/>
                    <a:pt x="47" y="18"/>
                    <a:pt x="45" y="20"/>
                  </a:cubicBezTo>
                  <a:cubicBezTo>
                    <a:pt x="45" y="16"/>
                    <a:pt x="39" y="18"/>
                    <a:pt x="36" y="17"/>
                  </a:cubicBezTo>
                  <a:cubicBezTo>
                    <a:pt x="36" y="16"/>
                    <a:pt x="37" y="16"/>
                    <a:pt x="38" y="15"/>
                  </a:cubicBezTo>
                  <a:cubicBezTo>
                    <a:pt x="33" y="13"/>
                    <a:pt x="25" y="14"/>
                    <a:pt x="24" y="20"/>
                  </a:cubicBezTo>
                  <a:cubicBezTo>
                    <a:pt x="26" y="19"/>
                    <a:pt x="27" y="22"/>
                    <a:pt x="25" y="23"/>
                  </a:cubicBezTo>
                  <a:cubicBezTo>
                    <a:pt x="25" y="23"/>
                    <a:pt x="24" y="23"/>
                    <a:pt x="24" y="23"/>
                  </a:cubicBezTo>
                  <a:cubicBezTo>
                    <a:pt x="24" y="20"/>
                    <a:pt x="22" y="18"/>
                    <a:pt x="18" y="17"/>
                  </a:cubicBezTo>
                  <a:cubicBezTo>
                    <a:pt x="16" y="17"/>
                    <a:pt x="17" y="18"/>
                    <a:pt x="16" y="19"/>
                  </a:cubicBezTo>
                  <a:cubicBezTo>
                    <a:pt x="12" y="17"/>
                    <a:pt x="0" y="21"/>
                    <a:pt x="4" y="26"/>
                  </a:cubicBezTo>
                  <a:cubicBezTo>
                    <a:pt x="3" y="28"/>
                    <a:pt x="2" y="26"/>
                    <a:pt x="1" y="28"/>
                  </a:cubicBezTo>
                  <a:cubicBezTo>
                    <a:pt x="2" y="33"/>
                    <a:pt x="7" y="33"/>
                    <a:pt x="12" y="35"/>
                  </a:cubicBezTo>
                  <a:cubicBezTo>
                    <a:pt x="12" y="36"/>
                    <a:pt x="11" y="37"/>
                    <a:pt x="11" y="37"/>
                  </a:cubicBezTo>
                  <a:cubicBezTo>
                    <a:pt x="16" y="38"/>
                    <a:pt x="22" y="39"/>
                    <a:pt x="27" y="35"/>
                  </a:cubicBezTo>
                  <a:cubicBezTo>
                    <a:pt x="24" y="33"/>
                    <a:pt x="30" y="34"/>
                    <a:pt x="29" y="32"/>
                  </a:cubicBezTo>
                  <a:cubicBezTo>
                    <a:pt x="28" y="33"/>
                    <a:pt x="26" y="32"/>
                    <a:pt x="25" y="32"/>
                  </a:cubicBezTo>
                  <a:cubicBezTo>
                    <a:pt x="26" y="31"/>
                    <a:pt x="25" y="30"/>
                    <a:pt x="26" y="29"/>
                  </a:cubicBezTo>
                  <a:cubicBezTo>
                    <a:pt x="30" y="28"/>
                    <a:pt x="31" y="31"/>
                    <a:pt x="34" y="30"/>
                  </a:cubicBezTo>
                  <a:cubicBezTo>
                    <a:pt x="39" y="39"/>
                    <a:pt x="46" y="20"/>
                    <a:pt x="51" y="26"/>
                  </a:cubicBezTo>
                  <a:cubicBezTo>
                    <a:pt x="53" y="23"/>
                    <a:pt x="55" y="24"/>
                    <a:pt x="57" y="23"/>
                  </a:cubicBezTo>
                  <a:cubicBezTo>
                    <a:pt x="58" y="24"/>
                    <a:pt x="58" y="26"/>
                    <a:pt x="56" y="26"/>
                  </a:cubicBezTo>
                  <a:cubicBezTo>
                    <a:pt x="58" y="27"/>
                    <a:pt x="60" y="26"/>
                    <a:pt x="61" y="26"/>
                  </a:cubicBezTo>
                  <a:cubicBezTo>
                    <a:pt x="62" y="23"/>
                    <a:pt x="61" y="20"/>
                    <a:pt x="65" y="19"/>
                  </a:cubicBezTo>
                  <a:cubicBezTo>
                    <a:pt x="66" y="20"/>
                    <a:pt x="64" y="22"/>
                    <a:pt x="66" y="24"/>
                  </a:cubicBezTo>
                  <a:cubicBezTo>
                    <a:pt x="68" y="22"/>
                    <a:pt x="71" y="19"/>
                    <a:pt x="72" y="18"/>
                  </a:cubicBezTo>
                  <a:cubicBezTo>
                    <a:pt x="72" y="19"/>
                    <a:pt x="70" y="20"/>
                    <a:pt x="72" y="21"/>
                  </a:cubicBezTo>
                  <a:cubicBezTo>
                    <a:pt x="75" y="21"/>
                    <a:pt x="76" y="19"/>
                    <a:pt x="78" y="16"/>
                  </a:cubicBezTo>
                  <a:cubicBezTo>
                    <a:pt x="79" y="17"/>
                    <a:pt x="80" y="16"/>
                    <a:pt x="81" y="17"/>
                  </a:cubicBezTo>
                  <a:cubicBezTo>
                    <a:pt x="82" y="14"/>
                    <a:pt x="84" y="11"/>
                    <a:pt x="87" y="8"/>
                  </a:cubicBezTo>
                  <a:cubicBezTo>
                    <a:pt x="86" y="7"/>
                    <a:pt x="85" y="5"/>
                    <a:pt x="87" y="4"/>
                  </a:cubicBezTo>
                  <a:close/>
                  <a:moveTo>
                    <a:pt x="34" y="26"/>
                  </a:moveTo>
                  <a:cubicBezTo>
                    <a:pt x="30" y="25"/>
                    <a:pt x="34" y="21"/>
                    <a:pt x="36" y="24"/>
                  </a:cubicBezTo>
                  <a:cubicBezTo>
                    <a:pt x="35" y="24"/>
                    <a:pt x="36" y="25"/>
                    <a:pt x="34" y="26"/>
                  </a:cubicBezTo>
                  <a:close/>
                  <a:moveTo>
                    <a:pt x="53" y="20"/>
                  </a:moveTo>
                  <a:cubicBezTo>
                    <a:pt x="52" y="17"/>
                    <a:pt x="49" y="14"/>
                    <a:pt x="51" y="11"/>
                  </a:cubicBezTo>
                  <a:cubicBezTo>
                    <a:pt x="54" y="11"/>
                    <a:pt x="54" y="14"/>
                    <a:pt x="56" y="15"/>
                  </a:cubicBezTo>
                  <a:cubicBezTo>
                    <a:pt x="55" y="17"/>
                    <a:pt x="55" y="18"/>
                    <a:pt x="53" y="20"/>
                  </a:cubicBezTo>
                  <a:close/>
                  <a:moveTo>
                    <a:pt x="60" y="19"/>
                  </a:moveTo>
                  <a:cubicBezTo>
                    <a:pt x="59" y="17"/>
                    <a:pt x="57" y="15"/>
                    <a:pt x="60" y="14"/>
                  </a:cubicBezTo>
                  <a:cubicBezTo>
                    <a:pt x="61" y="14"/>
                    <a:pt x="61" y="15"/>
                    <a:pt x="62" y="15"/>
                  </a:cubicBezTo>
                  <a:cubicBezTo>
                    <a:pt x="62" y="16"/>
                    <a:pt x="61" y="19"/>
                    <a:pt x="60" y="1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</a:endParaRPr>
            </a:p>
          </p:txBody>
        </p:sp>
        <p:sp>
          <p:nvSpPr>
            <p:cNvPr id="421" name="Freeform 70"/>
            <p:cNvSpPr/>
            <p:nvPr/>
          </p:nvSpPr>
          <p:spPr bwMode="auto">
            <a:xfrm>
              <a:off x="6024563" y="3403601"/>
              <a:ext cx="104775" cy="73025"/>
            </a:xfrm>
            <a:custGeom>
              <a:gdLst>
                <a:gd name="T0" fmla="*/ 29 w 32"/>
                <a:gd name="T1" fmla="*/ 6 h 22"/>
                <a:gd name="T2" fmla="*/ 17 w 32"/>
                <a:gd name="T3" fmla="*/ 8 h 22"/>
                <a:gd name="T4" fmla="*/ 14 w 32"/>
                <a:gd name="T5" fmla="*/ 4 h 22"/>
                <a:gd name="T6" fmla="*/ 14 w 32"/>
                <a:gd name="T7" fmla="*/ 11 h 22"/>
                <a:gd name="T8" fmla="*/ 9 w 32"/>
                <a:gd name="T9" fmla="*/ 11 h 22"/>
                <a:gd name="T10" fmla="*/ 8 w 32"/>
                <a:gd name="T11" fmla="*/ 16 h 22"/>
                <a:gd name="T12" fmla="*/ 0 w 32"/>
                <a:gd name="T13" fmla="*/ 21 h 22"/>
                <a:gd name="T14" fmla="*/ 7 w 32"/>
                <a:gd name="T15" fmla="*/ 21 h 22"/>
                <a:gd name="T16" fmla="*/ 16 w 32"/>
                <a:gd name="T17" fmla="*/ 16 h 22"/>
                <a:gd name="T18" fmla="*/ 15 w 32"/>
                <a:gd name="T19" fmla="*/ 20 h 22"/>
                <a:gd name="T20" fmla="*/ 28 w 32"/>
                <a:gd name="T21" fmla="*/ 9 h 22"/>
                <a:gd name="T22" fmla="*/ 25 w 32"/>
                <a:gd name="T23" fmla="*/ 14 h 22"/>
                <a:gd name="T24" fmla="*/ 18 w 32"/>
                <a:gd name="T25" fmla="*/ 14 h 22"/>
                <a:gd name="T26" fmla="*/ 29 w 32"/>
                <a:gd name="T27" fmla="*/ 6 h 2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32" h="22">
                  <a:moveTo>
                    <a:pt x="29" y="6"/>
                  </a:moveTo>
                  <a:cubicBezTo>
                    <a:pt x="28" y="0"/>
                    <a:pt x="21" y="6"/>
                    <a:pt x="17" y="8"/>
                  </a:cubicBezTo>
                  <a:cubicBezTo>
                    <a:pt x="14" y="7"/>
                    <a:pt x="16" y="5"/>
                    <a:pt x="14" y="4"/>
                  </a:cubicBezTo>
                  <a:cubicBezTo>
                    <a:pt x="11" y="6"/>
                    <a:pt x="16" y="8"/>
                    <a:pt x="14" y="11"/>
                  </a:cubicBezTo>
                  <a:cubicBezTo>
                    <a:pt x="12" y="14"/>
                    <a:pt x="10" y="8"/>
                    <a:pt x="9" y="11"/>
                  </a:cubicBezTo>
                  <a:cubicBezTo>
                    <a:pt x="7" y="11"/>
                    <a:pt x="10" y="14"/>
                    <a:pt x="8" y="16"/>
                  </a:cubicBezTo>
                  <a:cubicBezTo>
                    <a:pt x="5" y="19"/>
                    <a:pt x="2" y="18"/>
                    <a:pt x="0" y="21"/>
                  </a:cubicBezTo>
                  <a:cubicBezTo>
                    <a:pt x="2" y="22"/>
                    <a:pt x="5" y="20"/>
                    <a:pt x="7" y="21"/>
                  </a:cubicBezTo>
                  <a:cubicBezTo>
                    <a:pt x="9" y="19"/>
                    <a:pt x="12" y="12"/>
                    <a:pt x="16" y="16"/>
                  </a:cubicBezTo>
                  <a:cubicBezTo>
                    <a:pt x="16" y="17"/>
                    <a:pt x="16" y="18"/>
                    <a:pt x="15" y="20"/>
                  </a:cubicBezTo>
                  <a:cubicBezTo>
                    <a:pt x="19" y="19"/>
                    <a:pt x="32" y="15"/>
                    <a:pt x="28" y="9"/>
                  </a:cubicBezTo>
                  <a:cubicBezTo>
                    <a:pt x="27" y="11"/>
                    <a:pt x="26" y="12"/>
                    <a:pt x="25" y="14"/>
                  </a:cubicBezTo>
                  <a:cubicBezTo>
                    <a:pt x="22" y="12"/>
                    <a:pt x="20" y="15"/>
                    <a:pt x="18" y="14"/>
                  </a:cubicBezTo>
                  <a:cubicBezTo>
                    <a:pt x="20" y="8"/>
                    <a:pt x="26" y="9"/>
                    <a:pt x="29" y="6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</a:endParaRPr>
            </a:p>
          </p:txBody>
        </p:sp>
        <p:sp>
          <p:nvSpPr>
            <p:cNvPr id="422" name="Freeform 71"/>
            <p:cNvSpPr/>
            <p:nvPr/>
          </p:nvSpPr>
          <p:spPr bwMode="auto">
            <a:xfrm>
              <a:off x="5699126" y="3457576"/>
              <a:ext cx="55563" cy="33338"/>
            </a:xfrm>
            <a:custGeom>
              <a:gdLst>
                <a:gd name="T0" fmla="*/ 17 w 17"/>
                <a:gd name="T1" fmla="*/ 4 h 10"/>
                <a:gd name="T2" fmla="*/ 12 w 17"/>
                <a:gd name="T3" fmla="*/ 0 h 10"/>
                <a:gd name="T4" fmla="*/ 7 w 17"/>
                <a:gd name="T5" fmla="*/ 0 h 10"/>
                <a:gd name="T6" fmla="*/ 6 w 17"/>
                <a:gd name="T7" fmla="*/ 4 h 10"/>
                <a:gd name="T8" fmla="*/ 4 w 17"/>
                <a:gd name="T9" fmla="*/ 6 h 10"/>
                <a:gd name="T10" fmla="*/ 0 w 17"/>
                <a:gd name="T11" fmla="*/ 3 h 10"/>
                <a:gd name="T12" fmla="*/ 1 w 17"/>
                <a:gd name="T13" fmla="*/ 7 h 10"/>
                <a:gd name="T14" fmla="*/ 6 w 17"/>
                <a:gd name="T15" fmla="*/ 10 h 10"/>
                <a:gd name="T16" fmla="*/ 17 w 17"/>
                <a:gd name="T17" fmla="*/ 4 h 1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7" h="10">
                  <a:moveTo>
                    <a:pt x="17" y="4"/>
                  </a:moveTo>
                  <a:cubicBezTo>
                    <a:pt x="14" y="3"/>
                    <a:pt x="13" y="3"/>
                    <a:pt x="12" y="0"/>
                  </a:cubicBezTo>
                  <a:cubicBezTo>
                    <a:pt x="11" y="2"/>
                    <a:pt x="9" y="2"/>
                    <a:pt x="7" y="0"/>
                  </a:cubicBezTo>
                  <a:cubicBezTo>
                    <a:pt x="4" y="2"/>
                    <a:pt x="6" y="3"/>
                    <a:pt x="6" y="4"/>
                  </a:cubicBezTo>
                  <a:cubicBezTo>
                    <a:pt x="6" y="4"/>
                    <a:pt x="5" y="6"/>
                    <a:pt x="4" y="6"/>
                  </a:cubicBezTo>
                  <a:cubicBezTo>
                    <a:pt x="2" y="5"/>
                    <a:pt x="2" y="2"/>
                    <a:pt x="0" y="3"/>
                  </a:cubicBezTo>
                  <a:cubicBezTo>
                    <a:pt x="0" y="4"/>
                    <a:pt x="2" y="6"/>
                    <a:pt x="1" y="7"/>
                  </a:cubicBezTo>
                  <a:cubicBezTo>
                    <a:pt x="5" y="7"/>
                    <a:pt x="5" y="7"/>
                    <a:pt x="6" y="10"/>
                  </a:cubicBezTo>
                  <a:cubicBezTo>
                    <a:pt x="9" y="7"/>
                    <a:pt x="15" y="9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</a:endParaRPr>
            </a:p>
          </p:txBody>
        </p:sp>
      </p:grpSp>
      <p:sp>
        <p:nvSpPr>
          <p:cNvPr id="423" name="文本框 422"/>
          <p:cNvSpPr txBox="1"/>
          <p:nvPr/>
        </p:nvSpPr>
        <p:spPr>
          <a:xfrm>
            <a:off x="522605" y="1443355"/>
            <a:ext cx="6505575" cy="45231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altLang="zh-CN" sz="2000">
                <a:solidFill>
                  <a:srgbClr val="5F7797"/>
                </a:solidFill>
              </a:rPr>
              <a:t>       </a:t>
            </a:r>
            <a:r>
              <a:rPr lang="en-US" altLang="zh-CN" sz="2000" smtClean="0">
                <a:solidFill>
                  <a:srgbClr val="5F7797"/>
                </a:solidFill>
              </a:rPr>
              <a:t> </a:t>
            </a:r>
            <a:r>
              <a:rPr lang="zh-CN" altLang="en-US" sz="2400" smtClean="0">
                <a:solidFill>
                  <a:srgbClr val="5F7797"/>
                </a:solidFill>
              </a:rPr>
              <a:t>《</a:t>
            </a:r>
            <a:r>
              <a:rPr lang="zh-CN" altLang="en-US" sz="2400">
                <a:solidFill>
                  <a:srgbClr val="5F7797"/>
                </a:solidFill>
              </a:rPr>
              <a:t>邓稼先》来自人民教育出版社七年级下册第一单元第一课，本文以中华几千年文化为背景，以近一百多年的民族为情结，</a:t>
            </a:r>
            <a:r>
              <a:rPr lang="en-US" altLang="zh-CN" sz="2400">
                <a:solidFill>
                  <a:srgbClr val="5F7797"/>
                </a:solidFill>
              </a:rPr>
              <a:t>50</a:t>
            </a:r>
            <a:r>
              <a:rPr lang="zh-CN" altLang="en-US" sz="2400">
                <a:solidFill>
                  <a:srgbClr val="5F7797"/>
                </a:solidFill>
              </a:rPr>
              <a:t>年朋友深情为基调，用饱含情感的语言介绍了一位卓越的科学家、爱国者，是一篇可读性极强的课文。品读本文，不仅能够提高学生们的阅读能力，而且能激发学生的爱国主义情感和对名人的敬仰之情。</a:t>
            </a:r>
            <a:endParaRPr lang="zh-CN" altLang="en-US" sz="2400">
              <a:solidFill>
                <a:srgbClr val="5F7797"/>
              </a:solidFill>
            </a:endParaRPr>
          </a:p>
        </p:txBody>
      </p:sp>
      <p:grpSp>
        <p:nvGrpSpPr>
          <p:cNvPr id="424" name="07 423"/>
          <p:cNvGrpSpPr/>
          <p:nvPr/>
        </p:nvGrpSpPr>
        <p:grpSpPr>
          <a:xfrm>
            <a:off x="4715654" y="534413"/>
            <a:ext cx="2760692" cy="668912"/>
            <a:chOff x="4715654" y="534413"/>
            <a:chExt cx="2760692" cy="668912"/>
          </a:xfrm>
        </p:grpSpPr>
        <p:sp>
          <p:nvSpPr>
            <p:cNvPr id="425" name="Freeform 544"/>
            <p:cNvSpPr>
              <a:spLocks noEditPoints="1"/>
            </p:cNvSpPr>
            <p:nvPr/>
          </p:nvSpPr>
          <p:spPr bwMode="auto">
            <a:xfrm>
              <a:off x="4870451" y="1119188"/>
              <a:ext cx="2451100" cy="84137"/>
            </a:xfrm>
            <a:custGeom>
              <a:gdLst>
                <a:gd name="T0" fmla="*/ 26 w 715"/>
                <a:gd name="T1" fmla="*/ 50 h 95"/>
                <a:gd name="T2" fmla="*/ 43 w 715"/>
                <a:gd name="T3" fmla="*/ 67 h 95"/>
                <a:gd name="T4" fmla="*/ 65 w 715"/>
                <a:gd name="T5" fmla="*/ 76 h 95"/>
                <a:gd name="T6" fmla="*/ 143 w 715"/>
                <a:gd name="T7" fmla="*/ 81 h 95"/>
                <a:gd name="T8" fmla="*/ 218 w 715"/>
                <a:gd name="T9" fmla="*/ 80 h 95"/>
                <a:gd name="T10" fmla="*/ 301 w 715"/>
                <a:gd name="T11" fmla="*/ 79 h 95"/>
                <a:gd name="T12" fmla="*/ 405 w 715"/>
                <a:gd name="T13" fmla="*/ 88 h 95"/>
                <a:gd name="T14" fmla="*/ 491 w 715"/>
                <a:gd name="T15" fmla="*/ 93 h 95"/>
                <a:gd name="T16" fmla="*/ 630 w 715"/>
                <a:gd name="T17" fmla="*/ 64 h 95"/>
                <a:gd name="T18" fmla="*/ 678 w 715"/>
                <a:gd name="T19" fmla="*/ 58 h 95"/>
                <a:gd name="T20" fmla="*/ 664 w 715"/>
                <a:gd name="T21" fmla="*/ 52 h 95"/>
                <a:gd name="T22" fmla="*/ 662 w 715"/>
                <a:gd name="T23" fmla="*/ 30 h 95"/>
                <a:gd name="T24" fmla="*/ 598 w 715"/>
                <a:gd name="T25" fmla="*/ 37 h 95"/>
                <a:gd name="T26" fmla="*/ 564 w 715"/>
                <a:gd name="T27" fmla="*/ 25 h 95"/>
                <a:gd name="T28" fmla="*/ 500 w 715"/>
                <a:gd name="T29" fmla="*/ 17 h 95"/>
                <a:gd name="T30" fmla="*/ 443 w 715"/>
                <a:gd name="T31" fmla="*/ 26 h 95"/>
                <a:gd name="T32" fmla="*/ 372 w 715"/>
                <a:gd name="T33" fmla="*/ 20 h 95"/>
                <a:gd name="T34" fmla="*/ 263 w 715"/>
                <a:gd name="T35" fmla="*/ 13 h 95"/>
                <a:gd name="T36" fmla="*/ 193 w 715"/>
                <a:gd name="T37" fmla="*/ 9 h 95"/>
                <a:gd name="T38" fmla="*/ 98 w 715"/>
                <a:gd name="T39" fmla="*/ 21 h 95"/>
                <a:gd name="T40" fmla="*/ 403 w 715"/>
                <a:gd name="T41" fmla="*/ 77 h 95"/>
                <a:gd name="T42" fmla="*/ 420 w 715"/>
                <a:gd name="T43" fmla="*/ 84 h 95"/>
                <a:gd name="T44" fmla="*/ 458 w 715"/>
                <a:gd name="T45" fmla="*/ 81 h 95"/>
                <a:gd name="T46" fmla="*/ 503 w 715"/>
                <a:gd name="T47" fmla="*/ 64 h 95"/>
                <a:gd name="T48" fmla="*/ 504 w 715"/>
                <a:gd name="T49" fmla="*/ 76 h 95"/>
                <a:gd name="T50" fmla="*/ 567 w 715"/>
                <a:gd name="T51" fmla="*/ 43 h 95"/>
                <a:gd name="T52" fmla="*/ 560 w 715"/>
                <a:gd name="T53" fmla="*/ 62 h 95"/>
                <a:gd name="T54" fmla="*/ 583 w 715"/>
                <a:gd name="T55" fmla="*/ 56 h 95"/>
                <a:gd name="T56" fmla="*/ 615 w 715"/>
                <a:gd name="T57" fmla="*/ 58 h 95"/>
                <a:gd name="T58" fmla="*/ 639 w 715"/>
                <a:gd name="T59" fmla="*/ 45 h 95"/>
                <a:gd name="T60" fmla="*/ 604 w 715"/>
                <a:gd name="T61" fmla="*/ 58 h 95"/>
                <a:gd name="T62" fmla="*/ 575 w 715"/>
                <a:gd name="T63" fmla="*/ 51 h 95"/>
                <a:gd name="T64" fmla="*/ 562 w 715"/>
                <a:gd name="T65" fmla="*/ 34 h 95"/>
                <a:gd name="T66" fmla="*/ 541 w 715"/>
                <a:gd name="T67" fmla="*/ 45 h 95"/>
                <a:gd name="T68" fmla="*/ 492 w 715"/>
                <a:gd name="T69" fmla="*/ 54 h 95"/>
                <a:gd name="T70" fmla="*/ 469 w 715"/>
                <a:gd name="T71" fmla="*/ 29 h 95"/>
                <a:gd name="T72" fmla="*/ 435 w 715"/>
                <a:gd name="T73" fmla="*/ 29 h 95"/>
                <a:gd name="T74" fmla="*/ 362 w 715"/>
                <a:gd name="T75" fmla="*/ 80 h 95"/>
                <a:gd name="T76" fmla="*/ 345 w 715"/>
                <a:gd name="T77" fmla="*/ 72 h 95"/>
                <a:gd name="T78" fmla="*/ 242 w 715"/>
                <a:gd name="T79" fmla="*/ 81 h 95"/>
                <a:gd name="T80" fmla="*/ 295 w 715"/>
                <a:gd name="T81" fmla="*/ 42 h 95"/>
                <a:gd name="T82" fmla="*/ 328 w 715"/>
                <a:gd name="T83" fmla="*/ 36 h 95"/>
                <a:gd name="T84" fmla="*/ 296 w 715"/>
                <a:gd name="T85" fmla="*/ 76 h 95"/>
                <a:gd name="T86" fmla="*/ 329 w 715"/>
                <a:gd name="T87" fmla="*/ 44 h 95"/>
                <a:gd name="T88" fmla="*/ 317 w 715"/>
                <a:gd name="T89" fmla="*/ 27 h 95"/>
                <a:gd name="T90" fmla="*/ 298 w 715"/>
                <a:gd name="T91" fmla="*/ 25 h 95"/>
                <a:gd name="T92" fmla="*/ 230 w 715"/>
                <a:gd name="T93" fmla="*/ 75 h 95"/>
                <a:gd name="T94" fmla="*/ 266 w 715"/>
                <a:gd name="T95" fmla="*/ 32 h 95"/>
                <a:gd name="T96" fmla="*/ 215 w 715"/>
                <a:gd name="T97" fmla="*/ 53 h 95"/>
                <a:gd name="T98" fmla="*/ 203 w 715"/>
                <a:gd name="T99" fmla="*/ 54 h 95"/>
                <a:gd name="T100" fmla="*/ 151 w 715"/>
                <a:gd name="T101" fmla="*/ 43 h 95"/>
                <a:gd name="T102" fmla="*/ 159 w 715"/>
                <a:gd name="T103" fmla="*/ 63 h 95"/>
                <a:gd name="T104" fmla="*/ 212 w 715"/>
                <a:gd name="T105" fmla="*/ 24 h 95"/>
                <a:gd name="T106" fmla="*/ 194 w 715"/>
                <a:gd name="T107" fmla="*/ 18 h 95"/>
                <a:gd name="T108" fmla="*/ 153 w 715"/>
                <a:gd name="T109" fmla="*/ 34 h 95"/>
                <a:gd name="T110" fmla="*/ 108 w 715"/>
                <a:gd name="T111" fmla="*/ 51 h 95"/>
                <a:gd name="T112" fmla="*/ 112 w 715"/>
                <a:gd name="T113" fmla="*/ 26 h 95"/>
                <a:gd name="T114" fmla="*/ 65 w 715"/>
                <a:gd name="T115" fmla="*/ 54 h 95"/>
                <a:gd name="T116" fmla="*/ 87 w 715"/>
                <a:gd name="T117" fmla="*/ 22 h 95"/>
                <a:gd name="T118" fmla="*/ 53 w 715"/>
                <a:gd name="T119" fmla="*/ 36 h 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715" h="95">
                  <a:moveTo>
                    <a:pt x="19" y="17"/>
                  </a:moveTo>
                  <a:cubicBezTo>
                    <a:pt x="21" y="19"/>
                    <a:pt x="23" y="14"/>
                    <a:pt x="25" y="16"/>
                  </a:cubicBezTo>
                  <a:cubicBezTo>
                    <a:pt x="24" y="17"/>
                    <a:pt x="25" y="18"/>
                    <a:pt x="24" y="19"/>
                  </a:cubicBezTo>
                  <a:cubicBezTo>
                    <a:pt x="19" y="17"/>
                    <a:pt x="19" y="22"/>
                    <a:pt x="14" y="23"/>
                  </a:cubicBezTo>
                  <a:cubicBezTo>
                    <a:pt x="16" y="26"/>
                    <a:pt x="20" y="22"/>
                    <a:pt x="20" y="28"/>
                  </a:cubicBezTo>
                  <a:cubicBezTo>
                    <a:pt x="27" y="25"/>
                    <a:pt x="29" y="13"/>
                    <a:pt x="34" y="16"/>
                  </a:cubicBezTo>
                  <a:cubicBezTo>
                    <a:pt x="33" y="17"/>
                    <a:pt x="35" y="19"/>
                    <a:pt x="34" y="20"/>
                  </a:cubicBezTo>
                  <a:cubicBezTo>
                    <a:pt x="31" y="23"/>
                    <a:pt x="28" y="26"/>
                    <a:pt x="32" y="29"/>
                  </a:cubicBezTo>
                  <a:cubicBezTo>
                    <a:pt x="34" y="28"/>
                    <a:pt x="35" y="26"/>
                    <a:pt x="37" y="25"/>
                  </a:cubicBezTo>
                  <a:cubicBezTo>
                    <a:pt x="36" y="20"/>
                    <a:pt x="35" y="16"/>
                    <a:pt x="38" y="12"/>
                  </a:cubicBezTo>
                  <a:cubicBezTo>
                    <a:pt x="39" y="17"/>
                    <a:pt x="40" y="17"/>
                    <a:pt x="44" y="22"/>
                  </a:cubicBezTo>
                  <a:cubicBezTo>
                    <a:pt x="40" y="26"/>
                    <a:pt x="38" y="26"/>
                    <a:pt x="37" y="32"/>
                  </a:cubicBezTo>
                  <a:cubicBezTo>
                    <a:pt x="34" y="27"/>
                    <a:pt x="34" y="33"/>
                    <a:pt x="34" y="35"/>
                  </a:cubicBezTo>
                  <a:cubicBezTo>
                    <a:pt x="33" y="33"/>
                    <a:pt x="32" y="32"/>
                    <a:pt x="31" y="31"/>
                  </a:cubicBezTo>
                  <a:cubicBezTo>
                    <a:pt x="25" y="37"/>
                    <a:pt x="30" y="42"/>
                    <a:pt x="25" y="46"/>
                  </a:cubicBezTo>
                  <a:cubicBezTo>
                    <a:pt x="26" y="45"/>
                    <a:pt x="28" y="45"/>
                    <a:pt x="30" y="45"/>
                  </a:cubicBezTo>
                  <a:cubicBezTo>
                    <a:pt x="27" y="47"/>
                    <a:pt x="28" y="48"/>
                    <a:pt x="26" y="50"/>
                  </a:cubicBezTo>
                  <a:cubicBezTo>
                    <a:pt x="24" y="43"/>
                    <a:pt x="20" y="51"/>
                    <a:pt x="17" y="48"/>
                  </a:cubicBezTo>
                  <a:cubicBezTo>
                    <a:pt x="20" y="41"/>
                    <a:pt x="21" y="34"/>
                    <a:pt x="25" y="29"/>
                  </a:cubicBezTo>
                  <a:cubicBezTo>
                    <a:pt x="22" y="28"/>
                    <a:pt x="18" y="30"/>
                    <a:pt x="16" y="27"/>
                  </a:cubicBezTo>
                  <a:cubicBezTo>
                    <a:pt x="12" y="30"/>
                    <a:pt x="10" y="33"/>
                    <a:pt x="10" y="36"/>
                  </a:cubicBezTo>
                  <a:cubicBezTo>
                    <a:pt x="13" y="37"/>
                    <a:pt x="12" y="30"/>
                    <a:pt x="16" y="32"/>
                  </a:cubicBezTo>
                  <a:cubicBezTo>
                    <a:pt x="18" y="35"/>
                    <a:pt x="14" y="36"/>
                    <a:pt x="15" y="38"/>
                  </a:cubicBezTo>
                  <a:cubicBezTo>
                    <a:pt x="16" y="38"/>
                    <a:pt x="18" y="37"/>
                    <a:pt x="18" y="38"/>
                  </a:cubicBezTo>
                  <a:cubicBezTo>
                    <a:pt x="7" y="44"/>
                    <a:pt x="7" y="53"/>
                    <a:pt x="0" y="60"/>
                  </a:cubicBezTo>
                  <a:cubicBezTo>
                    <a:pt x="6" y="57"/>
                    <a:pt x="12" y="53"/>
                    <a:pt x="17" y="57"/>
                  </a:cubicBezTo>
                  <a:cubicBezTo>
                    <a:pt x="19" y="53"/>
                    <a:pt x="8" y="52"/>
                    <a:pt x="13" y="47"/>
                  </a:cubicBezTo>
                  <a:cubicBezTo>
                    <a:pt x="14" y="52"/>
                    <a:pt x="22" y="50"/>
                    <a:pt x="25" y="56"/>
                  </a:cubicBezTo>
                  <a:cubicBezTo>
                    <a:pt x="22" y="58"/>
                    <a:pt x="19" y="61"/>
                    <a:pt x="16" y="63"/>
                  </a:cubicBezTo>
                  <a:cubicBezTo>
                    <a:pt x="12" y="59"/>
                    <a:pt x="7" y="64"/>
                    <a:pt x="3" y="64"/>
                  </a:cubicBezTo>
                  <a:cubicBezTo>
                    <a:pt x="6" y="67"/>
                    <a:pt x="2" y="72"/>
                    <a:pt x="7" y="70"/>
                  </a:cubicBezTo>
                  <a:cubicBezTo>
                    <a:pt x="7" y="64"/>
                    <a:pt x="24" y="64"/>
                    <a:pt x="26" y="70"/>
                  </a:cubicBezTo>
                  <a:cubicBezTo>
                    <a:pt x="28" y="68"/>
                    <a:pt x="31" y="66"/>
                    <a:pt x="34" y="64"/>
                  </a:cubicBezTo>
                  <a:cubicBezTo>
                    <a:pt x="36" y="70"/>
                    <a:pt x="40" y="64"/>
                    <a:pt x="43" y="67"/>
                  </a:cubicBezTo>
                  <a:cubicBezTo>
                    <a:pt x="43" y="74"/>
                    <a:pt x="40" y="69"/>
                    <a:pt x="36" y="71"/>
                  </a:cubicBezTo>
                  <a:cubicBezTo>
                    <a:pt x="35" y="73"/>
                    <a:pt x="35" y="75"/>
                    <a:pt x="37" y="78"/>
                  </a:cubicBezTo>
                  <a:cubicBezTo>
                    <a:pt x="41" y="73"/>
                    <a:pt x="44" y="75"/>
                    <a:pt x="48" y="71"/>
                  </a:cubicBezTo>
                  <a:cubicBezTo>
                    <a:pt x="46" y="68"/>
                    <a:pt x="42" y="60"/>
                    <a:pt x="50" y="60"/>
                  </a:cubicBezTo>
                  <a:cubicBezTo>
                    <a:pt x="48" y="57"/>
                    <a:pt x="44" y="54"/>
                    <a:pt x="47" y="51"/>
                  </a:cubicBezTo>
                  <a:cubicBezTo>
                    <a:pt x="52" y="53"/>
                    <a:pt x="52" y="44"/>
                    <a:pt x="56" y="46"/>
                  </a:cubicBezTo>
                  <a:cubicBezTo>
                    <a:pt x="54" y="48"/>
                    <a:pt x="56" y="49"/>
                    <a:pt x="55" y="50"/>
                  </a:cubicBezTo>
                  <a:cubicBezTo>
                    <a:pt x="54" y="51"/>
                    <a:pt x="51" y="50"/>
                    <a:pt x="52" y="53"/>
                  </a:cubicBezTo>
                  <a:cubicBezTo>
                    <a:pt x="56" y="53"/>
                    <a:pt x="50" y="69"/>
                    <a:pt x="49" y="75"/>
                  </a:cubicBezTo>
                  <a:cubicBezTo>
                    <a:pt x="55" y="75"/>
                    <a:pt x="57" y="68"/>
                    <a:pt x="59" y="76"/>
                  </a:cubicBezTo>
                  <a:cubicBezTo>
                    <a:pt x="62" y="70"/>
                    <a:pt x="68" y="71"/>
                    <a:pt x="65" y="65"/>
                  </a:cubicBezTo>
                  <a:cubicBezTo>
                    <a:pt x="62" y="65"/>
                    <a:pt x="61" y="66"/>
                    <a:pt x="60" y="68"/>
                  </a:cubicBezTo>
                  <a:cubicBezTo>
                    <a:pt x="60" y="66"/>
                    <a:pt x="53" y="66"/>
                    <a:pt x="56" y="63"/>
                  </a:cubicBezTo>
                  <a:cubicBezTo>
                    <a:pt x="62" y="62"/>
                    <a:pt x="61" y="61"/>
                    <a:pt x="62" y="56"/>
                  </a:cubicBezTo>
                  <a:cubicBezTo>
                    <a:pt x="64" y="58"/>
                    <a:pt x="67" y="54"/>
                    <a:pt x="69" y="58"/>
                  </a:cubicBezTo>
                  <a:cubicBezTo>
                    <a:pt x="62" y="62"/>
                    <a:pt x="67" y="64"/>
                    <a:pt x="71" y="63"/>
                  </a:cubicBezTo>
                  <a:cubicBezTo>
                    <a:pt x="67" y="67"/>
                    <a:pt x="66" y="72"/>
                    <a:pt x="65" y="76"/>
                  </a:cubicBezTo>
                  <a:cubicBezTo>
                    <a:pt x="72" y="78"/>
                    <a:pt x="75" y="64"/>
                    <a:pt x="82" y="73"/>
                  </a:cubicBezTo>
                  <a:cubicBezTo>
                    <a:pt x="81" y="75"/>
                    <a:pt x="78" y="74"/>
                    <a:pt x="79" y="76"/>
                  </a:cubicBezTo>
                  <a:cubicBezTo>
                    <a:pt x="81" y="75"/>
                    <a:pt x="80" y="77"/>
                    <a:pt x="81" y="79"/>
                  </a:cubicBezTo>
                  <a:cubicBezTo>
                    <a:pt x="85" y="73"/>
                    <a:pt x="89" y="72"/>
                    <a:pt x="92" y="65"/>
                  </a:cubicBezTo>
                  <a:cubicBezTo>
                    <a:pt x="95" y="66"/>
                    <a:pt x="98" y="63"/>
                    <a:pt x="101" y="64"/>
                  </a:cubicBezTo>
                  <a:cubicBezTo>
                    <a:pt x="96" y="67"/>
                    <a:pt x="97" y="72"/>
                    <a:pt x="95" y="76"/>
                  </a:cubicBezTo>
                  <a:cubicBezTo>
                    <a:pt x="93" y="77"/>
                    <a:pt x="87" y="74"/>
                    <a:pt x="88" y="78"/>
                  </a:cubicBezTo>
                  <a:cubicBezTo>
                    <a:pt x="90" y="76"/>
                    <a:pt x="91" y="81"/>
                    <a:pt x="93" y="80"/>
                  </a:cubicBezTo>
                  <a:cubicBezTo>
                    <a:pt x="95" y="79"/>
                    <a:pt x="97" y="77"/>
                    <a:pt x="99" y="76"/>
                  </a:cubicBezTo>
                  <a:cubicBezTo>
                    <a:pt x="102" y="79"/>
                    <a:pt x="99" y="80"/>
                    <a:pt x="103" y="81"/>
                  </a:cubicBezTo>
                  <a:cubicBezTo>
                    <a:pt x="107" y="79"/>
                    <a:pt x="108" y="78"/>
                    <a:pt x="108" y="74"/>
                  </a:cubicBezTo>
                  <a:cubicBezTo>
                    <a:pt x="115" y="75"/>
                    <a:pt x="110" y="78"/>
                    <a:pt x="117" y="82"/>
                  </a:cubicBezTo>
                  <a:cubicBezTo>
                    <a:pt x="121" y="77"/>
                    <a:pt x="124" y="82"/>
                    <a:pt x="128" y="77"/>
                  </a:cubicBezTo>
                  <a:cubicBezTo>
                    <a:pt x="129" y="78"/>
                    <a:pt x="128" y="80"/>
                    <a:pt x="131" y="82"/>
                  </a:cubicBezTo>
                  <a:cubicBezTo>
                    <a:pt x="134" y="81"/>
                    <a:pt x="138" y="80"/>
                    <a:pt x="141" y="81"/>
                  </a:cubicBezTo>
                  <a:cubicBezTo>
                    <a:pt x="138" y="78"/>
                    <a:pt x="145" y="73"/>
                    <a:pt x="148" y="76"/>
                  </a:cubicBezTo>
                  <a:cubicBezTo>
                    <a:pt x="148" y="81"/>
                    <a:pt x="140" y="75"/>
                    <a:pt x="143" y="81"/>
                  </a:cubicBezTo>
                  <a:cubicBezTo>
                    <a:pt x="154" y="79"/>
                    <a:pt x="164" y="84"/>
                    <a:pt x="176" y="81"/>
                  </a:cubicBezTo>
                  <a:cubicBezTo>
                    <a:pt x="171" y="78"/>
                    <a:pt x="175" y="75"/>
                    <a:pt x="176" y="72"/>
                  </a:cubicBezTo>
                  <a:cubicBezTo>
                    <a:pt x="175" y="79"/>
                    <a:pt x="187" y="90"/>
                    <a:pt x="187" y="80"/>
                  </a:cubicBezTo>
                  <a:cubicBezTo>
                    <a:pt x="182" y="83"/>
                    <a:pt x="184" y="72"/>
                    <a:pt x="180" y="71"/>
                  </a:cubicBezTo>
                  <a:cubicBezTo>
                    <a:pt x="181" y="70"/>
                    <a:pt x="182" y="68"/>
                    <a:pt x="182" y="67"/>
                  </a:cubicBezTo>
                  <a:cubicBezTo>
                    <a:pt x="182" y="71"/>
                    <a:pt x="184" y="70"/>
                    <a:pt x="187" y="71"/>
                  </a:cubicBezTo>
                  <a:cubicBezTo>
                    <a:pt x="181" y="75"/>
                    <a:pt x="189" y="79"/>
                    <a:pt x="192" y="77"/>
                  </a:cubicBezTo>
                  <a:cubicBezTo>
                    <a:pt x="190" y="79"/>
                    <a:pt x="189" y="81"/>
                    <a:pt x="192" y="83"/>
                  </a:cubicBezTo>
                  <a:cubicBezTo>
                    <a:pt x="193" y="83"/>
                    <a:pt x="194" y="82"/>
                    <a:pt x="195" y="83"/>
                  </a:cubicBezTo>
                  <a:cubicBezTo>
                    <a:pt x="196" y="75"/>
                    <a:pt x="204" y="76"/>
                    <a:pt x="203" y="65"/>
                  </a:cubicBezTo>
                  <a:cubicBezTo>
                    <a:pt x="203" y="66"/>
                    <a:pt x="204" y="67"/>
                    <a:pt x="205" y="66"/>
                  </a:cubicBezTo>
                  <a:cubicBezTo>
                    <a:pt x="204" y="68"/>
                    <a:pt x="204" y="71"/>
                    <a:pt x="208" y="74"/>
                  </a:cubicBezTo>
                  <a:cubicBezTo>
                    <a:pt x="211" y="72"/>
                    <a:pt x="221" y="72"/>
                    <a:pt x="218" y="77"/>
                  </a:cubicBezTo>
                  <a:cubicBezTo>
                    <a:pt x="214" y="72"/>
                    <a:pt x="209" y="78"/>
                    <a:pt x="201" y="76"/>
                  </a:cubicBezTo>
                  <a:cubicBezTo>
                    <a:pt x="199" y="78"/>
                    <a:pt x="200" y="80"/>
                    <a:pt x="199" y="81"/>
                  </a:cubicBezTo>
                  <a:cubicBezTo>
                    <a:pt x="205" y="86"/>
                    <a:pt x="212" y="82"/>
                    <a:pt x="218" y="84"/>
                  </a:cubicBezTo>
                  <a:cubicBezTo>
                    <a:pt x="217" y="83"/>
                    <a:pt x="216" y="82"/>
                    <a:pt x="218" y="80"/>
                  </a:cubicBezTo>
                  <a:cubicBezTo>
                    <a:pt x="227" y="77"/>
                    <a:pt x="225" y="91"/>
                    <a:pt x="225" y="91"/>
                  </a:cubicBezTo>
                  <a:cubicBezTo>
                    <a:pt x="228" y="88"/>
                    <a:pt x="234" y="85"/>
                    <a:pt x="227" y="85"/>
                  </a:cubicBezTo>
                  <a:cubicBezTo>
                    <a:pt x="228" y="81"/>
                    <a:pt x="233" y="78"/>
                    <a:pt x="235" y="86"/>
                  </a:cubicBezTo>
                  <a:cubicBezTo>
                    <a:pt x="246" y="83"/>
                    <a:pt x="253" y="88"/>
                    <a:pt x="263" y="82"/>
                  </a:cubicBezTo>
                  <a:cubicBezTo>
                    <a:pt x="264" y="87"/>
                    <a:pt x="273" y="86"/>
                    <a:pt x="278" y="85"/>
                  </a:cubicBezTo>
                  <a:cubicBezTo>
                    <a:pt x="279" y="79"/>
                    <a:pt x="281" y="81"/>
                    <a:pt x="279" y="78"/>
                  </a:cubicBezTo>
                  <a:cubicBezTo>
                    <a:pt x="281" y="77"/>
                    <a:pt x="282" y="75"/>
                    <a:pt x="284" y="74"/>
                  </a:cubicBezTo>
                  <a:cubicBezTo>
                    <a:pt x="284" y="77"/>
                    <a:pt x="286" y="79"/>
                    <a:pt x="289" y="76"/>
                  </a:cubicBezTo>
                  <a:cubicBezTo>
                    <a:pt x="289" y="72"/>
                    <a:pt x="287" y="74"/>
                    <a:pt x="284" y="72"/>
                  </a:cubicBezTo>
                  <a:cubicBezTo>
                    <a:pt x="286" y="70"/>
                    <a:pt x="285" y="68"/>
                    <a:pt x="288" y="66"/>
                  </a:cubicBezTo>
                  <a:cubicBezTo>
                    <a:pt x="288" y="72"/>
                    <a:pt x="294" y="80"/>
                    <a:pt x="286" y="86"/>
                  </a:cubicBezTo>
                  <a:cubicBezTo>
                    <a:pt x="289" y="91"/>
                    <a:pt x="289" y="81"/>
                    <a:pt x="292" y="88"/>
                  </a:cubicBezTo>
                  <a:cubicBezTo>
                    <a:pt x="296" y="87"/>
                    <a:pt x="296" y="81"/>
                    <a:pt x="298" y="83"/>
                  </a:cubicBezTo>
                  <a:cubicBezTo>
                    <a:pt x="300" y="91"/>
                    <a:pt x="301" y="82"/>
                    <a:pt x="307" y="83"/>
                  </a:cubicBezTo>
                  <a:cubicBezTo>
                    <a:pt x="308" y="85"/>
                    <a:pt x="306" y="86"/>
                    <a:pt x="305" y="87"/>
                  </a:cubicBezTo>
                  <a:cubicBezTo>
                    <a:pt x="315" y="93"/>
                    <a:pt x="308" y="77"/>
                    <a:pt x="316" y="74"/>
                  </a:cubicBezTo>
                  <a:cubicBezTo>
                    <a:pt x="309" y="67"/>
                    <a:pt x="309" y="86"/>
                    <a:pt x="301" y="79"/>
                  </a:cubicBezTo>
                  <a:cubicBezTo>
                    <a:pt x="309" y="80"/>
                    <a:pt x="307" y="68"/>
                    <a:pt x="315" y="70"/>
                  </a:cubicBezTo>
                  <a:cubicBezTo>
                    <a:pt x="316" y="66"/>
                    <a:pt x="317" y="62"/>
                    <a:pt x="320" y="58"/>
                  </a:cubicBezTo>
                  <a:cubicBezTo>
                    <a:pt x="323" y="62"/>
                    <a:pt x="316" y="67"/>
                    <a:pt x="323" y="66"/>
                  </a:cubicBezTo>
                  <a:cubicBezTo>
                    <a:pt x="320" y="70"/>
                    <a:pt x="318" y="66"/>
                    <a:pt x="316" y="67"/>
                  </a:cubicBezTo>
                  <a:cubicBezTo>
                    <a:pt x="324" y="75"/>
                    <a:pt x="309" y="81"/>
                    <a:pt x="316" y="89"/>
                  </a:cubicBezTo>
                  <a:cubicBezTo>
                    <a:pt x="320" y="86"/>
                    <a:pt x="323" y="82"/>
                    <a:pt x="321" y="78"/>
                  </a:cubicBezTo>
                  <a:cubicBezTo>
                    <a:pt x="325" y="74"/>
                    <a:pt x="328" y="76"/>
                    <a:pt x="331" y="77"/>
                  </a:cubicBezTo>
                  <a:cubicBezTo>
                    <a:pt x="326" y="79"/>
                    <a:pt x="330" y="82"/>
                    <a:pt x="326" y="85"/>
                  </a:cubicBezTo>
                  <a:cubicBezTo>
                    <a:pt x="325" y="83"/>
                    <a:pt x="324" y="81"/>
                    <a:pt x="323" y="82"/>
                  </a:cubicBezTo>
                  <a:cubicBezTo>
                    <a:pt x="326" y="87"/>
                    <a:pt x="322" y="84"/>
                    <a:pt x="323" y="89"/>
                  </a:cubicBezTo>
                  <a:cubicBezTo>
                    <a:pt x="327" y="88"/>
                    <a:pt x="333" y="89"/>
                    <a:pt x="334" y="86"/>
                  </a:cubicBezTo>
                  <a:cubicBezTo>
                    <a:pt x="333" y="83"/>
                    <a:pt x="331" y="84"/>
                    <a:pt x="329" y="84"/>
                  </a:cubicBezTo>
                  <a:cubicBezTo>
                    <a:pt x="335" y="84"/>
                    <a:pt x="332" y="78"/>
                    <a:pt x="335" y="80"/>
                  </a:cubicBezTo>
                  <a:cubicBezTo>
                    <a:pt x="336" y="82"/>
                    <a:pt x="336" y="85"/>
                    <a:pt x="336" y="88"/>
                  </a:cubicBezTo>
                  <a:cubicBezTo>
                    <a:pt x="359" y="87"/>
                    <a:pt x="382" y="90"/>
                    <a:pt x="405" y="88"/>
                  </a:cubicBezTo>
                  <a:cubicBezTo>
                    <a:pt x="400" y="82"/>
                    <a:pt x="408" y="79"/>
                    <a:pt x="410" y="79"/>
                  </a:cubicBezTo>
                  <a:cubicBezTo>
                    <a:pt x="411" y="84"/>
                    <a:pt x="407" y="84"/>
                    <a:pt x="405" y="88"/>
                  </a:cubicBezTo>
                  <a:cubicBezTo>
                    <a:pt x="408" y="93"/>
                    <a:pt x="412" y="88"/>
                    <a:pt x="414" y="85"/>
                  </a:cubicBezTo>
                  <a:cubicBezTo>
                    <a:pt x="418" y="86"/>
                    <a:pt x="415" y="90"/>
                    <a:pt x="419" y="85"/>
                  </a:cubicBezTo>
                  <a:cubicBezTo>
                    <a:pt x="419" y="93"/>
                    <a:pt x="428" y="85"/>
                    <a:pt x="432" y="90"/>
                  </a:cubicBezTo>
                  <a:cubicBezTo>
                    <a:pt x="432" y="89"/>
                    <a:pt x="438" y="87"/>
                    <a:pt x="439" y="83"/>
                  </a:cubicBezTo>
                  <a:cubicBezTo>
                    <a:pt x="440" y="85"/>
                    <a:pt x="442" y="85"/>
                    <a:pt x="443" y="86"/>
                  </a:cubicBezTo>
                  <a:cubicBezTo>
                    <a:pt x="442" y="88"/>
                    <a:pt x="437" y="85"/>
                    <a:pt x="438" y="89"/>
                  </a:cubicBezTo>
                  <a:cubicBezTo>
                    <a:pt x="441" y="88"/>
                    <a:pt x="439" y="91"/>
                    <a:pt x="441" y="93"/>
                  </a:cubicBezTo>
                  <a:cubicBezTo>
                    <a:pt x="448" y="88"/>
                    <a:pt x="460" y="95"/>
                    <a:pt x="464" y="89"/>
                  </a:cubicBezTo>
                  <a:cubicBezTo>
                    <a:pt x="462" y="85"/>
                    <a:pt x="448" y="89"/>
                    <a:pt x="446" y="83"/>
                  </a:cubicBezTo>
                  <a:cubicBezTo>
                    <a:pt x="454" y="87"/>
                    <a:pt x="463" y="84"/>
                    <a:pt x="472" y="83"/>
                  </a:cubicBezTo>
                  <a:cubicBezTo>
                    <a:pt x="470" y="84"/>
                    <a:pt x="469" y="85"/>
                    <a:pt x="467" y="87"/>
                  </a:cubicBezTo>
                  <a:cubicBezTo>
                    <a:pt x="469" y="89"/>
                    <a:pt x="471" y="91"/>
                    <a:pt x="472" y="93"/>
                  </a:cubicBezTo>
                  <a:cubicBezTo>
                    <a:pt x="478" y="91"/>
                    <a:pt x="472" y="86"/>
                    <a:pt x="476" y="84"/>
                  </a:cubicBezTo>
                  <a:cubicBezTo>
                    <a:pt x="477" y="85"/>
                    <a:pt x="475" y="86"/>
                    <a:pt x="477" y="88"/>
                  </a:cubicBezTo>
                  <a:cubicBezTo>
                    <a:pt x="485" y="83"/>
                    <a:pt x="479" y="72"/>
                    <a:pt x="485" y="71"/>
                  </a:cubicBezTo>
                  <a:cubicBezTo>
                    <a:pt x="482" y="76"/>
                    <a:pt x="486" y="83"/>
                    <a:pt x="479" y="88"/>
                  </a:cubicBezTo>
                  <a:cubicBezTo>
                    <a:pt x="485" y="95"/>
                    <a:pt x="486" y="85"/>
                    <a:pt x="491" y="93"/>
                  </a:cubicBezTo>
                  <a:cubicBezTo>
                    <a:pt x="494" y="90"/>
                    <a:pt x="496" y="92"/>
                    <a:pt x="499" y="88"/>
                  </a:cubicBezTo>
                  <a:cubicBezTo>
                    <a:pt x="500" y="93"/>
                    <a:pt x="511" y="95"/>
                    <a:pt x="513" y="89"/>
                  </a:cubicBezTo>
                  <a:cubicBezTo>
                    <a:pt x="517" y="92"/>
                    <a:pt x="524" y="95"/>
                    <a:pt x="528" y="88"/>
                  </a:cubicBezTo>
                  <a:cubicBezTo>
                    <a:pt x="529" y="93"/>
                    <a:pt x="536" y="93"/>
                    <a:pt x="536" y="87"/>
                  </a:cubicBezTo>
                  <a:cubicBezTo>
                    <a:pt x="538" y="89"/>
                    <a:pt x="539" y="91"/>
                    <a:pt x="539" y="92"/>
                  </a:cubicBezTo>
                  <a:cubicBezTo>
                    <a:pt x="545" y="84"/>
                    <a:pt x="568" y="91"/>
                    <a:pt x="563" y="77"/>
                  </a:cubicBezTo>
                  <a:cubicBezTo>
                    <a:pt x="565" y="76"/>
                    <a:pt x="566" y="79"/>
                    <a:pt x="567" y="81"/>
                  </a:cubicBezTo>
                  <a:cubicBezTo>
                    <a:pt x="570" y="79"/>
                    <a:pt x="568" y="77"/>
                    <a:pt x="569" y="76"/>
                  </a:cubicBezTo>
                  <a:cubicBezTo>
                    <a:pt x="571" y="76"/>
                    <a:pt x="574" y="73"/>
                    <a:pt x="576" y="76"/>
                  </a:cubicBezTo>
                  <a:cubicBezTo>
                    <a:pt x="572" y="79"/>
                    <a:pt x="570" y="81"/>
                    <a:pt x="571" y="87"/>
                  </a:cubicBezTo>
                  <a:cubicBezTo>
                    <a:pt x="567" y="86"/>
                    <a:pt x="563" y="90"/>
                    <a:pt x="560" y="90"/>
                  </a:cubicBezTo>
                  <a:cubicBezTo>
                    <a:pt x="571" y="93"/>
                    <a:pt x="591" y="94"/>
                    <a:pt x="603" y="84"/>
                  </a:cubicBezTo>
                  <a:cubicBezTo>
                    <a:pt x="605" y="90"/>
                    <a:pt x="609" y="79"/>
                    <a:pt x="612" y="82"/>
                  </a:cubicBezTo>
                  <a:cubicBezTo>
                    <a:pt x="608" y="85"/>
                    <a:pt x="604" y="88"/>
                    <a:pt x="604" y="92"/>
                  </a:cubicBezTo>
                  <a:cubicBezTo>
                    <a:pt x="606" y="91"/>
                    <a:pt x="609" y="89"/>
                    <a:pt x="611" y="92"/>
                  </a:cubicBezTo>
                  <a:cubicBezTo>
                    <a:pt x="618" y="87"/>
                    <a:pt x="615" y="77"/>
                    <a:pt x="623" y="78"/>
                  </a:cubicBezTo>
                  <a:cubicBezTo>
                    <a:pt x="624" y="74"/>
                    <a:pt x="622" y="64"/>
                    <a:pt x="630" y="64"/>
                  </a:cubicBezTo>
                  <a:cubicBezTo>
                    <a:pt x="626" y="75"/>
                    <a:pt x="631" y="82"/>
                    <a:pt x="616" y="90"/>
                  </a:cubicBezTo>
                  <a:cubicBezTo>
                    <a:pt x="623" y="95"/>
                    <a:pt x="634" y="89"/>
                    <a:pt x="639" y="82"/>
                  </a:cubicBezTo>
                  <a:cubicBezTo>
                    <a:pt x="637" y="78"/>
                    <a:pt x="634" y="82"/>
                    <a:pt x="633" y="78"/>
                  </a:cubicBezTo>
                  <a:cubicBezTo>
                    <a:pt x="634" y="78"/>
                    <a:pt x="633" y="76"/>
                    <a:pt x="634" y="76"/>
                  </a:cubicBezTo>
                  <a:cubicBezTo>
                    <a:pt x="641" y="77"/>
                    <a:pt x="651" y="76"/>
                    <a:pt x="655" y="68"/>
                  </a:cubicBezTo>
                  <a:cubicBezTo>
                    <a:pt x="659" y="71"/>
                    <a:pt x="656" y="74"/>
                    <a:pt x="653" y="77"/>
                  </a:cubicBezTo>
                  <a:cubicBezTo>
                    <a:pt x="652" y="75"/>
                    <a:pt x="653" y="73"/>
                    <a:pt x="650" y="75"/>
                  </a:cubicBezTo>
                  <a:cubicBezTo>
                    <a:pt x="648" y="81"/>
                    <a:pt x="652" y="78"/>
                    <a:pt x="655" y="81"/>
                  </a:cubicBezTo>
                  <a:cubicBezTo>
                    <a:pt x="652" y="82"/>
                    <a:pt x="650" y="87"/>
                    <a:pt x="648" y="84"/>
                  </a:cubicBezTo>
                  <a:cubicBezTo>
                    <a:pt x="645" y="82"/>
                    <a:pt x="649" y="80"/>
                    <a:pt x="647" y="78"/>
                  </a:cubicBezTo>
                  <a:cubicBezTo>
                    <a:pt x="636" y="79"/>
                    <a:pt x="644" y="86"/>
                    <a:pt x="639" y="91"/>
                  </a:cubicBezTo>
                  <a:cubicBezTo>
                    <a:pt x="645" y="93"/>
                    <a:pt x="655" y="83"/>
                    <a:pt x="659" y="78"/>
                  </a:cubicBezTo>
                  <a:cubicBezTo>
                    <a:pt x="661" y="79"/>
                    <a:pt x="662" y="78"/>
                    <a:pt x="664" y="81"/>
                  </a:cubicBezTo>
                  <a:cubicBezTo>
                    <a:pt x="667" y="73"/>
                    <a:pt x="673" y="67"/>
                    <a:pt x="679" y="62"/>
                  </a:cubicBezTo>
                  <a:cubicBezTo>
                    <a:pt x="676" y="57"/>
                    <a:pt x="674" y="61"/>
                    <a:pt x="672" y="64"/>
                  </a:cubicBezTo>
                  <a:cubicBezTo>
                    <a:pt x="666" y="57"/>
                    <a:pt x="673" y="52"/>
                    <a:pt x="679" y="50"/>
                  </a:cubicBezTo>
                  <a:cubicBezTo>
                    <a:pt x="681" y="54"/>
                    <a:pt x="673" y="52"/>
                    <a:pt x="678" y="58"/>
                  </a:cubicBezTo>
                  <a:cubicBezTo>
                    <a:pt x="680" y="56"/>
                    <a:pt x="681" y="57"/>
                    <a:pt x="683" y="55"/>
                  </a:cubicBezTo>
                  <a:cubicBezTo>
                    <a:pt x="681" y="46"/>
                    <a:pt x="692" y="39"/>
                    <a:pt x="686" y="29"/>
                  </a:cubicBezTo>
                  <a:cubicBezTo>
                    <a:pt x="689" y="27"/>
                    <a:pt x="691" y="27"/>
                    <a:pt x="692" y="30"/>
                  </a:cubicBezTo>
                  <a:cubicBezTo>
                    <a:pt x="688" y="32"/>
                    <a:pt x="693" y="35"/>
                    <a:pt x="695" y="35"/>
                  </a:cubicBezTo>
                  <a:cubicBezTo>
                    <a:pt x="692" y="37"/>
                    <a:pt x="689" y="39"/>
                    <a:pt x="691" y="42"/>
                  </a:cubicBezTo>
                  <a:cubicBezTo>
                    <a:pt x="696" y="41"/>
                    <a:pt x="697" y="36"/>
                    <a:pt x="703" y="32"/>
                  </a:cubicBezTo>
                  <a:cubicBezTo>
                    <a:pt x="705" y="34"/>
                    <a:pt x="706" y="36"/>
                    <a:pt x="708" y="36"/>
                  </a:cubicBezTo>
                  <a:cubicBezTo>
                    <a:pt x="711" y="33"/>
                    <a:pt x="714" y="35"/>
                    <a:pt x="715" y="31"/>
                  </a:cubicBezTo>
                  <a:cubicBezTo>
                    <a:pt x="713" y="25"/>
                    <a:pt x="710" y="33"/>
                    <a:pt x="709" y="30"/>
                  </a:cubicBezTo>
                  <a:cubicBezTo>
                    <a:pt x="710" y="28"/>
                    <a:pt x="713" y="26"/>
                    <a:pt x="712" y="23"/>
                  </a:cubicBezTo>
                  <a:cubicBezTo>
                    <a:pt x="705" y="24"/>
                    <a:pt x="699" y="32"/>
                    <a:pt x="693" y="31"/>
                  </a:cubicBezTo>
                  <a:cubicBezTo>
                    <a:pt x="697" y="25"/>
                    <a:pt x="689" y="26"/>
                    <a:pt x="686" y="24"/>
                  </a:cubicBezTo>
                  <a:cubicBezTo>
                    <a:pt x="687" y="23"/>
                    <a:pt x="688" y="22"/>
                    <a:pt x="687" y="21"/>
                  </a:cubicBezTo>
                  <a:cubicBezTo>
                    <a:pt x="682" y="27"/>
                    <a:pt x="685" y="34"/>
                    <a:pt x="684" y="40"/>
                  </a:cubicBezTo>
                  <a:cubicBezTo>
                    <a:pt x="680" y="41"/>
                    <a:pt x="676" y="50"/>
                    <a:pt x="670" y="43"/>
                  </a:cubicBezTo>
                  <a:cubicBezTo>
                    <a:pt x="674" y="41"/>
                    <a:pt x="670" y="38"/>
                    <a:pt x="669" y="35"/>
                  </a:cubicBezTo>
                  <a:cubicBezTo>
                    <a:pt x="663" y="40"/>
                    <a:pt x="665" y="46"/>
                    <a:pt x="664" y="52"/>
                  </a:cubicBezTo>
                  <a:cubicBezTo>
                    <a:pt x="667" y="51"/>
                    <a:pt x="666" y="45"/>
                    <a:pt x="670" y="47"/>
                  </a:cubicBezTo>
                  <a:cubicBezTo>
                    <a:pt x="671" y="52"/>
                    <a:pt x="667" y="51"/>
                    <a:pt x="663" y="55"/>
                  </a:cubicBezTo>
                  <a:cubicBezTo>
                    <a:pt x="663" y="58"/>
                    <a:pt x="669" y="56"/>
                    <a:pt x="666" y="59"/>
                  </a:cubicBezTo>
                  <a:cubicBezTo>
                    <a:pt x="656" y="64"/>
                    <a:pt x="651" y="68"/>
                    <a:pt x="642" y="72"/>
                  </a:cubicBezTo>
                  <a:cubicBezTo>
                    <a:pt x="642" y="70"/>
                    <a:pt x="645" y="67"/>
                    <a:pt x="645" y="65"/>
                  </a:cubicBezTo>
                  <a:cubicBezTo>
                    <a:pt x="650" y="64"/>
                    <a:pt x="663" y="60"/>
                    <a:pt x="662" y="56"/>
                  </a:cubicBezTo>
                  <a:cubicBezTo>
                    <a:pt x="655" y="55"/>
                    <a:pt x="654" y="59"/>
                    <a:pt x="647" y="58"/>
                  </a:cubicBezTo>
                  <a:cubicBezTo>
                    <a:pt x="650" y="52"/>
                    <a:pt x="654" y="55"/>
                    <a:pt x="659" y="52"/>
                  </a:cubicBezTo>
                  <a:cubicBezTo>
                    <a:pt x="664" y="47"/>
                    <a:pt x="662" y="38"/>
                    <a:pt x="660" y="35"/>
                  </a:cubicBezTo>
                  <a:cubicBezTo>
                    <a:pt x="662" y="35"/>
                    <a:pt x="664" y="34"/>
                    <a:pt x="667" y="32"/>
                  </a:cubicBezTo>
                  <a:cubicBezTo>
                    <a:pt x="668" y="35"/>
                    <a:pt x="670" y="35"/>
                    <a:pt x="673" y="33"/>
                  </a:cubicBezTo>
                  <a:cubicBezTo>
                    <a:pt x="671" y="29"/>
                    <a:pt x="663" y="33"/>
                    <a:pt x="664" y="28"/>
                  </a:cubicBezTo>
                  <a:cubicBezTo>
                    <a:pt x="667" y="29"/>
                    <a:pt x="671" y="31"/>
                    <a:pt x="674" y="30"/>
                  </a:cubicBezTo>
                  <a:cubicBezTo>
                    <a:pt x="673" y="27"/>
                    <a:pt x="672" y="24"/>
                    <a:pt x="673" y="21"/>
                  </a:cubicBezTo>
                  <a:cubicBezTo>
                    <a:pt x="669" y="26"/>
                    <a:pt x="666" y="23"/>
                    <a:pt x="663" y="22"/>
                  </a:cubicBezTo>
                  <a:cubicBezTo>
                    <a:pt x="660" y="24"/>
                    <a:pt x="662" y="26"/>
                    <a:pt x="658" y="28"/>
                  </a:cubicBezTo>
                  <a:cubicBezTo>
                    <a:pt x="659" y="29"/>
                    <a:pt x="661" y="30"/>
                    <a:pt x="662" y="30"/>
                  </a:cubicBezTo>
                  <a:cubicBezTo>
                    <a:pt x="656" y="30"/>
                    <a:pt x="660" y="36"/>
                    <a:pt x="656" y="39"/>
                  </a:cubicBezTo>
                  <a:cubicBezTo>
                    <a:pt x="652" y="33"/>
                    <a:pt x="657" y="34"/>
                    <a:pt x="651" y="30"/>
                  </a:cubicBezTo>
                  <a:cubicBezTo>
                    <a:pt x="645" y="32"/>
                    <a:pt x="638" y="33"/>
                    <a:pt x="636" y="25"/>
                  </a:cubicBezTo>
                  <a:cubicBezTo>
                    <a:pt x="635" y="26"/>
                    <a:pt x="633" y="26"/>
                    <a:pt x="632" y="27"/>
                  </a:cubicBezTo>
                  <a:cubicBezTo>
                    <a:pt x="631" y="31"/>
                    <a:pt x="635" y="32"/>
                    <a:pt x="635" y="35"/>
                  </a:cubicBezTo>
                  <a:cubicBezTo>
                    <a:pt x="629" y="33"/>
                    <a:pt x="621" y="45"/>
                    <a:pt x="611" y="39"/>
                  </a:cubicBezTo>
                  <a:cubicBezTo>
                    <a:pt x="616" y="41"/>
                    <a:pt x="617" y="30"/>
                    <a:pt x="623" y="32"/>
                  </a:cubicBezTo>
                  <a:cubicBezTo>
                    <a:pt x="622" y="33"/>
                    <a:pt x="620" y="34"/>
                    <a:pt x="621" y="35"/>
                  </a:cubicBezTo>
                  <a:cubicBezTo>
                    <a:pt x="623" y="34"/>
                    <a:pt x="624" y="37"/>
                    <a:pt x="627" y="34"/>
                  </a:cubicBezTo>
                  <a:cubicBezTo>
                    <a:pt x="625" y="22"/>
                    <a:pt x="641" y="24"/>
                    <a:pt x="641" y="20"/>
                  </a:cubicBezTo>
                  <a:cubicBezTo>
                    <a:pt x="633" y="24"/>
                    <a:pt x="625" y="19"/>
                    <a:pt x="617" y="22"/>
                  </a:cubicBezTo>
                  <a:cubicBezTo>
                    <a:pt x="618" y="23"/>
                    <a:pt x="616" y="24"/>
                    <a:pt x="615" y="25"/>
                  </a:cubicBezTo>
                  <a:cubicBezTo>
                    <a:pt x="616" y="27"/>
                    <a:pt x="617" y="28"/>
                    <a:pt x="616" y="30"/>
                  </a:cubicBezTo>
                  <a:cubicBezTo>
                    <a:pt x="612" y="31"/>
                    <a:pt x="611" y="37"/>
                    <a:pt x="610" y="35"/>
                  </a:cubicBezTo>
                  <a:cubicBezTo>
                    <a:pt x="610" y="33"/>
                    <a:pt x="613" y="31"/>
                    <a:pt x="610" y="29"/>
                  </a:cubicBezTo>
                  <a:cubicBezTo>
                    <a:pt x="609" y="29"/>
                    <a:pt x="608" y="31"/>
                    <a:pt x="607" y="30"/>
                  </a:cubicBezTo>
                  <a:cubicBezTo>
                    <a:pt x="603" y="33"/>
                    <a:pt x="604" y="39"/>
                    <a:pt x="598" y="37"/>
                  </a:cubicBezTo>
                  <a:cubicBezTo>
                    <a:pt x="597" y="34"/>
                    <a:pt x="604" y="33"/>
                    <a:pt x="602" y="30"/>
                  </a:cubicBezTo>
                  <a:cubicBezTo>
                    <a:pt x="598" y="34"/>
                    <a:pt x="596" y="28"/>
                    <a:pt x="593" y="32"/>
                  </a:cubicBezTo>
                  <a:cubicBezTo>
                    <a:pt x="595" y="35"/>
                    <a:pt x="597" y="37"/>
                    <a:pt x="593" y="39"/>
                  </a:cubicBezTo>
                  <a:cubicBezTo>
                    <a:pt x="594" y="30"/>
                    <a:pt x="586" y="38"/>
                    <a:pt x="592" y="29"/>
                  </a:cubicBezTo>
                  <a:cubicBezTo>
                    <a:pt x="598" y="32"/>
                    <a:pt x="606" y="23"/>
                    <a:pt x="612" y="29"/>
                  </a:cubicBezTo>
                  <a:cubicBezTo>
                    <a:pt x="616" y="28"/>
                    <a:pt x="611" y="20"/>
                    <a:pt x="610" y="22"/>
                  </a:cubicBezTo>
                  <a:cubicBezTo>
                    <a:pt x="610" y="24"/>
                    <a:pt x="603" y="24"/>
                    <a:pt x="602" y="26"/>
                  </a:cubicBezTo>
                  <a:cubicBezTo>
                    <a:pt x="600" y="24"/>
                    <a:pt x="602" y="23"/>
                    <a:pt x="602" y="21"/>
                  </a:cubicBezTo>
                  <a:cubicBezTo>
                    <a:pt x="601" y="21"/>
                    <a:pt x="601" y="22"/>
                    <a:pt x="600" y="21"/>
                  </a:cubicBezTo>
                  <a:cubicBezTo>
                    <a:pt x="599" y="21"/>
                    <a:pt x="598" y="21"/>
                    <a:pt x="597" y="21"/>
                  </a:cubicBezTo>
                  <a:cubicBezTo>
                    <a:pt x="598" y="23"/>
                    <a:pt x="601" y="25"/>
                    <a:pt x="599" y="27"/>
                  </a:cubicBezTo>
                  <a:cubicBezTo>
                    <a:pt x="598" y="25"/>
                    <a:pt x="597" y="27"/>
                    <a:pt x="595" y="26"/>
                  </a:cubicBezTo>
                  <a:cubicBezTo>
                    <a:pt x="593" y="24"/>
                    <a:pt x="595" y="23"/>
                    <a:pt x="593" y="21"/>
                  </a:cubicBezTo>
                  <a:cubicBezTo>
                    <a:pt x="589" y="20"/>
                    <a:pt x="591" y="23"/>
                    <a:pt x="587" y="25"/>
                  </a:cubicBezTo>
                  <a:cubicBezTo>
                    <a:pt x="589" y="19"/>
                    <a:pt x="570" y="21"/>
                    <a:pt x="579" y="24"/>
                  </a:cubicBezTo>
                  <a:cubicBezTo>
                    <a:pt x="578" y="25"/>
                    <a:pt x="576" y="27"/>
                    <a:pt x="575" y="28"/>
                  </a:cubicBezTo>
                  <a:cubicBezTo>
                    <a:pt x="572" y="22"/>
                    <a:pt x="567" y="27"/>
                    <a:pt x="564" y="25"/>
                  </a:cubicBezTo>
                  <a:cubicBezTo>
                    <a:pt x="563" y="24"/>
                    <a:pt x="565" y="23"/>
                    <a:pt x="564" y="21"/>
                  </a:cubicBezTo>
                  <a:cubicBezTo>
                    <a:pt x="561" y="21"/>
                    <a:pt x="558" y="26"/>
                    <a:pt x="555" y="21"/>
                  </a:cubicBezTo>
                  <a:cubicBezTo>
                    <a:pt x="551" y="22"/>
                    <a:pt x="553" y="28"/>
                    <a:pt x="550" y="26"/>
                  </a:cubicBezTo>
                  <a:cubicBezTo>
                    <a:pt x="551" y="18"/>
                    <a:pt x="533" y="18"/>
                    <a:pt x="528" y="26"/>
                  </a:cubicBezTo>
                  <a:cubicBezTo>
                    <a:pt x="523" y="27"/>
                    <a:pt x="529" y="20"/>
                    <a:pt x="525" y="22"/>
                  </a:cubicBezTo>
                  <a:cubicBezTo>
                    <a:pt x="527" y="24"/>
                    <a:pt x="520" y="26"/>
                    <a:pt x="520" y="24"/>
                  </a:cubicBezTo>
                  <a:cubicBezTo>
                    <a:pt x="521" y="22"/>
                    <a:pt x="519" y="20"/>
                    <a:pt x="519" y="19"/>
                  </a:cubicBezTo>
                  <a:cubicBezTo>
                    <a:pt x="514" y="20"/>
                    <a:pt x="521" y="23"/>
                    <a:pt x="516" y="25"/>
                  </a:cubicBezTo>
                  <a:cubicBezTo>
                    <a:pt x="516" y="23"/>
                    <a:pt x="514" y="24"/>
                    <a:pt x="514" y="23"/>
                  </a:cubicBezTo>
                  <a:cubicBezTo>
                    <a:pt x="518" y="22"/>
                    <a:pt x="514" y="16"/>
                    <a:pt x="515" y="20"/>
                  </a:cubicBezTo>
                  <a:cubicBezTo>
                    <a:pt x="512" y="21"/>
                    <a:pt x="513" y="27"/>
                    <a:pt x="509" y="25"/>
                  </a:cubicBezTo>
                  <a:cubicBezTo>
                    <a:pt x="508" y="22"/>
                    <a:pt x="512" y="18"/>
                    <a:pt x="507" y="17"/>
                  </a:cubicBezTo>
                  <a:cubicBezTo>
                    <a:pt x="506" y="23"/>
                    <a:pt x="498" y="29"/>
                    <a:pt x="495" y="23"/>
                  </a:cubicBezTo>
                  <a:cubicBezTo>
                    <a:pt x="493" y="26"/>
                    <a:pt x="493" y="34"/>
                    <a:pt x="488" y="30"/>
                  </a:cubicBezTo>
                  <a:cubicBezTo>
                    <a:pt x="490" y="29"/>
                    <a:pt x="491" y="28"/>
                    <a:pt x="489" y="26"/>
                  </a:cubicBezTo>
                  <a:cubicBezTo>
                    <a:pt x="488" y="27"/>
                    <a:pt x="487" y="28"/>
                    <a:pt x="486" y="27"/>
                  </a:cubicBezTo>
                  <a:cubicBezTo>
                    <a:pt x="487" y="18"/>
                    <a:pt x="500" y="25"/>
                    <a:pt x="500" y="17"/>
                  </a:cubicBezTo>
                  <a:cubicBezTo>
                    <a:pt x="494" y="20"/>
                    <a:pt x="489" y="16"/>
                    <a:pt x="484" y="20"/>
                  </a:cubicBezTo>
                  <a:cubicBezTo>
                    <a:pt x="482" y="21"/>
                    <a:pt x="483" y="23"/>
                    <a:pt x="482" y="24"/>
                  </a:cubicBezTo>
                  <a:cubicBezTo>
                    <a:pt x="478" y="20"/>
                    <a:pt x="477" y="34"/>
                    <a:pt x="471" y="26"/>
                  </a:cubicBezTo>
                  <a:cubicBezTo>
                    <a:pt x="478" y="26"/>
                    <a:pt x="475" y="21"/>
                    <a:pt x="482" y="19"/>
                  </a:cubicBezTo>
                  <a:cubicBezTo>
                    <a:pt x="475" y="15"/>
                    <a:pt x="468" y="20"/>
                    <a:pt x="461" y="19"/>
                  </a:cubicBezTo>
                  <a:cubicBezTo>
                    <a:pt x="463" y="24"/>
                    <a:pt x="466" y="17"/>
                    <a:pt x="467" y="22"/>
                  </a:cubicBezTo>
                  <a:cubicBezTo>
                    <a:pt x="466" y="22"/>
                    <a:pt x="466" y="24"/>
                    <a:pt x="466" y="24"/>
                  </a:cubicBezTo>
                  <a:cubicBezTo>
                    <a:pt x="462" y="21"/>
                    <a:pt x="455" y="23"/>
                    <a:pt x="458" y="16"/>
                  </a:cubicBezTo>
                  <a:cubicBezTo>
                    <a:pt x="457" y="17"/>
                    <a:pt x="456" y="17"/>
                    <a:pt x="456" y="16"/>
                  </a:cubicBezTo>
                  <a:cubicBezTo>
                    <a:pt x="454" y="17"/>
                    <a:pt x="453" y="16"/>
                    <a:pt x="452" y="17"/>
                  </a:cubicBezTo>
                  <a:cubicBezTo>
                    <a:pt x="454" y="19"/>
                    <a:pt x="453" y="20"/>
                    <a:pt x="451" y="22"/>
                  </a:cubicBezTo>
                  <a:cubicBezTo>
                    <a:pt x="455" y="24"/>
                    <a:pt x="455" y="26"/>
                    <a:pt x="450" y="30"/>
                  </a:cubicBezTo>
                  <a:cubicBezTo>
                    <a:pt x="450" y="27"/>
                    <a:pt x="449" y="26"/>
                    <a:pt x="446" y="25"/>
                  </a:cubicBezTo>
                  <a:cubicBezTo>
                    <a:pt x="451" y="24"/>
                    <a:pt x="448" y="21"/>
                    <a:pt x="449" y="19"/>
                  </a:cubicBezTo>
                  <a:cubicBezTo>
                    <a:pt x="446" y="16"/>
                    <a:pt x="444" y="13"/>
                    <a:pt x="440" y="17"/>
                  </a:cubicBezTo>
                  <a:cubicBezTo>
                    <a:pt x="442" y="22"/>
                    <a:pt x="444" y="19"/>
                    <a:pt x="446" y="20"/>
                  </a:cubicBezTo>
                  <a:cubicBezTo>
                    <a:pt x="441" y="21"/>
                    <a:pt x="448" y="24"/>
                    <a:pt x="443" y="26"/>
                  </a:cubicBezTo>
                  <a:cubicBezTo>
                    <a:pt x="443" y="23"/>
                    <a:pt x="444" y="19"/>
                    <a:pt x="440" y="21"/>
                  </a:cubicBezTo>
                  <a:cubicBezTo>
                    <a:pt x="441" y="25"/>
                    <a:pt x="433" y="23"/>
                    <a:pt x="434" y="28"/>
                  </a:cubicBezTo>
                  <a:cubicBezTo>
                    <a:pt x="429" y="21"/>
                    <a:pt x="429" y="32"/>
                    <a:pt x="425" y="28"/>
                  </a:cubicBezTo>
                  <a:cubicBezTo>
                    <a:pt x="427" y="25"/>
                    <a:pt x="423" y="22"/>
                    <a:pt x="426" y="20"/>
                  </a:cubicBezTo>
                  <a:cubicBezTo>
                    <a:pt x="425" y="22"/>
                    <a:pt x="427" y="25"/>
                    <a:pt x="430" y="25"/>
                  </a:cubicBezTo>
                  <a:cubicBezTo>
                    <a:pt x="433" y="20"/>
                    <a:pt x="435" y="24"/>
                    <a:pt x="439" y="18"/>
                  </a:cubicBezTo>
                  <a:cubicBezTo>
                    <a:pt x="431" y="16"/>
                    <a:pt x="422" y="16"/>
                    <a:pt x="417" y="19"/>
                  </a:cubicBezTo>
                  <a:cubicBezTo>
                    <a:pt x="413" y="12"/>
                    <a:pt x="397" y="12"/>
                    <a:pt x="394" y="23"/>
                  </a:cubicBezTo>
                  <a:cubicBezTo>
                    <a:pt x="394" y="17"/>
                    <a:pt x="391" y="23"/>
                    <a:pt x="389" y="21"/>
                  </a:cubicBezTo>
                  <a:cubicBezTo>
                    <a:pt x="386" y="17"/>
                    <a:pt x="393" y="18"/>
                    <a:pt x="392" y="15"/>
                  </a:cubicBezTo>
                  <a:cubicBezTo>
                    <a:pt x="386" y="15"/>
                    <a:pt x="385" y="24"/>
                    <a:pt x="379" y="22"/>
                  </a:cubicBezTo>
                  <a:cubicBezTo>
                    <a:pt x="379" y="19"/>
                    <a:pt x="383" y="20"/>
                    <a:pt x="383" y="15"/>
                  </a:cubicBezTo>
                  <a:cubicBezTo>
                    <a:pt x="381" y="17"/>
                    <a:pt x="379" y="16"/>
                    <a:pt x="377" y="18"/>
                  </a:cubicBezTo>
                  <a:cubicBezTo>
                    <a:pt x="378" y="20"/>
                    <a:pt x="380" y="27"/>
                    <a:pt x="375" y="25"/>
                  </a:cubicBezTo>
                  <a:cubicBezTo>
                    <a:pt x="375" y="21"/>
                    <a:pt x="378" y="17"/>
                    <a:pt x="374" y="13"/>
                  </a:cubicBezTo>
                  <a:cubicBezTo>
                    <a:pt x="370" y="16"/>
                    <a:pt x="368" y="13"/>
                    <a:pt x="364" y="15"/>
                  </a:cubicBezTo>
                  <a:cubicBezTo>
                    <a:pt x="366" y="21"/>
                    <a:pt x="374" y="14"/>
                    <a:pt x="372" y="20"/>
                  </a:cubicBezTo>
                  <a:cubicBezTo>
                    <a:pt x="370" y="19"/>
                    <a:pt x="357" y="23"/>
                    <a:pt x="365" y="23"/>
                  </a:cubicBezTo>
                  <a:cubicBezTo>
                    <a:pt x="361" y="25"/>
                    <a:pt x="362" y="32"/>
                    <a:pt x="357" y="29"/>
                  </a:cubicBezTo>
                  <a:cubicBezTo>
                    <a:pt x="363" y="25"/>
                    <a:pt x="353" y="20"/>
                    <a:pt x="363" y="16"/>
                  </a:cubicBezTo>
                  <a:cubicBezTo>
                    <a:pt x="358" y="12"/>
                    <a:pt x="352" y="15"/>
                    <a:pt x="346" y="15"/>
                  </a:cubicBezTo>
                  <a:cubicBezTo>
                    <a:pt x="349" y="19"/>
                    <a:pt x="352" y="18"/>
                    <a:pt x="356" y="20"/>
                  </a:cubicBezTo>
                  <a:cubicBezTo>
                    <a:pt x="352" y="20"/>
                    <a:pt x="354" y="21"/>
                    <a:pt x="351" y="24"/>
                  </a:cubicBezTo>
                  <a:cubicBezTo>
                    <a:pt x="352" y="17"/>
                    <a:pt x="347" y="25"/>
                    <a:pt x="345" y="23"/>
                  </a:cubicBezTo>
                  <a:cubicBezTo>
                    <a:pt x="341" y="19"/>
                    <a:pt x="346" y="17"/>
                    <a:pt x="343" y="14"/>
                  </a:cubicBezTo>
                  <a:cubicBezTo>
                    <a:pt x="338" y="13"/>
                    <a:pt x="339" y="20"/>
                    <a:pt x="334" y="19"/>
                  </a:cubicBezTo>
                  <a:cubicBezTo>
                    <a:pt x="333" y="17"/>
                    <a:pt x="335" y="15"/>
                    <a:pt x="334" y="13"/>
                  </a:cubicBezTo>
                  <a:cubicBezTo>
                    <a:pt x="331" y="19"/>
                    <a:pt x="326" y="19"/>
                    <a:pt x="324" y="12"/>
                  </a:cubicBezTo>
                  <a:cubicBezTo>
                    <a:pt x="317" y="15"/>
                    <a:pt x="317" y="12"/>
                    <a:pt x="311" y="19"/>
                  </a:cubicBezTo>
                  <a:cubicBezTo>
                    <a:pt x="311" y="15"/>
                    <a:pt x="304" y="14"/>
                    <a:pt x="301" y="12"/>
                  </a:cubicBezTo>
                  <a:cubicBezTo>
                    <a:pt x="295" y="16"/>
                    <a:pt x="296" y="19"/>
                    <a:pt x="292" y="19"/>
                  </a:cubicBezTo>
                  <a:cubicBezTo>
                    <a:pt x="297" y="15"/>
                    <a:pt x="287" y="14"/>
                    <a:pt x="289" y="11"/>
                  </a:cubicBezTo>
                  <a:cubicBezTo>
                    <a:pt x="284" y="13"/>
                    <a:pt x="280" y="17"/>
                    <a:pt x="276" y="11"/>
                  </a:cubicBezTo>
                  <a:cubicBezTo>
                    <a:pt x="272" y="15"/>
                    <a:pt x="267" y="18"/>
                    <a:pt x="263" y="13"/>
                  </a:cubicBezTo>
                  <a:cubicBezTo>
                    <a:pt x="260" y="15"/>
                    <a:pt x="258" y="17"/>
                    <a:pt x="255" y="19"/>
                  </a:cubicBezTo>
                  <a:cubicBezTo>
                    <a:pt x="253" y="14"/>
                    <a:pt x="249" y="18"/>
                    <a:pt x="247" y="15"/>
                  </a:cubicBezTo>
                  <a:cubicBezTo>
                    <a:pt x="250" y="13"/>
                    <a:pt x="256" y="16"/>
                    <a:pt x="254" y="11"/>
                  </a:cubicBezTo>
                  <a:cubicBezTo>
                    <a:pt x="247" y="10"/>
                    <a:pt x="239" y="17"/>
                    <a:pt x="232" y="10"/>
                  </a:cubicBezTo>
                  <a:cubicBezTo>
                    <a:pt x="227" y="15"/>
                    <a:pt x="225" y="18"/>
                    <a:pt x="220" y="14"/>
                  </a:cubicBezTo>
                  <a:cubicBezTo>
                    <a:pt x="223" y="13"/>
                    <a:pt x="229" y="13"/>
                    <a:pt x="227" y="8"/>
                  </a:cubicBezTo>
                  <a:cubicBezTo>
                    <a:pt x="224" y="10"/>
                    <a:pt x="220" y="9"/>
                    <a:pt x="217" y="11"/>
                  </a:cubicBezTo>
                  <a:cubicBezTo>
                    <a:pt x="217" y="17"/>
                    <a:pt x="221" y="18"/>
                    <a:pt x="222" y="20"/>
                  </a:cubicBezTo>
                  <a:cubicBezTo>
                    <a:pt x="218" y="17"/>
                    <a:pt x="213" y="23"/>
                    <a:pt x="210" y="18"/>
                  </a:cubicBezTo>
                  <a:cubicBezTo>
                    <a:pt x="212" y="17"/>
                    <a:pt x="214" y="19"/>
                    <a:pt x="217" y="16"/>
                  </a:cubicBezTo>
                  <a:cubicBezTo>
                    <a:pt x="213" y="12"/>
                    <a:pt x="214" y="10"/>
                    <a:pt x="210" y="7"/>
                  </a:cubicBezTo>
                  <a:cubicBezTo>
                    <a:pt x="207" y="10"/>
                    <a:pt x="201" y="9"/>
                    <a:pt x="195" y="10"/>
                  </a:cubicBezTo>
                  <a:cubicBezTo>
                    <a:pt x="194" y="15"/>
                    <a:pt x="191" y="20"/>
                    <a:pt x="184" y="20"/>
                  </a:cubicBezTo>
                  <a:cubicBezTo>
                    <a:pt x="187" y="18"/>
                    <a:pt x="185" y="17"/>
                    <a:pt x="188" y="17"/>
                  </a:cubicBezTo>
                  <a:cubicBezTo>
                    <a:pt x="187" y="13"/>
                    <a:pt x="184" y="13"/>
                    <a:pt x="182" y="13"/>
                  </a:cubicBezTo>
                  <a:cubicBezTo>
                    <a:pt x="182" y="12"/>
                    <a:pt x="183" y="12"/>
                    <a:pt x="182" y="11"/>
                  </a:cubicBezTo>
                  <a:cubicBezTo>
                    <a:pt x="186" y="11"/>
                    <a:pt x="192" y="16"/>
                    <a:pt x="193" y="9"/>
                  </a:cubicBezTo>
                  <a:cubicBezTo>
                    <a:pt x="187" y="6"/>
                    <a:pt x="183" y="10"/>
                    <a:pt x="179" y="7"/>
                  </a:cubicBezTo>
                  <a:cubicBezTo>
                    <a:pt x="176" y="12"/>
                    <a:pt x="169" y="13"/>
                    <a:pt x="165" y="12"/>
                  </a:cubicBezTo>
                  <a:cubicBezTo>
                    <a:pt x="168" y="14"/>
                    <a:pt x="164" y="16"/>
                    <a:pt x="164" y="18"/>
                  </a:cubicBezTo>
                  <a:cubicBezTo>
                    <a:pt x="161" y="9"/>
                    <a:pt x="169" y="12"/>
                    <a:pt x="171" y="7"/>
                  </a:cubicBezTo>
                  <a:cubicBezTo>
                    <a:pt x="161" y="8"/>
                    <a:pt x="156" y="3"/>
                    <a:pt x="154" y="13"/>
                  </a:cubicBezTo>
                  <a:cubicBezTo>
                    <a:pt x="154" y="11"/>
                    <a:pt x="154" y="9"/>
                    <a:pt x="153" y="7"/>
                  </a:cubicBezTo>
                  <a:cubicBezTo>
                    <a:pt x="149" y="12"/>
                    <a:pt x="146" y="6"/>
                    <a:pt x="143" y="5"/>
                  </a:cubicBezTo>
                  <a:cubicBezTo>
                    <a:pt x="139" y="6"/>
                    <a:pt x="138" y="13"/>
                    <a:pt x="136" y="11"/>
                  </a:cubicBezTo>
                  <a:cubicBezTo>
                    <a:pt x="134" y="9"/>
                    <a:pt x="137" y="4"/>
                    <a:pt x="133" y="6"/>
                  </a:cubicBezTo>
                  <a:cubicBezTo>
                    <a:pt x="133" y="7"/>
                    <a:pt x="132" y="13"/>
                    <a:pt x="129" y="11"/>
                  </a:cubicBezTo>
                  <a:cubicBezTo>
                    <a:pt x="128" y="9"/>
                    <a:pt x="132" y="7"/>
                    <a:pt x="128" y="4"/>
                  </a:cubicBezTo>
                  <a:cubicBezTo>
                    <a:pt x="126" y="11"/>
                    <a:pt x="120" y="11"/>
                    <a:pt x="117" y="18"/>
                  </a:cubicBezTo>
                  <a:cubicBezTo>
                    <a:pt x="117" y="15"/>
                    <a:pt x="116" y="17"/>
                    <a:pt x="114" y="14"/>
                  </a:cubicBezTo>
                  <a:cubicBezTo>
                    <a:pt x="119" y="11"/>
                    <a:pt x="117" y="9"/>
                    <a:pt x="122" y="8"/>
                  </a:cubicBezTo>
                  <a:cubicBezTo>
                    <a:pt x="118" y="7"/>
                    <a:pt x="110" y="0"/>
                    <a:pt x="108" y="7"/>
                  </a:cubicBezTo>
                  <a:cubicBezTo>
                    <a:pt x="110" y="6"/>
                    <a:pt x="111" y="8"/>
                    <a:pt x="110" y="9"/>
                  </a:cubicBezTo>
                  <a:cubicBezTo>
                    <a:pt x="103" y="8"/>
                    <a:pt x="102" y="17"/>
                    <a:pt x="98" y="21"/>
                  </a:cubicBezTo>
                  <a:cubicBezTo>
                    <a:pt x="90" y="13"/>
                    <a:pt x="105" y="12"/>
                    <a:pt x="104" y="6"/>
                  </a:cubicBezTo>
                  <a:cubicBezTo>
                    <a:pt x="95" y="2"/>
                    <a:pt x="78" y="12"/>
                    <a:pt x="84" y="22"/>
                  </a:cubicBezTo>
                  <a:cubicBezTo>
                    <a:pt x="80" y="21"/>
                    <a:pt x="75" y="24"/>
                    <a:pt x="71" y="20"/>
                  </a:cubicBezTo>
                  <a:cubicBezTo>
                    <a:pt x="80" y="15"/>
                    <a:pt x="84" y="13"/>
                    <a:pt x="84" y="4"/>
                  </a:cubicBezTo>
                  <a:cubicBezTo>
                    <a:pt x="75" y="5"/>
                    <a:pt x="77" y="11"/>
                    <a:pt x="68" y="15"/>
                  </a:cubicBezTo>
                  <a:cubicBezTo>
                    <a:pt x="66" y="13"/>
                    <a:pt x="65" y="14"/>
                    <a:pt x="63" y="12"/>
                  </a:cubicBezTo>
                  <a:cubicBezTo>
                    <a:pt x="69" y="13"/>
                    <a:pt x="65" y="5"/>
                    <a:pt x="70" y="6"/>
                  </a:cubicBezTo>
                  <a:cubicBezTo>
                    <a:pt x="61" y="4"/>
                    <a:pt x="52" y="7"/>
                    <a:pt x="44" y="5"/>
                  </a:cubicBezTo>
                  <a:cubicBezTo>
                    <a:pt x="40" y="15"/>
                    <a:pt x="20" y="7"/>
                    <a:pt x="19" y="17"/>
                  </a:cubicBezTo>
                  <a:close/>
                  <a:moveTo>
                    <a:pt x="667" y="62"/>
                  </a:moveTo>
                  <a:cubicBezTo>
                    <a:pt x="667" y="64"/>
                    <a:pt x="667" y="65"/>
                    <a:pt x="669" y="67"/>
                  </a:cubicBezTo>
                  <a:cubicBezTo>
                    <a:pt x="667" y="67"/>
                    <a:pt x="666" y="68"/>
                    <a:pt x="665" y="69"/>
                  </a:cubicBezTo>
                  <a:cubicBezTo>
                    <a:pt x="664" y="68"/>
                    <a:pt x="663" y="67"/>
                    <a:pt x="662" y="68"/>
                  </a:cubicBezTo>
                  <a:cubicBezTo>
                    <a:pt x="660" y="66"/>
                    <a:pt x="666" y="64"/>
                    <a:pt x="667" y="62"/>
                  </a:cubicBezTo>
                  <a:close/>
                  <a:moveTo>
                    <a:pt x="394" y="88"/>
                  </a:moveTo>
                  <a:cubicBezTo>
                    <a:pt x="392" y="84"/>
                    <a:pt x="388" y="88"/>
                    <a:pt x="388" y="83"/>
                  </a:cubicBezTo>
                  <a:cubicBezTo>
                    <a:pt x="395" y="86"/>
                    <a:pt x="400" y="82"/>
                    <a:pt x="403" y="77"/>
                  </a:cubicBezTo>
                  <a:cubicBezTo>
                    <a:pt x="404" y="82"/>
                    <a:pt x="399" y="85"/>
                    <a:pt x="394" y="88"/>
                  </a:cubicBezTo>
                  <a:close/>
                  <a:moveTo>
                    <a:pt x="413" y="77"/>
                  </a:moveTo>
                  <a:cubicBezTo>
                    <a:pt x="412" y="73"/>
                    <a:pt x="419" y="70"/>
                    <a:pt x="421" y="74"/>
                  </a:cubicBezTo>
                  <a:cubicBezTo>
                    <a:pt x="422" y="73"/>
                    <a:pt x="421" y="72"/>
                    <a:pt x="420" y="71"/>
                  </a:cubicBezTo>
                  <a:cubicBezTo>
                    <a:pt x="423" y="67"/>
                    <a:pt x="424" y="71"/>
                    <a:pt x="427" y="69"/>
                  </a:cubicBezTo>
                  <a:cubicBezTo>
                    <a:pt x="426" y="72"/>
                    <a:pt x="422" y="73"/>
                    <a:pt x="419" y="78"/>
                  </a:cubicBezTo>
                  <a:cubicBezTo>
                    <a:pt x="417" y="77"/>
                    <a:pt x="415" y="74"/>
                    <a:pt x="413" y="77"/>
                  </a:cubicBezTo>
                  <a:close/>
                  <a:moveTo>
                    <a:pt x="426" y="66"/>
                  </a:moveTo>
                  <a:cubicBezTo>
                    <a:pt x="428" y="65"/>
                    <a:pt x="429" y="64"/>
                    <a:pt x="431" y="63"/>
                  </a:cubicBezTo>
                  <a:cubicBezTo>
                    <a:pt x="433" y="68"/>
                    <a:pt x="427" y="67"/>
                    <a:pt x="434" y="71"/>
                  </a:cubicBezTo>
                  <a:cubicBezTo>
                    <a:pt x="434" y="71"/>
                    <a:pt x="435" y="70"/>
                    <a:pt x="436" y="70"/>
                  </a:cubicBezTo>
                  <a:cubicBezTo>
                    <a:pt x="438" y="73"/>
                    <a:pt x="433" y="70"/>
                    <a:pt x="431" y="73"/>
                  </a:cubicBezTo>
                  <a:cubicBezTo>
                    <a:pt x="432" y="70"/>
                    <a:pt x="428" y="69"/>
                    <a:pt x="429" y="73"/>
                  </a:cubicBezTo>
                  <a:cubicBezTo>
                    <a:pt x="428" y="76"/>
                    <a:pt x="428" y="68"/>
                    <a:pt x="426" y="66"/>
                  </a:cubicBezTo>
                  <a:close/>
                  <a:moveTo>
                    <a:pt x="420" y="84"/>
                  </a:moveTo>
                  <a:cubicBezTo>
                    <a:pt x="418" y="81"/>
                    <a:pt x="422" y="78"/>
                    <a:pt x="425" y="78"/>
                  </a:cubicBezTo>
                  <a:cubicBezTo>
                    <a:pt x="427" y="81"/>
                    <a:pt x="422" y="84"/>
                    <a:pt x="420" y="84"/>
                  </a:cubicBezTo>
                  <a:close/>
                  <a:moveTo>
                    <a:pt x="434" y="82"/>
                  </a:moveTo>
                  <a:cubicBezTo>
                    <a:pt x="434" y="80"/>
                    <a:pt x="434" y="79"/>
                    <a:pt x="433" y="77"/>
                  </a:cubicBezTo>
                  <a:cubicBezTo>
                    <a:pt x="436" y="74"/>
                    <a:pt x="438" y="76"/>
                    <a:pt x="440" y="75"/>
                  </a:cubicBezTo>
                  <a:cubicBezTo>
                    <a:pt x="442" y="78"/>
                    <a:pt x="436" y="79"/>
                    <a:pt x="434" y="82"/>
                  </a:cubicBezTo>
                  <a:close/>
                  <a:moveTo>
                    <a:pt x="458" y="56"/>
                  </a:moveTo>
                  <a:cubicBezTo>
                    <a:pt x="456" y="52"/>
                    <a:pt x="462" y="54"/>
                    <a:pt x="463" y="54"/>
                  </a:cubicBezTo>
                  <a:cubicBezTo>
                    <a:pt x="463" y="56"/>
                    <a:pt x="462" y="58"/>
                    <a:pt x="463" y="61"/>
                  </a:cubicBezTo>
                  <a:cubicBezTo>
                    <a:pt x="462" y="67"/>
                    <a:pt x="462" y="50"/>
                    <a:pt x="458" y="56"/>
                  </a:cubicBezTo>
                  <a:close/>
                  <a:moveTo>
                    <a:pt x="470" y="46"/>
                  </a:moveTo>
                  <a:cubicBezTo>
                    <a:pt x="473" y="50"/>
                    <a:pt x="471" y="54"/>
                    <a:pt x="470" y="57"/>
                  </a:cubicBezTo>
                  <a:cubicBezTo>
                    <a:pt x="467" y="53"/>
                    <a:pt x="465" y="49"/>
                    <a:pt x="470" y="46"/>
                  </a:cubicBezTo>
                  <a:close/>
                  <a:moveTo>
                    <a:pt x="458" y="81"/>
                  </a:moveTo>
                  <a:cubicBezTo>
                    <a:pt x="457" y="80"/>
                    <a:pt x="461" y="76"/>
                    <a:pt x="456" y="79"/>
                  </a:cubicBezTo>
                  <a:cubicBezTo>
                    <a:pt x="456" y="73"/>
                    <a:pt x="450" y="78"/>
                    <a:pt x="453" y="73"/>
                  </a:cubicBezTo>
                  <a:cubicBezTo>
                    <a:pt x="462" y="72"/>
                    <a:pt x="460" y="74"/>
                    <a:pt x="467" y="72"/>
                  </a:cubicBezTo>
                  <a:cubicBezTo>
                    <a:pt x="469" y="71"/>
                    <a:pt x="467" y="75"/>
                    <a:pt x="470" y="74"/>
                  </a:cubicBezTo>
                  <a:cubicBezTo>
                    <a:pt x="469" y="80"/>
                    <a:pt x="459" y="72"/>
                    <a:pt x="458" y="81"/>
                  </a:cubicBezTo>
                  <a:close/>
                  <a:moveTo>
                    <a:pt x="473" y="62"/>
                  </a:moveTo>
                  <a:cubicBezTo>
                    <a:pt x="474" y="63"/>
                    <a:pt x="473" y="64"/>
                    <a:pt x="472" y="65"/>
                  </a:cubicBezTo>
                  <a:cubicBezTo>
                    <a:pt x="473" y="65"/>
                    <a:pt x="474" y="66"/>
                    <a:pt x="476" y="67"/>
                  </a:cubicBezTo>
                  <a:cubicBezTo>
                    <a:pt x="471" y="72"/>
                    <a:pt x="467" y="64"/>
                    <a:pt x="473" y="62"/>
                  </a:cubicBezTo>
                  <a:close/>
                  <a:moveTo>
                    <a:pt x="476" y="78"/>
                  </a:moveTo>
                  <a:cubicBezTo>
                    <a:pt x="475" y="79"/>
                    <a:pt x="472" y="78"/>
                    <a:pt x="473" y="80"/>
                  </a:cubicBezTo>
                  <a:cubicBezTo>
                    <a:pt x="469" y="83"/>
                    <a:pt x="471" y="74"/>
                    <a:pt x="473" y="78"/>
                  </a:cubicBezTo>
                  <a:cubicBezTo>
                    <a:pt x="473" y="76"/>
                    <a:pt x="473" y="67"/>
                    <a:pt x="478" y="73"/>
                  </a:cubicBezTo>
                  <a:cubicBezTo>
                    <a:pt x="477" y="74"/>
                    <a:pt x="477" y="73"/>
                    <a:pt x="476" y="72"/>
                  </a:cubicBezTo>
                  <a:cubicBezTo>
                    <a:pt x="476" y="74"/>
                    <a:pt x="476" y="76"/>
                    <a:pt x="476" y="78"/>
                  </a:cubicBezTo>
                  <a:close/>
                  <a:moveTo>
                    <a:pt x="486" y="69"/>
                  </a:moveTo>
                  <a:cubicBezTo>
                    <a:pt x="487" y="67"/>
                    <a:pt x="489" y="66"/>
                    <a:pt x="488" y="65"/>
                  </a:cubicBezTo>
                  <a:cubicBezTo>
                    <a:pt x="493" y="62"/>
                    <a:pt x="490" y="72"/>
                    <a:pt x="494" y="69"/>
                  </a:cubicBezTo>
                  <a:cubicBezTo>
                    <a:pt x="495" y="72"/>
                    <a:pt x="487" y="73"/>
                    <a:pt x="486" y="69"/>
                  </a:cubicBezTo>
                  <a:close/>
                  <a:moveTo>
                    <a:pt x="503" y="64"/>
                  </a:moveTo>
                  <a:cubicBezTo>
                    <a:pt x="501" y="61"/>
                    <a:pt x="500" y="58"/>
                    <a:pt x="503" y="56"/>
                  </a:cubicBezTo>
                  <a:cubicBezTo>
                    <a:pt x="506" y="59"/>
                    <a:pt x="508" y="62"/>
                    <a:pt x="503" y="64"/>
                  </a:cubicBezTo>
                  <a:close/>
                  <a:moveTo>
                    <a:pt x="528" y="44"/>
                  </a:moveTo>
                  <a:cubicBezTo>
                    <a:pt x="529" y="50"/>
                    <a:pt x="522" y="47"/>
                    <a:pt x="520" y="47"/>
                  </a:cubicBezTo>
                  <a:cubicBezTo>
                    <a:pt x="519" y="43"/>
                    <a:pt x="526" y="46"/>
                    <a:pt x="528" y="44"/>
                  </a:cubicBezTo>
                  <a:close/>
                  <a:moveTo>
                    <a:pt x="516" y="54"/>
                  </a:moveTo>
                  <a:cubicBezTo>
                    <a:pt x="517" y="51"/>
                    <a:pt x="523" y="52"/>
                    <a:pt x="527" y="49"/>
                  </a:cubicBezTo>
                  <a:cubicBezTo>
                    <a:pt x="529" y="54"/>
                    <a:pt x="523" y="52"/>
                    <a:pt x="520" y="56"/>
                  </a:cubicBezTo>
                  <a:cubicBezTo>
                    <a:pt x="518" y="55"/>
                    <a:pt x="517" y="53"/>
                    <a:pt x="516" y="54"/>
                  </a:cubicBezTo>
                  <a:close/>
                  <a:moveTo>
                    <a:pt x="517" y="71"/>
                  </a:moveTo>
                  <a:cubicBezTo>
                    <a:pt x="513" y="71"/>
                    <a:pt x="515" y="73"/>
                    <a:pt x="512" y="75"/>
                  </a:cubicBezTo>
                  <a:cubicBezTo>
                    <a:pt x="511" y="74"/>
                    <a:pt x="511" y="73"/>
                    <a:pt x="510" y="71"/>
                  </a:cubicBezTo>
                  <a:cubicBezTo>
                    <a:pt x="515" y="72"/>
                    <a:pt x="510" y="67"/>
                    <a:pt x="515" y="65"/>
                  </a:cubicBezTo>
                  <a:cubicBezTo>
                    <a:pt x="514" y="65"/>
                    <a:pt x="512" y="63"/>
                    <a:pt x="511" y="61"/>
                  </a:cubicBezTo>
                  <a:cubicBezTo>
                    <a:pt x="512" y="61"/>
                    <a:pt x="514" y="61"/>
                    <a:pt x="513" y="60"/>
                  </a:cubicBezTo>
                  <a:cubicBezTo>
                    <a:pt x="515" y="59"/>
                    <a:pt x="516" y="61"/>
                    <a:pt x="517" y="60"/>
                  </a:cubicBezTo>
                  <a:cubicBezTo>
                    <a:pt x="518" y="62"/>
                    <a:pt x="516" y="62"/>
                    <a:pt x="516" y="61"/>
                  </a:cubicBezTo>
                  <a:cubicBezTo>
                    <a:pt x="518" y="65"/>
                    <a:pt x="514" y="68"/>
                    <a:pt x="517" y="71"/>
                  </a:cubicBezTo>
                  <a:close/>
                  <a:moveTo>
                    <a:pt x="504" y="76"/>
                  </a:moveTo>
                  <a:cubicBezTo>
                    <a:pt x="497" y="80"/>
                    <a:pt x="493" y="77"/>
                    <a:pt x="488" y="81"/>
                  </a:cubicBezTo>
                  <a:cubicBezTo>
                    <a:pt x="488" y="75"/>
                    <a:pt x="499" y="74"/>
                    <a:pt x="504" y="76"/>
                  </a:cubicBezTo>
                  <a:close/>
                  <a:moveTo>
                    <a:pt x="488" y="88"/>
                  </a:moveTo>
                  <a:cubicBezTo>
                    <a:pt x="486" y="86"/>
                    <a:pt x="489" y="85"/>
                    <a:pt x="488" y="83"/>
                  </a:cubicBezTo>
                  <a:cubicBezTo>
                    <a:pt x="492" y="84"/>
                    <a:pt x="495" y="86"/>
                    <a:pt x="499" y="85"/>
                  </a:cubicBezTo>
                  <a:cubicBezTo>
                    <a:pt x="499" y="92"/>
                    <a:pt x="492" y="84"/>
                    <a:pt x="488" y="88"/>
                  </a:cubicBezTo>
                  <a:close/>
                  <a:moveTo>
                    <a:pt x="520" y="62"/>
                  </a:moveTo>
                  <a:cubicBezTo>
                    <a:pt x="518" y="55"/>
                    <a:pt x="523" y="61"/>
                    <a:pt x="527" y="56"/>
                  </a:cubicBezTo>
                  <a:cubicBezTo>
                    <a:pt x="527" y="60"/>
                    <a:pt x="527" y="62"/>
                    <a:pt x="531" y="64"/>
                  </a:cubicBezTo>
                  <a:cubicBezTo>
                    <a:pt x="534" y="62"/>
                    <a:pt x="535" y="60"/>
                    <a:pt x="534" y="58"/>
                  </a:cubicBezTo>
                  <a:cubicBezTo>
                    <a:pt x="538" y="57"/>
                    <a:pt x="536" y="62"/>
                    <a:pt x="536" y="64"/>
                  </a:cubicBezTo>
                  <a:cubicBezTo>
                    <a:pt x="526" y="68"/>
                    <a:pt x="528" y="61"/>
                    <a:pt x="520" y="62"/>
                  </a:cubicBezTo>
                  <a:close/>
                  <a:moveTo>
                    <a:pt x="551" y="41"/>
                  </a:moveTo>
                  <a:cubicBezTo>
                    <a:pt x="551" y="44"/>
                    <a:pt x="549" y="46"/>
                    <a:pt x="546" y="48"/>
                  </a:cubicBezTo>
                  <a:cubicBezTo>
                    <a:pt x="545" y="47"/>
                    <a:pt x="544" y="46"/>
                    <a:pt x="543" y="45"/>
                  </a:cubicBezTo>
                  <a:cubicBezTo>
                    <a:pt x="546" y="42"/>
                    <a:pt x="548" y="44"/>
                    <a:pt x="551" y="41"/>
                  </a:cubicBezTo>
                  <a:close/>
                  <a:moveTo>
                    <a:pt x="567" y="43"/>
                  </a:moveTo>
                  <a:cubicBezTo>
                    <a:pt x="564" y="45"/>
                    <a:pt x="561" y="46"/>
                    <a:pt x="559" y="42"/>
                  </a:cubicBezTo>
                  <a:cubicBezTo>
                    <a:pt x="562" y="39"/>
                    <a:pt x="565" y="39"/>
                    <a:pt x="567" y="43"/>
                  </a:cubicBezTo>
                  <a:close/>
                  <a:moveTo>
                    <a:pt x="508" y="85"/>
                  </a:moveTo>
                  <a:cubicBezTo>
                    <a:pt x="510" y="79"/>
                    <a:pt x="517" y="78"/>
                    <a:pt x="520" y="73"/>
                  </a:cubicBezTo>
                  <a:cubicBezTo>
                    <a:pt x="524" y="80"/>
                    <a:pt x="512" y="79"/>
                    <a:pt x="516" y="84"/>
                  </a:cubicBezTo>
                  <a:cubicBezTo>
                    <a:pt x="513" y="88"/>
                    <a:pt x="511" y="84"/>
                    <a:pt x="508" y="85"/>
                  </a:cubicBezTo>
                  <a:close/>
                  <a:moveTo>
                    <a:pt x="542" y="60"/>
                  </a:moveTo>
                  <a:cubicBezTo>
                    <a:pt x="549" y="57"/>
                    <a:pt x="546" y="53"/>
                    <a:pt x="551" y="50"/>
                  </a:cubicBezTo>
                  <a:cubicBezTo>
                    <a:pt x="554" y="53"/>
                    <a:pt x="558" y="53"/>
                    <a:pt x="562" y="48"/>
                  </a:cubicBezTo>
                  <a:cubicBezTo>
                    <a:pt x="566" y="57"/>
                    <a:pt x="556" y="51"/>
                    <a:pt x="551" y="55"/>
                  </a:cubicBezTo>
                  <a:cubicBezTo>
                    <a:pt x="549" y="57"/>
                    <a:pt x="556" y="57"/>
                    <a:pt x="557" y="58"/>
                  </a:cubicBezTo>
                  <a:cubicBezTo>
                    <a:pt x="555" y="61"/>
                    <a:pt x="561" y="65"/>
                    <a:pt x="556" y="68"/>
                  </a:cubicBezTo>
                  <a:cubicBezTo>
                    <a:pt x="555" y="58"/>
                    <a:pt x="549" y="61"/>
                    <a:pt x="542" y="60"/>
                  </a:cubicBezTo>
                  <a:close/>
                  <a:moveTo>
                    <a:pt x="560" y="62"/>
                  </a:moveTo>
                  <a:cubicBezTo>
                    <a:pt x="562" y="62"/>
                    <a:pt x="563" y="61"/>
                    <a:pt x="564" y="60"/>
                  </a:cubicBezTo>
                  <a:cubicBezTo>
                    <a:pt x="566" y="63"/>
                    <a:pt x="567" y="61"/>
                    <a:pt x="567" y="64"/>
                  </a:cubicBezTo>
                  <a:cubicBezTo>
                    <a:pt x="565" y="65"/>
                    <a:pt x="562" y="65"/>
                    <a:pt x="560" y="62"/>
                  </a:cubicBezTo>
                  <a:close/>
                  <a:moveTo>
                    <a:pt x="528" y="86"/>
                  </a:moveTo>
                  <a:cubicBezTo>
                    <a:pt x="527" y="81"/>
                    <a:pt x="526" y="83"/>
                    <a:pt x="525" y="79"/>
                  </a:cubicBezTo>
                  <a:cubicBezTo>
                    <a:pt x="532" y="82"/>
                    <a:pt x="539" y="71"/>
                    <a:pt x="545" y="66"/>
                  </a:cubicBezTo>
                  <a:cubicBezTo>
                    <a:pt x="548" y="72"/>
                    <a:pt x="538" y="73"/>
                    <a:pt x="537" y="77"/>
                  </a:cubicBezTo>
                  <a:cubicBezTo>
                    <a:pt x="539" y="80"/>
                    <a:pt x="540" y="79"/>
                    <a:pt x="542" y="80"/>
                  </a:cubicBezTo>
                  <a:cubicBezTo>
                    <a:pt x="547" y="77"/>
                    <a:pt x="547" y="74"/>
                    <a:pt x="550" y="70"/>
                  </a:cubicBezTo>
                  <a:cubicBezTo>
                    <a:pt x="555" y="75"/>
                    <a:pt x="546" y="77"/>
                    <a:pt x="552" y="82"/>
                  </a:cubicBezTo>
                  <a:cubicBezTo>
                    <a:pt x="543" y="80"/>
                    <a:pt x="538" y="85"/>
                    <a:pt x="528" y="86"/>
                  </a:cubicBezTo>
                  <a:close/>
                  <a:moveTo>
                    <a:pt x="553" y="74"/>
                  </a:moveTo>
                  <a:cubicBezTo>
                    <a:pt x="558" y="69"/>
                    <a:pt x="559" y="71"/>
                    <a:pt x="563" y="66"/>
                  </a:cubicBezTo>
                  <a:cubicBezTo>
                    <a:pt x="565" y="68"/>
                    <a:pt x="563" y="69"/>
                    <a:pt x="561" y="71"/>
                  </a:cubicBezTo>
                  <a:cubicBezTo>
                    <a:pt x="562" y="72"/>
                    <a:pt x="563" y="71"/>
                    <a:pt x="563" y="71"/>
                  </a:cubicBezTo>
                  <a:cubicBezTo>
                    <a:pt x="563" y="72"/>
                    <a:pt x="555" y="73"/>
                    <a:pt x="555" y="79"/>
                  </a:cubicBezTo>
                  <a:cubicBezTo>
                    <a:pt x="551" y="81"/>
                    <a:pt x="557" y="75"/>
                    <a:pt x="553" y="74"/>
                  </a:cubicBezTo>
                  <a:close/>
                  <a:moveTo>
                    <a:pt x="567" y="66"/>
                  </a:moveTo>
                  <a:cubicBezTo>
                    <a:pt x="571" y="62"/>
                    <a:pt x="576" y="63"/>
                    <a:pt x="577" y="55"/>
                  </a:cubicBezTo>
                  <a:cubicBezTo>
                    <a:pt x="578" y="59"/>
                    <a:pt x="581" y="56"/>
                    <a:pt x="583" y="56"/>
                  </a:cubicBezTo>
                  <a:cubicBezTo>
                    <a:pt x="581" y="60"/>
                    <a:pt x="575" y="68"/>
                    <a:pt x="567" y="66"/>
                  </a:cubicBezTo>
                  <a:close/>
                  <a:moveTo>
                    <a:pt x="587" y="85"/>
                  </a:moveTo>
                  <a:cubicBezTo>
                    <a:pt x="583" y="82"/>
                    <a:pt x="588" y="80"/>
                    <a:pt x="587" y="78"/>
                  </a:cubicBezTo>
                  <a:cubicBezTo>
                    <a:pt x="584" y="76"/>
                    <a:pt x="587" y="82"/>
                    <a:pt x="582" y="83"/>
                  </a:cubicBezTo>
                  <a:cubicBezTo>
                    <a:pt x="579" y="80"/>
                    <a:pt x="581" y="78"/>
                    <a:pt x="583" y="75"/>
                  </a:cubicBezTo>
                  <a:cubicBezTo>
                    <a:pt x="587" y="76"/>
                    <a:pt x="590" y="79"/>
                    <a:pt x="594" y="82"/>
                  </a:cubicBezTo>
                  <a:cubicBezTo>
                    <a:pt x="593" y="85"/>
                    <a:pt x="590" y="84"/>
                    <a:pt x="587" y="85"/>
                  </a:cubicBezTo>
                  <a:close/>
                  <a:moveTo>
                    <a:pt x="611" y="59"/>
                  </a:moveTo>
                  <a:cubicBezTo>
                    <a:pt x="612" y="63"/>
                    <a:pt x="611" y="67"/>
                    <a:pt x="606" y="70"/>
                  </a:cubicBezTo>
                  <a:cubicBezTo>
                    <a:pt x="605" y="67"/>
                    <a:pt x="603" y="66"/>
                    <a:pt x="600" y="67"/>
                  </a:cubicBezTo>
                  <a:cubicBezTo>
                    <a:pt x="600" y="66"/>
                    <a:pt x="608" y="63"/>
                    <a:pt x="611" y="59"/>
                  </a:cubicBezTo>
                  <a:close/>
                  <a:moveTo>
                    <a:pt x="593" y="79"/>
                  </a:moveTo>
                  <a:cubicBezTo>
                    <a:pt x="592" y="77"/>
                    <a:pt x="594" y="75"/>
                    <a:pt x="593" y="73"/>
                  </a:cubicBezTo>
                  <a:cubicBezTo>
                    <a:pt x="595" y="72"/>
                    <a:pt x="597" y="73"/>
                    <a:pt x="598" y="76"/>
                  </a:cubicBezTo>
                  <a:cubicBezTo>
                    <a:pt x="596" y="79"/>
                    <a:pt x="595" y="78"/>
                    <a:pt x="593" y="79"/>
                  </a:cubicBezTo>
                  <a:close/>
                  <a:moveTo>
                    <a:pt x="612" y="69"/>
                  </a:moveTo>
                  <a:cubicBezTo>
                    <a:pt x="613" y="65"/>
                    <a:pt x="616" y="62"/>
                    <a:pt x="615" y="58"/>
                  </a:cubicBezTo>
                  <a:cubicBezTo>
                    <a:pt x="616" y="57"/>
                    <a:pt x="616" y="59"/>
                    <a:pt x="616" y="59"/>
                  </a:cubicBezTo>
                  <a:cubicBezTo>
                    <a:pt x="619" y="61"/>
                    <a:pt x="623" y="58"/>
                    <a:pt x="625" y="62"/>
                  </a:cubicBezTo>
                  <a:cubicBezTo>
                    <a:pt x="620" y="62"/>
                    <a:pt x="617" y="68"/>
                    <a:pt x="612" y="69"/>
                  </a:cubicBezTo>
                  <a:close/>
                  <a:moveTo>
                    <a:pt x="620" y="74"/>
                  </a:moveTo>
                  <a:cubicBezTo>
                    <a:pt x="616" y="78"/>
                    <a:pt x="614" y="73"/>
                    <a:pt x="610" y="78"/>
                  </a:cubicBezTo>
                  <a:cubicBezTo>
                    <a:pt x="609" y="76"/>
                    <a:pt x="609" y="74"/>
                    <a:pt x="610" y="73"/>
                  </a:cubicBezTo>
                  <a:cubicBezTo>
                    <a:pt x="613" y="72"/>
                    <a:pt x="617" y="71"/>
                    <a:pt x="620" y="74"/>
                  </a:cubicBezTo>
                  <a:close/>
                  <a:moveTo>
                    <a:pt x="642" y="62"/>
                  </a:moveTo>
                  <a:cubicBezTo>
                    <a:pt x="639" y="63"/>
                    <a:pt x="636" y="62"/>
                    <a:pt x="633" y="65"/>
                  </a:cubicBezTo>
                  <a:cubicBezTo>
                    <a:pt x="632" y="63"/>
                    <a:pt x="634" y="62"/>
                    <a:pt x="633" y="60"/>
                  </a:cubicBezTo>
                  <a:cubicBezTo>
                    <a:pt x="636" y="58"/>
                    <a:pt x="639" y="58"/>
                    <a:pt x="642" y="62"/>
                  </a:cubicBezTo>
                  <a:close/>
                  <a:moveTo>
                    <a:pt x="659" y="41"/>
                  </a:moveTo>
                  <a:cubicBezTo>
                    <a:pt x="653" y="42"/>
                    <a:pt x="658" y="46"/>
                    <a:pt x="653" y="49"/>
                  </a:cubicBezTo>
                  <a:cubicBezTo>
                    <a:pt x="652" y="49"/>
                    <a:pt x="651" y="48"/>
                    <a:pt x="649" y="49"/>
                  </a:cubicBezTo>
                  <a:cubicBezTo>
                    <a:pt x="648" y="44"/>
                    <a:pt x="654" y="34"/>
                    <a:pt x="659" y="41"/>
                  </a:cubicBezTo>
                  <a:close/>
                  <a:moveTo>
                    <a:pt x="646" y="35"/>
                  </a:moveTo>
                  <a:cubicBezTo>
                    <a:pt x="646" y="39"/>
                    <a:pt x="643" y="42"/>
                    <a:pt x="639" y="45"/>
                  </a:cubicBezTo>
                  <a:cubicBezTo>
                    <a:pt x="638" y="44"/>
                    <a:pt x="639" y="43"/>
                    <a:pt x="640" y="42"/>
                  </a:cubicBezTo>
                  <a:cubicBezTo>
                    <a:pt x="641" y="40"/>
                    <a:pt x="639" y="41"/>
                    <a:pt x="638" y="38"/>
                  </a:cubicBezTo>
                  <a:cubicBezTo>
                    <a:pt x="640" y="37"/>
                    <a:pt x="639" y="35"/>
                    <a:pt x="641" y="34"/>
                  </a:cubicBezTo>
                  <a:cubicBezTo>
                    <a:pt x="643" y="34"/>
                    <a:pt x="644" y="36"/>
                    <a:pt x="646" y="35"/>
                  </a:cubicBezTo>
                  <a:close/>
                  <a:moveTo>
                    <a:pt x="643" y="43"/>
                  </a:moveTo>
                  <a:cubicBezTo>
                    <a:pt x="643" y="52"/>
                    <a:pt x="632" y="57"/>
                    <a:pt x="622" y="56"/>
                  </a:cubicBezTo>
                  <a:cubicBezTo>
                    <a:pt x="622" y="51"/>
                    <a:pt x="631" y="55"/>
                    <a:pt x="633" y="49"/>
                  </a:cubicBezTo>
                  <a:cubicBezTo>
                    <a:pt x="632" y="47"/>
                    <a:pt x="630" y="47"/>
                    <a:pt x="628" y="47"/>
                  </a:cubicBezTo>
                  <a:cubicBezTo>
                    <a:pt x="628" y="45"/>
                    <a:pt x="629" y="43"/>
                    <a:pt x="632" y="41"/>
                  </a:cubicBezTo>
                  <a:cubicBezTo>
                    <a:pt x="633" y="46"/>
                    <a:pt x="638" y="48"/>
                    <a:pt x="643" y="43"/>
                  </a:cubicBezTo>
                  <a:close/>
                  <a:moveTo>
                    <a:pt x="621" y="42"/>
                  </a:moveTo>
                  <a:cubicBezTo>
                    <a:pt x="627" y="46"/>
                    <a:pt x="618" y="47"/>
                    <a:pt x="622" y="51"/>
                  </a:cubicBezTo>
                  <a:cubicBezTo>
                    <a:pt x="620" y="52"/>
                    <a:pt x="617" y="51"/>
                    <a:pt x="618" y="53"/>
                  </a:cubicBezTo>
                  <a:cubicBezTo>
                    <a:pt x="617" y="54"/>
                    <a:pt x="616" y="52"/>
                    <a:pt x="615" y="51"/>
                  </a:cubicBezTo>
                  <a:cubicBezTo>
                    <a:pt x="620" y="48"/>
                    <a:pt x="615" y="45"/>
                    <a:pt x="621" y="42"/>
                  </a:cubicBezTo>
                  <a:close/>
                  <a:moveTo>
                    <a:pt x="610" y="52"/>
                  </a:moveTo>
                  <a:cubicBezTo>
                    <a:pt x="612" y="56"/>
                    <a:pt x="605" y="56"/>
                    <a:pt x="604" y="58"/>
                  </a:cubicBezTo>
                  <a:cubicBezTo>
                    <a:pt x="600" y="52"/>
                    <a:pt x="609" y="54"/>
                    <a:pt x="610" y="52"/>
                  </a:cubicBezTo>
                  <a:close/>
                  <a:moveTo>
                    <a:pt x="594" y="67"/>
                  </a:moveTo>
                  <a:cubicBezTo>
                    <a:pt x="595" y="66"/>
                    <a:pt x="588" y="65"/>
                    <a:pt x="587" y="73"/>
                  </a:cubicBezTo>
                  <a:cubicBezTo>
                    <a:pt x="578" y="68"/>
                    <a:pt x="598" y="57"/>
                    <a:pt x="600" y="50"/>
                  </a:cubicBezTo>
                  <a:cubicBezTo>
                    <a:pt x="602" y="56"/>
                    <a:pt x="597" y="61"/>
                    <a:pt x="594" y="67"/>
                  </a:cubicBezTo>
                  <a:close/>
                  <a:moveTo>
                    <a:pt x="608" y="47"/>
                  </a:moveTo>
                  <a:cubicBezTo>
                    <a:pt x="607" y="51"/>
                    <a:pt x="602" y="47"/>
                    <a:pt x="604" y="50"/>
                  </a:cubicBezTo>
                  <a:cubicBezTo>
                    <a:pt x="600" y="53"/>
                    <a:pt x="603" y="43"/>
                    <a:pt x="598" y="46"/>
                  </a:cubicBezTo>
                  <a:cubicBezTo>
                    <a:pt x="596" y="43"/>
                    <a:pt x="601" y="46"/>
                    <a:pt x="603" y="42"/>
                  </a:cubicBezTo>
                  <a:cubicBezTo>
                    <a:pt x="604" y="46"/>
                    <a:pt x="606" y="44"/>
                    <a:pt x="608" y="47"/>
                  </a:cubicBezTo>
                  <a:close/>
                  <a:moveTo>
                    <a:pt x="608" y="45"/>
                  </a:moveTo>
                  <a:cubicBezTo>
                    <a:pt x="606" y="40"/>
                    <a:pt x="605" y="41"/>
                    <a:pt x="604" y="37"/>
                  </a:cubicBezTo>
                  <a:cubicBezTo>
                    <a:pt x="607" y="36"/>
                    <a:pt x="613" y="42"/>
                    <a:pt x="608" y="45"/>
                  </a:cubicBezTo>
                  <a:close/>
                  <a:moveTo>
                    <a:pt x="590" y="56"/>
                  </a:moveTo>
                  <a:cubicBezTo>
                    <a:pt x="585" y="52"/>
                    <a:pt x="591" y="49"/>
                    <a:pt x="588" y="45"/>
                  </a:cubicBezTo>
                  <a:cubicBezTo>
                    <a:pt x="594" y="43"/>
                    <a:pt x="594" y="53"/>
                    <a:pt x="590" y="56"/>
                  </a:cubicBezTo>
                  <a:close/>
                  <a:moveTo>
                    <a:pt x="575" y="51"/>
                  </a:moveTo>
                  <a:cubicBezTo>
                    <a:pt x="572" y="43"/>
                    <a:pt x="582" y="48"/>
                    <a:pt x="585" y="43"/>
                  </a:cubicBezTo>
                  <a:cubicBezTo>
                    <a:pt x="587" y="51"/>
                    <a:pt x="576" y="43"/>
                    <a:pt x="575" y="51"/>
                  </a:cubicBezTo>
                  <a:close/>
                  <a:moveTo>
                    <a:pt x="577" y="40"/>
                  </a:moveTo>
                  <a:cubicBezTo>
                    <a:pt x="586" y="38"/>
                    <a:pt x="577" y="35"/>
                    <a:pt x="583" y="31"/>
                  </a:cubicBezTo>
                  <a:cubicBezTo>
                    <a:pt x="584" y="31"/>
                    <a:pt x="585" y="32"/>
                    <a:pt x="586" y="33"/>
                  </a:cubicBezTo>
                  <a:cubicBezTo>
                    <a:pt x="585" y="37"/>
                    <a:pt x="585" y="49"/>
                    <a:pt x="577" y="40"/>
                  </a:cubicBezTo>
                  <a:close/>
                  <a:moveTo>
                    <a:pt x="585" y="25"/>
                  </a:moveTo>
                  <a:cubicBezTo>
                    <a:pt x="590" y="29"/>
                    <a:pt x="583" y="33"/>
                    <a:pt x="581" y="28"/>
                  </a:cubicBezTo>
                  <a:cubicBezTo>
                    <a:pt x="582" y="25"/>
                    <a:pt x="582" y="27"/>
                    <a:pt x="585" y="25"/>
                  </a:cubicBezTo>
                  <a:close/>
                  <a:moveTo>
                    <a:pt x="577" y="33"/>
                  </a:moveTo>
                  <a:cubicBezTo>
                    <a:pt x="578" y="38"/>
                    <a:pt x="573" y="40"/>
                    <a:pt x="569" y="39"/>
                  </a:cubicBezTo>
                  <a:cubicBezTo>
                    <a:pt x="571" y="35"/>
                    <a:pt x="570" y="34"/>
                    <a:pt x="574" y="29"/>
                  </a:cubicBezTo>
                  <a:cubicBezTo>
                    <a:pt x="574" y="29"/>
                    <a:pt x="574" y="35"/>
                    <a:pt x="577" y="33"/>
                  </a:cubicBezTo>
                  <a:close/>
                  <a:moveTo>
                    <a:pt x="566" y="30"/>
                  </a:moveTo>
                  <a:cubicBezTo>
                    <a:pt x="565" y="32"/>
                    <a:pt x="567" y="35"/>
                    <a:pt x="567" y="38"/>
                  </a:cubicBezTo>
                  <a:cubicBezTo>
                    <a:pt x="564" y="41"/>
                    <a:pt x="563" y="37"/>
                    <a:pt x="560" y="39"/>
                  </a:cubicBezTo>
                  <a:cubicBezTo>
                    <a:pt x="560" y="37"/>
                    <a:pt x="560" y="36"/>
                    <a:pt x="562" y="34"/>
                  </a:cubicBezTo>
                  <a:cubicBezTo>
                    <a:pt x="560" y="34"/>
                    <a:pt x="559" y="33"/>
                    <a:pt x="557" y="31"/>
                  </a:cubicBezTo>
                  <a:cubicBezTo>
                    <a:pt x="552" y="33"/>
                    <a:pt x="556" y="36"/>
                    <a:pt x="552" y="38"/>
                  </a:cubicBezTo>
                  <a:cubicBezTo>
                    <a:pt x="547" y="23"/>
                    <a:pt x="559" y="31"/>
                    <a:pt x="566" y="30"/>
                  </a:cubicBezTo>
                  <a:close/>
                  <a:moveTo>
                    <a:pt x="544" y="23"/>
                  </a:moveTo>
                  <a:cubicBezTo>
                    <a:pt x="549" y="21"/>
                    <a:pt x="542" y="27"/>
                    <a:pt x="540" y="28"/>
                  </a:cubicBezTo>
                  <a:cubicBezTo>
                    <a:pt x="542" y="32"/>
                    <a:pt x="545" y="26"/>
                    <a:pt x="546" y="30"/>
                  </a:cubicBezTo>
                  <a:cubicBezTo>
                    <a:pt x="540" y="33"/>
                    <a:pt x="549" y="37"/>
                    <a:pt x="544" y="39"/>
                  </a:cubicBezTo>
                  <a:cubicBezTo>
                    <a:pt x="541" y="32"/>
                    <a:pt x="537" y="28"/>
                    <a:pt x="536" y="24"/>
                  </a:cubicBezTo>
                  <a:cubicBezTo>
                    <a:pt x="539" y="20"/>
                    <a:pt x="541" y="29"/>
                    <a:pt x="544" y="23"/>
                  </a:cubicBezTo>
                  <a:close/>
                  <a:moveTo>
                    <a:pt x="530" y="28"/>
                  </a:moveTo>
                  <a:cubicBezTo>
                    <a:pt x="528" y="31"/>
                    <a:pt x="534" y="35"/>
                    <a:pt x="529" y="38"/>
                  </a:cubicBezTo>
                  <a:cubicBezTo>
                    <a:pt x="531" y="39"/>
                    <a:pt x="532" y="37"/>
                    <a:pt x="534" y="40"/>
                  </a:cubicBezTo>
                  <a:cubicBezTo>
                    <a:pt x="536" y="39"/>
                    <a:pt x="535" y="37"/>
                    <a:pt x="534" y="36"/>
                  </a:cubicBezTo>
                  <a:cubicBezTo>
                    <a:pt x="539" y="36"/>
                    <a:pt x="537" y="41"/>
                    <a:pt x="545" y="42"/>
                  </a:cubicBezTo>
                  <a:cubicBezTo>
                    <a:pt x="541" y="45"/>
                    <a:pt x="540" y="48"/>
                    <a:pt x="543" y="51"/>
                  </a:cubicBezTo>
                  <a:cubicBezTo>
                    <a:pt x="540" y="52"/>
                    <a:pt x="537" y="54"/>
                    <a:pt x="535" y="51"/>
                  </a:cubicBezTo>
                  <a:cubicBezTo>
                    <a:pt x="539" y="49"/>
                    <a:pt x="537" y="44"/>
                    <a:pt x="541" y="45"/>
                  </a:cubicBezTo>
                  <a:cubicBezTo>
                    <a:pt x="536" y="38"/>
                    <a:pt x="529" y="48"/>
                    <a:pt x="524" y="39"/>
                  </a:cubicBezTo>
                  <a:cubicBezTo>
                    <a:pt x="529" y="35"/>
                    <a:pt x="523" y="29"/>
                    <a:pt x="530" y="28"/>
                  </a:cubicBezTo>
                  <a:close/>
                  <a:moveTo>
                    <a:pt x="519" y="33"/>
                  </a:moveTo>
                  <a:cubicBezTo>
                    <a:pt x="520" y="40"/>
                    <a:pt x="513" y="40"/>
                    <a:pt x="511" y="47"/>
                  </a:cubicBezTo>
                  <a:cubicBezTo>
                    <a:pt x="506" y="44"/>
                    <a:pt x="512" y="41"/>
                    <a:pt x="511" y="38"/>
                  </a:cubicBezTo>
                  <a:cubicBezTo>
                    <a:pt x="517" y="39"/>
                    <a:pt x="515" y="34"/>
                    <a:pt x="519" y="33"/>
                  </a:cubicBezTo>
                  <a:close/>
                  <a:moveTo>
                    <a:pt x="505" y="42"/>
                  </a:moveTo>
                  <a:cubicBezTo>
                    <a:pt x="502" y="48"/>
                    <a:pt x="506" y="48"/>
                    <a:pt x="502" y="52"/>
                  </a:cubicBezTo>
                  <a:cubicBezTo>
                    <a:pt x="501" y="49"/>
                    <a:pt x="504" y="44"/>
                    <a:pt x="499" y="46"/>
                  </a:cubicBezTo>
                  <a:cubicBezTo>
                    <a:pt x="494" y="44"/>
                    <a:pt x="503" y="46"/>
                    <a:pt x="505" y="42"/>
                  </a:cubicBezTo>
                  <a:close/>
                  <a:moveTo>
                    <a:pt x="492" y="54"/>
                  </a:moveTo>
                  <a:cubicBezTo>
                    <a:pt x="496" y="50"/>
                    <a:pt x="495" y="51"/>
                    <a:pt x="500" y="48"/>
                  </a:cubicBezTo>
                  <a:cubicBezTo>
                    <a:pt x="502" y="52"/>
                    <a:pt x="495" y="55"/>
                    <a:pt x="494" y="58"/>
                  </a:cubicBezTo>
                  <a:cubicBezTo>
                    <a:pt x="493" y="56"/>
                    <a:pt x="491" y="55"/>
                    <a:pt x="489" y="57"/>
                  </a:cubicBezTo>
                  <a:cubicBezTo>
                    <a:pt x="487" y="49"/>
                    <a:pt x="484" y="54"/>
                    <a:pt x="481" y="54"/>
                  </a:cubicBezTo>
                  <a:cubicBezTo>
                    <a:pt x="477" y="49"/>
                    <a:pt x="485" y="52"/>
                    <a:pt x="487" y="47"/>
                  </a:cubicBezTo>
                  <a:cubicBezTo>
                    <a:pt x="488" y="53"/>
                    <a:pt x="492" y="49"/>
                    <a:pt x="492" y="54"/>
                  </a:cubicBezTo>
                  <a:close/>
                  <a:moveTo>
                    <a:pt x="507" y="32"/>
                  </a:moveTo>
                  <a:cubicBezTo>
                    <a:pt x="508" y="34"/>
                    <a:pt x="505" y="34"/>
                    <a:pt x="504" y="32"/>
                  </a:cubicBezTo>
                  <a:cubicBezTo>
                    <a:pt x="504" y="35"/>
                    <a:pt x="505" y="37"/>
                    <a:pt x="501" y="37"/>
                  </a:cubicBezTo>
                  <a:cubicBezTo>
                    <a:pt x="501" y="35"/>
                    <a:pt x="502" y="34"/>
                    <a:pt x="500" y="32"/>
                  </a:cubicBezTo>
                  <a:cubicBezTo>
                    <a:pt x="503" y="28"/>
                    <a:pt x="505" y="34"/>
                    <a:pt x="507" y="32"/>
                  </a:cubicBezTo>
                  <a:close/>
                  <a:moveTo>
                    <a:pt x="485" y="29"/>
                  </a:moveTo>
                  <a:cubicBezTo>
                    <a:pt x="489" y="32"/>
                    <a:pt x="483" y="33"/>
                    <a:pt x="484" y="36"/>
                  </a:cubicBezTo>
                  <a:cubicBezTo>
                    <a:pt x="485" y="36"/>
                    <a:pt x="488" y="37"/>
                    <a:pt x="486" y="39"/>
                  </a:cubicBezTo>
                  <a:cubicBezTo>
                    <a:pt x="491" y="40"/>
                    <a:pt x="494" y="34"/>
                    <a:pt x="500" y="39"/>
                  </a:cubicBezTo>
                  <a:cubicBezTo>
                    <a:pt x="496" y="39"/>
                    <a:pt x="489" y="42"/>
                    <a:pt x="486" y="46"/>
                  </a:cubicBezTo>
                  <a:cubicBezTo>
                    <a:pt x="482" y="42"/>
                    <a:pt x="483" y="34"/>
                    <a:pt x="476" y="36"/>
                  </a:cubicBezTo>
                  <a:cubicBezTo>
                    <a:pt x="477" y="32"/>
                    <a:pt x="483" y="35"/>
                    <a:pt x="485" y="29"/>
                  </a:cubicBezTo>
                  <a:close/>
                  <a:moveTo>
                    <a:pt x="474" y="33"/>
                  </a:moveTo>
                  <a:cubicBezTo>
                    <a:pt x="471" y="36"/>
                    <a:pt x="468" y="36"/>
                    <a:pt x="474" y="42"/>
                  </a:cubicBezTo>
                  <a:cubicBezTo>
                    <a:pt x="472" y="46"/>
                    <a:pt x="469" y="46"/>
                    <a:pt x="465" y="43"/>
                  </a:cubicBezTo>
                  <a:cubicBezTo>
                    <a:pt x="468" y="41"/>
                    <a:pt x="467" y="40"/>
                    <a:pt x="466" y="41"/>
                  </a:cubicBezTo>
                  <a:cubicBezTo>
                    <a:pt x="467" y="37"/>
                    <a:pt x="470" y="33"/>
                    <a:pt x="469" y="29"/>
                  </a:cubicBezTo>
                  <a:cubicBezTo>
                    <a:pt x="472" y="26"/>
                    <a:pt x="470" y="35"/>
                    <a:pt x="474" y="33"/>
                  </a:cubicBezTo>
                  <a:close/>
                  <a:moveTo>
                    <a:pt x="457" y="39"/>
                  </a:moveTo>
                  <a:cubicBezTo>
                    <a:pt x="461" y="47"/>
                    <a:pt x="449" y="43"/>
                    <a:pt x="445" y="44"/>
                  </a:cubicBezTo>
                  <a:cubicBezTo>
                    <a:pt x="445" y="37"/>
                    <a:pt x="442" y="48"/>
                    <a:pt x="438" y="42"/>
                  </a:cubicBezTo>
                  <a:cubicBezTo>
                    <a:pt x="446" y="36"/>
                    <a:pt x="450" y="47"/>
                    <a:pt x="457" y="39"/>
                  </a:cubicBezTo>
                  <a:close/>
                  <a:moveTo>
                    <a:pt x="393" y="75"/>
                  </a:moveTo>
                  <a:cubicBezTo>
                    <a:pt x="392" y="74"/>
                    <a:pt x="391" y="73"/>
                    <a:pt x="390" y="71"/>
                  </a:cubicBezTo>
                  <a:cubicBezTo>
                    <a:pt x="390" y="76"/>
                    <a:pt x="386" y="78"/>
                    <a:pt x="382" y="79"/>
                  </a:cubicBezTo>
                  <a:cubicBezTo>
                    <a:pt x="380" y="72"/>
                    <a:pt x="392" y="73"/>
                    <a:pt x="391" y="68"/>
                  </a:cubicBezTo>
                  <a:cubicBezTo>
                    <a:pt x="395" y="67"/>
                    <a:pt x="399" y="73"/>
                    <a:pt x="393" y="75"/>
                  </a:cubicBezTo>
                  <a:close/>
                  <a:moveTo>
                    <a:pt x="421" y="50"/>
                  </a:moveTo>
                  <a:cubicBezTo>
                    <a:pt x="417" y="56"/>
                    <a:pt x="415" y="48"/>
                    <a:pt x="411" y="52"/>
                  </a:cubicBezTo>
                  <a:cubicBezTo>
                    <a:pt x="410" y="50"/>
                    <a:pt x="412" y="48"/>
                    <a:pt x="415" y="46"/>
                  </a:cubicBezTo>
                  <a:cubicBezTo>
                    <a:pt x="419" y="47"/>
                    <a:pt x="417" y="48"/>
                    <a:pt x="421" y="50"/>
                  </a:cubicBezTo>
                  <a:close/>
                  <a:moveTo>
                    <a:pt x="441" y="30"/>
                  </a:moveTo>
                  <a:cubicBezTo>
                    <a:pt x="443" y="34"/>
                    <a:pt x="435" y="35"/>
                    <a:pt x="434" y="37"/>
                  </a:cubicBezTo>
                  <a:cubicBezTo>
                    <a:pt x="432" y="34"/>
                    <a:pt x="432" y="31"/>
                    <a:pt x="435" y="29"/>
                  </a:cubicBezTo>
                  <a:cubicBezTo>
                    <a:pt x="433" y="35"/>
                    <a:pt x="438" y="34"/>
                    <a:pt x="441" y="30"/>
                  </a:cubicBezTo>
                  <a:close/>
                  <a:moveTo>
                    <a:pt x="375" y="79"/>
                  </a:moveTo>
                  <a:cubicBezTo>
                    <a:pt x="375" y="82"/>
                    <a:pt x="364" y="82"/>
                    <a:pt x="365" y="78"/>
                  </a:cubicBezTo>
                  <a:cubicBezTo>
                    <a:pt x="367" y="79"/>
                    <a:pt x="370" y="79"/>
                    <a:pt x="373" y="75"/>
                  </a:cubicBezTo>
                  <a:cubicBezTo>
                    <a:pt x="375" y="76"/>
                    <a:pt x="371" y="81"/>
                    <a:pt x="375" y="79"/>
                  </a:cubicBezTo>
                  <a:close/>
                  <a:moveTo>
                    <a:pt x="389" y="59"/>
                  </a:moveTo>
                  <a:cubicBezTo>
                    <a:pt x="388" y="57"/>
                    <a:pt x="397" y="55"/>
                    <a:pt x="391" y="54"/>
                  </a:cubicBezTo>
                  <a:cubicBezTo>
                    <a:pt x="390" y="49"/>
                    <a:pt x="396" y="55"/>
                    <a:pt x="398" y="54"/>
                  </a:cubicBezTo>
                  <a:cubicBezTo>
                    <a:pt x="400" y="50"/>
                    <a:pt x="404" y="44"/>
                    <a:pt x="408" y="48"/>
                  </a:cubicBezTo>
                  <a:cubicBezTo>
                    <a:pt x="402" y="58"/>
                    <a:pt x="397" y="53"/>
                    <a:pt x="389" y="59"/>
                  </a:cubicBezTo>
                  <a:close/>
                  <a:moveTo>
                    <a:pt x="417" y="37"/>
                  </a:moveTo>
                  <a:cubicBezTo>
                    <a:pt x="418" y="40"/>
                    <a:pt x="411" y="43"/>
                    <a:pt x="409" y="38"/>
                  </a:cubicBezTo>
                  <a:cubicBezTo>
                    <a:pt x="412" y="35"/>
                    <a:pt x="415" y="39"/>
                    <a:pt x="417" y="37"/>
                  </a:cubicBezTo>
                  <a:close/>
                  <a:moveTo>
                    <a:pt x="358" y="76"/>
                  </a:moveTo>
                  <a:cubicBezTo>
                    <a:pt x="358" y="77"/>
                    <a:pt x="359" y="77"/>
                    <a:pt x="360" y="76"/>
                  </a:cubicBezTo>
                  <a:cubicBezTo>
                    <a:pt x="361" y="78"/>
                    <a:pt x="359" y="78"/>
                    <a:pt x="359" y="77"/>
                  </a:cubicBezTo>
                  <a:cubicBezTo>
                    <a:pt x="356" y="79"/>
                    <a:pt x="361" y="80"/>
                    <a:pt x="362" y="80"/>
                  </a:cubicBezTo>
                  <a:cubicBezTo>
                    <a:pt x="363" y="81"/>
                    <a:pt x="361" y="83"/>
                    <a:pt x="360" y="82"/>
                  </a:cubicBezTo>
                  <a:cubicBezTo>
                    <a:pt x="359" y="82"/>
                    <a:pt x="359" y="83"/>
                    <a:pt x="360" y="84"/>
                  </a:cubicBezTo>
                  <a:cubicBezTo>
                    <a:pt x="359" y="84"/>
                    <a:pt x="358" y="83"/>
                    <a:pt x="359" y="82"/>
                  </a:cubicBezTo>
                  <a:cubicBezTo>
                    <a:pt x="357" y="80"/>
                    <a:pt x="355" y="83"/>
                    <a:pt x="353" y="80"/>
                  </a:cubicBezTo>
                  <a:cubicBezTo>
                    <a:pt x="356" y="80"/>
                    <a:pt x="357" y="78"/>
                    <a:pt x="357" y="75"/>
                  </a:cubicBezTo>
                  <a:cubicBezTo>
                    <a:pt x="358" y="74"/>
                    <a:pt x="358" y="76"/>
                    <a:pt x="358" y="76"/>
                  </a:cubicBezTo>
                  <a:close/>
                  <a:moveTo>
                    <a:pt x="360" y="62"/>
                  </a:moveTo>
                  <a:cubicBezTo>
                    <a:pt x="360" y="60"/>
                    <a:pt x="361" y="60"/>
                    <a:pt x="364" y="57"/>
                  </a:cubicBezTo>
                  <a:cubicBezTo>
                    <a:pt x="365" y="58"/>
                    <a:pt x="364" y="59"/>
                    <a:pt x="363" y="60"/>
                  </a:cubicBezTo>
                  <a:cubicBezTo>
                    <a:pt x="368" y="59"/>
                    <a:pt x="367" y="66"/>
                    <a:pt x="373" y="63"/>
                  </a:cubicBezTo>
                  <a:cubicBezTo>
                    <a:pt x="369" y="71"/>
                    <a:pt x="366" y="57"/>
                    <a:pt x="360" y="62"/>
                  </a:cubicBezTo>
                  <a:close/>
                  <a:moveTo>
                    <a:pt x="411" y="24"/>
                  </a:moveTo>
                  <a:cubicBezTo>
                    <a:pt x="414" y="24"/>
                    <a:pt x="417" y="24"/>
                    <a:pt x="420" y="24"/>
                  </a:cubicBezTo>
                  <a:cubicBezTo>
                    <a:pt x="420" y="33"/>
                    <a:pt x="415" y="24"/>
                    <a:pt x="411" y="26"/>
                  </a:cubicBezTo>
                  <a:cubicBezTo>
                    <a:pt x="411" y="24"/>
                    <a:pt x="409" y="22"/>
                    <a:pt x="410" y="21"/>
                  </a:cubicBezTo>
                  <a:cubicBezTo>
                    <a:pt x="409" y="16"/>
                    <a:pt x="413" y="23"/>
                    <a:pt x="411" y="24"/>
                  </a:cubicBezTo>
                  <a:close/>
                  <a:moveTo>
                    <a:pt x="345" y="72"/>
                  </a:moveTo>
                  <a:cubicBezTo>
                    <a:pt x="348" y="76"/>
                    <a:pt x="353" y="68"/>
                    <a:pt x="356" y="72"/>
                  </a:cubicBezTo>
                  <a:cubicBezTo>
                    <a:pt x="347" y="73"/>
                    <a:pt x="349" y="82"/>
                    <a:pt x="342" y="79"/>
                  </a:cubicBezTo>
                  <a:cubicBezTo>
                    <a:pt x="343" y="77"/>
                    <a:pt x="344" y="77"/>
                    <a:pt x="345" y="79"/>
                  </a:cubicBezTo>
                  <a:cubicBezTo>
                    <a:pt x="344" y="69"/>
                    <a:pt x="333" y="76"/>
                    <a:pt x="328" y="73"/>
                  </a:cubicBezTo>
                  <a:cubicBezTo>
                    <a:pt x="337" y="69"/>
                    <a:pt x="343" y="70"/>
                    <a:pt x="347" y="67"/>
                  </a:cubicBezTo>
                  <a:cubicBezTo>
                    <a:pt x="347" y="68"/>
                    <a:pt x="346" y="70"/>
                    <a:pt x="345" y="72"/>
                  </a:cubicBezTo>
                  <a:close/>
                  <a:moveTo>
                    <a:pt x="359" y="55"/>
                  </a:moveTo>
                  <a:cubicBezTo>
                    <a:pt x="358" y="52"/>
                    <a:pt x="355" y="49"/>
                    <a:pt x="361" y="48"/>
                  </a:cubicBezTo>
                  <a:cubicBezTo>
                    <a:pt x="364" y="51"/>
                    <a:pt x="363" y="53"/>
                    <a:pt x="359" y="55"/>
                  </a:cubicBezTo>
                  <a:close/>
                  <a:moveTo>
                    <a:pt x="383" y="32"/>
                  </a:moveTo>
                  <a:cubicBezTo>
                    <a:pt x="384" y="37"/>
                    <a:pt x="378" y="37"/>
                    <a:pt x="376" y="35"/>
                  </a:cubicBezTo>
                  <a:cubicBezTo>
                    <a:pt x="377" y="38"/>
                    <a:pt x="371" y="40"/>
                    <a:pt x="374" y="44"/>
                  </a:cubicBezTo>
                  <a:cubicBezTo>
                    <a:pt x="372" y="44"/>
                    <a:pt x="371" y="42"/>
                    <a:pt x="369" y="44"/>
                  </a:cubicBezTo>
                  <a:cubicBezTo>
                    <a:pt x="371" y="38"/>
                    <a:pt x="376" y="32"/>
                    <a:pt x="383" y="32"/>
                  </a:cubicBezTo>
                  <a:close/>
                  <a:moveTo>
                    <a:pt x="237" y="77"/>
                  </a:moveTo>
                  <a:cubicBezTo>
                    <a:pt x="235" y="74"/>
                    <a:pt x="241" y="76"/>
                    <a:pt x="242" y="74"/>
                  </a:cubicBezTo>
                  <a:cubicBezTo>
                    <a:pt x="244" y="77"/>
                    <a:pt x="246" y="79"/>
                    <a:pt x="242" y="81"/>
                  </a:cubicBezTo>
                  <a:cubicBezTo>
                    <a:pt x="241" y="80"/>
                    <a:pt x="239" y="75"/>
                    <a:pt x="237" y="77"/>
                  </a:cubicBezTo>
                  <a:close/>
                  <a:moveTo>
                    <a:pt x="260" y="64"/>
                  </a:moveTo>
                  <a:cubicBezTo>
                    <a:pt x="263" y="62"/>
                    <a:pt x="265" y="60"/>
                    <a:pt x="264" y="58"/>
                  </a:cubicBezTo>
                  <a:cubicBezTo>
                    <a:pt x="269" y="59"/>
                    <a:pt x="262" y="67"/>
                    <a:pt x="261" y="70"/>
                  </a:cubicBezTo>
                  <a:cubicBezTo>
                    <a:pt x="260" y="69"/>
                    <a:pt x="259" y="68"/>
                    <a:pt x="258" y="67"/>
                  </a:cubicBezTo>
                  <a:cubicBezTo>
                    <a:pt x="260" y="66"/>
                    <a:pt x="260" y="68"/>
                    <a:pt x="261" y="68"/>
                  </a:cubicBezTo>
                  <a:cubicBezTo>
                    <a:pt x="263" y="67"/>
                    <a:pt x="261" y="66"/>
                    <a:pt x="260" y="64"/>
                  </a:cubicBezTo>
                  <a:close/>
                  <a:moveTo>
                    <a:pt x="248" y="82"/>
                  </a:moveTo>
                  <a:cubicBezTo>
                    <a:pt x="246" y="79"/>
                    <a:pt x="249" y="77"/>
                    <a:pt x="251" y="74"/>
                  </a:cubicBezTo>
                  <a:cubicBezTo>
                    <a:pt x="254" y="79"/>
                    <a:pt x="253" y="81"/>
                    <a:pt x="248" y="82"/>
                  </a:cubicBezTo>
                  <a:close/>
                  <a:moveTo>
                    <a:pt x="272" y="64"/>
                  </a:moveTo>
                  <a:cubicBezTo>
                    <a:pt x="267" y="59"/>
                    <a:pt x="278" y="60"/>
                    <a:pt x="275" y="58"/>
                  </a:cubicBezTo>
                  <a:cubicBezTo>
                    <a:pt x="281" y="58"/>
                    <a:pt x="276" y="64"/>
                    <a:pt x="272" y="64"/>
                  </a:cubicBezTo>
                  <a:close/>
                  <a:moveTo>
                    <a:pt x="288" y="47"/>
                  </a:moveTo>
                  <a:cubicBezTo>
                    <a:pt x="290" y="49"/>
                    <a:pt x="293" y="49"/>
                    <a:pt x="289" y="43"/>
                  </a:cubicBezTo>
                  <a:cubicBezTo>
                    <a:pt x="293" y="42"/>
                    <a:pt x="291" y="44"/>
                    <a:pt x="293" y="47"/>
                  </a:cubicBezTo>
                  <a:cubicBezTo>
                    <a:pt x="294" y="45"/>
                    <a:pt x="293" y="44"/>
                    <a:pt x="295" y="42"/>
                  </a:cubicBezTo>
                  <a:cubicBezTo>
                    <a:pt x="294" y="46"/>
                    <a:pt x="299" y="44"/>
                    <a:pt x="301" y="48"/>
                  </a:cubicBezTo>
                  <a:cubicBezTo>
                    <a:pt x="301" y="50"/>
                    <a:pt x="300" y="51"/>
                    <a:pt x="298" y="53"/>
                  </a:cubicBezTo>
                  <a:cubicBezTo>
                    <a:pt x="301" y="45"/>
                    <a:pt x="291" y="50"/>
                    <a:pt x="291" y="53"/>
                  </a:cubicBezTo>
                  <a:cubicBezTo>
                    <a:pt x="286" y="54"/>
                    <a:pt x="290" y="49"/>
                    <a:pt x="288" y="47"/>
                  </a:cubicBezTo>
                  <a:close/>
                  <a:moveTo>
                    <a:pt x="270" y="69"/>
                  </a:moveTo>
                  <a:cubicBezTo>
                    <a:pt x="271" y="70"/>
                    <a:pt x="270" y="71"/>
                    <a:pt x="269" y="71"/>
                  </a:cubicBezTo>
                  <a:cubicBezTo>
                    <a:pt x="270" y="72"/>
                    <a:pt x="272" y="72"/>
                    <a:pt x="273" y="74"/>
                  </a:cubicBezTo>
                  <a:cubicBezTo>
                    <a:pt x="273" y="72"/>
                    <a:pt x="274" y="71"/>
                    <a:pt x="276" y="73"/>
                  </a:cubicBezTo>
                  <a:cubicBezTo>
                    <a:pt x="271" y="76"/>
                    <a:pt x="270" y="79"/>
                    <a:pt x="267" y="82"/>
                  </a:cubicBezTo>
                  <a:cubicBezTo>
                    <a:pt x="266" y="77"/>
                    <a:pt x="267" y="73"/>
                    <a:pt x="270" y="69"/>
                  </a:cubicBezTo>
                  <a:close/>
                  <a:moveTo>
                    <a:pt x="303" y="47"/>
                  </a:moveTo>
                  <a:cubicBezTo>
                    <a:pt x="304" y="45"/>
                    <a:pt x="306" y="45"/>
                    <a:pt x="308" y="47"/>
                  </a:cubicBezTo>
                  <a:cubicBezTo>
                    <a:pt x="307" y="48"/>
                    <a:pt x="306" y="47"/>
                    <a:pt x="306" y="46"/>
                  </a:cubicBezTo>
                  <a:cubicBezTo>
                    <a:pt x="305" y="48"/>
                    <a:pt x="311" y="52"/>
                    <a:pt x="306" y="56"/>
                  </a:cubicBezTo>
                  <a:cubicBezTo>
                    <a:pt x="302" y="52"/>
                    <a:pt x="307" y="50"/>
                    <a:pt x="303" y="47"/>
                  </a:cubicBezTo>
                  <a:close/>
                  <a:moveTo>
                    <a:pt x="329" y="32"/>
                  </a:moveTo>
                  <a:cubicBezTo>
                    <a:pt x="331" y="34"/>
                    <a:pt x="329" y="35"/>
                    <a:pt x="328" y="36"/>
                  </a:cubicBezTo>
                  <a:cubicBezTo>
                    <a:pt x="330" y="40"/>
                    <a:pt x="332" y="38"/>
                    <a:pt x="334" y="41"/>
                  </a:cubicBezTo>
                  <a:cubicBezTo>
                    <a:pt x="329" y="42"/>
                    <a:pt x="323" y="36"/>
                    <a:pt x="329" y="32"/>
                  </a:cubicBezTo>
                  <a:close/>
                  <a:moveTo>
                    <a:pt x="326" y="47"/>
                  </a:moveTo>
                  <a:cubicBezTo>
                    <a:pt x="316" y="49"/>
                    <a:pt x="319" y="57"/>
                    <a:pt x="314" y="62"/>
                  </a:cubicBezTo>
                  <a:cubicBezTo>
                    <a:pt x="312" y="62"/>
                    <a:pt x="312" y="61"/>
                    <a:pt x="313" y="61"/>
                  </a:cubicBezTo>
                  <a:cubicBezTo>
                    <a:pt x="312" y="60"/>
                    <a:pt x="311" y="61"/>
                    <a:pt x="310" y="61"/>
                  </a:cubicBezTo>
                  <a:cubicBezTo>
                    <a:pt x="308" y="57"/>
                    <a:pt x="315" y="55"/>
                    <a:pt x="317" y="54"/>
                  </a:cubicBezTo>
                  <a:cubicBezTo>
                    <a:pt x="315" y="53"/>
                    <a:pt x="314" y="53"/>
                    <a:pt x="312" y="54"/>
                  </a:cubicBezTo>
                  <a:cubicBezTo>
                    <a:pt x="316" y="51"/>
                    <a:pt x="319" y="39"/>
                    <a:pt x="326" y="47"/>
                  </a:cubicBezTo>
                  <a:close/>
                  <a:moveTo>
                    <a:pt x="296" y="76"/>
                  </a:moveTo>
                  <a:cubicBezTo>
                    <a:pt x="295" y="74"/>
                    <a:pt x="297" y="75"/>
                    <a:pt x="298" y="74"/>
                  </a:cubicBezTo>
                  <a:cubicBezTo>
                    <a:pt x="294" y="73"/>
                    <a:pt x="294" y="74"/>
                    <a:pt x="293" y="69"/>
                  </a:cubicBezTo>
                  <a:cubicBezTo>
                    <a:pt x="294" y="68"/>
                    <a:pt x="295" y="70"/>
                    <a:pt x="296" y="71"/>
                  </a:cubicBezTo>
                  <a:cubicBezTo>
                    <a:pt x="297" y="70"/>
                    <a:pt x="296" y="69"/>
                    <a:pt x="296" y="69"/>
                  </a:cubicBezTo>
                  <a:cubicBezTo>
                    <a:pt x="297" y="68"/>
                    <a:pt x="299" y="70"/>
                    <a:pt x="298" y="71"/>
                  </a:cubicBezTo>
                  <a:cubicBezTo>
                    <a:pt x="298" y="72"/>
                    <a:pt x="299" y="73"/>
                    <a:pt x="300" y="72"/>
                  </a:cubicBezTo>
                  <a:cubicBezTo>
                    <a:pt x="302" y="75"/>
                    <a:pt x="297" y="76"/>
                    <a:pt x="296" y="76"/>
                  </a:cubicBezTo>
                  <a:close/>
                  <a:moveTo>
                    <a:pt x="334" y="66"/>
                  </a:moveTo>
                  <a:cubicBezTo>
                    <a:pt x="330" y="68"/>
                    <a:pt x="327" y="68"/>
                    <a:pt x="324" y="65"/>
                  </a:cubicBezTo>
                  <a:cubicBezTo>
                    <a:pt x="327" y="63"/>
                    <a:pt x="333" y="65"/>
                    <a:pt x="330" y="59"/>
                  </a:cubicBezTo>
                  <a:cubicBezTo>
                    <a:pt x="332" y="56"/>
                    <a:pt x="333" y="62"/>
                    <a:pt x="335" y="63"/>
                  </a:cubicBezTo>
                  <a:cubicBezTo>
                    <a:pt x="334" y="64"/>
                    <a:pt x="333" y="65"/>
                    <a:pt x="334" y="66"/>
                  </a:cubicBezTo>
                  <a:close/>
                  <a:moveTo>
                    <a:pt x="347" y="54"/>
                  </a:moveTo>
                  <a:cubicBezTo>
                    <a:pt x="345" y="50"/>
                    <a:pt x="346" y="47"/>
                    <a:pt x="345" y="44"/>
                  </a:cubicBezTo>
                  <a:cubicBezTo>
                    <a:pt x="351" y="43"/>
                    <a:pt x="351" y="50"/>
                    <a:pt x="347" y="54"/>
                  </a:cubicBezTo>
                  <a:close/>
                  <a:moveTo>
                    <a:pt x="356" y="34"/>
                  </a:moveTo>
                  <a:cubicBezTo>
                    <a:pt x="359" y="38"/>
                    <a:pt x="355" y="40"/>
                    <a:pt x="356" y="43"/>
                  </a:cubicBezTo>
                  <a:cubicBezTo>
                    <a:pt x="354" y="44"/>
                    <a:pt x="353" y="42"/>
                    <a:pt x="352" y="41"/>
                  </a:cubicBezTo>
                  <a:cubicBezTo>
                    <a:pt x="357" y="39"/>
                    <a:pt x="352" y="36"/>
                    <a:pt x="356" y="34"/>
                  </a:cubicBezTo>
                  <a:close/>
                  <a:moveTo>
                    <a:pt x="340" y="49"/>
                  </a:moveTo>
                  <a:cubicBezTo>
                    <a:pt x="338" y="52"/>
                    <a:pt x="335" y="55"/>
                    <a:pt x="339" y="59"/>
                  </a:cubicBezTo>
                  <a:cubicBezTo>
                    <a:pt x="334" y="59"/>
                    <a:pt x="334" y="51"/>
                    <a:pt x="334" y="48"/>
                  </a:cubicBezTo>
                  <a:cubicBezTo>
                    <a:pt x="330" y="47"/>
                    <a:pt x="330" y="48"/>
                    <a:pt x="327" y="51"/>
                  </a:cubicBezTo>
                  <a:cubicBezTo>
                    <a:pt x="326" y="49"/>
                    <a:pt x="331" y="47"/>
                    <a:pt x="329" y="44"/>
                  </a:cubicBezTo>
                  <a:cubicBezTo>
                    <a:pt x="331" y="44"/>
                    <a:pt x="337" y="50"/>
                    <a:pt x="336" y="44"/>
                  </a:cubicBezTo>
                  <a:cubicBezTo>
                    <a:pt x="339" y="42"/>
                    <a:pt x="336" y="47"/>
                    <a:pt x="340" y="49"/>
                  </a:cubicBezTo>
                  <a:close/>
                  <a:moveTo>
                    <a:pt x="348" y="29"/>
                  </a:moveTo>
                  <a:cubicBezTo>
                    <a:pt x="347" y="34"/>
                    <a:pt x="343" y="37"/>
                    <a:pt x="338" y="41"/>
                  </a:cubicBezTo>
                  <a:cubicBezTo>
                    <a:pt x="339" y="34"/>
                    <a:pt x="343" y="30"/>
                    <a:pt x="348" y="26"/>
                  </a:cubicBezTo>
                  <a:cubicBezTo>
                    <a:pt x="349" y="28"/>
                    <a:pt x="342" y="33"/>
                    <a:pt x="348" y="29"/>
                  </a:cubicBezTo>
                  <a:close/>
                  <a:moveTo>
                    <a:pt x="332" y="37"/>
                  </a:moveTo>
                  <a:cubicBezTo>
                    <a:pt x="331" y="30"/>
                    <a:pt x="333" y="26"/>
                    <a:pt x="336" y="23"/>
                  </a:cubicBezTo>
                  <a:cubicBezTo>
                    <a:pt x="335" y="27"/>
                    <a:pt x="338" y="31"/>
                    <a:pt x="332" y="37"/>
                  </a:cubicBezTo>
                  <a:close/>
                  <a:moveTo>
                    <a:pt x="332" y="24"/>
                  </a:moveTo>
                  <a:cubicBezTo>
                    <a:pt x="330" y="24"/>
                    <a:pt x="329" y="25"/>
                    <a:pt x="329" y="26"/>
                  </a:cubicBezTo>
                  <a:cubicBezTo>
                    <a:pt x="328" y="27"/>
                    <a:pt x="327" y="24"/>
                    <a:pt x="325" y="26"/>
                  </a:cubicBezTo>
                  <a:cubicBezTo>
                    <a:pt x="325" y="27"/>
                    <a:pt x="325" y="28"/>
                    <a:pt x="323" y="29"/>
                  </a:cubicBezTo>
                  <a:cubicBezTo>
                    <a:pt x="321" y="26"/>
                    <a:pt x="325" y="23"/>
                    <a:pt x="326" y="20"/>
                  </a:cubicBezTo>
                  <a:cubicBezTo>
                    <a:pt x="328" y="23"/>
                    <a:pt x="330" y="21"/>
                    <a:pt x="332" y="24"/>
                  </a:cubicBezTo>
                  <a:close/>
                  <a:moveTo>
                    <a:pt x="319" y="27"/>
                  </a:moveTo>
                  <a:cubicBezTo>
                    <a:pt x="317" y="29"/>
                    <a:pt x="316" y="28"/>
                    <a:pt x="317" y="27"/>
                  </a:cubicBezTo>
                  <a:cubicBezTo>
                    <a:pt x="317" y="25"/>
                    <a:pt x="310" y="31"/>
                    <a:pt x="314" y="29"/>
                  </a:cubicBezTo>
                  <a:cubicBezTo>
                    <a:pt x="316" y="32"/>
                    <a:pt x="310" y="31"/>
                    <a:pt x="309" y="28"/>
                  </a:cubicBezTo>
                  <a:cubicBezTo>
                    <a:pt x="313" y="24"/>
                    <a:pt x="316" y="23"/>
                    <a:pt x="319" y="27"/>
                  </a:cubicBezTo>
                  <a:close/>
                  <a:moveTo>
                    <a:pt x="304" y="30"/>
                  </a:moveTo>
                  <a:cubicBezTo>
                    <a:pt x="302" y="37"/>
                    <a:pt x="308" y="34"/>
                    <a:pt x="309" y="40"/>
                  </a:cubicBezTo>
                  <a:cubicBezTo>
                    <a:pt x="311" y="33"/>
                    <a:pt x="316" y="36"/>
                    <a:pt x="323" y="31"/>
                  </a:cubicBezTo>
                  <a:cubicBezTo>
                    <a:pt x="323" y="33"/>
                    <a:pt x="322" y="35"/>
                    <a:pt x="323" y="36"/>
                  </a:cubicBezTo>
                  <a:cubicBezTo>
                    <a:pt x="320" y="38"/>
                    <a:pt x="313" y="35"/>
                    <a:pt x="315" y="41"/>
                  </a:cubicBezTo>
                  <a:cubicBezTo>
                    <a:pt x="314" y="42"/>
                    <a:pt x="308" y="38"/>
                    <a:pt x="309" y="42"/>
                  </a:cubicBezTo>
                  <a:cubicBezTo>
                    <a:pt x="306" y="39"/>
                    <a:pt x="302" y="42"/>
                    <a:pt x="299" y="39"/>
                  </a:cubicBezTo>
                  <a:cubicBezTo>
                    <a:pt x="304" y="36"/>
                    <a:pt x="297" y="32"/>
                    <a:pt x="304" y="30"/>
                  </a:cubicBezTo>
                  <a:close/>
                  <a:moveTo>
                    <a:pt x="278" y="50"/>
                  </a:moveTo>
                  <a:cubicBezTo>
                    <a:pt x="276" y="50"/>
                    <a:pt x="275" y="49"/>
                    <a:pt x="273" y="47"/>
                  </a:cubicBezTo>
                  <a:cubicBezTo>
                    <a:pt x="276" y="45"/>
                    <a:pt x="277" y="46"/>
                    <a:pt x="277" y="49"/>
                  </a:cubicBezTo>
                  <a:cubicBezTo>
                    <a:pt x="277" y="42"/>
                    <a:pt x="283" y="46"/>
                    <a:pt x="284" y="44"/>
                  </a:cubicBezTo>
                  <a:cubicBezTo>
                    <a:pt x="290" y="47"/>
                    <a:pt x="282" y="46"/>
                    <a:pt x="278" y="50"/>
                  </a:cubicBezTo>
                  <a:close/>
                  <a:moveTo>
                    <a:pt x="298" y="25"/>
                  </a:moveTo>
                  <a:cubicBezTo>
                    <a:pt x="303" y="25"/>
                    <a:pt x="295" y="32"/>
                    <a:pt x="295" y="35"/>
                  </a:cubicBezTo>
                  <a:cubicBezTo>
                    <a:pt x="292" y="34"/>
                    <a:pt x="289" y="37"/>
                    <a:pt x="286" y="33"/>
                  </a:cubicBezTo>
                  <a:cubicBezTo>
                    <a:pt x="288" y="32"/>
                    <a:pt x="289" y="31"/>
                    <a:pt x="288" y="29"/>
                  </a:cubicBezTo>
                  <a:cubicBezTo>
                    <a:pt x="292" y="35"/>
                    <a:pt x="294" y="26"/>
                    <a:pt x="298" y="25"/>
                  </a:cubicBezTo>
                  <a:close/>
                  <a:moveTo>
                    <a:pt x="272" y="47"/>
                  </a:moveTo>
                  <a:cubicBezTo>
                    <a:pt x="269" y="51"/>
                    <a:pt x="267" y="48"/>
                    <a:pt x="265" y="50"/>
                  </a:cubicBezTo>
                  <a:cubicBezTo>
                    <a:pt x="262" y="45"/>
                    <a:pt x="270" y="44"/>
                    <a:pt x="272" y="47"/>
                  </a:cubicBezTo>
                  <a:close/>
                  <a:moveTo>
                    <a:pt x="230" y="75"/>
                  </a:moveTo>
                  <a:cubicBezTo>
                    <a:pt x="231" y="76"/>
                    <a:pt x="230" y="76"/>
                    <a:pt x="230" y="77"/>
                  </a:cubicBezTo>
                  <a:cubicBezTo>
                    <a:pt x="229" y="77"/>
                    <a:pt x="229" y="78"/>
                    <a:pt x="230" y="79"/>
                  </a:cubicBezTo>
                  <a:cubicBezTo>
                    <a:pt x="228" y="79"/>
                    <a:pt x="224" y="71"/>
                    <a:pt x="219" y="72"/>
                  </a:cubicBezTo>
                  <a:cubicBezTo>
                    <a:pt x="219" y="67"/>
                    <a:pt x="226" y="60"/>
                    <a:pt x="230" y="66"/>
                  </a:cubicBezTo>
                  <a:cubicBezTo>
                    <a:pt x="229" y="66"/>
                    <a:pt x="228" y="65"/>
                    <a:pt x="227" y="64"/>
                  </a:cubicBezTo>
                  <a:cubicBezTo>
                    <a:pt x="226" y="65"/>
                    <a:pt x="228" y="66"/>
                    <a:pt x="228" y="67"/>
                  </a:cubicBezTo>
                  <a:cubicBezTo>
                    <a:pt x="225" y="68"/>
                    <a:pt x="223" y="67"/>
                    <a:pt x="219" y="70"/>
                  </a:cubicBezTo>
                  <a:cubicBezTo>
                    <a:pt x="221" y="72"/>
                    <a:pt x="224" y="68"/>
                    <a:pt x="226" y="69"/>
                  </a:cubicBezTo>
                  <a:cubicBezTo>
                    <a:pt x="226" y="72"/>
                    <a:pt x="225" y="77"/>
                    <a:pt x="230" y="75"/>
                  </a:cubicBezTo>
                  <a:close/>
                  <a:moveTo>
                    <a:pt x="256" y="49"/>
                  </a:moveTo>
                  <a:cubicBezTo>
                    <a:pt x="255" y="54"/>
                    <a:pt x="254" y="47"/>
                    <a:pt x="252" y="45"/>
                  </a:cubicBezTo>
                  <a:cubicBezTo>
                    <a:pt x="255" y="42"/>
                    <a:pt x="258" y="42"/>
                    <a:pt x="261" y="45"/>
                  </a:cubicBezTo>
                  <a:cubicBezTo>
                    <a:pt x="262" y="48"/>
                    <a:pt x="259" y="45"/>
                    <a:pt x="258" y="44"/>
                  </a:cubicBezTo>
                  <a:cubicBezTo>
                    <a:pt x="256" y="46"/>
                    <a:pt x="255" y="47"/>
                    <a:pt x="256" y="49"/>
                  </a:cubicBezTo>
                  <a:close/>
                  <a:moveTo>
                    <a:pt x="280" y="28"/>
                  </a:moveTo>
                  <a:cubicBezTo>
                    <a:pt x="285" y="18"/>
                    <a:pt x="292" y="27"/>
                    <a:pt x="280" y="28"/>
                  </a:cubicBezTo>
                  <a:close/>
                  <a:moveTo>
                    <a:pt x="277" y="22"/>
                  </a:moveTo>
                  <a:cubicBezTo>
                    <a:pt x="280" y="21"/>
                    <a:pt x="278" y="29"/>
                    <a:pt x="278" y="32"/>
                  </a:cubicBezTo>
                  <a:cubicBezTo>
                    <a:pt x="274" y="34"/>
                    <a:pt x="277" y="28"/>
                    <a:pt x="276" y="27"/>
                  </a:cubicBezTo>
                  <a:cubicBezTo>
                    <a:pt x="272" y="24"/>
                    <a:pt x="273" y="30"/>
                    <a:pt x="270" y="31"/>
                  </a:cubicBezTo>
                  <a:cubicBezTo>
                    <a:pt x="266" y="24"/>
                    <a:pt x="277" y="25"/>
                    <a:pt x="277" y="22"/>
                  </a:cubicBezTo>
                  <a:close/>
                  <a:moveTo>
                    <a:pt x="266" y="32"/>
                  </a:moveTo>
                  <a:cubicBezTo>
                    <a:pt x="269" y="36"/>
                    <a:pt x="267" y="40"/>
                    <a:pt x="271" y="35"/>
                  </a:cubicBezTo>
                  <a:cubicBezTo>
                    <a:pt x="274" y="41"/>
                    <a:pt x="266" y="39"/>
                    <a:pt x="263" y="40"/>
                  </a:cubicBezTo>
                  <a:cubicBezTo>
                    <a:pt x="261" y="36"/>
                    <a:pt x="260" y="38"/>
                    <a:pt x="259" y="34"/>
                  </a:cubicBezTo>
                  <a:cubicBezTo>
                    <a:pt x="262" y="33"/>
                    <a:pt x="264" y="33"/>
                    <a:pt x="266" y="32"/>
                  </a:cubicBezTo>
                  <a:close/>
                  <a:moveTo>
                    <a:pt x="247" y="41"/>
                  </a:moveTo>
                  <a:cubicBezTo>
                    <a:pt x="249" y="44"/>
                    <a:pt x="243" y="46"/>
                    <a:pt x="244" y="49"/>
                  </a:cubicBezTo>
                  <a:cubicBezTo>
                    <a:pt x="243" y="50"/>
                    <a:pt x="242" y="48"/>
                    <a:pt x="243" y="47"/>
                  </a:cubicBezTo>
                  <a:cubicBezTo>
                    <a:pt x="242" y="46"/>
                    <a:pt x="241" y="46"/>
                    <a:pt x="241" y="47"/>
                  </a:cubicBezTo>
                  <a:cubicBezTo>
                    <a:pt x="240" y="45"/>
                    <a:pt x="241" y="45"/>
                    <a:pt x="242" y="46"/>
                  </a:cubicBezTo>
                  <a:cubicBezTo>
                    <a:pt x="246" y="44"/>
                    <a:pt x="244" y="41"/>
                    <a:pt x="247" y="41"/>
                  </a:cubicBezTo>
                  <a:close/>
                  <a:moveTo>
                    <a:pt x="191" y="73"/>
                  </a:moveTo>
                  <a:cubicBezTo>
                    <a:pt x="190" y="69"/>
                    <a:pt x="191" y="71"/>
                    <a:pt x="188" y="74"/>
                  </a:cubicBezTo>
                  <a:cubicBezTo>
                    <a:pt x="187" y="71"/>
                    <a:pt x="187" y="69"/>
                    <a:pt x="189" y="67"/>
                  </a:cubicBezTo>
                  <a:cubicBezTo>
                    <a:pt x="193" y="67"/>
                    <a:pt x="195" y="71"/>
                    <a:pt x="191" y="73"/>
                  </a:cubicBezTo>
                  <a:close/>
                  <a:moveTo>
                    <a:pt x="215" y="53"/>
                  </a:moveTo>
                  <a:cubicBezTo>
                    <a:pt x="214" y="54"/>
                    <a:pt x="213" y="53"/>
                    <a:pt x="213" y="52"/>
                  </a:cubicBezTo>
                  <a:cubicBezTo>
                    <a:pt x="212" y="51"/>
                    <a:pt x="211" y="52"/>
                    <a:pt x="211" y="52"/>
                  </a:cubicBezTo>
                  <a:cubicBezTo>
                    <a:pt x="208" y="51"/>
                    <a:pt x="218" y="49"/>
                    <a:pt x="212" y="49"/>
                  </a:cubicBezTo>
                  <a:cubicBezTo>
                    <a:pt x="212" y="45"/>
                    <a:pt x="221" y="48"/>
                    <a:pt x="222" y="41"/>
                  </a:cubicBezTo>
                  <a:cubicBezTo>
                    <a:pt x="224" y="45"/>
                    <a:pt x="227" y="40"/>
                    <a:pt x="229" y="45"/>
                  </a:cubicBezTo>
                  <a:cubicBezTo>
                    <a:pt x="224" y="46"/>
                    <a:pt x="215" y="46"/>
                    <a:pt x="215" y="53"/>
                  </a:cubicBezTo>
                  <a:close/>
                  <a:moveTo>
                    <a:pt x="259" y="29"/>
                  </a:moveTo>
                  <a:cubicBezTo>
                    <a:pt x="253" y="28"/>
                    <a:pt x="253" y="37"/>
                    <a:pt x="247" y="36"/>
                  </a:cubicBezTo>
                  <a:cubicBezTo>
                    <a:pt x="246" y="34"/>
                    <a:pt x="254" y="24"/>
                    <a:pt x="254" y="29"/>
                  </a:cubicBezTo>
                  <a:cubicBezTo>
                    <a:pt x="255" y="27"/>
                    <a:pt x="257" y="25"/>
                    <a:pt x="256" y="22"/>
                  </a:cubicBezTo>
                  <a:cubicBezTo>
                    <a:pt x="261" y="21"/>
                    <a:pt x="256" y="27"/>
                    <a:pt x="259" y="29"/>
                  </a:cubicBezTo>
                  <a:close/>
                  <a:moveTo>
                    <a:pt x="236" y="29"/>
                  </a:moveTo>
                  <a:cubicBezTo>
                    <a:pt x="239" y="33"/>
                    <a:pt x="234" y="35"/>
                    <a:pt x="237" y="39"/>
                  </a:cubicBezTo>
                  <a:cubicBezTo>
                    <a:pt x="235" y="40"/>
                    <a:pt x="235" y="38"/>
                    <a:pt x="236" y="38"/>
                  </a:cubicBezTo>
                  <a:cubicBezTo>
                    <a:pt x="234" y="35"/>
                    <a:pt x="231" y="43"/>
                    <a:pt x="230" y="37"/>
                  </a:cubicBezTo>
                  <a:cubicBezTo>
                    <a:pt x="230" y="36"/>
                    <a:pt x="231" y="37"/>
                    <a:pt x="232" y="37"/>
                  </a:cubicBezTo>
                  <a:cubicBezTo>
                    <a:pt x="237" y="35"/>
                    <a:pt x="230" y="31"/>
                    <a:pt x="236" y="29"/>
                  </a:cubicBezTo>
                  <a:close/>
                  <a:moveTo>
                    <a:pt x="203" y="54"/>
                  </a:moveTo>
                  <a:cubicBezTo>
                    <a:pt x="203" y="57"/>
                    <a:pt x="205" y="59"/>
                    <a:pt x="205" y="62"/>
                  </a:cubicBezTo>
                  <a:cubicBezTo>
                    <a:pt x="203" y="65"/>
                    <a:pt x="198" y="58"/>
                    <a:pt x="202" y="64"/>
                  </a:cubicBezTo>
                  <a:cubicBezTo>
                    <a:pt x="200" y="65"/>
                    <a:pt x="196" y="61"/>
                    <a:pt x="200" y="66"/>
                  </a:cubicBezTo>
                  <a:cubicBezTo>
                    <a:pt x="197" y="65"/>
                    <a:pt x="192" y="66"/>
                    <a:pt x="192" y="61"/>
                  </a:cubicBezTo>
                  <a:cubicBezTo>
                    <a:pt x="199" y="65"/>
                    <a:pt x="198" y="59"/>
                    <a:pt x="203" y="54"/>
                  </a:cubicBezTo>
                  <a:close/>
                  <a:moveTo>
                    <a:pt x="82" y="61"/>
                  </a:moveTo>
                  <a:cubicBezTo>
                    <a:pt x="76" y="60"/>
                    <a:pt x="82" y="52"/>
                    <a:pt x="75" y="59"/>
                  </a:cubicBezTo>
                  <a:cubicBezTo>
                    <a:pt x="74" y="55"/>
                    <a:pt x="83" y="51"/>
                    <a:pt x="89" y="47"/>
                  </a:cubicBezTo>
                  <a:cubicBezTo>
                    <a:pt x="90" y="50"/>
                    <a:pt x="90" y="52"/>
                    <a:pt x="91" y="54"/>
                  </a:cubicBezTo>
                  <a:cubicBezTo>
                    <a:pt x="85" y="55"/>
                    <a:pt x="83" y="55"/>
                    <a:pt x="82" y="61"/>
                  </a:cubicBezTo>
                  <a:close/>
                  <a:moveTo>
                    <a:pt x="106" y="38"/>
                  </a:moveTo>
                  <a:cubicBezTo>
                    <a:pt x="110" y="35"/>
                    <a:pt x="106" y="44"/>
                    <a:pt x="109" y="41"/>
                  </a:cubicBezTo>
                  <a:cubicBezTo>
                    <a:pt x="110" y="43"/>
                    <a:pt x="107" y="44"/>
                    <a:pt x="106" y="45"/>
                  </a:cubicBezTo>
                  <a:cubicBezTo>
                    <a:pt x="102" y="43"/>
                    <a:pt x="107" y="41"/>
                    <a:pt x="106" y="38"/>
                  </a:cubicBezTo>
                  <a:close/>
                  <a:moveTo>
                    <a:pt x="80" y="70"/>
                  </a:moveTo>
                  <a:cubicBezTo>
                    <a:pt x="75" y="67"/>
                    <a:pt x="86" y="62"/>
                    <a:pt x="88" y="67"/>
                  </a:cubicBezTo>
                  <a:cubicBezTo>
                    <a:pt x="85" y="70"/>
                    <a:pt x="83" y="65"/>
                    <a:pt x="80" y="70"/>
                  </a:cubicBezTo>
                  <a:close/>
                  <a:moveTo>
                    <a:pt x="151" y="43"/>
                  </a:moveTo>
                  <a:cubicBezTo>
                    <a:pt x="156" y="38"/>
                    <a:pt x="151" y="38"/>
                    <a:pt x="159" y="37"/>
                  </a:cubicBezTo>
                  <a:cubicBezTo>
                    <a:pt x="159" y="38"/>
                    <a:pt x="158" y="38"/>
                    <a:pt x="158" y="38"/>
                  </a:cubicBezTo>
                  <a:cubicBezTo>
                    <a:pt x="156" y="39"/>
                    <a:pt x="158" y="40"/>
                    <a:pt x="159" y="42"/>
                  </a:cubicBezTo>
                  <a:cubicBezTo>
                    <a:pt x="156" y="45"/>
                    <a:pt x="154" y="41"/>
                    <a:pt x="151" y="43"/>
                  </a:cubicBezTo>
                  <a:close/>
                  <a:moveTo>
                    <a:pt x="121" y="68"/>
                  </a:moveTo>
                  <a:cubicBezTo>
                    <a:pt x="123" y="69"/>
                    <a:pt x="124" y="71"/>
                    <a:pt x="125" y="72"/>
                  </a:cubicBezTo>
                  <a:cubicBezTo>
                    <a:pt x="121" y="76"/>
                    <a:pt x="116" y="70"/>
                    <a:pt x="121" y="68"/>
                  </a:cubicBezTo>
                  <a:close/>
                  <a:moveTo>
                    <a:pt x="170" y="40"/>
                  </a:moveTo>
                  <a:cubicBezTo>
                    <a:pt x="172" y="45"/>
                    <a:pt x="170" y="45"/>
                    <a:pt x="165" y="48"/>
                  </a:cubicBezTo>
                  <a:cubicBezTo>
                    <a:pt x="161" y="44"/>
                    <a:pt x="169" y="43"/>
                    <a:pt x="170" y="40"/>
                  </a:cubicBezTo>
                  <a:close/>
                  <a:moveTo>
                    <a:pt x="134" y="77"/>
                  </a:moveTo>
                  <a:cubicBezTo>
                    <a:pt x="132" y="75"/>
                    <a:pt x="133" y="74"/>
                    <a:pt x="132" y="72"/>
                  </a:cubicBezTo>
                  <a:cubicBezTo>
                    <a:pt x="134" y="72"/>
                    <a:pt x="135" y="71"/>
                    <a:pt x="137" y="70"/>
                  </a:cubicBezTo>
                  <a:cubicBezTo>
                    <a:pt x="140" y="72"/>
                    <a:pt x="139" y="73"/>
                    <a:pt x="140" y="75"/>
                  </a:cubicBezTo>
                  <a:cubicBezTo>
                    <a:pt x="138" y="77"/>
                    <a:pt x="136" y="75"/>
                    <a:pt x="134" y="77"/>
                  </a:cubicBezTo>
                  <a:close/>
                  <a:moveTo>
                    <a:pt x="142" y="71"/>
                  </a:moveTo>
                  <a:cubicBezTo>
                    <a:pt x="142" y="65"/>
                    <a:pt x="146" y="71"/>
                    <a:pt x="152" y="67"/>
                  </a:cubicBezTo>
                  <a:cubicBezTo>
                    <a:pt x="150" y="67"/>
                    <a:pt x="148" y="68"/>
                    <a:pt x="147" y="66"/>
                  </a:cubicBezTo>
                  <a:cubicBezTo>
                    <a:pt x="149" y="64"/>
                    <a:pt x="151" y="64"/>
                    <a:pt x="153" y="66"/>
                  </a:cubicBezTo>
                  <a:cubicBezTo>
                    <a:pt x="152" y="72"/>
                    <a:pt x="146" y="68"/>
                    <a:pt x="142" y="71"/>
                  </a:cubicBezTo>
                  <a:close/>
                  <a:moveTo>
                    <a:pt x="159" y="63"/>
                  </a:moveTo>
                  <a:cubicBezTo>
                    <a:pt x="158" y="61"/>
                    <a:pt x="162" y="63"/>
                    <a:pt x="161" y="60"/>
                  </a:cubicBezTo>
                  <a:cubicBezTo>
                    <a:pt x="165" y="64"/>
                    <a:pt x="161" y="69"/>
                    <a:pt x="162" y="74"/>
                  </a:cubicBezTo>
                  <a:cubicBezTo>
                    <a:pt x="159" y="71"/>
                    <a:pt x="161" y="64"/>
                    <a:pt x="159" y="63"/>
                  </a:cubicBezTo>
                  <a:close/>
                  <a:moveTo>
                    <a:pt x="195" y="37"/>
                  </a:moveTo>
                  <a:cubicBezTo>
                    <a:pt x="191" y="34"/>
                    <a:pt x="199" y="30"/>
                    <a:pt x="201" y="31"/>
                  </a:cubicBezTo>
                  <a:cubicBezTo>
                    <a:pt x="203" y="36"/>
                    <a:pt x="198" y="34"/>
                    <a:pt x="195" y="37"/>
                  </a:cubicBezTo>
                  <a:close/>
                  <a:moveTo>
                    <a:pt x="229" y="29"/>
                  </a:moveTo>
                  <a:cubicBezTo>
                    <a:pt x="227" y="31"/>
                    <a:pt x="225" y="29"/>
                    <a:pt x="223" y="31"/>
                  </a:cubicBezTo>
                  <a:cubicBezTo>
                    <a:pt x="221" y="33"/>
                    <a:pt x="228" y="28"/>
                    <a:pt x="224" y="25"/>
                  </a:cubicBezTo>
                  <a:cubicBezTo>
                    <a:pt x="226" y="24"/>
                    <a:pt x="228" y="22"/>
                    <a:pt x="230" y="21"/>
                  </a:cubicBezTo>
                  <a:cubicBezTo>
                    <a:pt x="227" y="21"/>
                    <a:pt x="227" y="19"/>
                    <a:pt x="229" y="18"/>
                  </a:cubicBezTo>
                  <a:cubicBezTo>
                    <a:pt x="233" y="22"/>
                    <a:pt x="226" y="25"/>
                    <a:pt x="229" y="29"/>
                  </a:cubicBezTo>
                  <a:close/>
                  <a:moveTo>
                    <a:pt x="182" y="51"/>
                  </a:moveTo>
                  <a:cubicBezTo>
                    <a:pt x="185" y="50"/>
                    <a:pt x="180" y="56"/>
                    <a:pt x="181" y="59"/>
                  </a:cubicBezTo>
                  <a:cubicBezTo>
                    <a:pt x="178" y="61"/>
                    <a:pt x="175" y="56"/>
                    <a:pt x="179" y="53"/>
                  </a:cubicBezTo>
                  <a:cubicBezTo>
                    <a:pt x="180" y="59"/>
                    <a:pt x="179" y="53"/>
                    <a:pt x="182" y="51"/>
                  </a:cubicBezTo>
                  <a:close/>
                  <a:moveTo>
                    <a:pt x="212" y="24"/>
                  </a:moveTo>
                  <a:cubicBezTo>
                    <a:pt x="218" y="25"/>
                    <a:pt x="209" y="27"/>
                    <a:pt x="206" y="30"/>
                  </a:cubicBezTo>
                  <a:cubicBezTo>
                    <a:pt x="206" y="29"/>
                    <a:pt x="206" y="28"/>
                    <a:pt x="205" y="26"/>
                  </a:cubicBezTo>
                  <a:cubicBezTo>
                    <a:pt x="207" y="21"/>
                    <a:pt x="213" y="30"/>
                    <a:pt x="212" y="24"/>
                  </a:cubicBezTo>
                  <a:close/>
                  <a:moveTo>
                    <a:pt x="184" y="44"/>
                  </a:moveTo>
                  <a:cubicBezTo>
                    <a:pt x="182" y="48"/>
                    <a:pt x="176" y="42"/>
                    <a:pt x="177" y="48"/>
                  </a:cubicBezTo>
                  <a:cubicBezTo>
                    <a:pt x="172" y="49"/>
                    <a:pt x="175" y="44"/>
                    <a:pt x="178" y="43"/>
                  </a:cubicBezTo>
                  <a:cubicBezTo>
                    <a:pt x="176" y="41"/>
                    <a:pt x="174" y="44"/>
                    <a:pt x="172" y="40"/>
                  </a:cubicBezTo>
                  <a:cubicBezTo>
                    <a:pt x="174" y="38"/>
                    <a:pt x="176" y="40"/>
                    <a:pt x="174" y="41"/>
                  </a:cubicBezTo>
                  <a:cubicBezTo>
                    <a:pt x="179" y="43"/>
                    <a:pt x="180" y="37"/>
                    <a:pt x="183" y="38"/>
                  </a:cubicBezTo>
                  <a:cubicBezTo>
                    <a:pt x="184" y="40"/>
                    <a:pt x="180" y="41"/>
                    <a:pt x="184" y="44"/>
                  </a:cubicBezTo>
                  <a:close/>
                  <a:moveTo>
                    <a:pt x="194" y="18"/>
                  </a:moveTo>
                  <a:cubicBezTo>
                    <a:pt x="197" y="17"/>
                    <a:pt x="199" y="17"/>
                    <a:pt x="201" y="16"/>
                  </a:cubicBezTo>
                  <a:cubicBezTo>
                    <a:pt x="205" y="24"/>
                    <a:pt x="195" y="20"/>
                    <a:pt x="194" y="29"/>
                  </a:cubicBezTo>
                  <a:cubicBezTo>
                    <a:pt x="190" y="29"/>
                    <a:pt x="190" y="27"/>
                    <a:pt x="190" y="23"/>
                  </a:cubicBezTo>
                  <a:cubicBezTo>
                    <a:pt x="189" y="26"/>
                    <a:pt x="188" y="26"/>
                    <a:pt x="187" y="24"/>
                  </a:cubicBezTo>
                  <a:cubicBezTo>
                    <a:pt x="190" y="23"/>
                    <a:pt x="194" y="22"/>
                    <a:pt x="197" y="21"/>
                  </a:cubicBezTo>
                  <a:cubicBezTo>
                    <a:pt x="198" y="19"/>
                    <a:pt x="196" y="20"/>
                    <a:pt x="194" y="18"/>
                  </a:cubicBezTo>
                  <a:close/>
                  <a:moveTo>
                    <a:pt x="185" y="31"/>
                  </a:moveTo>
                  <a:cubicBezTo>
                    <a:pt x="182" y="32"/>
                    <a:pt x="177" y="31"/>
                    <a:pt x="177" y="28"/>
                  </a:cubicBezTo>
                  <a:cubicBezTo>
                    <a:pt x="180" y="25"/>
                    <a:pt x="185" y="28"/>
                    <a:pt x="185" y="31"/>
                  </a:cubicBezTo>
                  <a:close/>
                  <a:moveTo>
                    <a:pt x="169" y="34"/>
                  </a:moveTo>
                  <a:cubicBezTo>
                    <a:pt x="164" y="30"/>
                    <a:pt x="171" y="28"/>
                    <a:pt x="169" y="25"/>
                  </a:cubicBezTo>
                  <a:cubicBezTo>
                    <a:pt x="171" y="24"/>
                    <a:pt x="171" y="32"/>
                    <a:pt x="169" y="34"/>
                  </a:cubicBezTo>
                  <a:close/>
                  <a:moveTo>
                    <a:pt x="120" y="63"/>
                  </a:moveTo>
                  <a:cubicBezTo>
                    <a:pt x="121" y="66"/>
                    <a:pt x="119" y="64"/>
                    <a:pt x="118" y="63"/>
                  </a:cubicBezTo>
                  <a:cubicBezTo>
                    <a:pt x="114" y="67"/>
                    <a:pt x="114" y="78"/>
                    <a:pt x="107" y="70"/>
                  </a:cubicBezTo>
                  <a:cubicBezTo>
                    <a:pt x="113" y="68"/>
                    <a:pt x="112" y="65"/>
                    <a:pt x="114" y="61"/>
                  </a:cubicBezTo>
                  <a:cubicBezTo>
                    <a:pt x="116" y="59"/>
                    <a:pt x="118" y="64"/>
                    <a:pt x="120" y="63"/>
                  </a:cubicBezTo>
                  <a:close/>
                  <a:moveTo>
                    <a:pt x="137" y="44"/>
                  </a:moveTo>
                  <a:cubicBezTo>
                    <a:pt x="136" y="45"/>
                    <a:pt x="137" y="45"/>
                    <a:pt x="137" y="46"/>
                  </a:cubicBezTo>
                  <a:cubicBezTo>
                    <a:pt x="131" y="45"/>
                    <a:pt x="140" y="43"/>
                    <a:pt x="141" y="40"/>
                  </a:cubicBezTo>
                  <a:cubicBezTo>
                    <a:pt x="145" y="43"/>
                    <a:pt x="140" y="46"/>
                    <a:pt x="137" y="44"/>
                  </a:cubicBezTo>
                  <a:close/>
                  <a:moveTo>
                    <a:pt x="160" y="29"/>
                  </a:moveTo>
                  <a:cubicBezTo>
                    <a:pt x="157" y="30"/>
                    <a:pt x="155" y="32"/>
                    <a:pt x="153" y="34"/>
                  </a:cubicBezTo>
                  <a:cubicBezTo>
                    <a:pt x="151" y="30"/>
                    <a:pt x="156" y="27"/>
                    <a:pt x="156" y="24"/>
                  </a:cubicBezTo>
                  <a:cubicBezTo>
                    <a:pt x="160" y="25"/>
                    <a:pt x="157" y="26"/>
                    <a:pt x="160" y="29"/>
                  </a:cubicBezTo>
                  <a:close/>
                  <a:moveTo>
                    <a:pt x="118" y="54"/>
                  </a:moveTo>
                  <a:cubicBezTo>
                    <a:pt x="121" y="55"/>
                    <a:pt x="121" y="50"/>
                    <a:pt x="125" y="52"/>
                  </a:cubicBezTo>
                  <a:cubicBezTo>
                    <a:pt x="126" y="58"/>
                    <a:pt x="119" y="56"/>
                    <a:pt x="116" y="59"/>
                  </a:cubicBezTo>
                  <a:cubicBezTo>
                    <a:pt x="115" y="57"/>
                    <a:pt x="114" y="56"/>
                    <a:pt x="113" y="54"/>
                  </a:cubicBezTo>
                  <a:cubicBezTo>
                    <a:pt x="115" y="51"/>
                    <a:pt x="116" y="49"/>
                    <a:pt x="117" y="48"/>
                  </a:cubicBezTo>
                  <a:cubicBezTo>
                    <a:pt x="121" y="46"/>
                    <a:pt x="116" y="52"/>
                    <a:pt x="118" y="54"/>
                  </a:cubicBezTo>
                  <a:close/>
                  <a:moveTo>
                    <a:pt x="124" y="36"/>
                  </a:moveTo>
                  <a:cubicBezTo>
                    <a:pt x="128" y="40"/>
                    <a:pt x="124" y="43"/>
                    <a:pt x="124" y="46"/>
                  </a:cubicBezTo>
                  <a:cubicBezTo>
                    <a:pt x="123" y="46"/>
                    <a:pt x="123" y="45"/>
                    <a:pt x="123" y="44"/>
                  </a:cubicBezTo>
                  <a:cubicBezTo>
                    <a:pt x="122" y="44"/>
                    <a:pt x="120" y="44"/>
                    <a:pt x="118" y="45"/>
                  </a:cubicBezTo>
                  <a:cubicBezTo>
                    <a:pt x="117" y="42"/>
                    <a:pt x="120" y="39"/>
                    <a:pt x="124" y="36"/>
                  </a:cubicBezTo>
                  <a:close/>
                  <a:moveTo>
                    <a:pt x="108" y="51"/>
                  </a:moveTo>
                  <a:cubicBezTo>
                    <a:pt x="105" y="55"/>
                    <a:pt x="103" y="61"/>
                    <a:pt x="99" y="62"/>
                  </a:cubicBezTo>
                  <a:cubicBezTo>
                    <a:pt x="99" y="57"/>
                    <a:pt x="96" y="52"/>
                    <a:pt x="102" y="48"/>
                  </a:cubicBezTo>
                  <a:cubicBezTo>
                    <a:pt x="106" y="48"/>
                    <a:pt x="104" y="53"/>
                    <a:pt x="108" y="51"/>
                  </a:cubicBezTo>
                  <a:close/>
                  <a:moveTo>
                    <a:pt x="147" y="15"/>
                  </a:moveTo>
                  <a:cubicBezTo>
                    <a:pt x="145" y="17"/>
                    <a:pt x="144" y="16"/>
                    <a:pt x="145" y="15"/>
                  </a:cubicBezTo>
                  <a:cubicBezTo>
                    <a:pt x="143" y="14"/>
                    <a:pt x="139" y="17"/>
                    <a:pt x="137" y="18"/>
                  </a:cubicBezTo>
                  <a:cubicBezTo>
                    <a:pt x="134" y="14"/>
                    <a:pt x="144" y="9"/>
                    <a:pt x="147" y="15"/>
                  </a:cubicBezTo>
                  <a:close/>
                  <a:moveTo>
                    <a:pt x="134" y="19"/>
                  </a:moveTo>
                  <a:cubicBezTo>
                    <a:pt x="134" y="24"/>
                    <a:pt x="130" y="26"/>
                    <a:pt x="131" y="29"/>
                  </a:cubicBezTo>
                  <a:cubicBezTo>
                    <a:pt x="129" y="31"/>
                    <a:pt x="127" y="33"/>
                    <a:pt x="124" y="34"/>
                  </a:cubicBezTo>
                  <a:cubicBezTo>
                    <a:pt x="122" y="33"/>
                    <a:pt x="122" y="31"/>
                    <a:pt x="124" y="29"/>
                  </a:cubicBezTo>
                  <a:cubicBezTo>
                    <a:pt x="125" y="30"/>
                    <a:pt x="124" y="31"/>
                    <a:pt x="124" y="31"/>
                  </a:cubicBezTo>
                  <a:cubicBezTo>
                    <a:pt x="128" y="32"/>
                    <a:pt x="130" y="18"/>
                    <a:pt x="128" y="21"/>
                  </a:cubicBezTo>
                  <a:cubicBezTo>
                    <a:pt x="127" y="19"/>
                    <a:pt x="131" y="18"/>
                    <a:pt x="130" y="16"/>
                  </a:cubicBezTo>
                  <a:cubicBezTo>
                    <a:pt x="132" y="15"/>
                    <a:pt x="131" y="18"/>
                    <a:pt x="134" y="19"/>
                  </a:cubicBezTo>
                  <a:close/>
                  <a:moveTo>
                    <a:pt x="120" y="24"/>
                  </a:moveTo>
                  <a:cubicBezTo>
                    <a:pt x="123" y="27"/>
                    <a:pt x="117" y="29"/>
                    <a:pt x="119" y="32"/>
                  </a:cubicBezTo>
                  <a:cubicBezTo>
                    <a:pt x="116" y="33"/>
                    <a:pt x="115" y="25"/>
                    <a:pt x="120" y="24"/>
                  </a:cubicBezTo>
                  <a:close/>
                  <a:moveTo>
                    <a:pt x="106" y="34"/>
                  </a:moveTo>
                  <a:cubicBezTo>
                    <a:pt x="106" y="31"/>
                    <a:pt x="109" y="28"/>
                    <a:pt x="112" y="26"/>
                  </a:cubicBezTo>
                  <a:cubicBezTo>
                    <a:pt x="117" y="31"/>
                    <a:pt x="110" y="32"/>
                    <a:pt x="106" y="34"/>
                  </a:cubicBezTo>
                  <a:close/>
                  <a:moveTo>
                    <a:pt x="45" y="55"/>
                  </a:moveTo>
                  <a:cubicBezTo>
                    <a:pt x="41" y="57"/>
                    <a:pt x="37" y="57"/>
                    <a:pt x="34" y="53"/>
                  </a:cubicBezTo>
                  <a:cubicBezTo>
                    <a:pt x="33" y="56"/>
                    <a:pt x="31" y="59"/>
                    <a:pt x="34" y="62"/>
                  </a:cubicBezTo>
                  <a:cubicBezTo>
                    <a:pt x="28" y="65"/>
                    <a:pt x="29" y="66"/>
                    <a:pt x="24" y="66"/>
                  </a:cubicBezTo>
                  <a:cubicBezTo>
                    <a:pt x="27" y="60"/>
                    <a:pt x="31" y="59"/>
                    <a:pt x="27" y="51"/>
                  </a:cubicBezTo>
                  <a:cubicBezTo>
                    <a:pt x="36" y="50"/>
                    <a:pt x="32" y="41"/>
                    <a:pt x="35" y="36"/>
                  </a:cubicBezTo>
                  <a:cubicBezTo>
                    <a:pt x="36" y="40"/>
                    <a:pt x="38" y="45"/>
                    <a:pt x="34" y="49"/>
                  </a:cubicBezTo>
                  <a:cubicBezTo>
                    <a:pt x="34" y="48"/>
                    <a:pt x="33" y="48"/>
                    <a:pt x="32" y="49"/>
                  </a:cubicBezTo>
                  <a:cubicBezTo>
                    <a:pt x="33" y="49"/>
                    <a:pt x="34" y="50"/>
                    <a:pt x="34" y="51"/>
                  </a:cubicBezTo>
                  <a:cubicBezTo>
                    <a:pt x="36" y="53"/>
                    <a:pt x="38" y="49"/>
                    <a:pt x="40" y="50"/>
                  </a:cubicBezTo>
                  <a:cubicBezTo>
                    <a:pt x="41" y="48"/>
                    <a:pt x="42" y="46"/>
                    <a:pt x="40" y="44"/>
                  </a:cubicBezTo>
                  <a:cubicBezTo>
                    <a:pt x="43" y="42"/>
                    <a:pt x="46" y="40"/>
                    <a:pt x="49" y="37"/>
                  </a:cubicBezTo>
                  <a:cubicBezTo>
                    <a:pt x="55" y="44"/>
                    <a:pt x="42" y="47"/>
                    <a:pt x="45" y="55"/>
                  </a:cubicBezTo>
                  <a:close/>
                  <a:moveTo>
                    <a:pt x="64" y="49"/>
                  </a:moveTo>
                  <a:cubicBezTo>
                    <a:pt x="63" y="48"/>
                    <a:pt x="62" y="50"/>
                    <a:pt x="61" y="50"/>
                  </a:cubicBezTo>
                  <a:cubicBezTo>
                    <a:pt x="57" y="41"/>
                    <a:pt x="73" y="49"/>
                    <a:pt x="65" y="54"/>
                  </a:cubicBezTo>
                  <a:cubicBezTo>
                    <a:pt x="64" y="52"/>
                    <a:pt x="65" y="51"/>
                    <a:pt x="64" y="49"/>
                  </a:cubicBezTo>
                  <a:close/>
                  <a:moveTo>
                    <a:pt x="97" y="29"/>
                  </a:moveTo>
                  <a:cubicBezTo>
                    <a:pt x="95" y="22"/>
                    <a:pt x="106" y="27"/>
                    <a:pt x="104" y="20"/>
                  </a:cubicBezTo>
                  <a:cubicBezTo>
                    <a:pt x="108" y="23"/>
                    <a:pt x="113" y="13"/>
                    <a:pt x="116" y="19"/>
                  </a:cubicBezTo>
                  <a:cubicBezTo>
                    <a:pt x="112" y="21"/>
                    <a:pt x="113" y="20"/>
                    <a:pt x="111" y="24"/>
                  </a:cubicBezTo>
                  <a:cubicBezTo>
                    <a:pt x="110" y="18"/>
                    <a:pt x="103" y="27"/>
                    <a:pt x="100" y="32"/>
                  </a:cubicBezTo>
                  <a:cubicBezTo>
                    <a:pt x="95" y="29"/>
                    <a:pt x="93" y="31"/>
                    <a:pt x="86" y="27"/>
                  </a:cubicBezTo>
                  <a:cubicBezTo>
                    <a:pt x="90" y="25"/>
                    <a:pt x="93" y="25"/>
                    <a:pt x="97" y="29"/>
                  </a:cubicBezTo>
                  <a:close/>
                  <a:moveTo>
                    <a:pt x="80" y="44"/>
                  </a:moveTo>
                  <a:cubicBezTo>
                    <a:pt x="76" y="38"/>
                    <a:pt x="87" y="38"/>
                    <a:pt x="90" y="36"/>
                  </a:cubicBezTo>
                  <a:cubicBezTo>
                    <a:pt x="92" y="42"/>
                    <a:pt x="83" y="40"/>
                    <a:pt x="80" y="44"/>
                  </a:cubicBezTo>
                  <a:close/>
                  <a:moveTo>
                    <a:pt x="84" y="32"/>
                  </a:moveTo>
                  <a:cubicBezTo>
                    <a:pt x="81" y="32"/>
                    <a:pt x="78" y="36"/>
                    <a:pt x="76" y="35"/>
                  </a:cubicBezTo>
                  <a:cubicBezTo>
                    <a:pt x="73" y="31"/>
                    <a:pt x="80" y="26"/>
                    <a:pt x="82" y="26"/>
                  </a:cubicBezTo>
                  <a:cubicBezTo>
                    <a:pt x="82" y="28"/>
                    <a:pt x="83" y="30"/>
                    <a:pt x="84" y="32"/>
                  </a:cubicBezTo>
                  <a:close/>
                  <a:moveTo>
                    <a:pt x="91" y="13"/>
                  </a:moveTo>
                  <a:cubicBezTo>
                    <a:pt x="93" y="17"/>
                    <a:pt x="91" y="22"/>
                    <a:pt x="87" y="22"/>
                  </a:cubicBezTo>
                  <a:cubicBezTo>
                    <a:pt x="86" y="19"/>
                    <a:pt x="87" y="16"/>
                    <a:pt x="91" y="13"/>
                  </a:cubicBezTo>
                  <a:close/>
                  <a:moveTo>
                    <a:pt x="69" y="56"/>
                  </a:moveTo>
                  <a:cubicBezTo>
                    <a:pt x="71" y="50"/>
                    <a:pt x="69" y="49"/>
                    <a:pt x="68" y="44"/>
                  </a:cubicBezTo>
                  <a:cubicBezTo>
                    <a:pt x="67" y="40"/>
                    <a:pt x="60" y="44"/>
                    <a:pt x="62" y="40"/>
                  </a:cubicBezTo>
                  <a:cubicBezTo>
                    <a:pt x="68" y="33"/>
                    <a:pt x="84" y="48"/>
                    <a:pt x="69" y="56"/>
                  </a:cubicBezTo>
                  <a:close/>
                  <a:moveTo>
                    <a:pt x="72" y="32"/>
                  </a:moveTo>
                  <a:cubicBezTo>
                    <a:pt x="70" y="34"/>
                    <a:pt x="58" y="37"/>
                    <a:pt x="56" y="41"/>
                  </a:cubicBezTo>
                  <a:cubicBezTo>
                    <a:pt x="55" y="37"/>
                    <a:pt x="59" y="34"/>
                    <a:pt x="63" y="30"/>
                  </a:cubicBezTo>
                  <a:cubicBezTo>
                    <a:pt x="66" y="31"/>
                    <a:pt x="69" y="33"/>
                    <a:pt x="72" y="32"/>
                  </a:cubicBezTo>
                  <a:close/>
                  <a:moveTo>
                    <a:pt x="76" y="25"/>
                  </a:moveTo>
                  <a:cubicBezTo>
                    <a:pt x="70" y="25"/>
                    <a:pt x="70" y="26"/>
                    <a:pt x="65" y="28"/>
                  </a:cubicBezTo>
                  <a:cubicBezTo>
                    <a:pt x="63" y="26"/>
                    <a:pt x="66" y="25"/>
                    <a:pt x="65" y="23"/>
                  </a:cubicBezTo>
                  <a:cubicBezTo>
                    <a:pt x="62" y="22"/>
                    <a:pt x="58" y="33"/>
                    <a:pt x="53" y="27"/>
                  </a:cubicBezTo>
                  <a:cubicBezTo>
                    <a:pt x="60" y="23"/>
                    <a:pt x="59" y="19"/>
                    <a:pt x="64" y="15"/>
                  </a:cubicBezTo>
                  <a:cubicBezTo>
                    <a:pt x="66" y="21"/>
                    <a:pt x="69" y="23"/>
                    <a:pt x="76" y="25"/>
                  </a:cubicBezTo>
                  <a:close/>
                  <a:moveTo>
                    <a:pt x="50" y="25"/>
                  </a:moveTo>
                  <a:cubicBezTo>
                    <a:pt x="46" y="32"/>
                    <a:pt x="57" y="33"/>
                    <a:pt x="53" y="36"/>
                  </a:cubicBezTo>
                  <a:cubicBezTo>
                    <a:pt x="51" y="32"/>
                    <a:pt x="48" y="36"/>
                    <a:pt x="47" y="32"/>
                  </a:cubicBezTo>
                  <a:cubicBezTo>
                    <a:pt x="45" y="35"/>
                    <a:pt x="45" y="38"/>
                    <a:pt x="40" y="40"/>
                  </a:cubicBezTo>
                  <a:cubicBezTo>
                    <a:pt x="40" y="32"/>
                    <a:pt x="41" y="27"/>
                    <a:pt x="50" y="25"/>
                  </a:cubicBezTo>
                  <a:close/>
                  <a:moveTo>
                    <a:pt x="62" y="13"/>
                  </a:moveTo>
                  <a:cubicBezTo>
                    <a:pt x="62" y="17"/>
                    <a:pt x="53" y="15"/>
                    <a:pt x="50" y="22"/>
                  </a:cubicBezTo>
                  <a:cubicBezTo>
                    <a:pt x="48" y="20"/>
                    <a:pt x="46" y="23"/>
                    <a:pt x="44" y="20"/>
                  </a:cubicBezTo>
                  <a:cubicBezTo>
                    <a:pt x="47" y="17"/>
                    <a:pt x="53" y="20"/>
                    <a:pt x="49" y="14"/>
                  </a:cubicBezTo>
                  <a:cubicBezTo>
                    <a:pt x="54" y="10"/>
                    <a:pt x="58" y="14"/>
                    <a:pt x="62" y="13"/>
                  </a:cubicBezTo>
                  <a:close/>
                </a:path>
              </a:pathLst>
            </a:custGeom>
            <a:solidFill>
              <a:srgbClr val="5F7797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white"/>
                </a:solidFill>
              </a:endParaRPr>
            </a:p>
          </p:txBody>
        </p:sp>
        <p:sp>
          <p:nvSpPr>
            <p:cNvPr id="426" name="矩形 425"/>
            <p:cNvSpPr/>
            <p:nvPr/>
          </p:nvSpPr>
          <p:spPr>
            <a:xfrm>
              <a:off x="4715654" y="534413"/>
              <a:ext cx="2760692" cy="553998"/>
            </a:xfrm>
            <a:prstGeom prst="rect">
              <a:avLst/>
            </a:prstGeom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3000" b="1">
                  <a:solidFill>
                    <a:srgbClr val="5F7797"/>
                  </a:solidFill>
                </a:rPr>
                <a:t>1.1 </a:t>
              </a:r>
              <a:r>
                <a:rPr lang="zh-CN" altLang="en-US" sz="3000" b="1">
                  <a:solidFill>
                    <a:srgbClr val="5F7797"/>
                  </a:solidFill>
                </a:rPr>
                <a:t>地位与作用</a:t>
              </a:r>
              <a:endParaRPr lang="zh-CN" altLang="en-US" sz="3000" b="1">
                <a:solidFill>
                  <a:srgbClr val="5F7797"/>
                </a:solidFill>
              </a:endParaRPr>
            </a:p>
          </p:txBody>
        </p:sp>
      </p:grpSp>
      <p:sp>
        <p:nvSpPr>
          <p:cNvPr id="429" name="Freeform 43"/>
          <p:cNvSpPr>
            <a:spLocks noEditPoints="1"/>
          </p:cNvSpPr>
          <p:nvPr/>
        </p:nvSpPr>
        <p:spPr bwMode="auto">
          <a:xfrm>
            <a:off x="11150611" y="6070846"/>
            <a:ext cx="817271" cy="692679"/>
          </a:xfrm>
          <a:custGeom>
            <a:gdLst>
              <a:gd name="T0" fmla="*/ 109 w 969"/>
              <a:gd name="T1" fmla="*/ 153 h 820"/>
              <a:gd name="T2" fmla="*/ 925 w 969"/>
              <a:gd name="T3" fmla="*/ 436 h 820"/>
              <a:gd name="T4" fmla="*/ 932 w 969"/>
              <a:gd name="T5" fmla="*/ 280 h 820"/>
              <a:gd name="T6" fmla="*/ 463 w 969"/>
              <a:gd name="T7" fmla="*/ 800 h 820"/>
              <a:gd name="T8" fmla="*/ 83 w 969"/>
              <a:gd name="T9" fmla="*/ 538 h 820"/>
              <a:gd name="T10" fmla="*/ 113 w 969"/>
              <a:gd name="T11" fmla="*/ 584 h 820"/>
              <a:gd name="T12" fmla="*/ 421 w 969"/>
              <a:gd name="T13" fmla="*/ 789 h 820"/>
              <a:gd name="T14" fmla="*/ 517 w 969"/>
              <a:gd name="T15" fmla="*/ 789 h 820"/>
              <a:gd name="T16" fmla="*/ 366 w 969"/>
              <a:gd name="T17" fmla="*/ 764 h 820"/>
              <a:gd name="T18" fmla="*/ 390 w 969"/>
              <a:gd name="T19" fmla="*/ 754 h 820"/>
              <a:gd name="T20" fmla="*/ 475 w 969"/>
              <a:gd name="T21" fmla="*/ 746 h 820"/>
              <a:gd name="T22" fmla="*/ 686 w 969"/>
              <a:gd name="T23" fmla="*/ 750 h 820"/>
              <a:gd name="T24" fmla="*/ 795 w 969"/>
              <a:gd name="T25" fmla="*/ 476 h 820"/>
              <a:gd name="T26" fmla="*/ 123 w 969"/>
              <a:gd name="T27" fmla="*/ 598 h 820"/>
              <a:gd name="T28" fmla="*/ 695 w 969"/>
              <a:gd name="T29" fmla="*/ 750 h 820"/>
              <a:gd name="T30" fmla="*/ 191 w 969"/>
              <a:gd name="T31" fmla="*/ 670 h 820"/>
              <a:gd name="T32" fmla="*/ 384 w 969"/>
              <a:gd name="T33" fmla="*/ 751 h 820"/>
              <a:gd name="T34" fmla="*/ 617 w 969"/>
              <a:gd name="T35" fmla="*/ 619 h 820"/>
              <a:gd name="T36" fmla="*/ 300 w 969"/>
              <a:gd name="T37" fmla="*/ 701 h 820"/>
              <a:gd name="T38" fmla="*/ 236 w 969"/>
              <a:gd name="T39" fmla="*/ 678 h 820"/>
              <a:gd name="T40" fmla="*/ 197 w 969"/>
              <a:gd name="T41" fmla="*/ 672 h 820"/>
              <a:gd name="T42" fmla="*/ 871 w 969"/>
              <a:gd name="T43" fmla="*/ 553 h 820"/>
              <a:gd name="T44" fmla="*/ 268 w 969"/>
              <a:gd name="T45" fmla="*/ 168 h 820"/>
              <a:gd name="T46" fmla="*/ 790 w 969"/>
              <a:gd name="T47" fmla="*/ 705 h 820"/>
              <a:gd name="T48" fmla="*/ 920 w 969"/>
              <a:gd name="T49" fmla="*/ 522 h 820"/>
              <a:gd name="T50" fmla="*/ 120 w 969"/>
              <a:gd name="T51" fmla="*/ 284 h 820"/>
              <a:gd name="T52" fmla="*/ 126 w 969"/>
              <a:gd name="T53" fmla="*/ 306 h 820"/>
              <a:gd name="T54" fmla="*/ 917 w 969"/>
              <a:gd name="T55" fmla="*/ 522 h 820"/>
              <a:gd name="T56" fmla="*/ 154 w 969"/>
              <a:gd name="T57" fmla="*/ 627 h 820"/>
              <a:gd name="T58" fmla="*/ 223 w 969"/>
              <a:gd name="T59" fmla="*/ 618 h 820"/>
              <a:gd name="T60" fmla="*/ 116 w 969"/>
              <a:gd name="T61" fmla="*/ 584 h 820"/>
              <a:gd name="T62" fmla="*/ 104 w 969"/>
              <a:gd name="T63" fmla="*/ 565 h 820"/>
              <a:gd name="T64" fmla="*/ 88 w 969"/>
              <a:gd name="T65" fmla="*/ 345 h 820"/>
              <a:gd name="T66" fmla="*/ 66 w 969"/>
              <a:gd name="T67" fmla="*/ 498 h 820"/>
              <a:gd name="T68" fmla="*/ 124 w 969"/>
              <a:gd name="T69" fmla="*/ 198 h 820"/>
              <a:gd name="T70" fmla="*/ 124 w 969"/>
              <a:gd name="T71" fmla="*/ 198 h 820"/>
              <a:gd name="T72" fmla="*/ 764 w 969"/>
              <a:gd name="T73" fmla="*/ 220 h 820"/>
              <a:gd name="T74" fmla="*/ 882 w 969"/>
              <a:gd name="T75" fmla="*/ 466 h 820"/>
              <a:gd name="T76" fmla="*/ 118 w 969"/>
              <a:gd name="T77" fmla="*/ 282 h 820"/>
              <a:gd name="T78" fmla="*/ 510 w 969"/>
              <a:gd name="T79" fmla="*/ 141 h 820"/>
              <a:gd name="T80" fmla="*/ 173 w 969"/>
              <a:gd name="T81" fmla="*/ 162 h 820"/>
              <a:gd name="T82" fmla="*/ 799 w 969"/>
              <a:gd name="T83" fmla="*/ 241 h 820"/>
              <a:gd name="T84" fmla="*/ 841 w 969"/>
              <a:gd name="T85" fmla="*/ 261 h 820"/>
              <a:gd name="T86" fmla="*/ 622 w 969"/>
              <a:gd name="T87" fmla="*/ 59 h 820"/>
              <a:gd name="T88" fmla="*/ 137 w 969"/>
              <a:gd name="T89" fmla="*/ 252 h 820"/>
              <a:gd name="T90" fmla="*/ 140 w 969"/>
              <a:gd name="T91" fmla="*/ 242 h 820"/>
              <a:gd name="T92" fmla="*/ 293 w 969"/>
              <a:gd name="T93" fmla="*/ 139 h 820"/>
              <a:gd name="T94" fmla="*/ 293 w 969"/>
              <a:gd name="T95" fmla="*/ 139 h 820"/>
              <a:gd name="T96" fmla="*/ 764 w 969"/>
              <a:gd name="T97" fmla="*/ 216 h 820"/>
              <a:gd name="T98" fmla="*/ 656 w 969"/>
              <a:gd name="T99" fmla="*/ 127 h 820"/>
              <a:gd name="T100" fmla="*/ 614 w 969"/>
              <a:gd name="T101" fmla="*/ 96 h 820"/>
              <a:gd name="T102" fmla="*/ 214 w 969"/>
              <a:gd name="T103" fmla="*/ 116 h 820"/>
              <a:gd name="T104" fmla="*/ 673 w 969"/>
              <a:gd name="T105" fmla="*/ 156 h 820"/>
              <a:gd name="T106" fmla="*/ 270 w 969"/>
              <a:gd name="T107" fmla="*/ 163 h 820"/>
              <a:gd name="T108" fmla="*/ 478 w 969"/>
              <a:gd name="T109" fmla="*/ 136 h 820"/>
              <a:gd name="T110" fmla="*/ 611 w 969"/>
              <a:gd name="T111" fmla="*/ 127 h 820"/>
              <a:gd name="T112" fmla="*/ 357 w 969"/>
              <a:gd name="T113" fmla="*/ 101 h 820"/>
              <a:gd name="T114" fmla="*/ 260 w 969"/>
              <a:gd name="T115" fmla="*/ 85 h 820"/>
              <a:gd name="T116" fmla="*/ 345 w 969"/>
              <a:gd name="T117" fmla="*/ 106 h 820"/>
              <a:gd name="T118" fmla="*/ 357 w 969"/>
              <a:gd name="T119" fmla="*/ 104 h 820"/>
              <a:gd name="T120" fmla="*/ 440 w 969"/>
              <a:gd name="T121" fmla="*/ 72 h 8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  <a:cxn ang="0">
                <a:pos x="T120" y="T121"/>
              </a:cxn>
            </a:cxnLst>
            <a:rect l="0" t="0" r="r" b="b"/>
            <a:pathLst>
              <a:path w="969" h="820">
                <a:moveTo>
                  <a:pt x="532" y="809"/>
                </a:moveTo>
                <a:cubicBezTo>
                  <a:pt x="505" y="809"/>
                  <a:pt x="479" y="806"/>
                  <a:pt x="453" y="800"/>
                </a:cubicBezTo>
                <a:cubicBezTo>
                  <a:pt x="374" y="805"/>
                  <a:pt x="296" y="788"/>
                  <a:pt x="233" y="750"/>
                </a:cubicBezTo>
                <a:cubicBezTo>
                  <a:pt x="153" y="701"/>
                  <a:pt x="99" y="622"/>
                  <a:pt x="78" y="529"/>
                </a:cubicBezTo>
                <a:cubicBezTo>
                  <a:pt x="73" y="519"/>
                  <a:pt x="68" y="509"/>
                  <a:pt x="63" y="499"/>
                </a:cubicBezTo>
                <a:cubicBezTo>
                  <a:pt x="17" y="395"/>
                  <a:pt x="0" y="241"/>
                  <a:pt x="109" y="153"/>
                </a:cubicBezTo>
                <a:cubicBezTo>
                  <a:pt x="138" y="129"/>
                  <a:pt x="172" y="111"/>
                  <a:pt x="210" y="97"/>
                </a:cubicBezTo>
                <a:cubicBezTo>
                  <a:pt x="211" y="97"/>
                  <a:pt x="211" y="97"/>
                  <a:pt x="211" y="96"/>
                </a:cubicBezTo>
                <a:cubicBezTo>
                  <a:pt x="260" y="59"/>
                  <a:pt x="321" y="34"/>
                  <a:pt x="387" y="24"/>
                </a:cubicBezTo>
                <a:cubicBezTo>
                  <a:pt x="552" y="0"/>
                  <a:pt x="717" y="66"/>
                  <a:pt x="806" y="194"/>
                </a:cubicBezTo>
                <a:cubicBezTo>
                  <a:pt x="823" y="217"/>
                  <a:pt x="837" y="243"/>
                  <a:pt x="848" y="270"/>
                </a:cubicBezTo>
                <a:cubicBezTo>
                  <a:pt x="887" y="317"/>
                  <a:pt x="915" y="372"/>
                  <a:pt x="925" y="436"/>
                </a:cubicBezTo>
                <a:cubicBezTo>
                  <a:pt x="935" y="501"/>
                  <a:pt x="921" y="563"/>
                  <a:pt x="885" y="618"/>
                </a:cubicBezTo>
                <a:cubicBezTo>
                  <a:pt x="909" y="588"/>
                  <a:pt x="928" y="553"/>
                  <a:pt x="941" y="515"/>
                </a:cubicBezTo>
                <a:cubicBezTo>
                  <a:pt x="967" y="439"/>
                  <a:pt x="963" y="356"/>
                  <a:pt x="930" y="281"/>
                </a:cubicBezTo>
                <a:cubicBezTo>
                  <a:pt x="895" y="202"/>
                  <a:pt x="833" y="163"/>
                  <a:pt x="766" y="123"/>
                </a:cubicBezTo>
                <a:cubicBezTo>
                  <a:pt x="768" y="120"/>
                  <a:pt x="768" y="120"/>
                  <a:pt x="768" y="120"/>
                </a:cubicBezTo>
                <a:cubicBezTo>
                  <a:pt x="834" y="161"/>
                  <a:pt x="897" y="200"/>
                  <a:pt x="932" y="280"/>
                </a:cubicBezTo>
                <a:cubicBezTo>
                  <a:pt x="965" y="356"/>
                  <a:pt x="969" y="439"/>
                  <a:pt x="944" y="515"/>
                </a:cubicBezTo>
                <a:cubicBezTo>
                  <a:pt x="926" y="568"/>
                  <a:pt x="896" y="615"/>
                  <a:pt x="855" y="656"/>
                </a:cubicBezTo>
                <a:cubicBezTo>
                  <a:pt x="832" y="681"/>
                  <a:pt x="803" y="703"/>
                  <a:pt x="771" y="722"/>
                </a:cubicBezTo>
                <a:cubicBezTo>
                  <a:pt x="729" y="759"/>
                  <a:pt x="676" y="785"/>
                  <a:pt x="618" y="799"/>
                </a:cubicBezTo>
                <a:cubicBezTo>
                  <a:pt x="590" y="806"/>
                  <a:pt x="561" y="809"/>
                  <a:pt x="532" y="809"/>
                </a:cubicBezTo>
                <a:close/>
                <a:moveTo>
                  <a:pt x="463" y="800"/>
                </a:moveTo>
                <a:cubicBezTo>
                  <a:pt x="565" y="820"/>
                  <a:pt x="676" y="794"/>
                  <a:pt x="757" y="731"/>
                </a:cubicBezTo>
                <a:cubicBezTo>
                  <a:pt x="734" y="744"/>
                  <a:pt x="708" y="755"/>
                  <a:pt x="682" y="765"/>
                </a:cubicBezTo>
                <a:cubicBezTo>
                  <a:pt x="624" y="785"/>
                  <a:pt x="565" y="794"/>
                  <a:pt x="507" y="794"/>
                </a:cubicBezTo>
                <a:cubicBezTo>
                  <a:pt x="507" y="794"/>
                  <a:pt x="506" y="794"/>
                  <a:pt x="506" y="794"/>
                </a:cubicBezTo>
                <a:cubicBezTo>
                  <a:pt x="492" y="797"/>
                  <a:pt x="477" y="799"/>
                  <a:pt x="463" y="800"/>
                </a:cubicBezTo>
                <a:close/>
                <a:moveTo>
                  <a:pt x="83" y="538"/>
                </a:moveTo>
                <a:cubicBezTo>
                  <a:pt x="105" y="626"/>
                  <a:pt x="158" y="701"/>
                  <a:pt x="234" y="747"/>
                </a:cubicBezTo>
                <a:cubicBezTo>
                  <a:pt x="294" y="784"/>
                  <a:pt x="369" y="801"/>
                  <a:pt x="444" y="798"/>
                </a:cubicBezTo>
                <a:cubicBezTo>
                  <a:pt x="432" y="795"/>
                  <a:pt x="420" y="791"/>
                  <a:pt x="408" y="787"/>
                </a:cubicBezTo>
                <a:cubicBezTo>
                  <a:pt x="382" y="782"/>
                  <a:pt x="357" y="776"/>
                  <a:pt x="333" y="768"/>
                </a:cubicBezTo>
                <a:cubicBezTo>
                  <a:pt x="251" y="741"/>
                  <a:pt x="183" y="692"/>
                  <a:pt x="139" y="629"/>
                </a:cubicBezTo>
                <a:cubicBezTo>
                  <a:pt x="129" y="615"/>
                  <a:pt x="120" y="600"/>
                  <a:pt x="113" y="584"/>
                </a:cubicBezTo>
                <a:cubicBezTo>
                  <a:pt x="102" y="569"/>
                  <a:pt x="92" y="554"/>
                  <a:pt x="83" y="538"/>
                </a:cubicBezTo>
                <a:close/>
                <a:moveTo>
                  <a:pt x="421" y="789"/>
                </a:moveTo>
                <a:cubicBezTo>
                  <a:pt x="432" y="792"/>
                  <a:pt x="443" y="795"/>
                  <a:pt x="453" y="798"/>
                </a:cubicBezTo>
                <a:cubicBezTo>
                  <a:pt x="466" y="797"/>
                  <a:pt x="478" y="796"/>
                  <a:pt x="490" y="794"/>
                </a:cubicBezTo>
                <a:cubicBezTo>
                  <a:pt x="480" y="794"/>
                  <a:pt x="471" y="793"/>
                  <a:pt x="461" y="792"/>
                </a:cubicBezTo>
                <a:cubicBezTo>
                  <a:pt x="448" y="792"/>
                  <a:pt x="434" y="790"/>
                  <a:pt x="421" y="789"/>
                </a:cubicBezTo>
                <a:close/>
                <a:moveTo>
                  <a:pt x="561" y="787"/>
                </a:moveTo>
                <a:cubicBezTo>
                  <a:pt x="550" y="789"/>
                  <a:pt x="540" y="790"/>
                  <a:pt x="529" y="791"/>
                </a:cubicBezTo>
                <a:cubicBezTo>
                  <a:pt x="562" y="790"/>
                  <a:pt x="595" y="785"/>
                  <a:pt x="628" y="777"/>
                </a:cubicBezTo>
                <a:cubicBezTo>
                  <a:pt x="606" y="782"/>
                  <a:pt x="583" y="786"/>
                  <a:pt x="561" y="787"/>
                </a:cubicBezTo>
                <a:close/>
                <a:moveTo>
                  <a:pt x="465" y="790"/>
                </a:moveTo>
                <a:cubicBezTo>
                  <a:pt x="483" y="791"/>
                  <a:pt x="500" y="791"/>
                  <a:pt x="517" y="789"/>
                </a:cubicBezTo>
                <a:cubicBezTo>
                  <a:pt x="518" y="789"/>
                  <a:pt x="518" y="789"/>
                  <a:pt x="518" y="789"/>
                </a:cubicBezTo>
                <a:cubicBezTo>
                  <a:pt x="488" y="790"/>
                  <a:pt x="458" y="787"/>
                  <a:pt x="428" y="782"/>
                </a:cubicBezTo>
                <a:cubicBezTo>
                  <a:pt x="411" y="779"/>
                  <a:pt x="394" y="775"/>
                  <a:pt x="378" y="770"/>
                </a:cubicBezTo>
                <a:cubicBezTo>
                  <a:pt x="385" y="774"/>
                  <a:pt x="392" y="777"/>
                  <a:pt x="399" y="780"/>
                </a:cubicBezTo>
                <a:cubicBezTo>
                  <a:pt x="421" y="785"/>
                  <a:pt x="443" y="788"/>
                  <a:pt x="465" y="790"/>
                </a:cubicBezTo>
                <a:close/>
                <a:moveTo>
                  <a:pt x="366" y="764"/>
                </a:moveTo>
                <a:cubicBezTo>
                  <a:pt x="387" y="770"/>
                  <a:pt x="407" y="776"/>
                  <a:pt x="429" y="779"/>
                </a:cubicBezTo>
                <a:cubicBezTo>
                  <a:pt x="449" y="783"/>
                  <a:pt x="471" y="785"/>
                  <a:pt x="494" y="786"/>
                </a:cubicBezTo>
                <a:cubicBezTo>
                  <a:pt x="455" y="782"/>
                  <a:pt x="418" y="770"/>
                  <a:pt x="384" y="754"/>
                </a:cubicBezTo>
                <a:cubicBezTo>
                  <a:pt x="369" y="753"/>
                  <a:pt x="356" y="752"/>
                  <a:pt x="342" y="749"/>
                </a:cubicBezTo>
                <a:cubicBezTo>
                  <a:pt x="350" y="755"/>
                  <a:pt x="358" y="760"/>
                  <a:pt x="366" y="764"/>
                </a:cubicBezTo>
                <a:close/>
                <a:moveTo>
                  <a:pt x="390" y="754"/>
                </a:moveTo>
                <a:cubicBezTo>
                  <a:pt x="434" y="774"/>
                  <a:pt x="482" y="786"/>
                  <a:pt x="532" y="786"/>
                </a:cubicBezTo>
                <a:cubicBezTo>
                  <a:pt x="533" y="786"/>
                  <a:pt x="534" y="786"/>
                  <a:pt x="535" y="785"/>
                </a:cubicBezTo>
                <a:cubicBezTo>
                  <a:pt x="583" y="774"/>
                  <a:pt x="628" y="754"/>
                  <a:pt x="669" y="727"/>
                </a:cubicBezTo>
                <a:cubicBezTo>
                  <a:pt x="758" y="667"/>
                  <a:pt x="801" y="581"/>
                  <a:pt x="792" y="481"/>
                </a:cubicBezTo>
                <a:cubicBezTo>
                  <a:pt x="771" y="534"/>
                  <a:pt x="736" y="585"/>
                  <a:pt x="691" y="628"/>
                </a:cubicBezTo>
                <a:cubicBezTo>
                  <a:pt x="630" y="687"/>
                  <a:pt x="553" y="729"/>
                  <a:pt x="475" y="746"/>
                </a:cubicBezTo>
                <a:cubicBezTo>
                  <a:pt x="446" y="752"/>
                  <a:pt x="418" y="755"/>
                  <a:pt x="390" y="754"/>
                </a:cubicBezTo>
                <a:close/>
                <a:moveTo>
                  <a:pt x="795" y="476"/>
                </a:moveTo>
                <a:cubicBezTo>
                  <a:pt x="806" y="579"/>
                  <a:pt x="762" y="668"/>
                  <a:pt x="670" y="729"/>
                </a:cubicBezTo>
                <a:cubicBezTo>
                  <a:pt x="634" y="754"/>
                  <a:pt x="593" y="772"/>
                  <a:pt x="550" y="784"/>
                </a:cubicBezTo>
                <a:cubicBezTo>
                  <a:pt x="564" y="783"/>
                  <a:pt x="577" y="781"/>
                  <a:pt x="591" y="779"/>
                </a:cubicBezTo>
                <a:cubicBezTo>
                  <a:pt x="622" y="772"/>
                  <a:pt x="654" y="763"/>
                  <a:pt x="686" y="750"/>
                </a:cubicBezTo>
                <a:cubicBezTo>
                  <a:pt x="745" y="725"/>
                  <a:pt x="799" y="684"/>
                  <a:pt x="836" y="625"/>
                </a:cubicBezTo>
                <a:cubicBezTo>
                  <a:pt x="859" y="588"/>
                  <a:pt x="873" y="546"/>
                  <a:pt x="879" y="502"/>
                </a:cubicBezTo>
                <a:cubicBezTo>
                  <a:pt x="885" y="424"/>
                  <a:pt x="864" y="343"/>
                  <a:pt x="815" y="276"/>
                </a:cubicBezTo>
                <a:cubicBezTo>
                  <a:pt x="812" y="273"/>
                  <a:pt x="809" y="269"/>
                  <a:pt x="807" y="266"/>
                </a:cubicBezTo>
                <a:cubicBezTo>
                  <a:pt x="820" y="313"/>
                  <a:pt x="821" y="364"/>
                  <a:pt x="812" y="415"/>
                </a:cubicBezTo>
                <a:cubicBezTo>
                  <a:pt x="808" y="435"/>
                  <a:pt x="802" y="456"/>
                  <a:pt x="795" y="476"/>
                </a:cubicBezTo>
                <a:close/>
                <a:moveTo>
                  <a:pt x="123" y="598"/>
                </a:moveTo>
                <a:cubicBezTo>
                  <a:pt x="129" y="608"/>
                  <a:pt x="135" y="618"/>
                  <a:pt x="141" y="627"/>
                </a:cubicBezTo>
                <a:cubicBezTo>
                  <a:pt x="195" y="704"/>
                  <a:pt x="285" y="758"/>
                  <a:pt x="385" y="780"/>
                </a:cubicBezTo>
                <a:cubicBezTo>
                  <a:pt x="319" y="763"/>
                  <a:pt x="258" y="733"/>
                  <a:pt x="209" y="690"/>
                </a:cubicBezTo>
                <a:cubicBezTo>
                  <a:pt x="186" y="671"/>
                  <a:pt x="166" y="650"/>
                  <a:pt x="147" y="627"/>
                </a:cubicBezTo>
                <a:cubicBezTo>
                  <a:pt x="139" y="618"/>
                  <a:pt x="131" y="608"/>
                  <a:pt x="123" y="598"/>
                </a:cubicBezTo>
                <a:close/>
                <a:moveTo>
                  <a:pt x="695" y="750"/>
                </a:moveTo>
                <a:cubicBezTo>
                  <a:pt x="683" y="755"/>
                  <a:pt x="670" y="760"/>
                  <a:pt x="657" y="765"/>
                </a:cubicBezTo>
                <a:cubicBezTo>
                  <a:pt x="643" y="770"/>
                  <a:pt x="629" y="774"/>
                  <a:pt x="614" y="777"/>
                </a:cubicBezTo>
                <a:cubicBezTo>
                  <a:pt x="671" y="766"/>
                  <a:pt x="728" y="744"/>
                  <a:pt x="779" y="712"/>
                </a:cubicBezTo>
                <a:cubicBezTo>
                  <a:pt x="784" y="708"/>
                  <a:pt x="789" y="703"/>
                  <a:pt x="794" y="697"/>
                </a:cubicBezTo>
                <a:cubicBezTo>
                  <a:pt x="763" y="718"/>
                  <a:pt x="729" y="736"/>
                  <a:pt x="695" y="750"/>
                </a:cubicBezTo>
                <a:close/>
                <a:moveTo>
                  <a:pt x="184" y="664"/>
                </a:moveTo>
                <a:cubicBezTo>
                  <a:pt x="193" y="673"/>
                  <a:pt x="201" y="681"/>
                  <a:pt x="210" y="688"/>
                </a:cubicBezTo>
                <a:cubicBezTo>
                  <a:pt x="259" y="731"/>
                  <a:pt x="320" y="760"/>
                  <a:pt x="385" y="777"/>
                </a:cubicBezTo>
                <a:cubicBezTo>
                  <a:pt x="378" y="774"/>
                  <a:pt x="372" y="770"/>
                  <a:pt x="365" y="766"/>
                </a:cubicBezTo>
                <a:cubicBezTo>
                  <a:pt x="335" y="757"/>
                  <a:pt x="305" y="744"/>
                  <a:pt x="278" y="730"/>
                </a:cubicBezTo>
                <a:cubicBezTo>
                  <a:pt x="246" y="716"/>
                  <a:pt x="217" y="696"/>
                  <a:pt x="191" y="670"/>
                </a:cubicBezTo>
                <a:cubicBezTo>
                  <a:pt x="189" y="668"/>
                  <a:pt x="186" y="666"/>
                  <a:pt x="184" y="664"/>
                </a:cubicBezTo>
                <a:close/>
                <a:moveTo>
                  <a:pt x="301" y="739"/>
                </a:moveTo>
                <a:cubicBezTo>
                  <a:pt x="318" y="747"/>
                  <a:pt x="336" y="754"/>
                  <a:pt x="355" y="760"/>
                </a:cubicBezTo>
                <a:cubicBezTo>
                  <a:pt x="348" y="757"/>
                  <a:pt x="342" y="752"/>
                  <a:pt x="336" y="748"/>
                </a:cubicBezTo>
                <a:cubicBezTo>
                  <a:pt x="324" y="746"/>
                  <a:pt x="312" y="742"/>
                  <a:pt x="301" y="739"/>
                </a:cubicBezTo>
                <a:close/>
                <a:moveTo>
                  <a:pt x="384" y="751"/>
                </a:moveTo>
                <a:cubicBezTo>
                  <a:pt x="413" y="753"/>
                  <a:pt x="444" y="750"/>
                  <a:pt x="475" y="743"/>
                </a:cubicBezTo>
                <a:cubicBezTo>
                  <a:pt x="618" y="712"/>
                  <a:pt x="742" y="604"/>
                  <a:pt x="792" y="475"/>
                </a:cubicBezTo>
                <a:cubicBezTo>
                  <a:pt x="791" y="467"/>
                  <a:pt x="789" y="458"/>
                  <a:pt x="788" y="448"/>
                </a:cubicBezTo>
                <a:cubicBezTo>
                  <a:pt x="780" y="411"/>
                  <a:pt x="766" y="374"/>
                  <a:pt x="747" y="340"/>
                </a:cubicBezTo>
                <a:cubicBezTo>
                  <a:pt x="748" y="369"/>
                  <a:pt x="746" y="397"/>
                  <a:pt x="741" y="424"/>
                </a:cubicBezTo>
                <a:cubicBezTo>
                  <a:pt x="727" y="497"/>
                  <a:pt x="683" y="566"/>
                  <a:pt x="617" y="619"/>
                </a:cubicBezTo>
                <a:cubicBezTo>
                  <a:pt x="554" y="669"/>
                  <a:pt x="477" y="700"/>
                  <a:pt x="401" y="707"/>
                </a:cubicBezTo>
                <a:cubicBezTo>
                  <a:pt x="368" y="711"/>
                  <a:pt x="336" y="709"/>
                  <a:pt x="306" y="703"/>
                </a:cubicBezTo>
                <a:cubicBezTo>
                  <a:pt x="330" y="722"/>
                  <a:pt x="356" y="738"/>
                  <a:pt x="384" y="751"/>
                </a:cubicBezTo>
                <a:close/>
                <a:moveTo>
                  <a:pt x="337" y="746"/>
                </a:moveTo>
                <a:cubicBezTo>
                  <a:pt x="350" y="748"/>
                  <a:pt x="363" y="750"/>
                  <a:pt x="377" y="751"/>
                </a:cubicBezTo>
                <a:cubicBezTo>
                  <a:pt x="350" y="737"/>
                  <a:pt x="324" y="721"/>
                  <a:pt x="300" y="701"/>
                </a:cubicBezTo>
                <a:cubicBezTo>
                  <a:pt x="293" y="700"/>
                  <a:pt x="287" y="698"/>
                  <a:pt x="281" y="696"/>
                </a:cubicBezTo>
                <a:cubicBezTo>
                  <a:pt x="298" y="715"/>
                  <a:pt x="316" y="731"/>
                  <a:pt x="337" y="746"/>
                </a:cubicBezTo>
                <a:close/>
                <a:moveTo>
                  <a:pt x="274" y="725"/>
                </a:moveTo>
                <a:cubicBezTo>
                  <a:pt x="292" y="733"/>
                  <a:pt x="311" y="740"/>
                  <a:pt x="330" y="744"/>
                </a:cubicBezTo>
                <a:cubicBezTo>
                  <a:pt x="311" y="730"/>
                  <a:pt x="292" y="713"/>
                  <a:pt x="276" y="695"/>
                </a:cubicBezTo>
                <a:cubicBezTo>
                  <a:pt x="262" y="690"/>
                  <a:pt x="249" y="684"/>
                  <a:pt x="236" y="678"/>
                </a:cubicBezTo>
                <a:cubicBezTo>
                  <a:pt x="183" y="649"/>
                  <a:pt x="144" y="604"/>
                  <a:pt x="119" y="542"/>
                </a:cubicBezTo>
                <a:cubicBezTo>
                  <a:pt x="98" y="489"/>
                  <a:pt x="90" y="429"/>
                  <a:pt x="95" y="372"/>
                </a:cubicBezTo>
                <a:cubicBezTo>
                  <a:pt x="98" y="345"/>
                  <a:pt x="104" y="320"/>
                  <a:pt x="113" y="296"/>
                </a:cubicBezTo>
                <a:cubicBezTo>
                  <a:pt x="103" y="312"/>
                  <a:pt x="96" y="329"/>
                  <a:pt x="91" y="346"/>
                </a:cubicBezTo>
                <a:cubicBezTo>
                  <a:pt x="84" y="439"/>
                  <a:pt x="101" y="546"/>
                  <a:pt x="157" y="625"/>
                </a:cubicBezTo>
                <a:cubicBezTo>
                  <a:pt x="169" y="643"/>
                  <a:pt x="182" y="658"/>
                  <a:pt x="197" y="672"/>
                </a:cubicBezTo>
                <a:cubicBezTo>
                  <a:pt x="221" y="692"/>
                  <a:pt x="247" y="710"/>
                  <a:pt x="274" y="725"/>
                </a:cubicBezTo>
                <a:close/>
                <a:moveTo>
                  <a:pt x="871" y="553"/>
                </a:moveTo>
                <a:cubicBezTo>
                  <a:pt x="863" y="579"/>
                  <a:pt x="852" y="604"/>
                  <a:pt x="838" y="627"/>
                </a:cubicBezTo>
                <a:cubicBezTo>
                  <a:pt x="811" y="669"/>
                  <a:pt x="774" y="705"/>
                  <a:pt x="729" y="732"/>
                </a:cubicBezTo>
                <a:cubicBezTo>
                  <a:pt x="754" y="719"/>
                  <a:pt x="779" y="705"/>
                  <a:pt x="802" y="688"/>
                </a:cubicBezTo>
                <a:cubicBezTo>
                  <a:pt x="836" y="649"/>
                  <a:pt x="860" y="602"/>
                  <a:pt x="871" y="553"/>
                </a:cubicBezTo>
                <a:close/>
                <a:moveTo>
                  <a:pt x="302" y="699"/>
                </a:moveTo>
                <a:cubicBezTo>
                  <a:pt x="332" y="706"/>
                  <a:pt x="365" y="708"/>
                  <a:pt x="400" y="705"/>
                </a:cubicBezTo>
                <a:cubicBezTo>
                  <a:pt x="540" y="692"/>
                  <a:pt x="706" y="589"/>
                  <a:pt x="738" y="424"/>
                </a:cubicBezTo>
                <a:cubicBezTo>
                  <a:pt x="744" y="395"/>
                  <a:pt x="746" y="365"/>
                  <a:pt x="744" y="335"/>
                </a:cubicBezTo>
                <a:cubicBezTo>
                  <a:pt x="690" y="242"/>
                  <a:pt x="598" y="167"/>
                  <a:pt x="497" y="140"/>
                </a:cubicBezTo>
                <a:cubicBezTo>
                  <a:pt x="419" y="135"/>
                  <a:pt x="338" y="143"/>
                  <a:pt x="268" y="168"/>
                </a:cubicBezTo>
                <a:cubicBezTo>
                  <a:pt x="195" y="250"/>
                  <a:pt x="163" y="367"/>
                  <a:pt x="183" y="489"/>
                </a:cubicBezTo>
                <a:cubicBezTo>
                  <a:pt x="191" y="540"/>
                  <a:pt x="208" y="588"/>
                  <a:pt x="232" y="630"/>
                </a:cubicBezTo>
                <a:cubicBezTo>
                  <a:pt x="253" y="655"/>
                  <a:pt x="276" y="679"/>
                  <a:pt x="302" y="699"/>
                </a:cubicBezTo>
                <a:close/>
                <a:moveTo>
                  <a:pt x="804" y="690"/>
                </a:moveTo>
                <a:cubicBezTo>
                  <a:pt x="804" y="691"/>
                  <a:pt x="804" y="691"/>
                  <a:pt x="803" y="691"/>
                </a:cubicBezTo>
                <a:cubicBezTo>
                  <a:pt x="799" y="696"/>
                  <a:pt x="795" y="700"/>
                  <a:pt x="790" y="705"/>
                </a:cubicBezTo>
                <a:cubicBezTo>
                  <a:pt x="816" y="688"/>
                  <a:pt x="839" y="668"/>
                  <a:pt x="860" y="646"/>
                </a:cubicBezTo>
                <a:cubicBezTo>
                  <a:pt x="908" y="592"/>
                  <a:pt x="936" y="522"/>
                  <a:pt x="922" y="437"/>
                </a:cubicBezTo>
                <a:cubicBezTo>
                  <a:pt x="913" y="377"/>
                  <a:pt x="887" y="324"/>
                  <a:pt x="852" y="279"/>
                </a:cubicBezTo>
                <a:cubicBezTo>
                  <a:pt x="855" y="287"/>
                  <a:pt x="859" y="296"/>
                  <a:pt x="861" y="304"/>
                </a:cubicBezTo>
                <a:cubicBezTo>
                  <a:pt x="868" y="313"/>
                  <a:pt x="874" y="322"/>
                  <a:pt x="880" y="331"/>
                </a:cubicBezTo>
                <a:cubicBezTo>
                  <a:pt x="918" y="391"/>
                  <a:pt x="932" y="457"/>
                  <a:pt x="920" y="522"/>
                </a:cubicBezTo>
                <a:cubicBezTo>
                  <a:pt x="907" y="592"/>
                  <a:pt x="862" y="648"/>
                  <a:pt x="804" y="690"/>
                </a:cubicBezTo>
                <a:close/>
                <a:moveTo>
                  <a:pt x="277" y="693"/>
                </a:moveTo>
                <a:cubicBezTo>
                  <a:pt x="283" y="695"/>
                  <a:pt x="290" y="696"/>
                  <a:pt x="296" y="698"/>
                </a:cubicBezTo>
                <a:cubicBezTo>
                  <a:pt x="276" y="682"/>
                  <a:pt x="258" y="664"/>
                  <a:pt x="241" y="645"/>
                </a:cubicBezTo>
                <a:cubicBezTo>
                  <a:pt x="252" y="662"/>
                  <a:pt x="264" y="678"/>
                  <a:pt x="277" y="693"/>
                </a:cubicBezTo>
                <a:close/>
                <a:moveTo>
                  <a:pt x="120" y="284"/>
                </a:moveTo>
                <a:cubicBezTo>
                  <a:pt x="84" y="368"/>
                  <a:pt x="92" y="467"/>
                  <a:pt x="122" y="541"/>
                </a:cubicBezTo>
                <a:cubicBezTo>
                  <a:pt x="152" y="616"/>
                  <a:pt x="204" y="667"/>
                  <a:pt x="273" y="691"/>
                </a:cubicBezTo>
                <a:cubicBezTo>
                  <a:pt x="266" y="683"/>
                  <a:pt x="259" y="675"/>
                  <a:pt x="253" y="667"/>
                </a:cubicBezTo>
                <a:cubicBezTo>
                  <a:pt x="245" y="656"/>
                  <a:pt x="238" y="645"/>
                  <a:pt x="231" y="633"/>
                </a:cubicBezTo>
                <a:cubicBezTo>
                  <a:pt x="202" y="597"/>
                  <a:pt x="178" y="557"/>
                  <a:pt x="162" y="517"/>
                </a:cubicBezTo>
                <a:cubicBezTo>
                  <a:pt x="142" y="467"/>
                  <a:pt x="119" y="389"/>
                  <a:pt x="126" y="306"/>
                </a:cubicBezTo>
                <a:cubicBezTo>
                  <a:pt x="127" y="293"/>
                  <a:pt x="128" y="282"/>
                  <a:pt x="130" y="270"/>
                </a:cubicBezTo>
                <a:cubicBezTo>
                  <a:pt x="127" y="274"/>
                  <a:pt x="125" y="277"/>
                  <a:pt x="122" y="281"/>
                </a:cubicBezTo>
                <a:cubicBezTo>
                  <a:pt x="121" y="282"/>
                  <a:pt x="121" y="283"/>
                  <a:pt x="120" y="284"/>
                </a:cubicBezTo>
                <a:close/>
                <a:moveTo>
                  <a:pt x="880" y="513"/>
                </a:moveTo>
                <a:cubicBezTo>
                  <a:pt x="874" y="575"/>
                  <a:pt x="850" y="634"/>
                  <a:pt x="811" y="681"/>
                </a:cubicBezTo>
                <a:cubicBezTo>
                  <a:pt x="865" y="640"/>
                  <a:pt x="905" y="587"/>
                  <a:pt x="917" y="522"/>
                </a:cubicBezTo>
                <a:cubicBezTo>
                  <a:pt x="932" y="440"/>
                  <a:pt x="907" y="369"/>
                  <a:pt x="864" y="312"/>
                </a:cubicBezTo>
                <a:cubicBezTo>
                  <a:pt x="874" y="342"/>
                  <a:pt x="880" y="374"/>
                  <a:pt x="884" y="407"/>
                </a:cubicBezTo>
                <a:cubicBezTo>
                  <a:pt x="887" y="444"/>
                  <a:pt x="886" y="480"/>
                  <a:pt x="880" y="513"/>
                </a:cubicBezTo>
                <a:close/>
                <a:moveTo>
                  <a:pt x="156" y="633"/>
                </a:moveTo>
                <a:cubicBezTo>
                  <a:pt x="161" y="639"/>
                  <a:pt x="167" y="645"/>
                  <a:pt x="173" y="650"/>
                </a:cubicBezTo>
                <a:cubicBezTo>
                  <a:pt x="166" y="643"/>
                  <a:pt x="160" y="635"/>
                  <a:pt x="154" y="627"/>
                </a:cubicBezTo>
                <a:cubicBezTo>
                  <a:pt x="101" y="551"/>
                  <a:pt x="83" y="448"/>
                  <a:pt x="87" y="357"/>
                </a:cubicBezTo>
                <a:cubicBezTo>
                  <a:pt x="69" y="426"/>
                  <a:pt x="79" y="500"/>
                  <a:pt x="105" y="562"/>
                </a:cubicBezTo>
                <a:cubicBezTo>
                  <a:pt x="120" y="587"/>
                  <a:pt x="137" y="611"/>
                  <a:pt x="156" y="633"/>
                </a:cubicBezTo>
                <a:close/>
                <a:moveTo>
                  <a:pt x="134" y="265"/>
                </a:moveTo>
                <a:cubicBezTo>
                  <a:pt x="119" y="339"/>
                  <a:pt x="129" y="425"/>
                  <a:pt x="165" y="516"/>
                </a:cubicBezTo>
                <a:cubicBezTo>
                  <a:pt x="179" y="551"/>
                  <a:pt x="198" y="586"/>
                  <a:pt x="223" y="618"/>
                </a:cubicBezTo>
                <a:cubicBezTo>
                  <a:pt x="202" y="579"/>
                  <a:pt x="188" y="535"/>
                  <a:pt x="180" y="489"/>
                </a:cubicBezTo>
                <a:cubicBezTo>
                  <a:pt x="169" y="423"/>
                  <a:pt x="174" y="357"/>
                  <a:pt x="193" y="296"/>
                </a:cubicBezTo>
                <a:cubicBezTo>
                  <a:pt x="208" y="249"/>
                  <a:pt x="232" y="206"/>
                  <a:pt x="263" y="170"/>
                </a:cubicBezTo>
                <a:cubicBezTo>
                  <a:pt x="249" y="175"/>
                  <a:pt x="236" y="181"/>
                  <a:pt x="223" y="187"/>
                </a:cubicBezTo>
                <a:cubicBezTo>
                  <a:pt x="190" y="207"/>
                  <a:pt x="160" y="233"/>
                  <a:pt x="134" y="265"/>
                </a:cubicBezTo>
                <a:close/>
                <a:moveTo>
                  <a:pt x="116" y="584"/>
                </a:moveTo>
                <a:cubicBezTo>
                  <a:pt x="116" y="585"/>
                  <a:pt x="117" y="586"/>
                  <a:pt x="117" y="586"/>
                </a:cubicBezTo>
                <a:cubicBezTo>
                  <a:pt x="116" y="585"/>
                  <a:pt x="116" y="584"/>
                  <a:pt x="115" y="583"/>
                </a:cubicBezTo>
                <a:cubicBezTo>
                  <a:pt x="115" y="584"/>
                  <a:pt x="115" y="584"/>
                  <a:pt x="116" y="584"/>
                </a:cubicBezTo>
                <a:close/>
                <a:moveTo>
                  <a:pt x="80" y="528"/>
                </a:moveTo>
                <a:cubicBezTo>
                  <a:pt x="88" y="543"/>
                  <a:pt x="97" y="557"/>
                  <a:pt x="106" y="571"/>
                </a:cubicBezTo>
                <a:cubicBezTo>
                  <a:pt x="105" y="569"/>
                  <a:pt x="105" y="567"/>
                  <a:pt x="104" y="565"/>
                </a:cubicBezTo>
                <a:cubicBezTo>
                  <a:pt x="96" y="552"/>
                  <a:pt x="89" y="539"/>
                  <a:pt x="83" y="526"/>
                </a:cubicBezTo>
                <a:cubicBezTo>
                  <a:pt x="81" y="522"/>
                  <a:pt x="79" y="518"/>
                  <a:pt x="78" y="514"/>
                </a:cubicBezTo>
                <a:cubicBezTo>
                  <a:pt x="78" y="518"/>
                  <a:pt x="79" y="523"/>
                  <a:pt x="80" y="528"/>
                </a:cubicBezTo>
                <a:close/>
                <a:moveTo>
                  <a:pt x="75" y="500"/>
                </a:moveTo>
                <a:cubicBezTo>
                  <a:pt x="81" y="516"/>
                  <a:pt x="88" y="530"/>
                  <a:pt x="96" y="545"/>
                </a:cubicBezTo>
                <a:cubicBezTo>
                  <a:pt x="74" y="483"/>
                  <a:pt x="67" y="411"/>
                  <a:pt x="88" y="345"/>
                </a:cubicBezTo>
                <a:cubicBezTo>
                  <a:pt x="88" y="340"/>
                  <a:pt x="89" y="335"/>
                  <a:pt x="89" y="331"/>
                </a:cubicBezTo>
                <a:cubicBezTo>
                  <a:pt x="81" y="353"/>
                  <a:pt x="75" y="378"/>
                  <a:pt x="73" y="404"/>
                </a:cubicBezTo>
                <a:cubicBezTo>
                  <a:pt x="70" y="437"/>
                  <a:pt x="71" y="469"/>
                  <a:pt x="75" y="500"/>
                </a:cubicBezTo>
                <a:close/>
                <a:moveTo>
                  <a:pt x="204" y="102"/>
                </a:moveTo>
                <a:cubicBezTo>
                  <a:pt x="171" y="115"/>
                  <a:pt x="139" y="132"/>
                  <a:pt x="111" y="155"/>
                </a:cubicBezTo>
                <a:cubicBezTo>
                  <a:pt x="3" y="243"/>
                  <a:pt x="19" y="395"/>
                  <a:pt x="66" y="498"/>
                </a:cubicBezTo>
                <a:cubicBezTo>
                  <a:pt x="69" y="505"/>
                  <a:pt x="72" y="512"/>
                  <a:pt x="76" y="519"/>
                </a:cubicBezTo>
                <a:cubicBezTo>
                  <a:pt x="75" y="513"/>
                  <a:pt x="74" y="508"/>
                  <a:pt x="73" y="502"/>
                </a:cubicBezTo>
                <a:cubicBezTo>
                  <a:pt x="49" y="441"/>
                  <a:pt x="41" y="380"/>
                  <a:pt x="52" y="323"/>
                </a:cubicBezTo>
                <a:cubicBezTo>
                  <a:pt x="61" y="272"/>
                  <a:pt x="87" y="228"/>
                  <a:pt x="127" y="192"/>
                </a:cubicBezTo>
                <a:cubicBezTo>
                  <a:pt x="146" y="158"/>
                  <a:pt x="172" y="127"/>
                  <a:pt x="204" y="102"/>
                </a:cubicBezTo>
                <a:close/>
                <a:moveTo>
                  <a:pt x="124" y="198"/>
                </a:moveTo>
                <a:cubicBezTo>
                  <a:pt x="90" y="229"/>
                  <a:pt x="64" y="270"/>
                  <a:pt x="54" y="324"/>
                </a:cubicBezTo>
                <a:cubicBezTo>
                  <a:pt x="44" y="379"/>
                  <a:pt x="52" y="436"/>
                  <a:pt x="71" y="489"/>
                </a:cubicBezTo>
                <a:cubicBezTo>
                  <a:pt x="68" y="461"/>
                  <a:pt x="67" y="433"/>
                  <a:pt x="70" y="403"/>
                </a:cubicBezTo>
                <a:cubicBezTo>
                  <a:pt x="73" y="374"/>
                  <a:pt x="80" y="346"/>
                  <a:pt x="90" y="321"/>
                </a:cubicBezTo>
                <a:cubicBezTo>
                  <a:pt x="93" y="296"/>
                  <a:pt x="98" y="272"/>
                  <a:pt x="104" y="251"/>
                </a:cubicBezTo>
                <a:cubicBezTo>
                  <a:pt x="109" y="233"/>
                  <a:pt x="116" y="215"/>
                  <a:pt x="124" y="198"/>
                </a:cubicBezTo>
                <a:close/>
                <a:moveTo>
                  <a:pt x="747" y="334"/>
                </a:moveTo>
                <a:cubicBezTo>
                  <a:pt x="767" y="370"/>
                  <a:pt x="783" y="408"/>
                  <a:pt x="790" y="448"/>
                </a:cubicBezTo>
                <a:cubicBezTo>
                  <a:pt x="792" y="455"/>
                  <a:pt x="793" y="463"/>
                  <a:pt x="794" y="470"/>
                </a:cubicBezTo>
                <a:cubicBezTo>
                  <a:pt x="801" y="452"/>
                  <a:pt x="806" y="433"/>
                  <a:pt x="809" y="415"/>
                </a:cubicBezTo>
                <a:cubicBezTo>
                  <a:pt x="819" y="361"/>
                  <a:pt x="816" y="308"/>
                  <a:pt x="802" y="260"/>
                </a:cubicBezTo>
                <a:cubicBezTo>
                  <a:pt x="790" y="245"/>
                  <a:pt x="777" y="232"/>
                  <a:pt x="764" y="220"/>
                </a:cubicBezTo>
                <a:cubicBezTo>
                  <a:pt x="753" y="213"/>
                  <a:pt x="743" y="206"/>
                  <a:pt x="732" y="201"/>
                </a:cubicBezTo>
                <a:cubicBezTo>
                  <a:pt x="723" y="196"/>
                  <a:pt x="714" y="192"/>
                  <a:pt x="704" y="187"/>
                </a:cubicBezTo>
                <a:cubicBezTo>
                  <a:pt x="730" y="231"/>
                  <a:pt x="743" y="283"/>
                  <a:pt x="747" y="334"/>
                </a:cubicBezTo>
                <a:close/>
                <a:moveTo>
                  <a:pt x="805" y="259"/>
                </a:moveTo>
                <a:cubicBezTo>
                  <a:pt x="809" y="264"/>
                  <a:pt x="813" y="269"/>
                  <a:pt x="817" y="275"/>
                </a:cubicBezTo>
                <a:cubicBezTo>
                  <a:pt x="857" y="330"/>
                  <a:pt x="880" y="397"/>
                  <a:pt x="882" y="466"/>
                </a:cubicBezTo>
                <a:cubicBezTo>
                  <a:pt x="885" y="411"/>
                  <a:pt x="875" y="355"/>
                  <a:pt x="858" y="304"/>
                </a:cubicBezTo>
                <a:cubicBezTo>
                  <a:pt x="841" y="282"/>
                  <a:pt x="821" y="263"/>
                  <a:pt x="801" y="246"/>
                </a:cubicBezTo>
                <a:cubicBezTo>
                  <a:pt x="802" y="251"/>
                  <a:pt x="804" y="255"/>
                  <a:pt x="805" y="259"/>
                </a:cubicBezTo>
                <a:close/>
                <a:moveTo>
                  <a:pt x="93" y="321"/>
                </a:moveTo>
                <a:cubicBezTo>
                  <a:pt x="92" y="326"/>
                  <a:pt x="92" y="330"/>
                  <a:pt x="92" y="335"/>
                </a:cubicBezTo>
                <a:cubicBezTo>
                  <a:pt x="98" y="317"/>
                  <a:pt x="107" y="299"/>
                  <a:pt x="118" y="282"/>
                </a:cubicBezTo>
                <a:cubicBezTo>
                  <a:pt x="121" y="276"/>
                  <a:pt x="124" y="270"/>
                  <a:pt x="127" y="264"/>
                </a:cubicBezTo>
                <a:cubicBezTo>
                  <a:pt x="113" y="282"/>
                  <a:pt x="102" y="301"/>
                  <a:pt x="93" y="321"/>
                </a:cubicBezTo>
                <a:close/>
                <a:moveTo>
                  <a:pt x="510" y="141"/>
                </a:moveTo>
                <a:cubicBezTo>
                  <a:pt x="605" y="170"/>
                  <a:pt x="691" y="241"/>
                  <a:pt x="744" y="329"/>
                </a:cubicBezTo>
                <a:cubicBezTo>
                  <a:pt x="740" y="279"/>
                  <a:pt x="726" y="228"/>
                  <a:pt x="700" y="186"/>
                </a:cubicBezTo>
                <a:cubicBezTo>
                  <a:pt x="646" y="163"/>
                  <a:pt x="580" y="147"/>
                  <a:pt x="510" y="141"/>
                </a:cubicBezTo>
                <a:close/>
                <a:moveTo>
                  <a:pt x="129" y="194"/>
                </a:moveTo>
                <a:cubicBezTo>
                  <a:pt x="120" y="212"/>
                  <a:pt x="112" y="231"/>
                  <a:pt x="106" y="252"/>
                </a:cubicBezTo>
                <a:cubicBezTo>
                  <a:pt x="101" y="270"/>
                  <a:pt x="97" y="291"/>
                  <a:pt x="94" y="312"/>
                </a:cubicBezTo>
                <a:cubicBezTo>
                  <a:pt x="104" y="290"/>
                  <a:pt x="118" y="270"/>
                  <a:pt x="134" y="251"/>
                </a:cubicBezTo>
                <a:cubicBezTo>
                  <a:pt x="134" y="251"/>
                  <a:pt x="134" y="251"/>
                  <a:pt x="134" y="251"/>
                </a:cubicBezTo>
                <a:cubicBezTo>
                  <a:pt x="142" y="218"/>
                  <a:pt x="155" y="189"/>
                  <a:pt x="173" y="162"/>
                </a:cubicBezTo>
                <a:cubicBezTo>
                  <a:pt x="158" y="172"/>
                  <a:pt x="143" y="182"/>
                  <a:pt x="129" y="194"/>
                </a:cubicBezTo>
                <a:close/>
                <a:moveTo>
                  <a:pt x="799" y="241"/>
                </a:moveTo>
                <a:cubicBezTo>
                  <a:pt x="820" y="258"/>
                  <a:pt x="839" y="277"/>
                  <a:pt x="856" y="297"/>
                </a:cubicBezTo>
                <a:cubicBezTo>
                  <a:pt x="852" y="288"/>
                  <a:pt x="849" y="279"/>
                  <a:pt x="845" y="270"/>
                </a:cubicBezTo>
                <a:cubicBezTo>
                  <a:pt x="827" y="249"/>
                  <a:pt x="807" y="229"/>
                  <a:pt x="786" y="211"/>
                </a:cubicBezTo>
                <a:cubicBezTo>
                  <a:pt x="791" y="221"/>
                  <a:pt x="795" y="231"/>
                  <a:pt x="799" y="241"/>
                </a:cubicBezTo>
                <a:close/>
                <a:moveTo>
                  <a:pt x="132" y="259"/>
                </a:moveTo>
                <a:cubicBezTo>
                  <a:pt x="130" y="263"/>
                  <a:pt x="128" y="267"/>
                  <a:pt x="126" y="271"/>
                </a:cubicBezTo>
                <a:cubicBezTo>
                  <a:pt x="128" y="269"/>
                  <a:pt x="130" y="266"/>
                  <a:pt x="131" y="264"/>
                </a:cubicBezTo>
                <a:cubicBezTo>
                  <a:pt x="132" y="263"/>
                  <a:pt x="132" y="261"/>
                  <a:pt x="132" y="259"/>
                </a:cubicBezTo>
                <a:close/>
                <a:moveTo>
                  <a:pt x="783" y="205"/>
                </a:moveTo>
                <a:cubicBezTo>
                  <a:pt x="804" y="222"/>
                  <a:pt x="824" y="241"/>
                  <a:pt x="841" y="261"/>
                </a:cubicBezTo>
                <a:cubicBezTo>
                  <a:pt x="830" y="237"/>
                  <a:pt x="818" y="215"/>
                  <a:pt x="804" y="195"/>
                </a:cubicBezTo>
                <a:cubicBezTo>
                  <a:pt x="715" y="69"/>
                  <a:pt x="552" y="2"/>
                  <a:pt x="387" y="27"/>
                </a:cubicBezTo>
                <a:cubicBezTo>
                  <a:pt x="332" y="35"/>
                  <a:pt x="270" y="57"/>
                  <a:pt x="218" y="94"/>
                </a:cubicBezTo>
                <a:cubicBezTo>
                  <a:pt x="231" y="90"/>
                  <a:pt x="244" y="86"/>
                  <a:pt x="258" y="83"/>
                </a:cubicBezTo>
                <a:cubicBezTo>
                  <a:pt x="302" y="55"/>
                  <a:pt x="353" y="37"/>
                  <a:pt x="410" y="30"/>
                </a:cubicBezTo>
                <a:cubicBezTo>
                  <a:pt x="482" y="21"/>
                  <a:pt x="558" y="31"/>
                  <a:pt x="622" y="59"/>
                </a:cubicBezTo>
                <a:cubicBezTo>
                  <a:pt x="693" y="88"/>
                  <a:pt x="748" y="138"/>
                  <a:pt x="782" y="203"/>
                </a:cubicBezTo>
                <a:cubicBezTo>
                  <a:pt x="782" y="203"/>
                  <a:pt x="783" y="204"/>
                  <a:pt x="783" y="205"/>
                </a:cubicBezTo>
                <a:close/>
                <a:moveTo>
                  <a:pt x="137" y="252"/>
                </a:moveTo>
                <a:cubicBezTo>
                  <a:pt x="136" y="254"/>
                  <a:pt x="136" y="257"/>
                  <a:pt x="135" y="259"/>
                </a:cubicBezTo>
                <a:cubicBezTo>
                  <a:pt x="152" y="239"/>
                  <a:pt x="171" y="221"/>
                  <a:pt x="191" y="206"/>
                </a:cubicBezTo>
                <a:cubicBezTo>
                  <a:pt x="171" y="219"/>
                  <a:pt x="152" y="235"/>
                  <a:pt x="137" y="252"/>
                </a:cubicBezTo>
                <a:close/>
                <a:moveTo>
                  <a:pt x="776" y="228"/>
                </a:moveTo>
                <a:cubicBezTo>
                  <a:pt x="784" y="236"/>
                  <a:pt x="792" y="244"/>
                  <a:pt x="800" y="253"/>
                </a:cubicBezTo>
                <a:cubicBezTo>
                  <a:pt x="799" y="250"/>
                  <a:pt x="797" y="246"/>
                  <a:pt x="796" y="243"/>
                </a:cubicBezTo>
                <a:cubicBezTo>
                  <a:pt x="790" y="237"/>
                  <a:pt x="783" y="232"/>
                  <a:pt x="776" y="228"/>
                </a:cubicBezTo>
                <a:close/>
                <a:moveTo>
                  <a:pt x="179" y="159"/>
                </a:moveTo>
                <a:cubicBezTo>
                  <a:pt x="162" y="184"/>
                  <a:pt x="148" y="212"/>
                  <a:pt x="140" y="242"/>
                </a:cubicBezTo>
                <a:cubicBezTo>
                  <a:pt x="146" y="233"/>
                  <a:pt x="153" y="224"/>
                  <a:pt x="160" y="215"/>
                </a:cubicBezTo>
                <a:cubicBezTo>
                  <a:pt x="194" y="177"/>
                  <a:pt x="241" y="150"/>
                  <a:pt x="297" y="136"/>
                </a:cubicBezTo>
                <a:cubicBezTo>
                  <a:pt x="298" y="135"/>
                  <a:pt x="299" y="134"/>
                  <a:pt x="300" y="134"/>
                </a:cubicBezTo>
                <a:cubicBezTo>
                  <a:pt x="312" y="124"/>
                  <a:pt x="324" y="115"/>
                  <a:pt x="338" y="107"/>
                </a:cubicBezTo>
                <a:cubicBezTo>
                  <a:pt x="295" y="114"/>
                  <a:pt x="234" y="128"/>
                  <a:pt x="179" y="159"/>
                </a:cubicBezTo>
                <a:close/>
                <a:moveTo>
                  <a:pt x="293" y="139"/>
                </a:moveTo>
                <a:cubicBezTo>
                  <a:pt x="244" y="152"/>
                  <a:pt x="198" y="177"/>
                  <a:pt x="162" y="217"/>
                </a:cubicBezTo>
                <a:cubicBezTo>
                  <a:pt x="155" y="225"/>
                  <a:pt x="149" y="233"/>
                  <a:pt x="143" y="241"/>
                </a:cubicBezTo>
                <a:cubicBezTo>
                  <a:pt x="163" y="221"/>
                  <a:pt x="186" y="204"/>
                  <a:pt x="213" y="189"/>
                </a:cubicBezTo>
                <a:cubicBezTo>
                  <a:pt x="216" y="188"/>
                  <a:pt x="219" y="186"/>
                  <a:pt x="222" y="185"/>
                </a:cubicBezTo>
                <a:cubicBezTo>
                  <a:pt x="239" y="174"/>
                  <a:pt x="257" y="165"/>
                  <a:pt x="274" y="157"/>
                </a:cubicBezTo>
                <a:cubicBezTo>
                  <a:pt x="281" y="151"/>
                  <a:pt x="287" y="145"/>
                  <a:pt x="293" y="139"/>
                </a:cubicBezTo>
                <a:close/>
                <a:moveTo>
                  <a:pt x="764" y="216"/>
                </a:moveTo>
                <a:cubicBezTo>
                  <a:pt x="775" y="223"/>
                  <a:pt x="785" y="230"/>
                  <a:pt x="794" y="238"/>
                </a:cubicBezTo>
                <a:cubicBezTo>
                  <a:pt x="790" y="227"/>
                  <a:pt x="786" y="217"/>
                  <a:pt x="780" y="206"/>
                </a:cubicBezTo>
                <a:cubicBezTo>
                  <a:pt x="743" y="176"/>
                  <a:pt x="703" y="152"/>
                  <a:pt x="662" y="132"/>
                </a:cubicBezTo>
                <a:cubicBezTo>
                  <a:pt x="671" y="141"/>
                  <a:pt x="679" y="151"/>
                  <a:pt x="687" y="161"/>
                </a:cubicBezTo>
                <a:cubicBezTo>
                  <a:pt x="715" y="177"/>
                  <a:pt x="741" y="195"/>
                  <a:pt x="764" y="216"/>
                </a:cubicBezTo>
                <a:close/>
                <a:moveTo>
                  <a:pt x="702" y="183"/>
                </a:moveTo>
                <a:cubicBezTo>
                  <a:pt x="713" y="188"/>
                  <a:pt x="723" y="193"/>
                  <a:pt x="733" y="198"/>
                </a:cubicBezTo>
                <a:cubicBezTo>
                  <a:pt x="739" y="202"/>
                  <a:pt x="746" y="205"/>
                  <a:pt x="752" y="209"/>
                </a:cubicBezTo>
                <a:cubicBezTo>
                  <a:pt x="732" y="192"/>
                  <a:pt x="711" y="177"/>
                  <a:pt x="690" y="165"/>
                </a:cubicBezTo>
                <a:cubicBezTo>
                  <a:pt x="694" y="171"/>
                  <a:pt x="698" y="177"/>
                  <a:pt x="702" y="183"/>
                </a:cubicBezTo>
                <a:close/>
                <a:moveTo>
                  <a:pt x="656" y="127"/>
                </a:moveTo>
                <a:cubicBezTo>
                  <a:pt x="697" y="146"/>
                  <a:pt x="739" y="170"/>
                  <a:pt x="777" y="200"/>
                </a:cubicBezTo>
                <a:cubicBezTo>
                  <a:pt x="744" y="140"/>
                  <a:pt x="691" y="90"/>
                  <a:pt x="621" y="61"/>
                </a:cubicBezTo>
                <a:cubicBezTo>
                  <a:pt x="505" y="12"/>
                  <a:pt x="367" y="21"/>
                  <a:pt x="266" y="81"/>
                </a:cubicBezTo>
                <a:cubicBezTo>
                  <a:pt x="290" y="76"/>
                  <a:pt x="315" y="72"/>
                  <a:pt x="341" y="71"/>
                </a:cubicBezTo>
                <a:cubicBezTo>
                  <a:pt x="370" y="69"/>
                  <a:pt x="400" y="69"/>
                  <a:pt x="430" y="71"/>
                </a:cubicBezTo>
                <a:cubicBezTo>
                  <a:pt x="493" y="58"/>
                  <a:pt x="559" y="66"/>
                  <a:pt x="614" y="96"/>
                </a:cubicBezTo>
                <a:cubicBezTo>
                  <a:pt x="629" y="105"/>
                  <a:pt x="643" y="115"/>
                  <a:pt x="656" y="127"/>
                </a:cubicBezTo>
                <a:close/>
                <a:moveTo>
                  <a:pt x="212" y="99"/>
                </a:moveTo>
                <a:cubicBezTo>
                  <a:pt x="181" y="122"/>
                  <a:pt x="153" y="152"/>
                  <a:pt x="133" y="188"/>
                </a:cubicBezTo>
                <a:cubicBezTo>
                  <a:pt x="143" y="179"/>
                  <a:pt x="154" y="172"/>
                  <a:pt x="166" y="164"/>
                </a:cubicBezTo>
                <a:cubicBezTo>
                  <a:pt x="169" y="162"/>
                  <a:pt x="173" y="160"/>
                  <a:pt x="177" y="158"/>
                </a:cubicBezTo>
                <a:cubicBezTo>
                  <a:pt x="188" y="142"/>
                  <a:pt x="200" y="128"/>
                  <a:pt x="214" y="116"/>
                </a:cubicBezTo>
                <a:cubicBezTo>
                  <a:pt x="226" y="105"/>
                  <a:pt x="239" y="96"/>
                  <a:pt x="252" y="87"/>
                </a:cubicBezTo>
                <a:cubicBezTo>
                  <a:pt x="238" y="90"/>
                  <a:pt x="225" y="94"/>
                  <a:pt x="212" y="99"/>
                </a:cubicBezTo>
                <a:close/>
                <a:moveTo>
                  <a:pt x="495" y="137"/>
                </a:moveTo>
                <a:cubicBezTo>
                  <a:pt x="567" y="141"/>
                  <a:pt x="639" y="157"/>
                  <a:pt x="698" y="182"/>
                </a:cubicBezTo>
                <a:cubicBezTo>
                  <a:pt x="693" y="175"/>
                  <a:pt x="689" y="168"/>
                  <a:pt x="684" y="162"/>
                </a:cubicBezTo>
                <a:cubicBezTo>
                  <a:pt x="680" y="160"/>
                  <a:pt x="677" y="158"/>
                  <a:pt x="673" y="156"/>
                </a:cubicBezTo>
                <a:cubicBezTo>
                  <a:pt x="672" y="158"/>
                  <a:pt x="672" y="158"/>
                  <a:pt x="672" y="158"/>
                </a:cubicBezTo>
                <a:cubicBezTo>
                  <a:pt x="598" y="120"/>
                  <a:pt x="535" y="107"/>
                  <a:pt x="461" y="114"/>
                </a:cubicBezTo>
                <a:cubicBezTo>
                  <a:pt x="443" y="116"/>
                  <a:pt x="418" y="119"/>
                  <a:pt x="389" y="125"/>
                </a:cubicBezTo>
                <a:cubicBezTo>
                  <a:pt x="419" y="124"/>
                  <a:pt x="450" y="127"/>
                  <a:pt x="480" y="133"/>
                </a:cubicBezTo>
                <a:cubicBezTo>
                  <a:pt x="485" y="134"/>
                  <a:pt x="490" y="136"/>
                  <a:pt x="495" y="137"/>
                </a:cubicBezTo>
                <a:close/>
                <a:moveTo>
                  <a:pt x="270" y="163"/>
                </a:moveTo>
                <a:cubicBezTo>
                  <a:pt x="263" y="165"/>
                  <a:pt x="257" y="168"/>
                  <a:pt x="251" y="171"/>
                </a:cubicBezTo>
                <a:cubicBezTo>
                  <a:pt x="256" y="169"/>
                  <a:pt x="262" y="167"/>
                  <a:pt x="267" y="165"/>
                </a:cubicBezTo>
                <a:cubicBezTo>
                  <a:pt x="268" y="164"/>
                  <a:pt x="269" y="164"/>
                  <a:pt x="270" y="163"/>
                </a:cubicBezTo>
                <a:close/>
                <a:moveTo>
                  <a:pt x="276" y="160"/>
                </a:moveTo>
                <a:cubicBezTo>
                  <a:pt x="275" y="161"/>
                  <a:pt x="273" y="162"/>
                  <a:pt x="272" y="164"/>
                </a:cubicBezTo>
                <a:cubicBezTo>
                  <a:pt x="333" y="143"/>
                  <a:pt x="404" y="133"/>
                  <a:pt x="478" y="136"/>
                </a:cubicBezTo>
                <a:cubicBezTo>
                  <a:pt x="479" y="136"/>
                  <a:pt x="479" y="136"/>
                  <a:pt x="479" y="136"/>
                </a:cubicBezTo>
                <a:cubicBezTo>
                  <a:pt x="479" y="136"/>
                  <a:pt x="479" y="136"/>
                  <a:pt x="479" y="136"/>
                </a:cubicBezTo>
                <a:cubicBezTo>
                  <a:pt x="447" y="130"/>
                  <a:pt x="412" y="126"/>
                  <a:pt x="376" y="127"/>
                </a:cubicBezTo>
                <a:cubicBezTo>
                  <a:pt x="345" y="134"/>
                  <a:pt x="310" y="145"/>
                  <a:pt x="276" y="160"/>
                </a:cubicBezTo>
                <a:close/>
                <a:moveTo>
                  <a:pt x="430" y="97"/>
                </a:moveTo>
                <a:cubicBezTo>
                  <a:pt x="492" y="97"/>
                  <a:pt x="554" y="107"/>
                  <a:pt x="611" y="127"/>
                </a:cubicBezTo>
                <a:cubicBezTo>
                  <a:pt x="635" y="135"/>
                  <a:pt x="659" y="146"/>
                  <a:pt x="681" y="157"/>
                </a:cubicBezTo>
                <a:cubicBezTo>
                  <a:pt x="673" y="147"/>
                  <a:pt x="664" y="138"/>
                  <a:pt x="654" y="129"/>
                </a:cubicBezTo>
                <a:cubicBezTo>
                  <a:pt x="631" y="119"/>
                  <a:pt x="608" y="110"/>
                  <a:pt x="586" y="103"/>
                </a:cubicBezTo>
                <a:cubicBezTo>
                  <a:pt x="540" y="89"/>
                  <a:pt x="486" y="78"/>
                  <a:pt x="430" y="74"/>
                </a:cubicBezTo>
                <a:cubicBezTo>
                  <a:pt x="403" y="79"/>
                  <a:pt x="377" y="89"/>
                  <a:pt x="352" y="102"/>
                </a:cubicBezTo>
                <a:cubicBezTo>
                  <a:pt x="353" y="102"/>
                  <a:pt x="355" y="101"/>
                  <a:pt x="357" y="101"/>
                </a:cubicBezTo>
                <a:cubicBezTo>
                  <a:pt x="381" y="98"/>
                  <a:pt x="406" y="97"/>
                  <a:pt x="430" y="97"/>
                </a:cubicBezTo>
                <a:close/>
                <a:moveTo>
                  <a:pt x="299" y="138"/>
                </a:moveTo>
                <a:cubicBezTo>
                  <a:pt x="293" y="143"/>
                  <a:pt x="287" y="149"/>
                  <a:pt x="281" y="155"/>
                </a:cubicBezTo>
                <a:cubicBezTo>
                  <a:pt x="308" y="143"/>
                  <a:pt x="335" y="135"/>
                  <a:pt x="361" y="128"/>
                </a:cubicBezTo>
                <a:cubicBezTo>
                  <a:pt x="340" y="130"/>
                  <a:pt x="320" y="133"/>
                  <a:pt x="299" y="138"/>
                </a:cubicBezTo>
                <a:close/>
                <a:moveTo>
                  <a:pt x="260" y="85"/>
                </a:moveTo>
                <a:cubicBezTo>
                  <a:pt x="244" y="95"/>
                  <a:pt x="230" y="105"/>
                  <a:pt x="216" y="118"/>
                </a:cubicBezTo>
                <a:cubicBezTo>
                  <a:pt x="204" y="129"/>
                  <a:pt x="193" y="141"/>
                  <a:pt x="183" y="154"/>
                </a:cubicBezTo>
                <a:cubicBezTo>
                  <a:pt x="238" y="124"/>
                  <a:pt x="298" y="110"/>
                  <a:pt x="344" y="103"/>
                </a:cubicBezTo>
                <a:cubicBezTo>
                  <a:pt x="368" y="89"/>
                  <a:pt x="394" y="79"/>
                  <a:pt x="421" y="73"/>
                </a:cubicBezTo>
                <a:cubicBezTo>
                  <a:pt x="367" y="70"/>
                  <a:pt x="312" y="73"/>
                  <a:pt x="260" y="85"/>
                </a:cubicBezTo>
                <a:close/>
                <a:moveTo>
                  <a:pt x="345" y="106"/>
                </a:moveTo>
                <a:cubicBezTo>
                  <a:pt x="330" y="114"/>
                  <a:pt x="316" y="123"/>
                  <a:pt x="303" y="134"/>
                </a:cubicBezTo>
                <a:cubicBezTo>
                  <a:pt x="305" y="134"/>
                  <a:pt x="307" y="134"/>
                  <a:pt x="308" y="133"/>
                </a:cubicBezTo>
                <a:cubicBezTo>
                  <a:pt x="329" y="129"/>
                  <a:pt x="352" y="126"/>
                  <a:pt x="374" y="125"/>
                </a:cubicBezTo>
                <a:cubicBezTo>
                  <a:pt x="409" y="117"/>
                  <a:pt x="439" y="113"/>
                  <a:pt x="461" y="111"/>
                </a:cubicBezTo>
                <a:cubicBezTo>
                  <a:pt x="504" y="107"/>
                  <a:pt x="544" y="110"/>
                  <a:pt x="585" y="121"/>
                </a:cubicBezTo>
                <a:cubicBezTo>
                  <a:pt x="507" y="98"/>
                  <a:pt x="426" y="95"/>
                  <a:pt x="357" y="104"/>
                </a:cubicBezTo>
                <a:cubicBezTo>
                  <a:pt x="353" y="104"/>
                  <a:pt x="349" y="105"/>
                  <a:pt x="345" y="106"/>
                </a:cubicBezTo>
                <a:close/>
                <a:moveTo>
                  <a:pt x="440" y="72"/>
                </a:moveTo>
                <a:cubicBezTo>
                  <a:pt x="490" y="76"/>
                  <a:pt x="540" y="86"/>
                  <a:pt x="587" y="100"/>
                </a:cubicBezTo>
                <a:cubicBezTo>
                  <a:pt x="607" y="107"/>
                  <a:pt x="627" y="114"/>
                  <a:pt x="647" y="123"/>
                </a:cubicBezTo>
                <a:cubicBezTo>
                  <a:pt x="637" y="114"/>
                  <a:pt x="625" y="106"/>
                  <a:pt x="612" y="99"/>
                </a:cubicBezTo>
                <a:cubicBezTo>
                  <a:pt x="561" y="70"/>
                  <a:pt x="499" y="62"/>
                  <a:pt x="440" y="72"/>
                </a:cubicBezTo>
                <a:close/>
              </a:path>
            </a:pathLst>
          </a:custGeom>
          <a:solidFill>
            <a:schemeClr val="bg2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prstClr val="black"/>
              </a:solidFill>
            </a:endParaRPr>
          </a:p>
        </p:txBody>
      </p:sp>
      <p:sp>
        <p:nvSpPr>
          <p:cNvPr id="430" name="Freeform 44"/>
          <p:cNvSpPr>
            <a:spLocks noEditPoints="1"/>
          </p:cNvSpPr>
          <p:nvPr/>
        </p:nvSpPr>
        <p:spPr bwMode="auto">
          <a:xfrm>
            <a:off x="11086665" y="6071671"/>
            <a:ext cx="870490" cy="725271"/>
          </a:xfrm>
          <a:custGeom>
            <a:gdLst>
              <a:gd name="T0" fmla="*/ 289 w 1032"/>
              <a:gd name="T1" fmla="*/ 759 h 859"/>
              <a:gd name="T2" fmla="*/ 168 w 1032"/>
              <a:gd name="T3" fmla="*/ 90 h 859"/>
              <a:gd name="T4" fmla="*/ 36 w 1032"/>
              <a:gd name="T5" fmla="*/ 397 h 859"/>
              <a:gd name="T6" fmla="*/ 434 w 1032"/>
              <a:gd name="T7" fmla="*/ 1 h 859"/>
              <a:gd name="T8" fmla="*/ 986 w 1032"/>
              <a:gd name="T9" fmla="*/ 628 h 859"/>
              <a:gd name="T10" fmla="*/ 772 w 1032"/>
              <a:gd name="T11" fmla="*/ 831 h 859"/>
              <a:gd name="T12" fmla="*/ 489 w 1032"/>
              <a:gd name="T13" fmla="*/ 838 h 859"/>
              <a:gd name="T14" fmla="*/ 372 w 1032"/>
              <a:gd name="T15" fmla="*/ 798 h 859"/>
              <a:gd name="T16" fmla="*/ 463 w 1032"/>
              <a:gd name="T17" fmla="*/ 834 h 859"/>
              <a:gd name="T18" fmla="*/ 910 w 1032"/>
              <a:gd name="T19" fmla="*/ 717 h 859"/>
              <a:gd name="T20" fmla="*/ 862 w 1032"/>
              <a:gd name="T21" fmla="*/ 206 h 859"/>
              <a:gd name="T22" fmla="*/ 600 w 1032"/>
              <a:gd name="T23" fmla="*/ 814 h 859"/>
              <a:gd name="T24" fmla="*/ 536 w 1032"/>
              <a:gd name="T25" fmla="*/ 830 h 859"/>
              <a:gd name="T26" fmla="*/ 324 w 1032"/>
              <a:gd name="T27" fmla="*/ 773 h 859"/>
              <a:gd name="T28" fmla="*/ 660 w 1032"/>
              <a:gd name="T29" fmla="*/ 779 h 859"/>
              <a:gd name="T30" fmla="*/ 324 w 1032"/>
              <a:gd name="T31" fmla="*/ 773 h 859"/>
              <a:gd name="T32" fmla="*/ 885 w 1032"/>
              <a:gd name="T33" fmla="*/ 626 h 859"/>
              <a:gd name="T34" fmla="*/ 881 w 1032"/>
              <a:gd name="T35" fmla="*/ 321 h 859"/>
              <a:gd name="T36" fmla="*/ 248 w 1032"/>
              <a:gd name="T37" fmla="*/ 703 h 859"/>
              <a:gd name="T38" fmla="*/ 878 w 1032"/>
              <a:gd name="T39" fmla="*/ 321 h 859"/>
              <a:gd name="T40" fmla="*/ 218 w 1032"/>
              <a:gd name="T41" fmla="*/ 113 h 859"/>
              <a:gd name="T42" fmla="*/ 248 w 1032"/>
              <a:gd name="T43" fmla="*/ 703 h 859"/>
              <a:gd name="T44" fmla="*/ 678 w 1032"/>
              <a:gd name="T45" fmla="*/ 770 h 859"/>
              <a:gd name="T46" fmla="*/ 283 w 1032"/>
              <a:gd name="T47" fmla="*/ 749 h 859"/>
              <a:gd name="T48" fmla="*/ 60 w 1032"/>
              <a:gd name="T49" fmla="*/ 297 h 859"/>
              <a:gd name="T50" fmla="*/ 190 w 1032"/>
              <a:gd name="T51" fmla="*/ 657 h 859"/>
              <a:gd name="T52" fmla="*/ 207 w 1032"/>
              <a:gd name="T53" fmla="*/ 677 h 859"/>
              <a:gd name="T54" fmla="*/ 258 w 1032"/>
              <a:gd name="T55" fmla="*/ 728 h 859"/>
              <a:gd name="T56" fmla="*/ 262 w 1032"/>
              <a:gd name="T57" fmla="*/ 728 h 859"/>
              <a:gd name="T58" fmla="*/ 191 w 1032"/>
              <a:gd name="T59" fmla="*/ 654 h 859"/>
              <a:gd name="T60" fmla="*/ 173 w 1032"/>
              <a:gd name="T61" fmla="*/ 480 h 859"/>
              <a:gd name="T62" fmla="*/ 68 w 1032"/>
              <a:gd name="T63" fmla="*/ 259 h 859"/>
              <a:gd name="T64" fmla="*/ 88 w 1032"/>
              <a:gd name="T65" fmla="*/ 428 h 859"/>
              <a:gd name="T66" fmla="*/ 68 w 1032"/>
              <a:gd name="T67" fmla="*/ 259 h 859"/>
              <a:gd name="T68" fmla="*/ 991 w 1032"/>
              <a:gd name="T69" fmla="*/ 613 h 859"/>
              <a:gd name="T70" fmla="*/ 856 w 1032"/>
              <a:gd name="T71" fmla="*/ 197 h 859"/>
              <a:gd name="T72" fmla="*/ 129 w 1032"/>
              <a:gd name="T73" fmla="*/ 371 h 859"/>
              <a:gd name="T74" fmla="*/ 171 w 1032"/>
              <a:gd name="T75" fmla="*/ 180 h 859"/>
              <a:gd name="T76" fmla="*/ 727 w 1032"/>
              <a:gd name="T77" fmla="*/ 112 h 859"/>
              <a:gd name="T78" fmla="*/ 117 w 1032"/>
              <a:gd name="T79" fmla="*/ 154 h 859"/>
              <a:gd name="T80" fmla="*/ 117 w 1032"/>
              <a:gd name="T81" fmla="*/ 154 h 859"/>
              <a:gd name="T82" fmla="*/ 496 w 1032"/>
              <a:gd name="T83" fmla="*/ 8 h 859"/>
              <a:gd name="T84" fmla="*/ 129 w 1032"/>
              <a:gd name="T85" fmla="*/ 139 h 859"/>
              <a:gd name="T86" fmla="*/ 471 w 1032"/>
              <a:gd name="T87" fmla="*/ 19 h 859"/>
              <a:gd name="T88" fmla="*/ 129 w 1032"/>
              <a:gd name="T89" fmla="*/ 139 h 859"/>
              <a:gd name="T90" fmla="*/ 180 w 1032"/>
              <a:gd name="T91" fmla="*/ 90 h 859"/>
              <a:gd name="T92" fmla="*/ 750 w 1032"/>
              <a:gd name="T93" fmla="*/ 121 h 859"/>
              <a:gd name="T94" fmla="*/ 707 w 1032"/>
              <a:gd name="T95" fmla="*/ 99 h 859"/>
              <a:gd name="T96" fmla="*/ 409 w 1032"/>
              <a:gd name="T97" fmla="*/ 36 h 859"/>
              <a:gd name="T98" fmla="*/ 469 w 1032"/>
              <a:gd name="T99" fmla="*/ 4 h 85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</a:cxnLst>
            <a:rect l="0" t="0" r="r" b="b"/>
            <a:pathLst>
              <a:path w="1032" h="859">
                <a:moveTo>
                  <a:pt x="623" y="856"/>
                </a:moveTo>
                <a:cubicBezTo>
                  <a:pt x="574" y="856"/>
                  <a:pt x="525" y="849"/>
                  <a:pt x="477" y="838"/>
                </a:cubicBezTo>
                <a:cubicBezTo>
                  <a:pt x="424" y="836"/>
                  <a:pt x="371" y="819"/>
                  <a:pt x="322" y="786"/>
                </a:cubicBezTo>
                <a:cubicBezTo>
                  <a:pt x="310" y="778"/>
                  <a:pt x="299" y="769"/>
                  <a:pt x="289" y="759"/>
                </a:cubicBezTo>
                <a:cubicBezTo>
                  <a:pt x="213" y="715"/>
                  <a:pt x="152" y="653"/>
                  <a:pt x="112" y="578"/>
                </a:cubicBezTo>
                <a:cubicBezTo>
                  <a:pt x="54" y="470"/>
                  <a:pt x="38" y="354"/>
                  <a:pt x="66" y="259"/>
                </a:cubicBezTo>
                <a:cubicBezTo>
                  <a:pt x="76" y="213"/>
                  <a:pt x="96" y="172"/>
                  <a:pt x="127" y="137"/>
                </a:cubicBezTo>
                <a:cubicBezTo>
                  <a:pt x="139" y="120"/>
                  <a:pt x="152" y="104"/>
                  <a:pt x="168" y="90"/>
                </a:cubicBezTo>
                <a:cubicBezTo>
                  <a:pt x="228" y="38"/>
                  <a:pt x="309" y="12"/>
                  <a:pt x="392" y="4"/>
                </a:cubicBezTo>
                <a:cubicBezTo>
                  <a:pt x="391" y="4"/>
                  <a:pt x="389" y="4"/>
                  <a:pt x="388" y="4"/>
                </a:cubicBezTo>
                <a:cubicBezTo>
                  <a:pt x="314" y="7"/>
                  <a:pt x="178" y="27"/>
                  <a:pt x="93" y="119"/>
                </a:cubicBezTo>
                <a:cubicBezTo>
                  <a:pt x="26" y="192"/>
                  <a:pt x="3" y="304"/>
                  <a:pt x="36" y="397"/>
                </a:cubicBezTo>
                <a:cubicBezTo>
                  <a:pt x="34" y="398"/>
                  <a:pt x="34" y="398"/>
                  <a:pt x="34" y="398"/>
                </a:cubicBezTo>
                <a:cubicBezTo>
                  <a:pt x="0" y="304"/>
                  <a:pt x="23" y="191"/>
                  <a:pt x="91" y="117"/>
                </a:cubicBezTo>
                <a:cubicBezTo>
                  <a:pt x="176" y="24"/>
                  <a:pt x="314" y="5"/>
                  <a:pt x="388" y="1"/>
                </a:cubicBezTo>
                <a:cubicBezTo>
                  <a:pt x="403" y="0"/>
                  <a:pt x="419" y="0"/>
                  <a:pt x="434" y="1"/>
                </a:cubicBezTo>
                <a:cubicBezTo>
                  <a:pt x="493" y="0"/>
                  <a:pt x="551" y="7"/>
                  <a:pt x="602" y="21"/>
                </a:cubicBezTo>
                <a:cubicBezTo>
                  <a:pt x="688" y="44"/>
                  <a:pt x="768" y="81"/>
                  <a:pt x="833" y="130"/>
                </a:cubicBezTo>
                <a:cubicBezTo>
                  <a:pt x="907" y="186"/>
                  <a:pt x="960" y="253"/>
                  <a:pt x="989" y="330"/>
                </a:cubicBezTo>
                <a:cubicBezTo>
                  <a:pt x="1032" y="441"/>
                  <a:pt x="1030" y="545"/>
                  <a:pt x="986" y="628"/>
                </a:cubicBezTo>
                <a:cubicBezTo>
                  <a:pt x="946" y="753"/>
                  <a:pt x="850" y="809"/>
                  <a:pt x="773" y="833"/>
                </a:cubicBezTo>
                <a:cubicBezTo>
                  <a:pt x="726" y="848"/>
                  <a:pt x="675" y="856"/>
                  <a:pt x="623" y="856"/>
                </a:cubicBezTo>
                <a:close/>
                <a:moveTo>
                  <a:pt x="489" y="838"/>
                </a:moveTo>
                <a:cubicBezTo>
                  <a:pt x="584" y="859"/>
                  <a:pt x="686" y="859"/>
                  <a:pt x="772" y="831"/>
                </a:cubicBezTo>
                <a:cubicBezTo>
                  <a:pt x="845" y="807"/>
                  <a:pt x="936" y="755"/>
                  <a:pt x="979" y="641"/>
                </a:cubicBezTo>
                <a:cubicBezTo>
                  <a:pt x="961" y="670"/>
                  <a:pt x="939" y="696"/>
                  <a:pt x="912" y="719"/>
                </a:cubicBezTo>
                <a:cubicBezTo>
                  <a:pt x="812" y="802"/>
                  <a:pt x="675" y="842"/>
                  <a:pt x="536" y="833"/>
                </a:cubicBezTo>
                <a:cubicBezTo>
                  <a:pt x="520" y="836"/>
                  <a:pt x="504" y="837"/>
                  <a:pt x="489" y="838"/>
                </a:cubicBezTo>
                <a:close/>
                <a:moveTo>
                  <a:pt x="477" y="835"/>
                </a:moveTo>
                <a:cubicBezTo>
                  <a:pt x="493" y="835"/>
                  <a:pt x="509" y="834"/>
                  <a:pt x="524" y="832"/>
                </a:cubicBezTo>
                <a:cubicBezTo>
                  <a:pt x="503" y="830"/>
                  <a:pt x="483" y="827"/>
                  <a:pt x="462" y="823"/>
                </a:cubicBezTo>
                <a:cubicBezTo>
                  <a:pt x="430" y="817"/>
                  <a:pt x="400" y="809"/>
                  <a:pt x="372" y="798"/>
                </a:cubicBezTo>
                <a:cubicBezTo>
                  <a:pt x="405" y="813"/>
                  <a:pt x="440" y="826"/>
                  <a:pt x="477" y="835"/>
                </a:cubicBezTo>
                <a:close/>
                <a:moveTo>
                  <a:pt x="299" y="765"/>
                </a:moveTo>
                <a:cubicBezTo>
                  <a:pt x="307" y="772"/>
                  <a:pt x="315" y="778"/>
                  <a:pt x="324" y="784"/>
                </a:cubicBezTo>
                <a:cubicBezTo>
                  <a:pt x="368" y="814"/>
                  <a:pt x="415" y="830"/>
                  <a:pt x="463" y="834"/>
                </a:cubicBezTo>
                <a:cubicBezTo>
                  <a:pt x="420" y="822"/>
                  <a:pt x="378" y="806"/>
                  <a:pt x="340" y="785"/>
                </a:cubicBezTo>
                <a:cubicBezTo>
                  <a:pt x="326" y="779"/>
                  <a:pt x="312" y="772"/>
                  <a:pt x="299" y="765"/>
                </a:cubicBezTo>
                <a:close/>
                <a:moveTo>
                  <a:pt x="546" y="831"/>
                </a:moveTo>
                <a:cubicBezTo>
                  <a:pt x="681" y="838"/>
                  <a:pt x="813" y="797"/>
                  <a:pt x="910" y="717"/>
                </a:cubicBezTo>
                <a:cubicBezTo>
                  <a:pt x="941" y="691"/>
                  <a:pt x="966" y="661"/>
                  <a:pt x="984" y="627"/>
                </a:cubicBezTo>
                <a:cubicBezTo>
                  <a:pt x="987" y="617"/>
                  <a:pt x="990" y="607"/>
                  <a:pt x="992" y="596"/>
                </a:cubicBezTo>
                <a:cubicBezTo>
                  <a:pt x="1020" y="473"/>
                  <a:pt x="991" y="354"/>
                  <a:pt x="906" y="252"/>
                </a:cubicBezTo>
                <a:cubicBezTo>
                  <a:pt x="892" y="236"/>
                  <a:pt x="877" y="220"/>
                  <a:pt x="862" y="206"/>
                </a:cubicBezTo>
                <a:cubicBezTo>
                  <a:pt x="869" y="218"/>
                  <a:pt x="877" y="232"/>
                  <a:pt x="883" y="246"/>
                </a:cubicBezTo>
                <a:cubicBezTo>
                  <a:pt x="930" y="349"/>
                  <a:pt x="955" y="503"/>
                  <a:pt x="887" y="628"/>
                </a:cubicBezTo>
                <a:cubicBezTo>
                  <a:pt x="856" y="684"/>
                  <a:pt x="805" y="732"/>
                  <a:pt x="741" y="767"/>
                </a:cubicBezTo>
                <a:cubicBezTo>
                  <a:pt x="698" y="790"/>
                  <a:pt x="649" y="806"/>
                  <a:pt x="600" y="814"/>
                </a:cubicBezTo>
                <a:cubicBezTo>
                  <a:pt x="582" y="821"/>
                  <a:pt x="564" y="827"/>
                  <a:pt x="546" y="831"/>
                </a:cubicBezTo>
                <a:close/>
                <a:moveTo>
                  <a:pt x="380" y="798"/>
                </a:moveTo>
                <a:cubicBezTo>
                  <a:pt x="406" y="808"/>
                  <a:pt x="434" y="815"/>
                  <a:pt x="462" y="821"/>
                </a:cubicBezTo>
                <a:cubicBezTo>
                  <a:pt x="487" y="825"/>
                  <a:pt x="511" y="829"/>
                  <a:pt x="536" y="830"/>
                </a:cubicBezTo>
                <a:cubicBezTo>
                  <a:pt x="553" y="827"/>
                  <a:pt x="570" y="822"/>
                  <a:pt x="588" y="816"/>
                </a:cubicBezTo>
                <a:cubicBezTo>
                  <a:pt x="573" y="818"/>
                  <a:pt x="559" y="819"/>
                  <a:pt x="544" y="820"/>
                </a:cubicBezTo>
                <a:cubicBezTo>
                  <a:pt x="486" y="822"/>
                  <a:pt x="430" y="814"/>
                  <a:pt x="380" y="798"/>
                </a:cubicBezTo>
                <a:close/>
                <a:moveTo>
                  <a:pt x="324" y="773"/>
                </a:moveTo>
                <a:cubicBezTo>
                  <a:pt x="387" y="804"/>
                  <a:pt x="463" y="820"/>
                  <a:pt x="544" y="817"/>
                </a:cubicBezTo>
                <a:cubicBezTo>
                  <a:pt x="562" y="816"/>
                  <a:pt x="581" y="814"/>
                  <a:pt x="599" y="812"/>
                </a:cubicBezTo>
                <a:cubicBezTo>
                  <a:pt x="614" y="805"/>
                  <a:pt x="630" y="797"/>
                  <a:pt x="646" y="788"/>
                </a:cubicBezTo>
                <a:cubicBezTo>
                  <a:pt x="651" y="785"/>
                  <a:pt x="655" y="782"/>
                  <a:pt x="660" y="779"/>
                </a:cubicBezTo>
                <a:cubicBezTo>
                  <a:pt x="620" y="792"/>
                  <a:pt x="576" y="799"/>
                  <a:pt x="531" y="801"/>
                </a:cubicBezTo>
                <a:cubicBezTo>
                  <a:pt x="427" y="804"/>
                  <a:pt x="330" y="773"/>
                  <a:pt x="251" y="708"/>
                </a:cubicBezTo>
                <a:cubicBezTo>
                  <a:pt x="258" y="718"/>
                  <a:pt x="265" y="728"/>
                  <a:pt x="272" y="737"/>
                </a:cubicBezTo>
                <a:cubicBezTo>
                  <a:pt x="288" y="750"/>
                  <a:pt x="305" y="762"/>
                  <a:pt x="324" y="773"/>
                </a:cubicBezTo>
                <a:close/>
                <a:moveTo>
                  <a:pt x="670" y="776"/>
                </a:moveTo>
                <a:cubicBezTo>
                  <a:pt x="662" y="781"/>
                  <a:pt x="655" y="786"/>
                  <a:pt x="647" y="790"/>
                </a:cubicBezTo>
                <a:cubicBezTo>
                  <a:pt x="635" y="798"/>
                  <a:pt x="622" y="804"/>
                  <a:pt x="610" y="810"/>
                </a:cubicBezTo>
                <a:cubicBezTo>
                  <a:pt x="728" y="788"/>
                  <a:pt x="834" y="719"/>
                  <a:pt x="885" y="626"/>
                </a:cubicBezTo>
                <a:cubicBezTo>
                  <a:pt x="953" y="503"/>
                  <a:pt x="927" y="349"/>
                  <a:pt x="880" y="247"/>
                </a:cubicBezTo>
                <a:cubicBezTo>
                  <a:pt x="873" y="230"/>
                  <a:pt x="864" y="214"/>
                  <a:pt x="854" y="199"/>
                </a:cubicBezTo>
                <a:cubicBezTo>
                  <a:pt x="831" y="178"/>
                  <a:pt x="805" y="159"/>
                  <a:pt x="778" y="141"/>
                </a:cubicBezTo>
                <a:cubicBezTo>
                  <a:pt x="833" y="193"/>
                  <a:pt x="869" y="255"/>
                  <a:pt x="881" y="321"/>
                </a:cubicBezTo>
                <a:cubicBezTo>
                  <a:pt x="890" y="345"/>
                  <a:pt x="898" y="370"/>
                  <a:pt x="903" y="395"/>
                </a:cubicBezTo>
                <a:cubicBezTo>
                  <a:pt x="924" y="491"/>
                  <a:pt x="905" y="580"/>
                  <a:pt x="849" y="653"/>
                </a:cubicBezTo>
                <a:cubicBezTo>
                  <a:pt x="806" y="708"/>
                  <a:pt x="743" y="751"/>
                  <a:pt x="670" y="776"/>
                </a:cubicBezTo>
                <a:close/>
                <a:moveTo>
                  <a:pt x="248" y="703"/>
                </a:moveTo>
                <a:cubicBezTo>
                  <a:pt x="325" y="767"/>
                  <a:pt x="423" y="802"/>
                  <a:pt x="531" y="798"/>
                </a:cubicBezTo>
                <a:cubicBezTo>
                  <a:pt x="579" y="796"/>
                  <a:pt x="626" y="788"/>
                  <a:pt x="668" y="773"/>
                </a:cubicBezTo>
                <a:cubicBezTo>
                  <a:pt x="803" y="680"/>
                  <a:pt x="896" y="498"/>
                  <a:pt x="882" y="347"/>
                </a:cubicBezTo>
                <a:cubicBezTo>
                  <a:pt x="881" y="338"/>
                  <a:pt x="880" y="329"/>
                  <a:pt x="878" y="321"/>
                </a:cubicBezTo>
                <a:cubicBezTo>
                  <a:pt x="845" y="235"/>
                  <a:pt x="789" y="162"/>
                  <a:pt x="718" y="108"/>
                </a:cubicBezTo>
                <a:cubicBezTo>
                  <a:pt x="623" y="60"/>
                  <a:pt x="514" y="34"/>
                  <a:pt x="410" y="39"/>
                </a:cubicBezTo>
                <a:cubicBezTo>
                  <a:pt x="373" y="40"/>
                  <a:pt x="338" y="45"/>
                  <a:pt x="305" y="54"/>
                </a:cubicBezTo>
                <a:cubicBezTo>
                  <a:pt x="270" y="69"/>
                  <a:pt x="241" y="89"/>
                  <a:pt x="218" y="113"/>
                </a:cubicBezTo>
                <a:cubicBezTo>
                  <a:pt x="198" y="136"/>
                  <a:pt x="181" y="163"/>
                  <a:pt x="167" y="196"/>
                </a:cubicBezTo>
                <a:cubicBezTo>
                  <a:pt x="147" y="285"/>
                  <a:pt x="163" y="395"/>
                  <a:pt x="175" y="480"/>
                </a:cubicBezTo>
                <a:cubicBezTo>
                  <a:pt x="177" y="492"/>
                  <a:pt x="177" y="492"/>
                  <a:pt x="177" y="492"/>
                </a:cubicBezTo>
                <a:cubicBezTo>
                  <a:pt x="185" y="547"/>
                  <a:pt x="204" y="633"/>
                  <a:pt x="248" y="703"/>
                </a:cubicBezTo>
                <a:close/>
                <a:moveTo>
                  <a:pt x="883" y="334"/>
                </a:moveTo>
                <a:cubicBezTo>
                  <a:pt x="884" y="338"/>
                  <a:pt x="884" y="342"/>
                  <a:pt x="884" y="347"/>
                </a:cubicBezTo>
                <a:cubicBezTo>
                  <a:pt x="892" y="425"/>
                  <a:pt x="871" y="514"/>
                  <a:pt x="826" y="597"/>
                </a:cubicBezTo>
                <a:cubicBezTo>
                  <a:pt x="789" y="667"/>
                  <a:pt x="737" y="727"/>
                  <a:pt x="678" y="770"/>
                </a:cubicBezTo>
                <a:cubicBezTo>
                  <a:pt x="747" y="745"/>
                  <a:pt x="806" y="704"/>
                  <a:pt x="847" y="651"/>
                </a:cubicBezTo>
                <a:cubicBezTo>
                  <a:pt x="903" y="579"/>
                  <a:pt x="921" y="491"/>
                  <a:pt x="901" y="395"/>
                </a:cubicBezTo>
                <a:cubicBezTo>
                  <a:pt x="896" y="374"/>
                  <a:pt x="890" y="354"/>
                  <a:pt x="883" y="334"/>
                </a:cubicBezTo>
                <a:close/>
                <a:moveTo>
                  <a:pt x="283" y="749"/>
                </a:moveTo>
                <a:cubicBezTo>
                  <a:pt x="285" y="751"/>
                  <a:pt x="287" y="752"/>
                  <a:pt x="289" y="753"/>
                </a:cubicBezTo>
                <a:cubicBezTo>
                  <a:pt x="287" y="751"/>
                  <a:pt x="284" y="750"/>
                  <a:pt x="282" y="748"/>
                </a:cubicBezTo>
                <a:cubicBezTo>
                  <a:pt x="282" y="748"/>
                  <a:pt x="283" y="749"/>
                  <a:pt x="283" y="749"/>
                </a:cubicBezTo>
                <a:close/>
                <a:moveTo>
                  <a:pt x="60" y="297"/>
                </a:moveTo>
                <a:cubicBezTo>
                  <a:pt x="46" y="384"/>
                  <a:pt x="64" y="483"/>
                  <a:pt x="114" y="577"/>
                </a:cubicBezTo>
                <a:cubicBezTo>
                  <a:pt x="152" y="648"/>
                  <a:pt x="210" y="707"/>
                  <a:pt x="281" y="751"/>
                </a:cubicBezTo>
                <a:cubicBezTo>
                  <a:pt x="253" y="732"/>
                  <a:pt x="229" y="710"/>
                  <a:pt x="209" y="684"/>
                </a:cubicBezTo>
                <a:cubicBezTo>
                  <a:pt x="202" y="676"/>
                  <a:pt x="196" y="666"/>
                  <a:pt x="190" y="657"/>
                </a:cubicBezTo>
                <a:cubicBezTo>
                  <a:pt x="161" y="621"/>
                  <a:pt x="135" y="581"/>
                  <a:pt x="114" y="540"/>
                </a:cubicBezTo>
                <a:cubicBezTo>
                  <a:pt x="74" y="461"/>
                  <a:pt x="55" y="382"/>
                  <a:pt x="59" y="311"/>
                </a:cubicBezTo>
                <a:cubicBezTo>
                  <a:pt x="59" y="306"/>
                  <a:pt x="59" y="302"/>
                  <a:pt x="60" y="297"/>
                </a:cubicBezTo>
                <a:close/>
                <a:moveTo>
                  <a:pt x="207" y="677"/>
                </a:moveTo>
                <a:cubicBezTo>
                  <a:pt x="208" y="679"/>
                  <a:pt x="210" y="681"/>
                  <a:pt x="211" y="683"/>
                </a:cubicBezTo>
                <a:cubicBezTo>
                  <a:pt x="228" y="705"/>
                  <a:pt x="249" y="725"/>
                  <a:pt x="273" y="743"/>
                </a:cubicBezTo>
                <a:cubicBezTo>
                  <a:pt x="272" y="741"/>
                  <a:pt x="271" y="740"/>
                  <a:pt x="270" y="739"/>
                </a:cubicBezTo>
                <a:cubicBezTo>
                  <a:pt x="266" y="735"/>
                  <a:pt x="262" y="732"/>
                  <a:pt x="258" y="728"/>
                </a:cubicBezTo>
                <a:cubicBezTo>
                  <a:pt x="240" y="713"/>
                  <a:pt x="223" y="696"/>
                  <a:pt x="207" y="677"/>
                </a:cubicBezTo>
                <a:close/>
                <a:moveTo>
                  <a:pt x="191" y="654"/>
                </a:moveTo>
                <a:cubicBezTo>
                  <a:pt x="213" y="681"/>
                  <a:pt x="236" y="706"/>
                  <a:pt x="259" y="726"/>
                </a:cubicBezTo>
                <a:cubicBezTo>
                  <a:pt x="260" y="727"/>
                  <a:pt x="261" y="728"/>
                  <a:pt x="262" y="728"/>
                </a:cubicBezTo>
                <a:cubicBezTo>
                  <a:pt x="256" y="720"/>
                  <a:pt x="250" y="712"/>
                  <a:pt x="244" y="703"/>
                </a:cubicBezTo>
                <a:cubicBezTo>
                  <a:pt x="243" y="702"/>
                  <a:pt x="241" y="700"/>
                  <a:pt x="240" y="699"/>
                </a:cubicBezTo>
                <a:cubicBezTo>
                  <a:pt x="218" y="680"/>
                  <a:pt x="198" y="658"/>
                  <a:pt x="180" y="635"/>
                </a:cubicBezTo>
                <a:cubicBezTo>
                  <a:pt x="184" y="641"/>
                  <a:pt x="187" y="648"/>
                  <a:pt x="191" y="654"/>
                </a:cubicBezTo>
                <a:close/>
                <a:moveTo>
                  <a:pt x="175" y="625"/>
                </a:moveTo>
                <a:cubicBezTo>
                  <a:pt x="195" y="652"/>
                  <a:pt x="217" y="676"/>
                  <a:pt x="241" y="697"/>
                </a:cubicBezTo>
                <a:cubicBezTo>
                  <a:pt x="200" y="628"/>
                  <a:pt x="182" y="546"/>
                  <a:pt x="174" y="492"/>
                </a:cubicBezTo>
                <a:cubicBezTo>
                  <a:pt x="173" y="480"/>
                  <a:pt x="173" y="480"/>
                  <a:pt x="173" y="480"/>
                </a:cubicBezTo>
                <a:cubicBezTo>
                  <a:pt x="161" y="400"/>
                  <a:pt x="146" y="297"/>
                  <a:pt x="162" y="210"/>
                </a:cubicBezTo>
                <a:cubicBezTo>
                  <a:pt x="145" y="255"/>
                  <a:pt x="135" y="309"/>
                  <a:pt x="131" y="371"/>
                </a:cubicBezTo>
                <a:cubicBezTo>
                  <a:pt x="125" y="470"/>
                  <a:pt x="140" y="556"/>
                  <a:pt x="175" y="625"/>
                </a:cubicBezTo>
                <a:close/>
                <a:moveTo>
                  <a:pt x="68" y="259"/>
                </a:moveTo>
                <a:cubicBezTo>
                  <a:pt x="65" y="276"/>
                  <a:pt x="62" y="293"/>
                  <a:pt x="62" y="311"/>
                </a:cubicBezTo>
                <a:cubicBezTo>
                  <a:pt x="56" y="426"/>
                  <a:pt x="110" y="546"/>
                  <a:pt x="178" y="638"/>
                </a:cubicBezTo>
                <a:cubicBezTo>
                  <a:pt x="176" y="632"/>
                  <a:pt x="173" y="627"/>
                  <a:pt x="170" y="622"/>
                </a:cubicBezTo>
                <a:cubicBezTo>
                  <a:pt x="130" y="566"/>
                  <a:pt x="102" y="499"/>
                  <a:pt x="88" y="428"/>
                </a:cubicBezTo>
                <a:cubicBezTo>
                  <a:pt x="79" y="384"/>
                  <a:pt x="71" y="317"/>
                  <a:pt x="84" y="247"/>
                </a:cubicBezTo>
                <a:cubicBezTo>
                  <a:pt x="88" y="225"/>
                  <a:pt x="94" y="204"/>
                  <a:pt x="102" y="185"/>
                </a:cubicBezTo>
                <a:cubicBezTo>
                  <a:pt x="96" y="194"/>
                  <a:pt x="90" y="204"/>
                  <a:pt x="85" y="214"/>
                </a:cubicBezTo>
                <a:cubicBezTo>
                  <a:pt x="78" y="229"/>
                  <a:pt x="73" y="244"/>
                  <a:pt x="68" y="259"/>
                </a:cubicBezTo>
                <a:close/>
                <a:moveTo>
                  <a:pt x="856" y="197"/>
                </a:moveTo>
                <a:cubicBezTo>
                  <a:pt x="875" y="214"/>
                  <a:pt x="892" y="232"/>
                  <a:pt x="908" y="251"/>
                </a:cubicBezTo>
                <a:cubicBezTo>
                  <a:pt x="993" y="353"/>
                  <a:pt x="1023" y="472"/>
                  <a:pt x="995" y="597"/>
                </a:cubicBezTo>
                <a:cubicBezTo>
                  <a:pt x="993" y="602"/>
                  <a:pt x="992" y="608"/>
                  <a:pt x="991" y="613"/>
                </a:cubicBezTo>
                <a:cubicBezTo>
                  <a:pt x="1028" y="533"/>
                  <a:pt x="1027" y="435"/>
                  <a:pt x="987" y="331"/>
                </a:cubicBezTo>
                <a:cubicBezTo>
                  <a:pt x="936" y="199"/>
                  <a:pt x="816" y="95"/>
                  <a:pt x="654" y="39"/>
                </a:cubicBezTo>
                <a:cubicBezTo>
                  <a:pt x="696" y="55"/>
                  <a:pt x="734" y="76"/>
                  <a:pt x="768" y="102"/>
                </a:cubicBezTo>
                <a:cubicBezTo>
                  <a:pt x="803" y="130"/>
                  <a:pt x="833" y="161"/>
                  <a:pt x="856" y="197"/>
                </a:cubicBezTo>
                <a:close/>
                <a:moveTo>
                  <a:pt x="110" y="174"/>
                </a:moveTo>
                <a:cubicBezTo>
                  <a:pt x="65" y="271"/>
                  <a:pt x="82" y="387"/>
                  <a:pt x="90" y="427"/>
                </a:cubicBezTo>
                <a:cubicBezTo>
                  <a:pt x="104" y="497"/>
                  <a:pt x="130" y="559"/>
                  <a:pt x="166" y="612"/>
                </a:cubicBezTo>
                <a:cubicBezTo>
                  <a:pt x="135" y="545"/>
                  <a:pt x="123" y="464"/>
                  <a:pt x="129" y="371"/>
                </a:cubicBezTo>
                <a:cubicBezTo>
                  <a:pt x="133" y="302"/>
                  <a:pt x="145" y="243"/>
                  <a:pt x="165" y="195"/>
                </a:cubicBezTo>
                <a:cubicBezTo>
                  <a:pt x="171" y="167"/>
                  <a:pt x="181" y="140"/>
                  <a:pt x="196" y="117"/>
                </a:cubicBezTo>
                <a:cubicBezTo>
                  <a:pt x="198" y="118"/>
                  <a:pt x="198" y="118"/>
                  <a:pt x="198" y="118"/>
                </a:cubicBezTo>
                <a:cubicBezTo>
                  <a:pt x="186" y="137"/>
                  <a:pt x="177" y="158"/>
                  <a:pt x="171" y="180"/>
                </a:cubicBezTo>
                <a:cubicBezTo>
                  <a:pt x="184" y="154"/>
                  <a:pt x="199" y="131"/>
                  <a:pt x="216" y="111"/>
                </a:cubicBezTo>
                <a:cubicBezTo>
                  <a:pt x="236" y="90"/>
                  <a:pt x="261" y="72"/>
                  <a:pt x="290" y="58"/>
                </a:cubicBezTo>
                <a:cubicBezTo>
                  <a:pt x="212" y="80"/>
                  <a:pt x="150" y="120"/>
                  <a:pt x="110" y="174"/>
                </a:cubicBezTo>
                <a:close/>
                <a:moveTo>
                  <a:pt x="727" y="112"/>
                </a:moveTo>
                <a:cubicBezTo>
                  <a:pt x="792" y="164"/>
                  <a:pt x="843" y="231"/>
                  <a:pt x="875" y="307"/>
                </a:cubicBezTo>
                <a:cubicBezTo>
                  <a:pt x="859" y="238"/>
                  <a:pt x="818" y="179"/>
                  <a:pt x="763" y="132"/>
                </a:cubicBezTo>
                <a:cubicBezTo>
                  <a:pt x="752" y="125"/>
                  <a:pt x="740" y="118"/>
                  <a:pt x="727" y="112"/>
                </a:cubicBezTo>
                <a:close/>
                <a:moveTo>
                  <a:pt x="117" y="154"/>
                </a:moveTo>
                <a:cubicBezTo>
                  <a:pt x="102" y="173"/>
                  <a:pt x="90" y="194"/>
                  <a:pt x="82" y="216"/>
                </a:cubicBezTo>
                <a:cubicBezTo>
                  <a:pt x="82" y="215"/>
                  <a:pt x="82" y="214"/>
                  <a:pt x="83" y="213"/>
                </a:cubicBezTo>
                <a:cubicBezTo>
                  <a:pt x="90" y="199"/>
                  <a:pt x="98" y="185"/>
                  <a:pt x="108" y="171"/>
                </a:cubicBezTo>
                <a:cubicBezTo>
                  <a:pt x="111" y="165"/>
                  <a:pt x="114" y="160"/>
                  <a:pt x="117" y="154"/>
                </a:cubicBezTo>
                <a:close/>
                <a:moveTo>
                  <a:pt x="767" y="131"/>
                </a:moveTo>
                <a:cubicBezTo>
                  <a:pt x="796" y="149"/>
                  <a:pt x="823" y="168"/>
                  <a:pt x="848" y="190"/>
                </a:cubicBezTo>
                <a:cubicBezTo>
                  <a:pt x="793" y="111"/>
                  <a:pt x="707" y="53"/>
                  <a:pt x="600" y="25"/>
                </a:cubicBezTo>
                <a:cubicBezTo>
                  <a:pt x="566" y="16"/>
                  <a:pt x="531" y="10"/>
                  <a:pt x="496" y="8"/>
                </a:cubicBezTo>
                <a:cubicBezTo>
                  <a:pt x="541" y="16"/>
                  <a:pt x="584" y="29"/>
                  <a:pt x="625" y="48"/>
                </a:cubicBezTo>
                <a:cubicBezTo>
                  <a:pt x="666" y="63"/>
                  <a:pt x="705" y="84"/>
                  <a:pt x="740" y="110"/>
                </a:cubicBezTo>
                <a:cubicBezTo>
                  <a:pt x="749" y="117"/>
                  <a:pt x="758" y="124"/>
                  <a:pt x="767" y="131"/>
                </a:cubicBezTo>
                <a:close/>
                <a:moveTo>
                  <a:pt x="129" y="139"/>
                </a:moveTo>
                <a:cubicBezTo>
                  <a:pt x="124" y="146"/>
                  <a:pt x="120" y="154"/>
                  <a:pt x="116" y="161"/>
                </a:cubicBezTo>
                <a:cubicBezTo>
                  <a:pt x="143" y="129"/>
                  <a:pt x="178" y="102"/>
                  <a:pt x="221" y="81"/>
                </a:cubicBezTo>
                <a:cubicBezTo>
                  <a:pt x="246" y="69"/>
                  <a:pt x="274" y="59"/>
                  <a:pt x="304" y="51"/>
                </a:cubicBezTo>
                <a:cubicBezTo>
                  <a:pt x="352" y="30"/>
                  <a:pt x="410" y="19"/>
                  <a:pt x="471" y="19"/>
                </a:cubicBezTo>
                <a:cubicBezTo>
                  <a:pt x="514" y="20"/>
                  <a:pt x="559" y="27"/>
                  <a:pt x="601" y="40"/>
                </a:cubicBezTo>
                <a:cubicBezTo>
                  <a:pt x="561" y="24"/>
                  <a:pt x="517" y="12"/>
                  <a:pt x="472" y="7"/>
                </a:cubicBezTo>
                <a:cubicBezTo>
                  <a:pt x="366" y="5"/>
                  <a:pt x="261" y="34"/>
                  <a:pt x="181" y="92"/>
                </a:cubicBezTo>
                <a:cubicBezTo>
                  <a:pt x="161" y="106"/>
                  <a:pt x="144" y="122"/>
                  <a:pt x="129" y="139"/>
                </a:cubicBezTo>
                <a:close/>
                <a:moveTo>
                  <a:pt x="435" y="4"/>
                </a:moveTo>
                <a:cubicBezTo>
                  <a:pt x="338" y="6"/>
                  <a:pt x="240" y="32"/>
                  <a:pt x="170" y="92"/>
                </a:cubicBezTo>
                <a:cubicBezTo>
                  <a:pt x="159" y="102"/>
                  <a:pt x="150" y="111"/>
                  <a:pt x="142" y="122"/>
                </a:cubicBezTo>
                <a:cubicBezTo>
                  <a:pt x="153" y="110"/>
                  <a:pt x="166" y="100"/>
                  <a:pt x="180" y="90"/>
                </a:cubicBezTo>
                <a:cubicBezTo>
                  <a:pt x="253" y="37"/>
                  <a:pt x="347" y="7"/>
                  <a:pt x="445" y="4"/>
                </a:cubicBezTo>
                <a:cubicBezTo>
                  <a:pt x="442" y="4"/>
                  <a:pt x="438" y="4"/>
                  <a:pt x="435" y="4"/>
                </a:cubicBezTo>
                <a:close/>
                <a:moveTo>
                  <a:pt x="717" y="104"/>
                </a:moveTo>
                <a:cubicBezTo>
                  <a:pt x="728" y="109"/>
                  <a:pt x="739" y="115"/>
                  <a:pt x="750" y="121"/>
                </a:cubicBezTo>
                <a:cubicBezTo>
                  <a:pt x="722" y="99"/>
                  <a:pt x="690" y="80"/>
                  <a:pt x="657" y="65"/>
                </a:cubicBezTo>
                <a:cubicBezTo>
                  <a:pt x="678" y="76"/>
                  <a:pt x="698" y="89"/>
                  <a:pt x="717" y="104"/>
                </a:cubicBezTo>
                <a:close/>
                <a:moveTo>
                  <a:pt x="434" y="36"/>
                </a:moveTo>
                <a:cubicBezTo>
                  <a:pt x="526" y="36"/>
                  <a:pt x="622" y="59"/>
                  <a:pt x="707" y="99"/>
                </a:cubicBezTo>
                <a:cubicBezTo>
                  <a:pt x="684" y="82"/>
                  <a:pt x="660" y="67"/>
                  <a:pt x="634" y="55"/>
                </a:cubicBezTo>
                <a:cubicBezTo>
                  <a:pt x="581" y="34"/>
                  <a:pt x="525" y="22"/>
                  <a:pt x="471" y="22"/>
                </a:cubicBezTo>
                <a:cubicBezTo>
                  <a:pt x="417" y="21"/>
                  <a:pt x="365" y="30"/>
                  <a:pt x="320" y="47"/>
                </a:cubicBezTo>
                <a:cubicBezTo>
                  <a:pt x="349" y="41"/>
                  <a:pt x="379" y="38"/>
                  <a:pt x="409" y="36"/>
                </a:cubicBezTo>
                <a:cubicBezTo>
                  <a:pt x="417" y="36"/>
                  <a:pt x="426" y="36"/>
                  <a:pt x="434" y="36"/>
                </a:cubicBezTo>
                <a:close/>
                <a:moveTo>
                  <a:pt x="471" y="4"/>
                </a:moveTo>
                <a:cubicBezTo>
                  <a:pt x="474" y="4"/>
                  <a:pt x="477" y="4"/>
                  <a:pt x="479" y="4"/>
                </a:cubicBezTo>
                <a:cubicBezTo>
                  <a:pt x="476" y="4"/>
                  <a:pt x="472" y="4"/>
                  <a:pt x="469" y="4"/>
                </a:cubicBezTo>
                <a:cubicBezTo>
                  <a:pt x="470" y="4"/>
                  <a:pt x="470" y="4"/>
                  <a:pt x="471" y="4"/>
                </a:cubicBezTo>
                <a:close/>
              </a:path>
            </a:pathLst>
          </a:custGeom>
          <a:solidFill>
            <a:schemeClr val="bg2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prstClr val="black"/>
              </a:solidFill>
            </a:endParaRPr>
          </a:p>
        </p:txBody>
      </p:sp>
      <p:sp>
        <p:nvSpPr>
          <p:cNvPr id="431" name="Freeform 45"/>
          <p:cNvSpPr>
            <a:spLocks noEditPoints="1"/>
          </p:cNvSpPr>
          <p:nvPr/>
        </p:nvSpPr>
        <p:spPr bwMode="auto">
          <a:xfrm>
            <a:off x="11094091" y="6048981"/>
            <a:ext cx="809020" cy="725271"/>
          </a:xfrm>
          <a:custGeom>
            <a:gdLst>
              <a:gd name="T0" fmla="*/ 74 w 959"/>
              <a:gd name="T1" fmla="*/ 219 h 859"/>
              <a:gd name="T2" fmla="*/ 844 w 959"/>
              <a:gd name="T3" fmla="*/ 121 h 859"/>
              <a:gd name="T4" fmla="*/ 759 w 959"/>
              <a:gd name="T5" fmla="*/ 770 h 859"/>
              <a:gd name="T6" fmla="*/ 220 w 959"/>
              <a:gd name="T7" fmla="*/ 806 h 859"/>
              <a:gd name="T8" fmla="*/ 44 w 959"/>
              <a:gd name="T9" fmla="*/ 565 h 859"/>
              <a:gd name="T10" fmla="*/ 591 w 959"/>
              <a:gd name="T11" fmla="*/ 832 h 859"/>
              <a:gd name="T12" fmla="*/ 590 w 959"/>
              <a:gd name="T13" fmla="*/ 829 h 859"/>
              <a:gd name="T14" fmla="*/ 254 w 959"/>
              <a:gd name="T15" fmla="*/ 755 h 859"/>
              <a:gd name="T16" fmla="*/ 456 w 959"/>
              <a:gd name="T17" fmla="*/ 839 h 859"/>
              <a:gd name="T18" fmla="*/ 674 w 959"/>
              <a:gd name="T19" fmla="*/ 796 h 859"/>
              <a:gd name="T20" fmla="*/ 737 w 959"/>
              <a:gd name="T21" fmla="*/ 730 h 859"/>
              <a:gd name="T22" fmla="*/ 494 w 959"/>
              <a:gd name="T23" fmla="*/ 803 h 859"/>
              <a:gd name="T24" fmla="*/ 551 w 959"/>
              <a:gd name="T25" fmla="*/ 801 h 859"/>
              <a:gd name="T26" fmla="*/ 342 w 959"/>
              <a:gd name="T27" fmla="*/ 785 h 859"/>
              <a:gd name="T28" fmla="*/ 740 w 959"/>
              <a:gd name="T29" fmla="*/ 724 h 859"/>
              <a:gd name="T30" fmla="*/ 586 w 959"/>
              <a:gd name="T31" fmla="*/ 780 h 859"/>
              <a:gd name="T32" fmla="*/ 586 w 959"/>
              <a:gd name="T33" fmla="*/ 778 h 859"/>
              <a:gd name="T34" fmla="*/ 415 w 959"/>
              <a:gd name="T35" fmla="*/ 63 h 859"/>
              <a:gd name="T36" fmla="*/ 343 w 959"/>
              <a:gd name="T37" fmla="*/ 782 h 859"/>
              <a:gd name="T38" fmla="*/ 343 w 959"/>
              <a:gd name="T39" fmla="*/ 782 h 859"/>
              <a:gd name="T40" fmla="*/ 252 w 959"/>
              <a:gd name="T41" fmla="*/ 751 h 859"/>
              <a:gd name="T42" fmla="*/ 885 w 959"/>
              <a:gd name="T43" fmla="*/ 612 h 859"/>
              <a:gd name="T44" fmla="*/ 885 w 959"/>
              <a:gd name="T45" fmla="*/ 612 h 859"/>
              <a:gd name="T46" fmla="*/ 153 w 959"/>
              <a:gd name="T47" fmla="*/ 682 h 859"/>
              <a:gd name="T48" fmla="*/ 213 w 959"/>
              <a:gd name="T49" fmla="*/ 720 h 859"/>
              <a:gd name="T50" fmla="*/ 154 w 959"/>
              <a:gd name="T51" fmla="*/ 658 h 859"/>
              <a:gd name="T52" fmla="*/ 137 w 959"/>
              <a:gd name="T53" fmla="*/ 634 h 859"/>
              <a:gd name="T54" fmla="*/ 36 w 959"/>
              <a:gd name="T55" fmla="*/ 477 h 859"/>
              <a:gd name="T56" fmla="*/ 922 w 959"/>
              <a:gd name="T57" fmla="*/ 484 h 859"/>
              <a:gd name="T58" fmla="*/ 136 w 959"/>
              <a:gd name="T59" fmla="*/ 626 h 859"/>
              <a:gd name="T60" fmla="*/ 206 w 959"/>
              <a:gd name="T61" fmla="*/ 151 h 859"/>
              <a:gd name="T62" fmla="*/ 116 w 959"/>
              <a:gd name="T63" fmla="*/ 602 h 859"/>
              <a:gd name="T64" fmla="*/ 898 w 959"/>
              <a:gd name="T65" fmla="*/ 584 h 859"/>
              <a:gd name="T66" fmla="*/ 10 w 959"/>
              <a:gd name="T67" fmla="*/ 444 h 859"/>
              <a:gd name="T68" fmla="*/ 38 w 959"/>
              <a:gd name="T69" fmla="*/ 356 h 859"/>
              <a:gd name="T70" fmla="*/ 927 w 959"/>
              <a:gd name="T71" fmla="*/ 469 h 859"/>
              <a:gd name="T72" fmla="*/ 38 w 959"/>
              <a:gd name="T73" fmla="*/ 369 h 859"/>
              <a:gd name="T74" fmla="*/ 909 w 959"/>
              <a:gd name="T75" fmla="*/ 284 h 859"/>
              <a:gd name="T76" fmla="*/ 44 w 959"/>
              <a:gd name="T77" fmla="*/ 405 h 859"/>
              <a:gd name="T78" fmla="*/ 221 w 959"/>
              <a:gd name="T79" fmla="*/ 124 h 859"/>
              <a:gd name="T80" fmla="*/ 286 w 959"/>
              <a:gd name="T81" fmla="*/ 85 h 859"/>
              <a:gd name="T82" fmla="*/ 937 w 959"/>
              <a:gd name="T83" fmla="*/ 350 h 859"/>
              <a:gd name="T84" fmla="*/ 76 w 959"/>
              <a:gd name="T85" fmla="*/ 221 h 859"/>
              <a:gd name="T86" fmla="*/ 76 w 959"/>
              <a:gd name="T87" fmla="*/ 221 h 859"/>
              <a:gd name="T88" fmla="*/ 858 w 959"/>
              <a:gd name="T89" fmla="*/ 142 h 859"/>
              <a:gd name="T90" fmla="*/ 881 w 959"/>
              <a:gd name="T91" fmla="*/ 267 h 859"/>
              <a:gd name="T92" fmla="*/ 436 w 959"/>
              <a:gd name="T93" fmla="*/ 59 h 859"/>
              <a:gd name="T94" fmla="*/ 218 w 959"/>
              <a:gd name="T95" fmla="*/ 143 h 859"/>
              <a:gd name="T96" fmla="*/ 889 w 959"/>
              <a:gd name="T97" fmla="*/ 202 h 859"/>
              <a:gd name="T98" fmla="*/ 904 w 959"/>
              <a:gd name="T99" fmla="*/ 268 h 859"/>
              <a:gd name="T100" fmla="*/ 415 w 959"/>
              <a:gd name="T101" fmla="*/ 60 h 859"/>
              <a:gd name="T102" fmla="*/ 777 w 959"/>
              <a:gd name="T103" fmla="*/ 90 h 859"/>
              <a:gd name="T104" fmla="*/ 379 w 959"/>
              <a:gd name="T105" fmla="*/ 35 h 859"/>
              <a:gd name="T106" fmla="*/ 604 w 959"/>
              <a:gd name="T107" fmla="*/ 18 h 859"/>
              <a:gd name="T108" fmla="*/ 296 w 959"/>
              <a:gd name="T109" fmla="*/ 97 h 859"/>
              <a:gd name="T110" fmla="*/ 693 w 959"/>
              <a:gd name="T111" fmla="*/ 31 h 859"/>
              <a:gd name="T112" fmla="*/ 574 w 959"/>
              <a:gd name="T113" fmla="*/ 14 h 859"/>
              <a:gd name="T114" fmla="*/ 394 w 959"/>
              <a:gd name="T115" fmla="*/ 33 h 859"/>
              <a:gd name="T116" fmla="*/ 416 w 959"/>
              <a:gd name="T117" fmla="*/ 31 h 859"/>
              <a:gd name="T118" fmla="*/ 416 w 959"/>
              <a:gd name="T119" fmla="*/ 31 h 859"/>
              <a:gd name="T120" fmla="*/ 487 w 959"/>
              <a:gd name="T121" fmla="*/ 24 h 859"/>
              <a:gd name="T122" fmla="*/ 540 w 959"/>
              <a:gd name="T123" fmla="*/ 15 h 85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  <a:cxn ang="0">
                <a:pos x="T120" y="T121"/>
              </a:cxn>
              <a:cxn ang="0">
                <a:pos x="T122" y="T123"/>
              </a:cxn>
            </a:cxnLst>
            <a:rect l="0" t="0" r="r" b="b"/>
            <a:pathLst>
              <a:path w="959" h="859">
                <a:moveTo>
                  <a:pt x="428" y="857"/>
                </a:moveTo>
                <a:cubicBezTo>
                  <a:pt x="352" y="857"/>
                  <a:pt x="280" y="841"/>
                  <a:pt x="219" y="808"/>
                </a:cubicBezTo>
                <a:cubicBezTo>
                  <a:pt x="124" y="758"/>
                  <a:pt x="60" y="667"/>
                  <a:pt x="40" y="556"/>
                </a:cubicBezTo>
                <a:cubicBezTo>
                  <a:pt x="23" y="520"/>
                  <a:pt x="12" y="483"/>
                  <a:pt x="8" y="444"/>
                </a:cubicBezTo>
                <a:cubicBezTo>
                  <a:pt x="0" y="364"/>
                  <a:pt x="24" y="284"/>
                  <a:pt x="74" y="219"/>
                </a:cubicBezTo>
                <a:cubicBezTo>
                  <a:pt x="75" y="217"/>
                  <a:pt x="77" y="214"/>
                  <a:pt x="78" y="212"/>
                </a:cubicBezTo>
                <a:cubicBezTo>
                  <a:pt x="113" y="150"/>
                  <a:pt x="162" y="105"/>
                  <a:pt x="228" y="74"/>
                </a:cubicBezTo>
                <a:cubicBezTo>
                  <a:pt x="274" y="53"/>
                  <a:pt x="328" y="39"/>
                  <a:pt x="393" y="31"/>
                </a:cubicBezTo>
                <a:cubicBezTo>
                  <a:pt x="462" y="10"/>
                  <a:pt x="534" y="0"/>
                  <a:pt x="600" y="5"/>
                </a:cubicBezTo>
                <a:cubicBezTo>
                  <a:pt x="678" y="11"/>
                  <a:pt x="778" y="37"/>
                  <a:pt x="844" y="121"/>
                </a:cubicBezTo>
                <a:cubicBezTo>
                  <a:pt x="870" y="149"/>
                  <a:pt x="892" y="181"/>
                  <a:pt x="908" y="217"/>
                </a:cubicBezTo>
                <a:cubicBezTo>
                  <a:pt x="929" y="262"/>
                  <a:pt x="940" y="310"/>
                  <a:pt x="941" y="359"/>
                </a:cubicBezTo>
                <a:cubicBezTo>
                  <a:pt x="942" y="364"/>
                  <a:pt x="942" y="369"/>
                  <a:pt x="943" y="374"/>
                </a:cubicBezTo>
                <a:cubicBezTo>
                  <a:pt x="959" y="448"/>
                  <a:pt x="953" y="524"/>
                  <a:pt x="925" y="594"/>
                </a:cubicBezTo>
                <a:cubicBezTo>
                  <a:pt x="893" y="672"/>
                  <a:pt x="834" y="733"/>
                  <a:pt x="759" y="770"/>
                </a:cubicBezTo>
                <a:cubicBezTo>
                  <a:pt x="715" y="804"/>
                  <a:pt x="666" y="830"/>
                  <a:pt x="614" y="843"/>
                </a:cubicBezTo>
                <a:cubicBezTo>
                  <a:pt x="566" y="855"/>
                  <a:pt x="518" y="859"/>
                  <a:pt x="472" y="855"/>
                </a:cubicBezTo>
                <a:cubicBezTo>
                  <a:pt x="457" y="856"/>
                  <a:pt x="442" y="857"/>
                  <a:pt x="428" y="857"/>
                </a:cubicBezTo>
                <a:close/>
                <a:moveTo>
                  <a:pt x="44" y="565"/>
                </a:moveTo>
                <a:cubicBezTo>
                  <a:pt x="66" y="671"/>
                  <a:pt x="129" y="757"/>
                  <a:pt x="220" y="806"/>
                </a:cubicBezTo>
                <a:cubicBezTo>
                  <a:pt x="289" y="842"/>
                  <a:pt x="372" y="859"/>
                  <a:pt x="458" y="854"/>
                </a:cubicBezTo>
                <a:cubicBezTo>
                  <a:pt x="397" y="846"/>
                  <a:pt x="340" y="824"/>
                  <a:pt x="289" y="788"/>
                </a:cubicBezTo>
                <a:cubicBezTo>
                  <a:pt x="271" y="776"/>
                  <a:pt x="254" y="762"/>
                  <a:pt x="239" y="747"/>
                </a:cubicBezTo>
                <a:cubicBezTo>
                  <a:pt x="227" y="741"/>
                  <a:pt x="215" y="735"/>
                  <a:pt x="203" y="728"/>
                </a:cubicBezTo>
                <a:cubicBezTo>
                  <a:pt x="132" y="686"/>
                  <a:pt x="78" y="629"/>
                  <a:pt x="44" y="565"/>
                </a:cubicBezTo>
                <a:close/>
                <a:moveTo>
                  <a:pt x="488" y="854"/>
                </a:moveTo>
                <a:cubicBezTo>
                  <a:pt x="529" y="856"/>
                  <a:pt x="571" y="851"/>
                  <a:pt x="613" y="841"/>
                </a:cubicBezTo>
                <a:cubicBezTo>
                  <a:pt x="661" y="828"/>
                  <a:pt x="707" y="805"/>
                  <a:pt x="748" y="775"/>
                </a:cubicBezTo>
                <a:cubicBezTo>
                  <a:pt x="725" y="785"/>
                  <a:pt x="700" y="793"/>
                  <a:pt x="675" y="798"/>
                </a:cubicBezTo>
                <a:cubicBezTo>
                  <a:pt x="648" y="811"/>
                  <a:pt x="620" y="823"/>
                  <a:pt x="591" y="832"/>
                </a:cubicBezTo>
                <a:cubicBezTo>
                  <a:pt x="557" y="842"/>
                  <a:pt x="522" y="850"/>
                  <a:pt x="488" y="854"/>
                </a:cubicBezTo>
                <a:close/>
                <a:moveTo>
                  <a:pt x="259" y="762"/>
                </a:moveTo>
                <a:cubicBezTo>
                  <a:pt x="269" y="770"/>
                  <a:pt x="279" y="779"/>
                  <a:pt x="290" y="786"/>
                </a:cubicBezTo>
                <a:cubicBezTo>
                  <a:pt x="345" y="824"/>
                  <a:pt x="407" y="846"/>
                  <a:pt x="472" y="852"/>
                </a:cubicBezTo>
                <a:cubicBezTo>
                  <a:pt x="511" y="849"/>
                  <a:pt x="551" y="841"/>
                  <a:pt x="590" y="829"/>
                </a:cubicBezTo>
                <a:cubicBezTo>
                  <a:pt x="616" y="821"/>
                  <a:pt x="640" y="812"/>
                  <a:pt x="664" y="800"/>
                </a:cubicBezTo>
                <a:cubicBezTo>
                  <a:pt x="664" y="801"/>
                  <a:pt x="663" y="801"/>
                  <a:pt x="663" y="801"/>
                </a:cubicBezTo>
                <a:cubicBezTo>
                  <a:pt x="619" y="809"/>
                  <a:pt x="571" y="811"/>
                  <a:pt x="522" y="806"/>
                </a:cubicBezTo>
                <a:cubicBezTo>
                  <a:pt x="505" y="808"/>
                  <a:pt x="487" y="808"/>
                  <a:pt x="470" y="807"/>
                </a:cubicBezTo>
                <a:cubicBezTo>
                  <a:pt x="393" y="808"/>
                  <a:pt x="317" y="792"/>
                  <a:pt x="254" y="755"/>
                </a:cubicBezTo>
                <a:cubicBezTo>
                  <a:pt x="273" y="770"/>
                  <a:pt x="294" y="782"/>
                  <a:pt x="315" y="793"/>
                </a:cubicBezTo>
                <a:cubicBezTo>
                  <a:pt x="361" y="817"/>
                  <a:pt x="408" y="826"/>
                  <a:pt x="456" y="836"/>
                </a:cubicBezTo>
                <a:cubicBezTo>
                  <a:pt x="465" y="838"/>
                  <a:pt x="473" y="839"/>
                  <a:pt x="482" y="841"/>
                </a:cubicBezTo>
                <a:cubicBezTo>
                  <a:pt x="481" y="844"/>
                  <a:pt x="481" y="844"/>
                  <a:pt x="481" y="844"/>
                </a:cubicBezTo>
                <a:cubicBezTo>
                  <a:pt x="473" y="842"/>
                  <a:pt x="464" y="840"/>
                  <a:pt x="456" y="839"/>
                </a:cubicBezTo>
                <a:cubicBezTo>
                  <a:pt x="407" y="829"/>
                  <a:pt x="361" y="820"/>
                  <a:pt x="314" y="796"/>
                </a:cubicBezTo>
                <a:cubicBezTo>
                  <a:pt x="295" y="786"/>
                  <a:pt x="276" y="775"/>
                  <a:pt x="259" y="762"/>
                </a:cubicBezTo>
                <a:close/>
                <a:moveTo>
                  <a:pt x="539" y="805"/>
                </a:moveTo>
                <a:cubicBezTo>
                  <a:pt x="582" y="807"/>
                  <a:pt x="623" y="805"/>
                  <a:pt x="662" y="798"/>
                </a:cubicBezTo>
                <a:cubicBezTo>
                  <a:pt x="666" y="797"/>
                  <a:pt x="670" y="797"/>
                  <a:pt x="674" y="796"/>
                </a:cubicBezTo>
                <a:cubicBezTo>
                  <a:pt x="762" y="752"/>
                  <a:pt x="836" y="688"/>
                  <a:pt x="883" y="611"/>
                </a:cubicBezTo>
                <a:cubicBezTo>
                  <a:pt x="887" y="602"/>
                  <a:pt x="891" y="593"/>
                  <a:pt x="895" y="584"/>
                </a:cubicBezTo>
                <a:cubicBezTo>
                  <a:pt x="904" y="561"/>
                  <a:pt x="911" y="539"/>
                  <a:pt x="916" y="516"/>
                </a:cubicBezTo>
                <a:cubicBezTo>
                  <a:pt x="913" y="526"/>
                  <a:pt x="909" y="535"/>
                  <a:pt x="905" y="544"/>
                </a:cubicBezTo>
                <a:cubicBezTo>
                  <a:pt x="870" y="619"/>
                  <a:pt x="811" y="684"/>
                  <a:pt x="737" y="730"/>
                </a:cubicBezTo>
                <a:cubicBezTo>
                  <a:pt x="680" y="769"/>
                  <a:pt x="617" y="794"/>
                  <a:pt x="551" y="803"/>
                </a:cubicBezTo>
                <a:cubicBezTo>
                  <a:pt x="547" y="804"/>
                  <a:pt x="543" y="804"/>
                  <a:pt x="539" y="805"/>
                </a:cubicBezTo>
                <a:close/>
                <a:moveTo>
                  <a:pt x="386" y="793"/>
                </a:moveTo>
                <a:cubicBezTo>
                  <a:pt x="414" y="799"/>
                  <a:pt x="442" y="803"/>
                  <a:pt x="470" y="804"/>
                </a:cubicBezTo>
                <a:cubicBezTo>
                  <a:pt x="478" y="804"/>
                  <a:pt x="486" y="804"/>
                  <a:pt x="494" y="803"/>
                </a:cubicBezTo>
                <a:cubicBezTo>
                  <a:pt x="484" y="802"/>
                  <a:pt x="474" y="800"/>
                  <a:pt x="464" y="799"/>
                </a:cubicBezTo>
                <a:cubicBezTo>
                  <a:pt x="438" y="799"/>
                  <a:pt x="412" y="797"/>
                  <a:pt x="386" y="793"/>
                </a:cubicBezTo>
                <a:close/>
                <a:moveTo>
                  <a:pt x="522" y="804"/>
                </a:moveTo>
                <a:cubicBezTo>
                  <a:pt x="522" y="804"/>
                  <a:pt x="522" y="804"/>
                  <a:pt x="522" y="804"/>
                </a:cubicBezTo>
                <a:cubicBezTo>
                  <a:pt x="532" y="803"/>
                  <a:pt x="541" y="802"/>
                  <a:pt x="551" y="801"/>
                </a:cubicBezTo>
                <a:cubicBezTo>
                  <a:pt x="595" y="795"/>
                  <a:pt x="639" y="781"/>
                  <a:pt x="680" y="760"/>
                </a:cubicBezTo>
                <a:cubicBezTo>
                  <a:pt x="631" y="783"/>
                  <a:pt x="576" y="797"/>
                  <a:pt x="522" y="804"/>
                </a:cubicBezTo>
                <a:close/>
                <a:moveTo>
                  <a:pt x="277" y="764"/>
                </a:moveTo>
                <a:cubicBezTo>
                  <a:pt x="322" y="786"/>
                  <a:pt x="373" y="799"/>
                  <a:pt x="425" y="803"/>
                </a:cubicBezTo>
                <a:cubicBezTo>
                  <a:pt x="397" y="799"/>
                  <a:pt x="369" y="793"/>
                  <a:pt x="342" y="785"/>
                </a:cubicBezTo>
                <a:cubicBezTo>
                  <a:pt x="320" y="779"/>
                  <a:pt x="298" y="773"/>
                  <a:pt x="277" y="764"/>
                </a:cubicBezTo>
                <a:close/>
                <a:moveTo>
                  <a:pt x="477" y="798"/>
                </a:moveTo>
                <a:cubicBezTo>
                  <a:pt x="488" y="800"/>
                  <a:pt x="498" y="801"/>
                  <a:pt x="508" y="802"/>
                </a:cubicBezTo>
                <a:cubicBezTo>
                  <a:pt x="569" y="797"/>
                  <a:pt x="630" y="781"/>
                  <a:pt x="685" y="755"/>
                </a:cubicBezTo>
                <a:cubicBezTo>
                  <a:pt x="704" y="746"/>
                  <a:pt x="722" y="736"/>
                  <a:pt x="740" y="724"/>
                </a:cubicBezTo>
                <a:cubicBezTo>
                  <a:pt x="799" y="683"/>
                  <a:pt x="850" y="627"/>
                  <a:pt x="886" y="562"/>
                </a:cubicBezTo>
                <a:cubicBezTo>
                  <a:pt x="902" y="531"/>
                  <a:pt x="915" y="500"/>
                  <a:pt x="924" y="469"/>
                </a:cubicBezTo>
                <a:cubicBezTo>
                  <a:pt x="928" y="426"/>
                  <a:pt x="924" y="385"/>
                  <a:pt x="912" y="345"/>
                </a:cubicBezTo>
                <a:cubicBezTo>
                  <a:pt x="911" y="414"/>
                  <a:pt x="894" y="485"/>
                  <a:pt x="862" y="550"/>
                </a:cubicBezTo>
                <a:cubicBezTo>
                  <a:pt x="804" y="664"/>
                  <a:pt x="707" y="745"/>
                  <a:pt x="586" y="780"/>
                </a:cubicBezTo>
                <a:cubicBezTo>
                  <a:pt x="551" y="791"/>
                  <a:pt x="514" y="797"/>
                  <a:pt x="477" y="798"/>
                </a:cubicBezTo>
                <a:close/>
                <a:moveTo>
                  <a:pt x="178" y="667"/>
                </a:moveTo>
                <a:cubicBezTo>
                  <a:pt x="188" y="676"/>
                  <a:pt x="198" y="684"/>
                  <a:pt x="210" y="692"/>
                </a:cubicBezTo>
                <a:cubicBezTo>
                  <a:pt x="282" y="743"/>
                  <a:pt x="372" y="780"/>
                  <a:pt x="464" y="796"/>
                </a:cubicBezTo>
                <a:cubicBezTo>
                  <a:pt x="505" y="795"/>
                  <a:pt x="546" y="789"/>
                  <a:pt x="586" y="778"/>
                </a:cubicBezTo>
                <a:cubicBezTo>
                  <a:pt x="705" y="743"/>
                  <a:pt x="802" y="662"/>
                  <a:pt x="859" y="549"/>
                </a:cubicBezTo>
                <a:cubicBezTo>
                  <a:pt x="893" y="482"/>
                  <a:pt x="910" y="408"/>
                  <a:pt x="910" y="336"/>
                </a:cubicBezTo>
                <a:cubicBezTo>
                  <a:pt x="902" y="313"/>
                  <a:pt x="892" y="290"/>
                  <a:pt x="879" y="269"/>
                </a:cubicBezTo>
                <a:cubicBezTo>
                  <a:pt x="822" y="174"/>
                  <a:pt x="718" y="106"/>
                  <a:pt x="587" y="76"/>
                </a:cubicBezTo>
                <a:cubicBezTo>
                  <a:pt x="530" y="64"/>
                  <a:pt x="472" y="59"/>
                  <a:pt x="415" y="63"/>
                </a:cubicBezTo>
                <a:cubicBezTo>
                  <a:pt x="375" y="71"/>
                  <a:pt x="335" y="83"/>
                  <a:pt x="298" y="99"/>
                </a:cubicBezTo>
                <a:cubicBezTo>
                  <a:pt x="218" y="153"/>
                  <a:pt x="154" y="236"/>
                  <a:pt x="121" y="329"/>
                </a:cubicBezTo>
                <a:cubicBezTo>
                  <a:pt x="110" y="384"/>
                  <a:pt x="111" y="438"/>
                  <a:pt x="116" y="483"/>
                </a:cubicBezTo>
                <a:cubicBezTo>
                  <a:pt x="123" y="550"/>
                  <a:pt x="144" y="613"/>
                  <a:pt x="178" y="667"/>
                </a:cubicBezTo>
                <a:close/>
                <a:moveTo>
                  <a:pt x="343" y="782"/>
                </a:moveTo>
                <a:cubicBezTo>
                  <a:pt x="378" y="791"/>
                  <a:pt x="414" y="795"/>
                  <a:pt x="449" y="796"/>
                </a:cubicBezTo>
                <a:cubicBezTo>
                  <a:pt x="362" y="778"/>
                  <a:pt x="277" y="743"/>
                  <a:pt x="208" y="694"/>
                </a:cubicBezTo>
                <a:cubicBezTo>
                  <a:pt x="199" y="688"/>
                  <a:pt x="191" y="681"/>
                  <a:pt x="182" y="674"/>
                </a:cubicBezTo>
                <a:cubicBezTo>
                  <a:pt x="196" y="695"/>
                  <a:pt x="211" y="714"/>
                  <a:pt x="228" y="732"/>
                </a:cubicBezTo>
                <a:cubicBezTo>
                  <a:pt x="264" y="753"/>
                  <a:pt x="302" y="770"/>
                  <a:pt x="343" y="782"/>
                </a:cubicBezTo>
                <a:close/>
                <a:moveTo>
                  <a:pt x="871" y="635"/>
                </a:moveTo>
                <a:cubicBezTo>
                  <a:pt x="825" y="699"/>
                  <a:pt x="761" y="754"/>
                  <a:pt x="685" y="793"/>
                </a:cubicBezTo>
                <a:cubicBezTo>
                  <a:pt x="710" y="787"/>
                  <a:pt x="735" y="778"/>
                  <a:pt x="758" y="767"/>
                </a:cubicBezTo>
                <a:cubicBezTo>
                  <a:pt x="803" y="732"/>
                  <a:pt x="841" y="686"/>
                  <a:pt x="871" y="635"/>
                </a:cubicBezTo>
                <a:close/>
                <a:moveTo>
                  <a:pt x="252" y="751"/>
                </a:moveTo>
                <a:cubicBezTo>
                  <a:pt x="265" y="757"/>
                  <a:pt x="278" y="762"/>
                  <a:pt x="292" y="767"/>
                </a:cubicBezTo>
                <a:cubicBezTo>
                  <a:pt x="272" y="759"/>
                  <a:pt x="253" y="749"/>
                  <a:pt x="234" y="739"/>
                </a:cubicBezTo>
                <a:cubicBezTo>
                  <a:pt x="234" y="739"/>
                  <a:pt x="234" y="739"/>
                  <a:pt x="235" y="739"/>
                </a:cubicBezTo>
                <a:cubicBezTo>
                  <a:pt x="240" y="743"/>
                  <a:pt x="246" y="747"/>
                  <a:pt x="252" y="751"/>
                </a:cubicBezTo>
                <a:close/>
                <a:moveTo>
                  <a:pt x="885" y="612"/>
                </a:moveTo>
                <a:cubicBezTo>
                  <a:pt x="857" y="670"/>
                  <a:pt x="817" y="721"/>
                  <a:pt x="769" y="762"/>
                </a:cubicBezTo>
                <a:cubicBezTo>
                  <a:pt x="838" y="725"/>
                  <a:pt x="892" y="667"/>
                  <a:pt x="922" y="593"/>
                </a:cubicBezTo>
                <a:cubicBezTo>
                  <a:pt x="948" y="531"/>
                  <a:pt x="955" y="463"/>
                  <a:pt x="944" y="396"/>
                </a:cubicBezTo>
                <a:cubicBezTo>
                  <a:pt x="946" y="461"/>
                  <a:pt x="932" y="525"/>
                  <a:pt x="901" y="585"/>
                </a:cubicBezTo>
                <a:cubicBezTo>
                  <a:pt x="896" y="594"/>
                  <a:pt x="891" y="603"/>
                  <a:pt x="885" y="612"/>
                </a:cubicBezTo>
                <a:close/>
                <a:moveTo>
                  <a:pt x="43" y="555"/>
                </a:moveTo>
                <a:cubicBezTo>
                  <a:pt x="75" y="622"/>
                  <a:pt x="131" y="682"/>
                  <a:pt x="204" y="726"/>
                </a:cubicBezTo>
                <a:cubicBezTo>
                  <a:pt x="213" y="731"/>
                  <a:pt x="223" y="736"/>
                  <a:pt x="232" y="741"/>
                </a:cubicBezTo>
                <a:cubicBezTo>
                  <a:pt x="225" y="736"/>
                  <a:pt x="219" y="731"/>
                  <a:pt x="212" y="726"/>
                </a:cubicBezTo>
                <a:cubicBezTo>
                  <a:pt x="192" y="713"/>
                  <a:pt x="172" y="698"/>
                  <a:pt x="153" y="682"/>
                </a:cubicBezTo>
                <a:cubicBezTo>
                  <a:pt x="91" y="628"/>
                  <a:pt x="51" y="563"/>
                  <a:pt x="36" y="492"/>
                </a:cubicBezTo>
                <a:cubicBezTo>
                  <a:pt x="37" y="508"/>
                  <a:pt x="38" y="525"/>
                  <a:pt x="40" y="541"/>
                </a:cubicBezTo>
                <a:cubicBezTo>
                  <a:pt x="41" y="546"/>
                  <a:pt x="42" y="550"/>
                  <a:pt x="43" y="555"/>
                </a:cubicBezTo>
                <a:close/>
                <a:moveTo>
                  <a:pt x="143" y="638"/>
                </a:moveTo>
                <a:cubicBezTo>
                  <a:pt x="165" y="669"/>
                  <a:pt x="188" y="696"/>
                  <a:pt x="213" y="720"/>
                </a:cubicBezTo>
                <a:cubicBezTo>
                  <a:pt x="199" y="704"/>
                  <a:pt x="187" y="687"/>
                  <a:pt x="176" y="669"/>
                </a:cubicBezTo>
                <a:cubicBezTo>
                  <a:pt x="164" y="659"/>
                  <a:pt x="153" y="649"/>
                  <a:pt x="143" y="638"/>
                </a:cubicBezTo>
                <a:close/>
                <a:moveTo>
                  <a:pt x="154" y="658"/>
                </a:moveTo>
                <a:cubicBezTo>
                  <a:pt x="170" y="681"/>
                  <a:pt x="188" y="701"/>
                  <a:pt x="208" y="719"/>
                </a:cubicBezTo>
                <a:cubicBezTo>
                  <a:pt x="189" y="701"/>
                  <a:pt x="171" y="680"/>
                  <a:pt x="154" y="658"/>
                </a:cubicBezTo>
                <a:close/>
                <a:moveTo>
                  <a:pt x="36" y="477"/>
                </a:moveTo>
                <a:cubicBezTo>
                  <a:pt x="48" y="553"/>
                  <a:pt x="89" y="623"/>
                  <a:pt x="155" y="680"/>
                </a:cubicBezTo>
                <a:cubicBezTo>
                  <a:pt x="169" y="692"/>
                  <a:pt x="183" y="703"/>
                  <a:pt x="198" y="713"/>
                </a:cubicBezTo>
                <a:cubicBezTo>
                  <a:pt x="178" y="695"/>
                  <a:pt x="161" y="674"/>
                  <a:pt x="146" y="650"/>
                </a:cubicBezTo>
                <a:cubicBezTo>
                  <a:pt x="143" y="645"/>
                  <a:pt x="140" y="639"/>
                  <a:pt x="137" y="634"/>
                </a:cubicBezTo>
                <a:cubicBezTo>
                  <a:pt x="135" y="632"/>
                  <a:pt x="134" y="630"/>
                  <a:pt x="133" y="628"/>
                </a:cubicBezTo>
                <a:cubicBezTo>
                  <a:pt x="132" y="626"/>
                  <a:pt x="131" y="625"/>
                  <a:pt x="130" y="623"/>
                </a:cubicBezTo>
                <a:cubicBezTo>
                  <a:pt x="87" y="574"/>
                  <a:pt x="60" y="518"/>
                  <a:pt x="51" y="458"/>
                </a:cubicBezTo>
                <a:cubicBezTo>
                  <a:pt x="48" y="443"/>
                  <a:pt x="44" y="429"/>
                  <a:pt x="42" y="414"/>
                </a:cubicBezTo>
                <a:cubicBezTo>
                  <a:pt x="39" y="434"/>
                  <a:pt x="37" y="456"/>
                  <a:pt x="36" y="477"/>
                </a:cubicBezTo>
                <a:close/>
                <a:moveTo>
                  <a:pt x="922" y="484"/>
                </a:moveTo>
                <a:cubicBezTo>
                  <a:pt x="914" y="510"/>
                  <a:pt x="902" y="537"/>
                  <a:pt x="888" y="563"/>
                </a:cubicBezTo>
                <a:cubicBezTo>
                  <a:pt x="864" y="606"/>
                  <a:pt x="834" y="646"/>
                  <a:pt x="799" y="679"/>
                </a:cubicBezTo>
                <a:cubicBezTo>
                  <a:pt x="853" y="630"/>
                  <a:pt x="897" y="568"/>
                  <a:pt x="920" y="499"/>
                </a:cubicBezTo>
                <a:cubicBezTo>
                  <a:pt x="921" y="494"/>
                  <a:pt x="922" y="489"/>
                  <a:pt x="922" y="484"/>
                </a:cubicBezTo>
                <a:close/>
                <a:moveTo>
                  <a:pt x="136" y="626"/>
                </a:moveTo>
                <a:cubicBezTo>
                  <a:pt x="147" y="638"/>
                  <a:pt x="158" y="650"/>
                  <a:pt x="171" y="661"/>
                </a:cubicBezTo>
                <a:cubicBezTo>
                  <a:pt x="140" y="608"/>
                  <a:pt x="120" y="548"/>
                  <a:pt x="113" y="484"/>
                </a:cubicBezTo>
                <a:cubicBezTo>
                  <a:pt x="108" y="443"/>
                  <a:pt x="107" y="395"/>
                  <a:pt x="115" y="346"/>
                </a:cubicBezTo>
                <a:cubicBezTo>
                  <a:pt x="87" y="437"/>
                  <a:pt x="89" y="536"/>
                  <a:pt x="136" y="626"/>
                </a:cubicBezTo>
                <a:close/>
                <a:moveTo>
                  <a:pt x="54" y="457"/>
                </a:moveTo>
                <a:cubicBezTo>
                  <a:pt x="70" y="516"/>
                  <a:pt x="98" y="569"/>
                  <a:pt x="127" y="614"/>
                </a:cubicBezTo>
                <a:cubicBezTo>
                  <a:pt x="88" y="531"/>
                  <a:pt x="83" y="435"/>
                  <a:pt x="113" y="340"/>
                </a:cubicBezTo>
                <a:cubicBezTo>
                  <a:pt x="115" y="334"/>
                  <a:pt x="117" y="328"/>
                  <a:pt x="119" y="322"/>
                </a:cubicBezTo>
                <a:cubicBezTo>
                  <a:pt x="132" y="263"/>
                  <a:pt x="158" y="203"/>
                  <a:pt x="206" y="151"/>
                </a:cubicBezTo>
                <a:cubicBezTo>
                  <a:pt x="189" y="163"/>
                  <a:pt x="172" y="177"/>
                  <a:pt x="157" y="192"/>
                </a:cubicBezTo>
                <a:cubicBezTo>
                  <a:pt x="118" y="229"/>
                  <a:pt x="87" y="275"/>
                  <a:pt x="67" y="327"/>
                </a:cubicBezTo>
                <a:cubicBezTo>
                  <a:pt x="53" y="368"/>
                  <a:pt x="47" y="413"/>
                  <a:pt x="54" y="457"/>
                </a:cubicBezTo>
                <a:close/>
                <a:moveTo>
                  <a:pt x="59" y="483"/>
                </a:moveTo>
                <a:cubicBezTo>
                  <a:pt x="69" y="526"/>
                  <a:pt x="88" y="565"/>
                  <a:pt x="116" y="602"/>
                </a:cubicBezTo>
                <a:cubicBezTo>
                  <a:pt x="94" y="567"/>
                  <a:pt x="73" y="526"/>
                  <a:pt x="59" y="483"/>
                </a:cubicBezTo>
                <a:close/>
                <a:moveTo>
                  <a:pt x="923" y="499"/>
                </a:moveTo>
                <a:cubicBezTo>
                  <a:pt x="918" y="527"/>
                  <a:pt x="909" y="556"/>
                  <a:pt x="898" y="585"/>
                </a:cubicBezTo>
                <a:cubicBezTo>
                  <a:pt x="897" y="585"/>
                  <a:pt x="897" y="586"/>
                  <a:pt x="897" y="586"/>
                </a:cubicBezTo>
                <a:cubicBezTo>
                  <a:pt x="897" y="586"/>
                  <a:pt x="898" y="585"/>
                  <a:pt x="898" y="584"/>
                </a:cubicBezTo>
                <a:cubicBezTo>
                  <a:pt x="931" y="520"/>
                  <a:pt x="946" y="451"/>
                  <a:pt x="941" y="382"/>
                </a:cubicBezTo>
                <a:cubicBezTo>
                  <a:pt x="941" y="383"/>
                  <a:pt x="941" y="383"/>
                  <a:pt x="941" y="383"/>
                </a:cubicBezTo>
                <a:cubicBezTo>
                  <a:pt x="941" y="422"/>
                  <a:pt x="935" y="461"/>
                  <a:pt x="923" y="499"/>
                </a:cubicBezTo>
                <a:close/>
                <a:moveTo>
                  <a:pt x="67" y="234"/>
                </a:moveTo>
                <a:cubicBezTo>
                  <a:pt x="24" y="296"/>
                  <a:pt x="3" y="369"/>
                  <a:pt x="10" y="444"/>
                </a:cubicBezTo>
                <a:cubicBezTo>
                  <a:pt x="14" y="479"/>
                  <a:pt x="24" y="514"/>
                  <a:pt x="38" y="546"/>
                </a:cubicBezTo>
                <a:cubicBezTo>
                  <a:pt x="38" y="544"/>
                  <a:pt x="38" y="543"/>
                  <a:pt x="38" y="541"/>
                </a:cubicBezTo>
                <a:cubicBezTo>
                  <a:pt x="35" y="520"/>
                  <a:pt x="33" y="498"/>
                  <a:pt x="34" y="477"/>
                </a:cubicBezTo>
                <a:cubicBezTo>
                  <a:pt x="31" y="462"/>
                  <a:pt x="30" y="446"/>
                  <a:pt x="30" y="430"/>
                </a:cubicBezTo>
                <a:cubicBezTo>
                  <a:pt x="30" y="405"/>
                  <a:pt x="33" y="380"/>
                  <a:pt x="38" y="356"/>
                </a:cubicBezTo>
                <a:cubicBezTo>
                  <a:pt x="39" y="316"/>
                  <a:pt x="48" y="274"/>
                  <a:pt x="67" y="234"/>
                </a:cubicBezTo>
                <a:close/>
                <a:moveTo>
                  <a:pt x="927" y="469"/>
                </a:moveTo>
                <a:cubicBezTo>
                  <a:pt x="926" y="473"/>
                  <a:pt x="926" y="477"/>
                  <a:pt x="925" y="481"/>
                </a:cubicBezTo>
                <a:cubicBezTo>
                  <a:pt x="930" y="463"/>
                  <a:pt x="934" y="444"/>
                  <a:pt x="936" y="425"/>
                </a:cubicBezTo>
                <a:cubicBezTo>
                  <a:pt x="934" y="440"/>
                  <a:pt x="931" y="455"/>
                  <a:pt x="927" y="469"/>
                </a:cubicBezTo>
                <a:close/>
                <a:moveTo>
                  <a:pt x="38" y="369"/>
                </a:moveTo>
                <a:cubicBezTo>
                  <a:pt x="35" y="389"/>
                  <a:pt x="33" y="410"/>
                  <a:pt x="33" y="430"/>
                </a:cubicBezTo>
                <a:cubicBezTo>
                  <a:pt x="33" y="440"/>
                  <a:pt x="33" y="450"/>
                  <a:pt x="34" y="460"/>
                </a:cubicBezTo>
                <a:cubicBezTo>
                  <a:pt x="35" y="442"/>
                  <a:pt x="38" y="423"/>
                  <a:pt x="41" y="405"/>
                </a:cubicBezTo>
                <a:cubicBezTo>
                  <a:pt x="39" y="393"/>
                  <a:pt x="39" y="381"/>
                  <a:pt x="38" y="369"/>
                </a:cubicBezTo>
                <a:close/>
                <a:moveTo>
                  <a:pt x="912" y="336"/>
                </a:moveTo>
                <a:cubicBezTo>
                  <a:pt x="925" y="374"/>
                  <a:pt x="930" y="414"/>
                  <a:pt x="928" y="455"/>
                </a:cubicBezTo>
                <a:cubicBezTo>
                  <a:pt x="934" y="427"/>
                  <a:pt x="938" y="400"/>
                  <a:pt x="938" y="373"/>
                </a:cubicBezTo>
                <a:cubicBezTo>
                  <a:pt x="938" y="370"/>
                  <a:pt x="938" y="368"/>
                  <a:pt x="938" y="365"/>
                </a:cubicBezTo>
                <a:cubicBezTo>
                  <a:pt x="931" y="338"/>
                  <a:pt x="921" y="311"/>
                  <a:pt x="909" y="284"/>
                </a:cubicBezTo>
                <a:cubicBezTo>
                  <a:pt x="911" y="301"/>
                  <a:pt x="912" y="319"/>
                  <a:pt x="912" y="336"/>
                </a:cubicBezTo>
                <a:close/>
                <a:moveTo>
                  <a:pt x="44" y="405"/>
                </a:moveTo>
                <a:cubicBezTo>
                  <a:pt x="45" y="416"/>
                  <a:pt x="47" y="427"/>
                  <a:pt x="49" y="437"/>
                </a:cubicBezTo>
                <a:cubicBezTo>
                  <a:pt x="47" y="411"/>
                  <a:pt x="49" y="385"/>
                  <a:pt x="55" y="360"/>
                </a:cubicBezTo>
                <a:cubicBezTo>
                  <a:pt x="50" y="375"/>
                  <a:pt x="47" y="390"/>
                  <a:pt x="44" y="405"/>
                </a:cubicBezTo>
                <a:close/>
                <a:moveTo>
                  <a:pt x="41" y="356"/>
                </a:moveTo>
                <a:cubicBezTo>
                  <a:pt x="41" y="370"/>
                  <a:pt x="41" y="383"/>
                  <a:pt x="43" y="396"/>
                </a:cubicBezTo>
                <a:cubicBezTo>
                  <a:pt x="48" y="372"/>
                  <a:pt x="55" y="348"/>
                  <a:pt x="64" y="326"/>
                </a:cubicBezTo>
                <a:cubicBezTo>
                  <a:pt x="92" y="241"/>
                  <a:pt x="154" y="168"/>
                  <a:pt x="219" y="122"/>
                </a:cubicBezTo>
                <a:cubicBezTo>
                  <a:pt x="221" y="124"/>
                  <a:pt x="221" y="124"/>
                  <a:pt x="221" y="124"/>
                </a:cubicBezTo>
                <a:cubicBezTo>
                  <a:pt x="169" y="161"/>
                  <a:pt x="119" y="215"/>
                  <a:pt x="87" y="277"/>
                </a:cubicBezTo>
                <a:cubicBezTo>
                  <a:pt x="106" y="245"/>
                  <a:pt x="128" y="215"/>
                  <a:pt x="155" y="190"/>
                </a:cubicBezTo>
                <a:cubicBezTo>
                  <a:pt x="174" y="172"/>
                  <a:pt x="194" y="155"/>
                  <a:pt x="216" y="141"/>
                </a:cubicBezTo>
                <a:cubicBezTo>
                  <a:pt x="220" y="137"/>
                  <a:pt x="223" y="134"/>
                  <a:pt x="227" y="130"/>
                </a:cubicBezTo>
                <a:cubicBezTo>
                  <a:pt x="245" y="113"/>
                  <a:pt x="265" y="98"/>
                  <a:pt x="286" y="85"/>
                </a:cubicBezTo>
                <a:cubicBezTo>
                  <a:pt x="274" y="89"/>
                  <a:pt x="261" y="93"/>
                  <a:pt x="249" y="97"/>
                </a:cubicBezTo>
                <a:cubicBezTo>
                  <a:pt x="215" y="118"/>
                  <a:pt x="184" y="141"/>
                  <a:pt x="157" y="166"/>
                </a:cubicBezTo>
                <a:cubicBezTo>
                  <a:pt x="96" y="222"/>
                  <a:pt x="57" y="287"/>
                  <a:pt x="41" y="356"/>
                </a:cubicBezTo>
                <a:close/>
                <a:moveTo>
                  <a:pt x="908" y="276"/>
                </a:moveTo>
                <a:cubicBezTo>
                  <a:pt x="920" y="300"/>
                  <a:pt x="929" y="325"/>
                  <a:pt x="937" y="350"/>
                </a:cubicBezTo>
                <a:cubicBezTo>
                  <a:pt x="936" y="349"/>
                  <a:pt x="936" y="347"/>
                  <a:pt x="936" y="346"/>
                </a:cubicBezTo>
                <a:cubicBezTo>
                  <a:pt x="930" y="309"/>
                  <a:pt x="918" y="272"/>
                  <a:pt x="900" y="237"/>
                </a:cubicBezTo>
                <a:cubicBezTo>
                  <a:pt x="900" y="237"/>
                  <a:pt x="900" y="237"/>
                  <a:pt x="899" y="236"/>
                </a:cubicBezTo>
                <a:cubicBezTo>
                  <a:pt x="903" y="249"/>
                  <a:pt x="906" y="262"/>
                  <a:pt x="908" y="276"/>
                </a:cubicBezTo>
                <a:close/>
                <a:moveTo>
                  <a:pt x="76" y="221"/>
                </a:moveTo>
                <a:cubicBezTo>
                  <a:pt x="55" y="261"/>
                  <a:pt x="44" y="303"/>
                  <a:pt x="42" y="343"/>
                </a:cubicBezTo>
                <a:cubicBezTo>
                  <a:pt x="60" y="278"/>
                  <a:pt x="98" y="217"/>
                  <a:pt x="155" y="164"/>
                </a:cubicBezTo>
                <a:cubicBezTo>
                  <a:pt x="179" y="142"/>
                  <a:pt x="206" y="121"/>
                  <a:pt x="234" y="103"/>
                </a:cubicBezTo>
                <a:cubicBezTo>
                  <a:pt x="207" y="114"/>
                  <a:pt x="182" y="128"/>
                  <a:pt x="159" y="143"/>
                </a:cubicBezTo>
                <a:cubicBezTo>
                  <a:pt x="127" y="165"/>
                  <a:pt x="99" y="191"/>
                  <a:pt x="76" y="221"/>
                </a:cubicBezTo>
                <a:close/>
                <a:moveTo>
                  <a:pt x="883" y="188"/>
                </a:moveTo>
                <a:cubicBezTo>
                  <a:pt x="893" y="204"/>
                  <a:pt x="903" y="222"/>
                  <a:pt x="911" y="241"/>
                </a:cubicBezTo>
                <a:cubicBezTo>
                  <a:pt x="924" y="271"/>
                  <a:pt x="932" y="301"/>
                  <a:pt x="937" y="332"/>
                </a:cubicBezTo>
                <a:cubicBezTo>
                  <a:pt x="933" y="293"/>
                  <a:pt x="923" y="255"/>
                  <a:pt x="906" y="218"/>
                </a:cubicBezTo>
                <a:cubicBezTo>
                  <a:pt x="893" y="190"/>
                  <a:pt x="877" y="164"/>
                  <a:pt x="858" y="142"/>
                </a:cubicBezTo>
                <a:cubicBezTo>
                  <a:pt x="867" y="155"/>
                  <a:pt x="875" y="169"/>
                  <a:pt x="881" y="184"/>
                </a:cubicBezTo>
                <a:cubicBezTo>
                  <a:pt x="882" y="186"/>
                  <a:pt x="882" y="187"/>
                  <a:pt x="883" y="188"/>
                </a:cubicBezTo>
                <a:close/>
                <a:moveTo>
                  <a:pt x="452" y="59"/>
                </a:moveTo>
                <a:cubicBezTo>
                  <a:pt x="497" y="59"/>
                  <a:pt x="543" y="64"/>
                  <a:pt x="588" y="74"/>
                </a:cubicBezTo>
                <a:cubicBezTo>
                  <a:pt x="720" y="103"/>
                  <a:pt x="824" y="172"/>
                  <a:pt x="881" y="267"/>
                </a:cubicBezTo>
                <a:cubicBezTo>
                  <a:pt x="893" y="287"/>
                  <a:pt x="902" y="307"/>
                  <a:pt x="910" y="327"/>
                </a:cubicBezTo>
                <a:cubicBezTo>
                  <a:pt x="909" y="310"/>
                  <a:pt x="908" y="293"/>
                  <a:pt x="905" y="277"/>
                </a:cubicBezTo>
                <a:cubicBezTo>
                  <a:pt x="896" y="259"/>
                  <a:pt x="885" y="241"/>
                  <a:pt x="873" y="224"/>
                </a:cubicBezTo>
                <a:cubicBezTo>
                  <a:pt x="806" y="128"/>
                  <a:pt x="697" y="68"/>
                  <a:pt x="568" y="56"/>
                </a:cubicBezTo>
                <a:cubicBezTo>
                  <a:pt x="524" y="51"/>
                  <a:pt x="480" y="53"/>
                  <a:pt x="436" y="59"/>
                </a:cubicBezTo>
                <a:cubicBezTo>
                  <a:pt x="442" y="59"/>
                  <a:pt x="447" y="59"/>
                  <a:pt x="452" y="59"/>
                </a:cubicBezTo>
                <a:close/>
                <a:moveTo>
                  <a:pt x="218" y="143"/>
                </a:moveTo>
                <a:cubicBezTo>
                  <a:pt x="169" y="191"/>
                  <a:pt x="141" y="248"/>
                  <a:pt x="126" y="304"/>
                </a:cubicBezTo>
                <a:cubicBezTo>
                  <a:pt x="159" y="225"/>
                  <a:pt x="215" y="155"/>
                  <a:pt x="284" y="105"/>
                </a:cubicBezTo>
                <a:cubicBezTo>
                  <a:pt x="261" y="116"/>
                  <a:pt x="239" y="129"/>
                  <a:pt x="218" y="143"/>
                </a:cubicBezTo>
                <a:close/>
                <a:moveTo>
                  <a:pt x="896" y="224"/>
                </a:moveTo>
                <a:cubicBezTo>
                  <a:pt x="898" y="228"/>
                  <a:pt x="900" y="232"/>
                  <a:pt x="902" y="236"/>
                </a:cubicBezTo>
                <a:cubicBezTo>
                  <a:pt x="912" y="256"/>
                  <a:pt x="920" y="276"/>
                  <a:pt x="927" y="296"/>
                </a:cubicBezTo>
                <a:cubicBezTo>
                  <a:pt x="922" y="278"/>
                  <a:pt x="916" y="260"/>
                  <a:pt x="909" y="242"/>
                </a:cubicBezTo>
                <a:cubicBezTo>
                  <a:pt x="903" y="228"/>
                  <a:pt x="896" y="215"/>
                  <a:pt x="889" y="202"/>
                </a:cubicBezTo>
                <a:cubicBezTo>
                  <a:pt x="891" y="209"/>
                  <a:pt x="894" y="217"/>
                  <a:pt x="896" y="224"/>
                </a:cubicBezTo>
                <a:close/>
                <a:moveTo>
                  <a:pt x="518" y="50"/>
                </a:moveTo>
                <a:cubicBezTo>
                  <a:pt x="535" y="50"/>
                  <a:pt x="552" y="51"/>
                  <a:pt x="569" y="53"/>
                </a:cubicBezTo>
                <a:cubicBezTo>
                  <a:pt x="698" y="66"/>
                  <a:pt x="807" y="126"/>
                  <a:pt x="875" y="222"/>
                </a:cubicBezTo>
                <a:cubicBezTo>
                  <a:pt x="886" y="237"/>
                  <a:pt x="895" y="252"/>
                  <a:pt x="904" y="268"/>
                </a:cubicBezTo>
                <a:cubicBezTo>
                  <a:pt x="901" y="253"/>
                  <a:pt x="898" y="239"/>
                  <a:pt x="893" y="225"/>
                </a:cubicBezTo>
                <a:cubicBezTo>
                  <a:pt x="859" y="163"/>
                  <a:pt x="809" y="112"/>
                  <a:pt x="750" y="75"/>
                </a:cubicBezTo>
                <a:cubicBezTo>
                  <a:pt x="664" y="33"/>
                  <a:pt x="562" y="24"/>
                  <a:pt x="470" y="27"/>
                </a:cubicBezTo>
                <a:cubicBezTo>
                  <a:pt x="430" y="36"/>
                  <a:pt x="391" y="49"/>
                  <a:pt x="354" y="67"/>
                </a:cubicBezTo>
                <a:cubicBezTo>
                  <a:pt x="374" y="64"/>
                  <a:pt x="394" y="61"/>
                  <a:pt x="415" y="60"/>
                </a:cubicBezTo>
                <a:cubicBezTo>
                  <a:pt x="449" y="54"/>
                  <a:pt x="483" y="50"/>
                  <a:pt x="518" y="50"/>
                </a:cubicBezTo>
                <a:close/>
                <a:moveTo>
                  <a:pt x="777" y="90"/>
                </a:moveTo>
                <a:cubicBezTo>
                  <a:pt x="822" y="122"/>
                  <a:pt x="861" y="164"/>
                  <a:pt x="889" y="213"/>
                </a:cubicBezTo>
                <a:cubicBezTo>
                  <a:pt x="887" y="205"/>
                  <a:pt x="884" y="197"/>
                  <a:pt x="880" y="189"/>
                </a:cubicBezTo>
                <a:cubicBezTo>
                  <a:pt x="852" y="146"/>
                  <a:pt x="817" y="114"/>
                  <a:pt x="777" y="90"/>
                </a:cubicBezTo>
                <a:close/>
                <a:moveTo>
                  <a:pt x="379" y="35"/>
                </a:moveTo>
                <a:cubicBezTo>
                  <a:pt x="234" y="55"/>
                  <a:pt x="141" y="110"/>
                  <a:pt x="84" y="207"/>
                </a:cubicBezTo>
                <a:cubicBezTo>
                  <a:pt x="105" y="182"/>
                  <a:pt x="130" y="160"/>
                  <a:pt x="158" y="141"/>
                </a:cubicBezTo>
                <a:cubicBezTo>
                  <a:pt x="185" y="123"/>
                  <a:pt x="215" y="107"/>
                  <a:pt x="247" y="95"/>
                </a:cubicBezTo>
                <a:cubicBezTo>
                  <a:pt x="288" y="71"/>
                  <a:pt x="333" y="50"/>
                  <a:pt x="379" y="35"/>
                </a:cubicBezTo>
                <a:close/>
                <a:moveTo>
                  <a:pt x="751" y="73"/>
                </a:moveTo>
                <a:cubicBezTo>
                  <a:pt x="798" y="96"/>
                  <a:pt x="841" y="129"/>
                  <a:pt x="874" y="175"/>
                </a:cubicBezTo>
                <a:cubicBezTo>
                  <a:pt x="864" y="155"/>
                  <a:pt x="854" y="138"/>
                  <a:pt x="842" y="123"/>
                </a:cubicBezTo>
                <a:cubicBezTo>
                  <a:pt x="802" y="82"/>
                  <a:pt x="751" y="51"/>
                  <a:pt x="692" y="34"/>
                </a:cubicBezTo>
                <a:cubicBezTo>
                  <a:pt x="664" y="25"/>
                  <a:pt x="634" y="20"/>
                  <a:pt x="604" y="18"/>
                </a:cubicBezTo>
                <a:cubicBezTo>
                  <a:pt x="657" y="27"/>
                  <a:pt x="706" y="46"/>
                  <a:pt x="751" y="73"/>
                </a:cubicBezTo>
                <a:close/>
                <a:moveTo>
                  <a:pt x="296" y="82"/>
                </a:moveTo>
                <a:cubicBezTo>
                  <a:pt x="272" y="97"/>
                  <a:pt x="249" y="113"/>
                  <a:pt x="229" y="132"/>
                </a:cubicBezTo>
                <a:cubicBezTo>
                  <a:pt x="229" y="132"/>
                  <a:pt x="229" y="132"/>
                  <a:pt x="228" y="133"/>
                </a:cubicBezTo>
                <a:cubicBezTo>
                  <a:pt x="250" y="119"/>
                  <a:pt x="273" y="107"/>
                  <a:pt x="296" y="97"/>
                </a:cubicBezTo>
                <a:cubicBezTo>
                  <a:pt x="299" y="95"/>
                  <a:pt x="303" y="92"/>
                  <a:pt x="306" y="90"/>
                </a:cubicBezTo>
                <a:cubicBezTo>
                  <a:pt x="316" y="84"/>
                  <a:pt x="326" y="78"/>
                  <a:pt x="337" y="73"/>
                </a:cubicBezTo>
                <a:cubicBezTo>
                  <a:pt x="323" y="75"/>
                  <a:pt x="309" y="79"/>
                  <a:pt x="296" y="82"/>
                </a:cubicBezTo>
                <a:close/>
                <a:moveTo>
                  <a:pt x="574" y="14"/>
                </a:moveTo>
                <a:cubicBezTo>
                  <a:pt x="615" y="14"/>
                  <a:pt x="655" y="20"/>
                  <a:pt x="693" y="31"/>
                </a:cubicBezTo>
                <a:cubicBezTo>
                  <a:pt x="743" y="46"/>
                  <a:pt x="786" y="70"/>
                  <a:pt x="823" y="101"/>
                </a:cubicBezTo>
                <a:cubicBezTo>
                  <a:pt x="758" y="35"/>
                  <a:pt x="670" y="13"/>
                  <a:pt x="600" y="8"/>
                </a:cubicBezTo>
                <a:cubicBezTo>
                  <a:pt x="539" y="3"/>
                  <a:pt x="473" y="11"/>
                  <a:pt x="409" y="29"/>
                </a:cubicBezTo>
                <a:cubicBezTo>
                  <a:pt x="411" y="29"/>
                  <a:pt x="413" y="28"/>
                  <a:pt x="415" y="28"/>
                </a:cubicBezTo>
                <a:cubicBezTo>
                  <a:pt x="467" y="14"/>
                  <a:pt x="521" y="9"/>
                  <a:pt x="574" y="14"/>
                </a:cubicBezTo>
                <a:close/>
                <a:moveTo>
                  <a:pt x="346" y="71"/>
                </a:moveTo>
                <a:cubicBezTo>
                  <a:pt x="334" y="77"/>
                  <a:pt x="322" y="84"/>
                  <a:pt x="311" y="91"/>
                </a:cubicBezTo>
                <a:cubicBezTo>
                  <a:pt x="338" y="80"/>
                  <a:pt x="366" y="71"/>
                  <a:pt x="395" y="64"/>
                </a:cubicBezTo>
                <a:cubicBezTo>
                  <a:pt x="378" y="66"/>
                  <a:pt x="362" y="68"/>
                  <a:pt x="346" y="71"/>
                </a:cubicBezTo>
                <a:close/>
                <a:moveTo>
                  <a:pt x="394" y="33"/>
                </a:moveTo>
                <a:cubicBezTo>
                  <a:pt x="348" y="47"/>
                  <a:pt x="303" y="66"/>
                  <a:pt x="262" y="90"/>
                </a:cubicBezTo>
                <a:cubicBezTo>
                  <a:pt x="272" y="86"/>
                  <a:pt x="283" y="83"/>
                  <a:pt x="295" y="80"/>
                </a:cubicBezTo>
                <a:cubicBezTo>
                  <a:pt x="328" y="60"/>
                  <a:pt x="363" y="44"/>
                  <a:pt x="400" y="33"/>
                </a:cubicBezTo>
                <a:cubicBezTo>
                  <a:pt x="398" y="33"/>
                  <a:pt x="396" y="33"/>
                  <a:pt x="394" y="33"/>
                </a:cubicBezTo>
                <a:close/>
                <a:moveTo>
                  <a:pt x="416" y="31"/>
                </a:moveTo>
                <a:cubicBezTo>
                  <a:pt x="377" y="41"/>
                  <a:pt x="339" y="57"/>
                  <a:pt x="304" y="77"/>
                </a:cubicBezTo>
                <a:cubicBezTo>
                  <a:pt x="318" y="74"/>
                  <a:pt x="331" y="71"/>
                  <a:pt x="345" y="68"/>
                </a:cubicBezTo>
                <a:cubicBezTo>
                  <a:pt x="380" y="51"/>
                  <a:pt x="417" y="37"/>
                  <a:pt x="455" y="28"/>
                </a:cubicBezTo>
                <a:cubicBezTo>
                  <a:pt x="447" y="28"/>
                  <a:pt x="439" y="29"/>
                  <a:pt x="431" y="30"/>
                </a:cubicBezTo>
                <a:cubicBezTo>
                  <a:pt x="426" y="30"/>
                  <a:pt x="421" y="30"/>
                  <a:pt x="416" y="31"/>
                </a:cubicBezTo>
                <a:close/>
                <a:moveTo>
                  <a:pt x="505" y="24"/>
                </a:moveTo>
                <a:cubicBezTo>
                  <a:pt x="579" y="24"/>
                  <a:pt x="656" y="33"/>
                  <a:pt x="725" y="61"/>
                </a:cubicBezTo>
                <a:cubicBezTo>
                  <a:pt x="686" y="41"/>
                  <a:pt x="644" y="27"/>
                  <a:pt x="599" y="20"/>
                </a:cubicBezTo>
                <a:cubicBezTo>
                  <a:pt x="591" y="19"/>
                  <a:pt x="582" y="18"/>
                  <a:pt x="574" y="17"/>
                </a:cubicBezTo>
                <a:cubicBezTo>
                  <a:pt x="545" y="17"/>
                  <a:pt x="516" y="19"/>
                  <a:pt x="487" y="24"/>
                </a:cubicBezTo>
                <a:cubicBezTo>
                  <a:pt x="493" y="24"/>
                  <a:pt x="499" y="24"/>
                  <a:pt x="505" y="24"/>
                </a:cubicBezTo>
                <a:close/>
                <a:moveTo>
                  <a:pt x="534" y="15"/>
                </a:moveTo>
                <a:cubicBezTo>
                  <a:pt x="500" y="15"/>
                  <a:pt x="466" y="19"/>
                  <a:pt x="432" y="27"/>
                </a:cubicBezTo>
                <a:cubicBezTo>
                  <a:pt x="445" y="26"/>
                  <a:pt x="457" y="25"/>
                  <a:pt x="470" y="25"/>
                </a:cubicBezTo>
                <a:cubicBezTo>
                  <a:pt x="493" y="20"/>
                  <a:pt x="517" y="16"/>
                  <a:pt x="540" y="15"/>
                </a:cubicBezTo>
                <a:cubicBezTo>
                  <a:pt x="538" y="15"/>
                  <a:pt x="536" y="15"/>
                  <a:pt x="534" y="15"/>
                </a:cubicBezTo>
                <a:close/>
              </a:path>
            </a:pathLst>
          </a:custGeom>
          <a:solidFill>
            <a:schemeClr val="bg2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prstClr val="black"/>
              </a:solidFill>
            </a:endParaRPr>
          </a:p>
        </p:txBody>
      </p:sp>
      <p:sp>
        <p:nvSpPr>
          <p:cNvPr id="432" name="Freeform 46"/>
          <p:cNvSpPr>
            <a:spLocks noEditPoints="1"/>
          </p:cNvSpPr>
          <p:nvPr/>
        </p:nvSpPr>
        <p:spPr bwMode="auto">
          <a:xfrm>
            <a:off x="11080889" y="6068371"/>
            <a:ext cx="857701" cy="720320"/>
          </a:xfrm>
          <a:custGeom>
            <a:gdLst>
              <a:gd name="T0" fmla="*/ 29 w 1017"/>
              <a:gd name="T1" fmla="*/ 438 h 853"/>
              <a:gd name="T2" fmla="*/ 473 w 1017"/>
              <a:gd name="T3" fmla="*/ 7 h 853"/>
              <a:gd name="T4" fmla="*/ 898 w 1017"/>
              <a:gd name="T5" fmla="*/ 673 h 853"/>
              <a:gd name="T6" fmla="*/ 513 w 1017"/>
              <a:gd name="T7" fmla="*/ 850 h 853"/>
              <a:gd name="T8" fmla="*/ 647 w 1017"/>
              <a:gd name="T9" fmla="*/ 826 h 853"/>
              <a:gd name="T10" fmla="*/ 395 w 1017"/>
              <a:gd name="T11" fmla="*/ 814 h 853"/>
              <a:gd name="T12" fmla="*/ 318 w 1017"/>
              <a:gd name="T13" fmla="*/ 781 h 853"/>
              <a:gd name="T14" fmla="*/ 307 w 1017"/>
              <a:gd name="T15" fmla="*/ 776 h 853"/>
              <a:gd name="T16" fmla="*/ 662 w 1017"/>
              <a:gd name="T17" fmla="*/ 805 h 853"/>
              <a:gd name="T18" fmla="*/ 441 w 1017"/>
              <a:gd name="T19" fmla="*/ 823 h 853"/>
              <a:gd name="T20" fmla="*/ 337 w 1017"/>
              <a:gd name="T21" fmla="*/ 728 h 853"/>
              <a:gd name="T22" fmla="*/ 744 w 1017"/>
              <a:gd name="T23" fmla="*/ 793 h 853"/>
              <a:gd name="T24" fmla="*/ 661 w 1017"/>
              <a:gd name="T25" fmla="*/ 802 h 853"/>
              <a:gd name="T26" fmla="*/ 919 w 1017"/>
              <a:gd name="T27" fmla="*/ 571 h 853"/>
              <a:gd name="T28" fmla="*/ 149 w 1017"/>
              <a:gd name="T29" fmla="*/ 328 h 853"/>
              <a:gd name="T30" fmla="*/ 323 w 1017"/>
              <a:gd name="T31" fmla="*/ 781 h 853"/>
              <a:gd name="T32" fmla="*/ 888 w 1017"/>
              <a:gd name="T33" fmla="*/ 683 h 853"/>
              <a:gd name="T34" fmla="*/ 848 w 1017"/>
              <a:gd name="T35" fmla="*/ 638 h 853"/>
              <a:gd name="T36" fmla="*/ 178 w 1017"/>
              <a:gd name="T37" fmla="*/ 235 h 853"/>
              <a:gd name="T38" fmla="*/ 158 w 1017"/>
              <a:gd name="T39" fmla="*/ 593 h 853"/>
              <a:gd name="T40" fmla="*/ 119 w 1017"/>
              <a:gd name="T41" fmla="*/ 584 h 853"/>
              <a:gd name="T42" fmla="*/ 820 w 1017"/>
              <a:gd name="T43" fmla="*/ 740 h 853"/>
              <a:gd name="T44" fmla="*/ 167 w 1017"/>
              <a:gd name="T45" fmla="*/ 567 h 853"/>
              <a:gd name="T46" fmla="*/ 853 w 1017"/>
              <a:gd name="T47" fmla="*/ 706 h 853"/>
              <a:gd name="T48" fmla="*/ 896 w 1017"/>
              <a:gd name="T49" fmla="*/ 671 h 853"/>
              <a:gd name="T50" fmla="*/ 905 w 1017"/>
              <a:gd name="T51" fmla="*/ 661 h 853"/>
              <a:gd name="T52" fmla="*/ 975 w 1017"/>
              <a:gd name="T53" fmla="*/ 434 h 853"/>
              <a:gd name="T54" fmla="*/ 896 w 1017"/>
              <a:gd name="T55" fmla="*/ 644 h 853"/>
              <a:gd name="T56" fmla="*/ 877 w 1017"/>
              <a:gd name="T57" fmla="*/ 320 h 853"/>
              <a:gd name="T58" fmla="*/ 114 w 1017"/>
              <a:gd name="T59" fmla="*/ 579 h 853"/>
              <a:gd name="T60" fmla="*/ 112 w 1017"/>
              <a:gd name="T61" fmla="*/ 578 h 853"/>
              <a:gd name="T62" fmla="*/ 61 w 1017"/>
              <a:gd name="T63" fmla="*/ 223 h 853"/>
              <a:gd name="T64" fmla="*/ 304 w 1017"/>
              <a:gd name="T65" fmla="*/ 17 h 853"/>
              <a:gd name="T66" fmla="*/ 785 w 1017"/>
              <a:gd name="T67" fmla="*/ 178 h 853"/>
              <a:gd name="T68" fmla="*/ 942 w 1017"/>
              <a:gd name="T69" fmla="*/ 453 h 853"/>
              <a:gd name="T70" fmla="*/ 152 w 1017"/>
              <a:gd name="T71" fmla="*/ 147 h 853"/>
              <a:gd name="T72" fmla="*/ 948 w 1017"/>
              <a:gd name="T73" fmla="*/ 491 h 853"/>
              <a:gd name="T74" fmla="*/ 715 w 1017"/>
              <a:gd name="T75" fmla="*/ 82 h 853"/>
              <a:gd name="T76" fmla="*/ 945 w 1017"/>
              <a:gd name="T77" fmla="*/ 458 h 853"/>
              <a:gd name="T78" fmla="*/ 936 w 1017"/>
              <a:gd name="T79" fmla="*/ 412 h 853"/>
              <a:gd name="T80" fmla="*/ 152 w 1017"/>
              <a:gd name="T81" fmla="*/ 353 h 853"/>
              <a:gd name="T82" fmla="*/ 162 w 1017"/>
              <a:gd name="T83" fmla="*/ 209 h 853"/>
              <a:gd name="T84" fmla="*/ 191 w 1017"/>
              <a:gd name="T85" fmla="*/ 110 h 853"/>
              <a:gd name="T86" fmla="*/ 482 w 1017"/>
              <a:gd name="T87" fmla="*/ 35 h 853"/>
              <a:gd name="T88" fmla="*/ 823 w 1017"/>
              <a:gd name="T89" fmla="*/ 179 h 853"/>
              <a:gd name="T90" fmla="*/ 261 w 1017"/>
              <a:gd name="T91" fmla="*/ 110 h 853"/>
              <a:gd name="T92" fmla="*/ 192 w 1017"/>
              <a:gd name="T93" fmla="*/ 103 h 853"/>
              <a:gd name="T94" fmla="*/ 218 w 1017"/>
              <a:gd name="T95" fmla="*/ 84 h 853"/>
              <a:gd name="T96" fmla="*/ 242 w 1017"/>
              <a:gd name="T97" fmla="*/ 71 h 853"/>
              <a:gd name="T98" fmla="*/ 496 w 1017"/>
              <a:gd name="T99" fmla="*/ 34 h 853"/>
              <a:gd name="T100" fmla="*/ 204 w 1017"/>
              <a:gd name="T101" fmla="*/ 89 h 853"/>
              <a:gd name="T102" fmla="*/ 306 w 1017"/>
              <a:gd name="T103" fmla="*/ 75 h 853"/>
              <a:gd name="T104" fmla="*/ 258 w 1017"/>
              <a:gd name="T105" fmla="*/ 40 h 853"/>
              <a:gd name="T106" fmla="*/ 270 w 1017"/>
              <a:gd name="T107" fmla="*/ 56 h 853"/>
              <a:gd name="T108" fmla="*/ 620 w 1017"/>
              <a:gd name="T109" fmla="*/ 40 h 853"/>
              <a:gd name="T110" fmla="*/ 483 w 1017"/>
              <a:gd name="T111" fmla="*/ 20 h 853"/>
              <a:gd name="T112" fmla="*/ 457 w 1017"/>
              <a:gd name="T113" fmla="*/ 19 h 853"/>
              <a:gd name="T114" fmla="*/ 496 w 1017"/>
              <a:gd name="T115" fmla="*/ 11 h 853"/>
              <a:gd name="T116" fmla="*/ 439 w 1017"/>
              <a:gd name="T117" fmla="*/ 6 h 85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</a:cxnLst>
            <a:rect l="0" t="0" r="r" b="b"/>
            <a:pathLst>
              <a:path w="1017" h="853">
                <a:moveTo>
                  <a:pt x="532" y="853"/>
                </a:moveTo>
                <a:cubicBezTo>
                  <a:pt x="502" y="853"/>
                  <a:pt x="472" y="850"/>
                  <a:pt x="443" y="843"/>
                </a:cubicBezTo>
                <a:cubicBezTo>
                  <a:pt x="401" y="838"/>
                  <a:pt x="361" y="826"/>
                  <a:pt x="324" y="809"/>
                </a:cubicBezTo>
                <a:cubicBezTo>
                  <a:pt x="224" y="763"/>
                  <a:pt x="162" y="683"/>
                  <a:pt x="124" y="602"/>
                </a:cubicBezTo>
                <a:cubicBezTo>
                  <a:pt x="119" y="595"/>
                  <a:pt x="114" y="587"/>
                  <a:pt x="110" y="579"/>
                </a:cubicBezTo>
                <a:cubicBezTo>
                  <a:pt x="74" y="541"/>
                  <a:pt x="46" y="493"/>
                  <a:pt x="29" y="438"/>
                </a:cubicBezTo>
                <a:cubicBezTo>
                  <a:pt x="10" y="379"/>
                  <a:pt x="5" y="317"/>
                  <a:pt x="14" y="259"/>
                </a:cubicBezTo>
                <a:cubicBezTo>
                  <a:pt x="37" y="105"/>
                  <a:pt x="159" y="45"/>
                  <a:pt x="256" y="23"/>
                </a:cubicBezTo>
                <a:cubicBezTo>
                  <a:pt x="277" y="18"/>
                  <a:pt x="299" y="14"/>
                  <a:pt x="320" y="12"/>
                </a:cubicBezTo>
                <a:cubicBezTo>
                  <a:pt x="367" y="0"/>
                  <a:pt x="416" y="2"/>
                  <a:pt x="466" y="4"/>
                </a:cubicBezTo>
                <a:cubicBezTo>
                  <a:pt x="473" y="5"/>
                  <a:pt x="473" y="5"/>
                  <a:pt x="473" y="5"/>
                </a:cubicBezTo>
                <a:cubicBezTo>
                  <a:pt x="473" y="7"/>
                  <a:pt x="473" y="7"/>
                  <a:pt x="473" y="7"/>
                </a:cubicBezTo>
                <a:cubicBezTo>
                  <a:pt x="478" y="7"/>
                  <a:pt x="484" y="7"/>
                  <a:pt x="489" y="8"/>
                </a:cubicBezTo>
                <a:cubicBezTo>
                  <a:pt x="497" y="8"/>
                  <a:pt x="504" y="9"/>
                  <a:pt x="511" y="10"/>
                </a:cubicBezTo>
                <a:cubicBezTo>
                  <a:pt x="632" y="3"/>
                  <a:pt x="757" y="40"/>
                  <a:pt x="843" y="113"/>
                </a:cubicBezTo>
                <a:cubicBezTo>
                  <a:pt x="899" y="160"/>
                  <a:pt x="943" y="220"/>
                  <a:pt x="970" y="286"/>
                </a:cubicBezTo>
                <a:cubicBezTo>
                  <a:pt x="998" y="356"/>
                  <a:pt x="1005" y="429"/>
                  <a:pt x="991" y="499"/>
                </a:cubicBezTo>
                <a:cubicBezTo>
                  <a:pt x="978" y="563"/>
                  <a:pt x="946" y="622"/>
                  <a:pt x="898" y="673"/>
                </a:cubicBezTo>
                <a:cubicBezTo>
                  <a:pt x="896" y="676"/>
                  <a:pt x="894" y="679"/>
                  <a:pt x="891" y="682"/>
                </a:cubicBezTo>
                <a:cubicBezTo>
                  <a:pt x="859" y="725"/>
                  <a:pt x="814" y="762"/>
                  <a:pt x="759" y="789"/>
                </a:cubicBezTo>
                <a:cubicBezTo>
                  <a:pt x="690" y="831"/>
                  <a:pt x="611" y="853"/>
                  <a:pt x="532" y="853"/>
                </a:cubicBezTo>
                <a:close/>
                <a:moveTo>
                  <a:pt x="474" y="846"/>
                </a:moveTo>
                <a:cubicBezTo>
                  <a:pt x="488" y="848"/>
                  <a:pt x="501" y="849"/>
                  <a:pt x="515" y="850"/>
                </a:cubicBezTo>
                <a:cubicBezTo>
                  <a:pt x="514" y="850"/>
                  <a:pt x="514" y="850"/>
                  <a:pt x="513" y="850"/>
                </a:cubicBezTo>
                <a:cubicBezTo>
                  <a:pt x="505" y="849"/>
                  <a:pt x="497" y="848"/>
                  <a:pt x="489" y="847"/>
                </a:cubicBezTo>
                <a:cubicBezTo>
                  <a:pt x="484" y="847"/>
                  <a:pt x="479" y="847"/>
                  <a:pt x="474" y="846"/>
                </a:cubicBezTo>
                <a:close/>
                <a:moveTo>
                  <a:pt x="512" y="847"/>
                </a:moveTo>
                <a:cubicBezTo>
                  <a:pt x="513" y="847"/>
                  <a:pt x="513" y="847"/>
                  <a:pt x="514" y="847"/>
                </a:cubicBezTo>
                <a:cubicBezTo>
                  <a:pt x="584" y="853"/>
                  <a:pt x="657" y="837"/>
                  <a:pt x="722" y="805"/>
                </a:cubicBezTo>
                <a:cubicBezTo>
                  <a:pt x="697" y="814"/>
                  <a:pt x="672" y="821"/>
                  <a:pt x="647" y="826"/>
                </a:cubicBezTo>
                <a:cubicBezTo>
                  <a:pt x="626" y="832"/>
                  <a:pt x="605" y="837"/>
                  <a:pt x="583" y="841"/>
                </a:cubicBezTo>
                <a:cubicBezTo>
                  <a:pt x="559" y="845"/>
                  <a:pt x="535" y="847"/>
                  <a:pt x="512" y="847"/>
                </a:cubicBezTo>
                <a:close/>
                <a:moveTo>
                  <a:pt x="485" y="844"/>
                </a:moveTo>
                <a:cubicBezTo>
                  <a:pt x="527" y="845"/>
                  <a:pt x="571" y="841"/>
                  <a:pt x="613" y="832"/>
                </a:cubicBezTo>
                <a:cubicBezTo>
                  <a:pt x="555" y="840"/>
                  <a:pt x="496" y="837"/>
                  <a:pt x="441" y="826"/>
                </a:cubicBezTo>
                <a:cubicBezTo>
                  <a:pt x="426" y="823"/>
                  <a:pt x="410" y="819"/>
                  <a:pt x="395" y="814"/>
                </a:cubicBezTo>
                <a:cubicBezTo>
                  <a:pt x="424" y="828"/>
                  <a:pt x="454" y="838"/>
                  <a:pt x="485" y="844"/>
                </a:cubicBezTo>
                <a:close/>
                <a:moveTo>
                  <a:pt x="439" y="839"/>
                </a:moveTo>
                <a:cubicBezTo>
                  <a:pt x="448" y="841"/>
                  <a:pt x="457" y="842"/>
                  <a:pt x="466" y="843"/>
                </a:cubicBezTo>
                <a:cubicBezTo>
                  <a:pt x="435" y="835"/>
                  <a:pt x="405" y="824"/>
                  <a:pt x="377" y="808"/>
                </a:cubicBezTo>
                <a:cubicBezTo>
                  <a:pt x="366" y="803"/>
                  <a:pt x="354" y="798"/>
                  <a:pt x="343" y="792"/>
                </a:cubicBezTo>
                <a:cubicBezTo>
                  <a:pt x="335" y="789"/>
                  <a:pt x="326" y="785"/>
                  <a:pt x="318" y="781"/>
                </a:cubicBezTo>
                <a:cubicBezTo>
                  <a:pt x="350" y="806"/>
                  <a:pt x="386" y="825"/>
                  <a:pt x="427" y="837"/>
                </a:cubicBezTo>
                <a:cubicBezTo>
                  <a:pt x="431" y="838"/>
                  <a:pt x="435" y="839"/>
                  <a:pt x="439" y="839"/>
                </a:cubicBezTo>
                <a:close/>
                <a:moveTo>
                  <a:pt x="136" y="621"/>
                </a:moveTo>
                <a:cubicBezTo>
                  <a:pt x="174" y="694"/>
                  <a:pt x="234" y="764"/>
                  <a:pt x="325" y="807"/>
                </a:cubicBezTo>
                <a:cubicBezTo>
                  <a:pt x="353" y="819"/>
                  <a:pt x="382" y="829"/>
                  <a:pt x="412" y="835"/>
                </a:cubicBezTo>
                <a:cubicBezTo>
                  <a:pt x="373" y="822"/>
                  <a:pt x="338" y="801"/>
                  <a:pt x="307" y="776"/>
                </a:cubicBezTo>
                <a:cubicBezTo>
                  <a:pt x="278" y="761"/>
                  <a:pt x="250" y="742"/>
                  <a:pt x="225" y="721"/>
                </a:cubicBezTo>
                <a:cubicBezTo>
                  <a:pt x="192" y="692"/>
                  <a:pt x="162" y="658"/>
                  <a:pt x="136" y="621"/>
                </a:cubicBezTo>
                <a:close/>
                <a:moveTo>
                  <a:pt x="487" y="830"/>
                </a:moveTo>
                <a:cubicBezTo>
                  <a:pt x="538" y="837"/>
                  <a:pt x="592" y="835"/>
                  <a:pt x="644" y="824"/>
                </a:cubicBezTo>
                <a:cubicBezTo>
                  <a:pt x="699" y="808"/>
                  <a:pt x="752" y="784"/>
                  <a:pt x="797" y="750"/>
                </a:cubicBezTo>
                <a:cubicBezTo>
                  <a:pt x="756" y="774"/>
                  <a:pt x="710" y="793"/>
                  <a:pt x="662" y="805"/>
                </a:cubicBezTo>
                <a:cubicBezTo>
                  <a:pt x="649" y="808"/>
                  <a:pt x="637" y="811"/>
                  <a:pt x="624" y="813"/>
                </a:cubicBezTo>
                <a:cubicBezTo>
                  <a:pt x="579" y="826"/>
                  <a:pt x="532" y="833"/>
                  <a:pt x="487" y="830"/>
                </a:cubicBezTo>
                <a:close/>
                <a:moveTo>
                  <a:pt x="441" y="823"/>
                </a:moveTo>
                <a:cubicBezTo>
                  <a:pt x="491" y="831"/>
                  <a:pt x="544" y="829"/>
                  <a:pt x="595" y="818"/>
                </a:cubicBezTo>
                <a:cubicBezTo>
                  <a:pt x="519" y="829"/>
                  <a:pt x="447" y="824"/>
                  <a:pt x="382" y="805"/>
                </a:cubicBezTo>
                <a:cubicBezTo>
                  <a:pt x="401" y="812"/>
                  <a:pt x="421" y="818"/>
                  <a:pt x="441" y="823"/>
                </a:cubicBezTo>
                <a:close/>
                <a:moveTo>
                  <a:pt x="364" y="797"/>
                </a:moveTo>
                <a:cubicBezTo>
                  <a:pt x="442" y="823"/>
                  <a:pt x="531" y="828"/>
                  <a:pt x="624" y="810"/>
                </a:cubicBezTo>
                <a:cubicBezTo>
                  <a:pt x="686" y="792"/>
                  <a:pt x="744" y="759"/>
                  <a:pt x="789" y="714"/>
                </a:cubicBezTo>
                <a:cubicBezTo>
                  <a:pt x="811" y="692"/>
                  <a:pt x="829" y="669"/>
                  <a:pt x="844" y="645"/>
                </a:cubicBezTo>
                <a:cubicBezTo>
                  <a:pt x="797" y="682"/>
                  <a:pt x="747" y="709"/>
                  <a:pt x="708" y="727"/>
                </a:cubicBezTo>
                <a:cubicBezTo>
                  <a:pt x="577" y="788"/>
                  <a:pt x="439" y="788"/>
                  <a:pt x="337" y="728"/>
                </a:cubicBezTo>
                <a:cubicBezTo>
                  <a:pt x="227" y="663"/>
                  <a:pt x="174" y="547"/>
                  <a:pt x="156" y="427"/>
                </a:cubicBezTo>
                <a:cubicBezTo>
                  <a:pt x="163" y="512"/>
                  <a:pt x="192" y="597"/>
                  <a:pt x="239" y="670"/>
                </a:cubicBezTo>
                <a:cubicBezTo>
                  <a:pt x="273" y="724"/>
                  <a:pt x="316" y="767"/>
                  <a:pt x="364" y="797"/>
                </a:cubicBezTo>
                <a:close/>
                <a:moveTo>
                  <a:pt x="818" y="738"/>
                </a:moveTo>
                <a:cubicBezTo>
                  <a:pt x="778" y="771"/>
                  <a:pt x="730" y="797"/>
                  <a:pt x="678" y="816"/>
                </a:cubicBezTo>
                <a:cubicBezTo>
                  <a:pt x="701" y="810"/>
                  <a:pt x="723" y="802"/>
                  <a:pt x="744" y="793"/>
                </a:cubicBezTo>
                <a:cubicBezTo>
                  <a:pt x="771" y="777"/>
                  <a:pt x="797" y="758"/>
                  <a:pt x="820" y="736"/>
                </a:cubicBezTo>
                <a:cubicBezTo>
                  <a:pt x="820" y="737"/>
                  <a:pt x="819" y="737"/>
                  <a:pt x="818" y="738"/>
                </a:cubicBezTo>
                <a:close/>
                <a:moveTo>
                  <a:pt x="850" y="640"/>
                </a:moveTo>
                <a:cubicBezTo>
                  <a:pt x="834" y="667"/>
                  <a:pt x="814" y="692"/>
                  <a:pt x="791" y="715"/>
                </a:cubicBezTo>
                <a:cubicBezTo>
                  <a:pt x="752" y="755"/>
                  <a:pt x="701" y="786"/>
                  <a:pt x="647" y="805"/>
                </a:cubicBezTo>
                <a:cubicBezTo>
                  <a:pt x="652" y="804"/>
                  <a:pt x="657" y="803"/>
                  <a:pt x="661" y="802"/>
                </a:cubicBezTo>
                <a:cubicBezTo>
                  <a:pt x="712" y="789"/>
                  <a:pt x="767" y="767"/>
                  <a:pt x="816" y="735"/>
                </a:cubicBezTo>
                <a:cubicBezTo>
                  <a:pt x="817" y="735"/>
                  <a:pt x="818" y="734"/>
                  <a:pt x="819" y="733"/>
                </a:cubicBezTo>
                <a:cubicBezTo>
                  <a:pt x="832" y="723"/>
                  <a:pt x="844" y="712"/>
                  <a:pt x="854" y="700"/>
                </a:cubicBezTo>
                <a:cubicBezTo>
                  <a:pt x="864" y="689"/>
                  <a:pt x="873" y="677"/>
                  <a:pt x="881" y="665"/>
                </a:cubicBezTo>
                <a:cubicBezTo>
                  <a:pt x="886" y="658"/>
                  <a:pt x="890" y="650"/>
                  <a:pt x="894" y="643"/>
                </a:cubicBezTo>
                <a:cubicBezTo>
                  <a:pt x="905" y="620"/>
                  <a:pt x="914" y="596"/>
                  <a:pt x="919" y="571"/>
                </a:cubicBezTo>
                <a:cubicBezTo>
                  <a:pt x="899" y="596"/>
                  <a:pt x="875" y="620"/>
                  <a:pt x="850" y="640"/>
                </a:cubicBezTo>
                <a:close/>
                <a:moveTo>
                  <a:pt x="351" y="792"/>
                </a:moveTo>
                <a:cubicBezTo>
                  <a:pt x="352" y="792"/>
                  <a:pt x="353" y="793"/>
                  <a:pt x="354" y="793"/>
                </a:cubicBezTo>
                <a:cubicBezTo>
                  <a:pt x="309" y="763"/>
                  <a:pt x="269" y="722"/>
                  <a:pt x="236" y="671"/>
                </a:cubicBezTo>
                <a:cubicBezTo>
                  <a:pt x="181" y="586"/>
                  <a:pt x="152" y="484"/>
                  <a:pt x="151" y="386"/>
                </a:cubicBezTo>
                <a:cubicBezTo>
                  <a:pt x="150" y="367"/>
                  <a:pt x="149" y="348"/>
                  <a:pt x="149" y="328"/>
                </a:cubicBezTo>
                <a:cubicBezTo>
                  <a:pt x="138" y="406"/>
                  <a:pt x="144" y="490"/>
                  <a:pt x="170" y="566"/>
                </a:cubicBezTo>
                <a:cubicBezTo>
                  <a:pt x="188" y="622"/>
                  <a:pt x="222" y="686"/>
                  <a:pt x="271" y="738"/>
                </a:cubicBezTo>
                <a:cubicBezTo>
                  <a:pt x="289" y="754"/>
                  <a:pt x="307" y="767"/>
                  <a:pt x="326" y="779"/>
                </a:cubicBezTo>
                <a:cubicBezTo>
                  <a:pt x="334" y="784"/>
                  <a:pt x="342" y="788"/>
                  <a:pt x="351" y="792"/>
                </a:cubicBezTo>
                <a:close/>
                <a:moveTo>
                  <a:pt x="308" y="773"/>
                </a:moveTo>
                <a:cubicBezTo>
                  <a:pt x="313" y="776"/>
                  <a:pt x="318" y="778"/>
                  <a:pt x="323" y="781"/>
                </a:cubicBezTo>
                <a:cubicBezTo>
                  <a:pt x="314" y="776"/>
                  <a:pt x="306" y="770"/>
                  <a:pt x="298" y="764"/>
                </a:cubicBezTo>
                <a:cubicBezTo>
                  <a:pt x="301" y="767"/>
                  <a:pt x="305" y="770"/>
                  <a:pt x="308" y="773"/>
                </a:cubicBezTo>
                <a:close/>
                <a:moveTo>
                  <a:pt x="846" y="718"/>
                </a:moveTo>
                <a:cubicBezTo>
                  <a:pt x="839" y="726"/>
                  <a:pt x="832" y="733"/>
                  <a:pt x="824" y="740"/>
                </a:cubicBezTo>
                <a:cubicBezTo>
                  <a:pt x="811" y="752"/>
                  <a:pt x="797" y="763"/>
                  <a:pt x="782" y="773"/>
                </a:cubicBezTo>
                <a:cubicBezTo>
                  <a:pt x="826" y="749"/>
                  <a:pt x="861" y="718"/>
                  <a:pt x="888" y="683"/>
                </a:cubicBezTo>
                <a:cubicBezTo>
                  <a:pt x="882" y="688"/>
                  <a:pt x="877" y="693"/>
                  <a:pt x="871" y="698"/>
                </a:cubicBezTo>
                <a:cubicBezTo>
                  <a:pt x="863" y="705"/>
                  <a:pt x="854" y="712"/>
                  <a:pt x="846" y="718"/>
                </a:cubicBezTo>
                <a:close/>
                <a:moveTo>
                  <a:pt x="154" y="386"/>
                </a:moveTo>
                <a:cubicBezTo>
                  <a:pt x="165" y="519"/>
                  <a:pt x="217" y="654"/>
                  <a:pt x="339" y="726"/>
                </a:cubicBezTo>
                <a:cubicBezTo>
                  <a:pt x="440" y="785"/>
                  <a:pt x="577" y="785"/>
                  <a:pt x="707" y="725"/>
                </a:cubicBezTo>
                <a:cubicBezTo>
                  <a:pt x="747" y="706"/>
                  <a:pt x="800" y="677"/>
                  <a:pt x="848" y="638"/>
                </a:cubicBezTo>
                <a:cubicBezTo>
                  <a:pt x="905" y="543"/>
                  <a:pt x="915" y="428"/>
                  <a:pt x="873" y="317"/>
                </a:cubicBezTo>
                <a:cubicBezTo>
                  <a:pt x="871" y="313"/>
                  <a:pt x="870" y="309"/>
                  <a:pt x="868" y="306"/>
                </a:cubicBezTo>
                <a:cubicBezTo>
                  <a:pt x="810" y="211"/>
                  <a:pt x="709" y="137"/>
                  <a:pt x="585" y="102"/>
                </a:cubicBezTo>
                <a:cubicBezTo>
                  <a:pt x="495" y="76"/>
                  <a:pt x="404" y="67"/>
                  <a:pt x="322" y="76"/>
                </a:cubicBezTo>
                <a:cubicBezTo>
                  <a:pt x="289" y="92"/>
                  <a:pt x="260" y="112"/>
                  <a:pt x="236" y="135"/>
                </a:cubicBezTo>
                <a:cubicBezTo>
                  <a:pt x="211" y="164"/>
                  <a:pt x="191" y="198"/>
                  <a:pt x="178" y="235"/>
                </a:cubicBezTo>
                <a:cubicBezTo>
                  <a:pt x="161" y="282"/>
                  <a:pt x="153" y="334"/>
                  <a:pt x="154" y="386"/>
                </a:cubicBezTo>
                <a:close/>
                <a:moveTo>
                  <a:pt x="126" y="601"/>
                </a:moveTo>
                <a:cubicBezTo>
                  <a:pt x="154" y="645"/>
                  <a:pt x="188" y="686"/>
                  <a:pt x="227" y="719"/>
                </a:cubicBezTo>
                <a:cubicBezTo>
                  <a:pt x="249" y="738"/>
                  <a:pt x="272" y="754"/>
                  <a:pt x="298" y="768"/>
                </a:cubicBezTo>
                <a:cubicBezTo>
                  <a:pt x="291" y="762"/>
                  <a:pt x="284" y="756"/>
                  <a:pt x="278" y="749"/>
                </a:cubicBezTo>
                <a:cubicBezTo>
                  <a:pt x="228" y="708"/>
                  <a:pt x="187" y="655"/>
                  <a:pt x="158" y="593"/>
                </a:cubicBezTo>
                <a:cubicBezTo>
                  <a:pt x="148" y="571"/>
                  <a:pt x="138" y="549"/>
                  <a:pt x="130" y="526"/>
                </a:cubicBezTo>
                <a:cubicBezTo>
                  <a:pt x="81" y="388"/>
                  <a:pt x="88" y="245"/>
                  <a:pt x="149" y="145"/>
                </a:cubicBezTo>
                <a:cubicBezTo>
                  <a:pt x="155" y="136"/>
                  <a:pt x="160" y="128"/>
                  <a:pt x="167" y="120"/>
                </a:cubicBezTo>
                <a:cubicBezTo>
                  <a:pt x="159" y="127"/>
                  <a:pt x="151" y="134"/>
                  <a:pt x="143" y="142"/>
                </a:cubicBezTo>
                <a:cubicBezTo>
                  <a:pt x="62" y="225"/>
                  <a:pt x="59" y="368"/>
                  <a:pt x="83" y="474"/>
                </a:cubicBezTo>
                <a:cubicBezTo>
                  <a:pt x="91" y="509"/>
                  <a:pt x="102" y="546"/>
                  <a:pt x="119" y="584"/>
                </a:cubicBezTo>
                <a:cubicBezTo>
                  <a:pt x="120" y="586"/>
                  <a:pt x="122" y="588"/>
                  <a:pt x="124" y="589"/>
                </a:cubicBezTo>
                <a:cubicBezTo>
                  <a:pt x="122" y="591"/>
                  <a:pt x="122" y="591"/>
                  <a:pt x="122" y="591"/>
                </a:cubicBezTo>
                <a:cubicBezTo>
                  <a:pt x="122" y="591"/>
                  <a:pt x="122" y="591"/>
                  <a:pt x="122" y="591"/>
                </a:cubicBezTo>
                <a:cubicBezTo>
                  <a:pt x="123" y="594"/>
                  <a:pt x="125" y="598"/>
                  <a:pt x="126" y="601"/>
                </a:cubicBezTo>
                <a:close/>
                <a:moveTo>
                  <a:pt x="833" y="728"/>
                </a:moveTo>
                <a:cubicBezTo>
                  <a:pt x="829" y="732"/>
                  <a:pt x="825" y="736"/>
                  <a:pt x="820" y="740"/>
                </a:cubicBezTo>
                <a:cubicBezTo>
                  <a:pt x="821" y="739"/>
                  <a:pt x="822" y="738"/>
                  <a:pt x="822" y="738"/>
                </a:cubicBezTo>
                <a:cubicBezTo>
                  <a:pt x="826" y="734"/>
                  <a:pt x="830" y="731"/>
                  <a:pt x="833" y="727"/>
                </a:cubicBezTo>
                <a:cubicBezTo>
                  <a:pt x="833" y="727"/>
                  <a:pt x="833" y="728"/>
                  <a:pt x="833" y="728"/>
                </a:cubicBezTo>
                <a:close/>
                <a:moveTo>
                  <a:pt x="161" y="592"/>
                </a:moveTo>
                <a:cubicBezTo>
                  <a:pt x="185" y="640"/>
                  <a:pt x="216" y="683"/>
                  <a:pt x="251" y="719"/>
                </a:cubicBezTo>
                <a:cubicBezTo>
                  <a:pt x="211" y="670"/>
                  <a:pt x="183" y="615"/>
                  <a:pt x="167" y="567"/>
                </a:cubicBezTo>
                <a:cubicBezTo>
                  <a:pt x="140" y="485"/>
                  <a:pt x="134" y="394"/>
                  <a:pt x="149" y="310"/>
                </a:cubicBezTo>
                <a:cubicBezTo>
                  <a:pt x="150" y="275"/>
                  <a:pt x="154" y="240"/>
                  <a:pt x="159" y="208"/>
                </a:cubicBezTo>
                <a:cubicBezTo>
                  <a:pt x="165" y="177"/>
                  <a:pt x="172" y="146"/>
                  <a:pt x="185" y="117"/>
                </a:cubicBezTo>
                <a:cubicBezTo>
                  <a:pt x="106" y="205"/>
                  <a:pt x="106" y="336"/>
                  <a:pt x="110" y="392"/>
                </a:cubicBezTo>
                <a:cubicBezTo>
                  <a:pt x="116" y="465"/>
                  <a:pt x="133" y="532"/>
                  <a:pt x="161" y="592"/>
                </a:cubicBezTo>
                <a:close/>
                <a:moveTo>
                  <a:pt x="853" y="706"/>
                </a:moveTo>
                <a:cubicBezTo>
                  <a:pt x="850" y="710"/>
                  <a:pt x="846" y="714"/>
                  <a:pt x="843" y="717"/>
                </a:cubicBezTo>
                <a:cubicBezTo>
                  <a:pt x="843" y="717"/>
                  <a:pt x="843" y="717"/>
                  <a:pt x="843" y="717"/>
                </a:cubicBezTo>
                <a:cubicBezTo>
                  <a:pt x="847" y="713"/>
                  <a:pt x="850" y="710"/>
                  <a:pt x="853" y="706"/>
                </a:cubicBezTo>
                <a:close/>
                <a:moveTo>
                  <a:pt x="878" y="677"/>
                </a:moveTo>
                <a:cubicBezTo>
                  <a:pt x="871" y="688"/>
                  <a:pt x="863" y="698"/>
                  <a:pt x="854" y="708"/>
                </a:cubicBezTo>
                <a:cubicBezTo>
                  <a:pt x="869" y="697"/>
                  <a:pt x="883" y="685"/>
                  <a:pt x="896" y="671"/>
                </a:cubicBezTo>
                <a:cubicBezTo>
                  <a:pt x="924" y="630"/>
                  <a:pt x="940" y="583"/>
                  <a:pt x="945" y="531"/>
                </a:cubicBezTo>
                <a:cubicBezTo>
                  <a:pt x="945" y="531"/>
                  <a:pt x="944" y="532"/>
                  <a:pt x="944" y="533"/>
                </a:cubicBezTo>
                <a:cubicBezTo>
                  <a:pt x="941" y="551"/>
                  <a:pt x="936" y="568"/>
                  <a:pt x="929" y="586"/>
                </a:cubicBezTo>
                <a:cubicBezTo>
                  <a:pt x="918" y="618"/>
                  <a:pt x="900" y="648"/>
                  <a:pt x="878" y="677"/>
                </a:cubicBezTo>
                <a:close/>
                <a:moveTo>
                  <a:pt x="948" y="525"/>
                </a:moveTo>
                <a:cubicBezTo>
                  <a:pt x="945" y="575"/>
                  <a:pt x="930" y="620"/>
                  <a:pt x="905" y="661"/>
                </a:cubicBezTo>
                <a:cubicBezTo>
                  <a:pt x="945" y="617"/>
                  <a:pt x="975" y="563"/>
                  <a:pt x="989" y="498"/>
                </a:cubicBezTo>
                <a:cubicBezTo>
                  <a:pt x="1017" y="361"/>
                  <a:pt x="960" y="214"/>
                  <a:pt x="841" y="115"/>
                </a:cubicBezTo>
                <a:cubicBezTo>
                  <a:pt x="759" y="46"/>
                  <a:pt x="642" y="9"/>
                  <a:pt x="526" y="12"/>
                </a:cubicBezTo>
                <a:cubicBezTo>
                  <a:pt x="563" y="18"/>
                  <a:pt x="601" y="28"/>
                  <a:pt x="637" y="43"/>
                </a:cubicBezTo>
                <a:cubicBezTo>
                  <a:pt x="724" y="61"/>
                  <a:pt x="805" y="100"/>
                  <a:pt x="866" y="155"/>
                </a:cubicBezTo>
                <a:cubicBezTo>
                  <a:pt x="947" y="229"/>
                  <a:pt x="985" y="326"/>
                  <a:pt x="975" y="434"/>
                </a:cubicBezTo>
                <a:cubicBezTo>
                  <a:pt x="972" y="467"/>
                  <a:pt x="962" y="497"/>
                  <a:pt x="948" y="525"/>
                </a:cubicBezTo>
                <a:close/>
                <a:moveTo>
                  <a:pt x="896" y="644"/>
                </a:moveTo>
                <a:cubicBezTo>
                  <a:pt x="895" y="648"/>
                  <a:pt x="893" y="652"/>
                  <a:pt x="890" y="656"/>
                </a:cubicBezTo>
                <a:cubicBezTo>
                  <a:pt x="915" y="620"/>
                  <a:pt x="932" y="580"/>
                  <a:pt x="940" y="539"/>
                </a:cubicBezTo>
                <a:cubicBezTo>
                  <a:pt x="938" y="543"/>
                  <a:pt x="935" y="548"/>
                  <a:pt x="932" y="552"/>
                </a:cubicBezTo>
                <a:cubicBezTo>
                  <a:pt x="925" y="584"/>
                  <a:pt x="913" y="615"/>
                  <a:pt x="896" y="644"/>
                </a:cubicBezTo>
                <a:close/>
                <a:moveTo>
                  <a:pt x="877" y="320"/>
                </a:moveTo>
                <a:cubicBezTo>
                  <a:pt x="902" y="389"/>
                  <a:pt x="908" y="461"/>
                  <a:pt x="894" y="529"/>
                </a:cubicBezTo>
                <a:cubicBezTo>
                  <a:pt x="887" y="565"/>
                  <a:pt x="873" y="600"/>
                  <a:pt x="854" y="633"/>
                </a:cubicBezTo>
                <a:cubicBezTo>
                  <a:pt x="878" y="613"/>
                  <a:pt x="901" y="590"/>
                  <a:pt x="920" y="565"/>
                </a:cubicBezTo>
                <a:cubicBezTo>
                  <a:pt x="931" y="505"/>
                  <a:pt x="926" y="442"/>
                  <a:pt x="903" y="377"/>
                </a:cubicBezTo>
                <a:cubicBezTo>
                  <a:pt x="896" y="358"/>
                  <a:pt x="887" y="339"/>
                  <a:pt x="877" y="320"/>
                </a:cubicBezTo>
                <a:close/>
                <a:moveTo>
                  <a:pt x="923" y="566"/>
                </a:moveTo>
                <a:cubicBezTo>
                  <a:pt x="920" y="579"/>
                  <a:pt x="917" y="592"/>
                  <a:pt x="912" y="605"/>
                </a:cubicBezTo>
                <a:cubicBezTo>
                  <a:pt x="919" y="590"/>
                  <a:pt x="924" y="574"/>
                  <a:pt x="928" y="558"/>
                </a:cubicBezTo>
                <a:cubicBezTo>
                  <a:pt x="926" y="561"/>
                  <a:pt x="924" y="563"/>
                  <a:pt x="923" y="566"/>
                </a:cubicBezTo>
                <a:close/>
                <a:moveTo>
                  <a:pt x="112" y="578"/>
                </a:moveTo>
                <a:cubicBezTo>
                  <a:pt x="113" y="578"/>
                  <a:pt x="113" y="579"/>
                  <a:pt x="114" y="579"/>
                </a:cubicBezTo>
                <a:cubicBezTo>
                  <a:pt x="99" y="543"/>
                  <a:pt x="88" y="507"/>
                  <a:pt x="81" y="475"/>
                </a:cubicBezTo>
                <a:cubicBezTo>
                  <a:pt x="67" y="415"/>
                  <a:pt x="64" y="353"/>
                  <a:pt x="71" y="299"/>
                </a:cubicBezTo>
                <a:cubicBezTo>
                  <a:pt x="80" y="232"/>
                  <a:pt x="103" y="179"/>
                  <a:pt x="141" y="140"/>
                </a:cubicBezTo>
                <a:cubicBezTo>
                  <a:pt x="149" y="132"/>
                  <a:pt x="157" y="125"/>
                  <a:pt x="165" y="118"/>
                </a:cubicBezTo>
                <a:cubicBezTo>
                  <a:pt x="75" y="162"/>
                  <a:pt x="33" y="250"/>
                  <a:pt x="45" y="375"/>
                </a:cubicBezTo>
                <a:cubicBezTo>
                  <a:pt x="52" y="443"/>
                  <a:pt x="76" y="514"/>
                  <a:pt x="112" y="578"/>
                </a:cubicBezTo>
                <a:close/>
                <a:moveTo>
                  <a:pt x="304" y="17"/>
                </a:moveTo>
                <a:cubicBezTo>
                  <a:pt x="288" y="19"/>
                  <a:pt x="272" y="22"/>
                  <a:pt x="257" y="25"/>
                </a:cubicBezTo>
                <a:cubicBezTo>
                  <a:pt x="160" y="48"/>
                  <a:pt x="39" y="107"/>
                  <a:pt x="16" y="259"/>
                </a:cubicBezTo>
                <a:cubicBezTo>
                  <a:pt x="0" y="368"/>
                  <a:pt x="35" y="489"/>
                  <a:pt x="104" y="569"/>
                </a:cubicBezTo>
                <a:cubicBezTo>
                  <a:pt x="71" y="507"/>
                  <a:pt x="49" y="440"/>
                  <a:pt x="43" y="375"/>
                </a:cubicBezTo>
                <a:cubicBezTo>
                  <a:pt x="37" y="316"/>
                  <a:pt x="43" y="265"/>
                  <a:pt x="61" y="223"/>
                </a:cubicBezTo>
                <a:cubicBezTo>
                  <a:pt x="81" y="175"/>
                  <a:pt x="116" y="138"/>
                  <a:pt x="165" y="115"/>
                </a:cubicBezTo>
                <a:cubicBezTo>
                  <a:pt x="168" y="114"/>
                  <a:pt x="171" y="112"/>
                  <a:pt x="173" y="111"/>
                </a:cubicBezTo>
                <a:cubicBezTo>
                  <a:pt x="174" y="111"/>
                  <a:pt x="175" y="110"/>
                  <a:pt x="176" y="109"/>
                </a:cubicBezTo>
                <a:cubicBezTo>
                  <a:pt x="186" y="97"/>
                  <a:pt x="198" y="86"/>
                  <a:pt x="211" y="76"/>
                </a:cubicBezTo>
                <a:cubicBezTo>
                  <a:pt x="223" y="61"/>
                  <a:pt x="238" y="48"/>
                  <a:pt x="256" y="38"/>
                </a:cubicBezTo>
                <a:cubicBezTo>
                  <a:pt x="272" y="29"/>
                  <a:pt x="288" y="22"/>
                  <a:pt x="304" y="17"/>
                </a:cubicBezTo>
                <a:close/>
                <a:moveTo>
                  <a:pt x="870" y="303"/>
                </a:moveTo>
                <a:cubicBezTo>
                  <a:pt x="884" y="326"/>
                  <a:pt x="896" y="351"/>
                  <a:pt x="905" y="376"/>
                </a:cubicBezTo>
                <a:cubicBezTo>
                  <a:pt x="928" y="439"/>
                  <a:pt x="934" y="501"/>
                  <a:pt x="924" y="559"/>
                </a:cubicBezTo>
                <a:cubicBezTo>
                  <a:pt x="926" y="557"/>
                  <a:pt x="928" y="554"/>
                  <a:pt x="930" y="550"/>
                </a:cubicBezTo>
                <a:cubicBezTo>
                  <a:pt x="939" y="512"/>
                  <a:pt x="942" y="472"/>
                  <a:pt x="938" y="432"/>
                </a:cubicBezTo>
                <a:cubicBezTo>
                  <a:pt x="916" y="332"/>
                  <a:pt x="853" y="242"/>
                  <a:pt x="785" y="178"/>
                </a:cubicBezTo>
                <a:cubicBezTo>
                  <a:pt x="822" y="215"/>
                  <a:pt x="851" y="258"/>
                  <a:pt x="870" y="303"/>
                </a:cubicBezTo>
                <a:close/>
                <a:moveTo>
                  <a:pt x="942" y="453"/>
                </a:moveTo>
                <a:cubicBezTo>
                  <a:pt x="943" y="484"/>
                  <a:pt x="940" y="514"/>
                  <a:pt x="934" y="544"/>
                </a:cubicBezTo>
                <a:cubicBezTo>
                  <a:pt x="937" y="540"/>
                  <a:pt x="939" y="536"/>
                  <a:pt x="942" y="531"/>
                </a:cubicBezTo>
                <a:cubicBezTo>
                  <a:pt x="944" y="518"/>
                  <a:pt x="945" y="505"/>
                  <a:pt x="946" y="491"/>
                </a:cubicBezTo>
                <a:cubicBezTo>
                  <a:pt x="945" y="479"/>
                  <a:pt x="944" y="466"/>
                  <a:pt x="942" y="453"/>
                </a:cubicBezTo>
                <a:close/>
                <a:moveTo>
                  <a:pt x="945" y="523"/>
                </a:moveTo>
                <a:cubicBezTo>
                  <a:pt x="945" y="524"/>
                  <a:pt x="945" y="524"/>
                  <a:pt x="945" y="524"/>
                </a:cubicBezTo>
                <a:cubicBezTo>
                  <a:pt x="945" y="524"/>
                  <a:pt x="945" y="524"/>
                  <a:pt x="945" y="524"/>
                </a:cubicBezTo>
                <a:cubicBezTo>
                  <a:pt x="945" y="524"/>
                  <a:pt x="945" y="523"/>
                  <a:pt x="945" y="523"/>
                </a:cubicBezTo>
                <a:close/>
                <a:moveTo>
                  <a:pt x="176" y="113"/>
                </a:moveTo>
                <a:cubicBezTo>
                  <a:pt x="167" y="123"/>
                  <a:pt x="159" y="135"/>
                  <a:pt x="152" y="147"/>
                </a:cubicBezTo>
                <a:cubicBezTo>
                  <a:pt x="91" y="245"/>
                  <a:pt x="84" y="385"/>
                  <a:pt x="131" y="521"/>
                </a:cubicBezTo>
                <a:cubicBezTo>
                  <a:pt x="119" y="480"/>
                  <a:pt x="111" y="437"/>
                  <a:pt x="107" y="392"/>
                </a:cubicBezTo>
                <a:cubicBezTo>
                  <a:pt x="103" y="334"/>
                  <a:pt x="103" y="197"/>
                  <a:pt x="189" y="109"/>
                </a:cubicBezTo>
                <a:cubicBezTo>
                  <a:pt x="190" y="108"/>
                  <a:pt x="190" y="108"/>
                  <a:pt x="190" y="107"/>
                </a:cubicBezTo>
                <a:cubicBezTo>
                  <a:pt x="186" y="109"/>
                  <a:pt x="181" y="111"/>
                  <a:pt x="176" y="113"/>
                </a:cubicBezTo>
                <a:close/>
                <a:moveTo>
                  <a:pt x="948" y="491"/>
                </a:moveTo>
                <a:cubicBezTo>
                  <a:pt x="949" y="497"/>
                  <a:pt x="949" y="503"/>
                  <a:pt x="949" y="510"/>
                </a:cubicBezTo>
                <a:cubicBezTo>
                  <a:pt x="949" y="512"/>
                  <a:pt x="948" y="515"/>
                  <a:pt x="948" y="518"/>
                </a:cubicBezTo>
                <a:cubicBezTo>
                  <a:pt x="961" y="492"/>
                  <a:pt x="969" y="464"/>
                  <a:pt x="972" y="434"/>
                </a:cubicBezTo>
                <a:cubicBezTo>
                  <a:pt x="982" y="326"/>
                  <a:pt x="945" y="231"/>
                  <a:pt x="864" y="157"/>
                </a:cubicBezTo>
                <a:cubicBezTo>
                  <a:pt x="807" y="106"/>
                  <a:pt x="732" y="68"/>
                  <a:pt x="651" y="49"/>
                </a:cubicBezTo>
                <a:cubicBezTo>
                  <a:pt x="673" y="59"/>
                  <a:pt x="694" y="70"/>
                  <a:pt x="715" y="82"/>
                </a:cubicBezTo>
                <a:cubicBezTo>
                  <a:pt x="784" y="125"/>
                  <a:pt x="842" y="183"/>
                  <a:pt x="882" y="250"/>
                </a:cubicBezTo>
                <a:cubicBezTo>
                  <a:pt x="901" y="282"/>
                  <a:pt x="915" y="316"/>
                  <a:pt x="925" y="350"/>
                </a:cubicBezTo>
                <a:cubicBezTo>
                  <a:pt x="930" y="362"/>
                  <a:pt x="934" y="376"/>
                  <a:pt x="937" y="389"/>
                </a:cubicBezTo>
                <a:cubicBezTo>
                  <a:pt x="946" y="423"/>
                  <a:pt x="950" y="457"/>
                  <a:pt x="948" y="491"/>
                </a:cubicBezTo>
                <a:close/>
                <a:moveTo>
                  <a:pt x="941" y="432"/>
                </a:moveTo>
                <a:cubicBezTo>
                  <a:pt x="943" y="441"/>
                  <a:pt x="944" y="449"/>
                  <a:pt x="945" y="458"/>
                </a:cubicBezTo>
                <a:cubicBezTo>
                  <a:pt x="944" y="438"/>
                  <a:pt x="941" y="418"/>
                  <a:pt x="936" y="397"/>
                </a:cubicBezTo>
                <a:cubicBezTo>
                  <a:pt x="938" y="409"/>
                  <a:pt x="940" y="421"/>
                  <a:pt x="941" y="432"/>
                </a:cubicBezTo>
                <a:close/>
                <a:moveTo>
                  <a:pt x="541" y="34"/>
                </a:moveTo>
                <a:cubicBezTo>
                  <a:pt x="609" y="54"/>
                  <a:pt x="674" y="86"/>
                  <a:pt x="732" y="129"/>
                </a:cubicBezTo>
                <a:cubicBezTo>
                  <a:pt x="792" y="174"/>
                  <a:pt x="847" y="233"/>
                  <a:pt x="885" y="295"/>
                </a:cubicBezTo>
                <a:cubicBezTo>
                  <a:pt x="908" y="334"/>
                  <a:pt x="925" y="373"/>
                  <a:pt x="936" y="412"/>
                </a:cubicBezTo>
                <a:cubicBezTo>
                  <a:pt x="933" y="391"/>
                  <a:pt x="929" y="370"/>
                  <a:pt x="922" y="349"/>
                </a:cubicBezTo>
                <a:cubicBezTo>
                  <a:pt x="874" y="210"/>
                  <a:pt x="766" y="101"/>
                  <a:pt x="623" y="48"/>
                </a:cubicBezTo>
                <a:cubicBezTo>
                  <a:pt x="613" y="44"/>
                  <a:pt x="603" y="41"/>
                  <a:pt x="593" y="38"/>
                </a:cubicBezTo>
                <a:cubicBezTo>
                  <a:pt x="576" y="36"/>
                  <a:pt x="558" y="34"/>
                  <a:pt x="541" y="34"/>
                </a:cubicBezTo>
                <a:close/>
                <a:moveTo>
                  <a:pt x="152" y="310"/>
                </a:moveTo>
                <a:cubicBezTo>
                  <a:pt x="151" y="325"/>
                  <a:pt x="151" y="339"/>
                  <a:pt x="152" y="353"/>
                </a:cubicBezTo>
                <a:cubicBezTo>
                  <a:pt x="154" y="312"/>
                  <a:pt x="162" y="272"/>
                  <a:pt x="175" y="234"/>
                </a:cubicBezTo>
                <a:cubicBezTo>
                  <a:pt x="184" y="209"/>
                  <a:pt x="196" y="185"/>
                  <a:pt x="211" y="164"/>
                </a:cubicBezTo>
                <a:cubicBezTo>
                  <a:pt x="198" y="181"/>
                  <a:pt x="187" y="199"/>
                  <a:pt x="179" y="219"/>
                </a:cubicBezTo>
                <a:cubicBezTo>
                  <a:pt x="167" y="248"/>
                  <a:pt x="158" y="279"/>
                  <a:pt x="152" y="310"/>
                </a:cubicBezTo>
                <a:close/>
                <a:moveTo>
                  <a:pt x="191" y="110"/>
                </a:moveTo>
                <a:cubicBezTo>
                  <a:pt x="176" y="141"/>
                  <a:pt x="168" y="175"/>
                  <a:pt x="162" y="209"/>
                </a:cubicBezTo>
                <a:cubicBezTo>
                  <a:pt x="157" y="236"/>
                  <a:pt x="154" y="264"/>
                  <a:pt x="153" y="293"/>
                </a:cubicBezTo>
                <a:cubicBezTo>
                  <a:pt x="158" y="267"/>
                  <a:pt x="166" y="242"/>
                  <a:pt x="176" y="218"/>
                </a:cubicBezTo>
                <a:cubicBezTo>
                  <a:pt x="190" y="185"/>
                  <a:pt x="210" y="156"/>
                  <a:pt x="236" y="131"/>
                </a:cubicBezTo>
                <a:cubicBezTo>
                  <a:pt x="254" y="111"/>
                  <a:pt x="273" y="94"/>
                  <a:pt x="295" y="79"/>
                </a:cubicBezTo>
                <a:cubicBezTo>
                  <a:pt x="261" y="84"/>
                  <a:pt x="228" y="93"/>
                  <a:pt x="198" y="104"/>
                </a:cubicBezTo>
                <a:cubicBezTo>
                  <a:pt x="196" y="106"/>
                  <a:pt x="194" y="108"/>
                  <a:pt x="191" y="110"/>
                </a:cubicBezTo>
                <a:close/>
                <a:moveTo>
                  <a:pt x="384" y="70"/>
                </a:moveTo>
                <a:cubicBezTo>
                  <a:pt x="449" y="70"/>
                  <a:pt x="517" y="80"/>
                  <a:pt x="586" y="99"/>
                </a:cubicBezTo>
                <a:cubicBezTo>
                  <a:pt x="658" y="120"/>
                  <a:pt x="725" y="155"/>
                  <a:pt x="779" y="200"/>
                </a:cubicBezTo>
                <a:cubicBezTo>
                  <a:pt x="811" y="226"/>
                  <a:pt x="838" y="256"/>
                  <a:pt x="860" y="288"/>
                </a:cubicBezTo>
                <a:cubicBezTo>
                  <a:pt x="802" y="168"/>
                  <a:pt x="674" y="73"/>
                  <a:pt x="525" y="42"/>
                </a:cubicBezTo>
                <a:cubicBezTo>
                  <a:pt x="511" y="39"/>
                  <a:pt x="496" y="37"/>
                  <a:pt x="482" y="35"/>
                </a:cubicBezTo>
                <a:cubicBezTo>
                  <a:pt x="463" y="36"/>
                  <a:pt x="444" y="39"/>
                  <a:pt x="426" y="42"/>
                </a:cubicBezTo>
                <a:cubicBezTo>
                  <a:pt x="391" y="49"/>
                  <a:pt x="359" y="59"/>
                  <a:pt x="329" y="72"/>
                </a:cubicBezTo>
                <a:cubicBezTo>
                  <a:pt x="347" y="71"/>
                  <a:pt x="365" y="70"/>
                  <a:pt x="384" y="70"/>
                </a:cubicBezTo>
                <a:close/>
                <a:moveTo>
                  <a:pt x="610" y="41"/>
                </a:moveTo>
                <a:cubicBezTo>
                  <a:pt x="615" y="42"/>
                  <a:pt x="619" y="44"/>
                  <a:pt x="624" y="45"/>
                </a:cubicBezTo>
                <a:cubicBezTo>
                  <a:pt x="700" y="74"/>
                  <a:pt x="769" y="120"/>
                  <a:pt x="823" y="179"/>
                </a:cubicBezTo>
                <a:cubicBezTo>
                  <a:pt x="851" y="209"/>
                  <a:pt x="876" y="244"/>
                  <a:pt x="895" y="281"/>
                </a:cubicBezTo>
                <a:cubicBezTo>
                  <a:pt x="890" y="271"/>
                  <a:pt x="885" y="261"/>
                  <a:pt x="879" y="252"/>
                </a:cubicBezTo>
                <a:cubicBezTo>
                  <a:pt x="825" y="160"/>
                  <a:pt x="736" y="86"/>
                  <a:pt x="634" y="45"/>
                </a:cubicBezTo>
                <a:cubicBezTo>
                  <a:pt x="626" y="44"/>
                  <a:pt x="618" y="42"/>
                  <a:pt x="610" y="41"/>
                </a:cubicBezTo>
                <a:close/>
                <a:moveTo>
                  <a:pt x="301" y="78"/>
                </a:moveTo>
                <a:cubicBezTo>
                  <a:pt x="287" y="88"/>
                  <a:pt x="273" y="98"/>
                  <a:pt x="261" y="110"/>
                </a:cubicBezTo>
                <a:cubicBezTo>
                  <a:pt x="266" y="106"/>
                  <a:pt x="272" y="102"/>
                  <a:pt x="277" y="98"/>
                </a:cubicBezTo>
                <a:cubicBezTo>
                  <a:pt x="289" y="90"/>
                  <a:pt x="301" y="83"/>
                  <a:pt x="314" y="77"/>
                </a:cubicBezTo>
                <a:cubicBezTo>
                  <a:pt x="310" y="77"/>
                  <a:pt x="305" y="78"/>
                  <a:pt x="301" y="78"/>
                </a:cubicBezTo>
                <a:close/>
                <a:moveTo>
                  <a:pt x="195" y="98"/>
                </a:moveTo>
                <a:cubicBezTo>
                  <a:pt x="191" y="101"/>
                  <a:pt x="187" y="104"/>
                  <a:pt x="183" y="107"/>
                </a:cubicBezTo>
                <a:cubicBezTo>
                  <a:pt x="186" y="106"/>
                  <a:pt x="189" y="104"/>
                  <a:pt x="192" y="103"/>
                </a:cubicBezTo>
                <a:cubicBezTo>
                  <a:pt x="193" y="102"/>
                  <a:pt x="194" y="100"/>
                  <a:pt x="195" y="98"/>
                </a:cubicBezTo>
                <a:close/>
                <a:moveTo>
                  <a:pt x="201" y="95"/>
                </a:moveTo>
                <a:cubicBezTo>
                  <a:pt x="199" y="97"/>
                  <a:pt x="198" y="99"/>
                  <a:pt x="196" y="102"/>
                </a:cubicBezTo>
                <a:cubicBezTo>
                  <a:pt x="196" y="102"/>
                  <a:pt x="197" y="102"/>
                  <a:pt x="197" y="102"/>
                </a:cubicBezTo>
                <a:cubicBezTo>
                  <a:pt x="201" y="97"/>
                  <a:pt x="206" y="93"/>
                  <a:pt x="211" y="89"/>
                </a:cubicBezTo>
                <a:cubicBezTo>
                  <a:pt x="214" y="87"/>
                  <a:pt x="216" y="85"/>
                  <a:pt x="218" y="84"/>
                </a:cubicBezTo>
                <a:cubicBezTo>
                  <a:pt x="212" y="87"/>
                  <a:pt x="206" y="91"/>
                  <a:pt x="201" y="95"/>
                </a:cubicBezTo>
                <a:close/>
                <a:moveTo>
                  <a:pt x="203" y="86"/>
                </a:moveTo>
                <a:cubicBezTo>
                  <a:pt x="198" y="91"/>
                  <a:pt x="193" y="95"/>
                  <a:pt x="189" y="99"/>
                </a:cubicBezTo>
                <a:cubicBezTo>
                  <a:pt x="192" y="97"/>
                  <a:pt x="195" y="95"/>
                  <a:pt x="199" y="93"/>
                </a:cubicBezTo>
                <a:cubicBezTo>
                  <a:pt x="200" y="91"/>
                  <a:pt x="201" y="88"/>
                  <a:pt x="203" y="86"/>
                </a:cubicBezTo>
                <a:close/>
                <a:moveTo>
                  <a:pt x="242" y="71"/>
                </a:moveTo>
                <a:cubicBezTo>
                  <a:pt x="232" y="77"/>
                  <a:pt x="222" y="84"/>
                  <a:pt x="213" y="91"/>
                </a:cubicBezTo>
                <a:cubicBezTo>
                  <a:pt x="210" y="94"/>
                  <a:pt x="206" y="96"/>
                  <a:pt x="203" y="99"/>
                </a:cubicBezTo>
                <a:cubicBezTo>
                  <a:pt x="234" y="88"/>
                  <a:pt x="266" y="80"/>
                  <a:pt x="300" y="76"/>
                </a:cubicBezTo>
                <a:cubicBezTo>
                  <a:pt x="327" y="58"/>
                  <a:pt x="358" y="43"/>
                  <a:pt x="391" y="32"/>
                </a:cubicBezTo>
                <a:cubicBezTo>
                  <a:pt x="338" y="36"/>
                  <a:pt x="287" y="49"/>
                  <a:pt x="242" y="71"/>
                </a:cubicBezTo>
                <a:close/>
                <a:moveTo>
                  <a:pt x="496" y="34"/>
                </a:moveTo>
                <a:cubicBezTo>
                  <a:pt x="506" y="35"/>
                  <a:pt x="516" y="37"/>
                  <a:pt x="526" y="39"/>
                </a:cubicBezTo>
                <a:cubicBezTo>
                  <a:pt x="579" y="50"/>
                  <a:pt x="630" y="70"/>
                  <a:pt x="677" y="96"/>
                </a:cubicBezTo>
                <a:cubicBezTo>
                  <a:pt x="631" y="69"/>
                  <a:pt x="581" y="48"/>
                  <a:pt x="530" y="33"/>
                </a:cubicBezTo>
                <a:cubicBezTo>
                  <a:pt x="519" y="33"/>
                  <a:pt x="507" y="33"/>
                  <a:pt x="496" y="34"/>
                </a:cubicBezTo>
                <a:close/>
                <a:moveTo>
                  <a:pt x="212" y="79"/>
                </a:moveTo>
                <a:cubicBezTo>
                  <a:pt x="209" y="82"/>
                  <a:pt x="207" y="85"/>
                  <a:pt x="204" y="89"/>
                </a:cubicBezTo>
                <a:cubicBezTo>
                  <a:pt x="216" y="81"/>
                  <a:pt x="228" y="75"/>
                  <a:pt x="241" y="69"/>
                </a:cubicBezTo>
                <a:cubicBezTo>
                  <a:pt x="299" y="33"/>
                  <a:pt x="371" y="17"/>
                  <a:pt x="443" y="16"/>
                </a:cubicBezTo>
                <a:cubicBezTo>
                  <a:pt x="423" y="14"/>
                  <a:pt x="404" y="12"/>
                  <a:pt x="385" y="12"/>
                </a:cubicBezTo>
                <a:cubicBezTo>
                  <a:pt x="316" y="20"/>
                  <a:pt x="257" y="43"/>
                  <a:pt x="212" y="79"/>
                </a:cubicBezTo>
                <a:close/>
                <a:moveTo>
                  <a:pt x="402" y="31"/>
                </a:moveTo>
                <a:cubicBezTo>
                  <a:pt x="367" y="42"/>
                  <a:pt x="335" y="57"/>
                  <a:pt x="306" y="75"/>
                </a:cubicBezTo>
                <a:cubicBezTo>
                  <a:pt x="311" y="74"/>
                  <a:pt x="316" y="74"/>
                  <a:pt x="321" y="73"/>
                </a:cubicBezTo>
                <a:cubicBezTo>
                  <a:pt x="353" y="58"/>
                  <a:pt x="388" y="47"/>
                  <a:pt x="425" y="40"/>
                </a:cubicBezTo>
                <a:cubicBezTo>
                  <a:pt x="439" y="37"/>
                  <a:pt x="454" y="35"/>
                  <a:pt x="468" y="33"/>
                </a:cubicBezTo>
                <a:cubicBezTo>
                  <a:pt x="446" y="31"/>
                  <a:pt x="424" y="30"/>
                  <a:pt x="402" y="31"/>
                </a:cubicBezTo>
                <a:close/>
                <a:moveTo>
                  <a:pt x="321" y="15"/>
                </a:moveTo>
                <a:cubicBezTo>
                  <a:pt x="299" y="20"/>
                  <a:pt x="278" y="28"/>
                  <a:pt x="258" y="40"/>
                </a:cubicBezTo>
                <a:cubicBezTo>
                  <a:pt x="244" y="48"/>
                  <a:pt x="232" y="57"/>
                  <a:pt x="222" y="68"/>
                </a:cubicBezTo>
                <a:cubicBezTo>
                  <a:pt x="244" y="52"/>
                  <a:pt x="270" y="39"/>
                  <a:pt x="298" y="29"/>
                </a:cubicBezTo>
                <a:cubicBezTo>
                  <a:pt x="319" y="22"/>
                  <a:pt x="342" y="16"/>
                  <a:pt x="366" y="12"/>
                </a:cubicBezTo>
                <a:cubicBezTo>
                  <a:pt x="351" y="12"/>
                  <a:pt x="336" y="13"/>
                  <a:pt x="321" y="15"/>
                </a:cubicBezTo>
                <a:close/>
                <a:moveTo>
                  <a:pt x="442" y="19"/>
                </a:moveTo>
                <a:cubicBezTo>
                  <a:pt x="383" y="20"/>
                  <a:pt x="323" y="31"/>
                  <a:pt x="270" y="56"/>
                </a:cubicBezTo>
                <a:cubicBezTo>
                  <a:pt x="286" y="50"/>
                  <a:pt x="303" y="45"/>
                  <a:pt x="320" y="40"/>
                </a:cubicBezTo>
                <a:cubicBezTo>
                  <a:pt x="346" y="34"/>
                  <a:pt x="373" y="30"/>
                  <a:pt x="401" y="29"/>
                </a:cubicBezTo>
                <a:cubicBezTo>
                  <a:pt x="404" y="28"/>
                  <a:pt x="408" y="27"/>
                  <a:pt x="412" y="26"/>
                </a:cubicBezTo>
                <a:cubicBezTo>
                  <a:pt x="422" y="23"/>
                  <a:pt x="432" y="21"/>
                  <a:pt x="442" y="19"/>
                </a:cubicBezTo>
                <a:close/>
                <a:moveTo>
                  <a:pt x="594" y="36"/>
                </a:moveTo>
                <a:cubicBezTo>
                  <a:pt x="602" y="37"/>
                  <a:pt x="611" y="38"/>
                  <a:pt x="620" y="40"/>
                </a:cubicBezTo>
                <a:cubicBezTo>
                  <a:pt x="585" y="27"/>
                  <a:pt x="548" y="17"/>
                  <a:pt x="511" y="13"/>
                </a:cubicBezTo>
                <a:cubicBezTo>
                  <a:pt x="498" y="13"/>
                  <a:pt x="485" y="15"/>
                  <a:pt x="473" y="16"/>
                </a:cubicBezTo>
                <a:cubicBezTo>
                  <a:pt x="515" y="18"/>
                  <a:pt x="556" y="25"/>
                  <a:pt x="594" y="36"/>
                </a:cubicBezTo>
                <a:close/>
                <a:moveTo>
                  <a:pt x="531" y="31"/>
                </a:moveTo>
                <a:cubicBezTo>
                  <a:pt x="546" y="31"/>
                  <a:pt x="560" y="32"/>
                  <a:pt x="575" y="33"/>
                </a:cubicBezTo>
                <a:cubicBezTo>
                  <a:pt x="546" y="26"/>
                  <a:pt x="515" y="21"/>
                  <a:pt x="483" y="20"/>
                </a:cubicBezTo>
                <a:cubicBezTo>
                  <a:pt x="499" y="23"/>
                  <a:pt x="515" y="26"/>
                  <a:pt x="531" y="31"/>
                </a:cubicBezTo>
                <a:close/>
                <a:moveTo>
                  <a:pt x="423" y="29"/>
                </a:moveTo>
                <a:cubicBezTo>
                  <a:pt x="442" y="29"/>
                  <a:pt x="462" y="30"/>
                  <a:pt x="482" y="32"/>
                </a:cubicBezTo>
                <a:cubicBezTo>
                  <a:pt x="494" y="31"/>
                  <a:pt x="507" y="31"/>
                  <a:pt x="520" y="31"/>
                </a:cubicBezTo>
                <a:cubicBezTo>
                  <a:pt x="501" y="26"/>
                  <a:pt x="482" y="22"/>
                  <a:pt x="462" y="19"/>
                </a:cubicBezTo>
                <a:cubicBezTo>
                  <a:pt x="461" y="19"/>
                  <a:pt x="459" y="19"/>
                  <a:pt x="457" y="19"/>
                </a:cubicBezTo>
                <a:cubicBezTo>
                  <a:pt x="442" y="21"/>
                  <a:pt x="427" y="24"/>
                  <a:pt x="413" y="28"/>
                </a:cubicBezTo>
                <a:cubicBezTo>
                  <a:pt x="412" y="29"/>
                  <a:pt x="412" y="29"/>
                  <a:pt x="412" y="29"/>
                </a:cubicBezTo>
                <a:cubicBezTo>
                  <a:pt x="416" y="29"/>
                  <a:pt x="419" y="29"/>
                  <a:pt x="423" y="29"/>
                </a:cubicBezTo>
                <a:close/>
                <a:moveTo>
                  <a:pt x="405" y="10"/>
                </a:moveTo>
                <a:cubicBezTo>
                  <a:pt x="423" y="11"/>
                  <a:pt x="441" y="13"/>
                  <a:pt x="460" y="16"/>
                </a:cubicBezTo>
                <a:cubicBezTo>
                  <a:pt x="472" y="14"/>
                  <a:pt x="484" y="12"/>
                  <a:pt x="496" y="11"/>
                </a:cubicBezTo>
                <a:cubicBezTo>
                  <a:pt x="494" y="11"/>
                  <a:pt x="491" y="11"/>
                  <a:pt x="489" y="10"/>
                </a:cubicBezTo>
                <a:cubicBezTo>
                  <a:pt x="460" y="8"/>
                  <a:pt x="432" y="8"/>
                  <a:pt x="405" y="10"/>
                </a:cubicBezTo>
                <a:close/>
                <a:moveTo>
                  <a:pt x="410" y="6"/>
                </a:moveTo>
                <a:cubicBezTo>
                  <a:pt x="387" y="6"/>
                  <a:pt x="365" y="7"/>
                  <a:pt x="343" y="10"/>
                </a:cubicBezTo>
                <a:cubicBezTo>
                  <a:pt x="357" y="9"/>
                  <a:pt x="371" y="9"/>
                  <a:pt x="385" y="9"/>
                </a:cubicBezTo>
                <a:cubicBezTo>
                  <a:pt x="403" y="7"/>
                  <a:pt x="420" y="6"/>
                  <a:pt x="439" y="6"/>
                </a:cubicBezTo>
                <a:cubicBezTo>
                  <a:pt x="429" y="6"/>
                  <a:pt x="419" y="6"/>
                  <a:pt x="410" y="6"/>
                </a:cubicBezTo>
                <a:close/>
              </a:path>
            </a:pathLst>
          </a:custGeom>
          <a:solidFill>
            <a:schemeClr val="bg2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prstClr val="black"/>
              </a:solidFill>
            </a:endParaRPr>
          </a:p>
        </p:txBody>
      </p:sp>
      <p:sp>
        <p:nvSpPr>
          <p:cNvPr id="433" name="Freeform 47"/>
          <p:cNvSpPr>
            <a:spLocks noEditPoints="1"/>
          </p:cNvSpPr>
          <p:nvPr/>
        </p:nvSpPr>
        <p:spPr bwMode="auto">
          <a:xfrm>
            <a:off x="11086665" y="6058057"/>
            <a:ext cx="864302" cy="768589"/>
          </a:xfrm>
          <a:custGeom>
            <a:gdLst>
              <a:gd name="T0" fmla="*/ 175 w 1025"/>
              <a:gd name="T1" fmla="*/ 78 h 910"/>
              <a:gd name="T2" fmla="*/ 999 w 1025"/>
              <a:gd name="T3" fmla="*/ 340 h 910"/>
              <a:gd name="T4" fmla="*/ 71 w 1025"/>
              <a:gd name="T5" fmla="*/ 712 h 910"/>
              <a:gd name="T6" fmla="*/ 180 w 1025"/>
              <a:gd name="T7" fmla="*/ 731 h 910"/>
              <a:gd name="T8" fmla="*/ 478 w 1025"/>
              <a:gd name="T9" fmla="*/ 870 h 910"/>
              <a:gd name="T10" fmla="*/ 507 w 1025"/>
              <a:gd name="T11" fmla="*/ 867 h 910"/>
              <a:gd name="T12" fmla="*/ 581 w 1025"/>
              <a:gd name="T13" fmla="*/ 851 h 910"/>
              <a:gd name="T14" fmla="*/ 885 w 1025"/>
              <a:gd name="T15" fmla="*/ 595 h 910"/>
              <a:gd name="T16" fmla="*/ 557 w 1025"/>
              <a:gd name="T17" fmla="*/ 847 h 910"/>
              <a:gd name="T18" fmla="*/ 315 w 1025"/>
              <a:gd name="T19" fmla="*/ 813 h 910"/>
              <a:gd name="T20" fmla="*/ 196 w 1025"/>
              <a:gd name="T21" fmla="*/ 714 h 910"/>
              <a:gd name="T22" fmla="*/ 603 w 1025"/>
              <a:gd name="T23" fmla="*/ 827 h 910"/>
              <a:gd name="T24" fmla="*/ 477 w 1025"/>
              <a:gd name="T25" fmla="*/ 823 h 910"/>
              <a:gd name="T26" fmla="*/ 868 w 1025"/>
              <a:gd name="T27" fmla="*/ 389 h 910"/>
              <a:gd name="T28" fmla="*/ 470 w 1025"/>
              <a:gd name="T29" fmla="*/ 822 h 910"/>
              <a:gd name="T30" fmla="*/ 871 w 1025"/>
              <a:gd name="T31" fmla="*/ 389 h 910"/>
              <a:gd name="T32" fmla="*/ 886 w 1025"/>
              <a:gd name="T33" fmla="*/ 427 h 910"/>
              <a:gd name="T34" fmla="*/ 238 w 1025"/>
              <a:gd name="T35" fmla="*/ 684 h 910"/>
              <a:gd name="T36" fmla="*/ 187 w 1025"/>
              <a:gd name="T37" fmla="*/ 626 h 910"/>
              <a:gd name="T38" fmla="*/ 621 w 1025"/>
              <a:gd name="T39" fmla="*/ 821 h 910"/>
              <a:gd name="T40" fmla="*/ 751 w 1025"/>
              <a:gd name="T41" fmla="*/ 658 h 910"/>
              <a:gd name="T42" fmla="*/ 199 w 1025"/>
              <a:gd name="T43" fmla="*/ 253 h 910"/>
              <a:gd name="T44" fmla="*/ 668 w 1025"/>
              <a:gd name="T45" fmla="*/ 810 h 910"/>
              <a:gd name="T46" fmla="*/ 909 w 1025"/>
              <a:gd name="T47" fmla="*/ 497 h 910"/>
              <a:gd name="T48" fmla="*/ 731 w 1025"/>
              <a:gd name="T49" fmla="*/ 101 h 910"/>
              <a:gd name="T50" fmla="*/ 259 w 1025"/>
              <a:gd name="T51" fmla="*/ 785 h 910"/>
              <a:gd name="T52" fmla="*/ 868 w 1025"/>
              <a:gd name="T53" fmla="*/ 625 h 910"/>
              <a:gd name="T54" fmla="*/ 170 w 1025"/>
              <a:gd name="T55" fmla="*/ 720 h 910"/>
              <a:gd name="T56" fmla="*/ 769 w 1025"/>
              <a:gd name="T57" fmla="*/ 115 h 910"/>
              <a:gd name="T58" fmla="*/ 769 w 1025"/>
              <a:gd name="T59" fmla="*/ 115 h 910"/>
              <a:gd name="T60" fmla="*/ 64 w 1025"/>
              <a:gd name="T61" fmla="*/ 443 h 910"/>
              <a:gd name="T62" fmla="*/ 196 w 1025"/>
              <a:gd name="T63" fmla="*/ 252 h 910"/>
              <a:gd name="T64" fmla="*/ 186 w 1025"/>
              <a:gd name="T65" fmla="*/ 227 h 910"/>
              <a:gd name="T66" fmla="*/ 67 w 1025"/>
              <a:gd name="T67" fmla="*/ 484 h 910"/>
              <a:gd name="T68" fmla="*/ 74 w 1025"/>
              <a:gd name="T69" fmla="*/ 202 h 910"/>
              <a:gd name="T70" fmla="*/ 240 w 1025"/>
              <a:gd name="T71" fmla="*/ 77 h 910"/>
              <a:gd name="T72" fmla="*/ 753 w 1025"/>
              <a:gd name="T73" fmla="*/ 157 h 910"/>
              <a:gd name="T74" fmla="*/ 673 w 1025"/>
              <a:gd name="T75" fmla="*/ 85 h 910"/>
              <a:gd name="T76" fmla="*/ 68 w 1025"/>
              <a:gd name="T77" fmla="*/ 269 h 910"/>
              <a:gd name="T78" fmla="*/ 73 w 1025"/>
              <a:gd name="T79" fmla="*/ 260 h 910"/>
              <a:gd name="T80" fmla="*/ 186 w 1025"/>
              <a:gd name="T81" fmla="*/ 138 h 910"/>
              <a:gd name="T82" fmla="*/ 567 w 1025"/>
              <a:gd name="T83" fmla="*/ 71 h 910"/>
              <a:gd name="T84" fmla="*/ 258 w 1025"/>
              <a:gd name="T85" fmla="*/ 151 h 910"/>
              <a:gd name="T86" fmla="*/ 170 w 1025"/>
              <a:gd name="T87" fmla="*/ 170 h 910"/>
              <a:gd name="T88" fmla="*/ 236 w 1025"/>
              <a:gd name="T89" fmla="*/ 134 h 910"/>
              <a:gd name="T90" fmla="*/ 707 w 1025"/>
              <a:gd name="T91" fmla="*/ 113 h 910"/>
              <a:gd name="T92" fmla="*/ 633 w 1025"/>
              <a:gd name="T93" fmla="*/ 46 h 910"/>
              <a:gd name="T94" fmla="*/ 288 w 1025"/>
              <a:gd name="T95" fmla="*/ 125 h 910"/>
              <a:gd name="T96" fmla="*/ 237 w 1025"/>
              <a:gd name="T97" fmla="*/ 137 h 910"/>
              <a:gd name="T98" fmla="*/ 315 w 1025"/>
              <a:gd name="T99" fmla="*/ 105 h 910"/>
              <a:gd name="T100" fmla="*/ 751 w 1025"/>
              <a:gd name="T101" fmla="*/ 105 h 910"/>
              <a:gd name="T102" fmla="*/ 350 w 1025"/>
              <a:gd name="T103" fmla="*/ 91 h 910"/>
              <a:gd name="T104" fmla="*/ 712 w 1025"/>
              <a:gd name="T105" fmla="*/ 92 h 910"/>
              <a:gd name="T106" fmla="*/ 665 w 1025"/>
              <a:gd name="T107" fmla="*/ 81 h 910"/>
              <a:gd name="T108" fmla="*/ 464 w 1025"/>
              <a:gd name="T109" fmla="*/ 54 h 910"/>
              <a:gd name="T110" fmla="*/ 584 w 1025"/>
              <a:gd name="T111" fmla="*/ 43 h 910"/>
              <a:gd name="T112" fmla="*/ 568 w 1025"/>
              <a:gd name="T113" fmla="*/ 69 h 910"/>
              <a:gd name="T114" fmla="*/ 415 w 1025"/>
              <a:gd name="T115" fmla="*/ 37 h 910"/>
              <a:gd name="T116" fmla="*/ 531 w 1025"/>
              <a:gd name="T117" fmla="*/ 41 h 910"/>
              <a:gd name="T118" fmla="*/ 432 w 1025"/>
              <a:gd name="T119" fmla="*/ 49 h 910"/>
              <a:gd name="T120" fmla="*/ 622 w 1025"/>
              <a:gd name="T121" fmla="*/ 45 h 91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  <a:cxn ang="0">
                <a:pos x="T120" y="T121"/>
              </a:cxn>
            </a:cxnLst>
            <a:rect l="0" t="0" r="r" b="b"/>
            <a:pathLst>
              <a:path w="1025" h="910">
                <a:moveTo>
                  <a:pt x="356" y="905"/>
                </a:moveTo>
                <a:cubicBezTo>
                  <a:pt x="339" y="905"/>
                  <a:pt x="321" y="904"/>
                  <a:pt x="303" y="901"/>
                </a:cubicBezTo>
                <a:cubicBezTo>
                  <a:pt x="178" y="879"/>
                  <a:pt x="106" y="787"/>
                  <a:pt x="69" y="713"/>
                </a:cubicBezTo>
                <a:cubicBezTo>
                  <a:pt x="15" y="607"/>
                  <a:pt x="0" y="489"/>
                  <a:pt x="28" y="384"/>
                </a:cubicBezTo>
                <a:cubicBezTo>
                  <a:pt x="30" y="322"/>
                  <a:pt x="45" y="259"/>
                  <a:pt x="72" y="200"/>
                </a:cubicBezTo>
                <a:cubicBezTo>
                  <a:pt x="94" y="151"/>
                  <a:pt x="129" y="110"/>
                  <a:pt x="175" y="78"/>
                </a:cubicBezTo>
                <a:cubicBezTo>
                  <a:pt x="218" y="50"/>
                  <a:pt x="270" y="29"/>
                  <a:pt x="326" y="19"/>
                </a:cubicBezTo>
                <a:cubicBezTo>
                  <a:pt x="433" y="0"/>
                  <a:pt x="535" y="9"/>
                  <a:pt x="622" y="42"/>
                </a:cubicBezTo>
                <a:cubicBezTo>
                  <a:pt x="689" y="50"/>
                  <a:pt x="751" y="73"/>
                  <a:pt x="804" y="110"/>
                </a:cubicBezTo>
                <a:cubicBezTo>
                  <a:pt x="823" y="124"/>
                  <a:pt x="840" y="139"/>
                  <a:pt x="855" y="155"/>
                </a:cubicBezTo>
                <a:cubicBezTo>
                  <a:pt x="865" y="161"/>
                  <a:pt x="873" y="167"/>
                  <a:pt x="882" y="173"/>
                </a:cubicBezTo>
                <a:cubicBezTo>
                  <a:pt x="944" y="220"/>
                  <a:pt x="984" y="276"/>
                  <a:pt x="999" y="340"/>
                </a:cubicBezTo>
                <a:cubicBezTo>
                  <a:pt x="1025" y="452"/>
                  <a:pt x="988" y="571"/>
                  <a:pt x="894" y="675"/>
                </a:cubicBezTo>
                <a:cubicBezTo>
                  <a:pt x="838" y="738"/>
                  <a:pt x="763" y="792"/>
                  <a:pt x="683" y="827"/>
                </a:cubicBezTo>
                <a:cubicBezTo>
                  <a:pt x="625" y="852"/>
                  <a:pt x="567" y="866"/>
                  <a:pt x="513" y="869"/>
                </a:cubicBezTo>
                <a:cubicBezTo>
                  <a:pt x="464" y="891"/>
                  <a:pt x="411" y="905"/>
                  <a:pt x="356" y="905"/>
                </a:cubicBezTo>
                <a:close/>
                <a:moveTo>
                  <a:pt x="27" y="397"/>
                </a:moveTo>
                <a:cubicBezTo>
                  <a:pt x="4" y="498"/>
                  <a:pt x="19" y="611"/>
                  <a:pt x="71" y="712"/>
                </a:cubicBezTo>
                <a:cubicBezTo>
                  <a:pt x="108" y="785"/>
                  <a:pt x="179" y="877"/>
                  <a:pt x="304" y="898"/>
                </a:cubicBezTo>
                <a:cubicBezTo>
                  <a:pt x="375" y="910"/>
                  <a:pt x="443" y="896"/>
                  <a:pt x="505" y="870"/>
                </a:cubicBezTo>
                <a:cubicBezTo>
                  <a:pt x="504" y="870"/>
                  <a:pt x="503" y="870"/>
                  <a:pt x="503" y="870"/>
                </a:cubicBezTo>
                <a:cubicBezTo>
                  <a:pt x="469" y="874"/>
                  <a:pt x="435" y="874"/>
                  <a:pt x="403" y="869"/>
                </a:cubicBezTo>
                <a:cubicBezTo>
                  <a:pt x="340" y="859"/>
                  <a:pt x="283" y="831"/>
                  <a:pt x="233" y="787"/>
                </a:cubicBezTo>
                <a:cubicBezTo>
                  <a:pt x="214" y="770"/>
                  <a:pt x="196" y="751"/>
                  <a:pt x="180" y="731"/>
                </a:cubicBezTo>
                <a:cubicBezTo>
                  <a:pt x="170" y="723"/>
                  <a:pt x="161" y="714"/>
                  <a:pt x="152" y="705"/>
                </a:cubicBezTo>
                <a:cubicBezTo>
                  <a:pt x="104" y="655"/>
                  <a:pt x="69" y="598"/>
                  <a:pt x="48" y="535"/>
                </a:cubicBezTo>
                <a:cubicBezTo>
                  <a:pt x="33" y="492"/>
                  <a:pt x="27" y="445"/>
                  <a:pt x="27" y="397"/>
                </a:cubicBezTo>
                <a:close/>
                <a:moveTo>
                  <a:pt x="192" y="742"/>
                </a:moveTo>
                <a:cubicBezTo>
                  <a:pt x="206" y="757"/>
                  <a:pt x="220" y="771"/>
                  <a:pt x="235" y="785"/>
                </a:cubicBezTo>
                <a:cubicBezTo>
                  <a:pt x="305" y="847"/>
                  <a:pt x="389" y="876"/>
                  <a:pt x="478" y="870"/>
                </a:cubicBezTo>
                <a:cubicBezTo>
                  <a:pt x="467" y="869"/>
                  <a:pt x="456" y="869"/>
                  <a:pt x="445" y="867"/>
                </a:cubicBezTo>
                <a:cubicBezTo>
                  <a:pt x="380" y="859"/>
                  <a:pt x="321" y="834"/>
                  <a:pt x="270" y="795"/>
                </a:cubicBezTo>
                <a:cubicBezTo>
                  <a:pt x="243" y="780"/>
                  <a:pt x="217" y="762"/>
                  <a:pt x="192" y="742"/>
                </a:cubicBezTo>
                <a:close/>
                <a:moveTo>
                  <a:pt x="286" y="803"/>
                </a:moveTo>
                <a:cubicBezTo>
                  <a:pt x="333" y="836"/>
                  <a:pt x="387" y="857"/>
                  <a:pt x="445" y="864"/>
                </a:cubicBezTo>
                <a:cubicBezTo>
                  <a:pt x="465" y="867"/>
                  <a:pt x="486" y="868"/>
                  <a:pt x="507" y="867"/>
                </a:cubicBezTo>
                <a:cubicBezTo>
                  <a:pt x="509" y="866"/>
                  <a:pt x="512" y="866"/>
                  <a:pt x="514" y="866"/>
                </a:cubicBezTo>
                <a:cubicBezTo>
                  <a:pt x="526" y="860"/>
                  <a:pt x="538" y="854"/>
                  <a:pt x="549" y="848"/>
                </a:cubicBezTo>
                <a:cubicBezTo>
                  <a:pt x="472" y="859"/>
                  <a:pt x="390" y="848"/>
                  <a:pt x="314" y="815"/>
                </a:cubicBezTo>
                <a:cubicBezTo>
                  <a:pt x="304" y="811"/>
                  <a:pt x="295" y="807"/>
                  <a:pt x="286" y="803"/>
                </a:cubicBezTo>
                <a:close/>
                <a:moveTo>
                  <a:pt x="644" y="824"/>
                </a:moveTo>
                <a:cubicBezTo>
                  <a:pt x="624" y="834"/>
                  <a:pt x="603" y="844"/>
                  <a:pt x="581" y="851"/>
                </a:cubicBezTo>
                <a:cubicBezTo>
                  <a:pt x="565" y="857"/>
                  <a:pt x="548" y="861"/>
                  <a:pt x="531" y="865"/>
                </a:cubicBezTo>
                <a:cubicBezTo>
                  <a:pt x="658" y="851"/>
                  <a:pt x="797" y="780"/>
                  <a:pt x="892" y="674"/>
                </a:cubicBezTo>
                <a:cubicBezTo>
                  <a:pt x="986" y="570"/>
                  <a:pt x="1023" y="452"/>
                  <a:pt x="996" y="341"/>
                </a:cubicBezTo>
                <a:cubicBezTo>
                  <a:pt x="979" y="266"/>
                  <a:pt x="927" y="207"/>
                  <a:pt x="863" y="164"/>
                </a:cubicBezTo>
                <a:cubicBezTo>
                  <a:pt x="921" y="230"/>
                  <a:pt x="947" y="316"/>
                  <a:pt x="939" y="413"/>
                </a:cubicBezTo>
                <a:cubicBezTo>
                  <a:pt x="934" y="473"/>
                  <a:pt x="915" y="536"/>
                  <a:pt x="885" y="595"/>
                </a:cubicBezTo>
                <a:cubicBezTo>
                  <a:pt x="874" y="622"/>
                  <a:pt x="860" y="648"/>
                  <a:pt x="844" y="672"/>
                </a:cubicBezTo>
                <a:cubicBezTo>
                  <a:pt x="807" y="726"/>
                  <a:pt x="759" y="768"/>
                  <a:pt x="701" y="796"/>
                </a:cubicBezTo>
                <a:cubicBezTo>
                  <a:pt x="701" y="796"/>
                  <a:pt x="700" y="796"/>
                  <a:pt x="699" y="796"/>
                </a:cubicBezTo>
                <a:cubicBezTo>
                  <a:pt x="690" y="802"/>
                  <a:pt x="680" y="807"/>
                  <a:pt x="671" y="812"/>
                </a:cubicBezTo>
                <a:cubicBezTo>
                  <a:pt x="662" y="816"/>
                  <a:pt x="653" y="820"/>
                  <a:pt x="644" y="824"/>
                </a:cubicBezTo>
                <a:close/>
                <a:moveTo>
                  <a:pt x="557" y="847"/>
                </a:moveTo>
                <a:cubicBezTo>
                  <a:pt x="547" y="853"/>
                  <a:pt x="536" y="858"/>
                  <a:pt x="525" y="864"/>
                </a:cubicBezTo>
                <a:cubicBezTo>
                  <a:pt x="543" y="860"/>
                  <a:pt x="562" y="855"/>
                  <a:pt x="580" y="848"/>
                </a:cubicBezTo>
                <a:cubicBezTo>
                  <a:pt x="594" y="844"/>
                  <a:pt x="608" y="838"/>
                  <a:pt x="622" y="831"/>
                </a:cubicBezTo>
                <a:cubicBezTo>
                  <a:pt x="601" y="838"/>
                  <a:pt x="579" y="844"/>
                  <a:pt x="557" y="847"/>
                </a:cubicBezTo>
                <a:close/>
                <a:moveTo>
                  <a:pt x="272" y="793"/>
                </a:moveTo>
                <a:cubicBezTo>
                  <a:pt x="286" y="800"/>
                  <a:pt x="300" y="807"/>
                  <a:pt x="315" y="813"/>
                </a:cubicBezTo>
                <a:cubicBezTo>
                  <a:pt x="393" y="846"/>
                  <a:pt x="477" y="857"/>
                  <a:pt x="556" y="844"/>
                </a:cubicBezTo>
                <a:cubicBezTo>
                  <a:pt x="562" y="841"/>
                  <a:pt x="567" y="838"/>
                  <a:pt x="572" y="835"/>
                </a:cubicBezTo>
                <a:cubicBezTo>
                  <a:pt x="531" y="844"/>
                  <a:pt x="489" y="845"/>
                  <a:pt x="447" y="838"/>
                </a:cubicBezTo>
                <a:cubicBezTo>
                  <a:pt x="432" y="836"/>
                  <a:pt x="418" y="833"/>
                  <a:pt x="405" y="828"/>
                </a:cubicBezTo>
                <a:cubicBezTo>
                  <a:pt x="343" y="825"/>
                  <a:pt x="287" y="802"/>
                  <a:pt x="240" y="761"/>
                </a:cubicBezTo>
                <a:cubicBezTo>
                  <a:pt x="224" y="747"/>
                  <a:pt x="210" y="731"/>
                  <a:pt x="196" y="714"/>
                </a:cubicBezTo>
                <a:cubicBezTo>
                  <a:pt x="218" y="744"/>
                  <a:pt x="244" y="771"/>
                  <a:pt x="272" y="793"/>
                </a:cubicBezTo>
                <a:close/>
                <a:moveTo>
                  <a:pt x="581" y="833"/>
                </a:moveTo>
                <a:cubicBezTo>
                  <a:pt x="575" y="837"/>
                  <a:pt x="569" y="840"/>
                  <a:pt x="564" y="843"/>
                </a:cubicBezTo>
                <a:cubicBezTo>
                  <a:pt x="591" y="839"/>
                  <a:pt x="617" y="831"/>
                  <a:pt x="643" y="821"/>
                </a:cubicBezTo>
                <a:cubicBezTo>
                  <a:pt x="647" y="819"/>
                  <a:pt x="651" y="817"/>
                  <a:pt x="655" y="814"/>
                </a:cubicBezTo>
                <a:cubicBezTo>
                  <a:pt x="638" y="820"/>
                  <a:pt x="621" y="824"/>
                  <a:pt x="603" y="827"/>
                </a:cubicBezTo>
                <a:cubicBezTo>
                  <a:pt x="596" y="829"/>
                  <a:pt x="588" y="831"/>
                  <a:pt x="581" y="833"/>
                </a:cubicBezTo>
                <a:close/>
                <a:moveTo>
                  <a:pt x="415" y="828"/>
                </a:moveTo>
                <a:cubicBezTo>
                  <a:pt x="425" y="831"/>
                  <a:pt x="436" y="834"/>
                  <a:pt x="447" y="836"/>
                </a:cubicBezTo>
                <a:cubicBezTo>
                  <a:pt x="492" y="843"/>
                  <a:pt x="536" y="841"/>
                  <a:pt x="579" y="831"/>
                </a:cubicBezTo>
                <a:cubicBezTo>
                  <a:pt x="580" y="830"/>
                  <a:pt x="581" y="830"/>
                  <a:pt x="581" y="830"/>
                </a:cubicBezTo>
                <a:cubicBezTo>
                  <a:pt x="546" y="833"/>
                  <a:pt x="511" y="831"/>
                  <a:pt x="477" y="823"/>
                </a:cubicBezTo>
                <a:cubicBezTo>
                  <a:pt x="475" y="823"/>
                  <a:pt x="473" y="824"/>
                  <a:pt x="471" y="824"/>
                </a:cubicBezTo>
                <a:cubicBezTo>
                  <a:pt x="452" y="827"/>
                  <a:pt x="433" y="829"/>
                  <a:pt x="415" y="828"/>
                </a:cubicBezTo>
                <a:close/>
                <a:moveTo>
                  <a:pt x="484" y="822"/>
                </a:moveTo>
                <a:cubicBezTo>
                  <a:pt x="518" y="829"/>
                  <a:pt x="552" y="830"/>
                  <a:pt x="586" y="826"/>
                </a:cubicBezTo>
                <a:cubicBezTo>
                  <a:pt x="615" y="808"/>
                  <a:pt x="641" y="788"/>
                  <a:pt x="664" y="769"/>
                </a:cubicBezTo>
                <a:cubicBezTo>
                  <a:pt x="746" y="700"/>
                  <a:pt x="882" y="559"/>
                  <a:pt x="868" y="389"/>
                </a:cubicBezTo>
                <a:cubicBezTo>
                  <a:pt x="863" y="324"/>
                  <a:pt x="834" y="273"/>
                  <a:pt x="797" y="235"/>
                </a:cubicBezTo>
                <a:cubicBezTo>
                  <a:pt x="814" y="277"/>
                  <a:pt x="823" y="325"/>
                  <a:pt x="826" y="378"/>
                </a:cubicBezTo>
                <a:cubicBezTo>
                  <a:pt x="829" y="459"/>
                  <a:pt x="820" y="574"/>
                  <a:pt x="753" y="660"/>
                </a:cubicBezTo>
                <a:cubicBezTo>
                  <a:pt x="689" y="741"/>
                  <a:pt x="589" y="801"/>
                  <a:pt x="484" y="822"/>
                </a:cubicBezTo>
                <a:close/>
                <a:moveTo>
                  <a:pt x="406" y="826"/>
                </a:moveTo>
                <a:cubicBezTo>
                  <a:pt x="426" y="826"/>
                  <a:pt x="448" y="825"/>
                  <a:pt x="470" y="822"/>
                </a:cubicBezTo>
                <a:cubicBezTo>
                  <a:pt x="439" y="814"/>
                  <a:pt x="408" y="802"/>
                  <a:pt x="379" y="786"/>
                </a:cubicBezTo>
                <a:cubicBezTo>
                  <a:pt x="305" y="747"/>
                  <a:pt x="245" y="684"/>
                  <a:pt x="207" y="611"/>
                </a:cubicBezTo>
                <a:cubicBezTo>
                  <a:pt x="216" y="636"/>
                  <a:pt x="227" y="660"/>
                  <a:pt x="240" y="683"/>
                </a:cubicBezTo>
                <a:cubicBezTo>
                  <a:pt x="282" y="755"/>
                  <a:pt x="339" y="803"/>
                  <a:pt x="406" y="826"/>
                </a:cubicBezTo>
                <a:close/>
                <a:moveTo>
                  <a:pt x="794" y="228"/>
                </a:moveTo>
                <a:cubicBezTo>
                  <a:pt x="834" y="268"/>
                  <a:pt x="865" y="320"/>
                  <a:pt x="871" y="389"/>
                </a:cubicBezTo>
                <a:cubicBezTo>
                  <a:pt x="885" y="560"/>
                  <a:pt x="748" y="702"/>
                  <a:pt x="666" y="771"/>
                </a:cubicBezTo>
                <a:cubicBezTo>
                  <a:pt x="644" y="789"/>
                  <a:pt x="619" y="808"/>
                  <a:pt x="592" y="826"/>
                </a:cubicBezTo>
                <a:cubicBezTo>
                  <a:pt x="596" y="825"/>
                  <a:pt x="599" y="825"/>
                  <a:pt x="603" y="824"/>
                </a:cubicBezTo>
                <a:cubicBezTo>
                  <a:pt x="674" y="802"/>
                  <a:pt x="739" y="756"/>
                  <a:pt x="791" y="692"/>
                </a:cubicBezTo>
                <a:cubicBezTo>
                  <a:pt x="845" y="624"/>
                  <a:pt x="877" y="545"/>
                  <a:pt x="884" y="466"/>
                </a:cubicBezTo>
                <a:cubicBezTo>
                  <a:pt x="885" y="453"/>
                  <a:pt x="886" y="440"/>
                  <a:pt x="886" y="427"/>
                </a:cubicBezTo>
                <a:cubicBezTo>
                  <a:pt x="885" y="384"/>
                  <a:pt x="877" y="341"/>
                  <a:pt x="861" y="301"/>
                </a:cubicBezTo>
                <a:cubicBezTo>
                  <a:pt x="839" y="246"/>
                  <a:pt x="803" y="202"/>
                  <a:pt x="760" y="166"/>
                </a:cubicBezTo>
                <a:cubicBezTo>
                  <a:pt x="773" y="185"/>
                  <a:pt x="785" y="206"/>
                  <a:pt x="794" y="228"/>
                </a:cubicBezTo>
                <a:close/>
                <a:moveTo>
                  <a:pt x="133" y="584"/>
                </a:moveTo>
                <a:cubicBezTo>
                  <a:pt x="171" y="701"/>
                  <a:pt x="256" y="814"/>
                  <a:pt x="396" y="825"/>
                </a:cubicBezTo>
                <a:cubicBezTo>
                  <a:pt x="332" y="801"/>
                  <a:pt x="278" y="753"/>
                  <a:pt x="238" y="684"/>
                </a:cubicBezTo>
                <a:cubicBezTo>
                  <a:pt x="221" y="655"/>
                  <a:pt x="207" y="624"/>
                  <a:pt x="197" y="591"/>
                </a:cubicBezTo>
                <a:cubicBezTo>
                  <a:pt x="180" y="554"/>
                  <a:pt x="169" y="516"/>
                  <a:pt x="164" y="476"/>
                </a:cubicBezTo>
                <a:cubicBezTo>
                  <a:pt x="152" y="390"/>
                  <a:pt x="159" y="306"/>
                  <a:pt x="182" y="237"/>
                </a:cubicBezTo>
                <a:cubicBezTo>
                  <a:pt x="159" y="270"/>
                  <a:pt x="142" y="306"/>
                  <a:pt x="131" y="344"/>
                </a:cubicBezTo>
                <a:cubicBezTo>
                  <a:pt x="110" y="419"/>
                  <a:pt x="110" y="500"/>
                  <a:pt x="131" y="576"/>
                </a:cubicBezTo>
                <a:cubicBezTo>
                  <a:pt x="148" y="593"/>
                  <a:pt x="166" y="609"/>
                  <a:pt x="187" y="626"/>
                </a:cubicBezTo>
                <a:cubicBezTo>
                  <a:pt x="185" y="628"/>
                  <a:pt x="185" y="628"/>
                  <a:pt x="185" y="628"/>
                </a:cubicBezTo>
                <a:cubicBezTo>
                  <a:pt x="166" y="612"/>
                  <a:pt x="148" y="597"/>
                  <a:pt x="132" y="581"/>
                </a:cubicBezTo>
                <a:cubicBezTo>
                  <a:pt x="133" y="582"/>
                  <a:pt x="133" y="583"/>
                  <a:pt x="133" y="584"/>
                </a:cubicBezTo>
                <a:close/>
                <a:moveTo>
                  <a:pt x="822" y="653"/>
                </a:moveTo>
                <a:cubicBezTo>
                  <a:pt x="813" y="667"/>
                  <a:pt x="804" y="680"/>
                  <a:pt x="793" y="693"/>
                </a:cubicBezTo>
                <a:cubicBezTo>
                  <a:pt x="745" y="753"/>
                  <a:pt x="686" y="797"/>
                  <a:pt x="621" y="821"/>
                </a:cubicBezTo>
                <a:cubicBezTo>
                  <a:pt x="637" y="817"/>
                  <a:pt x="652" y="813"/>
                  <a:pt x="667" y="807"/>
                </a:cubicBezTo>
                <a:cubicBezTo>
                  <a:pt x="730" y="769"/>
                  <a:pt x="784" y="715"/>
                  <a:pt x="822" y="653"/>
                </a:cubicBezTo>
                <a:close/>
                <a:moveTo>
                  <a:pt x="199" y="590"/>
                </a:moveTo>
                <a:cubicBezTo>
                  <a:pt x="236" y="671"/>
                  <a:pt x="300" y="741"/>
                  <a:pt x="380" y="784"/>
                </a:cubicBezTo>
                <a:cubicBezTo>
                  <a:pt x="411" y="801"/>
                  <a:pt x="444" y="813"/>
                  <a:pt x="477" y="820"/>
                </a:cubicBezTo>
                <a:cubicBezTo>
                  <a:pt x="584" y="801"/>
                  <a:pt x="686" y="741"/>
                  <a:pt x="751" y="658"/>
                </a:cubicBezTo>
                <a:cubicBezTo>
                  <a:pt x="817" y="573"/>
                  <a:pt x="827" y="459"/>
                  <a:pt x="823" y="378"/>
                </a:cubicBezTo>
                <a:cubicBezTo>
                  <a:pt x="821" y="323"/>
                  <a:pt x="810" y="273"/>
                  <a:pt x="792" y="230"/>
                </a:cubicBezTo>
                <a:cubicBezTo>
                  <a:pt x="730" y="169"/>
                  <a:pt x="646" y="139"/>
                  <a:pt x="600" y="127"/>
                </a:cubicBezTo>
                <a:cubicBezTo>
                  <a:pt x="515" y="103"/>
                  <a:pt x="402" y="101"/>
                  <a:pt x="301" y="122"/>
                </a:cubicBezTo>
                <a:cubicBezTo>
                  <a:pt x="287" y="132"/>
                  <a:pt x="273" y="142"/>
                  <a:pt x="260" y="152"/>
                </a:cubicBezTo>
                <a:cubicBezTo>
                  <a:pt x="233" y="182"/>
                  <a:pt x="213" y="216"/>
                  <a:pt x="199" y="253"/>
                </a:cubicBezTo>
                <a:cubicBezTo>
                  <a:pt x="162" y="352"/>
                  <a:pt x="164" y="479"/>
                  <a:pt x="199" y="590"/>
                </a:cubicBezTo>
                <a:close/>
                <a:moveTo>
                  <a:pt x="668" y="810"/>
                </a:moveTo>
                <a:cubicBezTo>
                  <a:pt x="667" y="810"/>
                  <a:pt x="666" y="811"/>
                  <a:pt x="665" y="812"/>
                </a:cubicBezTo>
                <a:cubicBezTo>
                  <a:pt x="667" y="811"/>
                  <a:pt x="668" y="810"/>
                  <a:pt x="670" y="809"/>
                </a:cubicBezTo>
                <a:cubicBezTo>
                  <a:pt x="670" y="809"/>
                  <a:pt x="671" y="809"/>
                  <a:pt x="672" y="808"/>
                </a:cubicBezTo>
                <a:cubicBezTo>
                  <a:pt x="670" y="809"/>
                  <a:pt x="669" y="809"/>
                  <a:pt x="668" y="810"/>
                </a:cubicBezTo>
                <a:close/>
                <a:moveTo>
                  <a:pt x="887" y="466"/>
                </a:moveTo>
                <a:cubicBezTo>
                  <a:pt x="886" y="479"/>
                  <a:pt x="884" y="493"/>
                  <a:pt x="882" y="506"/>
                </a:cubicBezTo>
                <a:cubicBezTo>
                  <a:pt x="861" y="624"/>
                  <a:pt x="784" y="734"/>
                  <a:pt x="680" y="802"/>
                </a:cubicBezTo>
                <a:cubicBezTo>
                  <a:pt x="686" y="800"/>
                  <a:pt x="692" y="797"/>
                  <a:pt x="699" y="794"/>
                </a:cubicBezTo>
                <a:cubicBezTo>
                  <a:pt x="773" y="750"/>
                  <a:pt x="837" y="680"/>
                  <a:pt x="880" y="599"/>
                </a:cubicBezTo>
                <a:cubicBezTo>
                  <a:pt x="894" y="567"/>
                  <a:pt x="903" y="533"/>
                  <a:pt x="909" y="497"/>
                </a:cubicBezTo>
                <a:cubicBezTo>
                  <a:pt x="929" y="361"/>
                  <a:pt x="886" y="226"/>
                  <a:pt x="791" y="137"/>
                </a:cubicBezTo>
                <a:cubicBezTo>
                  <a:pt x="781" y="128"/>
                  <a:pt x="771" y="119"/>
                  <a:pt x="760" y="111"/>
                </a:cubicBezTo>
                <a:cubicBezTo>
                  <a:pt x="754" y="109"/>
                  <a:pt x="749" y="107"/>
                  <a:pt x="743" y="105"/>
                </a:cubicBezTo>
                <a:cubicBezTo>
                  <a:pt x="772" y="123"/>
                  <a:pt x="796" y="145"/>
                  <a:pt x="809" y="176"/>
                </a:cubicBezTo>
                <a:cubicBezTo>
                  <a:pt x="807" y="177"/>
                  <a:pt x="807" y="177"/>
                  <a:pt x="807" y="177"/>
                </a:cubicBezTo>
                <a:cubicBezTo>
                  <a:pt x="792" y="143"/>
                  <a:pt x="764" y="119"/>
                  <a:pt x="731" y="101"/>
                </a:cubicBezTo>
                <a:cubicBezTo>
                  <a:pt x="729" y="100"/>
                  <a:pt x="728" y="100"/>
                  <a:pt x="727" y="100"/>
                </a:cubicBezTo>
                <a:cubicBezTo>
                  <a:pt x="732" y="103"/>
                  <a:pt x="737" y="107"/>
                  <a:pt x="742" y="111"/>
                </a:cubicBezTo>
                <a:cubicBezTo>
                  <a:pt x="835" y="187"/>
                  <a:pt x="888" y="303"/>
                  <a:pt x="888" y="427"/>
                </a:cubicBezTo>
                <a:cubicBezTo>
                  <a:pt x="889" y="440"/>
                  <a:pt x="888" y="453"/>
                  <a:pt x="887" y="466"/>
                </a:cubicBezTo>
                <a:close/>
                <a:moveTo>
                  <a:pt x="183" y="731"/>
                </a:moveTo>
                <a:cubicBezTo>
                  <a:pt x="206" y="751"/>
                  <a:pt x="231" y="769"/>
                  <a:pt x="259" y="785"/>
                </a:cubicBezTo>
                <a:cubicBezTo>
                  <a:pt x="231" y="762"/>
                  <a:pt x="206" y="733"/>
                  <a:pt x="185" y="701"/>
                </a:cubicBezTo>
                <a:cubicBezTo>
                  <a:pt x="161" y="666"/>
                  <a:pt x="144" y="628"/>
                  <a:pt x="131" y="587"/>
                </a:cubicBezTo>
                <a:cubicBezTo>
                  <a:pt x="130" y="584"/>
                  <a:pt x="129" y="581"/>
                  <a:pt x="128" y="577"/>
                </a:cubicBezTo>
                <a:cubicBezTo>
                  <a:pt x="107" y="555"/>
                  <a:pt x="89" y="531"/>
                  <a:pt x="74" y="505"/>
                </a:cubicBezTo>
                <a:cubicBezTo>
                  <a:pt x="94" y="591"/>
                  <a:pt x="131" y="668"/>
                  <a:pt x="183" y="731"/>
                </a:cubicBezTo>
                <a:close/>
                <a:moveTo>
                  <a:pt x="868" y="625"/>
                </a:moveTo>
                <a:cubicBezTo>
                  <a:pt x="864" y="632"/>
                  <a:pt x="859" y="640"/>
                  <a:pt x="854" y="647"/>
                </a:cubicBezTo>
                <a:cubicBezTo>
                  <a:pt x="819" y="700"/>
                  <a:pt x="775" y="745"/>
                  <a:pt x="728" y="778"/>
                </a:cubicBezTo>
                <a:cubicBezTo>
                  <a:pt x="787" y="742"/>
                  <a:pt x="836" y="689"/>
                  <a:pt x="868" y="625"/>
                </a:cubicBezTo>
                <a:close/>
                <a:moveTo>
                  <a:pt x="30" y="385"/>
                </a:moveTo>
                <a:cubicBezTo>
                  <a:pt x="28" y="437"/>
                  <a:pt x="35" y="488"/>
                  <a:pt x="50" y="535"/>
                </a:cubicBezTo>
                <a:cubicBezTo>
                  <a:pt x="74" y="605"/>
                  <a:pt x="116" y="669"/>
                  <a:pt x="170" y="720"/>
                </a:cubicBezTo>
                <a:cubicBezTo>
                  <a:pt x="121" y="656"/>
                  <a:pt x="87" y="580"/>
                  <a:pt x="70" y="495"/>
                </a:cubicBezTo>
                <a:cubicBezTo>
                  <a:pt x="60" y="475"/>
                  <a:pt x="52" y="452"/>
                  <a:pt x="47" y="427"/>
                </a:cubicBezTo>
                <a:cubicBezTo>
                  <a:pt x="42" y="399"/>
                  <a:pt x="40" y="373"/>
                  <a:pt x="42" y="348"/>
                </a:cubicBezTo>
                <a:cubicBezTo>
                  <a:pt x="40" y="353"/>
                  <a:pt x="39" y="358"/>
                  <a:pt x="37" y="362"/>
                </a:cubicBezTo>
                <a:cubicBezTo>
                  <a:pt x="35" y="370"/>
                  <a:pt x="32" y="377"/>
                  <a:pt x="30" y="385"/>
                </a:cubicBezTo>
                <a:close/>
                <a:moveTo>
                  <a:pt x="769" y="115"/>
                </a:moveTo>
                <a:cubicBezTo>
                  <a:pt x="777" y="121"/>
                  <a:pt x="785" y="128"/>
                  <a:pt x="793" y="135"/>
                </a:cubicBezTo>
                <a:cubicBezTo>
                  <a:pt x="888" y="225"/>
                  <a:pt x="932" y="360"/>
                  <a:pt x="911" y="498"/>
                </a:cubicBezTo>
                <a:cubicBezTo>
                  <a:pt x="907" y="524"/>
                  <a:pt x="901" y="549"/>
                  <a:pt x="893" y="573"/>
                </a:cubicBezTo>
                <a:cubicBezTo>
                  <a:pt x="916" y="522"/>
                  <a:pt x="932" y="467"/>
                  <a:pt x="936" y="412"/>
                </a:cubicBezTo>
                <a:cubicBezTo>
                  <a:pt x="945" y="313"/>
                  <a:pt x="916" y="225"/>
                  <a:pt x="855" y="158"/>
                </a:cubicBezTo>
                <a:cubicBezTo>
                  <a:pt x="827" y="141"/>
                  <a:pt x="798" y="127"/>
                  <a:pt x="769" y="115"/>
                </a:cubicBezTo>
                <a:close/>
                <a:moveTo>
                  <a:pt x="72" y="494"/>
                </a:moveTo>
                <a:cubicBezTo>
                  <a:pt x="86" y="523"/>
                  <a:pt x="104" y="548"/>
                  <a:pt x="127" y="571"/>
                </a:cubicBezTo>
                <a:cubicBezTo>
                  <a:pt x="124" y="563"/>
                  <a:pt x="122" y="555"/>
                  <a:pt x="120" y="546"/>
                </a:cubicBezTo>
                <a:cubicBezTo>
                  <a:pt x="98" y="449"/>
                  <a:pt x="102" y="303"/>
                  <a:pt x="158" y="187"/>
                </a:cubicBezTo>
                <a:cubicBezTo>
                  <a:pt x="120" y="218"/>
                  <a:pt x="88" y="255"/>
                  <a:pt x="65" y="298"/>
                </a:cubicBezTo>
                <a:cubicBezTo>
                  <a:pt x="56" y="352"/>
                  <a:pt x="59" y="406"/>
                  <a:pt x="64" y="443"/>
                </a:cubicBezTo>
                <a:cubicBezTo>
                  <a:pt x="66" y="461"/>
                  <a:pt x="69" y="478"/>
                  <a:pt x="72" y="494"/>
                </a:cubicBezTo>
                <a:close/>
                <a:moveTo>
                  <a:pt x="188" y="229"/>
                </a:moveTo>
                <a:cubicBezTo>
                  <a:pt x="163" y="300"/>
                  <a:pt x="155" y="386"/>
                  <a:pt x="166" y="476"/>
                </a:cubicBezTo>
                <a:cubicBezTo>
                  <a:pt x="170" y="507"/>
                  <a:pt x="178" y="538"/>
                  <a:pt x="190" y="567"/>
                </a:cubicBezTo>
                <a:cubicBezTo>
                  <a:pt x="181" y="535"/>
                  <a:pt x="175" y="501"/>
                  <a:pt x="172" y="467"/>
                </a:cubicBezTo>
                <a:cubicBezTo>
                  <a:pt x="165" y="390"/>
                  <a:pt x="173" y="314"/>
                  <a:pt x="196" y="252"/>
                </a:cubicBezTo>
                <a:cubicBezTo>
                  <a:pt x="208" y="220"/>
                  <a:pt x="225" y="191"/>
                  <a:pt x="246" y="164"/>
                </a:cubicBezTo>
                <a:cubicBezTo>
                  <a:pt x="224" y="184"/>
                  <a:pt x="205" y="206"/>
                  <a:pt x="188" y="229"/>
                </a:cubicBezTo>
                <a:close/>
                <a:moveTo>
                  <a:pt x="163" y="183"/>
                </a:moveTo>
                <a:cubicBezTo>
                  <a:pt x="114" y="281"/>
                  <a:pt x="103" y="402"/>
                  <a:pt x="114" y="496"/>
                </a:cubicBezTo>
                <a:cubicBezTo>
                  <a:pt x="110" y="445"/>
                  <a:pt x="114" y="393"/>
                  <a:pt x="129" y="343"/>
                </a:cubicBezTo>
                <a:cubicBezTo>
                  <a:pt x="140" y="302"/>
                  <a:pt x="160" y="263"/>
                  <a:pt x="186" y="227"/>
                </a:cubicBezTo>
                <a:cubicBezTo>
                  <a:pt x="197" y="196"/>
                  <a:pt x="211" y="168"/>
                  <a:pt x="229" y="143"/>
                </a:cubicBezTo>
                <a:cubicBezTo>
                  <a:pt x="224" y="145"/>
                  <a:pt x="219" y="147"/>
                  <a:pt x="214" y="149"/>
                </a:cubicBezTo>
                <a:cubicBezTo>
                  <a:pt x="196" y="159"/>
                  <a:pt x="179" y="171"/>
                  <a:pt x="163" y="183"/>
                </a:cubicBezTo>
                <a:close/>
                <a:moveTo>
                  <a:pt x="46" y="338"/>
                </a:moveTo>
                <a:cubicBezTo>
                  <a:pt x="42" y="366"/>
                  <a:pt x="43" y="395"/>
                  <a:pt x="50" y="426"/>
                </a:cubicBezTo>
                <a:cubicBezTo>
                  <a:pt x="54" y="447"/>
                  <a:pt x="60" y="466"/>
                  <a:pt x="67" y="484"/>
                </a:cubicBezTo>
                <a:cubicBezTo>
                  <a:pt x="65" y="471"/>
                  <a:pt x="63" y="457"/>
                  <a:pt x="61" y="444"/>
                </a:cubicBezTo>
                <a:cubicBezTo>
                  <a:pt x="57" y="408"/>
                  <a:pt x="54" y="357"/>
                  <a:pt x="61" y="305"/>
                </a:cubicBezTo>
                <a:cubicBezTo>
                  <a:pt x="55" y="316"/>
                  <a:pt x="50" y="327"/>
                  <a:pt x="46" y="338"/>
                </a:cubicBezTo>
                <a:close/>
                <a:moveTo>
                  <a:pt x="436" y="12"/>
                </a:moveTo>
                <a:cubicBezTo>
                  <a:pt x="401" y="12"/>
                  <a:pt x="364" y="15"/>
                  <a:pt x="326" y="22"/>
                </a:cubicBezTo>
                <a:cubicBezTo>
                  <a:pt x="207" y="43"/>
                  <a:pt x="117" y="107"/>
                  <a:pt x="74" y="202"/>
                </a:cubicBezTo>
                <a:cubicBezTo>
                  <a:pt x="49" y="256"/>
                  <a:pt x="35" y="314"/>
                  <a:pt x="31" y="372"/>
                </a:cubicBezTo>
                <a:cubicBezTo>
                  <a:pt x="32" y="369"/>
                  <a:pt x="33" y="365"/>
                  <a:pt x="34" y="362"/>
                </a:cubicBezTo>
                <a:cubicBezTo>
                  <a:pt x="37" y="353"/>
                  <a:pt x="40" y="345"/>
                  <a:pt x="43" y="338"/>
                </a:cubicBezTo>
                <a:cubicBezTo>
                  <a:pt x="47" y="309"/>
                  <a:pt x="56" y="283"/>
                  <a:pt x="70" y="259"/>
                </a:cubicBezTo>
                <a:cubicBezTo>
                  <a:pt x="82" y="215"/>
                  <a:pt x="103" y="172"/>
                  <a:pt x="139" y="138"/>
                </a:cubicBezTo>
                <a:cubicBezTo>
                  <a:pt x="167" y="112"/>
                  <a:pt x="200" y="92"/>
                  <a:pt x="240" y="77"/>
                </a:cubicBezTo>
                <a:cubicBezTo>
                  <a:pt x="275" y="46"/>
                  <a:pt x="317" y="27"/>
                  <a:pt x="364" y="19"/>
                </a:cubicBezTo>
                <a:cubicBezTo>
                  <a:pt x="422" y="10"/>
                  <a:pt x="489" y="16"/>
                  <a:pt x="569" y="38"/>
                </a:cubicBezTo>
                <a:cubicBezTo>
                  <a:pt x="573" y="39"/>
                  <a:pt x="577" y="39"/>
                  <a:pt x="581" y="39"/>
                </a:cubicBezTo>
                <a:cubicBezTo>
                  <a:pt x="591" y="40"/>
                  <a:pt x="602" y="40"/>
                  <a:pt x="611" y="41"/>
                </a:cubicBezTo>
                <a:cubicBezTo>
                  <a:pt x="558" y="22"/>
                  <a:pt x="498" y="12"/>
                  <a:pt x="436" y="12"/>
                </a:cubicBezTo>
                <a:close/>
                <a:moveTo>
                  <a:pt x="753" y="157"/>
                </a:moveTo>
                <a:cubicBezTo>
                  <a:pt x="804" y="197"/>
                  <a:pt x="842" y="246"/>
                  <a:pt x="863" y="300"/>
                </a:cubicBezTo>
                <a:cubicBezTo>
                  <a:pt x="868" y="312"/>
                  <a:pt x="872" y="324"/>
                  <a:pt x="876" y="336"/>
                </a:cubicBezTo>
                <a:cubicBezTo>
                  <a:pt x="856" y="248"/>
                  <a:pt x="809" y="169"/>
                  <a:pt x="740" y="113"/>
                </a:cubicBezTo>
                <a:cubicBezTo>
                  <a:pt x="733" y="108"/>
                  <a:pt x="726" y="102"/>
                  <a:pt x="719" y="97"/>
                </a:cubicBezTo>
                <a:cubicBezTo>
                  <a:pt x="710" y="94"/>
                  <a:pt x="701" y="92"/>
                  <a:pt x="692" y="90"/>
                </a:cubicBezTo>
                <a:cubicBezTo>
                  <a:pt x="686" y="88"/>
                  <a:pt x="679" y="87"/>
                  <a:pt x="673" y="85"/>
                </a:cubicBezTo>
                <a:cubicBezTo>
                  <a:pt x="686" y="93"/>
                  <a:pt x="698" y="102"/>
                  <a:pt x="709" y="111"/>
                </a:cubicBezTo>
                <a:cubicBezTo>
                  <a:pt x="725" y="125"/>
                  <a:pt x="740" y="140"/>
                  <a:pt x="753" y="157"/>
                </a:cubicBezTo>
                <a:close/>
                <a:moveTo>
                  <a:pt x="68" y="269"/>
                </a:moveTo>
                <a:cubicBezTo>
                  <a:pt x="58" y="287"/>
                  <a:pt x="51" y="306"/>
                  <a:pt x="48" y="327"/>
                </a:cubicBezTo>
                <a:cubicBezTo>
                  <a:pt x="52" y="317"/>
                  <a:pt x="57" y="307"/>
                  <a:pt x="62" y="297"/>
                </a:cubicBezTo>
                <a:cubicBezTo>
                  <a:pt x="64" y="288"/>
                  <a:pt x="66" y="278"/>
                  <a:pt x="68" y="269"/>
                </a:cubicBezTo>
                <a:close/>
                <a:moveTo>
                  <a:pt x="73" y="260"/>
                </a:moveTo>
                <a:cubicBezTo>
                  <a:pt x="70" y="270"/>
                  <a:pt x="68" y="280"/>
                  <a:pt x="66" y="290"/>
                </a:cubicBezTo>
                <a:cubicBezTo>
                  <a:pt x="90" y="248"/>
                  <a:pt x="122" y="212"/>
                  <a:pt x="161" y="181"/>
                </a:cubicBezTo>
                <a:cubicBezTo>
                  <a:pt x="162" y="178"/>
                  <a:pt x="164" y="175"/>
                  <a:pt x="165" y="173"/>
                </a:cubicBezTo>
                <a:cubicBezTo>
                  <a:pt x="146" y="184"/>
                  <a:pt x="128" y="197"/>
                  <a:pt x="113" y="211"/>
                </a:cubicBezTo>
                <a:cubicBezTo>
                  <a:pt x="97" y="226"/>
                  <a:pt x="83" y="243"/>
                  <a:pt x="73" y="260"/>
                </a:cubicBezTo>
                <a:close/>
                <a:moveTo>
                  <a:pt x="234" y="81"/>
                </a:moveTo>
                <a:cubicBezTo>
                  <a:pt x="201" y="95"/>
                  <a:pt x="169" y="114"/>
                  <a:pt x="141" y="140"/>
                </a:cubicBezTo>
                <a:cubicBezTo>
                  <a:pt x="108" y="171"/>
                  <a:pt x="88" y="210"/>
                  <a:pt x="75" y="251"/>
                </a:cubicBezTo>
                <a:cubicBezTo>
                  <a:pt x="85" y="236"/>
                  <a:pt x="97" y="222"/>
                  <a:pt x="111" y="209"/>
                </a:cubicBezTo>
                <a:cubicBezTo>
                  <a:pt x="127" y="194"/>
                  <a:pt x="147" y="180"/>
                  <a:pt x="168" y="168"/>
                </a:cubicBezTo>
                <a:cubicBezTo>
                  <a:pt x="173" y="158"/>
                  <a:pt x="180" y="148"/>
                  <a:pt x="186" y="138"/>
                </a:cubicBezTo>
                <a:cubicBezTo>
                  <a:pt x="201" y="116"/>
                  <a:pt x="217" y="97"/>
                  <a:pt x="234" y="81"/>
                </a:cubicBezTo>
                <a:close/>
                <a:moveTo>
                  <a:pt x="444" y="105"/>
                </a:moveTo>
                <a:cubicBezTo>
                  <a:pt x="500" y="105"/>
                  <a:pt x="555" y="112"/>
                  <a:pt x="601" y="124"/>
                </a:cubicBezTo>
                <a:cubicBezTo>
                  <a:pt x="646" y="137"/>
                  <a:pt x="728" y="165"/>
                  <a:pt x="789" y="223"/>
                </a:cubicBezTo>
                <a:cubicBezTo>
                  <a:pt x="779" y="200"/>
                  <a:pt x="766" y="179"/>
                  <a:pt x="752" y="160"/>
                </a:cubicBezTo>
                <a:cubicBezTo>
                  <a:pt x="696" y="117"/>
                  <a:pt x="631" y="88"/>
                  <a:pt x="567" y="71"/>
                </a:cubicBezTo>
                <a:cubicBezTo>
                  <a:pt x="494" y="67"/>
                  <a:pt x="421" y="75"/>
                  <a:pt x="351" y="94"/>
                </a:cubicBezTo>
                <a:cubicBezTo>
                  <a:pt x="336" y="101"/>
                  <a:pt x="321" y="110"/>
                  <a:pt x="307" y="118"/>
                </a:cubicBezTo>
                <a:cubicBezTo>
                  <a:pt x="352" y="109"/>
                  <a:pt x="399" y="105"/>
                  <a:pt x="444" y="105"/>
                </a:cubicBezTo>
                <a:close/>
                <a:moveTo>
                  <a:pt x="234" y="141"/>
                </a:moveTo>
                <a:cubicBezTo>
                  <a:pt x="217" y="164"/>
                  <a:pt x="202" y="191"/>
                  <a:pt x="191" y="220"/>
                </a:cubicBezTo>
                <a:cubicBezTo>
                  <a:pt x="210" y="195"/>
                  <a:pt x="233" y="171"/>
                  <a:pt x="258" y="151"/>
                </a:cubicBezTo>
                <a:cubicBezTo>
                  <a:pt x="266" y="142"/>
                  <a:pt x="274" y="134"/>
                  <a:pt x="282" y="127"/>
                </a:cubicBezTo>
                <a:cubicBezTo>
                  <a:pt x="266" y="131"/>
                  <a:pt x="249" y="136"/>
                  <a:pt x="234" y="141"/>
                </a:cubicBezTo>
                <a:close/>
                <a:moveTo>
                  <a:pt x="170" y="170"/>
                </a:moveTo>
                <a:cubicBezTo>
                  <a:pt x="168" y="173"/>
                  <a:pt x="167" y="175"/>
                  <a:pt x="166" y="177"/>
                </a:cubicBezTo>
                <a:cubicBezTo>
                  <a:pt x="175" y="170"/>
                  <a:pt x="185" y="164"/>
                  <a:pt x="195" y="157"/>
                </a:cubicBezTo>
                <a:cubicBezTo>
                  <a:pt x="186" y="161"/>
                  <a:pt x="178" y="166"/>
                  <a:pt x="170" y="170"/>
                </a:cubicBezTo>
                <a:close/>
                <a:moveTo>
                  <a:pt x="242" y="79"/>
                </a:moveTo>
                <a:cubicBezTo>
                  <a:pt x="222" y="95"/>
                  <a:pt x="204" y="116"/>
                  <a:pt x="188" y="139"/>
                </a:cubicBezTo>
                <a:cubicBezTo>
                  <a:pt x="183" y="148"/>
                  <a:pt x="177" y="157"/>
                  <a:pt x="172" y="166"/>
                </a:cubicBezTo>
                <a:cubicBezTo>
                  <a:pt x="185" y="159"/>
                  <a:pt x="199" y="152"/>
                  <a:pt x="213" y="147"/>
                </a:cubicBezTo>
                <a:cubicBezTo>
                  <a:pt x="220" y="143"/>
                  <a:pt x="227" y="139"/>
                  <a:pt x="234" y="135"/>
                </a:cubicBezTo>
                <a:cubicBezTo>
                  <a:pt x="235" y="135"/>
                  <a:pt x="235" y="135"/>
                  <a:pt x="236" y="134"/>
                </a:cubicBezTo>
                <a:cubicBezTo>
                  <a:pt x="264" y="98"/>
                  <a:pt x="299" y="72"/>
                  <a:pt x="341" y="55"/>
                </a:cubicBezTo>
                <a:cubicBezTo>
                  <a:pt x="308" y="59"/>
                  <a:pt x="274" y="66"/>
                  <a:pt x="242" y="79"/>
                </a:cubicBezTo>
                <a:close/>
                <a:moveTo>
                  <a:pt x="582" y="72"/>
                </a:moveTo>
                <a:cubicBezTo>
                  <a:pt x="632" y="86"/>
                  <a:pt x="679" y="107"/>
                  <a:pt x="720" y="134"/>
                </a:cubicBezTo>
                <a:cubicBezTo>
                  <a:pt x="729" y="139"/>
                  <a:pt x="737" y="145"/>
                  <a:pt x="744" y="151"/>
                </a:cubicBezTo>
                <a:cubicBezTo>
                  <a:pt x="733" y="137"/>
                  <a:pt x="721" y="125"/>
                  <a:pt x="707" y="113"/>
                </a:cubicBezTo>
                <a:cubicBezTo>
                  <a:pt x="694" y="102"/>
                  <a:pt x="680" y="92"/>
                  <a:pt x="664" y="84"/>
                </a:cubicBezTo>
                <a:cubicBezTo>
                  <a:pt x="637" y="78"/>
                  <a:pt x="609" y="74"/>
                  <a:pt x="582" y="72"/>
                </a:cubicBezTo>
                <a:close/>
                <a:moveTo>
                  <a:pt x="761" y="109"/>
                </a:moveTo>
                <a:cubicBezTo>
                  <a:pt x="791" y="120"/>
                  <a:pt x="820" y="134"/>
                  <a:pt x="846" y="150"/>
                </a:cubicBezTo>
                <a:cubicBezTo>
                  <a:pt x="833" y="136"/>
                  <a:pt x="818" y="124"/>
                  <a:pt x="802" y="113"/>
                </a:cubicBezTo>
                <a:cubicBezTo>
                  <a:pt x="753" y="78"/>
                  <a:pt x="695" y="55"/>
                  <a:pt x="633" y="46"/>
                </a:cubicBezTo>
                <a:cubicBezTo>
                  <a:pt x="638" y="49"/>
                  <a:pt x="643" y="51"/>
                  <a:pt x="648" y="53"/>
                </a:cubicBezTo>
                <a:cubicBezTo>
                  <a:pt x="689" y="65"/>
                  <a:pt x="727" y="84"/>
                  <a:pt x="761" y="109"/>
                </a:cubicBezTo>
                <a:close/>
                <a:moveTo>
                  <a:pt x="288" y="125"/>
                </a:moveTo>
                <a:cubicBezTo>
                  <a:pt x="283" y="129"/>
                  <a:pt x="279" y="133"/>
                  <a:pt x="275" y="138"/>
                </a:cubicBezTo>
                <a:cubicBezTo>
                  <a:pt x="281" y="133"/>
                  <a:pt x="287" y="128"/>
                  <a:pt x="294" y="124"/>
                </a:cubicBezTo>
                <a:cubicBezTo>
                  <a:pt x="292" y="125"/>
                  <a:pt x="290" y="125"/>
                  <a:pt x="288" y="125"/>
                </a:cubicBezTo>
                <a:close/>
                <a:moveTo>
                  <a:pt x="237" y="137"/>
                </a:moveTo>
                <a:cubicBezTo>
                  <a:pt x="237" y="137"/>
                  <a:pt x="237" y="137"/>
                  <a:pt x="237" y="137"/>
                </a:cubicBezTo>
                <a:cubicBezTo>
                  <a:pt x="237" y="137"/>
                  <a:pt x="237" y="137"/>
                  <a:pt x="237" y="138"/>
                </a:cubicBezTo>
                <a:cubicBezTo>
                  <a:pt x="253" y="132"/>
                  <a:pt x="270" y="127"/>
                  <a:pt x="287" y="123"/>
                </a:cubicBezTo>
                <a:cubicBezTo>
                  <a:pt x="293" y="118"/>
                  <a:pt x="299" y="113"/>
                  <a:pt x="306" y="108"/>
                </a:cubicBezTo>
                <a:cubicBezTo>
                  <a:pt x="282" y="116"/>
                  <a:pt x="260" y="126"/>
                  <a:pt x="237" y="137"/>
                </a:cubicBezTo>
                <a:close/>
                <a:moveTo>
                  <a:pt x="352" y="54"/>
                </a:moveTo>
                <a:cubicBezTo>
                  <a:pt x="308" y="70"/>
                  <a:pt x="271" y="95"/>
                  <a:pt x="241" y="132"/>
                </a:cubicBezTo>
                <a:cubicBezTo>
                  <a:pt x="265" y="120"/>
                  <a:pt x="289" y="111"/>
                  <a:pt x="313" y="102"/>
                </a:cubicBezTo>
                <a:cubicBezTo>
                  <a:pt x="346" y="80"/>
                  <a:pt x="382" y="63"/>
                  <a:pt x="422" y="52"/>
                </a:cubicBezTo>
                <a:cubicBezTo>
                  <a:pt x="400" y="51"/>
                  <a:pt x="376" y="52"/>
                  <a:pt x="352" y="54"/>
                </a:cubicBezTo>
                <a:close/>
                <a:moveTo>
                  <a:pt x="315" y="105"/>
                </a:moveTo>
                <a:cubicBezTo>
                  <a:pt x="307" y="110"/>
                  <a:pt x="300" y="116"/>
                  <a:pt x="293" y="122"/>
                </a:cubicBezTo>
                <a:cubicBezTo>
                  <a:pt x="295" y="121"/>
                  <a:pt x="297" y="121"/>
                  <a:pt x="300" y="120"/>
                </a:cubicBezTo>
                <a:cubicBezTo>
                  <a:pt x="312" y="112"/>
                  <a:pt x="325" y="105"/>
                  <a:pt x="338" y="98"/>
                </a:cubicBezTo>
                <a:cubicBezTo>
                  <a:pt x="330" y="100"/>
                  <a:pt x="322" y="102"/>
                  <a:pt x="315" y="105"/>
                </a:cubicBezTo>
                <a:close/>
                <a:moveTo>
                  <a:pt x="732" y="98"/>
                </a:moveTo>
                <a:cubicBezTo>
                  <a:pt x="738" y="100"/>
                  <a:pt x="745" y="103"/>
                  <a:pt x="751" y="105"/>
                </a:cubicBezTo>
                <a:cubicBezTo>
                  <a:pt x="725" y="87"/>
                  <a:pt x="696" y="73"/>
                  <a:pt x="666" y="62"/>
                </a:cubicBezTo>
                <a:cubicBezTo>
                  <a:pt x="681" y="69"/>
                  <a:pt x="695" y="78"/>
                  <a:pt x="708" y="87"/>
                </a:cubicBezTo>
                <a:cubicBezTo>
                  <a:pt x="716" y="90"/>
                  <a:pt x="724" y="94"/>
                  <a:pt x="732" y="98"/>
                </a:cubicBezTo>
                <a:close/>
                <a:moveTo>
                  <a:pt x="432" y="52"/>
                </a:moveTo>
                <a:cubicBezTo>
                  <a:pt x="392" y="62"/>
                  <a:pt x="355" y="78"/>
                  <a:pt x="323" y="99"/>
                </a:cubicBezTo>
                <a:cubicBezTo>
                  <a:pt x="332" y="96"/>
                  <a:pt x="341" y="94"/>
                  <a:pt x="350" y="91"/>
                </a:cubicBezTo>
                <a:cubicBezTo>
                  <a:pt x="368" y="83"/>
                  <a:pt x="386" y="75"/>
                  <a:pt x="406" y="68"/>
                </a:cubicBezTo>
                <a:cubicBezTo>
                  <a:pt x="422" y="62"/>
                  <a:pt x="438" y="57"/>
                  <a:pt x="455" y="53"/>
                </a:cubicBezTo>
                <a:cubicBezTo>
                  <a:pt x="447" y="53"/>
                  <a:pt x="440" y="52"/>
                  <a:pt x="432" y="52"/>
                </a:cubicBezTo>
                <a:close/>
                <a:moveTo>
                  <a:pt x="665" y="81"/>
                </a:moveTo>
                <a:cubicBezTo>
                  <a:pt x="674" y="83"/>
                  <a:pt x="684" y="85"/>
                  <a:pt x="693" y="87"/>
                </a:cubicBezTo>
                <a:cubicBezTo>
                  <a:pt x="699" y="89"/>
                  <a:pt x="706" y="91"/>
                  <a:pt x="712" y="92"/>
                </a:cubicBezTo>
                <a:cubicBezTo>
                  <a:pt x="710" y="91"/>
                  <a:pt x="709" y="90"/>
                  <a:pt x="707" y="89"/>
                </a:cubicBezTo>
                <a:cubicBezTo>
                  <a:pt x="680" y="77"/>
                  <a:pt x="651" y="67"/>
                  <a:pt x="625" y="58"/>
                </a:cubicBezTo>
                <a:cubicBezTo>
                  <a:pt x="619" y="56"/>
                  <a:pt x="619" y="56"/>
                  <a:pt x="619" y="56"/>
                </a:cubicBezTo>
                <a:cubicBezTo>
                  <a:pt x="603" y="51"/>
                  <a:pt x="588" y="46"/>
                  <a:pt x="573" y="42"/>
                </a:cubicBezTo>
                <a:cubicBezTo>
                  <a:pt x="567" y="42"/>
                  <a:pt x="562" y="42"/>
                  <a:pt x="556" y="42"/>
                </a:cubicBezTo>
                <a:cubicBezTo>
                  <a:pt x="596" y="50"/>
                  <a:pt x="633" y="63"/>
                  <a:pt x="665" y="81"/>
                </a:cubicBezTo>
                <a:close/>
                <a:moveTo>
                  <a:pt x="464" y="54"/>
                </a:moveTo>
                <a:cubicBezTo>
                  <a:pt x="445" y="58"/>
                  <a:pt x="426" y="64"/>
                  <a:pt x="407" y="70"/>
                </a:cubicBezTo>
                <a:cubicBezTo>
                  <a:pt x="392" y="76"/>
                  <a:pt x="378" y="81"/>
                  <a:pt x="364" y="88"/>
                </a:cubicBezTo>
                <a:cubicBezTo>
                  <a:pt x="425" y="72"/>
                  <a:pt x="490" y="66"/>
                  <a:pt x="554" y="68"/>
                </a:cubicBezTo>
                <a:cubicBezTo>
                  <a:pt x="540" y="65"/>
                  <a:pt x="525" y="62"/>
                  <a:pt x="511" y="60"/>
                </a:cubicBezTo>
                <a:cubicBezTo>
                  <a:pt x="499" y="58"/>
                  <a:pt x="482" y="56"/>
                  <a:pt x="464" y="54"/>
                </a:cubicBezTo>
                <a:close/>
                <a:moveTo>
                  <a:pt x="584" y="43"/>
                </a:moveTo>
                <a:cubicBezTo>
                  <a:pt x="596" y="46"/>
                  <a:pt x="608" y="50"/>
                  <a:pt x="620" y="54"/>
                </a:cubicBezTo>
                <a:cubicBezTo>
                  <a:pt x="626" y="56"/>
                  <a:pt x="626" y="56"/>
                  <a:pt x="626" y="56"/>
                </a:cubicBezTo>
                <a:cubicBezTo>
                  <a:pt x="647" y="63"/>
                  <a:pt x="670" y="70"/>
                  <a:pt x="692" y="80"/>
                </a:cubicBezTo>
                <a:cubicBezTo>
                  <a:pt x="678" y="71"/>
                  <a:pt x="663" y="63"/>
                  <a:pt x="647" y="56"/>
                </a:cubicBezTo>
                <a:cubicBezTo>
                  <a:pt x="627" y="50"/>
                  <a:pt x="606" y="45"/>
                  <a:pt x="584" y="43"/>
                </a:cubicBezTo>
                <a:close/>
                <a:moveTo>
                  <a:pt x="568" y="69"/>
                </a:moveTo>
                <a:cubicBezTo>
                  <a:pt x="598" y="70"/>
                  <a:pt x="627" y="74"/>
                  <a:pt x="656" y="79"/>
                </a:cubicBezTo>
                <a:cubicBezTo>
                  <a:pt x="623" y="62"/>
                  <a:pt x="585" y="49"/>
                  <a:pt x="543" y="43"/>
                </a:cubicBezTo>
                <a:cubicBezTo>
                  <a:pt x="520" y="44"/>
                  <a:pt x="496" y="47"/>
                  <a:pt x="473" y="52"/>
                </a:cubicBezTo>
                <a:cubicBezTo>
                  <a:pt x="487" y="53"/>
                  <a:pt x="500" y="55"/>
                  <a:pt x="512" y="57"/>
                </a:cubicBezTo>
                <a:cubicBezTo>
                  <a:pt x="531" y="60"/>
                  <a:pt x="550" y="64"/>
                  <a:pt x="568" y="69"/>
                </a:cubicBezTo>
                <a:close/>
                <a:moveTo>
                  <a:pt x="418" y="18"/>
                </a:moveTo>
                <a:cubicBezTo>
                  <a:pt x="399" y="18"/>
                  <a:pt x="382" y="19"/>
                  <a:pt x="365" y="22"/>
                </a:cubicBezTo>
                <a:cubicBezTo>
                  <a:pt x="320" y="29"/>
                  <a:pt x="281" y="46"/>
                  <a:pt x="247" y="74"/>
                </a:cubicBezTo>
                <a:cubicBezTo>
                  <a:pt x="268" y="67"/>
                  <a:pt x="291" y="61"/>
                  <a:pt x="315" y="57"/>
                </a:cubicBezTo>
                <a:cubicBezTo>
                  <a:pt x="327" y="55"/>
                  <a:pt x="339" y="53"/>
                  <a:pt x="350" y="52"/>
                </a:cubicBezTo>
                <a:cubicBezTo>
                  <a:pt x="370" y="45"/>
                  <a:pt x="392" y="40"/>
                  <a:pt x="415" y="37"/>
                </a:cubicBezTo>
                <a:cubicBezTo>
                  <a:pt x="451" y="33"/>
                  <a:pt x="486" y="33"/>
                  <a:pt x="520" y="37"/>
                </a:cubicBezTo>
                <a:cubicBezTo>
                  <a:pt x="532" y="36"/>
                  <a:pt x="543" y="37"/>
                  <a:pt x="555" y="37"/>
                </a:cubicBezTo>
                <a:cubicBezTo>
                  <a:pt x="504" y="24"/>
                  <a:pt x="459" y="18"/>
                  <a:pt x="418" y="18"/>
                </a:cubicBezTo>
                <a:close/>
                <a:moveTo>
                  <a:pt x="441" y="50"/>
                </a:moveTo>
                <a:cubicBezTo>
                  <a:pt x="449" y="50"/>
                  <a:pt x="456" y="51"/>
                  <a:pt x="463" y="51"/>
                </a:cubicBezTo>
                <a:cubicBezTo>
                  <a:pt x="486" y="46"/>
                  <a:pt x="509" y="43"/>
                  <a:pt x="531" y="41"/>
                </a:cubicBezTo>
                <a:cubicBezTo>
                  <a:pt x="527" y="40"/>
                  <a:pt x="524" y="40"/>
                  <a:pt x="520" y="39"/>
                </a:cubicBezTo>
                <a:cubicBezTo>
                  <a:pt x="494" y="40"/>
                  <a:pt x="467" y="44"/>
                  <a:pt x="441" y="50"/>
                </a:cubicBezTo>
                <a:close/>
                <a:moveTo>
                  <a:pt x="470" y="37"/>
                </a:moveTo>
                <a:cubicBezTo>
                  <a:pt x="452" y="37"/>
                  <a:pt x="434" y="38"/>
                  <a:pt x="415" y="40"/>
                </a:cubicBezTo>
                <a:cubicBezTo>
                  <a:pt x="397" y="42"/>
                  <a:pt x="379" y="46"/>
                  <a:pt x="362" y="51"/>
                </a:cubicBezTo>
                <a:cubicBezTo>
                  <a:pt x="387" y="49"/>
                  <a:pt x="410" y="49"/>
                  <a:pt x="432" y="49"/>
                </a:cubicBezTo>
                <a:cubicBezTo>
                  <a:pt x="434" y="49"/>
                  <a:pt x="437" y="48"/>
                  <a:pt x="439" y="47"/>
                </a:cubicBezTo>
                <a:cubicBezTo>
                  <a:pt x="460" y="43"/>
                  <a:pt x="480" y="39"/>
                  <a:pt x="501" y="38"/>
                </a:cubicBezTo>
                <a:cubicBezTo>
                  <a:pt x="491" y="37"/>
                  <a:pt x="481" y="37"/>
                  <a:pt x="470" y="37"/>
                </a:cubicBezTo>
                <a:close/>
                <a:moveTo>
                  <a:pt x="609" y="44"/>
                </a:moveTo>
                <a:cubicBezTo>
                  <a:pt x="616" y="45"/>
                  <a:pt x="623" y="46"/>
                  <a:pt x="630" y="48"/>
                </a:cubicBezTo>
                <a:cubicBezTo>
                  <a:pt x="627" y="47"/>
                  <a:pt x="624" y="46"/>
                  <a:pt x="622" y="45"/>
                </a:cubicBezTo>
                <a:cubicBezTo>
                  <a:pt x="618" y="45"/>
                  <a:pt x="613" y="44"/>
                  <a:pt x="609" y="44"/>
                </a:cubicBezTo>
                <a:close/>
                <a:moveTo>
                  <a:pt x="539" y="39"/>
                </a:moveTo>
                <a:cubicBezTo>
                  <a:pt x="541" y="40"/>
                  <a:pt x="542" y="40"/>
                  <a:pt x="544" y="40"/>
                </a:cubicBezTo>
                <a:cubicBezTo>
                  <a:pt x="546" y="40"/>
                  <a:pt x="548" y="40"/>
                  <a:pt x="551" y="40"/>
                </a:cubicBezTo>
                <a:cubicBezTo>
                  <a:pt x="547" y="39"/>
                  <a:pt x="543" y="39"/>
                  <a:pt x="539" y="39"/>
                </a:cubicBezTo>
                <a:close/>
              </a:path>
            </a:pathLst>
          </a:custGeom>
          <a:solidFill>
            <a:schemeClr val="bg2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prstClr val="black"/>
              </a:solidFill>
            </a:endParaRPr>
          </a:p>
        </p:txBody>
      </p:sp>
      <p:sp>
        <p:nvSpPr>
          <p:cNvPr id="434" name="Freeform 48"/>
          <p:cNvSpPr>
            <a:spLocks noEditPoints="1"/>
          </p:cNvSpPr>
          <p:nvPr/>
        </p:nvSpPr>
        <p:spPr bwMode="auto">
          <a:xfrm>
            <a:off x="11072226" y="6037842"/>
            <a:ext cx="867190" cy="820158"/>
          </a:xfrm>
          <a:custGeom>
            <a:gdLst>
              <a:gd name="T0" fmla="*/ 89 w 1028"/>
              <a:gd name="T1" fmla="*/ 781 h 971"/>
              <a:gd name="T2" fmla="*/ 167 w 1028"/>
              <a:gd name="T3" fmla="*/ 162 h 971"/>
              <a:gd name="T4" fmla="*/ 961 w 1028"/>
              <a:gd name="T5" fmla="*/ 219 h 971"/>
              <a:gd name="T6" fmla="*/ 893 w 1028"/>
              <a:gd name="T7" fmla="*/ 737 h 971"/>
              <a:gd name="T8" fmla="*/ 453 w 1028"/>
              <a:gd name="T9" fmla="*/ 951 h 971"/>
              <a:gd name="T10" fmla="*/ 555 w 1028"/>
              <a:gd name="T11" fmla="*/ 940 h 971"/>
              <a:gd name="T12" fmla="*/ 440 w 1028"/>
              <a:gd name="T13" fmla="*/ 803 h 971"/>
              <a:gd name="T14" fmla="*/ 91 w 1028"/>
              <a:gd name="T15" fmla="*/ 549 h 971"/>
              <a:gd name="T16" fmla="*/ 31 w 1028"/>
              <a:gd name="T17" fmla="*/ 420 h 971"/>
              <a:gd name="T18" fmla="*/ 181 w 1028"/>
              <a:gd name="T19" fmla="*/ 657 h 971"/>
              <a:gd name="T20" fmla="*/ 458 w 1028"/>
              <a:gd name="T21" fmla="*/ 806 h 971"/>
              <a:gd name="T22" fmla="*/ 854 w 1028"/>
              <a:gd name="T23" fmla="*/ 728 h 971"/>
              <a:gd name="T24" fmla="*/ 437 w 1028"/>
              <a:gd name="T25" fmla="*/ 799 h 971"/>
              <a:gd name="T26" fmla="*/ 907 w 1028"/>
              <a:gd name="T27" fmla="*/ 580 h 971"/>
              <a:gd name="T28" fmla="*/ 578 w 1028"/>
              <a:gd name="T29" fmla="*/ 781 h 971"/>
              <a:gd name="T30" fmla="*/ 281 w 1028"/>
              <a:gd name="T31" fmla="*/ 722 h 971"/>
              <a:gd name="T32" fmla="*/ 810 w 1028"/>
              <a:gd name="T33" fmla="*/ 797 h 971"/>
              <a:gd name="T34" fmla="*/ 876 w 1028"/>
              <a:gd name="T35" fmla="*/ 713 h 971"/>
              <a:gd name="T36" fmla="*/ 417 w 1028"/>
              <a:gd name="T37" fmla="*/ 795 h 971"/>
              <a:gd name="T38" fmla="*/ 188 w 1028"/>
              <a:gd name="T39" fmla="*/ 650 h 971"/>
              <a:gd name="T40" fmla="*/ 857 w 1028"/>
              <a:gd name="T41" fmla="*/ 663 h 971"/>
              <a:gd name="T42" fmla="*/ 894 w 1028"/>
              <a:gd name="T43" fmla="*/ 360 h 971"/>
              <a:gd name="T44" fmla="*/ 170 w 1028"/>
              <a:gd name="T45" fmla="*/ 621 h 971"/>
              <a:gd name="T46" fmla="*/ 910 w 1028"/>
              <a:gd name="T47" fmla="*/ 581 h 971"/>
              <a:gd name="T48" fmla="*/ 977 w 1028"/>
              <a:gd name="T49" fmla="*/ 391 h 971"/>
              <a:gd name="T50" fmla="*/ 768 w 1028"/>
              <a:gd name="T51" fmla="*/ 129 h 971"/>
              <a:gd name="T52" fmla="*/ 916 w 1028"/>
              <a:gd name="T53" fmla="*/ 426 h 971"/>
              <a:gd name="T54" fmla="*/ 187 w 1028"/>
              <a:gd name="T55" fmla="*/ 645 h 971"/>
              <a:gd name="T56" fmla="*/ 81 w 1028"/>
              <a:gd name="T57" fmla="*/ 300 h 971"/>
              <a:gd name="T58" fmla="*/ 178 w 1028"/>
              <a:gd name="T59" fmla="*/ 638 h 971"/>
              <a:gd name="T60" fmla="*/ 232 w 1028"/>
              <a:gd name="T61" fmla="*/ 159 h 971"/>
              <a:gd name="T62" fmla="*/ 875 w 1028"/>
              <a:gd name="T63" fmla="*/ 197 h 971"/>
              <a:gd name="T64" fmla="*/ 1005 w 1028"/>
              <a:gd name="T65" fmla="*/ 509 h 971"/>
              <a:gd name="T66" fmla="*/ 1007 w 1028"/>
              <a:gd name="T67" fmla="*/ 487 h 971"/>
              <a:gd name="T68" fmla="*/ 246 w 1028"/>
              <a:gd name="T69" fmla="*/ 151 h 971"/>
              <a:gd name="T70" fmla="*/ 140 w 1028"/>
              <a:gd name="T71" fmla="*/ 557 h 971"/>
              <a:gd name="T72" fmla="*/ 246 w 1028"/>
              <a:gd name="T73" fmla="*/ 151 h 971"/>
              <a:gd name="T74" fmla="*/ 959 w 1028"/>
              <a:gd name="T75" fmla="*/ 221 h 971"/>
              <a:gd name="T76" fmla="*/ 648 w 1028"/>
              <a:gd name="T77" fmla="*/ 86 h 971"/>
              <a:gd name="T78" fmla="*/ 305 w 1028"/>
              <a:gd name="T79" fmla="*/ 109 h 971"/>
              <a:gd name="T80" fmla="*/ 79 w 1028"/>
              <a:gd name="T81" fmla="*/ 298 h 971"/>
              <a:gd name="T82" fmla="*/ 305 w 1028"/>
              <a:gd name="T83" fmla="*/ 109 h 971"/>
              <a:gd name="T84" fmla="*/ 896 w 1028"/>
              <a:gd name="T85" fmla="*/ 359 h 971"/>
              <a:gd name="T86" fmla="*/ 522 w 1028"/>
              <a:gd name="T87" fmla="*/ 83 h 971"/>
              <a:gd name="T88" fmla="*/ 484 w 1028"/>
              <a:gd name="T89" fmla="*/ 85 h 971"/>
              <a:gd name="T90" fmla="*/ 92 w 1028"/>
              <a:gd name="T91" fmla="*/ 279 h 971"/>
              <a:gd name="T92" fmla="*/ 267 w 1028"/>
              <a:gd name="T93" fmla="*/ 132 h 971"/>
              <a:gd name="T94" fmla="*/ 269 w 1028"/>
              <a:gd name="T95" fmla="*/ 134 h 971"/>
              <a:gd name="T96" fmla="*/ 396 w 1028"/>
              <a:gd name="T97" fmla="*/ 93 h 971"/>
              <a:gd name="T98" fmla="*/ 304 w 1028"/>
              <a:gd name="T99" fmla="*/ 113 h 971"/>
              <a:gd name="T100" fmla="*/ 522 w 1028"/>
              <a:gd name="T101" fmla="*/ 80 h 971"/>
              <a:gd name="T102" fmla="*/ 520 w 1028"/>
              <a:gd name="T103" fmla="*/ 80 h 97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</a:cxnLst>
            <a:rect l="0" t="0" r="r" b="b"/>
            <a:pathLst>
              <a:path w="1028" h="971">
                <a:moveTo>
                  <a:pt x="453" y="951"/>
                </a:moveTo>
                <a:cubicBezTo>
                  <a:pt x="398" y="951"/>
                  <a:pt x="347" y="944"/>
                  <a:pt x="298" y="928"/>
                </a:cubicBezTo>
                <a:cubicBezTo>
                  <a:pt x="214" y="902"/>
                  <a:pt x="144" y="852"/>
                  <a:pt x="89" y="781"/>
                </a:cubicBezTo>
                <a:cubicBezTo>
                  <a:pt x="38" y="714"/>
                  <a:pt x="11" y="624"/>
                  <a:pt x="13" y="528"/>
                </a:cubicBezTo>
                <a:cubicBezTo>
                  <a:pt x="14" y="491"/>
                  <a:pt x="19" y="454"/>
                  <a:pt x="28" y="418"/>
                </a:cubicBezTo>
                <a:cubicBezTo>
                  <a:pt x="22" y="315"/>
                  <a:pt x="74" y="214"/>
                  <a:pt x="167" y="162"/>
                </a:cubicBezTo>
                <a:cubicBezTo>
                  <a:pt x="211" y="139"/>
                  <a:pt x="261" y="118"/>
                  <a:pt x="316" y="103"/>
                </a:cubicBezTo>
                <a:cubicBezTo>
                  <a:pt x="410" y="54"/>
                  <a:pt x="524" y="32"/>
                  <a:pt x="635" y="42"/>
                </a:cubicBezTo>
                <a:cubicBezTo>
                  <a:pt x="776" y="55"/>
                  <a:pt x="891" y="118"/>
                  <a:pt x="961" y="219"/>
                </a:cubicBezTo>
                <a:cubicBezTo>
                  <a:pt x="1011" y="292"/>
                  <a:pt x="1028" y="389"/>
                  <a:pt x="1009" y="487"/>
                </a:cubicBezTo>
                <a:cubicBezTo>
                  <a:pt x="1006" y="537"/>
                  <a:pt x="991" y="583"/>
                  <a:pt x="963" y="624"/>
                </a:cubicBezTo>
                <a:cubicBezTo>
                  <a:pt x="947" y="666"/>
                  <a:pt x="924" y="704"/>
                  <a:pt x="893" y="737"/>
                </a:cubicBezTo>
                <a:cubicBezTo>
                  <a:pt x="867" y="766"/>
                  <a:pt x="837" y="787"/>
                  <a:pt x="806" y="803"/>
                </a:cubicBezTo>
                <a:cubicBezTo>
                  <a:pt x="742" y="877"/>
                  <a:pt x="656" y="927"/>
                  <a:pt x="556" y="943"/>
                </a:cubicBezTo>
                <a:cubicBezTo>
                  <a:pt x="521" y="948"/>
                  <a:pt x="486" y="951"/>
                  <a:pt x="453" y="951"/>
                </a:cubicBezTo>
                <a:close/>
                <a:moveTo>
                  <a:pt x="29" y="428"/>
                </a:moveTo>
                <a:cubicBezTo>
                  <a:pt x="0" y="551"/>
                  <a:pt x="21" y="687"/>
                  <a:pt x="91" y="779"/>
                </a:cubicBezTo>
                <a:cubicBezTo>
                  <a:pt x="194" y="914"/>
                  <a:pt x="359" y="971"/>
                  <a:pt x="555" y="940"/>
                </a:cubicBezTo>
                <a:cubicBezTo>
                  <a:pt x="653" y="925"/>
                  <a:pt x="737" y="877"/>
                  <a:pt x="800" y="806"/>
                </a:cubicBezTo>
                <a:cubicBezTo>
                  <a:pt x="729" y="838"/>
                  <a:pt x="652" y="841"/>
                  <a:pt x="591" y="836"/>
                </a:cubicBezTo>
                <a:cubicBezTo>
                  <a:pt x="542" y="831"/>
                  <a:pt x="490" y="820"/>
                  <a:pt x="440" y="803"/>
                </a:cubicBezTo>
                <a:cubicBezTo>
                  <a:pt x="400" y="795"/>
                  <a:pt x="362" y="783"/>
                  <a:pt x="328" y="767"/>
                </a:cubicBezTo>
                <a:cubicBezTo>
                  <a:pt x="266" y="738"/>
                  <a:pt x="217" y="697"/>
                  <a:pt x="182" y="645"/>
                </a:cubicBezTo>
                <a:cubicBezTo>
                  <a:pt x="145" y="617"/>
                  <a:pt x="113" y="585"/>
                  <a:pt x="91" y="549"/>
                </a:cubicBezTo>
                <a:cubicBezTo>
                  <a:pt x="47" y="480"/>
                  <a:pt x="39" y="403"/>
                  <a:pt x="69" y="321"/>
                </a:cubicBezTo>
                <a:cubicBezTo>
                  <a:pt x="70" y="320"/>
                  <a:pt x="70" y="319"/>
                  <a:pt x="71" y="318"/>
                </a:cubicBezTo>
                <a:cubicBezTo>
                  <a:pt x="53" y="349"/>
                  <a:pt x="40" y="384"/>
                  <a:pt x="31" y="420"/>
                </a:cubicBezTo>
                <a:cubicBezTo>
                  <a:pt x="33" y="442"/>
                  <a:pt x="37" y="465"/>
                  <a:pt x="45" y="488"/>
                </a:cubicBezTo>
                <a:cubicBezTo>
                  <a:pt x="65" y="548"/>
                  <a:pt x="118" y="641"/>
                  <a:pt x="182" y="655"/>
                </a:cubicBezTo>
                <a:cubicBezTo>
                  <a:pt x="181" y="657"/>
                  <a:pt x="181" y="657"/>
                  <a:pt x="181" y="657"/>
                </a:cubicBezTo>
                <a:cubicBezTo>
                  <a:pt x="116" y="644"/>
                  <a:pt x="62" y="549"/>
                  <a:pt x="42" y="489"/>
                </a:cubicBezTo>
                <a:cubicBezTo>
                  <a:pt x="35" y="469"/>
                  <a:pt x="31" y="448"/>
                  <a:pt x="29" y="428"/>
                </a:cubicBezTo>
                <a:close/>
                <a:moveTo>
                  <a:pt x="458" y="806"/>
                </a:moveTo>
                <a:cubicBezTo>
                  <a:pt x="502" y="820"/>
                  <a:pt x="548" y="829"/>
                  <a:pt x="591" y="833"/>
                </a:cubicBezTo>
                <a:cubicBezTo>
                  <a:pt x="653" y="839"/>
                  <a:pt x="732" y="836"/>
                  <a:pt x="804" y="800"/>
                </a:cubicBezTo>
                <a:cubicBezTo>
                  <a:pt x="823" y="778"/>
                  <a:pt x="840" y="754"/>
                  <a:pt x="854" y="728"/>
                </a:cubicBezTo>
                <a:cubicBezTo>
                  <a:pt x="786" y="771"/>
                  <a:pt x="700" y="800"/>
                  <a:pt x="612" y="809"/>
                </a:cubicBezTo>
                <a:cubicBezTo>
                  <a:pt x="560" y="815"/>
                  <a:pt x="507" y="813"/>
                  <a:pt x="458" y="806"/>
                </a:cubicBezTo>
                <a:close/>
                <a:moveTo>
                  <a:pt x="437" y="799"/>
                </a:moveTo>
                <a:cubicBezTo>
                  <a:pt x="496" y="811"/>
                  <a:pt x="557" y="812"/>
                  <a:pt x="612" y="806"/>
                </a:cubicBezTo>
                <a:cubicBezTo>
                  <a:pt x="697" y="797"/>
                  <a:pt x="785" y="770"/>
                  <a:pt x="857" y="723"/>
                </a:cubicBezTo>
                <a:cubicBezTo>
                  <a:pt x="880" y="680"/>
                  <a:pt x="897" y="632"/>
                  <a:pt x="907" y="580"/>
                </a:cubicBezTo>
                <a:cubicBezTo>
                  <a:pt x="907" y="580"/>
                  <a:pt x="907" y="579"/>
                  <a:pt x="908" y="579"/>
                </a:cubicBezTo>
                <a:cubicBezTo>
                  <a:pt x="897" y="611"/>
                  <a:pt x="881" y="640"/>
                  <a:pt x="859" y="664"/>
                </a:cubicBezTo>
                <a:cubicBezTo>
                  <a:pt x="793" y="737"/>
                  <a:pt x="686" y="781"/>
                  <a:pt x="578" y="781"/>
                </a:cubicBezTo>
                <a:cubicBezTo>
                  <a:pt x="567" y="781"/>
                  <a:pt x="556" y="780"/>
                  <a:pt x="545" y="779"/>
                </a:cubicBezTo>
                <a:cubicBezTo>
                  <a:pt x="436" y="770"/>
                  <a:pt x="307" y="729"/>
                  <a:pt x="208" y="663"/>
                </a:cubicBezTo>
                <a:cubicBezTo>
                  <a:pt x="232" y="687"/>
                  <a:pt x="257" y="706"/>
                  <a:pt x="281" y="722"/>
                </a:cubicBezTo>
                <a:cubicBezTo>
                  <a:pt x="328" y="753"/>
                  <a:pt x="382" y="780"/>
                  <a:pt x="437" y="799"/>
                </a:cubicBezTo>
                <a:close/>
                <a:moveTo>
                  <a:pt x="859" y="725"/>
                </a:moveTo>
                <a:cubicBezTo>
                  <a:pt x="845" y="751"/>
                  <a:pt x="828" y="775"/>
                  <a:pt x="810" y="797"/>
                </a:cubicBezTo>
                <a:cubicBezTo>
                  <a:pt x="839" y="783"/>
                  <a:pt x="867" y="762"/>
                  <a:pt x="891" y="735"/>
                </a:cubicBezTo>
                <a:cubicBezTo>
                  <a:pt x="919" y="706"/>
                  <a:pt x="941" y="671"/>
                  <a:pt x="956" y="634"/>
                </a:cubicBezTo>
                <a:cubicBezTo>
                  <a:pt x="935" y="663"/>
                  <a:pt x="909" y="689"/>
                  <a:pt x="876" y="713"/>
                </a:cubicBezTo>
                <a:cubicBezTo>
                  <a:pt x="871" y="717"/>
                  <a:pt x="865" y="721"/>
                  <a:pt x="859" y="725"/>
                </a:cubicBezTo>
                <a:close/>
                <a:moveTo>
                  <a:pt x="188" y="650"/>
                </a:moveTo>
                <a:cubicBezTo>
                  <a:pt x="244" y="728"/>
                  <a:pt x="328" y="773"/>
                  <a:pt x="417" y="795"/>
                </a:cubicBezTo>
                <a:cubicBezTo>
                  <a:pt x="368" y="776"/>
                  <a:pt x="321" y="752"/>
                  <a:pt x="280" y="724"/>
                </a:cubicBezTo>
                <a:cubicBezTo>
                  <a:pt x="252" y="706"/>
                  <a:pt x="223" y="683"/>
                  <a:pt x="196" y="655"/>
                </a:cubicBezTo>
                <a:cubicBezTo>
                  <a:pt x="194" y="653"/>
                  <a:pt x="191" y="652"/>
                  <a:pt x="188" y="650"/>
                </a:cubicBezTo>
                <a:close/>
                <a:moveTo>
                  <a:pt x="198" y="653"/>
                </a:moveTo>
                <a:cubicBezTo>
                  <a:pt x="298" y="724"/>
                  <a:pt x="433" y="767"/>
                  <a:pt x="545" y="777"/>
                </a:cubicBezTo>
                <a:cubicBezTo>
                  <a:pt x="663" y="787"/>
                  <a:pt x="785" y="742"/>
                  <a:pt x="857" y="663"/>
                </a:cubicBezTo>
                <a:cubicBezTo>
                  <a:pt x="885" y="631"/>
                  <a:pt x="903" y="594"/>
                  <a:pt x="912" y="556"/>
                </a:cubicBezTo>
                <a:cubicBezTo>
                  <a:pt x="918" y="513"/>
                  <a:pt x="919" y="471"/>
                  <a:pt x="914" y="432"/>
                </a:cubicBezTo>
                <a:cubicBezTo>
                  <a:pt x="910" y="406"/>
                  <a:pt x="903" y="381"/>
                  <a:pt x="894" y="360"/>
                </a:cubicBezTo>
                <a:cubicBezTo>
                  <a:pt x="808" y="144"/>
                  <a:pt x="558" y="33"/>
                  <a:pt x="338" y="113"/>
                </a:cubicBezTo>
                <a:cubicBezTo>
                  <a:pt x="162" y="177"/>
                  <a:pt x="79" y="363"/>
                  <a:pt x="142" y="557"/>
                </a:cubicBezTo>
                <a:cubicBezTo>
                  <a:pt x="150" y="580"/>
                  <a:pt x="159" y="601"/>
                  <a:pt x="170" y="621"/>
                </a:cubicBezTo>
                <a:cubicBezTo>
                  <a:pt x="179" y="632"/>
                  <a:pt x="188" y="643"/>
                  <a:pt x="198" y="653"/>
                </a:cubicBezTo>
                <a:close/>
                <a:moveTo>
                  <a:pt x="915" y="554"/>
                </a:moveTo>
                <a:cubicBezTo>
                  <a:pt x="913" y="563"/>
                  <a:pt x="912" y="572"/>
                  <a:pt x="910" y="581"/>
                </a:cubicBezTo>
                <a:cubicBezTo>
                  <a:pt x="900" y="631"/>
                  <a:pt x="883" y="678"/>
                  <a:pt x="861" y="720"/>
                </a:cubicBezTo>
                <a:cubicBezTo>
                  <a:pt x="901" y="694"/>
                  <a:pt x="935" y="662"/>
                  <a:pt x="961" y="624"/>
                </a:cubicBezTo>
                <a:cubicBezTo>
                  <a:pt x="988" y="553"/>
                  <a:pt x="995" y="472"/>
                  <a:pt x="977" y="391"/>
                </a:cubicBezTo>
                <a:cubicBezTo>
                  <a:pt x="955" y="294"/>
                  <a:pt x="903" y="213"/>
                  <a:pt x="829" y="162"/>
                </a:cubicBezTo>
                <a:cubicBezTo>
                  <a:pt x="816" y="154"/>
                  <a:pt x="803" y="146"/>
                  <a:pt x="790" y="139"/>
                </a:cubicBezTo>
                <a:cubicBezTo>
                  <a:pt x="782" y="136"/>
                  <a:pt x="775" y="132"/>
                  <a:pt x="768" y="129"/>
                </a:cubicBezTo>
                <a:cubicBezTo>
                  <a:pt x="708" y="104"/>
                  <a:pt x="639" y="89"/>
                  <a:pt x="569" y="85"/>
                </a:cubicBezTo>
                <a:cubicBezTo>
                  <a:pt x="614" y="91"/>
                  <a:pt x="657" y="103"/>
                  <a:pt x="699" y="122"/>
                </a:cubicBezTo>
                <a:cubicBezTo>
                  <a:pt x="821" y="179"/>
                  <a:pt x="899" y="291"/>
                  <a:pt x="916" y="426"/>
                </a:cubicBezTo>
                <a:cubicBezTo>
                  <a:pt x="924" y="470"/>
                  <a:pt x="924" y="513"/>
                  <a:pt x="915" y="554"/>
                </a:cubicBezTo>
                <a:close/>
                <a:moveTo>
                  <a:pt x="184" y="643"/>
                </a:moveTo>
                <a:cubicBezTo>
                  <a:pt x="185" y="644"/>
                  <a:pt x="186" y="645"/>
                  <a:pt x="187" y="645"/>
                </a:cubicBezTo>
                <a:cubicBezTo>
                  <a:pt x="185" y="643"/>
                  <a:pt x="183" y="640"/>
                  <a:pt x="180" y="638"/>
                </a:cubicBezTo>
                <a:cubicBezTo>
                  <a:pt x="182" y="640"/>
                  <a:pt x="183" y="641"/>
                  <a:pt x="184" y="643"/>
                </a:cubicBezTo>
                <a:close/>
                <a:moveTo>
                  <a:pt x="81" y="300"/>
                </a:moveTo>
                <a:cubicBezTo>
                  <a:pt x="78" y="307"/>
                  <a:pt x="75" y="315"/>
                  <a:pt x="72" y="322"/>
                </a:cubicBezTo>
                <a:cubicBezTo>
                  <a:pt x="42" y="403"/>
                  <a:pt x="49" y="479"/>
                  <a:pt x="93" y="548"/>
                </a:cubicBezTo>
                <a:cubicBezTo>
                  <a:pt x="114" y="581"/>
                  <a:pt x="143" y="611"/>
                  <a:pt x="178" y="638"/>
                </a:cubicBezTo>
                <a:cubicBezTo>
                  <a:pt x="174" y="633"/>
                  <a:pt x="171" y="628"/>
                  <a:pt x="168" y="623"/>
                </a:cubicBezTo>
                <a:cubicBezTo>
                  <a:pt x="130" y="573"/>
                  <a:pt x="102" y="511"/>
                  <a:pt x="102" y="435"/>
                </a:cubicBezTo>
                <a:cubicBezTo>
                  <a:pt x="101" y="327"/>
                  <a:pt x="147" y="230"/>
                  <a:pt x="232" y="159"/>
                </a:cubicBezTo>
                <a:cubicBezTo>
                  <a:pt x="179" y="189"/>
                  <a:pt x="132" y="228"/>
                  <a:pt x="97" y="277"/>
                </a:cubicBezTo>
                <a:cubicBezTo>
                  <a:pt x="91" y="284"/>
                  <a:pt x="86" y="292"/>
                  <a:pt x="81" y="300"/>
                </a:cubicBezTo>
                <a:close/>
                <a:moveTo>
                  <a:pt x="875" y="197"/>
                </a:moveTo>
                <a:cubicBezTo>
                  <a:pt x="926" y="247"/>
                  <a:pt x="963" y="314"/>
                  <a:pt x="979" y="390"/>
                </a:cubicBezTo>
                <a:cubicBezTo>
                  <a:pt x="996" y="467"/>
                  <a:pt x="992" y="544"/>
                  <a:pt x="967" y="613"/>
                </a:cubicBezTo>
                <a:cubicBezTo>
                  <a:pt x="986" y="582"/>
                  <a:pt x="999" y="547"/>
                  <a:pt x="1005" y="509"/>
                </a:cubicBezTo>
                <a:cubicBezTo>
                  <a:pt x="1002" y="518"/>
                  <a:pt x="999" y="528"/>
                  <a:pt x="996" y="538"/>
                </a:cubicBezTo>
                <a:cubicBezTo>
                  <a:pt x="994" y="537"/>
                  <a:pt x="994" y="537"/>
                  <a:pt x="994" y="537"/>
                </a:cubicBezTo>
                <a:cubicBezTo>
                  <a:pt x="999" y="520"/>
                  <a:pt x="1003" y="503"/>
                  <a:pt x="1007" y="487"/>
                </a:cubicBezTo>
                <a:cubicBezTo>
                  <a:pt x="1007" y="484"/>
                  <a:pt x="1007" y="481"/>
                  <a:pt x="1007" y="478"/>
                </a:cubicBezTo>
                <a:cubicBezTo>
                  <a:pt x="1010" y="362"/>
                  <a:pt x="956" y="266"/>
                  <a:pt x="875" y="197"/>
                </a:cubicBezTo>
                <a:close/>
                <a:moveTo>
                  <a:pt x="246" y="151"/>
                </a:moveTo>
                <a:cubicBezTo>
                  <a:pt x="154" y="223"/>
                  <a:pt x="104" y="323"/>
                  <a:pt x="105" y="435"/>
                </a:cubicBezTo>
                <a:cubicBezTo>
                  <a:pt x="105" y="503"/>
                  <a:pt x="127" y="559"/>
                  <a:pt x="159" y="606"/>
                </a:cubicBezTo>
                <a:cubicBezTo>
                  <a:pt x="152" y="590"/>
                  <a:pt x="145" y="574"/>
                  <a:pt x="140" y="557"/>
                </a:cubicBezTo>
                <a:cubicBezTo>
                  <a:pt x="110" y="467"/>
                  <a:pt x="112" y="372"/>
                  <a:pt x="146" y="291"/>
                </a:cubicBezTo>
                <a:cubicBezTo>
                  <a:pt x="177" y="217"/>
                  <a:pt x="232" y="159"/>
                  <a:pt x="304" y="125"/>
                </a:cubicBezTo>
                <a:cubicBezTo>
                  <a:pt x="284" y="133"/>
                  <a:pt x="264" y="141"/>
                  <a:pt x="246" y="151"/>
                </a:cubicBezTo>
                <a:close/>
                <a:moveTo>
                  <a:pt x="831" y="160"/>
                </a:moveTo>
                <a:cubicBezTo>
                  <a:pt x="933" y="228"/>
                  <a:pt x="1010" y="335"/>
                  <a:pt x="1010" y="468"/>
                </a:cubicBezTo>
                <a:cubicBezTo>
                  <a:pt x="1023" y="377"/>
                  <a:pt x="1005" y="289"/>
                  <a:pt x="959" y="221"/>
                </a:cubicBezTo>
                <a:cubicBezTo>
                  <a:pt x="824" y="25"/>
                  <a:pt x="533" y="0"/>
                  <a:pt x="329" y="100"/>
                </a:cubicBezTo>
                <a:cubicBezTo>
                  <a:pt x="377" y="88"/>
                  <a:pt x="428" y="80"/>
                  <a:pt x="479" y="79"/>
                </a:cubicBezTo>
                <a:cubicBezTo>
                  <a:pt x="537" y="74"/>
                  <a:pt x="594" y="76"/>
                  <a:pt x="648" y="86"/>
                </a:cubicBezTo>
                <a:cubicBezTo>
                  <a:pt x="697" y="96"/>
                  <a:pt x="745" y="113"/>
                  <a:pt x="791" y="137"/>
                </a:cubicBezTo>
                <a:cubicBezTo>
                  <a:pt x="805" y="144"/>
                  <a:pt x="818" y="152"/>
                  <a:pt x="831" y="160"/>
                </a:cubicBezTo>
                <a:close/>
                <a:moveTo>
                  <a:pt x="305" y="109"/>
                </a:moveTo>
                <a:cubicBezTo>
                  <a:pt x="255" y="123"/>
                  <a:pt x="209" y="143"/>
                  <a:pt x="169" y="165"/>
                </a:cubicBezTo>
                <a:cubicBezTo>
                  <a:pt x="79" y="215"/>
                  <a:pt x="27" y="310"/>
                  <a:pt x="31" y="410"/>
                </a:cubicBezTo>
                <a:cubicBezTo>
                  <a:pt x="42" y="370"/>
                  <a:pt x="58" y="332"/>
                  <a:pt x="79" y="298"/>
                </a:cubicBezTo>
                <a:cubicBezTo>
                  <a:pt x="113" y="225"/>
                  <a:pt x="176" y="166"/>
                  <a:pt x="263" y="129"/>
                </a:cubicBezTo>
                <a:cubicBezTo>
                  <a:pt x="272" y="125"/>
                  <a:pt x="281" y="121"/>
                  <a:pt x="290" y="118"/>
                </a:cubicBezTo>
                <a:cubicBezTo>
                  <a:pt x="295" y="115"/>
                  <a:pt x="300" y="112"/>
                  <a:pt x="305" y="109"/>
                </a:cubicBezTo>
                <a:close/>
                <a:moveTo>
                  <a:pt x="484" y="85"/>
                </a:moveTo>
                <a:cubicBezTo>
                  <a:pt x="546" y="85"/>
                  <a:pt x="608" y="98"/>
                  <a:pt x="667" y="124"/>
                </a:cubicBezTo>
                <a:cubicBezTo>
                  <a:pt x="773" y="171"/>
                  <a:pt x="855" y="254"/>
                  <a:pt x="896" y="359"/>
                </a:cubicBezTo>
                <a:cubicBezTo>
                  <a:pt x="900" y="368"/>
                  <a:pt x="904" y="378"/>
                  <a:pt x="907" y="388"/>
                </a:cubicBezTo>
                <a:cubicBezTo>
                  <a:pt x="881" y="271"/>
                  <a:pt x="808" y="176"/>
                  <a:pt x="697" y="124"/>
                </a:cubicBezTo>
                <a:cubicBezTo>
                  <a:pt x="642" y="99"/>
                  <a:pt x="583" y="86"/>
                  <a:pt x="522" y="83"/>
                </a:cubicBezTo>
                <a:cubicBezTo>
                  <a:pt x="501" y="83"/>
                  <a:pt x="480" y="83"/>
                  <a:pt x="460" y="85"/>
                </a:cubicBezTo>
                <a:cubicBezTo>
                  <a:pt x="457" y="85"/>
                  <a:pt x="455" y="86"/>
                  <a:pt x="453" y="86"/>
                </a:cubicBezTo>
                <a:cubicBezTo>
                  <a:pt x="463" y="85"/>
                  <a:pt x="474" y="85"/>
                  <a:pt x="484" y="85"/>
                </a:cubicBezTo>
                <a:close/>
                <a:moveTo>
                  <a:pt x="278" y="125"/>
                </a:moveTo>
                <a:cubicBezTo>
                  <a:pt x="273" y="127"/>
                  <a:pt x="268" y="129"/>
                  <a:pt x="264" y="131"/>
                </a:cubicBezTo>
                <a:cubicBezTo>
                  <a:pt x="186" y="165"/>
                  <a:pt x="128" y="216"/>
                  <a:pt x="92" y="279"/>
                </a:cubicBezTo>
                <a:cubicBezTo>
                  <a:pt x="93" y="278"/>
                  <a:pt x="94" y="277"/>
                  <a:pt x="95" y="275"/>
                </a:cubicBezTo>
                <a:cubicBezTo>
                  <a:pt x="132" y="224"/>
                  <a:pt x="183" y="181"/>
                  <a:pt x="246" y="148"/>
                </a:cubicBezTo>
                <a:cubicBezTo>
                  <a:pt x="253" y="143"/>
                  <a:pt x="260" y="137"/>
                  <a:pt x="267" y="132"/>
                </a:cubicBezTo>
                <a:cubicBezTo>
                  <a:pt x="271" y="130"/>
                  <a:pt x="274" y="128"/>
                  <a:pt x="278" y="125"/>
                </a:cubicBezTo>
                <a:close/>
                <a:moveTo>
                  <a:pt x="291" y="120"/>
                </a:moveTo>
                <a:cubicBezTo>
                  <a:pt x="284" y="125"/>
                  <a:pt x="276" y="130"/>
                  <a:pt x="269" y="134"/>
                </a:cubicBezTo>
                <a:cubicBezTo>
                  <a:pt x="266" y="136"/>
                  <a:pt x="263" y="138"/>
                  <a:pt x="260" y="140"/>
                </a:cubicBezTo>
                <a:cubicBezTo>
                  <a:pt x="287" y="127"/>
                  <a:pt x="315" y="116"/>
                  <a:pt x="344" y="107"/>
                </a:cubicBezTo>
                <a:cubicBezTo>
                  <a:pt x="361" y="101"/>
                  <a:pt x="379" y="97"/>
                  <a:pt x="396" y="93"/>
                </a:cubicBezTo>
                <a:cubicBezTo>
                  <a:pt x="359" y="99"/>
                  <a:pt x="324" y="108"/>
                  <a:pt x="291" y="120"/>
                </a:cubicBezTo>
                <a:close/>
                <a:moveTo>
                  <a:pt x="317" y="106"/>
                </a:moveTo>
                <a:cubicBezTo>
                  <a:pt x="313" y="108"/>
                  <a:pt x="308" y="110"/>
                  <a:pt x="304" y="113"/>
                </a:cubicBezTo>
                <a:cubicBezTo>
                  <a:pt x="346" y="99"/>
                  <a:pt x="393" y="89"/>
                  <a:pt x="440" y="84"/>
                </a:cubicBezTo>
                <a:cubicBezTo>
                  <a:pt x="398" y="87"/>
                  <a:pt x="357" y="95"/>
                  <a:pt x="317" y="106"/>
                </a:cubicBezTo>
                <a:close/>
                <a:moveTo>
                  <a:pt x="522" y="80"/>
                </a:moveTo>
                <a:cubicBezTo>
                  <a:pt x="595" y="81"/>
                  <a:pt x="667" y="92"/>
                  <a:pt x="731" y="113"/>
                </a:cubicBezTo>
                <a:cubicBezTo>
                  <a:pt x="704" y="102"/>
                  <a:pt x="675" y="94"/>
                  <a:pt x="647" y="89"/>
                </a:cubicBezTo>
                <a:cubicBezTo>
                  <a:pt x="608" y="82"/>
                  <a:pt x="565" y="78"/>
                  <a:pt x="520" y="80"/>
                </a:cubicBezTo>
                <a:cubicBezTo>
                  <a:pt x="521" y="80"/>
                  <a:pt x="522" y="80"/>
                  <a:pt x="522" y="80"/>
                </a:cubicBezTo>
                <a:close/>
              </a:path>
            </a:pathLst>
          </a:custGeom>
          <a:solidFill>
            <a:schemeClr val="bg2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prstClr val="black"/>
              </a:solidFill>
            </a:endParaRPr>
          </a:p>
        </p:txBody>
      </p:sp>
      <p:sp>
        <p:nvSpPr>
          <p:cNvPr id="435" name="Freeform 49"/>
          <p:cNvSpPr>
            <a:spLocks noEditPoints="1"/>
          </p:cNvSpPr>
          <p:nvPr/>
        </p:nvSpPr>
        <p:spPr bwMode="auto">
          <a:xfrm>
            <a:off x="11028495" y="5994936"/>
            <a:ext cx="892356" cy="813970"/>
          </a:xfrm>
          <a:custGeom>
            <a:gdLst>
              <a:gd name="T0" fmla="*/ 64 w 1058"/>
              <a:gd name="T1" fmla="*/ 637 h 964"/>
              <a:gd name="T2" fmla="*/ 681 w 1058"/>
              <a:gd name="T3" fmla="*/ 46 h 964"/>
              <a:gd name="T4" fmla="*/ 784 w 1058"/>
              <a:gd name="T5" fmla="*/ 886 h 964"/>
              <a:gd name="T6" fmla="*/ 448 w 1058"/>
              <a:gd name="T7" fmla="*/ 955 h 964"/>
              <a:gd name="T8" fmla="*/ 425 w 1058"/>
              <a:gd name="T9" fmla="*/ 951 h 964"/>
              <a:gd name="T10" fmla="*/ 500 w 1058"/>
              <a:gd name="T11" fmla="*/ 931 h 964"/>
              <a:gd name="T12" fmla="*/ 425 w 1058"/>
              <a:gd name="T13" fmla="*/ 951 h 964"/>
              <a:gd name="T14" fmla="*/ 357 w 1058"/>
              <a:gd name="T15" fmla="*/ 928 h 964"/>
              <a:gd name="T16" fmla="*/ 324 w 1058"/>
              <a:gd name="T17" fmla="*/ 867 h 964"/>
              <a:gd name="T18" fmla="*/ 715 w 1058"/>
              <a:gd name="T19" fmla="*/ 914 h 964"/>
              <a:gd name="T20" fmla="*/ 511 w 1058"/>
              <a:gd name="T21" fmla="*/ 929 h 964"/>
              <a:gd name="T22" fmla="*/ 511 w 1058"/>
              <a:gd name="T23" fmla="*/ 929 h 964"/>
              <a:gd name="T24" fmla="*/ 349 w 1058"/>
              <a:gd name="T25" fmla="*/ 877 h 964"/>
              <a:gd name="T26" fmla="*/ 308 w 1058"/>
              <a:gd name="T27" fmla="*/ 905 h 964"/>
              <a:gd name="T28" fmla="*/ 336 w 1058"/>
              <a:gd name="T29" fmla="*/ 869 h 964"/>
              <a:gd name="T30" fmla="*/ 887 w 1058"/>
              <a:gd name="T31" fmla="*/ 670 h 964"/>
              <a:gd name="T32" fmla="*/ 931 w 1058"/>
              <a:gd name="T33" fmla="*/ 759 h 964"/>
              <a:gd name="T34" fmla="*/ 154 w 1058"/>
              <a:gd name="T35" fmla="*/ 717 h 964"/>
              <a:gd name="T36" fmla="*/ 151 w 1058"/>
              <a:gd name="T37" fmla="*/ 706 h 964"/>
              <a:gd name="T38" fmla="*/ 784 w 1058"/>
              <a:gd name="T39" fmla="*/ 857 h 964"/>
              <a:gd name="T40" fmla="*/ 674 w 1058"/>
              <a:gd name="T41" fmla="*/ 876 h 964"/>
              <a:gd name="T42" fmla="*/ 113 w 1058"/>
              <a:gd name="T43" fmla="*/ 220 h 964"/>
              <a:gd name="T44" fmla="*/ 129 w 1058"/>
              <a:gd name="T45" fmla="*/ 666 h 964"/>
              <a:gd name="T46" fmla="*/ 254 w 1058"/>
              <a:gd name="T47" fmla="*/ 139 h 964"/>
              <a:gd name="T48" fmla="*/ 899 w 1058"/>
              <a:gd name="T49" fmla="*/ 653 h 964"/>
              <a:gd name="T50" fmla="*/ 176 w 1058"/>
              <a:gd name="T51" fmla="*/ 591 h 964"/>
              <a:gd name="T52" fmla="*/ 236 w 1058"/>
              <a:gd name="T53" fmla="*/ 769 h 964"/>
              <a:gd name="T54" fmla="*/ 391 w 1058"/>
              <a:gd name="T55" fmla="*/ 143 h 964"/>
              <a:gd name="T56" fmla="*/ 186 w 1058"/>
              <a:gd name="T57" fmla="*/ 752 h 964"/>
              <a:gd name="T58" fmla="*/ 978 w 1058"/>
              <a:gd name="T59" fmla="*/ 526 h 964"/>
              <a:gd name="T60" fmla="*/ 976 w 1058"/>
              <a:gd name="T61" fmla="*/ 602 h 964"/>
              <a:gd name="T62" fmla="*/ 981 w 1058"/>
              <a:gd name="T63" fmla="*/ 519 h 964"/>
              <a:gd name="T64" fmla="*/ 1001 w 1058"/>
              <a:gd name="T65" fmla="*/ 429 h 964"/>
              <a:gd name="T66" fmla="*/ 1000 w 1058"/>
              <a:gd name="T67" fmla="*/ 645 h 964"/>
              <a:gd name="T68" fmla="*/ 1001 w 1058"/>
              <a:gd name="T69" fmla="*/ 426 h 964"/>
              <a:gd name="T70" fmla="*/ 130 w 1058"/>
              <a:gd name="T71" fmla="*/ 605 h 964"/>
              <a:gd name="T72" fmla="*/ 902 w 1058"/>
              <a:gd name="T73" fmla="*/ 654 h 964"/>
              <a:gd name="T74" fmla="*/ 132 w 1058"/>
              <a:gd name="T75" fmla="*/ 665 h 964"/>
              <a:gd name="T76" fmla="*/ 391 w 1058"/>
              <a:gd name="T77" fmla="*/ 140 h 964"/>
              <a:gd name="T78" fmla="*/ 145 w 1058"/>
              <a:gd name="T79" fmla="*/ 269 h 964"/>
              <a:gd name="T80" fmla="*/ 146 w 1058"/>
              <a:gd name="T81" fmla="*/ 271 h 964"/>
              <a:gd name="T82" fmla="*/ 777 w 1058"/>
              <a:gd name="T83" fmla="*/ 212 h 964"/>
              <a:gd name="T84" fmla="*/ 963 w 1058"/>
              <a:gd name="T85" fmla="*/ 489 h 964"/>
              <a:gd name="T86" fmla="*/ 117 w 1058"/>
              <a:gd name="T87" fmla="*/ 630 h 964"/>
              <a:gd name="T88" fmla="*/ 126 w 1058"/>
              <a:gd name="T89" fmla="*/ 567 h 964"/>
              <a:gd name="T90" fmla="*/ 965 w 1058"/>
              <a:gd name="T91" fmla="*/ 489 h 964"/>
              <a:gd name="T92" fmla="*/ 902 w 1058"/>
              <a:gd name="T93" fmla="*/ 320 h 964"/>
              <a:gd name="T94" fmla="*/ 745 w 1058"/>
              <a:gd name="T95" fmla="*/ 188 h 964"/>
              <a:gd name="T96" fmla="*/ 927 w 1058"/>
              <a:gd name="T97" fmla="*/ 279 h 964"/>
              <a:gd name="T98" fmla="*/ 211 w 1058"/>
              <a:gd name="T99" fmla="*/ 351 h 964"/>
              <a:gd name="T100" fmla="*/ 903 w 1058"/>
              <a:gd name="T101" fmla="*/ 257 h 964"/>
              <a:gd name="T102" fmla="*/ 278 w 1058"/>
              <a:gd name="T103" fmla="*/ 128 h 964"/>
              <a:gd name="T104" fmla="*/ 903 w 1058"/>
              <a:gd name="T105" fmla="*/ 257 h 964"/>
              <a:gd name="T106" fmla="*/ 654 w 1058"/>
              <a:gd name="T107" fmla="*/ 148 h 964"/>
              <a:gd name="T108" fmla="*/ 655 w 1058"/>
              <a:gd name="T109" fmla="*/ 151 h 964"/>
              <a:gd name="T110" fmla="*/ 503 w 1058"/>
              <a:gd name="T111" fmla="*/ 118 h 96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</a:cxnLst>
            <a:rect l="0" t="0" r="r" b="b"/>
            <a:pathLst>
              <a:path w="1058" h="964">
                <a:moveTo>
                  <a:pt x="503" y="964"/>
                </a:moveTo>
                <a:cubicBezTo>
                  <a:pt x="466" y="964"/>
                  <a:pt x="432" y="959"/>
                  <a:pt x="399" y="948"/>
                </a:cubicBezTo>
                <a:cubicBezTo>
                  <a:pt x="380" y="943"/>
                  <a:pt x="361" y="936"/>
                  <a:pt x="344" y="927"/>
                </a:cubicBezTo>
                <a:cubicBezTo>
                  <a:pt x="314" y="918"/>
                  <a:pt x="285" y="902"/>
                  <a:pt x="258" y="878"/>
                </a:cubicBezTo>
                <a:cubicBezTo>
                  <a:pt x="173" y="818"/>
                  <a:pt x="103" y="733"/>
                  <a:pt x="64" y="637"/>
                </a:cubicBezTo>
                <a:cubicBezTo>
                  <a:pt x="36" y="566"/>
                  <a:pt x="23" y="489"/>
                  <a:pt x="27" y="419"/>
                </a:cubicBezTo>
                <a:cubicBezTo>
                  <a:pt x="32" y="336"/>
                  <a:pt x="61" y="267"/>
                  <a:pt x="111" y="219"/>
                </a:cubicBezTo>
                <a:cubicBezTo>
                  <a:pt x="152" y="179"/>
                  <a:pt x="204" y="150"/>
                  <a:pt x="266" y="132"/>
                </a:cubicBezTo>
                <a:cubicBezTo>
                  <a:pt x="305" y="111"/>
                  <a:pt x="350" y="92"/>
                  <a:pt x="406" y="75"/>
                </a:cubicBezTo>
                <a:cubicBezTo>
                  <a:pt x="504" y="46"/>
                  <a:pt x="599" y="36"/>
                  <a:pt x="681" y="46"/>
                </a:cubicBezTo>
                <a:cubicBezTo>
                  <a:pt x="781" y="58"/>
                  <a:pt x="861" y="100"/>
                  <a:pt x="921" y="170"/>
                </a:cubicBezTo>
                <a:cubicBezTo>
                  <a:pt x="967" y="225"/>
                  <a:pt x="994" y="291"/>
                  <a:pt x="1001" y="362"/>
                </a:cubicBezTo>
                <a:cubicBezTo>
                  <a:pt x="1047" y="436"/>
                  <a:pt x="1058" y="521"/>
                  <a:pt x="1032" y="610"/>
                </a:cubicBezTo>
                <a:cubicBezTo>
                  <a:pt x="1018" y="658"/>
                  <a:pt x="994" y="696"/>
                  <a:pt x="965" y="728"/>
                </a:cubicBezTo>
                <a:cubicBezTo>
                  <a:pt x="920" y="794"/>
                  <a:pt x="849" y="851"/>
                  <a:pt x="784" y="886"/>
                </a:cubicBezTo>
                <a:cubicBezTo>
                  <a:pt x="759" y="899"/>
                  <a:pt x="734" y="910"/>
                  <a:pt x="707" y="919"/>
                </a:cubicBezTo>
                <a:cubicBezTo>
                  <a:pt x="662" y="938"/>
                  <a:pt x="617" y="951"/>
                  <a:pt x="573" y="958"/>
                </a:cubicBezTo>
                <a:cubicBezTo>
                  <a:pt x="562" y="960"/>
                  <a:pt x="552" y="961"/>
                  <a:pt x="541" y="962"/>
                </a:cubicBezTo>
                <a:cubicBezTo>
                  <a:pt x="528" y="963"/>
                  <a:pt x="516" y="964"/>
                  <a:pt x="503" y="964"/>
                </a:cubicBezTo>
                <a:close/>
                <a:moveTo>
                  <a:pt x="448" y="955"/>
                </a:moveTo>
                <a:cubicBezTo>
                  <a:pt x="485" y="961"/>
                  <a:pt x="522" y="962"/>
                  <a:pt x="559" y="957"/>
                </a:cubicBezTo>
                <a:cubicBezTo>
                  <a:pt x="580" y="954"/>
                  <a:pt x="600" y="949"/>
                  <a:pt x="620" y="942"/>
                </a:cubicBezTo>
                <a:cubicBezTo>
                  <a:pt x="613" y="944"/>
                  <a:pt x="605" y="945"/>
                  <a:pt x="597" y="946"/>
                </a:cubicBezTo>
                <a:cubicBezTo>
                  <a:pt x="548" y="953"/>
                  <a:pt x="492" y="957"/>
                  <a:pt x="448" y="955"/>
                </a:cubicBezTo>
                <a:close/>
                <a:moveTo>
                  <a:pt x="425" y="951"/>
                </a:moveTo>
                <a:cubicBezTo>
                  <a:pt x="431" y="952"/>
                  <a:pt x="438" y="952"/>
                  <a:pt x="444" y="952"/>
                </a:cubicBezTo>
                <a:cubicBezTo>
                  <a:pt x="488" y="954"/>
                  <a:pt x="546" y="951"/>
                  <a:pt x="596" y="944"/>
                </a:cubicBezTo>
                <a:cubicBezTo>
                  <a:pt x="610" y="942"/>
                  <a:pt x="624" y="939"/>
                  <a:pt x="637" y="936"/>
                </a:cubicBezTo>
                <a:cubicBezTo>
                  <a:pt x="664" y="926"/>
                  <a:pt x="691" y="912"/>
                  <a:pt x="715" y="896"/>
                </a:cubicBezTo>
                <a:cubicBezTo>
                  <a:pt x="645" y="925"/>
                  <a:pt x="570" y="938"/>
                  <a:pt x="500" y="931"/>
                </a:cubicBezTo>
                <a:cubicBezTo>
                  <a:pt x="458" y="938"/>
                  <a:pt x="417" y="939"/>
                  <a:pt x="379" y="935"/>
                </a:cubicBezTo>
                <a:cubicBezTo>
                  <a:pt x="375" y="934"/>
                  <a:pt x="371" y="933"/>
                  <a:pt x="368" y="933"/>
                </a:cubicBezTo>
                <a:cubicBezTo>
                  <a:pt x="368" y="933"/>
                  <a:pt x="368" y="933"/>
                  <a:pt x="369" y="933"/>
                </a:cubicBezTo>
                <a:cubicBezTo>
                  <a:pt x="385" y="939"/>
                  <a:pt x="401" y="945"/>
                  <a:pt x="417" y="949"/>
                </a:cubicBezTo>
                <a:cubicBezTo>
                  <a:pt x="420" y="949"/>
                  <a:pt x="423" y="950"/>
                  <a:pt x="425" y="951"/>
                </a:cubicBezTo>
                <a:close/>
                <a:moveTo>
                  <a:pt x="638" y="939"/>
                </a:moveTo>
                <a:cubicBezTo>
                  <a:pt x="628" y="943"/>
                  <a:pt x="618" y="946"/>
                  <a:pt x="607" y="949"/>
                </a:cubicBezTo>
                <a:cubicBezTo>
                  <a:pt x="631" y="944"/>
                  <a:pt x="655" y="937"/>
                  <a:pt x="678" y="929"/>
                </a:cubicBezTo>
                <a:cubicBezTo>
                  <a:pt x="665" y="933"/>
                  <a:pt x="651" y="936"/>
                  <a:pt x="638" y="939"/>
                </a:cubicBezTo>
                <a:close/>
                <a:moveTo>
                  <a:pt x="357" y="928"/>
                </a:moveTo>
                <a:cubicBezTo>
                  <a:pt x="364" y="930"/>
                  <a:pt x="372" y="931"/>
                  <a:pt x="380" y="932"/>
                </a:cubicBezTo>
                <a:cubicBezTo>
                  <a:pt x="414" y="936"/>
                  <a:pt x="451" y="935"/>
                  <a:pt x="490" y="930"/>
                </a:cubicBezTo>
                <a:cubicBezTo>
                  <a:pt x="483" y="929"/>
                  <a:pt x="477" y="928"/>
                  <a:pt x="471" y="927"/>
                </a:cubicBezTo>
                <a:cubicBezTo>
                  <a:pt x="420" y="918"/>
                  <a:pt x="373" y="899"/>
                  <a:pt x="332" y="871"/>
                </a:cubicBezTo>
                <a:cubicBezTo>
                  <a:pt x="329" y="869"/>
                  <a:pt x="327" y="868"/>
                  <a:pt x="324" y="867"/>
                </a:cubicBezTo>
                <a:cubicBezTo>
                  <a:pt x="273" y="842"/>
                  <a:pt x="229" y="808"/>
                  <a:pt x="192" y="765"/>
                </a:cubicBezTo>
                <a:cubicBezTo>
                  <a:pt x="234" y="840"/>
                  <a:pt x="290" y="895"/>
                  <a:pt x="357" y="928"/>
                </a:cubicBezTo>
                <a:close/>
                <a:moveTo>
                  <a:pt x="728" y="890"/>
                </a:moveTo>
                <a:cubicBezTo>
                  <a:pt x="704" y="907"/>
                  <a:pt x="679" y="921"/>
                  <a:pt x="653" y="933"/>
                </a:cubicBezTo>
                <a:cubicBezTo>
                  <a:pt x="674" y="927"/>
                  <a:pt x="695" y="921"/>
                  <a:pt x="715" y="914"/>
                </a:cubicBezTo>
                <a:cubicBezTo>
                  <a:pt x="794" y="879"/>
                  <a:pt x="866" y="827"/>
                  <a:pt x="919" y="768"/>
                </a:cubicBezTo>
                <a:cubicBezTo>
                  <a:pt x="898" y="784"/>
                  <a:pt x="876" y="797"/>
                  <a:pt x="852" y="810"/>
                </a:cubicBezTo>
                <a:cubicBezTo>
                  <a:pt x="832" y="828"/>
                  <a:pt x="810" y="844"/>
                  <a:pt x="786" y="859"/>
                </a:cubicBezTo>
                <a:cubicBezTo>
                  <a:pt x="767" y="871"/>
                  <a:pt x="748" y="881"/>
                  <a:pt x="728" y="890"/>
                </a:cubicBezTo>
                <a:close/>
                <a:moveTo>
                  <a:pt x="511" y="929"/>
                </a:moveTo>
                <a:cubicBezTo>
                  <a:pt x="582" y="934"/>
                  <a:pt x="657" y="919"/>
                  <a:pt x="727" y="887"/>
                </a:cubicBezTo>
                <a:cubicBezTo>
                  <a:pt x="747" y="873"/>
                  <a:pt x="766" y="858"/>
                  <a:pt x="783" y="841"/>
                </a:cubicBezTo>
                <a:cubicBezTo>
                  <a:pt x="777" y="843"/>
                  <a:pt x="770" y="846"/>
                  <a:pt x="764" y="848"/>
                </a:cubicBezTo>
                <a:cubicBezTo>
                  <a:pt x="728" y="862"/>
                  <a:pt x="694" y="873"/>
                  <a:pt x="661" y="882"/>
                </a:cubicBezTo>
                <a:cubicBezTo>
                  <a:pt x="612" y="905"/>
                  <a:pt x="561" y="921"/>
                  <a:pt x="511" y="929"/>
                </a:cubicBezTo>
                <a:close/>
                <a:moveTo>
                  <a:pt x="349" y="877"/>
                </a:moveTo>
                <a:cubicBezTo>
                  <a:pt x="385" y="900"/>
                  <a:pt x="427" y="917"/>
                  <a:pt x="471" y="925"/>
                </a:cubicBezTo>
                <a:cubicBezTo>
                  <a:pt x="481" y="926"/>
                  <a:pt x="490" y="928"/>
                  <a:pt x="500" y="929"/>
                </a:cubicBezTo>
                <a:cubicBezTo>
                  <a:pt x="548" y="921"/>
                  <a:pt x="598" y="907"/>
                  <a:pt x="645" y="886"/>
                </a:cubicBezTo>
                <a:cubicBezTo>
                  <a:pt x="531" y="914"/>
                  <a:pt x="433" y="911"/>
                  <a:pt x="349" y="877"/>
                </a:cubicBezTo>
                <a:close/>
                <a:moveTo>
                  <a:pt x="283" y="894"/>
                </a:moveTo>
                <a:cubicBezTo>
                  <a:pt x="298" y="904"/>
                  <a:pt x="313" y="912"/>
                  <a:pt x="328" y="919"/>
                </a:cubicBezTo>
                <a:cubicBezTo>
                  <a:pt x="313" y="911"/>
                  <a:pt x="298" y="903"/>
                  <a:pt x="283" y="894"/>
                </a:cubicBezTo>
                <a:close/>
                <a:moveTo>
                  <a:pt x="260" y="875"/>
                </a:moveTo>
                <a:cubicBezTo>
                  <a:pt x="275" y="886"/>
                  <a:pt x="291" y="896"/>
                  <a:pt x="308" y="905"/>
                </a:cubicBezTo>
                <a:cubicBezTo>
                  <a:pt x="244" y="861"/>
                  <a:pt x="200" y="799"/>
                  <a:pt x="183" y="773"/>
                </a:cubicBezTo>
                <a:cubicBezTo>
                  <a:pt x="176" y="762"/>
                  <a:pt x="170" y="751"/>
                  <a:pt x="163" y="740"/>
                </a:cubicBezTo>
                <a:cubicBezTo>
                  <a:pt x="177" y="772"/>
                  <a:pt x="194" y="802"/>
                  <a:pt x="216" y="828"/>
                </a:cubicBezTo>
                <a:cubicBezTo>
                  <a:pt x="230" y="846"/>
                  <a:pt x="245" y="862"/>
                  <a:pt x="260" y="875"/>
                </a:cubicBezTo>
                <a:close/>
                <a:moveTo>
                  <a:pt x="336" y="869"/>
                </a:moveTo>
                <a:cubicBezTo>
                  <a:pt x="427" y="910"/>
                  <a:pt x="534" y="913"/>
                  <a:pt x="660" y="880"/>
                </a:cubicBezTo>
                <a:cubicBezTo>
                  <a:pt x="675" y="873"/>
                  <a:pt x="690" y="865"/>
                  <a:pt x="704" y="857"/>
                </a:cubicBezTo>
                <a:cubicBezTo>
                  <a:pt x="745" y="834"/>
                  <a:pt x="810" y="791"/>
                  <a:pt x="866" y="733"/>
                </a:cubicBezTo>
                <a:cubicBezTo>
                  <a:pt x="879" y="709"/>
                  <a:pt x="889" y="684"/>
                  <a:pt x="898" y="659"/>
                </a:cubicBezTo>
                <a:cubicBezTo>
                  <a:pt x="894" y="663"/>
                  <a:pt x="891" y="667"/>
                  <a:pt x="887" y="670"/>
                </a:cubicBezTo>
                <a:cubicBezTo>
                  <a:pt x="816" y="743"/>
                  <a:pt x="715" y="805"/>
                  <a:pt x="615" y="839"/>
                </a:cubicBezTo>
                <a:cubicBezTo>
                  <a:pt x="532" y="866"/>
                  <a:pt x="410" y="887"/>
                  <a:pt x="306" y="826"/>
                </a:cubicBezTo>
                <a:cubicBezTo>
                  <a:pt x="283" y="813"/>
                  <a:pt x="264" y="799"/>
                  <a:pt x="248" y="783"/>
                </a:cubicBezTo>
                <a:cubicBezTo>
                  <a:pt x="273" y="817"/>
                  <a:pt x="302" y="846"/>
                  <a:pt x="336" y="869"/>
                </a:cubicBezTo>
                <a:close/>
                <a:moveTo>
                  <a:pt x="931" y="759"/>
                </a:moveTo>
                <a:cubicBezTo>
                  <a:pt x="883" y="815"/>
                  <a:pt x="820" y="864"/>
                  <a:pt x="748" y="900"/>
                </a:cubicBezTo>
                <a:cubicBezTo>
                  <a:pt x="760" y="895"/>
                  <a:pt x="771" y="890"/>
                  <a:pt x="782" y="884"/>
                </a:cubicBezTo>
                <a:cubicBezTo>
                  <a:pt x="843" y="851"/>
                  <a:pt x="909" y="799"/>
                  <a:pt x="953" y="740"/>
                </a:cubicBezTo>
                <a:cubicBezTo>
                  <a:pt x="946" y="746"/>
                  <a:pt x="939" y="753"/>
                  <a:pt x="931" y="759"/>
                </a:cubicBezTo>
                <a:close/>
                <a:moveTo>
                  <a:pt x="154" y="717"/>
                </a:moveTo>
                <a:cubicBezTo>
                  <a:pt x="164" y="736"/>
                  <a:pt x="174" y="754"/>
                  <a:pt x="185" y="772"/>
                </a:cubicBezTo>
                <a:cubicBezTo>
                  <a:pt x="200" y="794"/>
                  <a:pt x="237" y="846"/>
                  <a:pt x="290" y="889"/>
                </a:cubicBezTo>
                <a:cubicBezTo>
                  <a:pt x="290" y="888"/>
                  <a:pt x="289" y="887"/>
                  <a:pt x="288" y="887"/>
                </a:cubicBezTo>
                <a:cubicBezTo>
                  <a:pt x="247" y="853"/>
                  <a:pt x="212" y="808"/>
                  <a:pt x="184" y="754"/>
                </a:cubicBezTo>
                <a:cubicBezTo>
                  <a:pt x="172" y="739"/>
                  <a:pt x="161" y="723"/>
                  <a:pt x="151" y="706"/>
                </a:cubicBezTo>
                <a:cubicBezTo>
                  <a:pt x="152" y="710"/>
                  <a:pt x="153" y="714"/>
                  <a:pt x="154" y="717"/>
                </a:cubicBezTo>
                <a:close/>
                <a:moveTo>
                  <a:pt x="789" y="838"/>
                </a:moveTo>
                <a:cubicBezTo>
                  <a:pt x="786" y="841"/>
                  <a:pt x="783" y="844"/>
                  <a:pt x="780" y="847"/>
                </a:cubicBezTo>
                <a:cubicBezTo>
                  <a:pt x="767" y="859"/>
                  <a:pt x="753" y="871"/>
                  <a:pt x="739" y="882"/>
                </a:cubicBezTo>
                <a:cubicBezTo>
                  <a:pt x="755" y="874"/>
                  <a:pt x="770" y="866"/>
                  <a:pt x="784" y="857"/>
                </a:cubicBezTo>
                <a:cubicBezTo>
                  <a:pt x="805" y="844"/>
                  <a:pt x="824" y="830"/>
                  <a:pt x="842" y="814"/>
                </a:cubicBezTo>
                <a:cubicBezTo>
                  <a:pt x="825" y="823"/>
                  <a:pt x="807" y="831"/>
                  <a:pt x="789" y="838"/>
                </a:cubicBezTo>
                <a:close/>
                <a:moveTo>
                  <a:pt x="860" y="743"/>
                </a:moveTo>
                <a:cubicBezTo>
                  <a:pt x="809" y="795"/>
                  <a:pt x="750" y="834"/>
                  <a:pt x="705" y="859"/>
                </a:cubicBezTo>
                <a:cubicBezTo>
                  <a:pt x="695" y="865"/>
                  <a:pt x="685" y="870"/>
                  <a:pt x="674" y="876"/>
                </a:cubicBezTo>
                <a:cubicBezTo>
                  <a:pt x="703" y="868"/>
                  <a:pt x="732" y="858"/>
                  <a:pt x="763" y="846"/>
                </a:cubicBezTo>
                <a:cubicBezTo>
                  <a:pt x="771" y="843"/>
                  <a:pt x="780" y="839"/>
                  <a:pt x="788" y="836"/>
                </a:cubicBezTo>
                <a:cubicBezTo>
                  <a:pt x="816" y="808"/>
                  <a:pt x="840" y="777"/>
                  <a:pt x="860" y="743"/>
                </a:cubicBezTo>
                <a:close/>
                <a:moveTo>
                  <a:pt x="254" y="139"/>
                </a:moveTo>
                <a:cubicBezTo>
                  <a:pt x="201" y="156"/>
                  <a:pt x="152" y="182"/>
                  <a:pt x="113" y="220"/>
                </a:cubicBezTo>
                <a:cubicBezTo>
                  <a:pt x="0" y="330"/>
                  <a:pt x="17" y="513"/>
                  <a:pt x="67" y="636"/>
                </a:cubicBezTo>
                <a:cubicBezTo>
                  <a:pt x="103" y="725"/>
                  <a:pt x="166" y="805"/>
                  <a:pt x="243" y="863"/>
                </a:cubicBezTo>
                <a:cubicBezTo>
                  <a:pt x="233" y="853"/>
                  <a:pt x="223" y="842"/>
                  <a:pt x="213" y="830"/>
                </a:cubicBezTo>
                <a:cubicBezTo>
                  <a:pt x="187" y="797"/>
                  <a:pt x="167" y="759"/>
                  <a:pt x="152" y="718"/>
                </a:cubicBezTo>
                <a:cubicBezTo>
                  <a:pt x="144" y="701"/>
                  <a:pt x="136" y="684"/>
                  <a:pt x="129" y="666"/>
                </a:cubicBezTo>
                <a:cubicBezTo>
                  <a:pt x="114" y="633"/>
                  <a:pt x="101" y="597"/>
                  <a:pt x="93" y="559"/>
                </a:cubicBezTo>
                <a:cubicBezTo>
                  <a:pt x="80" y="504"/>
                  <a:pt x="68" y="440"/>
                  <a:pt x="84" y="375"/>
                </a:cubicBezTo>
                <a:cubicBezTo>
                  <a:pt x="89" y="354"/>
                  <a:pt x="97" y="328"/>
                  <a:pt x="110" y="306"/>
                </a:cubicBezTo>
                <a:cubicBezTo>
                  <a:pt x="129" y="253"/>
                  <a:pt x="160" y="209"/>
                  <a:pt x="205" y="172"/>
                </a:cubicBezTo>
                <a:cubicBezTo>
                  <a:pt x="220" y="160"/>
                  <a:pt x="236" y="149"/>
                  <a:pt x="254" y="139"/>
                </a:cubicBezTo>
                <a:close/>
                <a:moveTo>
                  <a:pt x="239" y="769"/>
                </a:moveTo>
                <a:cubicBezTo>
                  <a:pt x="257" y="789"/>
                  <a:pt x="279" y="808"/>
                  <a:pt x="307" y="824"/>
                </a:cubicBezTo>
                <a:cubicBezTo>
                  <a:pt x="411" y="884"/>
                  <a:pt x="531" y="864"/>
                  <a:pt x="614" y="836"/>
                </a:cubicBezTo>
                <a:cubicBezTo>
                  <a:pt x="713" y="803"/>
                  <a:pt x="815" y="740"/>
                  <a:pt x="885" y="668"/>
                </a:cubicBezTo>
                <a:cubicBezTo>
                  <a:pt x="890" y="663"/>
                  <a:pt x="895" y="658"/>
                  <a:pt x="899" y="653"/>
                </a:cubicBezTo>
                <a:cubicBezTo>
                  <a:pt x="903" y="640"/>
                  <a:pt x="906" y="628"/>
                  <a:pt x="909" y="615"/>
                </a:cubicBezTo>
                <a:cubicBezTo>
                  <a:pt x="939" y="461"/>
                  <a:pt x="874" y="286"/>
                  <a:pt x="757" y="199"/>
                </a:cubicBezTo>
                <a:cubicBezTo>
                  <a:pt x="726" y="181"/>
                  <a:pt x="694" y="167"/>
                  <a:pt x="662" y="157"/>
                </a:cubicBezTo>
                <a:cubicBezTo>
                  <a:pt x="566" y="139"/>
                  <a:pt x="469" y="146"/>
                  <a:pt x="390" y="181"/>
                </a:cubicBezTo>
                <a:cubicBezTo>
                  <a:pt x="217" y="257"/>
                  <a:pt x="158" y="442"/>
                  <a:pt x="176" y="591"/>
                </a:cubicBezTo>
                <a:cubicBezTo>
                  <a:pt x="184" y="658"/>
                  <a:pt x="206" y="718"/>
                  <a:pt x="239" y="769"/>
                </a:cubicBezTo>
                <a:close/>
                <a:moveTo>
                  <a:pt x="186" y="752"/>
                </a:moveTo>
                <a:cubicBezTo>
                  <a:pt x="222" y="798"/>
                  <a:pt x="268" y="836"/>
                  <a:pt x="320" y="862"/>
                </a:cubicBezTo>
                <a:cubicBezTo>
                  <a:pt x="299" y="846"/>
                  <a:pt x="280" y="827"/>
                  <a:pt x="263" y="807"/>
                </a:cubicBezTo>
                <a:cubicBezTo>
                  <a:pt x="253" y="795"/>
                  <a:pt x="244" y="782"/>
                  <a:pt x="236" y="769"/>
                </a:cubicBezTo>
                <a:cubicBezTo>
                  <a:pt x="163" y="686"/>
                  <a:pt x="158" y="574"/>
                  <a:pt x="171" y="486"/>
                </a:cubicBezTo>
                <a:cubicBezTo>
                  <a:pt x="191" y="342"/>
                  <a:pt x="251" y="242"/>
                  <a:pt x="348" y="191"/>
                </a:cubicBezTo>
                <a:cubicBezTo>
                  <a:pt x="409" y="158"/>
                  <a:pt x="480" y="139"/>
                  <a:pt x="547" y="137"/>
                </a:cubicBezTo>
                <a:cubicBezTo>
                  <a:pt x="554" y="137"/>
                  <a:pt x="560" y="137"/>
                  <a:pt x="566" y="137"/>
                </a:cubicBezTo>
                <a:cubicBezTo>
                  <a:pt x="509" y="130"/>
                  <a:pt x="448" y="132"/>
                  <a:pt x="391" y="143"/>
                </a:cubicBezTo>
                <a:cubicBezTo>
                  <a:pt x="374" y="149"/>
                  <a:pt x="358" y="156"/>
                  <a:pt x="342" y="164"/>
                </a:cubicBezTo>
                <a:cubicBezTo>
                  <a:pt x="241" y="216"/>
                  <a:pt x="168" y="321"/>
                  <a:pt x="140" y="452"/>
                </a:cubicBezTo>
                <a:cubicBezTo>
                  <a:pt x="130" y="497"/>
                  <a:pt x="127" y="542"/>
                  <a:pt x="129" y="585"/>
                </a:cubicBezTo>
                <a:cubicBezTo>
                  <a:pt x="134" y="614"/>
                  <a:pt x="141" y="640"/>
                  <a:pt x="148" y="660"/>
                </a:cubicBezTo>
                <a:cubicBezTo>
                  <a:pt x="158" y="693"/>
                  <a:pt x="171" y="724"/>
                  <a:pt x="186" y="752"/>
                </a:cubicBezTo>
                <a:close/>
                <a:moveTo>
                  <a:pt x="867" y="736"/>
                </a:moveTo>
                <a:cubicBezTo>
                  <a:pt x="847" y="771"/>
                  <a:pt x="823" y="804"/>
                  <a:pt x="794" y="833"/>
                </a:cubicBezTo>
                <a:cubicBezTo>
                  <a:pt x="813" y="825"/>
                  <a:pt x="832" y="817"/>
                  <a:pt x="851" y="807"/>
                </a:cubicBezTo>
                <a:cubicBezTo>
                  <a:pt x="915" y="750"/>
                  <a:pt x="958" y="678"/>
                  <a:pt x="973" y="602"/>
                </a:cubicBezTo>
                <a:cubicBezTo>
                  <a:pt x="978" y="576"/>
                  <a:pt x="980" y="551"/>
                  <a:pt x="978" y="526"/>
                </a:cubicBezTo>
                <a:cubicBezTo>
                  <a:pt x="974" y="538"/>
                  <a:pt x="969" y="550"/>
                  <a:pt x="963" y="562"/>
                </a:cubicBezTo>
                <a:cubicBezTo>
                  <a:pt x="954" y="612"/>
                  <a:pt x="930" y="661"/>
                  <a:pt x="891" y="708"/>
                </a:cubicBezTo>
                <a:cubicBezTo>
                  <a:pt x="884" y="718"/>
                  <a:pt x="875" y="727"/>
                  <a:pt x="867" y="736"/>
                </a:cubicBezTo>
                <a:close/>
                <a:moveTo>
                  <a:pt x="981" y="519"/>
                </a:moveTo>
                <a:cubicBezTo>
                  <a:pt x="983" y="546"/>
                  <a:pt x="981" y="574"/>
                  <a:pt x="976" y="602"/>
                </a:cubicBezTo>
                <a:cubicBezTo>
                  <a:pt x="962" y="676"/>
                  <a:pt x="921" y="745"/>
                  <a:pt x="860" y="802"/>
                </a:cubicBezTo>
                <a:cubicBezTo>
                  <a:pt x="884" y="789"/>
                  <a:pt x="908" y="774"/>
                  <a:pt x="929" y="757"/>
                </a:cubicBezTo>
                <a:cubicBezTo>
                  <a:pt x="943" y="741"/>
                  <a:pt x="956" y="724"/>
                  <a:pt x="967" y="706"/>
                </a:cubicBezTo>
                <a:cubicBezTo>
                  <a:pt x="1020" y="624"/>
                  <a:pt x="1025" y="526"/>
                  <a:pt x="1000" y="436"/>
                </a:cubicBezTo>
                <a:cubicBezTo>
                  <a:pt x="997" y="464"/>
                  <a:pt x="990" y="492"/>
                  <a:pt x="981" y="519"/>
                </a:cubicBezTo>
                <a:close/>
                <a:moveTo>
                  <a:pt x="172" y="501"/>
                </a:moveTo>
                <a:cubicBezTo>
                  <a:pt x="162" y="581"/>
                  <a:pt x="169" y="677"/>
                  <a:pt x="225" y="752"/>
                </a:cubicBezTo>
                <a:cubicBezTo>
                  <a:pt x="198" y="704"/>
                  <a:pt x="180" y="650"/>
                  <a:pt x="173" y="591"/>
                </a:cubicBezTo>
                <a:cubicBezTo>
                  <a:pt x="170" y="561"/>
                  <a:pt x="169" y="531"/>
                  <a:pt x="172" y="501"/>
                </a:cubicBezTo>
                <a:close/>
                <a:moveTo>
                  <a:pt x="1001" y="429"/>
                </a:moveTo>
                <a:cubicBezTo>
                  <a:pt x="1003" y="438"/>
                  <a:pt x="1006" y="447"/>
                  <a:pt x="1008" y="456"/>
                </a:cubicBezTo>
                <a:cubicBezTo>
                  <a:pt x="1028" y="548"/>
                  <a:pt x="1014" y="637"/>
                  <a:pt x="969" y="708"/>
                </a:cubicBezTo>
                <a:cubicBezTo>
                  <a:pt x="961" y="721"/>
                  <a:pt x="951" y="734"/>
                  <a:pt x="941" y="747"/>
                </a:cubicBezTo>
                <a:cubicBezTo>
                  <a:pt x="948" y="741"/>
                  <a:pt x="956" y="734"/>
                  <a:pt x="963" y="726"/>
                </a:cubicBezTo>
                <a:cubicBezTo>
                  <a:pt x="980" y="700"/>
                  <a:pt x="993" y="673"/>
                  <a:pt x="1000" y="645"/>
                </a:cubicBezTo>
                <a:cubicBezTo>
                  <a:pt x="1002" y="645"/>
                  <a:pt x="1002" y="645"/>
                  <a:pt x="1002" y="645"/>
                </a:cubicBezTo>
                <a:cubicBezTo>
                  <a:pt x="997" y="669"/>
                  <a:pt x="987" y="692"/>
                  <a:pt x="974" y="714"/>
                </a:cubicBezTo>
                <a:cubicBezTo>
                  <a:pt x="998" y="685"/>
                  <a:pt x="1017" y="650"/>
                  <a:pt x="1029" y="609"/>
                </a:cubicBezTo>
                <a:cubicBezTo>
                  <a:pt x="1055" y="523"/>
                  <a:pt x="1045" y="440"/>
                  <a:pt x="1001" y="368"/>
                </a:cubicBezTo>
                <a:cubicBezTo>
                  <a:pt x="1003" y="387"/>
                  <a:pt x="1003" y="406"/>
                  <a:pt x="1001" y="426"/>
                </a:cubicBezTo>
                <a:cubicBezTo>
                  <a:pt x="1001" y="427"/>
                  <a:pt x="1001" y="428"/>
                  <a:pt x="1001" y="429"/>
                </a:cubicBezTo>
                <a:close/>
                <a:moveTo>
                  <a:pt x="147" y="695"/>
                </a:moveTo>
                <a:cubicBezTo>
                  <a:pt x="156" y="711"/>
                  <a:pt x="166" y="727"/>
                  <a:pt x="177" y="741"/>
                </a:cubicBezTo>
                <a:cubicBezTo>
                  <a:pt x="165" y="716"/>
                  <a:pt x="154" y="689"/>
                  <a:pt x="145" y="661"/>
                </a:cubicBezTo>
                <a:cubicBezTo>
                  <a:pt x="140" y="645"/>
                  <a:pt x="135" y="627"/>
                  <a:pt x="130" y="605"/>
                </a:cubicBezTo>
                <a:cubicBezTo>
                  <a:pt x="133" y="636"/>
                  <a:pt x="139" y="666"/>
                  <a:pt x="147" y="695"/>
                </a:cubicBezTo>
                <a:close/>
                <a:moveTo>
                  <a:pt x="902" y="654"/>
                </a:moveTo>
                <a:cubicBezTo>
                  <a:pt x="894" y="678"/>
                  <a:pt x="884" y="702"/>
                  <a:pt x="872" y="725"/>
                </a:cubicBezTo>
                <a:cubicBezTo>
                  <a:pt x="912" y="682"/>
                  <a:pt x="945" y="631"/>
                  <a:pt x="958" y="572"/>
                </a:cubicBezTo>
                <a:cubicBezTo>
                  <a:pt x="943" y="601"/>
                  <a:pt x="924" y="629"/>
                  <a:pt x="902" y="654"/>
                </a:cubicBezTo>
                <a:close/>
                <a:moveTo>
                  <a:pt x="143" y="694"/>
                </a:moveTo>
                <a:cubicBezTo>
                  <a:pt x="144" y="695"/>
                  <a:pt x="145" y="696"/>
                  <a:pt x="145" y="697"/>
                </a:cubicBezTo>
                <a:cubicBezTo>
                  <a:pt x="145" y="697"/>
                  <a:pt x="145" y="696"/>
                  <a:pt x="145" y="696"/>
                </a:cubicBezTo>
                <a:cubicBezTo>
                  <a:pt x="144" y="695"/>
                  <a:pt x="144" y="695"/>
                  <a:pt x="143" y="694"/>
                </a:cubicBezTo>
                <a:close/>
                <a:moveTo>
                  <a:pt x="132" y="665"/>
                </a:moveTo>
                <a:cubicBezTo>
                  <a:pt x="135" y="671"/>
                  <a:pt x="138" y="678"/>
                  <a:pt x="141" y="684"/>
                </a:cubicBezTo>
                <a:cubicBezTo>
                  <a:pt x="133" y="653"/>
                  <a:pt x="128" y="620"/>
                  <a:pt x="126" y="586"/>
                </a:cubicBezTo>
                <a:cubicBezTo>
                  <a:pt x="110" y="504"/>
                  <a:pt x="106" y="394"/>
                  <a:pt x="156" y="292"/>
                </a:cubicBezTo>
                <a:cubicBezTo>
                  <a:pt x="202" y="198"/>
                  <a:pt x="302" y="159"/>
                  <a:pt x="378" y="143"/>
                </a:cubicBezTo>
                <a:cubicBezTo>
                  <a:pt x="382" y="142"/>
                  <a:pt x="387" y="141"/>
                  <a:pt x="391" y="140"/>
                </a:cubicBezTo>
                <a:cubicBezTo>
                  <a:pt x="423" y="129"/>
                  <a:pt x="457" y="121"/>
                  <a:pt x="492" y="116"/>
                </a:cubicBezTo>
                <a:cubicBezTo>
                  <a:pt x="417" y="109"/>
                  <a:pt x="338" y="114"/>
                  <a:pt x="266" y="135"/>
                </a:cubicBezTo>
                <a:cubicBezTo>
                  <a:pt x="203" y="170"/>
                  <a:pt x="147" y="220"/>
                  <a:pt x="117" y="296"/>
                </a:cubicBezTo>
                <a:cubicBezTo>
                  <a:pt x="121" y="290"/>
                  <a:pt x="126" y="285"/>
                  <a:pt x="131" y="280"/>
                </a:cubicBezTo>
                <a:cubicBezTo>
                  <a:pt x="136" y="276"/>
                  <a:pt x="140" y="273"/>
                  <a:pt x="145" y="269"/>
                </a:cubicBezTo>
                <a:cubicBezTo>
                  <a:pt x="155" y="261"/>
                  <a:pt x="164" y="254"/>
                  <a:pt x="174" y="242"/>
                </a:cubicBezTo>
                <a:cubicBezTo>
                  <a:pt x="186" y="228"/>
                  <a:pt x="202" y="212"/>
                  <a:pt x="222" y="205"/>
                </a:cubicBezTo>
                <a:cubicBezTo>
                  <a:pt x="223" y="207"/>
                  <a:pt x="223" y="207"/>
                  <a:pt x="223" y="207"/>
                </a:cubicBezTo>
                <a:cubicBezTo>
                  <a:pt x="203" y="214"/>
                  <a:pt x="188" y="229"/>
                  <a:pt x="176" y="244"/>
                </a:cubicBezTo>
                <a:cubicBezTo>
                  <a:pt x="166" y="256"/>
                  <a:pt x="156" y="263"/>
                  <a:pt x="146" y="271"/>
                </a:cubicBezTo>
                <a:cubicBezTo>
                  <a:pt x="142" y="275"/>
                  <a:pt x="138" y="278"/>
                  <a:pt x="133" y="282"/>
                </a:cubicBezTo>
                <a:cubicBezTo>
                  <a:pt x="125" y="289"/>
                  <a:pt x="119" y="297"/>
                  <a:pt x="113" y="306"/>
                </a:cubicBezTo>
                <a:cubicBezTo>
                  <a:pt x="107" y="323"/>
                  <a:pt x="103" y="341"/>
                  <a:pt x="99" y="360"/>
                </a:cubicBezTo>
                <a:cubicBezTo>
                  <a:pt x="82" y="458"/>
                  <a:pt x="95" y="567"/>
                  <a:pt x="132" y="665"/>
                </a:cubicBezTo>
                <a:close/>
                <a:moveTo>
                  <a:pt x="777" y="212"/>
                </a:moveTo>
                <a:cubicBezTo>
                  <a:pt x="825" y="253"/>
                  <a:pt x="865" y="311"/>
                  <a:pt x="890" y="377"/>
                </a:cubicBezTo>
                <a:cubicBezTo>
                  <a:pt x="919" y="455"/>
                  <a:pt x="926" y="540"/>
                  <a:pt x="911" y="616"/>
                </a:cubicBezTo>
                <a:cubicBezTo>
                  <a:pt x="909" y="627"/>
                  <a:pt x="907" y="637"/>
                  <a:pt x="904" y="648"/>
                </a:cubicBezTo>
                <a:cubicBezTo>
                  <a:pt x="927" y="621"/>
                  <a:pt x="945" y="592"/>
                  <a:pt x="960" y="562"/>
                </a:cubicBezTo>
                <a:cubicBezTo>
                  <a:pt x="964" y="539"/>
                  <a:pt x="966" y="515"/>
                  <a:pt x="963" y="489"/>
                </a:cubicBezTo>
                <a:cubicBezTo>
                  <a:pt x="949" y="368"/>
                  <a:pt x="869" y="272"/>
                  <a:pt x="777" y="212"/>
                </a:cubicBezTo>
                <a:close/>
                <a:moveTo>
                  <a:pt x="106" y="319"/>
                </a:moveTo>
                <a:cubicBezTo>
                  <a:pt x="97" y="338"/>
                  <a:pt x="91" y="359"/>
                  <a:pt x="87" y="375"/>
                </a:cubicBezTo>
                <a:cubicBezTo>
                  <a:pt x="71" y="440"/>
                  <a:pt x="83" y="504"/>
                  <a:pt x="95" y="558"/>
                </a:cubicBezTo>
                <a:cubicBezTo>
                  <a:pt x="101" y="583"/>
                  <a:pt x="108" y="608"/>
                  <a:pt x="117" y="630"/>
                </a:cubicBezTo>
                <a:cubicBezTo>
                  <a:pt x="90" y="542"/>
                  <a:pt x="82" y="446"/>
                  <a:pt x="97" y="359"/>
                </a:cubicBezTo>
                <a:cubicBezTo>
                  <a:pt x="99" y="345"/>
                  <a:pt x="102" y="332"/>
                  <a:pt x="106" y="319"/>
                </a:cubicBezTo>
                <a:close/>
                <a:moveTo>
                  <a:pt x="375" y="146"/>
                </a:moveTo>
                <a:cubicBezTo>
                  <a:pt x="301" y="162"/>
                  <a:pt x="204" y="201"/>
                  <a:pt x="159" y="293"/>
                </a:cubicBezTo>
                <a:cubicBezTo>
                  <a:pt x="113" y="387"/>
                  <a:pt x="113" y="488"/>
                  <a:pt x="126" y="567"/>
                </a:cubicBezTo>
                <a:cubicBezTo>
                  <a:pt x="125" y="529"/>
                  <a:pt x="129" y="490"/>
                  <a:pt x="137" y="451"/>
                </a:cubicBezTo>
                <a:cubicBezTo>
                  <a:pt x="165" y="319"/>
                  <a:pt x="240" y="214"/>
                  <a:pt x="341" y="162"/>
                </a:cubicBezTo>
                <a:cubicBezTo>
                  <a:pt x="352" y="156"/>
                  <a:pt x="364" y="151"/>
                  <a:pt x="375" y="146"/>
                </a:cubicBezTo>
                <a:close/>
                <a:moveTo>
                  <a:pt x="873" y="291"/>
                </a:moveTo>
                <a:cubicBezTo>
                  <a:pt x="925" y="350"/>
                  <a:pt x="957" y="418"/>
                  <a:pt x="965" y="489"/>
                </a:cubicBezTo>
                <a:cubicBezTo>
                  <a:pt x="968" y="510"/>
                  <a:pt x="968" y="532"/>
                  <a:pt x="964" y="553"/>
                </a:cubicBezTo>
                <a:cubicBezTo>
                  <a:pt x="970" y="542"/>
                  <a:pt x="974" y="531"/>
                  <a:pt x="978" y="519"/>
                </a:cubicBezTo>
                <a:cubicBezTo>
                  <a:pt x="973" y="433"/>
                  <a:pt x="932" y="354"/>
                  <a:pt x="873" y="291"/>
                </a:cubicBezTo>
                <a:close/>
                <a:moveTo>
                  <a:pt x="749" y="190"/>
                </a:moveTo>
                <a:cubicBezTo>
                  <a:pt x="809" y="224"/>
                  <a:pt x="862" y="268"/>
                  <a:pt x="902" y="320"/>
                </a:cubicBezTo>
                <a:cubicBezTo>
                  <a:pt x="948" y="379"/>
                  <a:pt x="975" y="445"/>
                  <a:pt x="981" y="512"/>
                </a:cubicBezTo>
                <a:cubicBezTo>
                  <a:pt x="989" y="485"/>
                  <a:pt x="995" y="457"/>
                  <a:pt x="998" y="429"/>
                </a:cubicBezTo>
                <a:cubicBezTo>
                  <a:pt x="979" y="365"/>
                  <a:pt x="944" y="305"/>
                  <a:pt x="901" y="258"/>
                </a:cubicBezTo>
                <a:cubicBezTo>
                  <a:pt x="844" y="215"/>
                  <a:pt x="776" y="184"/>
                  <a:pt x="705" y="166"/>
                </a:cubicBezTo>
                <a:cubicBezTo>
                  <a:pt x="719" y="172"/>
                  <a:pt x="733" y="180"/>
                  <a:pt x="745" y="188"/>
                </a:cubicBezTo>
                <a:cubicBezTo>
                  <a:pt x="746" y="189"/>
                  <a:pt x="748" y="190"/>
                  <a:pt x="749" y="190"/>
                </a:cubicBezTo>
                <a:close/>
                <a:moveTo>
                  <a:pt x="914" y="268"/>
                </a:moveTo>
                <a:cubicBezTo>
                  <a:pt x="951" y="312"/>
                  <a:pt x="981" y="365"/>
                  <a:pt x="999" y="421"/>
                </a:cubicBezTo>
                <a:cubicBezTo>
                  <a:pt x="1000" y="402"/>
                  <a:pt x="1000" y="382"/>
                  <a:pt x="998" y="362"/>
                </a:cubicBezTo>
                <a:cubicBezTo>
                  <a:pt x="980" y="333"/>
                  <a:pt x="956" y="305"/>
                  <a:pt x="927" y="279"/>
                </a:cubicBezTo>
                <a:cubicBezTo>
                  <a:pt x="923" y="276"/>
                  <a:pt x="918" y="272"/>
                  <a:pt x="914" y="268"/>
                </a:cubicBezTo>
                <a:close/>
                <a:moveTo>
                  <a:pt x="562" y="140"/>
                </a:moveTo>
                <a:cubicBezTo>
                  <a:pt x="486" y="140"/>
                  <a:pt x="409" y="161"/>
                  <a:pt x="349" y="193"/>
                </a:cubicBezTo>
                <a:cubicBezTo>
                  <a:pt x="275" y="233"/>
                  <a:pt x="222" y="301"/>
                  <a:pt x="193" y="396"/>
                </a:cubicBezTo>
                <a:cubicBezTo>
                  <a:pt x="198" y="380"/>
                  <a:pt x="205" y="365"/>
                  <a:pt x="211" y="351"/>
                </a:cubicBezTo>
                <a:cubicBezTo>
                  <a:pt x="249" y="273"/>
                  <a:pt x="311" y="213"/>
                  <a:pt x="389" y="178"/>
                </a:cubicBezTo>
                <a:cubicBezTo>
                  <a:pt x="462" y="146"/>
                  <a:pt x="552" y="138"/>
                  <a:pt x="642" y="151"/>
                </a:cubicBezTo>
                <a:cubicBezTo>
                  <a:pt x="629" y="147"/>
                  <a:pt x="615" y="144"/>
                  <a:pt x="600" y="141"/>
                </a:cubicBezTo>
                <a:cubicBezTo>
                  <a:pt x="588" y="140"/>
                  <a:pt x="575" y="140"/>
                  <a:pt x="562" y="140"/>
                </a:cubicBezTo>
                <a:close/>
                <a:moveTo>
                  <a:pt x="903" y="257"/>
                </a:moveTo>
                <a:cubicBezTo>
                  <a:pt x="912" y="263"/>
                  <a:pt x="921" y="270"/>
                  <a:pt x="929" y="277"/>
                </a:cubicBezTo>
                <a:cubicBezTo>
                  <a:pt x="957" y="302"/>
                  <a:pt x="979" y="328"/>
                  <a:pt x="997" y="356"/>
                </a:cubicBezTo>
                <a:cubicBezTo>
                  <a:pt x="990" y="289"/>
                  <a:pt x="964" y="225"/>
                  <a:pt x="919" y="172"/>
                </a:cubicBezTo>
                <a:cubicBezTo>
                  <a:pt x="773" y="0"/>
                  <a:pt x="535" y="39"/>
                  <a:pt x="407" y="78"/>
                </a:cubicBezTo>
                <a:cubicBezTo>
                  <a:pt x="365" y="91"/>
                  <a:pt x="320" y="106"/>
                  <a:pt x="278" y="128"/>
                </a:cubicBezTo>
                <a:cubicBezTo>
                  <a:pt x="308" y="120"/>
                  <a:pt x="339" y="115"/>
                  <a:pt x="372" y="112"/>
                </a:cubicBezTo>
                <a:cubicBezTo>
                  <a:pt x="416" y="109"/>
                  <a:pt x="461" y="110"/>
                  <a:pt x="507" y="115"/>
                </a:cubicBezTo>
                <a:cubicBezTo>
                  <a:pt x="544" y="112"/>
                  <a:pt x="582" y="113"/>
                  <a:pt x="620" y="118"/>
                </a:cubicBezTo>
                <a:cubicBezTo>
                  <a:pt x="718" y="131"/>
                  <a:pt x="810" y="172"/>
                  <a:pt x="878" y="232"/>
                </a:cubicBezTo>
                <a:cubicBezTo>
                  <a:pt x="887" y="240"/>
                  <a:pt x="895" y="248"/>
                  <a:pt x="903" y="257"/>
                </a:cubicBezTo>
                <a:close/>
                <a:moveTo>
                  <a:pt x="690" y="159"/>
                </a:moveTo>
                <a:cubicBezTo>
                  <a:pt x="761" y="176"/>
                  <a:pt x="831" y="205"/>
                  <a:pt x="890" y="247"/>
                </a:cubicBezTo>
                <a:cubicBezTo>
                  <a:pt x="885" y="242"/>
                  <a:pt x="881" y="238"/>
                  <a:pt x="876" y="234"/>
                </a:cubicBezTo>
                <a:cubicBezTo>
                  <a:pt x="780" y="149"/>
                  <a:pt x="646" y="108"/>
                  <a:pt x="518" y="116"/>
                </a:cubicBezTo>
                <a:cubicBezTo>
                  <a:pt x="564" y="122"/>
                  <a:pt x="610" y="133"/>
                  <a:pt x="654" y="148"/>
                </a:cubicBezTo>
                <a:cubicBezTo>
                  <a:pt x="666" y="151"/>
                  <a:pt x="678" y="155"/>
                  <a:pt x="690" y="159"/>
                </a:cubicBezTo>
                <a:close/>
                <a:moveTo>
                  <a:pt x="646" y="149"/>
                </a:moveTo>
                <a:cubicBezTo>
                  <a:pt x="649" y="150"/>
                  <a:pt x="652" y="151"/>
                  <a:pt x="655" y="151"/>
                </a:cubicBezTo>
                <a:cubicBezTo>
                  <a:pt x="657" y="152"/>
                  <a:pt x="659" y="153"/>
                  <a:pt x="662" y="154"/>
                </a:cubicBezTo>
                <a:cubicBezTo>
                  <a:pt x="660" y="153"/>
                  <a:pt x="657" y="152"/>
                  <a:pt x="655" y="151"/>
                </a:cubicBezTo>
                <a:cubicBezTo>
                  <a:pt x="655" y="151"/>
                  <a:pt x="655" y="151"/>
                  <a:pt x="654" y="151"/>
                </a:cubicBezTo>
                <a:cubicBezTo>
                  <a:pt x="651" y="150"/>
                  <a:pt x="649" y="150"/>
                  <a:pt x="646" y="149"/>
                </a:cubicBezTo>
                <a:close/>
                <a:moveTo>
                  <a:pt x="597" y="138"/>
                </a:moveTo>
                <a:cubicBezTo>
                  <a:pt x="607" y="139"/>
                  <a:pt x="616" y="140"/>
                  <a:pt x="626" y="142"/>
                </a:cubicBezTo>
                <a:cubicBezTo>
                  <a:pt x="588" y="131"/>
                  <a:pt x="546" y="122"/>
                  <a:pt x="503" y="118"/>
                </a:cubicBezTo>
                <a:cubicBezTo>
                  <a:pt x="471" y="121"/>
                  <a:pt x="438" y="127"/>
                  <a:pt x="407" y="137"/>
                </a:cubicBezTo>
                <a:cubicBezTo>
                  <a:pt x="470" y="128"/>
                  <a:pt x="536" y="128"/>
                  <a:pt x="597" y="138"/>
                </a:cubicBezTo>
                <a:close/>
              </a:path>
            </a:pathLst>
          </a:custGeom>
          <a:solidFill>
            <a:schemeClr val="bg2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prstClr val="black"/>
              </a:solidFill>
            </a:endParaRPr>
          </a:p>
        </p:txBody>
      </p:sp>
      <p:sp>
        <p:nvSpPr>
          <p:cNvPr id="436" name="文本框 435"/>
          <p:cNvSpPr txBox="1"/>
          <p:nvPr/>
        </p:nvSpPr>
        <p:spPr>
          <a:xfrm>
            <a:off x="11293017" y="6212541"/>
            <a:ext cx="47315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000" b="1">
                <a:solidFill>
                  <a:srgbClr val="5F7797"/>
                </a:solidFill>
              </a:rPr>
              <a:t>04</a:t>
            </a:r>
            <a:endParaRPr lang="zh-CN" altLang="en-US" sz="2000" b="1">
              <a:solidFill>
                <a:srgbClr val="5F7797"/>
              </a:solidFill>
            </a:endParaRPr>
          </a:p>
        </p:txBody>
      </p:sp>
      <p:sp>
        <p:nvSpPr>
          <p:cNvPr id="439" name="Freeform 20"/>
          <p:cNvSpPr>
            <a:spLocks noEditPoints="1"/>
          </p:cNvSpPr>
          <p:nvPr/>
        </p:nvSpPr>
        <p:spPr bwMode="auto">
          <a:xfrm>
            <a:off x="9867118" y="4152265"/>
            <a:ext cx="1898891" cy="2611120"/>
          </a:xfrm>
          <a:custGeom>
            <a:gdLst>
              <a:gd name="T0" fmla="*/ 665 w 680"/>
              <a:gd name="T1" fmla="*/ 247 h 936"/>
              <a:gd name="T2" fmla="*/ 596 w 680"/>
              <a:gd name="T3" fmla="*/ 194 h 936"/>
              <a:gd name="T4" fmla="*/ 532 w 680"/>
              <a:gd name="T5" fmla="*/ 128 h 936"/>
              <a:gd name="T6" fmla="*/ 460 w 680"/>
              <a:gd name="T7" fmla="*/ 62 h 936"/>
              <a:gd name="T8" fmla="*/ 259 w 680"/>
              <a:gd name="T9" fmla="*/ 100 h 936"/>
              <a:gd name="T10" fmla="*/ 202 w 680"/>
              <a:gd name="T11" fmla="*/ 151 h 936"/>
              <a:gd name="T12" fmla="*/ 100 w 680"/>
              <a:gd name="T13" fmla="*/ 207 h 936"/>
              <a:gd name="T14" fmla="*/ 110 w 680"/>
              <a:gd name="T15" fmla="*/ 417 h 936"/>
              <a:gd name="T16" fmla="*/ 235 w 680"/>
              <a:gd name="T17" fmla="*/ 469 h 936"/>
              <a:gd name="T18" fmla="*/ 319 w 680"/>
              <a:gd name="T19" fmla="*/ 471 h 936"/>
              <a:gd name="T20" fmla="*/ 280 w 680"/>
              <a:gd name="T21" fmla="*/ 727 h 936"/>
              <a:gd name="T22" fmla="*/ 186 w 680"/>
              <a:gd name="T23" fmla="*/ 634 h 936"/>
              <a:gd name="T24" fmla="*/ 227 w 680"/>
              <a:gd name="T25" fmla="*/ 625 h 936"/>
              <a:gd name="T26" fmla="*/ 262 w 680"/>
              <a:gd name="T27" fmla="*/ 560 h 936"/>
              <a:gd name="T28" fmla="*/ 241 w 680"/>
              <a:gd name="T29" fmla="*/ 531 h 936"/>
              <a:gd name="T30" fmla="*/ 209 w 680"/>
              <a:gd name="T31" fmla="*/ 512 h 936"/>
              <a:gd name="T32" fmla="*/ 184 w 680"/>
              <a:gd name="T33" fmla="*/ 480 h 936"/>
              <a:gd name="T34" fmla="*/ 143 w 680"/>
              <a:gd name="T35" fmla="*/ 455 h 936"/>
              <a:gd name="T36" fmla="*/ 100 w 680"/>
              <a:gd name="T37" fmla="*/ 495 h 936"/>
              <a:gd name="T38" fmla="*/ 68 w 680"/>
              <a:gd name="T39" fmla="*/ 513 h 936"/>
              <a:gd name="T40" fmla="*/ 0 w 680"/>
              <a:gd name="T41" fmla="*/ 579 h 936"/>
              <a:gd name="T42" fmla="*/ 59 w 680"/>
              <a:gd name="T43" fmla="*/ 617 h 936"/>
              <a:gd name="T44" fmla="*/ 110 w 680"/>
              <a:gd name="T45" fmla="*/ 637 h 936"/>
              <a:gd name="T46" fmla="*/ 215 w 680"/>
              <a:gd name="T47" fmla="*/ 713 h 936"/>
              <a:gd name="T48" fmla="*/ 237 w 680"/>
              <a:gd name="T49" fmla="*/ 726 h 936"/>
              <a:gd name="T50" fmla="*/ 271 w 680"/>
              <a:gd name="T51" fmla="*/ 936 h 936"/>
              <a:gd name="T52" fmla="*/ 340 w 680"/>
              <a:gd name="T53" fmla="*/ 719 h 936"/>
              <a:gd name="T54" fmla="*/ 519 w 680"/>
              <a:gd name="T55" fmla="*/ 412 h 936"/>
              <a:gd name="T56" fmla="*/ 680 w 680"/>
              <a:gd name="T57" fmla="*/ 323 h 936"/>
              <a:gd name="T58" fmla="*/ 153 w 680"/>
              <a:gd name="T59" fmla="*/ 645 h 936"/>
              <a:gd name="T60" fmla="*/ 178 w 680"/>
              <a:gd name="T61" fmla="*/ 669 h 936"/>
              <a:gd name="T62" fmla="*/ 350 w 680"/>
              <a:gd name="T63" fmla="*/ 571 h 936"/>
              <a:gd name="T64" fmla="*/ 369 w 680"/>
              <a:gd name="T65" fmla="*/ 477 h 936"/>
              <a:gd name="T66" fmla="*/ 350 w 680"/>
              <a:gd name="T67" fmla="*/ 571 h 93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</a:cxnLst>
            <a:rect l="0" t="0" r="r" b="b"/>
            <a:pathLst>
              <a:path w="680" h="936">
                <a:moveTo>
                  <a:pt x="662" y="264"/>
                </a:moveTo>
                <a:cubicBezTo>
                  <a:pt x="664" y="259"/>
                  <a:pt x="665" y="253"/>
                  <a:pt x="665" y="247"/>
                </a:cubicBezTo>
                <a:cubicBezTo>
                  <a:pt x="665" y="217"/>
                  <a:pt x="640" y="192"/>
                  <a:pt x="610" y="192"/>
                </a:cubicBezTo>
                <a:cubicBezTo>
                  <a:pt x="605" y="192"/>
                  <a:pt x="600" y="193"/>
                  <a:pt x="596" y="194"/>
                </a:cubicBezTo>
                <a:cubicBezTo>
                  <a:pt x="582" y="169"/>
                  <a:pt x="558" y="151"/>
                  <a:pt x="530" y="144"/>
                </a:cubicBezTo>
                <a:cubicBezTo>
                  <a:pt x="531" y="138"/>
                  <a:pt x="532" y="133"/>
                  <a:pt x="532" y="128"/>
                </a:cubicBezTo>
                <a:cubicBezTo>
                  <a:pt x="532" y="91"/>
                  <a:pt x="502" y="62"/>
                  <a:pt x="466" y="62"/>
                </a:cubicBezTo>
                <a:cubicBezTo>
                  <a:pt x="464" y="62"/>
                  <a:pt x="462" y="62"/>
                  <a:pt x="460" y="62"/>
                </a:cubicBezTo>
                <a:cubicBezTo>
                  <a:pt x="444" y="25"/>
                  <a:pt x="407" y="0"/>
                  <a:pt x="364" y="0"/>
                </a:cubicBezTo>
                <a:cubicBezTo>
                  <a:pt x="308" y="0"/>
                  <a:pt x="262" y="44"/>
                  <a:pt x="259" y="100"/>
                </a:cubicBezTo>
                <a:cubicBezTo>
                  <a:pt x="258" y="100"/>
                  <a:pt x="258" y="100"/>
                  <a:pt x="257" y="100"/>
                </a:cubicBezTo>
                <a:cubicBezTo>
                  <a:pt x="227" y="100"/>
                  <a:pt x="204" y="123"/>
                  <a:pt x="202" y="151"/>
                </a:cubicBezTo>
                <a:cubicBezTo>
                  <a:pt x="194" y="148"/>
                  <a:pt x="185" y="147"/>
                  <a:pt x="176" y="147"/>
                </a:cubicBezTo>
                <a:cubicBezTo>
                  <a:pt x="139" y="147"/>
                  <a:pt x="108" y="172"/>
                  <a:pt x="100" y="207"/>
                </a:cubicBezTo>
                <a:cubicBezTo>
                  <a:pt x="47" y="211"/>
                  <a:pt x="4" y="256"/>
                  <a:pt x="4" y="311"/>
                </a:cubicBezTo>
                <a:cubicBezTo>
                  <a:pt x="4" y="369"/>
                  <a:pt x="52" y="417"/>
                  <a:pt x="110" y="417"/>
                </a:cubicBezTo>
                <a:cubicBezTo>
                  <a:pt x="125" y="417"/>
                  <a:pt x="139" y="413"/>
                  <a:pt x="152" y="408"/>
                </a:cubicBezTo>
                <a:cubicBezTo>
                  <a:pt x="163" y="443"/>
                  <a:pt x="196" y="469"/>
                  <a:pt x="235" y="469"/>
                </a:cubicBezTo>
                <a:cubicBezTo>
                  <a:pt x="251" y="469"/>
                  <a:pt x="266" y="464"/>
                  <a:pt x="279" y="456"/>
                </a:cubicBezTo>
                <a:cubicBezTo>
                  <a:pt x="292" y="463"/>
                  <a:pt x="305" y="467"/>
                  <a:pt x="319" y="471"/>
                </a:cubicBezTo>
                <a:cubicBezTo>
                  <a:pt x="322" y="490"/>
                  <a:pt x="320" y="535"/>
                  <a:pt x="297" y="636"/>
                </a:cubicBezTo>
                <a:cubicBezTo>
                  <a:pt x="289" y="668"/>
                  <a:pt x="284" y="698"/>
                  <a:pt x="280" y="727"/>
                </a:cubicBezTo>
                <a:cubicBezTo>
                  <a:pt x="248" y="715"/>
                  <a:pt x="222" y="701"/>
                  <a:pt x="201" y="686"/>
                </a:cubicBezTo>
                <a:cubicBezTo>
                  <a:pt x="192" y="669"/>
                  <a:pt x="188" y="651"/>
                  <a:pt x="186" y="634"/>
                </a:cubicBezTo>
                <a:cubicBezTo>
                  <a:pt x="193" y="630"/>
                  <a:pt x="199" y="625"/>
                  <a:pt x="205" y="619"/>
                </a:cubicBezTo>
                <a:cubicBezTo>
                  <a:pt x="211" y="623"/>
                  <a:pt x="219" y="625"/>
                  <a:pt x="227" y="625"/>
                </a:cubicBezTo>
                <a:cubicBezTo>
                  <a:pt x="250" y="625"/>
                  <a:pt x="269" y="607"/>
                  <a:pt x="269" y="584"/>
                </a:cubicBezTo>
                <a:cubicBezTo>
                  <a:pt x="269" y="575"/>
                  <a:pt x="266" y="567"/>
                  <a:pt x="262" y="560"/>
                </a:cubicBezTo>
                <a:cubicBezTo>
                  <a:pt x="263" y="558"/>
                  <a:pt x="263" y="556"/>
                  <a:pt x="263" y="553"/>
                </a:cubicBezTo>
                <a:cubicBezTo>
                  <a:pt x="263" y="541"/>
                  <a:pt x="253" y="531"/>
                  <a:pt x="241" y="531"/>
                </a:cubicBezTo>
                <a:cubicBezTo>
                  <a:pt x="239" y="531"/>
                  <a:pt x="237" y="532"/>
                  <a:pt x="236" y="532"/>
                </a:cubicBezTo>
                <a:cubicBezTo>
                  <a:pt x="230" y="522"/>
                  <a:pt x="220" y="515"/>
                  <a:pt x="209" y="512"/>
                </a:cubicBezTo>
                <a:cubicBezTo>
                  <a:pt x="210" y="510"/>
                  <a:pt x="210" y="508"/>
                  <a:pt x="210" y="506"/>
                </a:cubicBezTo>
                <a:cubicBezTo>
                  <a:pt x="210" y="491"/>
                  <a:pt x="198" y="480"/>
                  <a:pt x="184" y="480"/>
                </a:cubicBezTo>
                <a:cubicBezTo>
                  <a:pt x="183" y="480"/>
                  <a:pt x="182" y="480"/>
                  <a:pt x="182" y="480"/>
                </a:cubicBezTo>
                <a:cubicBezTo>
                  <a:pt x="175" y="465"/>
                  <a:pt x="160" y="455"/>
                  <a:pt x="143" y="455"/>
                </a:cubicBezTo>
                <a:cubicBezTo>
                  <a:pt x="121" y="455"/>
                  <a:pt x="103" y="473"/>
                  <a:pt x="102" y="495"/>
                </a:cubicBezTo>
                <a:cubicBezTo>
                  <a:pt x="101" y="495"/>
                  <a:pt x="101" y="495"/>
                  <a:pt x="100" y="495"/>
                </a:cubicBezTo>
                <a:cubicBezTo>
                  <a:pt x="89" y="495"/>
                  <a:pt x="79" y="504"/>
                  <a:pt x="79" y="515"/>
                </a:cubicBezTo>
                <a:cubicBezTo>
                  <a:pt x="76" y="514"/>
                  <a:pt x="72" y="513"/>
                  <a:pt x="68" y="513"/>
                </a:cubicBezTo>
                <a:cubicBezTo>
                  <a:pt x="54" y="513"/>
                  <a:pt x="41" y="524"/>
                  <a:pt x="38" y="537"/>
                </a:cubicBezTo>
                <a:cubicBezTo>
                  <a:pt x="17" y="539"/>
                  <a:pt x="0" y="557"/>
                  <a:pt x="0" y="579"/>
                </a:cubicBezTo>
                <a:cubicBezTo>
                  <a:pt x="0" y="602"/>
                  <a:pt x="19" y="621"/>
                  <a:pt x="42" y="621"/>
                </a:cubicBezTo>
                <a:cubicBezTo>
                  <a:pt x="48" y="621"/>
                  <a:pt x="54" y="620"/>
                  <a:pt x="59" y="617"/>
                </a:cubicBezTo>
                <a:cubicBezTo>
                  <a:pt x="63" y="631"/>
                  <a:pt x="76" y="642"/>
                  <a:pt x="92" y="642"/>
                </a:cubicBezTo>
                <a:cubicBezTo>
                  <a:pt x="98" y="642"/>
                  <a:pt x="104" y="640"/>
                  <a:pt x="110" y="637"/>
                </a:cubicBezTo>
                <a:cubicBezTo>
                  <a:pt x="119" y="641"/>
                  <a:pt x="130" y="644"/>
                  <a:pt x="142" y="645"/>
                </a:cubicBezTo>
                <a:cubicBezTo>
                  <a:pt x="163" y="671"/>
                  <a:pt x="193" y="697"/>
                  <a:pt x="215" y="713"/>
                </a:cubicBezTo>
                <a:cubicBezTo>
                  <a:pt x="220" y="721"/>
                  <a:pt x="219" y="719"/>
                  <a:pt x="216" y="713"/>
                </a:cubicBezTo>
                <a:cubicBezTo>
                  <a:pt x="224" y="719"/>
                  <a:pt x="231" y="723"/>
                  <a:pt x="237" y="726"/>
                </a:cubicBezTo>
                <a:cubicBezTo>
                  <a:pt x="253" y="734"/>
                  <a:pt x="267" y="747"/>
                  <a:pt x="276" y="757"/>
                </a:cubicBezTo>
                <a:cubicBezTo>
                  <a:pt x="263" y="865"/>
                  <a:pt x="271" y="936"/>
                  <a:pt x="271" y="936"/>
                </a:cubicBezTo>
                <a:cubicBezTo>
                  <a:pt x="387" y="936"/>
                  <a:pt x="387" y="936"/>
                  <a:pt x="387" y="936"/>
                </a:cubicBezTo>
                <a:cubicBezTo>
                  <a:pt x="387" y="936"/>
                  <a:pt x="333" y="827"/>
                  <a:pt x="340" y="719"/>
                </a:cubicBezTo>
                <a:cubicBezTo>
                  <a:pt x="345" y="627"/>
                  <a:pt x="411" y="537"/>
                  <a:pt x="440" y="465"/>
                </a:cubicBezTo>
                <a:cubicBezTo>
                  <a:pt x="471" y="453"/>
                  <a:pt x="497" y="435"/>
                  <a:pt x="519" y="412"/>
                </a:cubicBezTo>
                <a:cubicBezTo>
                  <a:pt x="535" y="422"/>
                  <a:pt x="554" y="428"/>
                  <a:pt x="575" y="428"/>
                </a:cubicBezTo>
                <a:cubicBezTo>
                  <a:pt x="633" y="428"/>
                  <a:pt x="680" y="381"/>
                  <a:pt x="680" y="323"/>
                </a:cubicBezTo>
                <a:cubicBezTo>
                  <a:pt x="680" y="301"/>
                  <a:pt x="673" y="281"/>
                  <a:pt x="662" y="264"/>
                </a:cubicBezTo>
                <a:close/>
                <a:moveTo>
                  <a:pt x="153" y="645"/>
                </a:moveTo>
                <a:cubicBezTo>
                  <a:pt x="161" y="644"/>
                  <a:pt x="169" y="642"/>
                  <a:pt x="176" y="639"/>
                </a:cubicBezTo>
                <a:cubicBezTo>
                  <a:pt x="176" y="653"/>
                  <a:pt x="178" y="664"/>
                  <a:pt x="178" y="669"/>
                </a:cubicBezTo>
                <a:cubicBezTo>
                  <a:pt x="168" y="661"/>
                  <a:pt x="160" y="652"/>
                  <a:pt x="153" y="645"/>
                </a:cubicBezTo>
                <a:close/>
                <a:moveTo>
                  <a:pt x="350" y="571"/>
                </a:moveTo>
                <a:cubicBezTo>
                  <a:pt x="350" y="571"/>
                  <a:pt x="358" y="522"/>
                  <a:pt x="358" y="477"/>
                </a:cubicBezTo>
                <a:cubicBezTo>
                  <a:pt x="362" y="477"/>
                  <a:pt x="366" y="477"/>
                  <a:pt x="369" y="477"/>
                </a:cubicBezTo>
                <a:cubicBezTo>
                  <a:pt x="380" y="477"/>
                  <a:pt x="391" y="477"/>
                  <a:pt x="402" y="475"/>
                </a:cubicBezTo>
                <a:cubicBezTo>
                  <a:pt x="387" y="510"/>
                  <a:pt x="366" y="555"/>
                  <a:pt x="350" y="571"/>
                </a:cubicBezTo>
                <a:close/>
              </a:path>
            </a:pathLst>
          </a:custGeom>
          <a:blipFill>
            <a:blip r:embed="rId3"/>
            <a:stretch>
              <a:fillRect/>
            </a:stretch>
          </a:blip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id-ID">
              <a:solidFill>
                <a:prstClr val="black"/>
              </a:solidFill>
            </a:endParaRPr>
          </a:p>
        </p:txBody>
      </p:sp>
      <p:sp>
        <p:nvSpPr>
          <p:cNvPr id="440" name="Freeform 20"/>
          <p:cNvSpPr>
            <a:spLocks noEditPoints="1"/>
          </p:cNvSpPr>
          <p:nvPr/>
        </p:nvSpPr>
        <p:spPr bwMode="auto">
          <a:xfrm>
            <a:off x="7851973" y="2585607"/>
            <a:ext cx="3076900" cy="4230973"/>
          </a:xfrm>
          <a:custGeom>
            <a:gdLst>
              <a:gd name="T0" fmla="*/ 665 w 680"/>
              <a:gd name="T1" fmla="*/ 247 h 936"/>
              <a:gd name="T2" fmla="*/ 596 w 680"/>
              <a:gd name="T3" fmla="*/ 194 h 936"/>
              <a:gd name="T4" fmla="*/ 532 w 680"/>
              <a:gd name="T5" fmla="*/ 128 h 936"/>
              <a:gd name="T6" fmla="*/ 460 w 680"/>
              <a:gd name="T7" fmla="*/ 62 h 936"/>
              <a:gd name="T8" fmla="*/ 259 w 680"/>
              <a:gd name="T9" fmla="*/ 100 h 936"/>
              <a:gd name="T10" fmla="*/ 202 w 680"/>
              <a:gd name="T11" fmla="*/ 151 h 936"/>
              <a:gd name="T12" fmla="*/ 100 w 680"/>
              <a:gd name="T13" fmla="*/ 207 h 936"/>
              <a:gd name="T14" fmla="*/ 110 w 680"/>
              <a:gd name="T15" fmla="*/ 417 h 936"/>
              <a:gd name="T16" fmla="*/ 235 w 680"/>
              <a:gd name="T17" fmla="*/ 469 h 936"/>
              <a:gd name="T18" fmla="*/ 319 w 680"/>
              <a:gd name="T19" fmla="*/ 471 h 936"/>
              <a:gd name="T20" fmla="*/ 280 w 680"/>
              <a:gd name="T21" fmla="*/ 727 h 936"/>
              <a:gd name="T22" fmla="*/ 186 w 680"/>
              <a:gd name="T23" fmla="*/ 634 h 936"/>
              <a:gd name="T24" fmla="*/ 227 w 680"/>
              <a:gd name="T25" fmla="*/ 625 h 936"/>
              <a:gd name="T26" fmla="*/ 262 w 680"/>
              <a:gd name="T27" fmla="*/ 560 h 936"/>
              <a:gd name="T28" fmla="*/ 241 w 680"/>
              <a:gd name="T29" fmla="*/ 531 h 936"/>
              <a:gd name="T30" fmla="*/ 209 w 680"/>
              <a:gd name="T31" fmla="*/ 512 h 936"/>
              <a:gd name="T32" fmla="*/ 184 w 680"/>
              <a:gd name="T33" fmla="*/ 480 h 936"/>
              <a:gd name="T34" fmla="*/ 143 w 680"/>
              <a:gd name="T35" fmla="*/ 455 h 936"/>
              <a:gd name="T36" fmla="*/ 100 w 680"/>
              <a:gd name="T37" fmla="*/ 495 h 936"/>
              <a:gd name="T38" fmla="*/ 68 w 680"/>
              <a:gd name="T39" fmla="*/ 513 h 936"/>
              <a:gd name="T40" fmla="*/ 0 w 680"/>
              <a:gd name="T41" fmla="*/ 579 h 936"/>
              <a:gd name="T42" fmla="*/ 59 w 680"/>
              <a:gd name="T43" fmla="*/ 617 h 936"/>
              <a:gd name="T44" fmla="*/ 110 w 680"/>
              <a:gd name="T45" fmla="*/ 637 h 936"/>
              <a:gd name="T46" fmla="*/ 215 w 680"/>
              <a:gd name="T47" fmla="*/ 713 h 936"/>
              <a:gd name="T48" fmla="*/ 237 w 680"/>
              <a:gd name="T49" fmla="*/ 726 h 936"/>
              <a:gd name="T50" fmla="*/ 271 w 680"/>
              <a:gd name="T51" fmla="*/ 936 h 936"/>
              <a:gd name="T52" fmla="*/ 340 w 680"/>
              <a:gd name="T53" fmla="*/ 719 h 936"/>
              <a:gd name="T54" fmla="*/ 519 w 680"/>
              <a:gd name="T55" fmla="*/ 412 h 936"/>
              <a:gd name="T56" fmla="*/ 680 w 680"/>
              <a:gd name="T57" fmla="*/ 323 h 936"/>
              <a:gd name="T58" fmla="*/ 153 w 680"/>
              <a:gd name="T59" fmla="*/ 645 h 936"/>
              <a:gd name="T60" fmla="*/ 178 w 680"/>
              <a:gd name="T61" fmla="*/ 669 h 936"/>
              <a:gd name="T62" fmla="*/ 350 w 680"/>
              <a:gd name="T63" fmla="*/ 571 h 936"/>
              <a:gd name="T64" fmla="*/ 369 w 680"/>
              <a:gd name="T65" fmla="*/ 477 h 936"/>
              <a:gd name="T66" fmla="*/ 350 w 680"/>
              <a:gd name="T67" fmla="*/ 571 h 93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</a:cxnLst>
            <a:rect l="0" t="0" r="r" b="b"/>
            <a:pathLst>
              <a:path w="680" h="936">
                <a:moveTo>
                  <a:pt x="662" y="264"/>
                </a:moveTo>
                <a:cubicBezTo>
                  <a:pt x="664" y="259"/>
                  <a:pt x="665" y="253"/>
                  <a:pt x="665" y="247"/>
                </a:cubicBezTo>
                <a:cubicBezTo>
                  <a:pt x="665" y="217"/>
                  <a:pt x="640" y="192"/>
                  <a:pt x="610" y="192"/>
                </a:cubicBezTo>
                <a:cubicBezTo>
                  <a:pt x="605" y="192"/>
                  <a:pt x="600" y="193"/>
                  <a:pt x="596" y="194"/>
                </a:cubicBezTo>
                <a:cubicBezTo>
                  <a:pt x="582" y="169"/>
                  <a:pt x="558" y="151"/>
                  <a:pt x="530" y="144"/>
                </a:cubicBezTo>
                <a:cubicBezTo>
                  <a:pt x="531" y="138"/>
                  <a:pt x="532" y="133"/>
                  <a:pt x="532" y="128"/>
                </a:cubicBezTo>
                <a:cubicBezTo>
                  <a:pt x="532" y="91"/>
                  <a:pt x="502" y="62"/>
                  <a:pt x="466" y="62"/>
                </a:cubicBezTo>
                <a:cubicBezTo>
                  <a:pt x="464" y="62"/>
                  <a:pt x="462" y="62"/>
                  <a:pt x="460" y="62"/>
                </a:cubicBezTo>
                <a:cubicBezTo>
                  <a:pt x="444" y="25"/>
                  <a:pt x="407" y="0"/>
                  <a:pt x="364" y="0"/>
                </a:cubicBezTo>
                <a:cubicBezTo>
                  <a:pt x="308" y="0"/>
                  <a:pt x="262" y="44"/>
                  <a:pt x="259" y="100"/>
                </a:cubicBezTo>
                <a:cubicBezTo>
                  <a:pt x="258" y="100"/>
                  <a:pt x="258" y="100"/>
                  <a:pt x="257" y="100"/>
                </a:cubicBezTo>
                <a:cubicBezTo>
                  <a:pt x="227" y="100"/>
                  <a:pt x="204" y="123"/>
                  <a:pt x="202" y="151"/>
                </a:cubicBezTo>
                <a:cubicBezTo>
                  <a:pt x="194" y="148"/>
                  <a:pt x="185" y="147"/>
                  <a:pt x="176" y="147"/>
                </a:cubicBezTo>
                <a:cubicBezTo>
                  <a:pt x="139" y="147"/>
                  <a:pt x="108" y="172"/>
                  <a:pt x="100" y="207"/>
                </a:cubicBezTo>
                <a:cubicBezTo>
                  <a:pt x="47" y="211"/>
                  <a:pt x="4" y="256"/>
                  <a:pt x="4" y="311"/>
                </a:cubicBezTo>
                <a:cubicBezTo>
                  <a:pt x="4" y="369"/>
                  <a:pt x="52" y="417"/>
                  <a:pt x="110" y="417"/>
                </a:cubicBezTo>
                <a:cubicBezTo>
                  <a:pt x="125" y="417"/>
                  <a:pt x="139" y="413"/>
                  <a:pt x="152" y="408"/>
                </a:cubicBezTo>
                <a:cubicBezTo>
                  <a:pt x="163" y="443"/>
                  <a:pt x="196" y="469"/>
                  <a:pt x="235" y="469"/>
                </a:cubicBezTo>
                <a:cubicBezTo>
                  <a:pt x="251" y="469"/>
                  <a:pt x="266" y="464"/>
                  <a:pt x="279" y="456"/>
                </a:cubicBezTo>
                <a:cubicBezTo>
                  <a:pt x="292" y="463"/>
                  <a:pt x="305" y="467"/>
                  <a:pt x="319" y="471"/>
                </a:cubicBezTo>
                <a:cubicBezTo>
                  <a:pt x="322" y="490"/>
                  <a:pt x="320" y="535"/>
                  <a:pt x="297" y="636"/>
                </a:cubicBezTo>
                <a:cubicBezTo>
                  <a:pt x="289" y="668"/>
                  <a:pt x="284" y="698"/>
                  <a:pt x="280" y="727"/>
                </a:cubicBezTo>
                <a:cubicBezTo>
                  <a:pt x="248" y="715"/>
                  <a:pt x="222" y="701"/>
                  <a:pt x="201" y="686"/>
                </a:cubicBezTo>
                <a:cubicBezTo>
                  <a:pt x="192" y="669"/>
                  <a:pt x="188" y="651"/>
                  <a:pt x="186" y="634"/>
                </a:cubicBezTo>
                <a:cubicBezTo>
                  <a:pt x="193" y="630"/>
                  <a:pt x="199" y="625"/>
                  <a:pt x="205" y="619"/>
                </a:cubicBezTo>
                <a:cubicBezTo>
                  <a:pt x="211" y="623"/>
                  <a:pt x="219" y="625"/>
                  <a:pt x="227" y="625"/>
                </a:cubicBezTo>
                <a:cubicBezTo>
                  <a:pt x="250" y="625"/>
                  <a:pt x="269" y="607"/>
                  <a:pt x="269" y="584"/>
                </a:cubicBezTo>
                <a:cubicBezTo>
                  <a:pt x="269" y="575"/>
                  <a:pt x="266" y="567"/>
                  <a:pt x="262" y="560"/>
                </a:cubicBezTo>
                <a:cubicBezTo>
                  <a:pt x="263" y="558"/>
                  <a:pt x="263" y="556"/>
                  <a:pt x="263" y="553"/>
                </a:cubicBezTo>
                <a:cubicBezTo>
                  <a:pt x="263" y="541"/>
                  <a:pt x="253" y="531"/>
                  <a:pt x="241" y="531"/>
                </a:cubicBezTo>
                <a:cubicBezTo>
                  <a:pt x="239" y="531"/>
                  <a:pt x="237" y="532"/>
                  <a:pt x="236" y="532"/>
                </a:cubicBezTo>
                <a:cubicBezTo>
                  <a:pt x="230" y="522"/>
                  <a:pt x="220" y="515"/>
                  <a:pt x="209" y="512"/>
                </a:cubicBezTo>
                <a:cubicBezTo>
                  <a:pt x="210" y="510"/>
                  <a:pt x="210" y="508"/>
                  <a:pt x="210" y="506"/>
                </a:cubicBezTo>
                <a:cubicBezTo>
                  <a:pt x="210" y="491"/>
                  <a:pt x="198" y="480"/>
                  <a:pt x="184" y="480"/>
                </a:cubicBezTo>
                <a:cubicBezTo>
                  <a:pt x="183" y="480"/>
                  <a:pt x="182" y="480"/>
                  <a:pt x="182" y="480"/>
                </a:cubicBezTo>
                <a:cubicBezTo>
                  <a:pt x="175" y="465"/>
                  <a:pt x="160" y="455"/>
                  <a:pt x="143" y="455"/>
                </a:cubicBezTo>
                <a:cubicBezTo>
                  <a:pt x="121" y="455"/>
                  <a:pt x="103" y="473"/>
                  <a:pt x="102" y="495"/>
                </a:cubicBezTo>
                <a:cubicBezTo>
                  <a:pt x="101" y="495"/>
                  <a:pt x="101" y="495"/>
                  <a:pt x="100" y="495"/>
                </a:cubicBezTo>
                <a:cubicBezTo>
                  <a:pt x="89" y="495"/>
                  <a:pt x="79" y="504"/>
                  <a:pt x="79" y="515"/>
                </a:cubicBezTo>
                <a:cubicBezTo>
                  <a:pt x="76" y="514"/>
                  <a:pt x="72" y="513"/>
                  <a:pt x="68" y="513"/>
                </a:cubicBezTo>
                <a:cubicBezTo>
                  <a:pt x="54" y="513"/>
                  <a:pt x="41" y="524"/>
                  <a:pt x="38" y="537"/>
                </a:cubicBezTo>
                <a:cubicBezTo>
                  <a:pt x="17" y="539"/>
                  <a:pt x="0" y="557"/>
                  <a:pt x="0" y="579"/>
                </a:cubicBezTo>
                <a:cubicBezTo>
                  <a:pt x="0" y="602"/>
                  <a:pt x="19" y="621"/>
                  <a:pt x="42" y="621"/>
                </a:cubicBezTo>
                <a:cubicBezTo>
                  <a:pt x="48" y="621"/>
                  <a:pt x="54" y="620"/>
                  <a:pt x="59" y="617"/>
                </a:cubicBezTo>
                <a:cubicBezTo>
                  <a:pt x="63" y="631"/>
                  <a:pt x="76" y="642"/>
                  <a:pt x="92" y="642"/>
                </a:cubicBezTo>
                <a:cubicBezTo>
                  <a:pt x="98" y="642"/>
                  <a:pt x="104" y="640"/>
                  <a:pt x="110" y="637"/>
                </a:cubicBezTo>
                <a:cubicBezTo>
                  <a:pt x="119" y="641"/>
                  <a:pt x="130" y="644"/>
                  <a:pt x="142" y="645"/>
                </a:cubicBezTo>
                <a:cubicBezTo>
                  <a:pt x="163" y="671"/>
                  <a:pt x="193" y="697"/>
                  <a:pt x="215" y="713"/>
                </a:cubicBezTo>
                <a:cubicBezTo>
                  <a:pt x="220" y="721"/>
                  <a:pt x="219" y="719"/>
                  <a:pt x="216" y="713"/>
                </a:cubicBezTo>
                <a:cubicBezTo>
                  <a:pt x="224" y="719"/>
                  <a:pt x="231" y="723"/>
                  <a:pt x="237" y="726"/>
                </a:cubicBezTo>
                <a:cubicBezTo>
                  <a:pt x="253" y="734"/>
                  <a:pt x="267" y="747"/>
                  <a:pt x="276" y="757"/>
                </a:cubicBezTo>
                <a:cubicBezTo>
                  <a:pt x="263" y="865"/>
                  <a:pt x="271" y="936"/>
                  <a:pt x="271" y="936"/>
                </a:cubicBezTo>
                <a:cubicBezTo>
                  <a:pt x="387" y="936"/>
                  <a:pt x="387" y="936"/>
                  <a:pt x="387" y="936"/>
                </a:cubicBezTo>
                <a:cubicBezTo>
                  <a:pt x="387" y="936"/>
                  <a:pt x="333" y="827"/>
                  <a:pt x="340" y="719"/>
                </a:cubicBezTo>
                <a:cubicBezTo>
                  <a:pt x="345" y="627"/>
                  <a:pt x="411" y="537"/>
                  <a:pt x="440" y="465"/>
                </a:cubicBezTo>
                <a:cubicBezTo>
                  <a:pt x="471" y="453"/>
                  <a:pt x="497" y="435"/>
                  <a:pt x="519" y="412"/>
                </a:cubicBezTo>
                <a:cubicBezTo>
                  <a:pt x="535" y="422"/>
                  <a:pt x="554" y="428"/>
                  <a:pt x="575" y="428"/>
                </a:cubicBezTo>
                <a:cubicBezTo>
                  <a:pt x="633" y="428"/>
                  <a:pt x="680" y="381"/>
                  <a:pt x="680" y="323"/>
                </a:cubicBezTo>
                <a:cubicBezTo>
                  <a:pt x="680" y="301"/>
                  <a:pt x="673" y="281"/>
                  <a:pt x="662" y="264"/>
                </a:cubicBezTo>
                <a:close/>
                <a:moveTo>
                  <a:pt x="153" y="645"/>
                </a:moveTo>
                <a:cubicBezTo>
                  <a:pt x="161" y="644"/>
                  <a:pt x="169" y="642"/>
                  <a:pt x="176" y="639"/>
                </a:cubicBezTo>
                <a:cubicBezTo>
                  <a:pt x="176" y="653"/>
                  <a:pt x="178" y="664"/>
                  <a:pt x="178" y="669"/>
                </a:cubicBezTo>
                <a:cubicBezTo>
                  <a:pt x="168" y="661"/>
                  <a:pt x="160" y="652"/>
                  <a:pt x="153" y="645"/>
                </a:cubicBezTo>
                <a:close/>
                <a:moveTo>
                  <a:pt x="350" y="571"/>
                </a:moveTo>
                <a:cubicBezTo>
                  <a:pt x="350" y="571"/>
                  <a:pt x="358" y="522"/>
                  <a:pt x="358" y="477"/>
                </a:cubicBezTo>
                <a:cubicBezTo>
                  <a:pt x="362" y="477"/>
                  <a:pt x="366" y="477"/>
                  <a:pt x="369" y="477"/>
                </a:cubicBezTo>
                <a:cubicBezTo>
                  <a:pt x="380" y="477"/>
                  <a:pt x="391" y="477"/>
                  <a:pt x="402" y="475"/>
                </a:cubicBezTo>
                <a:cubicBezTo>
                  <a:pt x="387" y="510"/>
                  <a:pt x="366" y="555"/>
                  <a:pt x="350" y="571"/>
                </a:cubicBezTo>
                <a:close/>
              </a:path>
            </a:pathLst>
          </a:custGeom>
          <a:blipFill>
            <a:blip r:embed="rId4"/>
            <a:stretch>
              <a:fillRect/>
            </a:stretch>
          </a:blip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id-ID">
              <a:solidFill>
                <a:prstClr val="black"/>
              </a:solidFill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600"/>
    </mc:Choice>
    <mc:Fallback>
      <p:transition spd="slow"/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" name="文本框 22"/>
          <p:cNvSpPr txBox="1"/>
          <p:nvPr/>
        </p:nvSpPr>
        <p:spPr>
          <a:xfrm>
            <a:off x="1113790" y="2004695"/>
            <a:ext cx="10299700" cy="31921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altLang="zh-CN" sz="2800">
                <a:solidFill>
                  <a:srgbClr val="5F7797"/>
                </a:solidFill>
              </a:rPr>
              <a:t>       </a:t>
            </a:r>
            <a:r>
              <a:rPr lang="zh-CN" altLang="en-US" sz="2800">
                <a:solidFill>
                  <a:srgbClr val="5F7797"/>
                </a:solidFill>
              </a:rPr>
              <a:t>当代绝大多数中学生对尖端科技充满好奇和神往，对于研制这一方面的科学家怀着崇敬之情，因而要铺设一种庄重的氛围，让学生在学习本文时体会到邓稼先的伟大，感悟到他的一腔爱国之情和对事业的孜孜追求之心，从而受到这种精神的熏陶。</a:t>
            </a:r>
            <a:endParaRPr lang="zh-CN" altLang="en-US" sz="2800">
              <a:solidFill>
                <a:srgbClr val="5F7797"/>
              </a:solidFill>
            </a:endParaRPr>
          </a:p>
          <a:p>
            <a:pPr>
              <a:lnSpc>
                <a:spcPct val="120000"/>
              </a:lnSpc>
            </a:pPr>
            <a:r>
              <a:rPr lang="zh-CN" altLang="en-US" sz="2800">
                <a:solidFill>
                  <a:srgbClr val="5F7797"/>
                </a:solidFill>
              </a:rPr>
              <a:t> </a:t>
            </a:r>
            <a:r>
              <a:rPr lang="en-US" altLang="zh-CN" sz="2800">
                <a:solidFill>
                  <a:srgbClr val="5F7797"/>
                </a:solidFill>
              </a:rPr>
              <a:t>      </a:t>
            </a:r>
            <a:r>
              <a:rPr lang="zh-CN" altLang="en-US" sz="2800">
                <a:solidFill>
                  <a:srgbClr val="5F7797"/>
                </a:solidFill>
              </a:rPr>
              <a:t>同时学生对于邓稼先的认识不足，可以适当补充一些关于邓稼先的材料，帮助学生把握课文内容，感受邓稼先的人物形象。</a:t>
            </a:r>
            <a:endParaRPr lang="zh-CN" altLang="en-US" sz="2800">
              <a:solidFill>
                <a:srgbClr val="5F7797"/>
              </a:solidFill>
            </a:endParaRPr>
          </a:p>
        </p:txBody>
      </p:sp>
      <p:grpSp>
        <p:nvGrpSpPr>
          <p:cNvPr id="28" name="07 27"/>
          <p:cNvGrpSpPr/>
          <p:nvPr/>
        </p:nvGrpSpPr>
        <p:grpSpPr>
          <a:xfrm>
            <a:off x="4870451" y="534413"/>
            <a:ext cx="2451100" cy="668912"/>
            <a:chOff x="4870451" y="534413"/>
            <a:chExt cx="2451100" cy="668912"/>
          </a:xfrm>
        </p:grpSpPr>
        <p:sp>
          <p:nvSpPr>
            <p:cNvPr id="29" name="Freeform 544"/>
            <p:cNvSpPr>
              <a:spLocks noEditPoints="1"/>
            </p:cNvSpPr>
            <p:nvPr/>
          </p:nvSpPr>
          <p:spPr bwMode="auto">
            <a:xfrm>
              <a:off x="4870451" y="1119188"/>
              <a:ext cx="2451100" cy="84137"/>
            </a:xfrm>
            <a:custGeom>
              <a:gdLst>
                <a:gd name="T0" fmla="*/ 26 w 715"/>
                <a:gd name="T1" fmla="*/ 50 h 95"/>
                <a:gd name="T2" fmla="*/ 43 w 715"/>
                <a:gd name="T3" fmla="*/ 67 h 95"/>
                <a:gd name="T4" fmla="*/ 65 w 715"/>
                <a:gd name="T5" fmla="*/ 76 h 95"/>
                <a:gd name="T6" fmla="*/ 143 w 715"/>
                <a:gd name="T7" fmla="*/ 81 h 95"/>
                <a:gd name="T8" fmla="*/ 218 w 715"/>
                <a:gd name="T9" fmla="*/ 80 h 95"/>
                <a:gd name="T10" fmla="*/ 301 w 715"/>
                <a:gd name="T11" fmla="*/ 79 h 95"/>
                <a:gd name="T12" fmla="*/ 405 w 715"/>
                <a:gd name="T13" fmla="*/ 88 h 95"/>
                <a:gd name="T14" fmla="*/ 491 w 715"/>
                <a:gd name="T15" fmla="*/ 93 h 95"/>
                <a:gd name="T16" fmla="*/ 630 w 715"/>
                <a:gd name="T17" fmla="*/ 64 h 95"/>
                <a:gd name="T18" fmla="*/ 678 w 715"/>
                <a:gd name="T19" fmla="*/ 58 h 95"/>
                <a:gd name="T20" fmla="*/ 664 w 715"/>
                <a:gd name="T21" fmla="*/ 52 h 95"/>
                <a:gd name="T22" fmla="*/ 662 w 715"/>
                <a:gd name="T23" fmla="*/ 30 h 95"/>
                <a:gd name="T24" fmla="*/ 598 w 715"/>
                <a:gd name="T25" fmla="*/ 37 h 95"/>
                <a:gd name="T26" fmla="*/ 564 w 715"/>
                <a:gd name="T27" fmla="*/ 25 h 95"/>
                <a:gd name="T28" fmla="*/ 500 w 715"/>
                <a:gd name="T29" fmla="*/ 17 h 95"/>
                <a:gd name="T30" fmla="*/ 443 w 715"/>
                <a:gd name="T31" fmla="*/ 26 h 95"/>
                <a:gd name="T32" fmla="*/ 372 w 715"/>
                <a:gd name="T33" fmla="*/ 20 h 95"/>
                <a:gd name="T34" fmla="*/ 263 w 715"/>
                <a:gd name="T35" fmla="*/ 13 h 95"/>
                <a:gd name="T36" fmla="*/ 193 w 715"/>
                <a:gd name="T37" fmla="*/ 9 h 95"/>
                <a:gd name="T38" fmla="*/ 98 w 715"/>
                <a:gd name="T39" fmla="*/ 21 h 95"/>
                <a:gd name="T40" fmla="*/ 403 w 715"/>
                <a:gd name="T41" fmla="*/ 77 h 95"/>
                <a:gd name="T42" fmla="*/ 420 w 715"/>
                <a:gd name="T43" fmla="*/ 84 h 95"/>
                <a:gd name="T44" fmla="*/ 458 w 715"/>
                <a:gd name="T45" fmla="*/ 81 h 95"/>
                <a:gd name="T46" fmla="*/ 503 w 715"/>
                <a:gd name="T47" fmla="*/ 64 h 95"/>
                <a:gd name="T48" fmla="*/ 504 w 715"/>
                <a:gd name="T49" fmla="*/ 76 h 95"/>
                <a:gd name="T50" fmla="*/ 567 w 715"/>
                <a:gd name="T51" fmla="*/ 43 h 95"/>
                <a:gd name="T52" fmla="*/ 560 w 715"/>
                <a:gd name="T53" fmla="*/ 62 h 95"/>
                <a:gd name="T54" fmla="*/ 583 w 715"/>
                <a:gd name="T55" fmla="*/ 56 h 95"/>
                <a:gd name="T56" fmla="*/ 615 w 715"/>
                <a:gd name="T57" fmla="*/ 58 h 95"/>
                <a:gd name="T58" fmla="*/ 639 w 715"/>
                <a:gd name="T59" fmla="*/ 45 h 95"/>
                <a:gd name="T60" fmla="*/ 604 w 715"/>
                <a:gd name="T61" fmla="*/ 58 h 95"/>
                <a:gd name="T62" fmla="*/ 575 w 715"/>
                <a:gd name="T63" fmla="*/ 51 h 95"/>
                <a:gd name="T64" fmla="*/ 562 w 715"/>
                <a:gd name="T65" fmla="*/ 34 h 95"/>
                <a:gd name="T66" fmla="*/ 541 w 715"/>
                <a:gd name="T67" fmla="*/ 45 h 95"/>
                <a:gd name="T68" fmla="*/ 492 w 715"/>
                <a:gd name="T69" fmla="*/ 54 h 95"/>
                <a:gd name="T70" fmla="*/ 469 w 715"/>
                <a:gd name="T71" fmla="*/ 29 h 95"/>
                <a:gd name="T72" fmla="*/ 435 w 715"/>
                <a:gd name="T73" fmla="*/ 29 h 95"/>
                <a:gd name="T74" fmla="*/ 362 w 715"/>
                <a:gd name="T75" fmla="*/ 80 h 95"/>
                <a:gd name="T76" fmla="*/ 345 w 715"/>
                <a:gd name="T77" fmla="*/ 72 h 95"/>
                <a:gd name="T78" fmla="*/ 242 w 715"/>
                <a:gd name="T79" fmla="*/ 81 h 95"/>
                <a:gd name="T80" fmla="*/ 295 w 715"/>
                <a:gd name="T81" fmla="*/ 42 h 95"/>
                <a:gd name="T82" fmla="*/ 328 w 715"/>
                <a:gd name="T83" fmla="*/ 36 h 95"/>
                <a:gd name="T84" fmla="*/ 296 w 715"/>
                <a:gd name="T85" fmla="*/ 76 h 95"/>
                <a:gd name="T86" fmla="*/ 329 w 715"/>
                <a:gd name="T87" fmla="*/ 44 h 95"/>
                <a:gd name="T88" fmla="*/ 317 w 715"/>
                <a:gd name="T89" fmla="*/ 27 h 95"/>
                <a:gd name="T90" fmla="*/ 298 w 715"/>
                <a:gd name="T91" fmla="*/ 25 h 95"/>
                <a:gd name="T92" fmla="*/ 230 w 715"/>
                <a:gd name="T93" fmla="*/ 75 h 95"/>
                <a:gd name="T94" fmla="*/ 266 w 715"/>
                <a:gd name="T95" fmla="*/ 32 h 95"/>
                <a:gd name="T96" fmla="*/ 215 w 715"/>
                <a:gd name="T97" fmla="*/ 53 h 95"/>
                <a:gd name="T98" fmla="*/ 203 w 715"/>
                <a:gd name="T99" fmla="*/ 54 h 95"/>
                <a:gd name="T100" fmla="*/ 151 w 715"/>
                <a:gd name="T101" fmla="*/ 43 h 95"/>
                <a:gd name="T102" fmla="*/ 159 w 715"/>
                <a:gd name="T103" fmla="*/ 63 h 95"/>
                <a:gd name="T104" fmla="*/ 212 w 715"/>
                <a:gd name="T105" fmla="*/ 24 h 95"/>
                <a:gd name="T106" fmla="*/ 194 w 715"/>
                <a:gd name="T107" fmla="*/ 18 h 95"/>
                <a:gd name="T108" fmla="*/ 153 w 715"/>
                <a:gd name="T109" fmla="*/ 34 h 95"/>
                <a:gd name="T110" fmla="*/ 108 w 715"/>
                <a:gd name="T111" fmla="*/ 51 h 95"/>
                <a:gd name="T112" fmla="*/ 112 w 715"/>
                <a:gd name="T113" fmla="*/ 26 h 95"/>
                <a:gd name="T114" fmla="*/ 65 w 715"/>
                <a:gd name="T115" fmla="*/ 54 h 95"/>
                <a:gd name="T116" fmla="*/ 87 w 715"/>
                <a:gd name="T117" fmla="*/ 22 h 95"/>
                <a:gd name="T118" fmla="*/ 53 w 715"/>
                <a:gd name="T119" fmla="*/ 36 h 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715" h="95">
                  <a:moveTo>
                    <a:pt x="19" y="17"/>
                  </a:moveTo>
                  <a:cubicBezTo>
                    <a:pt x="21" y="19"/>
                    <a:pt x="23" y="14"/>
                    <a:pt x="25" y="16"/>
                  </a:cubicBezTo>
                  <a:cubicBezTo>
                    <a:pt x="24" y="17"/>
                    <a:pt x="25" y="18"/>
                    <a:pt x="24" y="19"/>
                  </a:cubicBezTo>
                  <a:cubicBezTo>
                    <a:pt x="19" y="17"/>
                    <a:pt x="19" y="22"/>
                    <a:pt x="14" y="23"/>
                  </a:cubicBezTo>
                  <a:cubicBezTo>
                    <a:pt x="16" y="26"/>
                    <a:pt x="20" y="22"/>
                    <a:pt x="20" y="28"/>
                  </a:cubicBezTo>
                  <a:cubicBezTo>
                    <a:pt x="27" y="25"/>
                    <a:pt x="29" y="13"/>
                    <a:pt x="34" y="16"/>
                  </a:cubicBezTo>
                  <a:cubicBezTo>
                    <a:pt x="33" y="17"/>
                    <a:pt x="35" y="19"/>
                    <a:pt x="34" y="20"/>
                  </a:cubicBezTo>
                  <a:cubicBezTo>
                    <a:pt x="31" y="23"/>
                    <a:pt x="28" y="26"/>
                    <a:pt x="32" y="29"/>
                  </a:cubicBezTo>
                  <a:cubicBezTo>
                    <a:pt x="34" y="28"/>
                    <a:pt x="35" y="26"/>
                    <a:pt x="37" y="25"/>
                  </a:cubicBezTo>
                  <a:cubicBezTo>
                    <a:pt x="36" y="20"/>
                    <a:pt x="35" y="16"/>
                    <a:pt x="38" y="12"/>
                  </a:cubicBezTo>
                  <a:cubicBezTo>
                    <a:pt x="39" y="17"/>
                    <a:pt x="40" y="17"/>
                    <a:pt x="44" y="22"/>
                  </a:cubicBezTo>
                  <a:cubicBezTo>
                    <a:pt x="40" y="26"/>
                    <a:pt x="38" y="26"/>
                    <a:pt x="37" y="32"/>
                  </a:cubicBezTo>
                  <a:cubicBezTo>
                    <a:pt x="34" y="27"/>
                    <a:pt x="34" y="33"/>
                    <a:pt x="34" y="35"/>
                  </a:cubicBezTo>
                  <a:cubicBezTo>
                    <a:pt x="33" y="33"/>
                    <a:pt x="32" y="32"/>
                    <a:pt x="31" y="31"/>
                  </a:cubicBezTo>
                  <a:cubicBezTo>
                    <a:pt x="25" y="37"/>
                    <a:pt x="30" y="42"/>
                    <a:pt x="25" y="46"/>
                  </a:cubicBezTo>
                  <a:cubicBezTo>
                    <a:pt x="26" y="45"/>
                    <a:pt x="28" y="45"/>
                    <a:pt x="30" y="45"/>
                  </a:cubicBezTo>
                  <a:cubicBezTo>
                    <a:pt x="27" y="47"/>
                    <a:pt x="28" y="48"/>
                    <a:pt x="26" y="50"/>
                  </a:cubicBezTo>
                  <a:cubicBezTo>
                    <a:pt x="24" y="43"/>
                    <a:pt x="20" y="51"/>
                    <a:pt x="17" y="48"/>
                  </a:cubicBezTo>
                  <a:cubicBezTo>
                    <a:pt x="20" y="41"/>
                    <a:pt x="21" y="34"/>
                    <a:pt x="25" y="29"/>
                  </a:cubicBezTo>
                  <a:cubicBezTo>
                    <a:pt x="22" y="28"/>
                    <a:pt x="18" y="30"/>
                    <a:pt x="16" y="27"/>
                  </a:cubicBezTo>
                  <a:cubicBezTo>
                    <a:pt x="12" y="30"/>
                    <a:pt x="10" y="33"/>
                    <a:pt x="10" y="36"/>
                  </a:cubicBezTo>
                  <a:cubicBezTo>
                    <a:pt x="13" y="37"/>
                    <a:pt x="12" y="30"/>
                    <a:pt x="16" y="32"/>
                  </a:cubicBezTo>
                  <a:cubicBezTo>
                    <a:pt x="18" y="35"/>
                    <a:pt x="14" y="36"/>
                    <a:pt x="15" y="38"/>
                  </a:cubicBezTo>
                  <a:cubicBezTo>
                    <a:pt x="16" y="38"/>
                    <a:pt x="18" y="37"/>
                    <a:pt x="18" y="38"/>
                  </a:cubicBezTo>
                  <a:cubicBezTo>
                    <a:pt x="7" y="44"/>
                    <a:pt x="7" y="53"/>
                    <a:pt x="0" y="60"/>
                  </a:cubicBezTo>
                  <a:cubicBezTo>
                    <a:pt x="6" y="57"/>
                    <a:pt x="12" y="53"/>
                    <a:pt x="17" y="57"/>
                  </a:cubicBezTo>
                  <a:cubicBezTo>
                    <a:pt x="19" y="53"/>
                    <a:pt x="8" y="52"/>
                    <a:pt x="13" y="47"/>
                  </a:cubicBezTo>
                  <a:cubicBezTo>
                    <a:pt x="14" y="52"/>
                    <a:pt x="22" y="50"/>
                    <a:pt x="25" y="56"/>
                  </a:cubicBezTo>
                  <a:cubicBezTo>
                    <a:pt x="22" y="58"/>
                    <a:pt x="19" y="61"/>
                    <a:pt x="16" y="63"/>
                  </a:cubicBezTo>
                  <a:cubicBezTo>
                    <a:pt x="12" y="59"/>
                    <a:pt x="7" y="64"/>
                    <a:pt x="3" y="64"/>
                  </a:cubicBezTo>
                  <a:cubicBezTo>
                    <a:pt x="6" y="67"/>
                    <a:pt x="2" y="72"/>
                    <a:pt x="7" y="70"/>
                  </a:cubicBezTo>
                  <a:cubicBezTo>
                    <a:pt x="7" y="64"/>
                    <a:pt x="24" y="64"/>
                    <a:pt x="26" y="70"/>
                  </a:cubicBezTo>
                  <a:cubicBezTo>
                    <a:pt x="28" y="68"/>
                    <a:pt x="31" y="66"/>
                    <a:pt x="34" y="64"/>
                  </a:cubicBezTo>
                  <a:cubicBezTo>
                    <a:pt x="36" y="70"/>
                    <a:pt x="40" y="64"/>
                    <a:pt x="43" y="67"/>
                  </a:cubicBezTo>
                  <a:cubicBezTo>
                    <a:pt x="43" y="74"/>
                    <a:pt x="40" y="69"/>
                    <a:pt x="36" y="71"/>
                  </a:cubicBezTo>
                  <a:cubicBezTo>
                    <a:pt x="35" y="73"/>
                    <a:pt x="35" y="75"/>
                    <a:pt x="37" y="78"/>
                  </a:cubicBezTo>
                  <a:cubicBezTo>
                    <a:pt x="41" y="73"/>
                    <a:pt x="44" y="75"/>
                    <a:pt x="48" y="71"/>
                  </a:cubicBezTo>
                  <a:cubicBezTo>
                    <a:pt x="46" y="68"/>
                    <a:pt x="42" y="60"/>
                    <a:pt x="50" y="60"/>
                  </a:cubicBezTo>
                  <a:cubicBezTo>
                    <a:pt x="48" y="57"/>
                    <a:pt x="44" y="54"/>
                    <a:pt x="47" y="51"/>
                  </a:cubicBezTo>
                  <a:cubicBezTo>
                    <a:pt x="52" y="53"/>
                    <a:pt x="52" y="44"/>
                    <a:pt x="56" y="46"/>
                  </a:cubicBezTo>
                  <a:cubicBezTo>
                    <a:pt x="54" y="48"/>
                    <a:pt x="56" y="49"/>
                    <a:pt x="55" y="50"/>
                  </a:cubicBezTo>
                  <a:cubicBezTo>
                    <a:pt x="54" y="51"/>
                    <a:pt x="51" y="50"/>
                    <a:pt x="52" y="53"/>
                  </a:cubicBezTo>
                  <a:cubicBezTo>
                    <a:pt x="56" y="53"/>
                    <a:pt x="50" y="69"/>
                    <a:pt x="49" y="75"/>
                  </a:cubicBezTo>
                  <a:cubicBezTo>
                    <a:pt x="55" y="75"/>
                    <a:pt x="57" y="68"/>
                    <a:pt x="59" y="76"/>
                  </a:cubicBezTo>
                  <a:cubicBezTo>
                    <a:pt x="62" y="70"/>
                    <a:pt x="68" y="71"/>
                    <a:pt x="65" y="65"/>
                  </a:cubicBezTo>
                  <a:cubicBezTo>
                    <a:pt x="62" y="65"/>
                    <a:pt x="61" y="66"/>
                    <a:pt x="60" y="68"/>
                  </a:cubicBezTo>
                  <a:cubicBezTo>
                    <a:pt x="60" y="66"/>
                    <a:pt x="53" y="66"/>
                    <a:pt x="56" y="63"/>
                  </a:cubicBezTo>
                  <a:cubicBezTo>
                    <a:pt x="62" y="62"/>
                    <a:pt x="61" y="61"/>
                    <a:pt x="62" y="56"/>
                  </a:cubicBezTo>
                  <a:cubicBezTo>
                    <a:pt x="64" y="58"/>
                    <a:pt x="67" y="54"/>
                    <a:pt x="69" y="58"/>
                  </a:cubicBezTo>
                  <a:cubicBezTo>
                    <a:pt x="62" y="62"/>
                    <a:pt x="67" y="64"/>
                    <a:pt x="71" y="63"/>
                  </a:cubicBezTo>
                  <a:cubicBezTo>
                    <a:pt x="67" y="67"/>
                    <a:pt x="66" y="72"/>
                    <a:pt x="65" y="76"/>
                  </a:cubicBezTo>
                  <a:cubicBezTo>
                    <a:pt x="72" y="78"/>
                    <a:pt x="75" y="64"/>
                    <a:pt x="82" y="73"/>
                  </a:cubicBezTo>
                  <a:cubicBezTo>
                    <a:pt x="81" y="75"/>
                    <a:pt x="78" y="74"/>
                    <a:pt x="79" y="76"/>
                  </a:cubicBezTo>
                  <a:cubicBezTo>
                    <a:pt x="81" y="75"/>
                    <a:pt x="80" y="77"/>
                    <a:pt x="81" y="79"/>
                  </a:cubicBezTo>
                  <a:cubicBezTo>
                    <a:pt x="85" y="73"/>
                    <a:pt x="89" y="72"/>
                    <a:pt x="92" y="65"/>
                  </a:cubicBezTo>
                  <a:cubicBezTo>
                    <a:pt x="95" y="66"/>
                    <a:pt x="98" y="63"/>
                    <a:pt x="101" y="64"/>
                  </a:cubicBezTo>
                  <a:cubicBezTo>
                    <a:pt x="96" y="67"/>
                    <a:pt x="97" y="72"/>
                    <a:pt x="95" y="76"/>
                  </a:cubicBezTo>
                  <a:cubicBezTo>
                    <a:pt x="93" y="77"/>
                    <a:pt x="87" y="74"/>
                    <a:pt x="88" y="78"/>
                  </a:cubicBezTo>
                  <a:cubicBezTo>
                    <a:pt x="90" y="76"/>
                    <a:pt x="91" y="81"/>
                    <a:pt x="93" y="80"/>
                  </a:cubicBezTo>
                  <a:cubicBezTo>
                    <a:pt x="95" y="79"/>
                    <a:pt x="97" y="77"/>
                    <a:pt x="99" y="76"/>
                  </a:cubicBezTo>
                  <a:cubicBezTo>
                    <a:pt x="102" y="79"/>
                    <a:pt x="99" y="80"/>
                    <a:pt x="103" y="81"/>
                  </a:cubicBezTo>
                  <a:cubicBezTo>
                    <a:pt x="107" y="79"/>
                    <a:pt x="108" y="78"/>
                    <a:pt x="108" y="74"/>
                  </a:cubicBezTo>
                  <a:cubicBezTo>
                    <a:pt x="115" y="75"/>
                    <a:pt x="110" y="78"/>
                    <a:pt x="117" y="82"/>
                  </a:cubicBezTo>
                  <a:cubicBezTo>
                    <a:pt x="121" y="77"/>
                    <a:pt x="124" y="82"/>
                    <a:pt x="128" y="77"/>
                  </a:cubicBezTo>
                  <a:cubicBezTo>
                    <a:pt x="129" y="78"/>
                    <a:pt x="128" y="80"/>
                    <a:pt x="131" y="82"/>
                  </a:cubicBezTo>
                  <a:cubicBezTo>
                    <a:pt x="134" y="81"/>
                    <a:pt x="138" y="80"/>
                    <a:pt x="141" y="81"/>
                  </a:cubicBezTo>
                  <a:cubicBezTo>
                    <a:pt x="138" y="78"/>
                    <a:pt x="145" y="73"/>
                    <a:pt x="148" y="76"/>
                  </a:cubicBezTo>
                  <a:cubicBezTo>
                    <a:pt x="148" y="81"/>
                    <a:pt x="140" y="75"/>
                    <a:pt x="143" y="81"/>
                  </a:cubicBezTo>
                  <a:cubicBezTo>
                    <a:pt x="154" y="79"/>
                    <a:pt x="164" y="84"/>
                    <a:pt x="176" y="81"/>
                  </a:cubicBezTo>
                  <a:cubicBezTo>
                    <a:pt x="171" y="78"/>
                    <a:pt x="175" y="75"/>
                    <a:pt x="176" y="72"/>
                  </a:cubicBezTo>
                  <a:cubicBezTo>
                    <a:pt x="175" y="79"/>
                    <a:pt x="187" y="90"/>
                    <a:pt x="187" y="80"/>
                  </a:cubicBezTo>
                  <a:cubicBezTo>
                    <a:pt x="182" y="83"/>
                    <a:pt x="184" y="72"/>
                    <a:pt x="180" y="71"/>
                  </a:cubicBezTo>
                  <a:cubicBezTo>
                    <a:pt x="181" y="70"/>
                    <a:pt x="182" y="68"/>
                    <a:pt x="182" y="67"/>
                  </a:cubicBezTo>
                  <a:cubicBezTo>
                    <a:pt x="182" y="71"/>
                    <a:pt x="184" y="70"/>
                    <a:pt x="187" y="71"/>
                  </a:cubicBezTo>
                  <a:cubicBezTo>
                    <a:pt x="181" y="75"/>
                    <a:pt x="189" y="79"/>
                    <a:pt x="192" y="77"/>
                  </a:cubicBezTo>
                  <a:cubicBezTo>
                    <a:pt x="190" y="79"/>
                    <a:pt x="189" y="81"/>
                    <a:pt x="192" y="83"/>
                  </a:cubicBezTo>
                  <a:cubicBezTo>
                    <a:pt x="193" y="83"/>
                    <a:pt x="194" y="82"/>
                    <a:pt x="195" y="83"/>
                  </a:cubicBezTo>
                  <a:cubicBezTo>
                    <a:pt x="196" y="75"/>
                    <a:pt x="204" y="76"/>
                    <a:pt x="203" y="65"/>
                  </a:cubicBezTo>
                  <a:cubicBezTo>
                    <a:pt x="203" y="66"/>
                    <a:pt x="204" y="67"/>
                    <a:pt x="205" y="66"/>
                  </a:cubicBezTo>
                  <a:cubicBezTo>
                    <a:pt x="204" y="68"/>
                    <a:pt x="204" y="71"/>
                    <a:pt x="208" y="74"/>
                  </a:cubicBezTo>
                  <a:cubicBezTo>
                    <a:pt x="211" y="72"/>
                    <a:pt x="221" y="72"/>
                    <a:pt x="218" y="77"/>
                  </a:cubicBezTo>
                  <a:cubicBezTo>
                    <a:pt x="214" y="72"/>
                    <a:pt x="209" y="78"/>
                    <a:pt x="201" y="76"/>
                  </a:cubicBezTo>
                  <a:cubicBezTo>
                    <a:pt x="199" y="78"/>
                    <a:pt x="200" y="80"/>
                    <a:pt x="199" y="81"/>
                  </a:cubicBezTo>
                  <a:cubicBezTo>
                    <a:pt x="205" y="86"/>
                    <a:pt x="212" y="82"/>
                    <a:pt x="218" y="84"/>
                  </a:cubicBezTo>
                  <a:cubicBezTo>
                    <a:pt x="217" y="83"/>
                    <a:pt x="216" y="82"/>
                    <a:pt x="218" y="80"/>
                  </a:cubicBezTo>
                  <a:cubicBezTo>
                    <a:pt x="227" y="77"/>
                    <a:pt x="225" y="91"/>
                    <a:pt x="225" y="91"/>
                  </a:cubicBezTo>
                  <a:cubicBezTo>
                    <a:pt x="228" y="88"/>
                    <a:pt x="234" y="85"/>
                    <a:pt x="227" y="85"/>
                  </a:cubicBezTo>
                  <a:cubicBezTo>
                    <a:pt x="228" y="81"/>
                    <a:pt x="233" y="78"/>
                    <a:pt x="235" y="86"/>
                  </a:cubicBezTo>
                  <a:cubicBezTo>
                    <a:pt x="246" y="83"/>
                    <a:pt x="253" y="88"/>
                    <a:pt x="263" y="82"/>
                  </a:cubicBezTo>
                  <a:cubicBezTo>
                    <a:pt x="264" y="87"/>
                    <a:pt x="273" y="86"/>
                    <a:pt x="278" y="85"/>
                  </a:cubicBezTo>
                  <a:cubicBezTo>
                    <a:pt x="279" y="79"/>
                    <a:pt x="281" y="81"/>
                    <a:pt x="279" y="78"/>
                  </a:cubicBezTo>
                  <a:cubicBezTo>
                    <a:pt x="281" y="77"/>
                    <a:pt x="282" y="75"/>
                    <a:pt x="284" y="74"/>
                  </a:cubicBezTo>
                  <a:cubicBezTo>
                    <a:pt x="284" y="77"/>
                    <a:pt x="286" y="79"/>
                    <a:pt x="289" y="76"/>
                  </a:cubicBezTo>
                  <a:cubicBezTo>
                    <a:pt x="289" y="72"/>
                    <a:pt x="287" y="74"/>
                    <a:pt x="284" y="72"/>
                  </a:cubicBezTo>
                  <a:cubicBezTo>
                    <a:pt x="286" y="70"/>
                    <a:pt x="285" y="68"/>
                    <a:pt x="288" y="66"/>
                  </a:cubicBezTo>
                  <a:cubicBezTo>
                    <a:pt x="288" y="72"/>
                    <a:pt x="294" y="80"/>
                    <a:pt x="286" y="86"/>
                  </a:cubicBezTo>
                  <a:cubicBezTo>
                    <a:pt x="289" y="91"/>
                    <a:pt x="289" y="81"/>
                    <a:pt x="292" y="88"/>
                  </a:cubicBezTo>
                  <a:cubicBezTo>
                    <a:pt x="296" y="87"/>
                    <a:pt x="296" y="81"/>
                    <a:pt x="298" y="83"/>
                  </a:cubicBezTo>
                  <a:cubicBezTo>
                    <a:pt x="300" y="91"/>
                    <a:pt x="301" y="82"/>
                    <a:pt x="307" y="83"/>
                  </a:cubicBezTo>
                  <a:cubicBezTo>
                    <a:pt x="308" y="85"/>
                    <a:pt x="306" y="86"/>
                    <a:pt x="305" y="87"/>
                  </a:cubicBezTo>
                  <a:cubicBezTo>
                    <a:pt x="315" y="93"/>
                    <a:pt x="308" y="77"/>
                    <a:pt x="316" y="74"/>
                  </a:cubicBezTo>
                  <a:cubicBezTo>
                    <a:pt x="309" y="67"/>
                    <a:pt x="309" y="86"/>
                    <a:pt x="301" y="79"/>
                  </a:cubicBezTo>
                  <a:cubicBezTo>
                    <a:pt x="309" y="80"/>
                    <a:pt x="307" y="68"/>
                    <a:pt x="315" y="70"/>
                  </a:cubicBezTo>
                  <a:cubicBezTo>
                    <a:pt x="316" y="66"/>
                    <a:pt x="317" y="62"/>
                    <a:pt x="320" y="58"/>
                  </a:cubicBezTo>
                  <a:cubicBezTo>
                    <a:pt x="323" y="62"/>
                    <a:pt x="316" y="67"/>
                    <a:pt x="323" y="66"/>
                  </a:cubicBezTo>
                  <a:cubicBezTo>
                    <a:pt x="320" y="70"/>
                    <a:pt x="318" y="66"/>
                    <a:pt x="316" y="67"/>
                  </a:cubicBezTo>
                  <a:cubicBezTo>
                    <a:pt x="324" y="75"/>
                    <a:pt x="309" y="81"/>
                    <a:pt x="316" y="89"/>
                  </a:cubicBezTo>
                  <a:cubicBezTo>
                    <a:pt x="320" y="86"/>
                    <a:pt x="323" y="82"/>
                    <a:pt x="321" y="78"/>
                  </a:cubicBezTo>
                  <a:cubicBezTo>
                    <a:pt x="325" y="74"/>
                    <a:pt x="328" y="76"/>
                    <a:pt x="331" y="77"/>
                  </a:cubicBezTo>
                  <a:cubicBezTo>
                    <a:pt x="326" y="79"/>
                    <a:pt x="330" y="82"/>
                    <a:pt x="326" y="85"/>
                  </a:cubicBezTo>
                  <a:cubicBezTo>
                    <a:pt x="325" y="83"/>
                    <a:pt x="324" y="81"/>
                    <a:pt x="323" y="82"/>
                  </a:cubicBezTo>
                  <a:cubicBezTo>
                    <a:pt x="326" y="87"/>
                    <a:pt x="322" y="84"/>
                    <a:pt x="323" y="89"/>
                  </a:cubicBezTo>
                  <a:cubicBezTo>
                    <a:pt x="327" y="88"/>
                    <a:pt x="333" y="89"/>
                    <a:pt x="334" y="86"/>
                  </a:cubicBezTo>
                  <a:cubicBezTo>
                    <a:pt x="333" y="83"/>
                    <a:pt x="331" y="84"/>
                    <a:pt x="329" y="84"/>
                  </a:cubicBezTo>
                  <a:cubicBezTo>
                    <a:pt x="335" y="84"/>
                    <a:pt x="332" y="78"/>
                    <a:pt x="335" y="80"/>
                  </a:cubicBezTo>
                  <a:cubicBezTo>
                    <a:pt x="336" y="82"/>
                    <a:pt x="336" y="85"/>
                    <a:pt x="336" y="88"/>
                  </a:cubicBezTo>
                  <a:cubicBezTo>
                    <a:pt x="359" y="87"/>
                    <a:pt x="382" y="90"/>
                    <a:pt x="405" y="88"/>
                  </a:cubicBezTo>
                  <a:cubicBezTo>
                    <a:pt x="400" y="82"/>
                    <a:pt x="408" y="79"/>
                    <a:pt x="410" y="79"/>
                  </a:cubicBezTo>
                  <a:cubicBezTo>
                    <a:pt x="411" y="84"/>
                    <a:pt x="407" y="84"/>
                    <a:pt x="405" y="88"/>
                  </a:cubicBezTo>
                  <a:cubicBezTo>
                    <a:pt x="408" y="93"/>
                    <a:pt x="412" y="88"/>
                    <a:pt x="414" y="85"/>
                  </a:cubicBezTo>
                  <a:cubicBezTo>
                    <a:pt x="418" y="86"/>
                    <a:pt x="415" y="90"/>
                    <a:pt x="419" y="85"/>
                  </a:cubicBezTo>
                  <a:cubicBezTo>
                    <a:pt x="419" y="93"/>
                    <a:pt x="428" y="85"/>
                    <a:pt x="432" y="90"/>
                  </a:cubicBezTo>
                  <a:cubicBezTo>
                    <a:pt x="432" y="89"/>
                    <a:pt x="438" y="87"/>
                    <a:pt x="439" y="83"/>
                  </a:cubicBezTo>
                  <a:cubicBezTo>
                    <a:pt x="440" y="85"/>
                    <a:pt x="442" y="85"/>
                    <a:pt x="443" y="86"/>
                  </a:cubicBezTo>
                  <a:cubicBezTo>
                    <a:pt x="442" y="88"/>
                    <a:pt x="437" y="85"/>
                    <a:pt x="438" y="89"/>
                  </a:cubicBezTo>
                  <a:cubicBezTo>
                    <a:pt x="441" y="88"/>
                    <a:pt x="439" y="91"/>
                    <a:pt x="441" y="93"/>
                  </a:cubicBezTo>
                  <a:cubicBezTo>
                    <a:pt x="448" y="88"/>
                    <a:pt x="460" y="95"/>
                    <a:pt x="464" y="89"/>
                  </a:cubicBezTo>
                  <a:cubicBezTo>
                    <a:pt x="462" y="85"/>
                    <a:pt x="448" y="89"/>
                    <a:pt x="446" y="83"/>
                  </a:cubicBezTo>
                  <a:cubicBezTo>
                    <a:pt x="454" y="87"/>
                    <a:pt x="463" y="84"/>
                    <a:pt x="472" y="83"/>
                  </a:cubicBezTo>
                  <a:cubicBezTo>
                    <a:pt x="470" y="84"/>
                    <a:pt x="469" y="85"/>
                    <a:pt x="467" y="87"/>
                  </a:cubicBezTo>
                  <a:cubicBezTo>
                    <a:pt x="469" y="89"/>
                    <a:pt x="471" y="91"/>
                    <a:pt x="472" y="93"/>
                  </a:cubicBezTo>
                  <a:cubicBezTo>
                    <a:pt x="478" y="91"/>
                    <a:pt x="472" y="86"/>
                    <a:pt x="476" y="84"/>
                  </a:cubicBezTo>
                  <a:cubicBezTo>
                    <a:pt x="477" y="85"/>
                    <a:pt x="475" y="86"/>
                    <a:pt x="477" y="88"/>
                  </a:cubicBezTo>
                  <a:cubicBezTo>
                    <a:pt x="485" y="83"/>
                    <a:pt x="479" y="72"/>
                    <a:pt x="485" y="71"/>
                  </a:cubicBezTo>
                  <a:cubicBezTo>
                    <a:pt x="482" y="76"/>
                    <a:pt x="486" y="83"/>
                    <a:pt x="479" y="88"/>
                  </a:cubicBezTo>
                  <a:cubicBezTo>
                    <a:pt x="485" y="95"/>
                    <a:pt x="486" y="85"/>
                    <a:pt x="491" y="93"/>
                  </a:cubicBezTo>
                  <a:cubicBezTo>
                    <a:pt x="494" y="90"/>
                    <a:pt x="496" y="92"/>
                    <a:pt x="499" y="88"/>
                  </a:cubicBezTo>
                  <a:cubicBezTo>
                    <a:pt x="500" y="93"/>
                    <a:pt x="511" y="95"/>
                    <a:pt x="513" y="89"/>
                  </a:cubicBezTo>
                  <a:cubicBezTo>
                    <a:pt x="517" y="92"/>
                    <a:pt x="524" y="95"/>
                    <a:pt x="528" y="88"/>
                  </a:cubicBezTo>
                  <a:cubicBezTo>
                    <a:pt x="529" y="93"/>
                    <a:pt x="536" y="93"/>
                    <a:pt x="536" y="87"/>
                  </a:cubicBezTo>
                  <a:cubicBezTo>
                    <a:pt x="538" y="89"/>
                    <a:pt x="539" y="91"/>
                    <a:pt x="539" y="92"/>
                  </a:cubicBezTo>
                  <a:cubicBezTo>
                    <a:pt x="545" y="84"/>
                    <a:pt x="568" y="91"/>
                    <a:pt x="563" y="77"/>
                  </a:cubicBezTo>
                  <a:cubicBezTo>
                    <a:pt x="565" y="76"/>
                    <a:pt x="566" y="79"/>
                    <a:pt x="567" y="81"/>
                  </a:cubicBezTo>
                  <a:cubicBezTo>
                    <a:pt x="570" y="79"/>
                    <a:pt x="568" y="77"/>
                    <a:pt x="569" y="76"/>
                  </a:cubicBezTo>
                  <a:cubicBezTo>
                    <a:pt x="571" y="76"/>
                    <a:pt x="574" y="73"/>
                    <a:pt x="576" y="76"/>
                  </a:cubicBezTo>
                  <a:cubicBezTo>
                    <a:pt x="572" y="79"/>
                    <a:pt x="570" y="81"/>
                    <a:pt x="571" y="87"/>
                  </a:cubicBezTo>
                  <a:cubicBezTo>
                    <a:pt x="567" y="86"/>
                    <a:pt x="563" y="90"/>
                    <a:pt x="560" y="90"/>
                  </a:cubicBezTo>
                  <a:cubicBezTo>
                    <a:pt x="571" y="93"/>
                    <a:pt x="591" y="94"/>
                    <a:pt x="603" y="84"/>
                  </a:cubicBezTo>
                  <a:cubicBezTo>
                    <a:pt x="605" y="90"/>
                    <a:pt x="609" y="79"/>
                    <a:pt x="612" y="82"/>
                  </a:cubicBezTo>
                  <a:cubicBezTo>
                    <a:pt x="608" y="85"/>
                    <a:pt x="604" y="88"/>
                    <a:pt x="604" y="92"/>
                  </a:cubicBezTo>
                  <a:cubicBezTo>
                    <a:pt x="606" y="91"/>
                    <a:pt x="609" y="89"/>
                    <a:pt x="611" y="92"/>
                  </a:cubicBezTo>
                  <a:cubicBezTo>
                    <a:pt x="618" y="87"/>
                    <a:pt x="615" y="77"/>
                    <a:pt x="623" y="78"/>
                  </a:cubicBezTo>
                  <a:cubicBezTo>
                    <a:pt x="624" y="74"/>
                    <a:pt x="622" y="64"/>
                    <a:pt x="630" y="64"/>
                  </a:cubicBezTo>
                  <a:cubicBezTo>
                    <a:pt x="626" y="75"/>
                    <a:pt x="631" y="82"/>
                    <a:pt x="616" y="90"/>
                  </a:cubicBezTo>
                  <a:cubicBezTo>
                    <a:pt x="623" y="95"/>
                    <a:pt x="634" y="89"/>
                    <a:pt x="639" y="82"/>
                  </a:cubicBezTo>
                  <a:cubicBezTo>
                    <a:pt x="637" y="78"/>
                    <a:pt x="634" y="82"/>
                    <a:pt x="633" y="78"/>
                  </a:cubicBezTo>
                  <a:cubicBezTo>
                    <a:pt x="634" y="78"/>
                    <a:pt x="633" y="76"/>
                    <a:pt x="634" y="76"/>
                  </a:cubicBezTo>
                  <a:cubicBezTo>
                    <a:pt x="641" y="77"/>
                    <a:pt x="651" y="76"/>
                    <a:pt x="655" y="68"/>
                  </a:cubicBezTo>
                  <a:cubicBezTo>
                    <a:pt x="659" y="71"/>
                    <a:pt x="656" y="74"/>
                    <a:pt x="653" y="77"/>
                  </a:cubicBezTo>
                  <a:cubicBezTo>
                    <a:pt x="652" y="75"/>
                    <a:pt x="653" y="73"/>
                    <a:pt x="650" y="75"/>
                  </a:cubicBezTo>
                  <a:cubicBezTo>
                    <a:pt x="648" y="81"/>
                    <a:pt x="652" y="78"/>
                    <a:pt x="655" y="81"/>
                  </a:cubicBezTo>
                  <a:cubicBezTo>
                    <a:pt x="652" y="82"/>
                    <a:pt x="650" y="87"/>
                    <a:pt x="648" y="84"/>
                  </a:cubicBezTo>
                  <a:cubicBezTo>
                    <a:pt x="645" y="82"/>
                    <a:pt x="649" y="80"/>
                    <a:pt x="647" y="78"/>
                  </a:cubicBezTo>
                  <a:cubicBezTo>
                    <a:pt x="636" y="79"/>
                    <a:pt x="644" y="86"/>
                    <a:pt x="639" y="91"/>
                  </a:cubicBezTo>
                  <a:cubicBezTo>
                    <a:pt x="645" y="93"/>
                    <a:pt x="655" y="83"/>
                    <a:pt x="659" y="78"/>
                  </a:cubicBezTo>
                  <a:cubicBezTo>
                    <a:pt x="661" y="79"/>
                    <a:pt x="662" y="78"/>
                    <a:pt x="664" y="81"/>
                  </a:cubicBezTo>
                  <a:cubicBezTo>
                    <a:pt x="667" y="73"/>
                    <a:pt x="673" y="67"/>
                    <a:pt x="679" y="62"/>
                  </a:cubicBezTo>
                  <a:cubicBezTo>
                    <a:pt x="676" y="57"/>
                    <a:pt x="674" y="61"/>
                    <a:pt x="672" y="64"/>
                  </a:cubicBezTo>
                  <a:cubicBezTo>
                    <a:pt x="666" y="57"/>
                    <a:pt x="673" y="52"/>
                    <a:pt x="679" y="50"/>
                  </a:cubicBezTo>
                  <a:cubicBezTo>
                    <a:pt x="681" y="54"/>
                    <a:pt x="673" y="52"/>
                    <a:pt x="678" y="58"/>
                  </a:cubicBezTo>
                  <a:cubicBezTo>
                    <a:pt x="680" y="56"/>
                    <a:pt x="681" y="57"/>
                    <a:pt x="683" y="55"/>
                  </a:cubicBezTo>
                  <a:cubicBezTo>
                    <a:pt x="681" y="46"/>
                    <a:pt x="692" y="39"/>
                    <a:pt x="686" y="29"/>
                  </a:cubicBezTo>
                  <a:cubicBezTo>
                    <a:pt x="689" y="27"/>
                    <a:pt x="691" y="27"/>
                    <a:pt x="692" y="30"/>
                  </a:cubicBezTo>
                  <a:cubicBezTo>
                    <a:pt x="688" y="32"/>
                    <a:pt x="693" y="35"/>
                    <a:pt x="695" y="35"/>
                  </a:cubicBezTo>
                  <a:cubicBezTo>
                    <a:pt x="692" y="37"/>
                    <a:pt x="689" y="39"/>
                    <a:pt x="691" y="42"/>
                  </a:cubicBezTo>
                  <a:cubicBezTo>
                    <a:pt x="696" y="41"/>
                    <a:pt x="697" y="36"/>
                    <a:pt x="703" y="32"/>
                  </a:cubicBezTo>
                  <a:cubicBezTo>
                    <a:pt x="705" y="34"/>
                    <a:pt x="706" y="36"/>
                    <a:pt x="708" y="36"/>
                  </a:cubicBezTo>
                  <a:cubicBezTo>
                    <a:pt x="711" y="33"/>
                    <a:pt x="714" y="35"/>
                    <a:pt x="715" y="31"/>
                  </a:cubicBezTo>
                  <a:cubicBezTo>
                    <a:pt x="713" y="25"/>
                    <a:pt x="710" y="33"/>
                    <a:pt x="709" y="30"/>
                  </a:cubicBezTo>
                  <a:cubicBezTo>
                    <a:pt x="710" y="28"/>
                    <a:pt x="713" y="26"/>
                    <a:pt x="712" y="23"/>
                  </a:cubicBezTo>
                  <a:cubicBezTo>
                    <a:pt x="705" y="24"/>
                    <a:pt x="699" y="32"/>
                    <a:pt x="693" y="31"/>
                  </a:cubicBezTo>
                  <a:cubicBezTo>
                    <a:pt x="697" y="25"/>
                    <a:pt x="689" y="26"/>
                    <a:pt x="686" y="24"/>
                  </a:cubicBezTo>
                  <a:cubicBezTo>
                    <a:pt x="687" y="23"/>
                    <a:pt x="688" y="22"/>
                    <a:pt x="687" y="21"/>
                  </a:cubicBezTo>
                  <a:cubicBezTo>
                    <a:pt x="682" y="27"/>
                    <a:pt x="685" y="34"/>
                    <a:pt x="684" y="40"/>
                  </a:cubicBezTo>
                  <a:cubicBezTo>
                    <a:pt x="680" y="41"/>
                    <a:pt x="676" y="50"/>
                    <a:pt x="670" y="43"/>
                  </a:cubicBezTo>
                  <a:cubicBezTo>
                    <a:pt x="674" y="41"/>
                    <a:pt x="670" y="38"/>
                    <a:pt x="669" y="35"/>
                  </a:cubicBezTo>
                  <a:cubicBezTo>
                    <a:pt x="663" y="40"/>
                    <a:pt x="665" y="46"/>
                    <a:pt x="664" y="52"/>
                  </a:cubicBezTo>
                  <a:cubicBezTo>
                    <a:pt x="667" y="51"/>
                    <a:pt x="666" y="45"/>
                    <a:pt x="670" y="47"/>
                  </a:cubicBezTo>
                  <a:cubicBezTo>
                    <a:pt x="671" y="52"/>
                    <a:pt x="667" y="51"/>
                    <a:pt x="663" y="55"/>
                  </a:cubicBezTo>
                  <a:cubicBezTo>
                    <a:pt x="663" y="58"/>
                    <a:pt x="669" y="56"/>
                    <a:pt x="666" y="59"/>
                  </a:cubicBezTo>
                  <a:cubicBezTo>
                    <a:pt x="656" y="64"/>
                    <a:pt x="651" y="68"/>
                    <a:pt x="642" y="72"/>
                  </a:cubicBezTo>
                  <a:cubicBezTo>
                    <a:pt x="642" y="70"/>
                    <a:pt x="645" y="67"/>
                    <a:pt x="645" y="65"/>
                  </a:cubicBezTo>
                  <a:cubicBezTo>
                    <a:pt x="650" y="64"/>
                    <a:pt x="663" y="60"/>
                    <a:pt x="662" y="56"/>
                  </a:cubicBezTo>
                  <a:cubicBezTo>
                    <a:pt x="655" y="55"/>
                    <a:pt x="654" y="59"/>
                    <a:pt x="647" y="58"/>
                  </a:cubicBezTo>
                  <a:cubicBezTo>
                    <a:pt x="650" y="52"/>
                    <a:pt x="654" y="55"/>
                    <a:pt x="659" y="52"/>
                  </a:cubicBezTo>
                  <a:cubicBezTo>
                    <a:pt x="664" y="47"/>
                    <a:pt x="662" y="38"/>
                    <a:pt x="660" y="35"/>
                  </a:cubicBezTo>
                  <a:cubicBezTo>
                    <a:pt x="662" y="35"/>
                    <a:pt x="664" y="34"/>
                    <a:pt x="667" y="32"/>
                  </a:cubicBezTo>
                  <a:cubicBezTo>
                    <a:pt x="668" y="35"/>
                    <a:pt x="670" y="35"/>
                    <a:pt x="673" y="33"/>
                  </a:cubicBezTo>
                  <a:cubicBezTo>
                    <a:pt x="671" y="29"/>
                    <a:pt x="663" y="33"/>
                    <a:pt x="664" y="28"/>
                  </a:cubicBezTo>
                  <a:cubicBezTo>
                    <a:pt x="667" y="29"/>
                    <a:pt x="671" y="31"/>
                    <a:pt x="674" y="30"/>
                  </a:cubicBezTo>
                  <a:cubicBezTo>
                    <a:pt x="673" y="27"/>
                    <a:pt x="672" y="24"/>
                    <a:pt x="673" y="21"/>
                  </a:cubicBezTo>
                  <a:cubicBezTo>
                    <a:pt x="669" y="26"/>
                    <a:pt x="666" y="23"/>
                    <a:pt x="663" y="22"/>
                  </a:cubicBezTo>
                  <a:cubicBezTo>
                    <a:pt x="660" y="24"/>
                    <a:pt x="662" y="26"/>
                    <a:pt x="658" y="28"/>
                  </a:cubicBezTo>
                  <a:cubicBezTo>
                    <a:pt x="659" y="29"/>
                    <a:pt x="661" y="30"/>
                    <a:pt x="662" y="30"/>
                  </a:cubicBezTo>
                  <a:cubicBezTo>
                    <a:pt x="656" y="30"/>
                    <a:pt x="660" y="36"/>
                    <a:pt x="656" y="39"/>
                  </a:cubicBezTo>
                  <a:cubicBezTo>
                    <a:pt x="652" y="33"/>
                    <a:pt x="657" y="34"/>
                    <a:pt x="651" y="30"/>
                  </a:cubicBezTo>
                  <a:cubicBezTo>
                    <a:pt x="645" y="32"/>
                    <a:pt x="638" y="33"/>
                    <a:pt x="636" y="25"/>
                  </a:cubicBezTo>
                  <a:cubicBezTo>
                    <a:pt x="635" y="26"/>
                    <a:pt x="633" y="26"/>
                    <a:pt x="632" y="27"/>
                  </a:cubicBezTo>
                  <a:cubicBezTo>
                    <a:pt x="631" y="31"/>
                    <a:pt x="635" y="32"/>
                    <a:pt x="635" y="35"/>
                  </a:cubicBezTo>
                  <a:cubicBezTo>
                    <a:pt x="629" y="33"/>
                    <a:pt x="621" y="45"/>
                    <a:pt x="611" y="39"/>
                  </a:cubicBezTo>
                  <a:cubicBezTo>
                    <a:pt x="616" y="41"/>
                    <a:pt x="617" y="30"/>
                    <a:pt x="623" y="32"/>
                  </a:cubicBezTo>
                  <a:cubicBezTo>
                    <a:pt x="622" y="33"/>
                    <a:pt x="620" y="34"/>
                    <a:pt x="621" y="35"/>
                  </a:cubicBezTo>
                  <a:cubicBezTo>
                    <a:pt x="623" y="34"/>
                    <a:pt x="624" y="37"/>
                    <a:pt x="627" y="34"/>
                  </a:cubicBezTo>
                  <a:cubicBezTo>
                    <a:pt x="625" y="22"/>
                    <a:pt x="641" y="24"/>
                    <a:pt x="641" y="20"/>
                  </a:cubicBezTo>
                  <a:cubicBezTo>
                    <a:pt x="633" y="24"/>
                    <a:pt x="625" y="19"/>
                    <a:pt x="617" y="22"/>
                  </a:cubicBezTo>
                  <a:cubicBezTo>
                    <a:pt x="618" y="23"/>
                    <a:pt x="616" y="24"/>
                    <a:pt x="615" y="25"/>
                  </a:cubicBezTo>
                  <a:cubicBezTo>
                    <a:pt x="616" y="27"/>
                    <a:pt x="617" y="28"/>
                    <a:pt x="616" y="30"/>
                  </a:cubicBezTo>
                  <a:cubicBezTo>
                    <a:pt x="612" y="31"/>
                    <a:pt x="611" y="37"/>
                    <a:pt x="610" y="35"/>
                  </a:cubicBezTo>
                  <a:cubicBezTo>
                    <a:pt x="610" y="33"/>
                    <a:pt x="613" y="31"/>
                    <a:pt x="610" y="29"/>
                  </a:cubicBezTo>
                  <a:cubicBezTo>
                    <a:pt x="609" y="29"/>
                    <a:pt x="608" y="31"/>
                    <a:pt x="607" y="30"/>
                  </a:cubicBezTo>
                  <a:cubicBezTo>
                    <a:pt x="603" y="33"/>
                    <a:pt x="604" y="39"/>
                    <a:pt x="598" y="37"/>
                  </a:cubicBezTo>
                  <a:cubicBezTo>
                    <a:pt x="597" y="34"/>
                    <a:pt x="604" y="33"/>
                    <a:pt x="602" y="30"/>
                  </a:cubicBezTo>
                  <a:cubicBezTo>
                    <a:pt x="598" y="34"/>
                    <a:pt x="596" y="28"/>
                    <a:pt x="593" y="32"/>
                  </a:cubicBezTo>
                  <a:cubicBezTo>
                    <a:pt x="595" y="35"/>
                    <a:pt x="597" y="37"/>
                    <a:pt x="593" y="39"/>
                  </a:cubicBezTo>
                  <a:cubicBezTo>
                    <a:pt x="594" y="30"/>
                    <a:pt x="586" y="38"/>
                    <a:pt x="592" y="29"/>
                  </a:cubicBezTo>
                  <a:cubicBezTo>
                    <a:pt x="598" y="32"/>
                    <a:pt x="606" y="23"/>
                    <a:pt x="612" y="29"/>
                  </a:cubicBezTo>
                  <a:cubicBezTo>
                    <a:pt x="616" y="28"/>
                    <a:pt x="611" y="20"/>
                    <a:pt x="610" y="22"/>
                  </a:cubicBezTo>
                  <a:cubicBezTo>
                    <a:pt x="610" y="24"/>
                    <a:pt x="603" y="24"/>
                    <a:pt x="602" y="26"/>
                  </a:cubicBezTo>
                  <a:cubicBezTo>
                    <a:pt x="600" y="24"/>
                    <a:pt x="602" y="23"/>
                    <a:pt x="602" y="21"/>
                  </a:cubicBezTo>
                  <a:cubicBezTo>
                    <a:pt x="601" y="21"/>
                    <a:pt x="601" y="22"/>
                    <a:pt x="600" y="21"/>
                  </a:cubicBezTo>
                  <a:cubicBezTo>
                    <a:pt x="599" y="21"/>
                    <a:pt x="598" y="21"/>
                    <a:pt x="597" y="21"/>
                  </a:cubicBezTo>
                  <a:cubicBezTo>
                    <a:pt x="598" y="23"/>
                    <a:pt x="601" y="25"/>
                    <a:pt x="599" y="27"/>
                  </a:cubicBezTo>
                  <a:cubicBezTo>
                    <a:pt x="598" y="25"/>
                    <a:pt x="597" y="27"/>
                    <a:pt x="595" y="26"/>
                  </a:cubicBezTo>
                  <a:cubicBezTo>
                    <a:pt x="593" y="24"/>
                    <a:pt x="595" y="23"/>
                    <a:pt x="593" y="21"/>
                  </a:cubicBezTo>
                  <a:cubicBezTo>
                    <a:pt x="589" y="20"/>
                    <a:pt x="591" y="23"/>
                    <a:pt x="587" y="25"/>
                  </a:cubicBezTo>
                  <a:cubicBezTo>
                    <a:pt x="589" y="19"/>
                    <a:pt x="570" y="21"/>
                    <a:pt x="579" y="24"/>
                  </a:cubicBezTo>
                  <a:cubicBezTo>
                    <a:pt x="578" y="25"/>
                    <a:pt x="576" y="27"/>
                    <a:pt x="575" y="28"/>
                  </a:cubicBezTo>
                  <a:cubicBezTo>
                    <a:pt x="572" y="22"/>
                    <a:pt x="567" y="27"/>
                    <a:pt x="564" y="25"/>
                  </a:cubicBezTo>
                  <a:cubicBezTo>
                    <a:pt x="563" y="24"/>
                    <a:pt x="565" y="23"/>
                    <a:pt x="564" y="21"/>
                  </a:cubicBezTo>
                  <a:cubicBezTo>
                    <a:pt x="561" y="21"/>
                    <a:pt x="558" y="26"/>
                    <a:pt x="555" y="21"/>
                  </a:cubicBezTo>
                  <a:cubicBezTo>
                    <a:pt x="551" y="22"/>
                    <a:pt x="553" y="28"/>
                    <a:pt x="550" y="26"/>
                  </a:cubicBezTo>
                  <a:cubicBezTo>
                    <a:pt x="551" y="18"/>
                    <a:pt x="533" y="18"/>
                    <a:pt x="528" y="26"/>
                  </a:cubicBezTo>
                  <a:cubicBezTo>
                    <a:pt x="523" y="27"/>
                    <a:pt x="529" y="20"/>
                    <a:pt x="525" y="22"/>
                  </a:cubicBezTo>
                  <a:cubicBezTo>
                    <a:pt x="527" y="24"/>
                    <a:pt x="520" y="26"/>
                    <a:pt x="520" y="24"/>
                  </a:cubicBezTo>
                  <a:cubicBezTo>
                    <a:pt x="521" y="22"/>
                    <a:pt x="519" y="20"/>
                    <a:pt x="519" y="19"/>
                  </a:cubicBezTo>
                  <a:cubicBezTo>
                    <a:pt x="514" y="20"/>
                    <a:pt x="521" y="23"/>
                    <a:pt x="516" y="25"/>
                  </a:cubicBezTo>
                  <a:cubicBezTo>
                    <a:pt x="516" y="23"/>
                    <a:pt x="514" y="24"/>
                    <a:pt x="514" y="23"/>
                  </a:cubicBezTo>
                  <a:cubicBezTo>
                    <a:pt x="518" y="22"/>
                    <a:pt x="514" y="16"/>
                    <a:pt x="515" y="20"/>
                  </a:cubicBezTo>
                  <a:cubicBezTo>
                    <a:pt x="512" y="21"/>
                    <a:pt x="513" y="27"/>
                    <a:pt x="509" y="25"/>
                  </a:cubicBezTo>
                  <a:cubicBezTo>
                    <a:pt x="508" y="22"/>
                    <a:pt x="512" y="18"/>
                    <a:pt x="507" y="17"/>
                  </a:cubicBezTo>
                  <a:cubicBezTo>
                    <a:pt x="506" y="23"/>
                    <a:pt x="498" y="29"/>
                    <a:pt x="495" y="23"/>
                  </a:cubicBezTo>
                  <a:cubicBezTo>
                    <a:pt x="493" y="26"/>
                    <a:pt x="493" y="34"/>
                    <a:pt x="488" y="30"/>
                  </a:cubicBezTo>
                  <a:cubicBezTo>
                    <a:pt x="490" y="29"/>
                    <a:pt x="491" y="28"/>
                    <a:pt x="489" y="26"/>
                  </a:cubicBezTo>
                  <a:cubicBezTo>
                    <a:pt x="488" y="27"/>
                    <a:pt x="487" y="28"/>
                    <a:pt x="486" y="27"/>
                  </a:cubicBezTo>
                  <a:cubicBezTo>
                    <a:pt x="487" y="18"/>
                    <a:pt x="500" y="25"/>
                    <a:pt x="500" y="17"/>
                  </a:cubicBezTo>
                  <a:cubicBezTo>
                    <a:pt x="494" y="20"/>
                    <a:pt x="489" y="16"/>
                    <a:pt x="484" y="20"/>
                  </a:cubicBezTo>
                  <a:cubicBezTo>
                    <a:pt x="482" y="21"/>
                    <a:pt x="483" y="23"/>
                    <a:pt x="482" y="24"/>
                  </a:cubicBezTo>
                  <a:cubicBezTo>
                    <a:pt x="478" y="20"/>
                    <a:pt x="477" y="34"/>
                    <a:pt x="471" y="26"/>
                  </a:cubicBezTo>
                  <a:cubicBezTo>
                    <a:pt x="478" y="26"/>
                    <a:pt x="475" y="21"/>
                    <a:pt x="482" y="19"/>
                  </a:cubicBezTo>
                  <a:cubicBezTo>
                    <a:pt x="475" y="15"/>
                    <a:pt x="468" y="20"/>
                    <a:pt x="461" y="19"/>
                  </a:cubicBezTo>
                  <a:cubicBezTo>
                    <a:pt x="463" y="24"/>
                    <a:pt x="466" y="17"/>
                    <a:pt x="467" y="22"/>
                  </a:cubicBezTo>
                  <a:cubicBezTo>
                    <a:pt x="466" y="22"/>
                    <a:pt x="466" y="24"/>
                    <a:pt x="466" y="24"/>
                  </a:cubicBezTo>
                  <a:cubicBezTo>
                    <a:pt x="462" y="21"/>
                    <a:pt x="455" y="23"/>
                    <a:pt x="458" y="16"/>
                  </a:cubicBezTo>
                  <a:cubicBezTo>
                    <a:pt x="457" y="17"/>
                    <a:pt x="456" y="17"/>
                    <a:pt x="456" y="16"/>
                  </a:cubicBezTo>
                  <a:cubicBezTo>
                    <a:pt x="454" y="17"/>
                    <a:pt x="453" y="16"/>
                    <a:pt x="452" y="17"/>
                  </a:cubicBezTo>
                  <a:cubicBezTo>
                    <a:pt x="454" y="19"/>
                    <a:pt x="453" y="20"/>
                    <a:pt x="451" y="22"/>
                  </a:cubicBezTo>
                  <a:cubicBezTo>
                    <a:pt x="455" y="24"/>
                    <a:pt x="455" y="26"/>
                    <a:pt x="450" y="30"/>
                  </a:cubicBezTo>
                  <a:cubicBezTo>
                    <a:pt x="450" y="27"/>
                    <a:pt x="449" y="26"/>
                    <a:pt x="446" y="25"/>
                  </a:cubicBezTo>
                  <a:cubicBezTo>
                    <a:pt x="451" y="24"/>
                    <a:pt x="448" y="21"/>
                    <a:pt x="449" y="19"/>
                  </a:cubicBezTo>
                  <a:cubicBezTo>
                    <a:pt x="446" y="16"/>
                    <a:pt x="444" y="13"/>
                    <a:pt x="440" y="17"/>
                  </a:cubicBezTo>
                  <a:cubicBezTo>
                    <a:pt x="442" y="22"/>
                    <a:pt x="444" y="19"/>
                    <a:pt x="446" y="20"/>
                  </a:cubicBezTo>
                  <a:cubicBezTo>
                    <a:pt x="441" y="21"/>
                    <a:pt x="448" y="24"/>
                    <a:pt x="443" y="26"/>
                  </a:cubicBezTo>
                  <a:cubicBezTo>
                    <a:pt x="443" y="23"/>
                    <a:pt x="444" y="19"/>
                    <a:pt x="440" y="21"/>
                  </a:cubicBezTo>
                  <a:cubicBezTo>
                    <a:pt x="441" y="25"/>
                    <a:pt x="433" y="23"/>
                    <a:pt x="434" y="28"/>
                  </a:cubicBezTo>
                  <a:cubicBezTo>
                    <a:pt x="429" y="21"/>
                    <a:pt x="429" y="32"/>
                    <a:pt x="425" y="28"/>
                  </a:cubicBezTo>
                  <a:cubicBezTo>
                    <a:pt x="427" y="25"/>
                    <a:pt x="423" y="22"/>
                    <a:pt x="426" y="20"/>
                  </a:cubicBezTo>
                  <a:cubicBezTo>
                    <a:pt x="425" y="22"/>
                    <a:pt x="427" y="25"/>
                    <a:pt x="430" y="25"/>
                  </a:cubicBezTo>
                  <a:cubicBezTo>
                    <a:pt x="433" y="20"/>
                    <a:pt x="435" y="24"/>
                    <a:pt x="439" y="18"/>
                  </a:cubicBezTo>
                  <a:cubicBezTo>
                    <a:pt x="431" y="16"/>
                    <a:pt x="422" y="16"/>
                    <a:pt x="417" y="19"/>
                  </a:cubicBezTo>
                  <a:cubicBezTo>
                    <a:pt x="413" y="12"/>
                    <a:pt x="397" y="12"/>
                    <a:pt x="394" y="23"/>
                  </a:cubicBezTo>
                  <a:cubicBezTo>
                    <a:pt x="394" y="17"/>
                    <a:pt x="391" y="23"/>
                    <a:pt x="389" y="21"/>
                  </a:cubicBezTo>
                  <a:cubicBezTo>
                    <a:pt x="386" y="17"/>
                    <a:pt x="393" y="18"/>
                    <a:pt x="392" y="15"/>
                  </a:cubicBezTo>
                  <a:cubicBezTo>
                    <a:pt x="386" y="15"/>
                    <a:pt x="385" y="24"/>
                    <a:pt x="379" y="22"/>
                  </a:cubicBezTo>
                  <a:cubicBezTo>
                    <a:pt x="379" y="19"/>
                    <a:pt x="383" y="20"/>
                    <a:pt x="383" y="15"/>
                  </a:cubicBezTo>
                  <a:cubicBezTo>
                    <a:pt x="381" y="17"/>
                    <a:pt x="379" y="16"/>
                    <a:pt x="377" y="18"/>
                  </a:cubicBezTo>
                  <a:cubicBezTo>
                    <a:pt x="378" y="20"/>
                    <a:pt x="380" y="27"/>
                    <a:pt x="375" y="25"/>
                  </a:cubicBezTo>
                  <a:cubicBezTo>
                    <a:pt x="375" y="21"/>
                    <a:pt x="378" y="17"/>
                    <a:pt x="374" y="13"/>
                  </a:cubicBezTo>
                  <a:cubicBezTo>
                    <a:pt x="370" y="16"/>
                    <a:pt x="368" y="13"/>
                    <a:pt x="364" y="15"/>
                  </a:cubicBezTo>
                  <a:cubicBezTo>
                    <a:pt x="366" y="21"/>
                    <a:pt x="374" y="14"/>
                    <a:pt x="372" y="20"/>
                  </a:cubicBezTo>
                  <a:cubicBezTo>
                    <a:pt x="370" y="19"/>
                    <a:pt x="357" y="23"/>
                    <a:pt x="365" y="23"/>
                  </a:cubicBezTo>
                  <a:cubicBezTo>
                    <a:pt x="361" y="25"/>
                    <a:pt x="362" y="32"/>
                    <a:pt x="357" y="29"/>
                  </a:cubicBezTo>
                  <a:cubicBezTo>
                    <a:pt x="363" y="25"/>
                    <a:pt x="353" y="20"/>
                    <a:pt x="363" y="16"/>
                  </a:cubicBezTo>
                  <a:cubicBezTo>
                    <a:pt x="358" y="12"/>
                    <a:pt x="352" y="15"/>
                    <a:pt x="346" y="15"/>
                  </a:cubicBezTo>
                  <a:cubicBezTo>
                    <a:pt x="349" y="19"/>
                    <a:pt x="352" y="18"/>
                    <a:pt x="356" y="20"/>
                  </a:cubicBezTo>
                  <a:cubicBezTo>
                    <a:pt x="352" y="20"/>
                    <a:pt x="354" y="21"/>
                    <a:pt x="351" y="24"/>
                  </a:cubicBezTo>
                  <a:cubicBezTo>
                    <a:pt x="352" y="17"/>
                    <a:pt x="347" y="25"/>
                    <a:pt x="345" y="23"/>
                  </a:cubicBezTo>
                  <a:cubicBezTo>
                    <a:pt x="341" y="19"/>
                    <a:pt x="346" y="17"/>
                    <a:pt x="343" y="14"/>
                  </a:cubicBezTo>
                  <a:cubicBezTo>
                    <a:pt x="338" y="13"/>
                    <a:pt x="339" y="20"/>
                    <a:pt x="334" y="19"/>
                  </a:cubicBezTo>
                  <a:cubicBezTo>
                    <a:pt x="333" y="17"/>
                    <a:pt x="335" y="15"/>
                    <a:pt x="334" y="13"/>
                  </a:cubicBezTo>
                  <a:cubicBezTo>
                    <a:pt x="331" y="19"/>
                    <a:pt x="326" y="19"/>
                    <a:pt x="324" y="12"/>
                  </a:cubicBezTo>
                  <a:cubicBezTo>
                    <a:pt x="317" y="15"/>
                    <a:pt x="317" y="12"/>
                    <a:pt x="311" y="19"/>
                  </a:cubicBezTo>
                  <a:cubicBezTo>
                    <a:pt x="311" y="15"/>
                    <a:pt x="304" y="14"/>
                    <a:pt x="301" y="12"/>
                  </a:cubicBezTo>
                  <a:cubicBezTo>
                    <a:pt x="295" y="16"/>
                    <a:pt x="296" y="19"/>
                    <a:pt x="292" y="19"/>
                  </a:cubicBezTo>
                  <a:cubicBezTo>
                    <a:pt x="297" y="15"/>
                    <a:pt x="287" y="14"/>
                    <a:pt x="289" y="11"/>
                  </a:cubicBezTo>
                  <a:cubicBezTo>
                    <a:pt x="284" y="13"/>
                    <a:pt x="280" y="17"/>
                    <a:pt x="276" y="11"/>
                  </a:cubicBezTo>
                  <a:cubicBezTo>
                    <a:pt x="272" y="15"/>
                    <a:pt x="267" y="18"/>
                    <a:pt x="263" y="13"/>
                  </a:cubicBezTo>
                  <a:cubicBezTo>
                    <a:pt x="260" y="15"/>
                    <a:pt x="258" y="17"/>
                    <a:pt x="255" y="19"/>
                  </a:cubicBezTo>
                  <a:cubicBezTo>
                    <a:pt x="253" y="14"/>
                    <a:pt x="249" y="18"/>
                    <a:pt x="247" y="15"/>
                  </a:cubicBezTo>
                  <a:cubicBezTo>
                    <a:pt x="250" y="13"/>
                    <a:pt x="256" y="16"/>
                    <a:pt x="254" y="11"/>
                  </a:cubicBezTo>
                  <a:cubicBezTo>
                    <a:pt x="247" y="10"/>
                    <a:pt x="239" y="17"/>
                    <a:pt x="232" y="10"/>
                  </a:cubicBezTo>
                  <a:cubicBezTo>
                    <a:pt x="227" y="15"/>
                    <a:pt x="225" y="18"/>
                    <a:pt x="220" y="14"/>
                  </a:cubicBezTo>
                  <a:cubicBezTo>
                    <a:pt x="223" y="13"/>
                    <a:pt x="229" y="13"/>
                    <a:pt x="227" y="8"/>
                  </a:cubicBezTo>
                  <a:cubicBezTo>
                    <a:pt x="224" y="10"/>
                    <a:pt x="220" y="9"/>
                    <a:pt x="217" y="11"/>
                  </a:cubicBezTo>
                  <a:cubicBezTo>
                    <a:pt x="217" y="17"/>
                    <a:pt x="221" y="18"/>
                    <a:pt x="222" y="20"/>
                  </a:cubicBezTo>
                  <a:cubicBezTo>
                    <a:pt x="218" y="17"/>
                    <a:pt x="213" y="23"/>
                    <a:pt x="210" y="18"/>
                  </a:cubicBezTo>
                  <a:cubicBezTo>
                    <a:pt x="212" y="17"/>
                    <a:pt x="214" y="19"/>
                    <a:pt x="217" y="16"/>
                  </a:cubicBezTo>
                  <a:cubicBezTo>
                    <a:pt x="213" y="12"/>
                    <a:pt x="214" y="10"/>
                    <a:pt x="210" y="7"/>
                  </a:cubicBezTo>
                  <a:cubicBezTo>
                    <a:pt x="207" y="10"/>
                    <a:pt x="201" y="9"/>
                    <a:pt x="195" y="10"/>
                  </a:cubicBezTo>
                  <a:cubicBezTo>
                    <a:pt x="194" y="15"/>
                    <a:pt x="191" y="20"/>
                    <a:pt x="184" y="20"/>
                  </a:cubicBezTo>
                  <a:cubicBezTo>
                    <a:pt x="187" y="18"/>
                    <a:pt x="185" y="17"/>
                    <a:pt x="188" y="17"/>
                  </a:cubicBezTo>
                  <a:cubicBezTo>
                    <a:pt x="187" y="13"/>
                    <a:pt x="184" y="13"/>
                    <a:pt x="182" y="13"/>
                  </a:cubicBezTo>
                  <a:cubicBezTo>
                    <a:pt x="182" y="12"/>
                    <a:pt x="183" y="12"/>
                    <a:pt x="182" y="11"/>
                  </a:cubicBezTo>
                  <a:cubicBezTo>
                    <a:pt x="186" y="11"/>
                    <a:pt x="192" y="16"/>
                    <a:pt x="193" y="9"/>
                  </a:cubicBezTo>
                  <a:cubicBezTo>
                    <a:pt x="187" y="6"/>
                    <a:pt x="183" y="10"/>
                    <a:pt x="179" y="7"/>
                  </a:cubicBezTo>
                  <a:cubicBezTo>
                    <a:pt x="176" y="12"/>
                    <a:pt x="169" y="13"/>
                    <a:pt x="165" y="12"/>
                  </a:cubicBezTo>
                  <a:cubicBezTo>
                    <a:pt x="168" y="14"/>
                    <a:pt x="164" y="16"/>
                    <a:pt x="164" y="18"/>
                  </a:cubicBezTo>
                  <a:cubicBezTo>
                    <a:pt x="161" y="9"/>
                    <a:pt x="169" y="12"/>
                    <a:pt x="171" y="7"/>
                  </a:cubicBezTo>
                  <a:cubicBezTo>
                    <a:pt x="161" y="8"/>
                    <a:pt x="156" y="3"/>
                    <a:pt x="154" y="13"/>
                  </a:cubicBezTo>
                  <a:cubicBezTo>
                    <a:pt x="154" y="11"/>
                    <a:pt x="154" y="9"/>
                    <a:pt x="153" y="7"/>
                  </a:cubicBezTo>
                  <a:cubicBezTo>
                    <a:pt x="149" y="12"/>
                    <a:pt x="146" y="6"/>
                    <a:pt x="143" y="5"/>
                  </a:cubicBezTo>
                  <a:cubicBezTo>
                    <a:pt x="139" y="6"/>
                    <a:pt x="138" y="13"/>
                    <a:pt x="136" y="11"/>
                  </a:cubicBezTo>
                  <a:cubicBezTo>
                    <a:pt x="134" y="9"/>
                    <a:pt x="137" y="4"/>
                    <a:pt x="133" y="6"/>
                  </a:cubicBezTo>
                  <a:cubicBezTo>
                    <a:pt x="133" y="7"/>
                    <a:pt x="132" y="13"/>
                    <a:pt x="129" y="11"/>
                  </a:cubicBezTo>
                  <a:cubicBezTo>
                    <a:pt x="128" y="9"/>
                    <a:pt x="132" y="7"/>
                    <a:pt x="128" y="4"/>
                  </a:cubicBezTo>
                  <a:cubicBezTo>
                    <a:pt x="126" y="11"/>
                    <a:pt x="120" y="11"/>
                    <a:pt x="117" y="18"/>
                  </a:cubicBezTo>
                  <a:cubicBezTo>
                    <a:pt x="117" y="15"/>
                    <a:pt x="116" y="17"/>
                    <a:pt x="114" y="14"/>
                  </a:cubicBezTo>
                  <a:cubicBezTo>
                    <a:pt x="119" y="11"/>
                    <a:pt x="117" y="9"/>
                    <a:pt x="122" y="8"/>
                  </a:cubicBezTo>
                  <a:cubicBezTo>
                    <a:pt x="118" y="7"/>
                    <a:pt x="110" y="0"/>
                    <a:pt x="108" y="7"/>
                  </a:cubicBezTo>
                  <a:cubicBezTo>
                    <a:pt x="110" y="6"/>
                    <a:pt x="111" y="8"/>
                    <a:pt x="110" y="9"/>
                  </a:cubicBezTo>
                  <a:cubicBezTo>
                    <a:pt x="103" y="8"/>
                    <a:pt x="102" y="17"/>
                    <a:pt x="98" y="21"/>
                  </a:cubicBezTo>
                  <a:cubicBezTo>
                    <a:pt x="90" y="13"/>
                    <a:pt x="105" y="12"/>
                    <a:pt x="104" y="6"/>
                  </a:cubicBezTo>
                  <a:cubicBezTo>
                    <a:pt x="95" y="2"/>
                    <a:pt x="78" y="12"/>
                    <a:pt x="84" y="22"/>
                  </a:cubicBezTo>
                  <a:cubicBezTo>
                    <a:pt x="80" y="21"/>
                    <a:pt x="75" y="24"/>
                    <a:pt x="71" y="20"/>
                  </a:cubicBezTo>
                  <a:cubicBezTo>
                    <a:pt x="80" y="15"/>
                    <a:pt x="84" y="13"/>
                    <a:pt x="84" y="4"/>
                  </a:cubicBezTo>
                  <a:cubicBezTo>
                    <a:pt x="75" y="5"/>
                    <a:pt x="77" y="11"/>
                    <a:pt x="68" y="15"/>
                  </a:cubicBezTo>
                  <a:cubicBezTo>
                    <a:pt x="66" y="13"/>
                    <a:pt x="65" y="14"/>
                    <a:pt x="63" y="12"/>
                  </a:cubicBezTo>
                  <a:cubicBezTo>
                    <a:pt x="69" y="13"/>
                    <a:pt x="65" y="5"/>
                    <a:pt x="70" y="6"/>
                  </a:cubicBezTo>
                  <a:cubicBezTo>
                    <a:pt x="61" y="4"/>
                    <a:pt x="52" y="7"/>
                    <a:pt x="44" y="5"/>
                  </a:cubicBezTo>
                  <a:cubicBezTo>
                    <a:pt x="40" y="15"/>
                    <a:pt x="20" y="7"/>
                    <a:pt x="19" y="17"/>
                  </a:cubicBezTo>
                  <a:close/>
                  <a:moveTo>
                    <a:pt x="667" y="62"/>
                  </a:moveTo>
                  <a:cubicBezTo>
                    <a:pt x="667" y="64"/>
                    <a:pt x="667" y="65"/>
                    <a:pt x="669" y="67"/>
                  </a:cubicBezTo>
                  <a:cubicBezTo>
                    <a:pt x="667" y="67"/>
                    <a:pt x="666" y="68"/>
                    <a:pt x="665" y="69"/>
                  </a:cubicBezTo>
                  <a:cubicBezTo>
                    <a:pt x="664" y="68"/>
                    <a:pt x="663" y="67"/>
                    <a:pt x="662" y="68"/>
                  </a:cubicBezTo>
                  <a:cubicBezTo>
                    <a:pt x="660" y="66"/>
                    <a:pt x="666" y="64"/>
                    <a:pt x="667" y="62"/>
                  </a:cubicBezTo>
                  <a:close/>
                  <a:moveTo>
                    <a:pt x="394" y="88"/>
                  </a:moveTo>
                  <a:cubicBezTo>
                    <a:pt x="392" y="84"/>
                    <a:pt x="388" y="88"/>
                    <a:pt x="388" y="83"/>
                  </a:cubicBezTo>
                  <a:cubicBezTo>
                    <a:pt x="395" y="86"/>
                    <a:pt x="400" y="82"/>
                    <a:pt x="403" y="77"/>
                  </a:cubicBezTo>
                  <a:cubicBezTo>
                    <a:pt x="404" y="82"/>
                    <a:pt x="399" y="85"/>
                    <a:pt x="394" y="88"/>
                  </a:cubicBezTo>
                  <a:close/>
                  <a:moveTo>
                    <a:pt x="413" y="77"/>
                  </a:moveTo>
                  <a:cubicBezTo>
                    <a:pt x="412" y="73"/>
                    <a:pt x="419" y="70"/>
                    <a:pt x="421" y="74"/>
                  </a:cubicBezTo>
                  <a:cubicBezTo>
                    <a:pt x="422" y="73"/>
                    <a:pt x="421" y="72"/>
                    <a:pt x="420" y="71"/>
                  </a:cubicBezTo>
                  <a:cubicBezTo>
                    <a:pt x="423" y="67"/>
                    <a:pt x="424" y="71"/>
                    <a:pt x="427" y="69"/>
                  </a:cubicBezTo>
                  <a:cubicBezTo>
                    <a:pt x="426" y="72"/>
                    <a:pt x="422" y="73"/>
                    <a:pt x="419" y="78"/>
                  </a:cubicBezTo>
                  <a:cubicBezTo>
                    <a:pt x="417" y="77"/>
                    <a:pt x="415" y="74"/>
                    <a:pt x="413" y="77"/>
                  </a:cubicBezTo>
                  <a:close/>
                  <a:moveTo>
                    <a:pt x="426" y="66"/>
                  </a:moveTo>
                  <a:cubicBezTo>
                    <a:pt x="428" y="65"/>
                    <a:pt x="429" y="64"/>
                    <a:pt x="431" y="63"/>
                  </a:cubicBezTo>
                  <a:cubicBezTo>
                    <a:pt x="433" y="68"/>
                    <a:pt x="427" y="67"/>
                    <a:pt x="434" y="71"/>
                  </a:cubicBezTo>
                  <a:cubicBezTo>
                    <a:pt x="434" y="71"/>
                    <a:pt x="435" y="70"/>
                    <a:pt x="436" y="70"/>
                  </a:cubicBezTo>
                  <a:cubicBezTo>
                    <a:pt x="438" y="73"/>
                    <a:pt x="433" y="70"/>
                    <a:pt x="431" y="73"/>
                  </a:cubicBezTo>
                  <a:cubicBezTo>
                    <a:pt x="432" y="70"/>
                    <a:pt x="428" y="69"/>
                    <a:pt x="429" y="73"/>
                  </a:cubicBezTo>
                  <a:cubicBezTo>
                    <a:pt x="428" y="76"/>
                    <a:pt x="428" y="68"/>
                    <a:pt x="426" y="66"/>
                  </a:cubicBezTo>
                  <a:close/>
                  <a:moveTo>
                    <a:pt x="420" y="84"/>
                  </a:moveTo>
                  <a:cubicBezTo>
                    <a:pt x="418" y="81"/>
                    <a:pt x="422" y="78"/>
                    <a:pt x="425" y="78"/>
                  </a:cubicBezTo>
                  <a:cubicBezTo>
                    <a:pt x="427" y="81"/>
                    <a:pt x="422" y="84"/>
                    <a:pt x="420" y="84"/>
                  </a:cubicBezTo>
                  <a:close/>
                  <a:moveTo>
                    <a:pt x="434" y="82"/>
                  </a:moveTo>
                  <a:cubicBezTo>
                    <a:pt x="434" y="80"/>
                    <a:pt x="434" y="79"/>
                    <a:pt x="433" y="77"/>
                  </a:cubicBezTo>
                  <a:cubicBezTo>
                    <a:pt x="436" y="74"/>
                    <a:pt x="438" y="76"/>
                    <a:pt x="440" y="75"/>
                  </a:cubicBezTo>
                  <a:cubicBezTo>
                    <a:pt x="442" y="78"/>
                    <a:pt x="436" y="79"/>
                    <a:pt x="434" y="82"/>
                  </a:cubicBezTo>
                  <a:close/>
                  <a:moveTo>
                    <a:pt x="458" y="56"/>
                  </a:moveTo>
                  <a:cubicBezTo>
                    <a:pt x="456" y="52"/>
                    <a:pt x="462" y="54"/>
                    <a:pt x="463" y="54"/>
                  </a:cubicBezTo>
                  <a:cubicBezTo>
                    <a:pt x="463" y="56"/>
                    <a:pt x="462" y="58"/>
                    <a:pt x="463" y="61"/>
                  </a:cubicBezTo>
                  <a:cubicBezTo>
                    <a:pt x="462" y="67"/>
                    <a:pt x="462" y="50"/>
                    <a:pt x="458" y="56"/>
                  </a:cubicBezTo>
                  <a:close/>
                  <a:moveTo>
                    <a:pt x="470" y="46"/>
                  </a:moveTo>
                  <a:cubicBezTo>
                    <a:pt x="473" y="50"/>
                    <a:pt x="471" y="54"/>
                    <a:pt x="470" y="57"/>
                  </a:cubicBezTo>
                  <a:cubicBezTo>
                    <a:pt x="467" y="53"/>
                    <a:pt x="465" y="49"/>
                    <a:pt x="470" y="46"/>
                  </a:cubicBezTo>
                  <a:close/>
                  <a:moveTo>
                    <a:pt x="458" y="81"/>
                  </a:moveTo>
                  <a:cubicBezTo>
                    <a:pt x="457" y="80"/>
                    <a:pt x="461" y="76"/>
                    <a:pt x="456" y="79"/>
                  </a:cubicBezTo>
                  <a:cubicBezTo>
                    <a:pt x="456" y="73"/>
                    <a:pt x="450" y="78"/>
                    <a:pt x="453" y="73"/>
                  </a:cubicBezTo>
                  <a:cubicBezTo>
                    <a:pt x="462" y="72"/>
                    <a:pt x="460" y="74"/>
                    <a:pt x="467" y="72"/>
                  </a:cubicBezTo>
                  <a:cubicBezTo>
                    <a:pt x="469" y="71"/>
                    <a:pt x="467" y="75"/>
                    <a:pt x="470" y="74"/>
                  </a:cubicBezTo>
                  <a:cubicBezTo>
                    <a:pt x="469" y="80"/>
                    <a:pt x="459" y="72"/>
                    <a:pt x="458" y="81"/>
                  </a:cubicBezTo>
                  <a:close/>
                  <a:moveTo>
                    <a:pt x="473" y="62"/>
                  </a:moveTo>
                  <a:cubicBezTo>
                    <a:pt x="474" y="63"/>
                    <a:pt x="473" y="64"/>
                    <a:pt x="472" y="65"/>
                  </a:cubicBezTo>
                  <a:cubicBezTo>
                    <a:pt x="473" y="65"/>
                    <a:pt x="474" y="66"/>
                    <a:pt x="476" y="67"/>
                  </a:cubicBezTo>
                  <a:cubicBezTo>
                    <a:pt x="471" y="72"/>
                    <a:pt x="467" y="64"/>
                    <a:pt x="473" y="62"/>
                  </a:cubicBezTo>
                  <a:close/>
                  <a:moveTo>
                    <a:pt x="476" y="78"/>
                  </a:moveTo>
                  <a:cubicBezTo>
                    <a:pt x="475" y="79"/>
                    <a:pt x="472" y="78"/>
                    <a:pt x="473" y="80"/>
                  </a:cubicBezTo>
                  <a:cubicBezTo>
                    <a:pt x="469" y="83"/>
                    <a:pt x="471" y="74"/>
                    <a:pt x="473" y="78"/>
                  </a:cubicBezTo>
                  <a:cubicBezTo>
                    <a:pt x="473" y="76"/>
                    <a:pt x="473" y="67"/>
                    <a:pt x="478" y="73"/>
                  </a:cubicBezTo>
                  <a:cubicBezTo>
                    <a:pt x="477" y="74"/>
                    <a:pt x="477" y="73"/>
                    <a:pt x="476" y="72"/>
                  </a:cubicBezTo>
                  <a:cubicBezTo>
                    <a:pt x="476" y="74"/>
                    <a:pt x="476" y="76"/>
                    <a:pt x="476" y="78"/>
                  </a:cubicBezTo>
                  <a:close/>
                  <a:moveTo>
                    <a:pt x="486" y="69"/>
                  </a:moveTo>
                  <a:cubicBezTo>
                    <a:pt x="487" y="67"/>
                    <a:pt x="489" y="66"/>
                    <a:pt x="488" y="65"/>
                  </a:cubicBezTo>
                  <a:cubicBezTo>
                    <a:pt x="493" y="62"/>
                    <a:pt x="490" y="72"/>
                    <a:pt x="494" y="69"/>
                  </a:cubicBezTo>
                  <a:cubicBezTo>
                    <a:pt x="495" y="72"/>
                    <a:pt x="487" y="73"/>
                    <a:pt x="486" y="69"/>
                  </a:cubicBezTo>
                  <a:close/>
                  <a:moveTo>
                    <a:pt x="503" y="64"/>
                  </a:moveTo>
                  <a:cubicBezTo>
                    <a:pt x="501" y="61"/>
                    <a:pt x="500" y="58"/>
                    <a:pt x="503" y="56"/>
                  </a:cubicBezTo>
                  <a:cubicBezTo>
                    <a:pt x="506" y="59"/>
                    <a:pt x="508" y="62"/>
                    <a:pt x="503" y="64"/>
                  </a:cubicBezTo>
                  <a:close/>
                  <a:moveTo>
                    <a:pt x="528" y="44"/>
                  </a:moveTo>
                  <a:cubicBezTo>
                    <a:pt x="529" y="50"/>
                    <a:pt x="522" y="47"/>
                    <a:pt x="520" y="47"/>
                  </a:cubicBezTo>
                  <a:cubicBezTo>
                    <a:pt x="519" y="43"/>
                    <a:pt x="526" y="46"/>
                    <a:pt x="528" y="44"/>
                  </a:cubicBezTo>
                  <a:close/>
                  <a:moveTo>
                    <a:pt x="516" y="54"/>
                  </a:moveTo>
                  <a:cubicBezTo>
                    <a:pt x="517" y="51"/>
                    <a:pt x="523" y="52"/>
                    <a:pt x="527" y="49"/>
                  </a:cubicBezTo>
                  <a:cubicBezTo>
                    <a:pt x="529" y="54"/>
                    <a:pt x="523" y="52"/>
                    <a:pt x="520" y="56"/>
                  </a:cubicBezTo>
                  <a:cubicBezTo>
                    <a:pt x="518" y="55"/>
                    <a:pt x="517" y="53"/>
                    <a:pt x="516" y="54"/>
                  </a:cubicBezTo>
                  <a:close/>
                  <a:moveTo>
                    <a:pt x="517" y="71"/>
                  </a:moveTo>
                  <a:cubicBezTo>
                    <a:pt x="513" y="71"/>
                    <a:pt x="515" y="73"/>
                    <a:pt x="512" y="75"/>
                  </a:cubicBezTo>
                  <a:cubicBezTo>
                    <a:pt x="511" y="74"/>
                    <a:pt x="511" y="73"/>
                    <a:pt x="510" y="71"/>
                  </a:cubicBezTo>
                  <a:cubicBezTo>
                    <a:pt x="515" y="72"/>
                    <a:pt x="510" y="67"/>
                    <a:pt x="515" y="65"/>
                  </a:cubicBezTo>
                  <a:cubicBezTo>
                    <a:pt x="514" y="65"/>
                    <a:pt x="512" y="63"/>
                    <a:pt x="511" y="61"/>
                  </a:cubicBezTo>
                  <a:cubicBezTo>
                    <a:pt x="512" y="61"/>
                    <a:pt x="514" y="61"/>
                    <a:pt x="513" y="60"/>
                  </a:cubicBezTo>
                  <a:cubicBezTo>
                    <a:pt x="515" y="59"/>
                    <a:pt x="516" y="61"/>
                    <a:pt x="517" y="60"/>
                  </a:cubicBezTo>
                  <a:cubicBezTo>
                    <a:pt x="518" y="62"/>
                    <a:pt x="516" y="62"/>
                    <a:pt x="516" y="61"/>
                  </a:cubicBezTo>
                  <a:cubicBezTo>
                    <a:pt x="518" y="65"/>
                    <a:pt x="514" y="68"/>
                    <a:pt x="517" y="71"/>
                  </a:cubicBezTo>
                  <a:close/>
                  <a:moveTo>
                    <a:pt x="504" y="76"/>
                  </a:moveTo>
                  <a:cubicBezTo>
                    <a:pt x="497" y="80"/>
                    <a:pt x="493" y="77"/>
                    <a:pt x="488" y="81"/>
                  </a:cubicBezTo>
                  <a:cubicBezTo>
                    <a:pt x="488" y="75"/>
                    <a:pt x="499" y="74"/>
                    <a:pt x="504" y="76"/>
                  </a:cubicBezTo>
                  <a:close/>
                  <a:moveTo>
                    <a:pt x="488" y="88"/>
                  </a:moveTo>
                  <a:cubicBezTo>
                    <a:pt x="486" y="86"/>
                    <a:pt x="489" y="85"/>
                    <a:pt x="488" y="83"/>
                  </a:cubicBezTo>
                  <a:cubicBezTo>
                    <a:pt x="492" y="84"/>
                    <a:pt x="495" y="86"/>
                    <a:pt x="499" y="85"/>
                  </a:cubicBezTo>
                  <a:cubicBezTo>
                    <a:pt x="499" y="92"/>
                    <a:pt x="492" y="84"/>
                    <a:pt x="488" y="88"/>
                  </a:cubicBezTo>
                  <a:close/>
                  <a:moveTo>
                    <a:pt x="520" y="62"/>
                  </a:moveTo>
                  <a:cubicBezTo>
                    <a:pt x="518" y="55"/>
                    <a:pt x="523" y="61"/>
                    <a:pt x="527" y="56"/>
                  </a:cubicBezTo>
                  <a:cubicBezTo>
                    <a:pt x="527" y="60"/>
                    <a:pt x="527" y="62"/>
                    <a:pt x="531" y="64"/>
                  </a:cubicBezTo>
                  <a:cubicBezTo>
                    <a:pt x="534" y="62"/>
                    <a:pt x="535" y="60"/>
                    <a:pt x="534" y="58"/>
                  </a:cubicBezTo>
                  <a:cubicBezTo>
                    <a:pt x="538" y="57"/>
                    <a:pt x="536" y="62"/>
                    <a:pt x="536" y="64"/>
                  </a:cubicBezTo>
                  <a:cubicBezTo>
                    <a:pt x="526" y="68"/>
                    <a:pt x="528" y="61"/>
                    <a:pt x="520" y="62"/>
                  </a:cubicBezTo>
                  <a:close/>
                  <a:moveTo>
                    <a:pt x="551" y="41"/>
                  </a:moveTo>
                  <a:cubicBezTo>
                    <a:pt x="551" y="44"/>
                    <a:pt x="549" y="46"/>
                    <a:pt x="546" y="48"/>
                  </a:cubicBezTo>
                  <a:cubicBezTo>
                    <a:pt x="545" y="47"/>
                    <a:pt x="544" y="46"/>
                    <a:pt x="543" y="45"/>
                  </a:cubicBezTo>
                  <a:cubicBezTo>
                    <a:pt x="546" y="42"/>
                    <a:pt x="548" y="44"/>
                    <a:pt x="551" y="41"/>
                  </a:cubicBezTo>
                  <a:close/>
                  <a:moveTo>
                    <a:pt x="567" y="43"/>
                  </a:moveTo>
                  <a:cubicBezTo>
                    <a:pt x="564" y="45"/>
                    <a:pt x="561" y="46"/>
                    <a:pt x="559" y="42"/>
                  </a:cubicBezTo>
                  <a:cubicBezTo>
                    <a:pt x="562" y="39"/>
                    <a:pt x="565" y="39"/>
                    <a:pt x="567" y="43"/>
                  </a:cubicBezTo>
                  <a:close/>
                  <a:moveTo>
                    <a:pt x="508" y="85"/>
                  </a:moveTo>
                  <a:cubicBezTo>
                    <a:pt x="510" y="79"/>
                    <a:pt x="517" y="78"/>
                    <a:pt x="520" y="73"/>
                  </a:cubicBezTo>
                  <a:cubicBezTo>
                    <a:pt x="524" y="80"/>
                    <a:pt x="512" y="79"/>
                    <a:pt x="516" y="84"/>
                  </a:cubicBezTo>
                  <a:cubicBezTo>
                    <a:pt x="513" y="88"/>
                    <a:pt x="511" y="84"/>
                    <a:pt x="508" y="85"/>
                  </a:cubicBezTo>
                  <a:close/>
                  <a:moveTo>
                    <a:pt x="542" y="60"/>
                  </a:moveTo>
                  <a:cubicBezTo>
                    <a:pt x="549" y="57"/>
                    <a:pt x="546" y="53"/>
                    <a:pt x="551" y="50"/>
                  </a:cubicBezTo>
                  <a:cubicBezTo>
                    <a:pt x="554" y="53"/>
                    <a:pt x="558" y="53"/>
                    <a:pt x="562" y="48"/>
                  </a:cubicBezTo>
                  <a:cubicBezTo>
                    <a:pt x="566" y="57"/>
                    <a:pt x="556" y="51"/>
                    <a:pt x="551" y="55"/>
                  </a:cubicBezTo>
                  <a:cubicBezTo>
                    <a:pt x="549" y="57"/>
                    <a:pt x="556" y="57"/>
                    <a:pt x="557" y="58"/>
                  </a:cubicBezTo>
                  <a:cubicBezTo>
                    <a:pt x="555" y="61"/>
                    <a:pt x="561" y="65"/>
                    <a:pt x="556" y="68"/>
                  </a:cubicBezTo>
                  <a:cubicBezTo>
                    <a:pt x="555" y="58"/>
                    <a:pt x="549" y="61"/>
                    <a:pt x="542" y="60"/>
                  </a:cubicBezTo>
                  <a:close/>
                  <a:moveTo>
                    <a:pt x="560" y="62"/>
                  </a:moveTo>
                  <a:cubicBezTo>
                    <a:pt x="562" y="62"/>
                    <a:pt x="563" y="61"/>
                    <a:pt x="564" y="60"/>
                  </a:cubicBezTo>
                  <a:cubicBezTo>
                    <a:pt x="566" y="63"/>
                    <a:pt x="567" y="61"/>
                    <a:pt x="567" y="64"/>
                  </a:cubicBezTo>
                  <a:cubicBezTo>
                    <a:pt x="565" y="65"/>
                    <a:pt x="562" y="65"/>
                    <a:pt x="560" y="62"/>
                  </a:cubicBezTo>
                  <a:close/>
                  <a:moveTo>
                    <a:pt x="528" y="86"/>
                  </a:moveTo>
                  <a:cubicBezTo>
                    <a:pt x="527" y="81"/>
                    <a:pt x="526" y="83"/>
                    <a:pt x="525" y="79"/>
                  </a:cubicBezTo>
                  <a:cubicBezTo>
                    <a:pt x="532" y="82"/>
                    <a:pt x="539" y="71"/>
                    <a:pt x="545" y="66"/>
                  </a:cubicBezTo>
                  <a:cubicBezTo>
                    <a:pt x="548" y="72"/>
                    <a:pt x="538" y="73"/>
                    <a:pt x="537" y="77"/>
                  </a:cubicBezTo>
                  <a:cubicBezTo>
                    <a:pt x="539" y="80"/>
                    <a:pt x="540" y="79"/>
                    <a:pt x="542" y="80"/>
                  </a:cubicBezTo>
                  <a:cubicBezTo>
                    <a:pt x="547" y="77"/>
                    <a:pt x="547" y="74"/>
                    <a:pt x="550" y="70"/>
                  </a:cubicBezTo>
                  <a:cubicBezTo>
                    <a:pt x="555" y="75"/>
                    <a:pt x="546" y="77"/>
                    <a:pt x="552" y="82"/>
                  </a:cubicBezTo>
                  <a:cubicBezTo>
                    <a:pt x="543" y="80"/>
                    <a:pt x="538" y="85"/>
                    <a:pt x="528" y="86"/>
                  </a:cubicBezTo>
                  <a:close/>
                  <a:moveTo>
                    <a:pt x="553" y="74"/>
                  </a:moveTo>
                  <a:cubicBezTo>
                    <a:pt x="558" y="69"/>
                    <a:pt x="559" y="71"/>
                    <a:pt x="563" y="66"/>
                  </a:cubicBezTo>
                  <a:cubicBezTo>
                    <a:pt x="565" y="68"/>
                    <a:pt x="563" y="69"/>
                    <a:pt x="561" y="71"/>
                  </a:cubicBezTo>
                  <a:cubicBezTo>
                    <a:pt x="562" y="72"/>
                    <a:pt x="563" y="71"/>
                    <a:pt x="563" y="71"/>
                  </a:cubicBezTo>
                  <a:cubicBezTo>
                    <a:pt x="563" y="72"/>
                    <a:pt x="555" y="73"/>
                    <a:pt x="555" y="79"/>
                  </a:cubicBezTo>
                  <a:cubicBezTo>
                    <a:pt x="551" y="81"/>
                    <a:pt x="557" y="75"/>
                    <a:pt x="553" y="74"/>
                  </a:cubicBezTo>
                  <a:close/>
                  <a:moveTo>
                    <a:pt x="567" y="66"/>
                  </a:moveTo>
                  <a:cubicBezTo>
                    <a:pt x="571" y="62"/>
                    <a:pt x="576" y="63"/>
                    <a:pt x="577" y="55"/>
                  </a:cubicBezTo>
                  <a:cubicBezTo>
                    <a:pt x="578" y="59"/>
                    <a:pt x="581" y="56"/>
                    <a:pt x="583" y="56"/>
                  </a:cubicBezTo>
                  <a:cubicBezTo>
                    <a:pt x="581" y="60"/>
                    <a:pt x="575" y="68"/>
                    <a:pt x="567" y="66"/>
                  </a:cubicBezTo>
                  <a:close/>
                  <a:moveTo>
                    <a:pt x="587" y="85"/>
                  </a:moveTo>
                  <a:cubicBezTo>
                    <a:pt x="583" y="82"/>
                    <a:pt x="588" y="80"/>
                    <a:pt x="587" y="78"/>
                  </a:cubicBezTo>
                  <a:cubicBezTo>
                    <a:pt x="584" y="76"/>
                    <a:pt x="587" y="82"/>
                    <a:pt x="582" y="83"/>
                  </a:cubicBezTo>
                  <a:cubicBezTo>
                    <a:pt x="579" y="80"/>
                    <a:pt x="581" y="78"/>
                    <a:pt x="583" y="75"/>
                  </a:cubicBezTo>
                  <a:cubicBezTo>
                    <a:pt x="587" y="76"/>
                    <a:pt x="590" y="79"/>
                    <a:pt x="594" y="82"/>
                  </a:cubicBezTo>
                  <a:cubicBezTo>
                    <a:pt x="593" y="85"/>
                    <a:pt x="590" y="84"/>
                    <a:pt x="587" y="85"/>
                  </a:cubicBezTo>
                  <a:close/>
                  <a:moveTo>
                    <a:pt x="611" y="59"/>
                  </a:moveTo>
                  <a:cubicBezTo>
                    <a:pt x="612" y="63"/>
                    <a:pt x="611" y="67"/>
                    <a:pt x="606" y="70"/>
                  </a:cubicBezTo>
                  <a:cubicBezTo>
                    <a:pt x="605" y="67"/>
                    <a:pt x="603" y="66"/>
                    <a:pt x="600" y="67"/>
                  </a:cubicBezTo>
                  <a:cubicBezTo>
                    <a:pt x="600" y="66"/>
                    <a:pt x="608" y="63"/>
                    <a:pt x="611" y="59"/>
                  </a:cubicBezTo>
                  <a:close/>
                  <a:moveTo>
                    <a:pt x="593" y="79"/>
                  </a:moveTo>
                  <a:cubicBezTo>
                    <a:pt x="592" y="77"/>
                    <a:pt x="594" y="75"/>
                    <a:pt x="593" y="73"/>
                  </a:cubicBezTo>
                  <a:cubicBezTo>
                    <a:pt x="595" y="72"/>
                    <a:pt x="597" y="73"/>
                    <a:pt x="598" y="76"/>
                  </a:cubicBezTo>
                  <a:cubicBezTo>
                    <a:pt x="596" y="79"/>
                    <a:pt x="595" y="78"/>
                    <a:pt x="593" y="79"/>
                  </a:cubicBezTo>
                  <a:close/>
                  <a:moveTo>
                    <a:pt x="612" y="69"/>
                  </a:moveTo>
                  <a:cubicBezTo>
                    <a:pt x="613" y="65"/>
                    <a:pt x="616" y="62"/>
                    <a:pt x="615" y="58"/>
                  </a:cubicBezTo>
                  <a:cubicBezTo>
                    <a:pt x="616" y="57"/>
                    <a:pt x="616" y="59"/>
                    <a:pt x="616" y="59"/>
                  </a:cubicBezTo>
                  <a:cubicBezTo>
                    <a:pt x="619" y="61"/>
                    <a:pt x="623" y="58"/>
                    <a:pt x="625" y="62"/>
                  </a:cubicBezTo>
                  <a:cubicBezTo>
                    <a:pt x="620" y="62"/>
                    <a:pt x="617" y="68"/>
                    <a:pt x="612" y="69"/>
                  </a:cubicBezTo>
                  <a:close/>
                  <a:moveTo>
                    <a:pt x="620" y="74"/>
                  </a:moveTo>
                  <a:cubicBezTo>
                    <a:pt x="616" y="78"/>
                    <a:pt x="614" y="73"/>
                    <a:pt x="610" y="78"/>
                  </a:cubicBezTo>
                  <a:cubicBezTo>
                    <a:pt x="609" y="76"/>
                    <a:pt x="609" y="74"/>
                    <a:pt x="610" y="73"/>
                  </a:cubicBezTo>
                  <a:cubicBezTo>
                    <a:pt x="613" y="72"/>
                    <a:pt x="617" y="71"/>
                    <a:pt x="620" y="74"/>
                  </a:cubicBezTo>
                  <a:close/>
                  <a:moveTo>
                    <a:pt x="642" y="62"/>
                  </a:moveTo>
                  <a:cubicBezTo>
                    <a:pt x="639" y="63"/>
                    <a:pt x="636" y="62"/>
                    <a:pt x="633" y="65"/>
                  </a:cubicBezTo>
                  <a:cubicBezTo>
                    <a:pt x="632" y="63"/>
                    <a:pt x="634" y="62"/>
                    <a:pt x="633" y="60"/>
                  </a:cubicBezTo>
                  <a:cubicBezTo>
                    <a:pt x="636" y="58"/>
                    <a:pt x="639" y="58"/>
                    <a:pt x="642" y="62"/>
                  </a:cubicBezTo>
                  <a:close/>
                  <a:moveTo>
                    <a:pt x="659" y="41"/>
                  </a:moveTo>
                  <a:cubicBezTo>
                    <a:pt x="653" y="42"/>
                    <a:pt x="658" y="46"/>
                    <a:pt x="653" y="49"/>
                  </a:cubicBezTo>
                  <a:cubicBezTo>
                    <a:pt x="652" y="49"/>
                    <a:pt x="651" y="48"/>
                    <a:pt x="649" y="49"/>
                  </a:cubicBezTo>
                  <a:cubicBezTo>
                    <a:pt x="648" y="44"/>
                    <a:pt x="654" y="34"/>
                    <a:pt x="659" y="41"/>
                  </a:cubicBezTo>
                  <a:close/>
                  <a:moveTo>
                    <a:pt x="646" y="35"/>
                  </a:moveTo>
                  <a:cubicBezTo>
                    <a:pt x="646" y="39"/>
                    <a:pt x="643" y="42"/>
                    <a:pt x="639" y="45"/>
                  </a:cubicBezTo>
                  <a:cubicBezTo>
                    <a:pt x="638" y="44"/>
                    <a:pt x="639" y="43"/>
                    <a:pt x="640" y="42"/>
                  </a:cubicBezTo>
                  <a:cubicBezTo>
                    <a:pt x="641" y="40"/>
                    <a:pt x="639" y="41"/>
                    <a:pt x="638" y="38"/>
                  </a:cubicBezTo>
                  <a:cubicBezTo>
                    <a:pt x="640" y="37"/>
                    <a:pt x="639" y="35"/>
                    <a:pt x="641" y="34"/>
                  </a:cubicBezTo>
                  <a:cubicBezTo>
                    <a:pt x="643" y="34"/>
                    <a:pt x="644" y="36"/>
                    <a:pt x="646" y="35"/>
                  </a:cubicBezTo>
                  <a:close/>
                  <a:moveTo>
                    <a:pt x="643" y="43"/>
                  </a:moveTo>
                  <a:cubicBezTo>
                    <a:pt x="643" y="52"/>
                    <a:pt x="632" y="57"/>
                    <a:pt x="622" y="56"/>
                  </a:cubicBezTo>
                  <a:cubicBezTo>
                    <a:pt x="622" y="51"/>
                    <a:pt x="631" y="55"/>
                    <a:pt x="633" y="49"/>
                  </a:cubicBezTo>
                  <a:cubicBezTo>
                    <a:pt x="632" y="47"/>
                    <a:pt x="630" y="47"/>
                    <a:pt x="628" y="47"/>
                  </a:cubicBezTo>
                  <a:cubicBezTo>
                    <a:pt x="628" y="45"/>
                    <a:pt x="629" y="43"/>
                    <a:pt x="632" y="41"/>
                  </a:cubicBezTo>
                  <a:cubicBezTo>
                    <a:pt x="633" y="46"/>
                    <a:pt x="638" y="48"/>
                    <a:pt x="643" y="43"/>
                  </a:cubicBezTo>
                  <a:close/>
                  <a:moveTo>
                    <a:pt x="621" y="42"/>
                  </a:moveTo>
                  <a:cubicBezTo>
                    <a:pt x="627" y="46"/>
                    <a:pt x="618" y="47"/>
                    <a:pt x="622" y="51"/>
                  </a:cubicBezTo>
                  <a:cubicBezTo>
                    <a:pt x="620" y="52"/>
                    <a:pt x="617" y="51"/>
                    <a:pt x="618" y="53"/>
                  </a:cubicBezTo>
                  <a:cubicBezTo>
                    <a:pt x="617" y="54"/>
                    <a:pt x="616" y="52"/>
                    <a:pt x="615" y="51"/>
                  </a:cubicBezTo>
                  <a:cubicBezTo>
                    <a:pt x="620" y="48"/>
                    <a:pt x="615" y="45"/>
                    <a:pt x="621" y="42"/>
                  </a:cubicBezTo>
                  <a:close/>
                  <a:moveTo>
                    <a:pt x="610" y="52"/>
                  </a:moveTo>
                  <a:cubicBezTo>
                    <a:pt x="612" y="56"/>
                    <a:pt x="605" y="56"/>
                    <a:pt x="604" y="58"/>
                  </a:cubicBezTo>
                  <a:cubicBezTo>
                    <a:pt x="600" y="52"/>
                    <a:pt x="609" y="54"/>
                    <a:pt x="610" y="52"/>
                  </a:cubicBezTo>
                  <a:close/>
                  <a:moveTo>
                    <a:pt x="594" y="67"/>
                  </a:moveTo>
                  <a:cubicBezTo>
                    <a:pt x="595" y="66"/>
                    <a:pt x="588" y="65"/>
                    <a:pt x="587" y="73"/>
                  </a:cubicBezTo>
                  <a:cubicBezTo>
                    <a:pt x="578" y="68"/>
                    <a:pt x="598" y="57"/>
                    <a:pt x="600" y="50"/>
                  </a:cubicBezTo>
                  <a:cubicBezTo>
                    <a:pt x="602" y="56"/>
                    <a:pt x="597" y="61"/>
                    <a:pt x="594" y="67"/>
                  </a:cubicBezTo>
                  <a:close/>
                  <a:moveTo>
                    <a:pt x="608" y="47"/>
                  </a:moveTo>
                  <a:cubicBezTo>
                    <a:pt x="607" y="51"/>
                    <a:pt x="602" y="47"/>
                    <a:pt x="604" y="50"/>
                  </a:cubicBezTo>
                  <a:cubicBezTo>
                    <a:pt x="600" y="53"/>
                    <a:pt x="603" y="43"/>
                    <a:pt x="598" y="46"/>
                  </a:cubicBezTo>
                  <a:cubicBezTo>
                    <a:pt x="596" y="43"/>
                    <a:pt x="601" y="46"/>
                    <a:pt x="603" y="42"/>
                  </a:cubicBezTo>
                  <a:cubicBezTo>
                    <a:pt x="604" y="46"/>
                    <a:pt x="606" y="44"/>
                    <a:pt x="608" y="47"/>
                  </a:cubicBezTo>
                  <a:close/>
                  <a:moveTo>
                    <a:pt x="608" y="45"/>
                  </a:moveTo>
                  <a:cubicBezTo>
                    <a:pt x="606" y="40"/>
                    <a:pt x="605" y="41"/>
                    <a:pt x="604" y="37"/>
                  </a:cubicBezTo>
                  <a:cubicBezTo>
                    <a:pt x="607" y="36"/>
                    <a:pt x="613" y="42"/>
                    <a:pt x="608" y="45"/>
                  </a:cubicBezTo>
                  <a:close/>
                  <a:moveTo>
                    <a:pt x="590" y="56"/>
                  </a:moveTo>
                  <a:cubicBezTo>
                    <a:pt x="585" y="52"/>
                    <a:pt x="591" y="49"/>
                    <a:pt x="588" y="45"/>
                  </a:cubicBezTo>
                  <a:cubicBezTo>
                    <a:pt x="594" y="43"/>
                    <a:pt x="594" y="53"/>
                    <a:pt x="590" y="56"/>
                  </a:cubicBezTo>
                  <a:close/>
                  <a:moveTo>
                    <a:pt x="575" y="51"/>
                  </a:moveTo>
                  <a:cubicBezTo>
                    <a:pt x="572" y="43"/>
                    <a:pt x="582" y="48"/>
                    <a:pt x="585" y="43"/>
                  </a:cubicBezTo>
                  <a:cubicBezTo>
                    <a:pt x="587" y="51"/>
                    <a:pt x="576" y="43"/>
                    <a:pt x="575" y="51"/>
                  </a:cubicBezTo>
                  <a:close/>
                  <a:moveTo>
                    <a:pt x="577" y="40"/>
                  </a:moveTo>
                  <a:cubicBezTo>
                    <a:pt x="586" y="38"/>
                    <a:pt x="577" y="35"/>
                    <a:pt x="583" y="31"/>
                  </a:cubicBezTo>
                  <a:cubicBezTo>
                    <a:pt x="584" y="31"/>
                    <a:pt x="585" y="32"/>
                    <a:pt x="586" y="33"/>
                  </a:cubicBezTo>
                  <a:cubicBezTo>
                    <a:pt x="585" y="37"/>
                    <a:pt x="585" y="49"/>
                    <a:pt x="577" y="40"/>
                  </a:cubicBezTo>
                  <a:close/>
                  <a:moveTo>
                    <a:pt x="585" y="25"/>
                  </a:moveTo>
                  <a:cubicBezTo>
                    <a:pt x="590" y="29"/>
                    <a:pt x="583" y="33"/>
                    <a:pt x="581" y="28"/>
                  </a:cubicBezTo>
                  <a:cubicBezTo>
                    <a:pt x="582" y="25"/>
                    <a:pt x="582" y="27"/>
                    <a:pt x="585" y="25"/>
                  </a:cubicBezTo>
                  <a:close/>
                  <a:moveTo>
                    <a:pt x="577" y="33"/>
                  </a:moveTo>
                  <a:cubicBezTo>
                    <a:pt x="578" y="38"/>
                    <a:pt x="573" y="40"/>
                    <a:pt x="569" y="39"/>
                  </a:cubicBezTo>
                  <a:cubicBezTo>
                    <a:pt x="571" y="35"/>
                    <a:pt x="570" y="34"/>
                    <a:pt x="574" y="29"/>
                  </a:cubicBezTo>
                  <a:cubicBezTo>
                    <a:pt x="574" y="29"/>
                    <a:pt x="574" y="35"/>
                    <a:pt x="577" y="33"/>
                  </a:cubicBezTo>
                  <a:close/>
                  <a:moveTo>
                    <a:pt x="566" y="30"/>
                  </a:moveTo>
                  <a:cubicBezTo>
                    <a:pt x="565" y="32"/>
                    <a:pt x="567" y="35"/>
                    <a:pt x="567" y="38"/>
                  </a:cubicBezTo>
                  <a:cubicBezTo>
                    <a:pt x="564" y="41"/>
                    <a:pt x="563" y="37"/>
                    <a:pt x="560" y="39"/>
                  </a:cubicBezTo>
                  <a:cubicBezTo>
                    <a:pt x="560" y="37"/>
                    <a:pt x="560" y="36"/>
                    <a:pt x="562" y="34"/>
                  </a:cubicBezTo>
                  <a:cubicBezTo>
                    <a:pt x="560" y="34"/>
                    <a:pt x="559" y="33"/>
                    <a:pt x="557" y="31"/>
                  </a:cubicBezTo>
                  <a:cubicBezTo>
                    <a:pt x="552" y="33"/>
                    <a:pt x="556" y="36"/>
                    <a:pt x="552" y="38"/>
                  </a:cubicBezTo>
                  <a:cubicBezTo>
                    <a:pt x="547" y="23"/>
                    <a:pt x="559" y="31"/>
                    <a:pt x="566" y="30"/>
                  </a:cubicBezTo>
                  <a:close/>
                  <a:moveTo>
                    <a:pt x="544" y="23"/>
                  </a:moveTo>
                  <a:cubicBezTo>
                    <a:pt x="549" y="21"/>
                    <a:pt x="542" y="27"/>
                    <a:pt x="540" y="28"/>
                  </a:cubicBezTo>
                  <a:cubicBezTo>
                    <a:pt x="542" y="32"/>
                    <a:pt x="545" y="26"/>
                    <a:pt x="546" y="30"/>
                  </a:cubicBezTo>
                  <a:cubicBezTo>
                    <a:pt x="540" y="33"/>
                    <a:pt x="549" y="37"/>
                    <a:pt x="544" y="39"/>
                  </a:cubicBezTo>
                  <a:cubicBezTo>
                    <a:pt x="541" y="32"/>
                    <a:pt x="537" y="28"/>
                    <a:pt x="536" y="24"/>
                  </a:cubicBezTo>
                  <a:cubicBezTo>
                    <a:pt x="539" y="20"/>
                    <a:pt x="541" y="29"/>
                    <a:pt x="544" y="23"/>
                  </a:cubicBezTo>
                  <a:close/>
                  <a:moveTo>
                    <a:pt x="530" y="28"/>
                  </a:moveTo>
                  <a:cubicBezTo>
                    <a:pt x="528" y="31"/>
                    <a:pt x="534" y="35"/>
                    <a:pt x="529" y="38"/>
                  </a:cubicBezTo>
                  <a:cubicBezTo>
                    <a:pt x="531" y="39"/>
                    <a:pt x="532" y="37"/>
                    <a:pt x="534" y="40"/>
                  </a:cubicBezTo>
                  <a:cubicBezTo>
                    <a:pt x="536" y="39"/>
                    <a:pt x="535" y="37"/>
                    <a:pt x="534" y="36"/>
                  </a:cubicBezTo>
                  <a:cubicBezTo>
                    <a:pt x="539" y="36"/>
                    <a:pt x="537" y="41"/>
                    <a:pt x="545" y="42"/>
                  </a:cubicBezTo>
                  <a:cubicBezTo>
                    <a:pt x="541" y="45"/>
                    <a:pt x="540" y="48"/>
                    <a:pt x="543" y="51"/>
                  </a:cubicBezTo>
                  <a:cubicBezTo>
                    <a:pt x="540" y="52"/>
                    <a:pt x="537" y="54"/>
                    <a:pt x="535" y="51"/>
                  </a:cubicBezTo>
                  <a:cubicBezTo>
                    <a:pt x="539" y="49"/>
                    <a:pt x="537" y="44"/>
                    <a:pt x="541" y="45"/>
                  </a:cubicBezTo>
                  <a:cubicBezTo>
                    <a:pt x="536" y="38"/>
                    <a:pt x="529" y="48"/>
                    <a:pt x="524" y="39"/>
                  </a:cubicBezTo>
                  <a:cubicBezTo>
                    <a:pt x="529" y="35"/>
                    <a:pt x="523" y="29"/>
                    <a:pt x="530" y="28"/>
                  </a:cubicBezTo>
                  <a:close/>
                  <a:moveTo>
                    <a:pt x="519" y="33"/>
                  </a:moveTo>
                  <a:cubicBezTo>
                    <a:pt x="520" y="40"/>
                    <a:pt x="513" y="40"/>
                    <a:pt x="511" y="47"/>
                  </a:cubicBezTo>
                  <a:cubicBezTo>
                    <a:pt x="506" y="44"/>
                    <a:pt x="512" y="41"/>
                    <a:pt x="511" y="38"/>
                  </a:cubicBezTo>
                  <a:cubicBezTo>
                    <a:pt x="517" y="39"/>
                    <a:pt x="515" y="34"/>
                    <a:pt x="519" y="33"/>
                  </a:cubicBezTo>
                  <a:close/>
                  <a:moveTo>
                    <a:pt x="505" y="42"/>
                  </a:moveTo>
                  <a:cubicBezTo>
                    <a:pt x="502" y="48"/>
                    <a:pt x="506" y="48"/>
                    <a:pt x="502" y="52"/>
                  </a:cubicBezTo>
                  <a:cubicBezTo>
                    <a:pt x="501" y="49"/>
                    <a:pt x="504" y="44"/>
                    <a:pt x="499" y="46"/>
                  </a:cubicBezTo>
                  <a:cubicBezTo>
                    <a:pt x="494" y="44"/>
                    <a:pt x="503" y="46"/>
                    <a:pt x="505" y="42"/>
                  </a:cubicBezTo>
                  <a:close/>
                  <a:moveTo>
                    <a:pt x="492" y="54"/>
                  </a:moveTo>
                  <a:cubicBezTo>
                    <a:pt x="496" y="50"/>
                    <a:pt x="495" y="51"/>
                    <a:pt x="500" y="48"/>
                  </a:cubicBezTo>
                  <a:cubicBezTo>
                    <a:pt x="502" y="52"/>
                    <a:pt x="495" y="55"/>
                    <a:pt x="494" y="58"/>
                  </a:cubicBezTo>
                  <a:cubicBezTo>
                    <a:pt x="493" y="56"/>
                    <a:pt x="491" y="55"/>
                    <a:pt x="489" y="57"/>
                  </a:cubicBezTo>
                  <a:cubicBezTo>
                    <a:pt x="487" y="49"/>
                    <a:pt x="484" y="54"/>
                    <a:pt x="481" y="54"/>
                  </a:cubicBezTo>
                  <a:cubicBezTo>
                    <a:pt x="477" y="49"/>
                    <a:pt x="485" y="52"/>
                    <a:pt x="487" y="47"/>
                  </a:cubicBezTo>
                  <a:cubicBezTo>
                    <a:pt x="488" y="53"/>
                    <a:pt x="492" y="49"/>
                    <a:pt x="492" y="54"/>
                  </a:cubicBezTo>
                  <a:close/>
                  <a:moveTo>
                    <a:pt x="507" y="32"/>
                  </a:moveTo>
                  <a:cubicBezTo>
                    <a:pt x="508" y="34"/>
                    <a:pt x="505" y="34"/>
                    <a:pt x="504" y="32"/>
                  </a:cubicBezTo>
                  <a:cubicBezTo>
                    <a:pt x="504" y="35"/>
                    <a:pt x="505" y="37"/>
                    <a:pt x="501" y="37"/>
                  </a:cubicBezTo>
                  <a:cubicBezTo>
                    <a:pt x="501" y="35"/>
                    <a:pt x="502" y="34"/>
                    <a:pt x="500" y="32"/>
                  </a:cubicBezTo>
                  <a:cubicBezTo>
                    <a:pt x="503" y="28"/>
                    <a:pt x="505" y="34"/>
                    <a:pt x="507" y="32"/>
                  </a:cubicBezTo>
                  <a:close/>
                  <a:moveTo>
                    <a:pt x="485" y="29"/>
                  </a:moveTo>
                  <a:cubicBezTo>
                    <a:pt x="489" y="32"/>
                    <a:pt x="483" y="33"/>
                    <a:pt x="484" y="36"/>
                  </a:cubicBezTo>
                  <a:cubicBezTo>
                    <a:pt x="485" y="36"/>
                    <a:pt x="488" y="37"/>
                    <a:pt x="486" y="39"/>
                  </a:cubicBezTo>
                  <a:cubicBezTo>
                    <a:pt x="491" y="40"/>
                    <a:pt x="494" y="34"/>
                    <a:pt x="500" y="39"/>
                  </a:cubicBezTo>
                  <a:cubicBezTo>
                    <a:pt x="496" y="39"/>
                    <a:pt x="489" y="42"/>
                    <a:pt x="486" y="46"/>
                  </a:cubicBezTo>
                  <a:cubicBezTo>
                    <a:pt x="482" y="42"/>
                    <a:pt x="483" y="34"/>
                    <a:pt x="476" y="36"/>
                  </a:cubicBezTo>
                  <a:cubicBezTo>
                    <a:pt x="477" y="32"/>
                    <a:pt x="483" y="35"/>
                    <a:pt x="485" y="29"/>
                  </a:cubicBezTo>
                  <a:close/>
                  <a:moveTo>
                    <a:pt x="474" y="33"/>
                  </a:moveTo>
                  <a:cubicBezTo>
                    <a:pt x="471" y="36"/>
                    <a:pt x="468" y="36"/>
                    <a:pt x="474" y="42"/>
                  </a:cubicBezTo>
                  <a:cubicBezTo>
                    <a:pt x="472" y="46"/>
                    <a:pt x="469" y="46"/>
                    <a:pt x="465" y="43"/>
                  </a:cubicBezTo>
                  <a:cubicBezTo>
                    <a:pt x="468" y="41"/>
                    <a:pt x="467" y="40"/>
                    <a:pt x="466" y="41"/>
                  </a:cubicBezTo>
                  <a:cubicBezTo>
                    <a:pt x="467" y="37"/>
                    <a:pt x="470" y="33"/>
                    <a:pt x="469" y="29"/>
                  </a:cubicBezTo>
                  <a:cubicBezTo>
                    <a:pt x="472" y="26"/>
                    <a:pt x="470" y="35"/>
                    <a:pt x="474" y="33"/>
                  </a:cubicBezTo>
                  <a:close/>
                  <a:moveTo>
                    <a:pt x="457" y="39"/>
                  </a:moveTo>
                  <a:cubicBezTo>
                    <a:pt x="461" y="47"/>
                    <a:pt x="449" y="43"/>
                    <a:pt x="445" y="44"/>
                  </a:cubicBezTo>
                  <a:cubicBezTo>
                    <a:pt x="445" y="37"/>
                    <a:pt x="442" y="48"/>
                    <a:pt x="438" y="42"/>
                  </a:cubicBezTo>
                  <a:cubicBezTo>
                    <a:pt x="446" y="36"/>
                    <a:pt x="450" y="47"/>
                    <a:pt x="457" y="39"/>
                  </a:cubicBezTo>
                  <a:close/>
                  <a:moveTo>
                    <a:pt x="393" y="75"/>
                  </a:moveTo>
                  <a:cubicBezTo>
                    <a:pt x="392" y="74"/>
                    <a:pt x="391" y="73"/>
                    <a:pt x="390" y="71"/>
                  </a:cubicBezTo>
                  <a:cubicBezTo>
                    <a:pt x="390" y="76"/>
                    <a:pt x="386" y="78"/>
                    <a:pt x="382" y="79"/>
                  </a:cubicBezTo>
                  <a:cubicBezTo>
                    <a:pt x="380" y="72"/>
                    <a:pt x="392" y="73"/>
                    <a:pt x="391" y="68"/>
                  </a:cubicBezTo>
                  <a:cubicBezTo>
                    <a:pt x="395" y="67"/>
                    <a:pt x="399" y="73"/>
                    <a:pt x="393" y="75"/>
                  </a:cubicBezTo>
                  <a:close/>
                  <a:moveTo>
                    <a:pt x="421" y="50"/>
                  </a:moveTo>
                  <a:cubicBezTo>
                    <a:pt x="417" y="56"/>
                    <a:pt x="415" y="48"/>
                    <a:pt x="411" y="52"/>
                  </a:cubicBezTo>
                  <a:cubicBezTo>
                    <a:pt x="410" y="50"/>
                    <a:pt x="412" y="48"/>
                    <a:pt x="415" y="46"/>
                  </a:cubicBezTo>
                  <a:cubicBezTo>
                    <a:pt x="419" y="47"/>
                    <a:pt x="417" y="48"/>
                    <a:pt x="421" y="50"/>
                  </a:cubicBezTo>
                  <a:close/>
                  <a:moveTo>
                    <a:pt x="441" y="30"/>
                  </a:moveTo>
                  <a:cubicBezTo>
                    <a:pt x="443" y="34"/>
                    <a:pt x="435" y="35"/>
                    <a:pt x="434" y="37"/>
                  </a:cubicBezTo>
                  <a:cubicBezTo>
                    <a:pt x="432" y="34"/>
                    <a:pt x="432" y="31"/>
                    <a:pt x="435" y="29"/>
                  </a:cubicBezTo>
                  <a:cubicBezTo>
                    <a:pt x="433" y="35"/>
                    <a:pt x="438" y="34"/>
                    <a:pt x="441" y="30"/>
                  </a:cubicBezTo>
                  <a:close/>
                  <a:moveTo>
                    <a:pt x="375" y="79"/>
                  </a:moveTo>
                  <a:cubicBezTo>
                    <a:pt x="375" y="82"/>
                    <a:pt x="364" y="82"/>
                    <a:pt x="365" y="78"/>
                  </a:cubicBezTo>
                  <a:cubicBezTo>
                    <a:pt x="367" y="79"/>
                    <a:pt x="370" y="79"/>
                    <a:pt x="373" y="75"/>
                  </a:cubicBezTo>
                  <a:cubicBezTo>
                    <a:pt x="375" y="76"/>
                    <a:pt x="371" y="81"/>
                    <a:pt x="375" y="79"/>
                  </a:cubicBezTo>
                  <a:close/>
                  <a:moveTo>
                    <a:pt x="389" y="59"/>
                  </a:moveTo>
                  <a:cubicBezTo>
                    <a:pt x="388" y="57"/>
                    <a:pt x="397" y="55"/>
                    <a:pt x="391" y="54"/>
                  </a:cubicBezTo>
                  <a:cubicBezTo>
                    <a:pt x="390" y="49"/>
                    <a:pt x="396" y="55"/>
                    <a:pt x="398" y="54"/>
                  </a:cubicBezTo>
                  <a:cubicBezTo>
                    <a:pt x="400" y="50"/>
                    <a:pt x="404" y="44"/>
                    <a:pt x="408" y="48"/>
                  </a:cubicBezTo>
                  <a:cubicBezTo>
                    <a:pt x="402" y="58"/>
                    <a:pt x="397" y="53"/>
                    <a:pt x="389" y="59"/>
                  </a:cubicBezTo>
                  <a:close/>
                  <a:moveTo>
                    <a:pt x="417" y="37"/>
                  </a:moveTo>
                  <a:cubicBezTo>
                    <a:pt x="418" y="40"/>
                    <a:pt x="411" y="43"/>
                    <a:pt x="409" y="38"/>
                  </a:cubicBezTo>
                  <a:cubicBezTo>
                    <a:pt x="412" y="35"/>
                    <a:pt x="415" y="39"/>
                    <a:pt x="417" y="37"/>
                  </a:cubicBezTo>
                  <a:close/>
                  <a:moveTo>
                    <a:pt x="358" y="76"/>
                  </a:moveTo>
                  <a:cubicBezTo>
                    <a:pt x="358" y="77"/>
                    <a:pt x="359" y="77"/>
                    <a:pt x="360" y="76"/>
                  </a:cubicBezTo>
                  <a:cubicBezTo>
                    <a:pt x="361" y="78"/>
                    <a:pt x="359" y="78"/>
                    <a:pt x="359" y="77"/>
                  </a:cubicBezTo>
                  <a:cubicBezTo>
                    <a:pt x="356" y="79"/>
                    <a:pt x="361" y="80"/>
                    <a:pt x="362" y="80"/>
                  </a:cubicBezTo>
                  <a:cubicBezTo>
                    <a:pt x="363" y="81"/>
                    <a:pt x="361" y="83"/>
                    <a:pt x="360" y="82"/>
                  </a:cubicBezTo>
                  <a:cubicBezTo>
                    <a:pt x="359" y="82"/>
                    <a:pt x="359" y="83"/>
                    <a:pt x="360" y="84"/>
                  </a:cubicBezTo>
                  <a:cubicBezTo>
                    <a:pt x="359" y="84"/>
                    <a:pt x="358" y="83"/>
                    <a:pt x="359" y="82"/>
                  </a:cubicBezTo>
                  <a:cubicBezTo>
                    <a:pt x="357" y="80"/>
                    <a:pt x="355" y="83"/>
                    <a:pt x="353" y="80"/>
                  </a:cubicBezTo>
                  <a:cubicBezTo>
                    <a:pt x="356" y="80"/>
                    <a:pt x="357" y="78"/>
                    <a:pt x="357" y="75"/>
                  </a:cubicBezTo>
                  <a:cubicBezTo>
                    <a:pt x="358" y="74"/>
                    <a:pt x="358" y="76"/>
                    <a:pt x="358" y="76"/>
                  </a:cubicBezTo>
                  <a:close/>
                  <a:moveTo>
                    <a:pt x="360" y="62"/>
                  </a:moveTo>
                  <a:cubicBezTo>
                    <a:pt x="360" y="60"/>
                    <a:pt x="361" y="60"/>
                    <a:pt x="364" y="57"/>
                  </a:cubicBezTo>
                  <a:cubicBezTo>
                    <a:pt x="365" y="58"/>
                    <a:pt x="364" y="59"/>
                    <a:pt x="363" y="60"/>
                  </a:cubicBezTo>
                  <a:cubicBezTo>
                    <a:pt x="368" y="59"/>
                    <a:pt x="367" y="66"/>
                    <a:pt x="373" y="63"/>
                  </a:cubicBezTo>
                  <a:cubicBezTo>
                    <a:pt x="369" y="71"/>
                    <a:pt x="366" y="57"/>
                    <a:pt x="360" y="62"/>
                  </a:cubicBezTo>
                  <a:close/>
                  <a:moveTo>
                    <a:pt x="411" y="24"/>
                  </a:moveTo>
                  <a:cubicBezTo>
                    <a:pt x="414" y="24"/>
                    <a:pt x="417" y="24"/>
                    <a:pt x="420" y="24"/>
                  </a:cubicBezTo>
                  <a:cubicBezTo>
                    <a:pt x="420" y="33"/>
                    <a:pt x="415" y="24"/>
                    <a:pt x="411" y="26"/>
                  </a:cubicBezTo>
                  <a:cubicBezTo>
                    <a:pt x="411" y="24"/>
                    <a:pt x="409" y="22"/>
                    <a:pt x="410" y="21"/>
                  </a:cubicBezTo>
                  <a:cubicBezTo>
                    <a:pt x="409" y="16"/>
                    <a:pt x="413" y="23"/>
                    <a:pt x="411" y="24"/>
                  </a:cubicBezTo>
                  <a:close/>
                  <a:moveTo>
                    <a:pt x="345" y="72"/>
                  </a:moveTo>
                  <a:cubicBezTo>
                    <a:pt x="348" y="76"/>
                    <a:pt x="353" y="68"/>
                    <a:pt x="356" y="72"/>
                  </a:cubicBezTo>
                  <a:cubicBezTo>
                    <a:pt x="347" y="73"/>
                    <a:pt x="349" y="82"/>
                    <a:pt x="342" y="79"/>
                  </a:cubicBezTo>
                  <a:cubicBezTo>
                    <a:pt x="343" y="77"/>
                    <a:pt x="344" y="77"/>
                    <a:pt x="345" y="79"/>
                  </a:cubicBezTo>
                  <a:cubicBezTo>
                    <a:pt x="344" y="69"/>
                    <a:pt x="333" y="76"/>
                    <a:pt x="328" y="73"/>
                  </a:cubicBezTo>
                  <a:cubicBezTo>
                    <a:pt x="337" y="69"/>
                    <a:pt x="343" y="70"/>
                    <a:pt x="347" y="67"/>
                  </a:cubicBezTo>
                  <a:cubicBezTo>
                    <a:pt x="347" y="68"/>
                    <a:pt x="346" y="70"/>
                    <a:pt x="345" y="72"/>
                  </a:cubicBezTo>
                  <a:close/>
                  <a:moveTo>
                    <a:pt x="359" y="55"/>
                  </a:moveTo>
                  <a:cubicBezTo>
                    <a:pt x="358" y="52"/>
                    <a:pt x="355" y="49"/>
                    <a:pt x="361" y="48"/>
                  </a:cubicBezTo>
                  <a:cubicBezTo>
                    <a:pt x="364" y="51"/>
                    <a:pt x="363" y="53"/>
                    <a:pt x="359" y="55"/>
                  </a:cubicBezTo>
                  <a:close/>
                  <a:moveTo>
                    <a:pt x="383" y="32"/>
                  </a:moveTo>
                  <a:cubicBezTo>
                    <a:pt x="384" y="37"/>
                    <a:pt x="378" y="37"/>
                    <a:pt x="376" y="35"/>
                  </a:cubicBezTo>
                  <a:cubicBezTo>
                    <a:pt x="377" y="38"/>
                    <a:pt x="371" y="40"/>
                    <a:pt x="374" y="44"/>
                  </a:cubicBezTo>
                  <a:cubicBezTo>
                    <a:pt x="372" y="44"/>
                    <a:pt x="371" y="42"/>
                    <a:pt x="369" y="44"/>
                  </a:cubicBezTo>
                  <a:cubicBezTo>
                    <a:pt x="371" y="38"/>
                    <a:pt x="376" y="32"/>
                    <a:pt x="383" y="32"/>
                  </a:cubicBezTo>
                  <a:close/>
                  <a:moveTo>
                    <a:pt x="237" y="77"/>
                  </a:moveTo>
                  <a:cubicBezTo>
                    <a:pt x="235" y="74"/>
                    <a:pt x="241" y="76"/>
                    <a:pt x="242" y="74"/>
                  </a:cubicBezTo>
                  <a:cubicBezTo>
                    <a:pt x="244" y="77"/>
                    <a:pt x="246" y="79"/>
                    <a:pt x="242" y="81"/>
                  </a:cubicBezTo>
                  <a:cubicBezTo>
                    <a:pt x="241" y="80"/>
                    <a:pt x="239" y="75"/>
                    <a:pt x="237" y="77"/>
                  </a:cubicBezTo>
                  <a:close/>
                  <a:moveTo>
                    <a:pt x="260" y="64"/>
                  </a:moveTo>
                  <a:cubicBezTo>
                    <a:pt x="263" y="62"/>
                    <a:pt x="265" y="60"/>
                    <a:pt x="264" y="58"/>
                  </a:cubicBezTo>
                  <a:cubicBezTo>
                    <a:pt x="269" y="59"/>
                    <a:pt x="262" y="67"/>
                    <a:pt x="261" y="70"/>
                  </a:cubicBezTo>
                  <a:cubicBezTo>
                    <a:pt x="260" y="69"/>
                    <a:pt x="259" y="68"/>
                    <a:pt x="258" y="67"/>
                  </a:cubicBezTo>
                  <a:cubicBezTo>
                    <a:pt x="260" y="66"/>
                    <a:pt x="260" y="68"/>
                    <a:pt x="261" y="68"/>
                  </a:cubicBezTo>
                  <a:cubicBezTo>
                    <a:pt x="263" y="67"/>
                    <a:pt x="261" y="66"/>
                    <a:pt x="260" y="64"/>
                  </a:cubicBezTo>
                  <a:close/>
                  <a:moveTo>
                    <a:pt x="248" y="82"/>
                  </a:moveTo>
                  <a:cubicBezTo>
                    <a:pt x="246" y="79"/>
                    <a:pt x="249" y="77"/>
                    <a:pt x="251" y="74"/>
                  </a:cubicBezTo>
                  <a:cubicBezTo>
                    <a:pt x="254" y="79"/>
                    <a:pt x="253" y="81"/>
                    <a:pt x="248" y="82"/>
                  </a:cubicBezTo>
                  <a:close/>
                  <a:moveTo>
                    <a:pt x="272" y="64"/>
                  </a:moveTo>
                  <a:cubicBezTo>
                    <a:pt x="267" y="59"/>
                    <a:pt x="278" y="60"/>
                    <a:pt x="275" y="58"/>
                  </a:cubicBezTo>
                  <a:cubicBezTo>
                    <a:pt x="281" y="58"/>
                    <a:pt x="276" y="64"/>
                    <a:pt x="272" y="64"/>
                  </a:cubicBezTo>
                  <a:close/>
                  <a:moveTo>
                    <a:pt x="288" y="47"/>
                  </a:moveTo>
                  <a:cubicBezTo>
                    <a:pt x="290" y="49"/>
                    <a:pt x="293" y="49"/>
                    <a:pt x="289" y="43"/>
                  </a:cubicBezTo>
                  <a:cubicBezTo>
                    <a:pt x="293" y="42"/>
                    <a:pt x="291" y="44"/>
                    <a:pt x="293" y="47"/>
                  </a:cubicBezTo>
                  <a:cubicBezTo>
                    <a:pt x="294" y="45"/>
                    <a:pt x="293" y="44"/>
                    <a:pt x="295" y="42"/>
                  </a:cubicBezTo>
                  <a:cubicBezTo>
                    <a:pt x="294" y="46"/>
                    <a:pt x="299" y="44"/>
                    <a:pt x="301" y="48"/>
                  </a:cubicBezTo>
                  <a:cubicBezTo>
                    <a:pt x="301" y="50"/>
                    <a:pt x="300" y="51"/>
                    <a:pt x="298" y="53"/>
                  </a:cubicBezTo>
                  <a:cubicBezTo>
                    <a:pt x="301" y="45"/>
                    <a:pt x="291" y="50"/>
                    <a:pt x="291" y="53"/>
                  </a:cubicBezTo>
                  <a:cubicBezTo>
                    <a:pt x="286" y="54"/>
                    <a:pt x="290" y="49"/>
                    <a:pt x="288" y="47"/>
                  </a:cubicBezTo>
                  <a:close/>
                  <a:moveTo>
                    <a:pt x="270" y="69"/>
                  </a:moveTo>
                  <a:cubicBezTo>
                    <a:pt x="271" y="70"/>
                    <a:pt x="270" y="71"/>
                    <a:pt x="269" y="71"/>
                  </a:cubicBezTo>
                  <a:cubicBezTo>
                    <a:pt x="270" y="72"/>
                    <a:pt x="272" y="72"/>
                    <a:pt x="273" y="74"/>
                  </a:cubicBezTo>
                  <a:cubicBezTo>
                    <a:pt x="273" y="72"/>
                    <a:pt x="274" y="71"/>
                    <a:pt x="276" y="73"/>
                  </a:cubicBezTo>
                  <a:cubicBezTo>
                    <a:pt x="271" y="76"/>
                    <a:pt x="270" y="79"/>
                    <a:pt x="267" y="82"/>
                  </a:cubicBezTo>
                  <a:cubicBezTo>
                    <a:pt x="266" y="77"/>
                    <a:pt x="267" y="73"/>
                    <a:pt x="270" y="69"/>
                  </a:cubicBezTo>
                  <a:close/>
                  <a:moveTo>
                    <a:pt x="303" y="47"/>
                  </a:moveTo>
                  <a:cubicBezTo>
                    <a:pt x="304" y="45"/>
                    <a:pt x="306" y="45"/>
                    <a:pt x="308" y="47"/>
                  </a:cubicBezTo>
                  <a:cubicBezTo>
                    <a:pt x="307" y="48"/>
                    <a:pt x="306" y="47"/>
                    <a:pt x="306" y="46"/>
                  </a:cubicBezTo>
                  <a:cubicBezTo>
                    <a:pt x="305" y="48"/>
                    <a:pt x="311" y="52"/>
                    <a:pt x="306" y="56"/>
                  </a:cubicBezTo>
                  <a:cubicBezTo>
                    <a:pt x="302" y="52"/>
                    <a:pt x="307" y="50"/>
                    <a:pt x="303" y="47"/>
                  </a:cubicBezTo>
                  <a:close/>
                  <a:moveTo>
                    <a:pt x="329" y="32"/>
                  </a:moveTo>
                  <a:cubicBezTo>
                    <a:pt x="331" y="34"/>
                    <a:pt x="329" y="35"/>
                    <a:pt x="328" y="36"/>
                  </a:cubicBezTo>
                  <a:cubicBezTo>
                    <a:pt x="330" y="40"/>
                    <a:pt x="332" y="38"/>
                    <a:pt x="334" y="41"/>
                  </a:cubicBezTo>
                  <a:cubicBezTo>
                    <a:pt x="329" y="42"/>
                    <a:pt x="323" y="36"/>
                    <a:pt x="329" y="32"/>
                  </a:cubicBezTo>
                  <a:close/>
                  <a:moveTo>
                    <a:pt x="326" y="47"/>
                  </a:moveTo>
                  <a:cubicBezTo>
                    <a:pt x="316" y="49"/>
                    <a:pt x="319" y="57"/>
                    <a:pt x="314" y="62"/>
                  </a:cubicBezTo>
                  <a:cubicBezTo>
                    <a:pt x="312" y="62"/>
                    <a:pt x="312" y="61"/>
                    <a:pt x="313" y="61"/>
                  </a:cubicBezTo>
                  <a:cubicBezTo>
                    <a:pt x="312" y="60"/>
                    <a:pt x="311" y="61"/>
                    <a:pt x="310" y="61"/>
                  </a:cubicBezTo>
                  <a:cubicBezTo>
                    <a:pt x="308" y="57"/>
                    <a:pt x="315" y="55"/>
                    <a:pt x="317" y="54"/>
                  </a:cubicBezTo>
                  <a:cubicBezTo>
                    <a:pt x="315" y="53"/>
                    <a:pt x="314" y="53"/>
                    <a:pt x="312" y="54"/>
                  </a:cubicBezTo>
                  <a:cubicBezTo>
                    <a:pt x="316" y="51"/>
                    <a:pt x="319" y="39"/>
                    <a:pt x="326" y="47"/>
                  </a:cubicBezTo>
                  <a:close/>
                  <a:moveTo>
                    <a:pt x="296" y="76"/>
                  </a:moveTo>
                  <a:cubicBezTo>
                    <a:pt x="295" y="74"/>
                    <a:pt x="297" y="75"/>
                    <a:pt x="298" y="74"/>
                  </a:cubicBezTo>
                  <a:cubicBezTo>
                    <a:pt x="294" y="73"/>
                    <a:pt x="294" y="74"/>
                    <a:pt x="293" y="69"/>
                  </a:cubicBezTo>
                  <a:cubicBezTo>
                    <a:pt x="294" y="68"/>
                    <a:pt x="295" y="70"/>
                    <a:pt x="296" y="71"/>
                  </a:cubicBezTo>
                  <a:cubicBezTo>
                    <a:pt x="297" y="70"/>
                    <a:pt x="296" y="69"/>
                    <a:pt x="296" y="69"/>
                  </a:cubicBezTo>
                  <a:cubicBezTo>
                    <a:pt x="297" y="68"/>
                    <a:pt x="299" y="70"/>
                    <a:pt x="298" y="71"/>
                  </a:cubicBezTo>
                  <a:cubicBezTo>
                    <a:pt x="298" y="72"/>
                    <a:pt x="299" y="73"/>
                    <a:pt x="300" y="72"/>
                  </a:cubicBezTo>
                  <a:cubicBezTo>
                    <a:pt x="302" y="75"/>
                    <a:pt x="297" y="76"/>
                    <a:pt x="296" y="76"/>
                  </a:cubicBezTo>
                  <a:close/>
                  <a:moveTo>
                    <a:pt x="334" y="66"/>
                  </a:moveTo>
                  <a:cubicBezTo>
                    <a:pt x="330" y="68"/>
                    <a:pt x="327" y="68"/>
                    <a:pt x="324" y="65"/>
                  </a:cubicBezTo>
                  <a:cubicBezTo>
                    <a:pt x="327" y="63"/>
                    <a:pt x="333" y="65"/>
                    <a:pt x="330" y="59"/>
                  </a:cubicBezTo>
                  <a:cubicBezTo>
                    <a:pt x="332" y="56"/>
                    <a:pt x="333" y="62"/>
                    <a:pt x="335" y="63"/>
                  </a:cubicBezTo>
                  <a:cubicBezTo>
                    <a:pt x="334" y="64"/>
                    <a:pt x="333" y="65"/>
                    <a:pt x="334" y="66"/>
                  </a:cubicBezTo>
                  <a:close/>
                  <a:moveTo>
                    <a:pt x="347" y="54"/>
                  </a:moveTo>
                  <a:cubicBezTo>
                    <a:pt x="345" y="50"/>
                    <a:pt x="346" y="47"/>
                    <a:pt x="345" y="44"/>
                  </a:cubicBezTo>
                  <a:cubicBezTo>
                    <a:pt x="351" y="43"/>
                    <a:pt x="351" y="50"/>
                    <a:pt x="347" y="54"/>
                  </a:cubicBezTo>
                  <a:close/>
                  <a:moveTo>
                    <a:pt x="356" y="34"/>
                  </a:moveTo>
                  <a:cubicBezTo>
                    <a:pt x="359" y="38"/>
                    <a:pt x="355" y="40"/>
                    <a:pt x="356" y="43"/>
                  </a:cubicBezTo>
                  <a:cubicBezTo>
                    <a:pt x="354" y="44"/>
                    <a:pt x="353" y="42"/>
                    <a:pt x="352" y="41"/>
                  </a:cubicBezTo>
                  <a:cubicBezTo>
                    <a:pt x="357" y="39"/>
                    <a:pt x="352" y="36"/>
                    <a:pt x="356" y="34"/>
                  </a:cubicBezTo>
                  <a:close/>
                  <a:moveTo>
                    <a:pt x="340" y="49"/>
                  </a:moveTo>
                  <a:cubicBezTo>
                    <a:pt x="338" y="52"/>
                    <a:pt x="335" y="55"/>
                    <a:pt x="339" y="59"/>
                  </a:cubicBezTo>
                  <a:cubicBezTo>
                    <a:pt x="334" y="59"/>
                    <a:pt x="334" y="51"/>
                    <a:pt x="334" y="48"/>
                  </a:cubicBezTo>
                  <a:cubicBezTo>
                    <a:pt x="330" y="47"/>
                    <a:pt x="330" y="48"/>
                    <a:pt x="327" y="51"/>
                  </a:cubicBezTo>
                  <a:cubicBezTo>
                    <a:pt x="326" y="49"/>
                    <a:pt x="331" y="47"/>
                    <a:pt x="329" y="44"/>
                  </a:cubicBezTo>
                  <a:cubicBezTo>
                    <a:pt x="331" y="44"/>
                    <a:pt x="337" y="50"/>
                    <a:pt x="336" y="44"/>
                  </a:cubicBezTo>
                  <a:cubicBezTo>
                    <a:pt x="339" y="42"/>
                    <a:pt x="336" y="47"/>
                    <a:pt x="340" y="49"/>
                  </a:cubicBezTo>
                  <a:close/>
                  <a:moveTo>
                    <a:pt x="348" y="29"/>
                  </a:moveTo>
                  <a:cubicBezTo>
                    <a:pt x="347" y="34"/>
                    <a:pt x="343" y="37"/>
                    <a:pt x="338" y="41"/>
                  </a:cubicBezTo>
                  <a:cubicBezTo>
                    <a:pt x="339" y="34"/>
                    <a:pt x="343" y="30"/>
                    <a:pt x="348" y="26"/>
                  </a:cubicBezTo>
                  <a:cubicBezTo>
                    <a:pt x="349" y="28"/>
                    <a:pt x="342" y="33"/>
                    <a:pt x="348" y="29"/>
                  </a:cubicBezTo>
                  <a:close/>
                  <a:moveTo>
                    <a:pt x="332" y="37"/>
                  </a:moveTo>
                  <a:cubicBezTo>
                    <a:pt x="331" y="30"/>
                    <a:pt x="333" y="26"/>
                    <a:pt x="336" y="23"/>
                  </a:cubicBezTo>
                  <a:cubicBezTo>
                    <a:pt x="335" y="27"/>
                    <a:pt x="338" y="31"/>
                    <a:pt x="332" y="37"/>
                  </a:cubicBezTo>
                  <a:close/>
                  <a:moveTo>
                    <a:pt x="332" y="24"/>
                  </a:moveTo>
                  <a:cubicBezTo>
                    <a:pt x="330" y="24"/>
                    <a:pt x="329" y="25"/>
                    <a:pt x="329" y="26"/>
                  </a:cubicBezTo>
                  <a:cubicBezTo>
                    <a:pt x="328" y="27"/>
                    <a:pt x="327" y="24"/>
                    <a:pt x="325" y="26"/>
                  </a:cubicBezTo>
                  <a:cubicBezTo>
                    <a:pt x="325" y="27"/>
                    <a:pt x="325" y="28"/>
                    <a:pt x="323" y="29"/>
                  </a:cubicBezTo>
                  <a:cubicBezTo>
                    <a:pt x="321" y="26"/>
                    <a:pt x="325" y="23"/>
                    <a:pt x="326" y="20"/>
                  </a:cubicBezTo>
                  <a:cubicBezTo>
                    <a:pt x="328" y="23"/>
                    <a:pt x="330" y="21"/>
                    <a:pt x="332" y="24"/>
                  </a:cubicBezTo>
                  <a:close/>
                  <a:moveTo>
                    <a:pt x="319" y="27"/>
                  </a:moveTo>
                  <a:cubicBezTo>
                    <a:pt x="317" y="29"/>
                    <a:pt x="316" y="28"/>
                    <a:pt x="317" y="27"/>
                  </a:cubicBezTo>
                  <a:cubicBezTo>
                    <a:pt x="317" y="25"/>
                    <a:pt x="310" y="31"/>
                    <a:pt x="314" y="29"/>
                  </a:cubicBezTo>
                  <a:cubicBezTo>
                    <a:pt x="316" y="32"/>
                    <a:pt x="310" y="31"/>
                    <a:pt x="309" y="28"/>
                  </a:cubicBezTo>
                  <a:cubicBezTo>
                    <a:pt x="313" y="24"/>
                    <a:pt x="316" y="23"/>
                    <a:pt x="319" y="27"/>
                  </a:cubicBezTo>
                  <a:close/>
                  <a:moveTo>
                    <a:pt x="304" y="30"/>
                  </a:moveTo>
                  <a:cubicBezTo>
                    <a:pt x="302" y="37"/>
                    <a:pt x="308" y="34"/>
                    <a:pt x="309" y="40"/>
                  </a:cubicBezTo>
                  <a:cubicBezTo>
                    <a:pt x="311" y="33"/>
                    <a:pt x="316" y="36"/>
                    <a:pt x="323" y="31"/>
                  </a:cubicBezTo>
                  <a:cubicBezTo>
                    <a:pt x="323" y="33"/>
                    <a:pt x="322" y="35"/>
                    <a:pt x="323" y="36"/>
                  </a:cubicBezTo>
                  <a:cubicBezTo>
                    <a:pt x="320" y="38"/>
                    <a:pt x="313" y="35"/>
                    <a:pt x="315" y="41"/>
                  </a:cubicBezTo>
                  <a:cubicBezTo>
                    <a:pt x="314" y="42"/>
                    <a:pt x="308" y="38"/>
                    <a:pt x="309" y="42"/>
                  </a:cubicBezTo>
                  <a:cubicBezTo>
                    <a:pt x="306" y="39"/>
                    <a:pt x="302" y="42"/>
                    <a:pt x="299" y="39"/>
                  </a:cubicBezTo>
                  <a:cubicBezTo>
                    <a:pt x="304" y="36"/>
                    <a:pt x="297" y="32"/>
                    <a:pt x="304" y="30"/>
                  </a:cubicBezTo>
                  <a:close/>
                  <a:moveTo>
                    <a:pt x="278" y="50"/>
                  </a:moveTo>
                  <a:cubicBezTo>
                    <a:pt x="276" y="50"/>
                    <a:pt x="275" y="49"/>
                    <a:pt x="273" y="47"/>
                  </a:cubicBezTo>
                  <a:cubicBezTo>
                    <a:pt x="276" y="45"/>
                    <a:pt x="277" y="46"/>
                    <a:pt x="277" y="49"/>
                  </a:cubicBezTo>
                  <a:cubicBezTo>
                    <a:pt x="277" y="42"/>
                    <a:pt x="283" y="46"/>
                    <a:pt x="284" y="44"/>
                  </a:cubicBezTo>
                  <a:cubicBezTo>
                    <a:pt x="290" y="47"/>
                    <a:pt x="282" y="46"/>
                    <a:pt x="278" y="50"/>
                  </a:cubicBezTo>
                  <a:close/>
                  <a:moveTo>
                    <a:pt x="298" y="25"/>
                  </a:moveTo>
                  <a:cubicBezTo>
                    <a:pt x="303" y="25"/>
                    <a:pt x="295" y="32"/>
                    <a:pt x="295" y="35"/>
                  </a:cubicBezTo>
                  <a:cubicBezTo>
                    <a:pt x="292" y="34"/>
                    <a:pt x="289" y="37"/>
                    <a:pt x="286" y="33"/>
                  </a:cubicBezTo>
                  <a:cubicBezTo>
                    <a:pt x="288" y="32"/>
                    <a:pt x="289" y="31"/>
                    <a:pt x="288" y="29"/>
                  </a:cubicBezTo>
                  <a:cubicBezTo>
                    <a:pt x="292" y="35"/>
                    <a:pt x="294" y="26"/>
                    <a:pt x="298" y="25"/>
                  </a:cubicBezTo>
                  <a:close/>
                  <a:moveTo>
                    <a:pt x="272" y="47"/>
                  </a:moveTo>
                  <a:cubicBezTo>
                    <a:pt x="269" y="51"/>
                    <a:pt x="267" y="48"/>
                    <a:pt x="265" y="50"/>
                  </a:cubicBezTo>
                  <a:cubicBezTo>
                    <a:pt x="262" y="45"/>
                    <a:pt x="270" y="44"/>
                    <a:pt x="272" y="47"/>
                  </a:cubicBezTo>
                  <a:close/>
                  <a:moveTo>
                    <a:pt x="230" y="75"/>
                  </a:moveTo>
                  <a:cubicBezTo>
                    <a:pt x="231" y="76"/>
                    <a:pt x="230" y="76"/>
                    <a:pt x="230" y="77"/>
                  </a:cubicBezTo>
                  <a:cubicBezTo>
                    <a:pt x="229" y="77"/>
                    <a:pt x="229" y="78"/>
                    <a:pt x="230" y="79"/>
                  </a:cubicBezTo>
                  <a:cubicBezTo>
                    <a:pt x="228" y="79"/>
                    <a:pt x="224" y="71"/>
                    <a:pt x="219" y="72"/>
                  </a:cubicBezTo>
                  <a:cubicBezTo>
                    <a:pt x="219" y="67"/>
                    <a:pt x="226" y="60"/>
                    <a:pt x="230" y="66"/>
                  </a:cubicBezTo>
                  <a:cubicBezTo>
                    <a:pt x="229" y="66"/>
                    <a:pt x="228" y="65"/>
                    <a:pt x="227" y="64"/>
                  </a:cubicBezTo>
                  <a:cubicBezTo>
                    <a:pt x="226" y="65"/>
                    <a:pt x="228" y="66"/>
                    <a:pt x="228" y="67"/>
                  </a:cubicBezTo>
                  <a:cubicBezTo>
                    <a:pt x="225" y="68"/>
                    <a:pt x="223" y="67"/>
                    <a:pt x="219" y="70"/>
                  </a:cubicBezTo>
                  <a:cubicBezTo>
                    <a:pt x="221" y="72"/>
                    <a:pt x="224" y="68"/>
                    <a:pt x="226" y="69"/>
                  </a:cubicBezTo>
                  <a:cubicBezTo>
                    <a:pt x="226" y="72"/>
                    <a:pt x="225" y="77"/>
                    <a:pt x="230" y="75"/>
                  </a:cubicBezTo>
                  <a:close/>
                  <a:moveTo>
                    <a:pt x="256" y="49"/>
                  </a:moveTo>
                  <a:cubicBezTo>
                    <a:pt x="255" y="54"/>
                    <a:pt x="254" y="47"/>
                    <a:pt x="252" y="45"/>
                  </a:cubicBezTo>
                  <a:cubicBezTo>
                    <a:pt x="255" y="42"/>
                    <a:pt x="258" y="42"/>
                    <a:pt x="261" y="45"/>
                  </a:cubicBezTo>
                  <a:cubicBezTo>
                    <a:pt x="262" y="48"/>
                    <a:pt x="259" y="45"/>
                    <a:pt x="258" y="44"/>
                  </a:cubicBezTo>
                  <a:cubicBezTo>
                    <a:pt x="256" y="46"/>
                    <a:pt x="255" y="47"/>
                    <a:pt x="256" y="49"/>
                  </a:cubicBezTo>
                  <a:close/>
                  <a:moveTo>
                    <a:pt x="280" y="28"/>
                  </a:moveTo>
                  <a:cubicBezTo>
                    <a:pt x="285" y="18"/>
                    <a:pt x="292" y="27"/>
                    <a:pt x="280" y="28"/>
                  </a:cubicBezTo>
                  <a:close/>
                  <a:moveTo>
                    <a:pt x="277" y="22"/>
                  </a:moveTo>
                  <a:cubicBezTo>
                    <a:pt x="280" y="21"/>
                    <a:pt x="278" y="29"/>
                    <a:pt x="278" y="32"/>
                  </a:cubicBezTo>
                  <a:cubicBezTo>
                    <a:pt x="274" y="34"/>
                    <a:pt x="277" y="28"/>
                    <a:pt x="276" y="27"/>
                  </a:cubicBezTo>
                  <a:cubicBezTo>
                    <a:pt x="272" y="24"/>
                    <a:pt x="273" y="30"/>
                    <a:pt x="270" y="31"/>
                  </a:cubicBezTo>
                  <a:cubicBezTo>
                    <a:pt x="266" y="24"/>
                    <a:pt x="277" y="25"/>
                    <a:pt x="277" y="22"/>
                  </a:cubicBezTo>
                  <a:close/>
                  <a:moveTo>
                    <a:pt x="266" y="32"/>
                  </a:moveTo>
                  <a:cubicBezTo>
                    <a:pt x="269" y="36"/>
                    <a:pt x="267" y="40"/>
                    <a:pt x="271" y="35"/>
                  </a:cubicBezTo>
                  <a:cubicBezTo>
                    <a:pt x="274" y="41"/>
                    <a:pt x="266" y="39"/>
                    <a:pt x="263" y="40"/>
                  </a:cubicBezTo>
                  <a:cubicBezTo>
                    <a:pt x="261" y="36"/>
                    <a:pt x="260" y="38"/>
                    <a:pt x="259" y="34"/>
                  </a:cubicBezTo>
                  <a:cubicBezTo>
                    <a:pt x="262" y="33"/>
                    <a:pt x="264" y="33"/>
                    <a:pt x="266" y="32"/>
                  </a:cubicBezTo>
                  <a:close/>
                  <a:moveTo>
                    <a:pt x="247" y="41"/>
                  </a:moveTo>
                  <a:cubicBezTo>
                    <a:pt x="249" y="44"/>
                    <a:pt x="243" y="46"/>
                    <a:pt x="244" y="49"/>
                  </a:cubicBezTo>
                  <a:cubicBezTo>
                    <a:pt x="243" y="50"/>
                    <a:pt x="242" y="48"/>
                    <a:pt x="243" y="47"/>
                  </a:cubicBezTo>
                  <a:cubicBezTo>
                    <a:pt x="242" y="46"/>
                    <a:pt x="241" y="46"/>
                    <a:pt x="241" y="47"/>
                  </a:cubicBezTo>
                  <a:cubicBezTo>
                    <a:pt x="240" y="45"/>
                    <a:pt x="241" y="45"/>
                    <a:pt x="242" y="46"/>
                  </a:cubicBezTo>
                  <a:cubicBezTo>
                    <a:pt x="246" y="44"/>
                    <a:pt x="244" y="41"/>
                    <a:pt x="247" y="41"/>
                  </a:cubicBezTo>
                  <a:close/>
                  <a:moveTo>
                    <a:pt x="191" y="73"/>
                  </a:moveTo>
                  <a:cubicBezTo>
                    <a:pt x="190" y="69"/>
                    <a:pt x="191" y="71"/>
                    <a:pt x="188" y="74"/>
                  </a:cubicBezTo>
                  <a:cubicBezTo>
                    <a:pt x="187" y="71"/>
                    <a:pt x="187" y="69"/>
                    <a:pt x="189" y="67"/>
                  </a:cubicBezTo>
                  <a:cubicBezTo>
                    <a:pt x="193" y="67"/>
                    <a:pt x="195" y="71"/>
                    <a:pt x="191" y="73"/>
                  </a:cubicBezTo>
                  <a:close/>
                  <a:moveTo>
                    <a:pt x="215" y="53"/>
                  </a:moveTo>
                  <a:cubicBezTo>
                    <a:pt x="214" y="54"/>
                    <a:pt x="213" y="53"/>
                    <a:pt x="213" y="52"/>
                  </a:cubicBezTo>
                  <a:cubicBezTo>
                    <a:pt x="212" y="51"/>
                    <a:pt x="211" y="52"/>
                    <a:pt x="211" y="52"/>
                  </a:cubicBezTo>
                  <a:cubicBezTo>
                    <a:pt x="208" y="51"/>
                    <a:pt x="218" y="49"/>
                    <a:pt x="212" y="49"/>
                  </a:cubicBezTo>
                  <a:cubicBezTo>
                    <a:pt x="212" y="45"/>
                    <a:pt x="221" y="48"/>
                    <a:pt x="222" y="41"/>
                  </a:cubicBezTo>
                  <a:cubicBezTo>
                    <a:pt x="224" y="45"/>
                    <a:pt x="227" y="40"/>
                    <a:pt x="229" y="45"/>
                  </a:cubicBezTo>
                  <a:cubicBezTo>
                    <a:pt x="224" y="46"/>
                    <a:pt x="215" y="46"/>
                    <a:pt x="215" y="53"/>
                  </a:cubicBezTo>
                  <a:close/>
                  <a:moveTo>
                    <a:pt x="259" y="29"/>
                  </a:moveTo>
                  <a:cubicBezTo>
                    <a:pt x="253" y="28"/>
                    <a:pt x="253" y="37"/>
                    <a:pt x="247" y="36"/>
                  </a:cubicBezTo>
                  <a:cubicBezTo>
                    <a:pt x="246" y="34"/>
                    <a:pt x="254" y="24"/>
                    <a:pt x="254" y="29"/>
                  </a:cubicBezTo>
                  <a:cubicBezTo>
                    <a:pt x="255" y="27"/>
                    <a:pt x="257" y="25"/>
                    <a:pt x="256" y="22"/>
                  </a:cubicBezTo>
                  <a:cubicBezTo>
                    <a:pt x="261" y="21"/>
                    <a:pt x="256" y="27"/>
                    <a:pt x="259" y="29"/>
                  </a:cubicBezTo>
                  <a:close/>
                  <a:moveTo>
                    <a:pt x="236" y="29"/>
                  </a:moveTo>
                  <a:cubicBezTo>
                    <a:pt x="239" y="33"/>
                    <a:pt x="234" y="35"/>
                    <a:pt x="237" y="39"/>
                  </a:cubicBezTo>
                  <a:cubicBezTo>
                    <a:pt x="235" y="40"/>
                    <a:pt x="235" y="38"/>
                    <a:pt x="236" y="38"/>
                  </a:cubicBezTo>
                  <a:cubicBezTo>
                    <a:pt x="234" y="35"/>
                    <a:pt x="231" y="43"/>
                    <a:pt x="230" y="37"/>
                  </a:cubicBezTo>
                  <a:cubicBezTo>
                    <a:pt x="230" y="36"/>
                    <a:pt x="231" y="37"/>
                    <a:pt x="232" y="37"/>
                  </a:cubicBezTo>
                  <a:cubicBezTo>
                    <a:pt x="237" y="35"/>
                    <a:pt x="230" y="31"/>
                    <a:pt x="236" y="29"/>
                  </a:cubicBezTo>
                  <a:close/>
                  <a:moveTo>
                    <a:pt x="203" y="54"/>
                  </a:moveTo>
                  <a:cubicBezTo>
                    <a:pt x="203" y="57"/>
                    <a:pt x="205" y="59"/>
                    <a:pt x="205" y="62"/>
                  </a:cubicBezTo>
                  <a:cubicBezTo>
                    <a:pt x="203" y="65"/>
                    <a:pt x="198" y="58"/>
                    <a:pt x="202" y="64"/>
                  </a:cubicBezTo>
                  <a:cubicBezTo>
                    <a:pt x="200" y="65"/>
                    <a:pt x="196" y="61"/>
                    <a:pt x="200" y="66"/>
                  </a:cubicBezTo>
                  <a:cubicBezTo>
                    <a:pt x="197" y="65"/>
                    <a:pt x="192" y="66"/>
                    <a:pt x="192" y="61"/>
                  </a:cubicBezTo>
                  <a:cubicBezTo>
                    <a:pt x="199" y="65"/>
                    <a:pt x="198" y="59"/>
                    <a:pt x="203" y="54"/>
                  </a:cubicBezTo>
                  <a:close/>
                  <a:moveTo>
                    <a:pt x="82" y="61"/>
                  </a:moveTo>
                  <a:cubicBezTo>
                    <a:pt x="76" y="60"/>
                    <a:pt x="82" y="52"/>
                    <a:pt x="75" y="59"/>
                  </a:cubicBezTo>
                  <a:cubicBezTo>
                    <a:pt x="74" y="55"/>
                    <a:pt x="83" y="51"/>
                    <a:pt x="89" y="47"/>
                  </a:cubicBezTo>
                  <a:cubicBezTo>
                    <a:pt x="90" y="50"/>
                    <a:pt x="90" y="52"/>
                    <a:pt x="91" y="54"/>
                  </a:cubicBezTo>
                  <a:cubicBezTo>
                    <a:pt x="85" y="55"/>
                    <a:pt x="83" y="55"/>
                    <a:pt x="82" y="61"/>
                  </a:cubicBezTo>
                  <a:close/>
                  <a:moveTo>
                    <a:pt x="106" y="38"/>
                  </a:moveTo>
                  <a:cubicBezTo>
                    <a:pt x="110" y="35"/>
                    <a:pt x="106" y="44"/>
                    <a:pt x="109" y="41"/>
                  </a:cubicBezTo>
                  <a:cubicBezTo>
                    <a:pt x="110" y="43"/>
                    <a:pt x="107" y="44"/>
                    <a:pt x="106" y="45"/>
                  </a:cubicBezTo>
                  <a:cubicBezTo>
                    <a:pt x="102" y="43"/>
                    <a:pt x="107" y="41"/>
                    <a:pt x="106" y="38"/>
                  </a:cubicBezTo>
                  <a:close/>
                  <a:moveTo>
                    <a:pt x="80" y="70"/>
                  </a:moveTo>
                  <a:cubicBezTo>
                    <a:pt x="75" y="67"/>
                    <a:pt x="86" y="62"/>
                    <a:pt x="88" y="67"/>
                  </a:cubicBezTo>
                  <a:cubicBezTo>
                    <a:pt x="85" y="70"/>
                    <a:pt x="83" y="65"/>
                    <a:pt x="80" y="70"/>
                  </a:cubicBezTo>
                  <a:close/>
                  <a:moveTo>
                    <a:pt x="151" y="43"/>
                  </a:moveTo>
                  <a:cubicBezTo>
                    <a:pt x="156" y="38"/>
                    <a:pt x="151" y="38"/>
                    <a:pt x="159" y="37"/>
                  </a:cubicBezTo>
                  <a:cubicBezTo>
                    <a:pt x="159" y="38"/>
                    <a:pt x="158" y="38"/>
                    <a:pt x="158" y="38"/>
                  </a:cubicBezTo>
                  <a:cubicBezTo>
                    <a:pt x="156" y="39"/>
                    <a:pt x="158" y="40"/>
                    <a:pt x="159" y="42"/>
                  </a:cubicBezTo>
                  <a:cubicBezTo>
                    <a:pt x="156" y="45"/>
                    <a:pt x="154" y="41"/>
                    <a:pt x="151" y="43"/>
                  </a:cubicBezTo>
                  <a:close/>
                  <a:moveTo>
                    <a:pt x="121" y="68"/>
                  </a:moveTo>
                  <a:cubicBezTo>
                    <a:pt x="123" y="69"/>
                    <a:pt x="124" y="71"/>
                    <a:pt x="125" y="72"/>
                  </a:cubicBezTo>
                  <a:cubicBezTo>
                    <a:pt x="121" y="76"/>
                    <a:pt x="116" y="70"/>
                    <a:pt x="121" y="68"/>
                  </a:cubicBezTo>
                  <a:close/>
                  <a:moveTo>
                    <a:pt x="170" y="40"/>
                  </a:moveTo>
                  <a:cubicBezTo>
                    <a:pt x="172" y="45"/>
                    <a:pt x="170" y="45"/>
                    <a:pt x="165" y="48"/>
                  </a:cubicBezTo>
                  <a:cubicBezTo>
                    <a:pt x="161" y="44"/>
                    <a:pt x="169" y="43"/>
                    <a:pt x="170" y="40"/>
                  </a:cubicBezTo>
                  <a:close/>
                  <a:moveTo>
                    <a:pt x="134" y="77"/>
                  </a:moveTo>
                  <a:cubicBezTo>
                    <a:pt x="132" y="75"/>
                    <a:pt x="133" y="74"/>
                    <a:pt x="132" y="72"/>
                  </a:cubicBezTo>
                  <a:cubicBezTo>
                    <a:pt x="134" y="72"/>
                    <a:pt x="135" y="71"/>
                    <a:pt x="137" y="70"/>
                  </a:cubicBezTo>
                  <a:cubicBezTo>
                    <a:pt x="140" y="72"/>
                    <a:pt x="139" y="73"/>
                    <a:pt x="140" y="75"/>
                  </a:cubicBezTo>
                  <a:cubicBezTo>
                    <a:pt x="138" y="77"/>
                    <a:pt x="136" y="75"/>
                    <a:pt x="134" y="77"/>
                  </a:cubicBezTo>
                  <a:close/>
                  <a:moveTo>
                    <a:pt x="142" y="71"/>
                  </a:moveTo>
                  <a:cubicBezTo>
                    <a:pt x="142" y="65"/>
                    <a:pt x="146" y="71"/>
                    <a:pt x="152" y="67"/>
                  </a:cubicBezTo>
                  <a:cubicBezTo>
                    <a:pt x="150" y="67"/>
                    <a:pt x="148" y="68"/>
                    <a:pt x="147" y="66"/>
                  </a:cubicBezTo>
                  <a:cubicBezTo>
                    <a:pt x="149" y="64"/>
                    <a:pt x="151" y="64"/>
                    <a:pt x="153" y="66"/>
                  </a:cubicBezTo>
                  <a:cubicBezTo>
                    <a:pt x="152" y="72"/>
                    <a:pt x="146" y="68"/>
                    <a:pt x="142" y="71"/>
                  </a:cubicBezTo>
                  <a:close/>
                  <a:moveTo>
                    <a:pt x="159" y="63"/>
                  </a:moveTo>
                  <a:cubicBezTo>
                    <a:pt x="158" y="61"/>
                    <a:pt x="162" y="63"/>
                    <a:pt x="161" y="60"/>
                  </a:cubicBezTo>
                  <a:cubicBezTo>
                    <a:pt x="165" y="64"/>
                    <a:pt x="161" y="69"/>
                    <a:pt x="162" y="74"/>
                  </a:cubicBezTo>
                  <a:cubicBezTo>
                    <a:pt x="159" y="71"/>
                    <a:pt x="161" y="64"/>
                    <a:pt x="159" y="63"/>
                  </a:cubicBezTo>
                  <a:close/>
                  <a:moveTo>
                    <a:pt x="195" y="37"/>
                  </a:moveTo>
                  <a:cubicBezTo>
                    <a:pt x="191" y="34"/>
                    <a:pt x="199" y="30"/>
                    <a:pt x="201" y="31"/>
                  </a:cubicBezTo>
                  <a:cubicBezTo>
                    <a:pt x="203" y="36"/>
                    <a:pt x="198" y="34"/>
                    <a:pt x="195" y="37"/>
                  </a:cubicBezTo>
                  <a:close/>
                  <a:moveTo>
                    <a:pt x="229" y="29"/>
                  </a:moveTo>
                  <a:cubicBezTo>
                    <a:pt x="227" y="31"/>
                    <a:pt x="225" y="29"/>
                    <a:pt x="223" y="31"/>
                  </a:cubicBezTo>
                  <a:cubicBezTo>
                    <a:pt x="221" y="33"/>
                    <a:pt x="228" y="28"/>
                    <a:pt x="224" y="25"/>
                  </a:cubicBezTo>
                  <a:cubicBezTo>
                    <a:pt x="226" y="24"/>
                    <a:pt x="228" y="22"/>
                    <a:pt x="230" y="21"/>
                  </a:cubicBezTo>
                  <a:cubicBezTo>
                    <a:pt x="227" y="21"/>
                    <a:pt x="227" y="19"/>
                    <a:pt x="229" y="18"/>
                  </a:cubicBezTo>
                  <a:cubicBezTo>
                    <a:pt x="233" y="22"/>
                    <a:pt x="226" y="25"/>
                    <a:pt x="229" y="29"/>
                  </a:cubicBezTo>
                  <a:close/>
                  <a:moveTo>
                    <a:pt x="182" y="51"/>
                  </a:moveTo>
                  <a:cubicBezTo>
                    <a:pt x="185" y="50"/>
                    <a:pt x="180" y="56"/>
                    <a:pt x="181" y="59"/>
                  </a:cubicBezTo>
                  <a:cubicBezTo>
                    <a:pt x="178" y="61"/>
                    <a:pt x="175" y="56"/>
                    <a:pt x="179" y="53"/>
                  </a:cubicBezTo>
                  <a:cubicBezTo>
                    <a:pt x="180" y="59"/>
                    <a:pt x="179" y="53"/>
                    <a:pt x="182" y="51"/>
                  </a:cubicBezTo>
                  <a:close/>
                  <a:moveTo>
                    <a:pt x="212" y="24"/>
                  </a:moveTo>
                  <a:cubicBezTo>
                    <a:pt x="218" y="25"/>
                    <a:pt x="209" y="27"/>
                    <a:pt x="206" y="30"/>
                  </a:cubicBezTo>
                  <a:cubicBezTo>
                    <a:pt x="206" y="29"/>
                    <a:pt x="206" y="28"/>
                    <a:pt x="205" y="26"/>
                  </a:cubicBezTo>
                  <a:cubicBezTo>
                    <a:pt x="207" y="21"/>
                    <a:pt x="213" y="30"/>
                    <a:pt x="212" y="24"/>
                  </a:cubicBezTo>
                  <a:close/>
                  <a:moveTo>
                    <a:pt x="184" y="44"/>
                  </a:moveTo>
                  <a:cubicBezTo>
                    <a:pt x="182" y="48"/>
                    <a:pt x="176" y="42"/>
                    <a:pt x="177" y="48"/>
                  </a:cubicBezTo>
                  <a:cubicBezTo>
                    <a:pt x="172" y="49"/>
                    <a:pt x="175" y="44"/>
                    <a:pt x="178" y="43"/>
                  </a:cubicBezTo>
                  <a:cubicBezTo>
                    <a:pt x="176" y="41"/>
                    <a:pt x="174" y="44"/>
                    <a:pt x="172" y="40"/>
                  </a:cubicBezTo>
                  <a:cubicBezTo>
                    <a:pt x="174" y="38"/>
                    <a:pt x="176" y="40"/>
                    <a:pt x="174" y="41"/>
                  </a:cubicBezTo>
                  <a:cubicBezTo>
                    <a:pt x="179" y="43"/>
                    <a:pt x="180" y="37"/>
                    <a:pt x="183" y="38"/>
                  </a:cubicBezTo>
                  <a:cubicBezTo>
                    <a:pt x="184" y="40"/>
                    <a:pt x="180" y="41"/>
                    <a:pt x="184" y="44"/>
                  </a:cubicBezTo>
                  <a:close/>
                  <a:moveTo>
                    <a:pt x="194" y="18"/>
                  </a:moveTo>
                  <a:cubicBezTo>
                    <a:pt x="197" y="17"/>
                    <a:pt x="199" y="17"/>
                    <a:pt x="201" y="16"/>
                  </a:cubicBezTo>
                  <a:cubicBezTo>
                    <a:pt x="205" y="24"/>
                    <a:pt x="195" y="20"/>
                    <a:pt x="194" y="29"/>
                  </a:cubicBezTo>
                  <a:cubicBezTo>
                    <a:pt x="190" y="29"/>
                    <a:pt x="190" y="27"/>
                    <a:pt x="190" y="23"/>
                  </a:cubicBezTo>
                  <a:cubicBezTo>
                    <a:pt x="189" y="26"/>
                    <a:pt x="188" y="26"/>
                    <a:pt x="187" y="24"/>
                  </a:cubicBezTo>
                  <a:cubicBezTo>
                    <a:pt x="190" y="23"/>
                    <a:pt x="194" y="22"/>
                    <a:pt x="197" y="21"/>
                  </a:cubicBezTo>
                  <a:cubicBezTo>
                    <a:pt x="198" y="19"/>
                    <a:pt x="196" y="20"/>
                    <a:pt x="194" y="18"/>
                  </a:cubicBezTo>
                  <a:close/>
                  <a:moveTo>
                    <a:pt x="185" y="31"/>
                  </a:moveTo>
                  <a:cubicBezTo>
                    <a:pt x="182" y="32"/>
                    <a:pt x="177" y="31"/>
                    <a:pt x="177" y="28"/>
                  </a:cubicBezTo>
                  <a:cubicBezTo>
                    <a:pt x="180" y="25"/>
                    <a:pt x="185" y="28"/>
                    <a:pt x="185" y="31"/>
                  </a:cubicBezTo>
                  <a:close/>
                  <a:moveTo>
                    <a:pt x="169" y="34"/>
                  </a:moveTo>
                  <a:cubicBezTo>
                    <a:pt x="164" y="30"/>
                    <a:pt x="171" y="28"/>
                    <a:pt x="169" y="25"/>
                  </a:cubicBezTo>
                  <a:cubicBezTo>
                    <a:pt x="171" y="24"/>
                    <a:pt x="171" y="32"/>
                    <a:pt x="169" y="34"/>
                  </a:cubicBezTo>
                  <a:close/>
                  <a:moveTo>
                    <a:pt x="120" y="63"/>
                  </a:moveTo>
                  <a:cubicBezTo>
                    <a:pt x="121" y="66"/>
                    <a:pt x="119" y="64"/>
                    <a:pt x="118" y="63"/>
                  </a:cubicBezTo>
                  <a:cubicBezTo>
                    <a:pt x="114" y="67"/>
                    <a:pt x="114" y="78"/>
                    <a:pt x="107" y="70"/>
                  </a:cubicBezTo>
                  <a:cubicBezTo>
                    <a:pt x="113" y="68"/>
                    <a:pt x="112" y="65"/>
                    <a:pt x="114" y="61"/>
                  </a:cubicBezTo>
                  <a:cubicBezTo>
                    <a:pt x="116" y="59"/>
                    <a:pt x="118" y="64"/>
                    <a:pt x="120" y="63"/>
                  </a:cubicBezTo>
                  <a:close/>
                  <a:moveTo>
                    <a:pt x="137" y="44"/>
                  </a:moveTo>
                  <a:cubicBezTo>
                    <a:pt x="136" y="45"/>
                    <a:pt x="137" y="45"/>
                    <a:pt x="137" y="46"/>
                  </a:cubicBezTo>
                  <a:cubicBezTo>
                    <a:pt x="131" y="45"/>
                    <a:pt x="140" y="43"/>
                    <a:pt x="141" y="40"/>
                  </a:cubicBezTo>
                  <a:cubicBezTo>
                    <a:pt x="145" y="43"/>
                    <a:pt x="140" y="46"/>
                    <a:pt x="137" y="44"/>
                  </a:cubicBezTo>
                  <a:close/>
                  <a:moveTo>
                    <a:pt x="160" y="29"/>
                  </a:moveTo>
                  <a:cubicBezTo>
                    <a:pt x="157" y="30"/>
                    <a:pt x="155" y="32"/>
                    <a:pt x="153" y="34"/>
                  </a:cubicBezTo>
                  <a:cubicBezTo>
                    <a:pt x="151" y="30"/>
                    <a:pt x="156" y="27"/>
                    <a:pt x="156" y="24"/>
                  </a:cubicBezTo>
                  <a:cubicBezTo>
                    <a:pt x="160" y="25"/>
                    <a:pt x="157" y="26"/>
                    <a:pt x="160" y="29"/>
                  </a:cubicBezTo>
                  <a:close/>
                  <a:moveTo>
                    <a:pt x="118" y="54"/>
                  </a:moveTo>
                  <a:cubicBezTo>
                    <a:pt x="121" y="55"/>
                    <a:pt x="121" y="50"/>
                    <a:pt x="125" y="52"/>
                  </a:cubicBezTo>
                  <a:cubicBezTo>
                    <a:pt x="126" y="58"/>
                    <a:pt x="119" y="56"/>
                    <a:pt x="116" y="59"/>
                  </a:cubicBezTo>
                  <a:cubicBezTo>
                    <a:pt x="115" y="57"/>
                    <a:pt x="114" y="56"/>
                    <a:pt x="113" y="54"/>
                  </a:cubicBezTo>
                  <a:cubicBezTo>
                    <a:pt x="115" y="51"/>
                    <a:pt x="116" y="49"/>
                    <a:pt x="117" y="48"/>
                  </a:cubicBezTo>
                  <a:cubicBezTo>
                    <a:pt x="121" y="46"/>
                    <a:pt x="116" y="52"/>
                    <a:pt x="118" y="54"/>
                  </a:cubicBezTo>
                  <a:close/>
                  <a:moveTo>
                    <a:pt x="124" y="36"/>
                  </a:moveTo>
                  <a:cubicBezTo>
                    <a:pt x="128" y="40"/>
                    <a:pt x="124" y="43"/>
                    <a:pt x="124" y="46"/>
                  </a:cubicBezTo>
                  <a:cubicBezTo>
                    <a:pt x="123" y="46"/>
                    <a:pt x="123" y="45"/>
                    <a:pt x="123" y="44"/>
                  </a:cubicBezTo>
                  <a:cubicBezTo>
                    <a:pt x="122" y="44"/>
                    <a:pt x="120" y="44"/>
                    <a:pt x="118" y="45"/>
                  </a:cubicBezTo>
                  <a:cubicBezTo>
                    <a:pt x="117" y="42"/>
                    <a:pt x="120" y="39"/>
                    <a:pt x="124" y="36"/>
                  </a:cubicBezTo>
                  <a:close/>
                  <a:moveTo>
                    <a:pt x="108" y="51"/>
                  </a:moveTo>
                  <a:cubicBezTo>
                    <a:pt x="105" y="55"/>
                    <a:pt x="103" y="61"/>
                    <a:pt x="99" y="62"/>
                  </a:cubicBezTo>
                  <a:cubicBezTo>
                    <a:pt x="99" y="57"/>
                    <a:pt x="96" y="52"/>
                    <a:pt x="102" y="48"/>
                  </a:cubicBezTo>
                  <a:cubicBezTo>
                    <a:pt x="106" y="48"/>
                    <a:pt x="104" y="53"/>
                    <a:pt x="108" y="51"/>
                  </a:cubicBezTo>
                  <a:close/>
                  <a:moveTo>
                    <a:pt x="147" y="15"/>
                  </a:moveTo>
                  <a:cubicBezTo>
                    <a:pt x="145" y="17"/>
                    <a:pt x="144" y="16"/>
                    <a:pt x="145" y="15"/>
                  </a:cubicBezTo>
                  <a:cubicBezTo>
                    <a:pt x="143" y="14"/>
                    <a:pt x="139" y="17"/>
                    <a:pt x="137" y="18"/>
                  </a:cubicBezTo>
                  <a:cubicBezTo>
                    <a:pt x="134" y="14"/>
                    <a:pt x="144" y="9"/>
                    <a:pt x="147" y="15"/>
                  </a:cubicBezTo>
                  <a:close/>
                  <a:moveTo>
                    <a:pt x="134" y="19"/>
                  </a:moveTo>
                  <a:cubicBezTo>
                    <a:pt x="134" y="24"/>
                    <a:pt x="130" y="26"/>
                    <a:pt x="131" y="29"/>
                  </a:cubicBezTo>
                  <a:cubicBezTo>
                    <a:pt x="129" y="31"/>
                    <a:pt x="127" y="33"/>
                    <a:pt x="124" y="34"/>
                  </a:cubicBezTo>
                  <a:cubicBezTo>
                    <a:pt x="122" y="33"/>
                    <a:pt x="122" y="31"/>
                    <a:pt x="124" y="29"/>
                  </a:cubicBezTo>
                  <a:cubicBezTo>
                    <a:pt x="125" y="30"/>
                    <a:pt x="124" y="31"/>
                    <a:pt x="124" y="31"/>
                  </a:cubicBezTo>
                  <a:cubicBezTo>
                    <a:pt x="128" y="32"/>
                    <a:pt x="130" y="18"/>
                    <a:pt x="128" y="21"/>
                  </a:cubicBezTo>
                  <a:cubicBezTo>
                    <a:pt x="127" y="19"/>
                    <a:pt x="131" y="18"/>
                    <a:pt x="130" y="16"/>
                  </a:cubicBezTo>
                  <a:cubicBezTo>
                    <a:pt x="132" y="15"/>
                    <a:pt x="131" y="18"/>
                    <a:pt x="134" y="19"/>
                  </a:cubicBezTo>
                  <a:close/>
                  <a:moveTo>
                    <a:pt x="120" y="24"/>
                  </a:moveTo>
                  <a:cubicBezTo>
                    <a:pt x="123" y="27"/>
                    <a:pt x="117" y="29"/>
                    <a:pt x="119" y="32"/>
                  </a:cubicBezTo>
                  <a:cubicBezTo>
                    <a:pt x="116" y="33"/>
                    <a:pt x="115" y="25"/>
                    <a:pt x="120" y="24"/>
                  </a:cubicBezTo>
                  <a:close/>
                  <a:moveTo>
                    <a:pt x="106" y="34"/>
                  </a:moveTo>
                  <a:cubicBezTo>
                    <a:pt x="106" y="31"/>
                    <a:pt x="109" y="28"/>
                    <a:pt x="112" y="26"/>
                  </a:cubicBezTo>
                  <a:cubicBezTo>
                    <a:pt x="117" y="31"/>
                    <a:pt x="110" y="32"/>
                    <a:pt x="106" y="34"/>
                  </a:cubicBezTo>
                  <a:close/>
                  <a:moveTo>
                    <a:pt x="45" y="55"/>
                  </a:moveTo>
                  <a:cubicBezTo>
                    <a:pt x="41" y="57"/>
                    <a:pt x="37" y="57"/>
                    <a:pt x="34" y="53"/>
                  </a:cubicBezTo>
                  <a:cubicBezTo>
                    <a:pt x="33" y="56"/>
                    <a:pt x="31" y="59"/>
                    <a:pt x="34" y="62"/>
                  </a:cubicBezTo>
                  <a:cubicBezTo>
                    <a:pt x="28" y="65"/>
                    <a:pt x="29" y="66"/>
                    <a:pt x="24" y="66"/>
                  </a:cubicBezTo>
                  <a:cubicBezTo>
                    <a:pt x="27" y="60"/>
                    <a:pt x="31" y="59"/>
                    <a:pt x="27" y="51"/>
                  </a:cubicBezTo>
                  <a:cubicBezTo>
                    <a:pt x="36" y="50"/>
                    <a:pt x="32" y="41"/>
                    <a:pt x="35" y="36"/>
                  </a:cubicBezTo>
                  <a:cubicBezTo>
                    <a:pt x="36" y="40"/>
                    <a:pt x="38" y="45"/>
                    <a:pt x="34" y="49"/>
                  </a:cubicBezTo>
                  <a:cubicBezTo>
                    <a:pt x="34" y="48"/>
                    <a:pt x="33" y="48"/>
                    <a:pt x="32" y="49"/>
                  </a:cubicBezTo>
                  <a:cubicBezTo>
                    <a:pt x="33" y="49"/>
                    <a:pt x="34" y="50"/>
                    <a:pt x="34" y="51"/>
                  </a:cubicBezTo>
                  <a:cubicBezTo>
                    <a:pt x="36" y="53"/>
                    <a:pt x="38" y="49"/>
                    <a:pt x="40" y="50"/>
                  </a:cubicBezTo>
                  <a:cubicBezTo>
                    <a:pt x="41" y="48"/>
                    <a:pt x="42" y="46"/>
                    <a:pt x="40" y="44"/>
                  </a:cubicBezTo>
                  <a:cubicBezTo>
                    <a:pt x="43" y="42"/>
                    <a:pt x="46" y="40"/>
                    <a:pt x="49" y="37"/>
                  </a:cubicBezTo>
                  <a:cubicBezTo>
                    <a:pt x="55" y="44"/>
                    <a:pt x="42" y="47"/>
                    <a:pt x="45" y="55"/>
                  </a:cubicBezTo>
                  <a:close/>
                  <a:moveTo>
                    <a:pt x="64" y="49"/>
                  </a:moveTo>
                  <a:cubicBezTo>
                    <a:pt x="63" y="48"/>
                    <a:pt x="62" y="50"/>
                    <a:pt x="61" y="50"/>
                  </a:cubicBezTo>
                  <a:cubicBezTo>
                    <a:pt x="57" y="41"/>
                    <a:pt x="73" y="49"/>
                    <a:pt x="65" y="54"/>
                  </a:cubicBezTo>
                  <a:cubicBezTo>
                    <a:pt x="64" y="52"/>
                    <a:pt x="65" y="51"/>
                    <a:pt x="64" y="49"/>
                  </a:cubicBezTo>
                  <a:close/>
                  <a:moveTo>
                    <a:pt x="97" y="29"/>
                  </a:moveTo>
                  <a:cubicBezTo>
                    <a:pt x="95" y="22"/>
                    <a:pt x="106" y="27"/>
                    <a:pt x="104" y="20"/>
                  </a:cubicBezTo>
                  <a:cubicBezTo>
                    <a:pt x="108" y="23"/>
                    <a:pt x="113" y="13"/>
                    <a:pt x="116" y="19"/>
                  </a:cubicBezTo>
                  <a:cubicBezTo>
                    <a:pt x="112" y="21"/>
                    <a:pt x="113" y="20"/>
                    <a:pt x="111" y="24"/>
                  </a:cubicBezTo>
                  <a:cubicBezTo>
                    <a:pt x="110" y="18"/>
                    <a:pt x="103" y="27"/>
                    <a:pt x="100" y="32"/>
                  </a:cubicBezTo>
                  <a:cubicBezTo>
                    <a:pt x="95" y="29"/>
                    <a:pt x="93" y="31"/>
                    <a:pt x="86" y="27"/>
                  </a:cubicBezTo>
                  <a:cubicBezTo>
                    <a:pt x="90" y="25"/>
                    <a:pt x="93" y="25"/>
                    <a:pt x="97" y="29"/>
                  </a:cubicBezTo>
                  <a:close/>
                  <a:moveTo>
                    <a:pt x="80" y="44"/>
                  </a:moveTo>
                  <a:cubicBezTo>
                    <a:pt x="76" y="38"/>
                    <a:pt x="87" y="38"/>
                    <a:pt x="90" y="36"/>
                  </a:cubicBezTo>
                  <a:cubicBezTo>
                    <a:pt x="92" y="42"/>
                    <a:pt x="83" y="40"/>
                    <a:pt x="80" y="44"/>
                  </a:cubicBezTo>
                  <a:close/>
                  <a:moveTo>
                    <a:pt x="84" y="32"/>
                  </a:moveTo>
                  <a:cubicBezTo>
                    <a:pt x="81" y="32"/>
                    <a:pt x="78" y="36"/>
                    <a:pt x="76" y="35"/>
                  </a:cubicBezTo>
                  <a:cubicBezTo>
                    <a:pt x="73" y="31"/>
                    <a:pt x="80" y="26"/>
                    <a:pt x="82" y="26"/>
                  </a:cubicBezTo>
                  <a:cubicBezTo>
                    <a:pt x="82" y="28"/>
                    <a:pt x="83" y="30"/>
                    <a:pt x="84" y="32"/>
                  </a:cubicBezTo>
                  <a:close/>
                  <a:moveTo>
                    <a:pt x="91" y="13"/>
                  </a:moveTo>
                  <a:cubicBezTo>
                    <a:pt x="93" y="17"/>
                    <a:pt x="91" y="22"/>
                    <a:pt x="87" y="22"/>
                  </a:cubicBezTo>
                  <a:cubicBezTo>
                    <a:pt x="86" y="19"/>
                    <a:pt x="87" y="16"/>
                    <a:pt x="91" y="13"/>
                  </a:cubicBezTo>
                  <a:close/>
                  <a:moveTo>
                    <a:pt x="69" y="56"/>
                  </a:moveTo>
                  <a:cubicBezTo>
                    <a:pt x="71" y="50"/>
                    <a:pt x="69" y="49"/>
                    <a:pt x="68" y="44"/>
                  </a:cubicBezTo>
                  <a:cubicBezTo>
                    <a:pt x="67" y="40"/>
                    <a:pt x="60" y="44"/>
                    <a:pt x="62" y="40"/>
                  </a:cubicBezTo>
                  <a:cubicBezTo>
                    <a:pt x="68" y="33"/>
                    <a:pt x="84" y="48"/>
                    <a:pt x="69" y="56"/>
                  </a:cubicBezTo>
                  <a:close/>
                  <a:moveTo>
                    <a:pt x="72" y="32"/>
                  </a:moveTo>
                  <a:cubicBezTo>
                    <a:pt x="70" y="34"/>
                    <a:pt x="58" y="37"/>
                    <a:pt x="56" y="41"/>
                  </a:cubicBezTo>
                  <a:cubicBezTo>
                    <a:pt x="55" y="37"/>
                    <a:pt x="59" y="34"/>
                    <a:pt x="63" y="30"/>
                  </a:cubicBezTo>
                  <a:cubicBezTo>
                    <a:pt x="66" y="31"/>
                    <a:pt x="69" y="33"/>
                    <a:pt x="72" y="32"/>
                  </a:cubicBezTo>
                  <a:close/>
                  <a:moveTo>
                    <a:pt x="76" y="25"/>
                  </a:moveTo>
                  <a:cubicBezTo>
                    <a:pt x="70" y="25"/>
                    <a:pt x="70" y="26"/>
                    <a:pt x="65" y="28"/>
                  </a:cubicBezTo>
                  <a:cubicBezTo>
                    <a:pt x="63" y="26"/>
                    <a:pt x="66" y="25"/>
                    <a:pt x="65" y="23"/>
                  </a:cubicBezTo>
                  <a:cubicBezTo>
                    <a:pt x="62" y="22"/>
                    <a:pt x="58" y="33"/>
                    <a:pt x="53" y="27"/>
                  </a:cubicBezTo>
                  <a:cubicBezTo>
                    <a:pt x="60" y="23"/>
                    <a:pt x="59" y="19"/>
                    <a:pt x="64" y="15"/>
                  </a:cubicBezTo>
                  <a:cubicBezTo>
                    <a:pt x="66" y="21"/>
                    <a:pt x="69" y="23"/>
                    <a:pt x="76" y="25"/>
                  </a:cubicBezTo>
                  <a:close/>
                  <a:moveTo>
                    <a:pt x="50" y="25"/>
                  </a:moveTo>
                  <a:cubicBezTo>
                    <a:pt x="46" y="32"/>
                    <a:pt x="57" y="33"/>
                    <a:pt x="53" y="36"/>
                  </a:cubicBezTo>
                  <a:cubicBezTo>
                    <a:pt x="51" y="32"/>
                    <a:pt x="48" y="36"/>
                    <a:pt x="47" y="32"/>
                  </a:cubicBezTo>
                  <a:cubicBezTo>
                    <a:pt x="45" y="35"/>
                    <a:pt x="45" y="38"/>
                    <a:pt x="40" y="40"/>
                  </a:cubicBezTo>
                  <a:cubicBezTo>
                    <a:pt x="40" y="32"/>
                    <a:pt x="41" y="27"/>
                    <a:pt x="50" y="25"/>
                  </a:cubicBezTo>
                  <a:close/>
                  <a:moveTo>
                    <a:pt x="62" y="13"/>
                  </a:moveTo>
                  <a:cubicBezTo>
                    <a:pt x="62" y="17"/>
                    <a:pt x="53" y="15"/>
                    <a:pt x="50" y="22"/>
                  </a:cubicBezTo>
                  <a:cubicBezTo>
                    <a:pt x="48" y="20"/>
                    <a:pt x="46" y="23"/>
                    <a:pt x="44" y="20"/>
                  </a:cubicBezTo>
                  <a:cubicBezTo>
                    <a:pt x="47" y="17"/>
                    <a:pt x="53" y="20"/>
                    <a:pt x="49" y="14"/>
                  </a:cubicBezTo>
                  <a:cubicBezTo>
                    <a:pt x="54" y="10"/>
                    <a:pt x="58" y="14"/>
                    <a:pt x="62" y="13"/>
                  </a:cubicBezTo>
                  <a:close/>
                </a:path>
              </a:pathLst>
            </a:custGeom>
            <a:solidFill>
              <a:srgbClr val="5F7797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white"/>
                </a:solidFill>
              </a:endParaRPr>
            </a:p>
          </p:txBody>
        </p:sp>
        <p:sp>
          <p:nvSpPr>
            <p:cNvPr id="42" name="矩形 41"/>
            <p:cNvSpPr/>
            <p:nvPr/>
          </p:nvSpPr>
          <p:spPr>
            <a:xfrm>
              <a:off x="4913624" y="534413"/>
              <a:ext cx="2364751" cy="553998"/>
            </a:xfrm>
            <a:prstGeom prst="rect">
              <a:avLst/>
            </a:prstGeom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3000" b="1">
                  <a:solidFill>
                    <a:srgbClr val="5F7797"/>
                  </a:solidFill>
                </a:rPr>
                <a:t>1.2 </a:t>
              </a:r>
              <a:r>
                <a:rPr lang="zh-CN" altLang="en-US" sz="3000" b="1">
                  <a:solidFill>
                    <a:srgbClr val="5F7797"/>
                  </a:solidFill>
                </a:rPr>
                <a:t>学情分析</a:t>
              </a:r>
              <a:endParaRPr lang="zh-CN" altLang="en-US" sz="3000" b="1">
                <a:solidFill>
                  <a:srgbClr val="5F7797"/>
                </a:solidFill>
              </a:endParaRPr>
            </a:p>
          </p:txBody>
        </p:sp>
      </p:grpSp>
      <p:sp>
        <p:nvSpPr>
          <p:cNvPr id="72" name="Freeform 43"/>
          <p:cNvSpPr>
            <a:spLocks noEditPoints="1"/>
          </p:cNvSpPr>
          <p:nvPr/>
        </p:nvSpPr>
        <p:spPr bwMode="auto">
          <a:xfrm>
            <a:off x="11150611" y="6070846"/>
            <a:ext cx="817271" cy="692679"/>
          </a:xfrm>
          <a:custGeom>
            <a:gdLst>
              <a:gd name="T0" fmla="*/ 109 w 969"/>
              <a:gd name="T1" fmla="*/ 153 h 820"/>
              <a:gd name="T2" fmla="*/ 925 w 969"/>
              <a:gd name="T3" fmla="*/ 436 h 820"/>
              <a:gd name="T4" fmla="*/ 932 w 969"/>
              <a:gd name="T5" fmla="*/ 280 h 820"/>
              <a:gd name="T6" fmla="*/ 463 w 969"/>
              <a:gd name="T7" fmla="*/ 800 h 820"/>
              <a:gd name="T8" fmla="*/ 83 w 969"/>
              <a:gd name="T9" fmla="*/ 538 h 820"/>
              <a:gd name="T10" fmla="*/ 113 w 969"/>
              <a:gd name="T11" fmla="*/ 584 h 820"/>
              <a:gd name="T12" fmla="*/ 421 w 969"/>
              <a:gd name="T13" fmla="*/ 789 h 820"/>
              <a:gd name="T14" fmla="*/ 517 w 969"/>
              <a:gd name="T15" fmla="*/ 789 h 820"/>
              <a:gd name="T16" fmla="*/ 366 w 969"/>
              <a:gd name="T17" fmla="*/ 764 h 820"/>
              <a:gd name="T18" fmla="*/ 390 w 969"/>
              <a:gd name="T19" fmla="*/ 754 h 820"/>
              <a:gd name="T20" fmla="*/ 475 w 969"/>
              <a:gd name="T21" fmla="*/ 746 h 820"/>
              <a:gd name="T22" fmla="*/ 686 w 969"/>
              <a:gd name="T23" fmla="*/ 750 h 820"/>
              <a:gd name="T24" fmla="*/ 795 w 969"/>
              <a:gd name="T25" fmla="*/ 476 h 820"/>
              <a:gd name="T26" fmla="*/ 123 w 969"/>
              <a:gd name="T27" fmla="*/ 598 h 820"/>
              <a:gd name="T28" fmla="*/ 695 w 969"/>
              <a:gd name="T29" fmla="*/ 750 h 820"/>
              <a:gd name="T30" fmla="*/ 191 w 969"/>
              <a:gd name="T31" fmla="*/ 670 h 820"/>
              <a:gd name="T32" fmla="*/ 384 w 969"/>
              <a:gd name="T33" fmla="*/ 751 h 820"/>
              <a:gd name="T34" fmla="*/ 617 w 969"/>
              <a:gd name="T35" fmla="*/ 619 h 820"/>
              <a:gd name="T36" fmla="*/ 300 w 969"/>
              <a:gd name="T37" fmla="*/ 701 h 820"/>
              <a:gd name="T38" fmla="*/ 236 w 969"/>
              <a:gd name="T39" fmla="*/ 678 h 820"/>
              <a:gd name="T40" fmla="*/ 197 w 969"/>
              <a:gd name="T41" fmla="*/ 672 h 820"/>
              <a:gd name="T42" fmla="*/ 871 w 969"/>
              <a:gd name="T43" fmla="*/ 553 h 820"/>
              <a:gd name="T44" fmla="*/ 268 w 969"/>
              <a:gd name="T45" fmla="*/ 168 h 820"/>
              <a:gd name="T46" fmla="*/ 790 w 969"/>
              <a:gd name="T47" fmla="*/ 705 h 820"/>
              <a:gd name="T48" fmla="*/ 920 w 969"/>
              <a:gd name="T49" fmla="*/ 522 h 820"/>
              <a:gd name="T50" fmla="*/ 120 w 969"/>
              <a:gd name="T51" fmla="*/ 284 h 820"/>
              <a:gd name="T52" fmla="*/ 126 w 969"/>
              <a:gd name="T53" fmla="*/ 306 h 820"/>
              <a:gd name="T54" fmla="*/ 917 w 969"/>
              <a:gd name="T55" fmla="*/ 522 h 820"/>
              <a:gd name="T56" fmla="*/ 154 w 969"/>
              <a:gd name="T57" fmla="*/ 627 h 820"/>
              <a:gd name="T58" fmla="*/ 223 w 969"/>
              <a:gd name="T59" fmla="*/ 618 h 820"/>
              <a:gd name="T60" fmla="*/ 116 w 969"/>
              <a:gd name="T61" fmla="*/ 584 h 820"/>
              <a:gd name="T62" fmla="*/ 104 w 969"/>
              <a:gd name="T63" fmla="*/ 565 h 820"/>
              <a:gd name="T64" fmla="*/ 88 w 969"/>
              <a:gd name="T65" fmla="*/ 345 h 820"/>
              <a:gd name="T66" fmla="*/ 66 w 969"/>
              <a:gd name="T67" fmla="*/ 498 h 820"/>
              <a:gd name="T68" fmla="*/ 124 w 969"/>
              <a:gd name="T69" fmla="*/ 198 h 820"/>
              <a:gd name="T70" fmla="*/ 124 w 969"/>
              <a:gd name="T71" fmla="*/ 198 h 820"/>
              <a:gd name="T72" fmla="*/ 764 w 969"/>
              <a:gd name="T73" fmla="*/ 220 h 820"/>
              <a:gd name="T74" fmla="*/ 882 w 969"/>
              <a:gd name="T75" fmla="*/ 466 h 820"/>
              <a:gd name="T76" fmla="*/ 118 w 969"/>
              <a:gd name="T77" fmla="*/ 282 h 820"/>
              <a:gd name="T78" fmla="*/ 510 w 969"/>
              <a:gd name="T79" fmla="*/ 141 h 820"/>
              <a:gd name="T80" fmla="*/ 173 w 969"/>
              <a:gd name="T81" fmla="*/ 162 h 820"/>
              <a:gd name="T82" fmla="*/ 799 w 969"/>
              <a:gd name="T83" fmla="*/ 241 h 820"/>
              <a:gd name="T84" fmla="*/ 841 w 969"/>
              <a:gd name="T85" fmla="*/ 261 h 820"/>
              <a:gd name="T86" fmla="*/ 622 w 969"/>
              <a:gd name="T87" fmla="*/ 59 h 820"/>
              <a:gd name="T88" fmla="*/ 137 w 969"/>
              <a:gd name="T89" fmla="*/ 252 h 820"/>
              <a:gd name="T90" fmla="*/ 140 w 969"/>
              <a:gd name="T91" fmla="*/ 242 h 820"/>
              <a:gd name="T92" fmla="*/ 293 w 969"/>
              <a:gd name="T93" fmla="*/ 139 h 820"/>
              <a:gd name="T94" fmla="*/ 293 w 969"/>
              <a:gd name="T95" fmla="*/ 139 h 820"/>
              <a:gd name="T96" fmla="*/ 764 w 969"/>
              <a:gd name="T97" fmla="*/ 216 h 820"/>
              <a:gd name="T98" fmla="*/ 656 w 969"/>
              <a:gd name="T99" fmla="*/ 127 h 820"/>
              <a:gd name="T100" fmla="*/ 614 w 969"/>
              <a:gd name="T101" fmla="*/ 96 h 820"/>
              <a:gd name="T102" fmla="*/ 214 w 969"/>
              <a:gd name="T103" fmla="*/ 116 h 820"/>
              <a:gd name="T104" fmla="*/ 673 w 969"/>
              <a:gd name="T105" fmla="*/ 156 h 820"/>
              <a:gd name="T106" fmla="*/ 270 w 969"/>
              <a:gd name="T107" fmla="*/ 163 h 820"/>
              <a:gd name="T108" fmla="*/ 478 w 969"/>
              <a:gd name="T109" fmla="*/ 136 h 820"/>
              <a:gd name="T110" fmla="*/ 611 w 969"/>
              <a:gd name="T111" fmla="*/ 127 h 820"/>
              <a:gd name="T112" fmla="*/ 357 w 969"/>
              <a:gd name="T113" fmla="*/ 101 h 820"/>
              <a:gd name="T114" fmla="*/ 260 w 969"/>
              <a:gd name="T115" fmla="*/ 85 h 820"/>
              <a:gd name="T116" fmla="*/ 345 w 969"/>
              <a:gd name="T117" fmla="*/ 106 h 820"/>
              <a:gd name="T118" fmla="*/ 357 w 969"/>
              <a:gd name="T119" fmla="*/ 104 h 820"/>
              <a:gd name="T120" fmla="*/ 440 w 969"/>
              <a:gd name="T121" fmla="*/ 72 h 8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  <a:cxn ang="0">
                <a:pos x="T120" y="T121"/>
              </a:cxn>
            </a:cxnLst>
            <a:rect l="0" t="0" r="r" b="b"/>
            <a:pathLst>
              <a:path w="969" h="820">
                <a:moveTo>
                  <a:pt x="532" y="809"/>
                </a:moveTo>
                <a:cubicBezTo>
                  <a:pt x="505" y="809"/>
                  <a:pt x="479" y="806"/>
                  <a:pt x="453" y="800"/>
                </a:cubicBezTo>
                <a:cubicBezTo>
                  <a:pt x="374" y="805"/>
                  <a:pt x="296" y="788"/>
                  <a:pt x="233" y="750"/>
                </a:cubicBezTo>
                <a:cubicBezTo>
                  <a:pt x="153" y="701"/>
                  <a:pt x="99" y="622"/>
                  <a:pt x="78" y="529"/>
                </a:cubicBezTo>
                <a:cubicBezTo>
                  <a:pt x="73" y="519"/>
                  <a:pt x="68" y="509"/>
                  <a:pt x="63" y="499"/>
                </a:cubicBezTo>
                <a:cubicBezTo>
                  <a:pt x="17" y="395"/>
                  <a:pt x="0" y="241"/>
                  <a:pt x="109" y="153"/>
                </a:cubicBezTo>
                <a:cubicBezTo>
                  <a:pt x="138" y="129"/>
                  <a:pt x="172" y="111"/>
                  <a:pt x="210" y="97"/>
                </a:cubicBezTo>
                <a:cubicBezTo>
                  <a:pt x="211" y="97"/>
                  <a:pt x="211" y="97"/>
                  <a:pt x="211" y="96"/>
                </a:cubicBezTo>
                <a:cubicBezTo>
                  <a:pt x="260" y="59"/>
                  <a:pt x="321" y="34"/>
                  <a:pt x="387" y="24"/>
                </a:cubicBezTo>
                <a:cubicBezTo>
                  <a:pt x="552" y="0"/>
                  <a:pt x="717" y="66"/>
                  <a:pt x="806" y="194"/>
                </a:cubicBezTo>
                <a:cubicBezTo>
                  <a:pt x="823" y="217"/>
                  <a:pt x="837" y="243"/>
                  <a:pt x="848" y="270"/>
                </a:cubicBezTo>
                <a:cubicBezTo>
                  <a:pt x="887" y="317"/>
                  <a:pt x="915" y="372"/>
                  <a:pt x="925" y="436"/>
                </a:cubicBezTo>
                <a:cubicBezTo>
                  <a:pt x="935" y="501"/>
                  <a:pt x="921" y="563"/>
                  <a:pt x="885" y="618"/>
                </a:cubicBezTo>
                <a:cubicBezTo>
                  <a:pt x="909" y="588"/>
                  <a:pt x="928" y="553"/>
                  <a:pt x="941" y="515"/>
                </a:cubicBezTo>
                <a:cubicBezTo>
                  <a:pt x="967" y="439"/>
                  <a:pt x="963" y="356"/>
                  <a:pt x="930" y="281"/>
                </a:cubicBezTo>
                <a:cubicBezTo>
                  <a:pt x="895" y="202"/>
                  <a:pt x="833" y="163"/>
                  <a:pt x="766" y="123"/>
                </a:cubicBezTo>
                <a:cubicBezTo>
                  <a:pt x="768" y="120"/>
                  <a:pt x="768" y="120"/>
                  <a:pt x="768" y="120"/>
                </a:cubicBezTo>
                <a:cubicBezTo>
                  <a:pt x="834" y="161"/>
                  <a:pt x="897" y="200"/>
                  <a:pt x="932" y="280"/>
                </a:cubicBezTo>
                <a:cubicBezTo>
                  <a:pt x="965" y="356"/>
                  <a:pt x="969" y="439"/>
                  <a:pt x="944" y="515"/>
                </a:cubicBezTo>
                <a:cubicBezTo>
                  <a:pt x="926" y="568"/>
                  <a:pt x="896" y="615"/>
                  <a:pt x="855" y="656"/>
                </a:cubicBezTo>
                <a:cubicBezTo>
                  <a:pt x="832" y="681"/>
                  <a:pt x="803" y="703"/>
                  <a:pt x="771" y="722"/>
                </a:cubicBezTo>
                <a:cubicBezTo>
                  <a:pt x="729" y="759"/>
                  <a:pt x="676" y="785"/>
                  <a:pt x="618" y="799"/>
                </a:cubicBezTo>
                <a:cubicBezTo>
                  <a:pt x="590" y="806"/>
                  <a:pt x="561" y="809"/>
                  <a:pt x="532" y="809"/>
                </a:cubicBezTo>
                <a:close/>
                <a:moveTo>
                  <a:pt x="463" y="800"/>
                </a:moveTo>
                <a:cubicBezTo>
                  <a:pt x="565" y="820"/>
                  <a:pt x="676" y="794"/>
                  <a:pt x="757" y="731"/>
                </a:cubicBezTo>
                <a:cubicBezTo>
                  <a:pt x="734" y="744"/>
                  <a:pt x="708" y="755"/>
                  <a:pt x="682" y="765"/>
                </a:cubicBezTo>
                <a:cubicBezTo>
                  <a:pt x="624" y="785"/>
                  <a:pt x="565" y="794"/>
                  <a:pt x="507" y="794"/>
                </a:cubicBezTo>
                <a:cubicBezTo>
                  <a:pt x="507" y="794"/>
                  <a:pt x="506" y="794"/>
                  <a:pt x="506" y="794"/>
                </a:cubicBezTo>
                <a:cubicBezTo>
                  <a:pt x="492" y="797"/>
                  <a:pt x="477" y="799"/>
                  <a:pt x="463" y="800"/>
                </a:cubicBezTo>
                <a:close/>
                <a:moveTo>
                  <a:pt x="83" y="538"/>
                </a:moveTo>
                <a:cubicBezTo>
                  <a:pt x="105" y="626"/>
                  <a:pt x="158" y="701"/>
                  <a:pt x="234" y="747"/>
                </a:cubicBezTo>
                <a:cubicBezTo>
                  <a:pt x="294" y="784"/>
                  <a:pt x="369" y="801"/>
                  <a:pt x="444" y="798"/>
                </a:cubicBezTo>
                <a:cubicBezTo>
                  <a:pt x="432" y="795"/>
                  <a:pt x="420" y="791"/>
                  <a:pt x="408" y="787"/>
                </a:cubicBezTo>
                <a:cubicBezTo>
                  <a:pt x="382" y="782"/>
                  <a:pt x="357" y="776"/>
                  <a:pt x="333" y="768"/>
                </a:cubicBezTo>
                <a:cubicBezTo>
                  <a:pt x="251" y="741"/>
                  <a:pt x="183" y="692"/>
                  <a:pt x="139" y="629"/>
                </a:cubicBezTo>
                <a:cubicBezTo>
                  <a:pt x="129" y="615"/>
                  <a:pt x="120" y="600"/>
                  <a:pt x="113" y="584"/>
                </a:cubicBezTo>
                <a:cubicBezTo>
                  <a:pt x="102" y="569"/>
                  <a:pt x="92" y="554"/>
                  <a:pt x="83" y="538"/>
                </a:cubicBezTo>
                <a:close/>
                <a:moveTo>
                  <a:pt x="421" y="789"/>
                </a:moveTo>
                <a:cubicBezTo>
                  <a:pt x="432" y="792"/>
                  <a:pt x="443" y="795"/>
                  <a:pt x="453" y="798"/>
                </a:cubicBezTo>
                <a:cubicBezTo>
                  <a:pt x="466" y="797"/>
                  <a:pt x="478" y="796"/>
                  <a:pt x="490" y="794"/>
                </a:cubicBezTo>
                <a:cubicBezTo>
                  <a:pt x="480" y="794"/>
                  <a:pt x="471" y="793"/>
                  <a:pt x="461" y="792"/>
                </a:cubicBezTo>
                <a:cubicBezTo>
                  <a:pt x="448" y="792"/>
                  <a:pt x="434" y="790"/>
                  <a:pt x="421" y="789"/>
                </a:cubicBezTo>
                <a:close/>
                <a:moveTo>
                  <a:pt x="561" y="787"/>
                </a:moveTo>
                <a:cubicBezTo>
                  <a:pt x="550" y="789"/>
                  <a:pt x="540" y="790"/>
                  <a:pt x="529" y="791"/>
                </a:cubicBezTo>
                <a:cubicBezTo>
                  <a:pt x="562" y="790"/>
                  <a:pt x="595" y="785"/>
                  <a:pt x="628" y="777"/>
                </a:cubicBezTo>
                <a:cubicBezTo>
                  <a:pt x="606" y="782"/>
                  <a:pt x="583" y="786"/>
                  <a:pt x="561" y="787"/>
                </a:cubicBezTo>
                <a:close/>
                <a:moveTo>
                  <a:pt x="465" y="790"/>
                </a:moveTo>
                <a:cubicBezTo>
                  <a:pt x="483" y="791"/>
                  <a:pt x="500" y="791"/>
                  <a:pt x="517" y="789"/>
                </a:cubicBezTo>
                <a:cubicBezTo>
                  <a:pt x="518" y="789"/>
                  <a:pt x="518" y="789"/>
                  <a:pt x="518" y="789"/>
                </a:cubicBezTo>
                <a:cubicBezTo>
                  <a:pt x="488" y="790"/>
                  <a:pt x="458" y="787"/>
                  <a:pt x="428" y="782"/>
                </a:cubicBezTo>
                <a:cubicBezTo>
                  <a:pt x="411" y="779"/>
                  <a:pt x="394" y="775"/>
                  <a:pt x="378" y="770"/>
                </a:cubicBezTo>
                <a:cubicBezTo>
                  <a:pt x="385" y="774"/>
                  <a:pt x="392" y="777"/>
                  <a:pt x="399" y="780"/>
                </a:cubicBezTo>
                <a:cubicBezTo>
                  <a:pt x="421" y="785"/>
                  <a:pt x="443" y="788"/>
                  <a:pt x="465" y="790"/>
                </a:cubicBezTo>
                <a:close/>
                <a:moveTo>
                  <a:pt x="366" y="764"/>
                </a:moveTo>
                <a:cubicBezTo>
                  <a:pt x="387" y="770"/>
                  <a:pt x="407" y="776"/>
                  <a:pt x="429" y="779"/>
                </a:cubicBezTo>
                <a:cubicBezTo>
                  <a:pt x="449" y="783"/>
                  <a:pt x="471" y="785"/>
                  <a:pt x="494" y="786"/>
                </a:cubicBezTo>
                <a:cubicBezTo>
                  <a:pt x="455" y="782"/>
                  <a:pt x="418" y="770"/>
                  <a:pt x="384" y="754"/>
                </a:cubicBezTo>
                <a:cubicBezTo>
                  <a:pt x="369" y="753"/>
                  <a:pt x="356" y="752"/>
                  <a:pt x="342" y="749"/>
                </a:cubicBezTo>
                <a:cubicBezTo>
                  <a:pt x="350" y="755"/>
                  <a:pt x="358" y="760"/>
                  <a:pt x="366" y="764"/>
                </a:cubicBezTo>
                <a:close/>
                <a:moveTo>
                  <a:pt x="390" y="754"/>
                </a:moveTo>
                <a:cubicBezTo>
                  <a:pt x="434" y="774"/>
                  <a:pt x="482" y="786"/>
                  <a:pt x="532" y="786"/>
                </a:cubicBezTo>
                <a:cubicBezTo>
                  <a:pt x="533" y="786"/>
                  <a:pt x="534" y="786"/>
                  <a:pt x="535" y="785"/>
                </a:cubicBezTo>
                <a:cubicBezTo>
                  <a:pt x="583" y="774"/>
                  <a:pt x="628" y="754"/>
                  <a:pt x="669" y="727"/>
                </a:cubicBezTo>
                <a:cubicBezTo>
                  <a:pt x="758" y="667"/>
                  <a:pt x="801" y="581"/>
                  <a:pt x="792" y="481"/>
                </a:cubicBezTo>
                <a:cubicBezTo>
                  <a:pt x="771" y="534"/>
                  <a:pt x="736" y="585"/>
                  <a:pt x="691" y="628"/>
                </a:cubicBezTo>
                <a:cubicBezTo>
                  <a:pt x="630" y="687"/>
                  <a:pt x="553" y="729"/>
                  <a:pt x="475" y="746"/>
                </a:cubicBezTo>
                <a:cubicBezTo>
                  <a:pt x="446" y="752"/>
                  <a:pt x="418" y="755"/>
                  <a:pt x="390" y="754"/>
                </a:cubicBezTo>
                <a:close/>
                <a:moveTo>
                  <a:pt x="795" y="476"/>
                </a:moveTo>
                <a:cubicBezTo>
                  <a:pt x="806" y="579"/>
                  <a:pt x="762" y="668"/>
                  <a:pt x="670" y="729"/>
                </a:cubicBezTo>
                <a:cubicBezTo>
                  <a:pt x="634" y="754"/>
                  <a:pt x="593" y="772"/>
                  <a:pt x="550" y="784"/>
                </a:cubicBezTo>
                <a:cubicBezTo>
                  <a:pt x="564" y="783"/>
                  <a:pt x="577" y="781"/>
                  <a:pt x="591" y="779"/>
                </a:cubicBezTo>
                <a:cubicBezTo>
                  <a:pt x="622" y="772"/>
                  <a:pt x="654" y="763"/>
                  <a:pt x="686" y="750"/>
                </a:cubicBezTo>
                <a:cubicBezTo>
                  <a:pt x="745" y="725"/>
                  <a:pt x="799" y="684"/>
                  <a:pt x="836" y="625"/>
                </a:cubicBezTo>
                <a:cubicBezTo>
                  <a:pt x="859" y="588"/>
                  <a:pt x="873" y="546"/>
                  <a:pt x="879" y="502"/>
                </a:cubicBezTo>
                <a:cubicBezTo>
                  <a:pt x="885" y="424"/>
                  <a:pt x="864" y="343"/>
                  <a:pt x="815" y="276"/>
                </a:cubicBezTo>
                <a:cubicBezTo>
                  <a:pt x="812" y="273"/>
                  <a:pt x="809" y="269"/>
                  <a:pt x="807" y="266"/>
                </a:cubicBezTo>
                <a:cubicBezTo>
                  <a:pt x="820" y="313"/>
                  <a:pt x="821" y="364"/>
                  <a:pt x="812" y="415"/>
                </a:cubicBezTo>
                <a:cubicBezTo>
                  <a:pt x="808" y="435"/>
                  <a:pt x="802" y="456"/>
                  <a:pt x="795" y="476"/>
                </a:cubicBezTo>
                <a:close/>
                <a:moveTo>
                  <a:pt x="123" y="598"/>
                </a:moveTo>
                <a:cubicBezTo>
                  <a:pt x="129" y="608"/>
                  <a:pt x="135" y="618"/>
                  <a:pt x="141" y="627"/>
                </a:cubicBezTo>
                <a:cubicBezTo>
                  <a:pt x="195" y="704"/>
                  <a:pt x="285" y="758"/>
                  <a:pt x="385" y="780"/>
                </a:cubicBezTo>
                <a:cubicBezTo>
                  <a:pt x="319" y="763"/>
                  <a:pt x="258" y="733"/>
                  <a:pt x="209" y="690"/>
                </a:cubicBezTo>
                <a:cubicBezTo>
                  <a:pt x="186" y="671"/>
                  <a:pt x="166" y="650"/>
                  <a:pt x="147" y="627"/>
                </a:cubicBezTo>
                <a:cubicBezTo>
                  <a:pt x="139" y="618"/>
                  <a:pt x="131" y="608"/>
                  <a:pt x="123" y="598"/>
                </a:cubicBezTo>
                <a:close/>
                <a:moveTo>
                  <a:pt x="695" y="750"/>
                </a:moveTo>
                <a:cubicBezTo>
                  <a:pt x="683" y="755"/>
                  <a:pt x="670" y="760"/>
                  <a:pt x="657" y="765"/>
                </a:cubicBezTo>
                <a:cubicBezTo>
                  <a:pt x="643" y="770"/>
                  <a:pt x="629" y="774"/>
                  <a:pt x="614" y="777"/>
                </a:cubicBezTo>
                <a:cubicBezTo>
                  <a:pt x="671" y="766"/>
                  <a:pt x="728" y="744"/>
                  <a:pt x="779" y="712"/>
                </a:cubicBezTo>
                <a:cubicBezTo>
                  <a:pt x="784" y="708"/>
                  <a:pt x="789" y="703"/>
                  <a:pt x="794" y="697"/>
                </a:cubicBezTo>
                <a:cubicBezTo>
                  <a:pt x="763" y="718"/>
                  <a:pt x="729" y="736"/>
                  <a:pt x="695" y="750"/>
                </a:cubicBezTo>
                <a:close/>
                <a:moveTo>
                  <a:pt x="184" y="664"/>
                </a:moveTo>
                <a:cubicBezTo>
                  <a:pt x="193" y="673"/>
                  <a:pt x="201" y="681"/>
                  <a:pt x="210" y="688"/>
                </a:cubicBezTo>
                <a:cubicBezTo>
                  <a:pt x="259" y="731"/>
                  <a:pt x="320" y="760"/>
                  <a:pt x="385" y="777"/>
                </a:cubicBezTo>
                <a:cubicBezTo>
                  <a:pt x="378" y="774"/>
                  <a:pt x="372" y="770"/>
                  <a:pt x="365" y="766"/>
                </a:cubicBezTo>
                <a:cubicBezTo>
                  <a:pt x="335" y="757"/>
                  <a:pt x="305" y="744"/>
                  <a:pt x="278" y="730"/>
                </a:cubicBezTo>
                <a:cubicBezTo>
                  <a:pt x="246" y="716"/>
                  <a:pt x="217" y="696"/>
                  <a:pt x="191" y="670"/>
                </a:cubicBezTo>
                <a:cubicBezTo>
                  <a:pt x="189" y="668"/>
                  <a:pt x="186" y="666"/>
                  <a:pt x="184" y="664"/>
                </a:cubicBezTo>
                <a:close/>
                <a:moveTo>
                  <a:pt x="301" y="739"/>
                </a:moveTo>
                <a:cubicBezTo>
                  <a:pt x="318" y="747"/>
                  <a:pt x="336" y="754"/>
                  <a:pt x="355" y="760"/>
                </a:cubicBezTo>
                <a:cubicBezTo>
                  <a:pt x="348" y="757"/>
                  <a:pt x="342" y="752"/>
                  <a:pt x="336" y="748"/>
                </a:cubicBezTo>
                <a:cubicBezTo>
                  <a:pt x="324" y="746"/>
                  <a:pt x="312" y="742"/>
                  <a:pt x="301" y="739"/>
                </a:cubicBezTo>
                <a:close/>
                <a:moveTo>
                  <a:pt x="384" y="751"/>
                </a:moveTo>
                <a:cubicBezTo>
                  <a:pt x="413" y="753"/>
                  <a:pt x="444" y="750"/>
                  <a:pt x="475" y="743"/>
                </a:cubicBezTo>
                <a:cubicBezTo>
                  <a:pt x="618" y="712"/>
                  <a:pt x="742" y="604"/>
                  <a:pt x="792" y="475"/>
                </a:cubicBezTo>
                <a:cubicBezTo>
                  <a:pt x="791" y="467"/>
                  <a:pt x="789" y="458"/>
                  <a:pt x="788" y="448"/>
                </a:cubicBezTo>
                <a:cubicBezTo>
                  <a:pt x="780" y="411"/>
                  <a:pt x="766" y="374"/>
                  <a:pt x="747" y="340"/>
                </a:cubicBezTo>
                <a:cubicBezTo>
                  <a:pt x="748" y="369"/>
                  <a:pt x="746" y="397"/>
                  <a:pt x="741" y="424"/>
                </a:cubicBezTo>
                <a:cubicBezTo>
                  <a:pt x="727" y="497"/>
                  <a:pt x="683" y="566"/>
                  <a:pt x="617" y="619"/>
                </a:cubicBezTo>
                <a:cubicBezTo>
                  <a:pt x="554" y="669"/>
                  <a:pt x="477" y="700"/>
                  <a:pt x="401" y="707"/>
                </a:cubicBezTo>
                <a:cubicBezTo>
                  <a:pt x="368" y="711"/>
                  <a:pt x="336" y="709"/>
                  <a:pt x="306" y="703"/>
                </a:cubicBezTo>
                <a:cubicBezTo>
                  <a:pt x="330" y="722"/>
                  <a:pt x="356" y="738"/>
                  <a:pt x="384" y="751"/>
                </a:cubicBezTo>
                <a:close/>
                <a:moveTo>
                  <a:pt x="337" y="746"/>
                </a:moveTo>
                <a:cubicBezTo>
                  <a:pt x="350" y="748"/>
                  <a:pt x="363" y="750"/>
                  <a:pt x="377" y="751"/>
                </a:cubicBezTo>
                <a:cubicBezTo>
                  <a:pt x="350" y="737"/>
                  <a:pt x="324" y="721"/>
                  <a:pt x="300" y="701"/>
                </a:cubicBezTo>
                <a:cubicBezTo>
                  <a:pt x="293" y="700"/>
                  <a:pt x="287" y="698"/>
                  <a:pt x="281" y="696"/>
                </a:cubicBezTo>
                <a:cubicBezTo>
                  <a:pt x="298" y="715"/>
                  <a:pt x="316" y="731"/>
                  <a:pt x="337" y="746"/>
                </a:cubicBezTo>
                <a:close/>
                <a:moveTo>
                  <a:pt x="274" y="725"/>
                </a:moveTo>
                <a:cubicBezTo>
                  <a:pt x="292" y="733"/>
                  <a:pt x="311" y="740"/>
                  <a:pt x="330" y="744"/>
                </a:cubicBezTo>
                <a:cubicBezTo>
                  <a:pt x="311" y="730"/>
                  <a:pt x="292" y="713"/>
                  <a:pt x="276" y="695"/>
                </a:cubicBezTo>
                <a:cubicBezTo>
                  <a:pt x="262" y="690"/>
                  <a:pt x="249" y="684"/>
                  <a:pt x="236" y="678"/>
                </a:cubicBezTo>
                <a:cubicBezTo>
                  <a:pt x="183" y="649"/>
                  <a:pt x="144" y="604"/>
                  <a:pt x="119" y="542"/>
                </a:cubicBezTo>
                <a:cubicBezTo>
                  <a:pt x="98" y="489"/>
                  <a:pt x="90" y="429"/>
                  <a:pt x="95" y="372"/>
                </a:cubicBezTo>
                <a:cubicBezTo>
                  <a:pt x="98" y="345"/>
                  <a:pt x="104" y="320"/>
                  <a:pt x="113" y="296"/>
                </a:cubicBezTo>
                <a:cubicBezTo>
                  <a:pt x="103" y="312"/>
                  <a:pt x="96" y="329"/>
                  <a:pt x="91" y="346"/>
                </a:cubicBezTo>
                <a:cubicBezTo>
                  <a:pt x="84" y="439"/>
                  <a:pt x="101" y="546"/>
                  <a:pt x="157" y="625"/>
                </a:cubicBezTo>
                <a:cubicBezTo>
                  <a:pt x="169" y="643"/>
                  <a:pt x="182" y="658"/>
                  <a:pt x="197" y="672"/>
                </a:cubicBezTo>
                <a:cubicBezTo>
                  <a:pt x="221" y="692"/>
                  <a:pt x="247" y="710"/>
                  <a:pt x="274" y="725"/>
                </a:cubicBezTo>
                <a:close/>
                <a:moveTo>
                  <a:pt x="871" y="553"/>
                </a:moveTo>
                <a:cubicBezTo>
                  <a:pt x="863" y="579"/>
                  <a:pt x="852" y="604"/>
                  <a:pt x="838" y="627"/>
                </a:cubicBezTo>
                <a:cubicBezTo>
                  <a:pt x="811" y="669"/>
                  <a:pt x="774" y="705"/>
                  <a:pt x="729" y="732"/>
                </a:cubicBezTo>
                <a:cubicBezTo>
                  <a:pt x="754" y="719"/>
                  <a:pt x="779" y="705"/>
                  <a:pt x="802" y="688"/>
                </a:cubicBezTo>
                <a:cubicBezTo>
                  <a:pt x="836" y="649"/>
                  <a:pt x="860" y="602"/>
                  <a:pt x="871" y="553"/>
                </a:cubicBezTo>
                <a:close/>
                <a:moveTo>
                  <a:pt x="302" y="699"/>
                </a:moveTo>
                <a:cubicBezTo>
                  <a:pt x="332" y="706"/>
                  <a:pt x="365" y="708"/>
                  <a:pt x="400" y="705"/>
                </a:cubicBezTo>
                <a:cubicBezTo>
                  <a:pt x="540" y="692"/>
                  <a:pt x="706" y="589"/>
                  <a:pt x="738" y="424"/>
                </a:cubicBezTo>
                <a:cubicBezTo>
                  <a:pt x="744" y="395"/>
                  <a:pt x="746" y="365"/>
                  <a:pt x="744" y="335"/>
                </a:cubicBezTo>
                <a:cubicBezTo>
                  <a:pt x="690" y="242"/>
                  <a:pt x="598" y="167"/>
                  <a:pt x="497" y="140"/>
                </a:cubicBezTo>
                <a:cubicBezTo>
                  <a:pt x="419" y="135"/>
                  <a:pt x="338" y="143"/>
                  <a:pt x="268" y="168"/>
                </a:cubicBezTo>
                <a:cubicBezTo>
                  <a:pt x="195" y="250"/>
                  <a:pt x="163" y="367"/>
                  <a:pt x="183" y="489"/>
                </a:cubicBezTo>
                <a:cubicBezTo>
                  <a:pt x="191" y="540"/>
                  <a:pt x="208" y="588"/>
                  <a:pt x="232" y="630"/>
                </a:cubicBezTo>
                <a:cubicBezTo>
                  <a:pt x="253" y="655"/>
                  <a:pt x="276" y="679"/>
                  <a:pt x="302" y="699"/>
                </a:cubicBezTo>
                <a:close/>
                <a:moveTo>
                  <a:pt x="804" y="690"/>
                </a:moveTo>
                <a:cubicBezTo>
                  <a:pt x="804" y="691"/>
                  <a:pt x="804" y="691"/>
                  <a:pt x="803" y="691"/>
                </a:cubicBezTo>
                <a:cubicBezTo>
                  <a:pt x="799" y="696"/>
                  <a:pt x="795" y="700"/>
                  <a:pt x="790" y="705"/>
                </a:cubicBezTo>
                <a:cubicBezTo>
                  <a:pt x="816" y="688"/>
                  <a:pt x="839" y="668"/>
                  <a:pt x="860" y="646"/>
                </a:cubicBezTo>
                <a:cubicBezTo>
                  <a:pt x="908" y="592"/>
                  <a:pt x="936" y="522"/>
                  <a:pt x="922" y="437"/>
                </a:cubicBezTo>
                <a:cubicBezTo>
                  <a:pt x="913" y="377"/>
                  <a:pt x="887" y="324"/>
                  <a:pt x="852" y="279"/>
                </a:cubicBezTo>
                <a:cubicBezTo>
                  <a:pt x="855" y="287"/>
                  <a:pt x="859" y="296"/>
                  <a:pt x="861" y="304"/>
                </a:cubicBezTo>
                <a:cubicBezTo>
                  <a:pt x="868" y="313"/>
                  <a:pt x="874" y="322"/>
                  <a:pt x="880" y="331"/>
                </a:cubicBezTo>
                <a:cubicBezTo>
                  <a:pt x="918" y="391"/>
                  <a:pt x="932" y="457"/>
                  <a:pt x="920" y="522"/>
                </a:cubicBezTo>
                <a:cubicBezTo>
                  <a:pt x="907" y="592"/>
                  <a:pt x="862" y="648"/>
                  <a:pt x="804" y="690"/>
                </a:cubicBezTo>
                <a:close/>
                <a:moveTo>
                  <a:pt x="277" y="693"/>
                </a:moveTo>
                <a:cubicBezTo>
                  <a:pt x="283" y="695"/>
                  <a:pt x="290" y="696"/>
                  <a:pt x="296" y="698"/>
                </a:cubicBezTo>
                <a:cubicBezTo>
                  <a:pt x="276" y="682"/>
                  <a:pt x="258" y="664"/>
                  <a:pt x="241" y="645"/>
                </a:cubicBezTo>
                <a:cubicBezTo>
                  <a:pt x="252" y="662"/>
                  <a:pt x="264" y="678"/>
                  <a:pt x="277" y="693"/>
                </a:cubicBezTo>
                <a:close/>
                <a:moveTo>
                  <a:pt x="120" y="284"/>
                </a:moveTo>
                <a:cubicBezTo>
                  <a:pt x="84" y="368"/>
                  <a:pt x="92" y="467"/>
                  <a:pt x="122" y="541"/>
                </a:cubicBezTo>
                <a:cubicBezTo>
                  <a:pt x="152" y="616"/>
                  <a:pt x="204" y="667"/>
                  <a:pt x="273" y="691"/>
                </a:cubicBezTo>
                <a:cubicBezTo>
                  <a:pt x="266" y="683"/>
                  <a:pt x="259" y="675"/>
                  <a:pt x="253" y="667"/>
                </a:cubicBezTo>
                <a:cubicBezTo>
                  <a:pt x="245" y="656"/>
                  <a:pt x="238" y="645"/>
                  <a:pt x="231" y="633"/>
                </a:cubicBezTo>
                <a:cubicBezTo>
                  <a:pt x="202" y="597"/>
                  <a:pt x="178" y="557"/>
                  <a:pt x="162" y="517"/>
                </a:cubicBezTo>
                <a:cubicBezTo>
                  <a:pt x="142" y="467"/>
                  <a:pt x="119" y="389"/>
                  <a:pt x="126" y="306"/>
                </a:cubicBezTo>
                <a:cubicBezTo>
                  <a:pt x="127" y="293"/>
                  <a:pt x="128" y="282"/>
                  <a:pt x="130" y="270"/>
                </a:cubicBezTo>
                <a:cubicBezTo>
                  <a:pt x="127" y="274"/>
                  <a:pt x="125" y="277"/>
                  <a:pt x="122" y="281"/>
                </a:cubicBezTo>
                <a:cubicBezTo>
                  <a:pt x="121" y="282"/>
                  <a:pt x="121" y="283"/>
                  <a:pt x="120" y="284"/>
                </a:cubicBezTo>
                <a:close/>
                <a:moveTo>
                  <a:pt x="880" y="513"/>
                </a:moveTo>
                <a:cubicBezTo>
                  <a:pt x="874" y="575"/>
                  <a:pt x="850" y="634"/>
                  <a:pt x="811" y="681"/>
                </a:cubicBezTo>
                <a:cubicBezTo>
                  <a:pt x="865" y="640"/>
                  <a:pt x="905" y="587"/>
                  <a:pt x="917" y="522"/>
                </a:cubicBezTo>
                <a:cubicBezTo>
                  <a:pt x="932" y="440"/>
                  <a:pt x="907" y="369"/>
                  <a:pt x="864" y="312"/>
                </a:cubicBezTo>
                <a:cubicBezTo>
                  <a:pt x="874" y="342"/>
                  <a:pt x="880" y="374"/>
                  <a:pt x="884" y="407"/>
                </a:cubicBezTo>
                <a:cubicBezTo>
                  <a:pt x="887" y="444"/>
                  <a:pt x="886" y="480"/>
                  <a:pt x="880" y="513"/>
                </a:cubicBezTo>
                <a:close/>
                <a:moveTo>
                  <a:pt x="156" y="633"/>
                </a:moveTo>
                <a:cubicBezTo>
                  <a:pt x="161" y="639"/>
                  <a:pt x="167" y="645"/>
                  <a:pt x="173" y="650"/>
                </a:cubicBezTo>
                <a:cubicBezTo>
                  <a:pt x="166" y="643"/>
                  <a:pt x="160" y="635"/>
                  <a:pt x="154" y="627"/>
                </a:cubicBezTo>
                <a:cubicBezTo>
                  <a:pt x="101" y="551"/>
                  <a:pt x="83" y="448"/>
                  <a:pt x="87" y="357"/>
                </a:cubicBezTo>
                <a:cubicBezTo>
                  <a:pt x="69" y="426"/>
                  <a:pt x="79" y="500"/>
                  <a:pt x="105" y="562"/>
                </a:cubicBezTo>
                <a:cubicBezTo>
                  <a:pt x="120" y="587"/>
                  <a:pt x="137" y="611"/>
                  <a:pt x="156" y="633"/>
                </a:cubicBezTo>
                <a:close/>
                <a:moveTo>
                  <a:pt x="134" y="265"/>
                </a:moveTo>
                <a:cubicBezTo>
                  <a:pt x="119" y="339"/>
                  <a:pt x="129" y="425"/>
                  <a:pt x="165" y="516"/>
                </a:cubicBezTo>
                <a:cubicBezTo>
                  <a:pt x="179" y="551"/>
                  <a:pt x="198" y="586"/>
                  <a:pt x="223" y="618"/>
                </a:cubicBezTo>
                <a:cubicBezTo>
                  <a:pt x="202" y="579"/>
                  <a:pt x="188" y="535"/>
                  <a:pt x="180" y="489"/>
                </a:cubicBezTo>
                <a:cubicBezTo>
                  <a:pt x="169" y="423"/>
                  <a:pt x="174" y="357"/>
                  <a:pt x="193" y="296"/>
                </a:cubicBezTo>
                <a:cubicBezTo>
                  <a:pt x="208" y="249"/>
                  <a:pt x="232" y="206"/>
                  <a:pt x="263" y="170"/>
                </a:cubicBezTo>
                <a:cubicBezTo>
                  <a:pt x="249" y="175"/>
                  <a:pt x="236" y="181"/>
                  <a:pt x="223" y="187"/>
                </a:cubicBezTo>
                <a:cubicBezTo>
                  <a:pt x="190" y="207"/>
                  <a:pt x="160" y="233"/>
                  <a:pt x="134" y="265"/>
                </a:cubicBezTo>
                <a:close/>
                <a:moveTo>
                  <a:pt x="116" y="584"/>
                </a:moveTo>
                <a:cubicBezTo>
                  <a:pt x="116" y="585"/>
                  <a:pt x="117" y="586"/>
                  <a:pt x="117" y="586"/>
                </a:cubicBezTo>
                <a:cubicBezTo>
                  <a:pt x="116" y="585"/>
                  <a:pt x="116" y="584"/>
                  <a:pt x="115" y="583"/>
                </a:cubicBezTo>
                <a:cubicBezTo>
                  <a:pt x="115" y="584"/>
                  <a:pt x="115" y="584"/>
                  <a:pt x="116" y="584"/>
                </a:cubicBezTo>
                <a:close/>
                <a:moveTo>
                  <a:pt x="80" y="528"/>
                </a:moveTo>
                <a:cubicBezTo>
                  <a:pt x="88" y="543"/>
                  <a:pt x="97" y="557"/>
                  <a:pt x="106" y="571"/>
                </a:cubicBezTo>
                <a:cubicBezTo>
                  <a:pt x="105" y="569"/>
                  <a:pt x="105" y="567"/>
                  <a:pt x="104" y="565"/>
                </a:cubicBezTo>
                <a:cubicBezTo>
                  <a:pt x="96" y="552"/>
                  <a:pt x="89" y="539"/>
                  <a:pt x="83" y="526"/>
                </a:cubicBezTo>
                <a:cubicBezTo>
                  <a:pt x="81" y="522"/>
                  <a:pt x="79" y="518"/>
                  <a:pt x="78" y="514"/>
                </a:cubicBezTo>
                <a:cubicBezTo>
                  <a:pt x="78" y="518"/>
                  <a:pt x="79" y="523"/>
                  <a:pt x="80" y="528"/>
                </a:cubicBezTo>
                <a:close/>
                <a:moveTo>
                  <a:pt x="75" y="500"/>
                </a:moveTo>
                <a:cubicBezTo>
                  <a:pt x="81" y="516"/>
                  <a:pt x="88" y="530"/>
                  <a:pt x="96" y="545"/>
                </a:cubicBezTo>
                <a:cubicBezTo>
                  <a:pt x="74" y="483"/>
                  <a:pt x="67" y="411"/>
                  <a:pt x="88" y="345"/>
                </a:cubicBezTo>
                <a:cubicBezTo>
                  <a:pt x="88" y="340"/>
                  <a:pt x="89" y="335"/>
                  <a:pt x="89" y="331"/>
                </a:cubicBezTo>
                <a:cubicBezTo>
                  <a:pt x="81" y="353"/>
                  <a:pt x="75" y="378"/>
                  <a:pt x="73" y="404"/>
                </a:cubicBezTo>
                <a:cubicBezTo>
                  <a:pt x="70" y="437"/>
                  <a:pt x="71" y="469"/>
                  <a:pt x="75" y="500"/>
                </a:cubicBezTo>
                <a:close/>
                <a:moveTo>
                  <a:pt x="204" y="102"/>
                </a:moveTo>
                <a:cubicBezTo>
                  <a:pt x="171" y="115"/>
                  <a:pt x="139" y="132"/>
                  <a:pt x="111" y="155"/>
                </a:cubicBezTo>
                <a:cubicBezTo>
                  <a:pt x="3" y="243"/>
                  <a:pt x="19" y="395"/>
                  <a:pt x="66" y="498"/>
                </a:cubicBezTo>
                <a:cubicBezTo>
                  <a:pt x="69" y="505"/>
                  <a:pt x="72" y="512"/>
                  <a:pt x="76" y="519"/>
                </a:cubicBezTo>
                <a:cubicBezTo>
                  <a:pt x="75" y="513"/>
                  <a:pt x="74" y="508"/>
                  <a:pt x="73" y="502"/>
                </a:cubicBezTo>
                <a:cubicBezTo>
                  <a:pt x="49" y="441"/>
                  <a:pt x="41" y="380"/>
                  <a:pt x="52" y="323"/>
                </a:cubicBezTo>
                <a:cubicBezTo>
                  <a:pt x="61" y="272"/>
                  <a:pt x="87" y="228"/>
                  <a:pt x="127" y="192"/>
                </a:cubicBezTo>
                <a:cubicBezTo>
                  <a:pt x="146" y="158"/>
                  <a:pt x="172" y="127"/>
                  <a:pt x="204" y="102"/>
                </a:cubicBezTo>
                <a:close/>
                <a:moveTo>
                  <a:pt x="124" y="198"/>
                </a:moveTo>
                <a:cubicBezTo>
                  <a:pt x="90" y="229"/>
                  <a:pt x="64" y="270"/>
                  <a:pt x="54" y="324"/>
                </a:cubicBezTo>
                <a:cubicBezTo>
                  <a:pt x="44" y="379"/>
                  <a:pt x="52" y="436"/>
                  <a:pt x="71" y="489"/>
                </a:cubicBezTo>
                <a:cubicBezTo>
                  <a:pt x="68" y="461"/>
                  <a:pt x="67" y="433"/>
                  <a:pt x="70" y="403"/>
                </a:cubicBezTo>
                <a:cubicBezTo>
                  <a:pt x="73" y="374"/>
                  <a:pt x="80" y="346"/>
                  <a:pt x="90" y="321"/>
                </a:cubicBezTo>
                <a:cubicBezTo>
                  <a:pt x="93" y="296"/>
                  <a:pt x="98" y="272"/>
                  <a:pt x="104" y="251"/>
                </a:cubicBezTo>
                <a:cubicBezTo>
                  <a:pt x="109" y="233"/>
                  <a:pt x="116" y="215"/>
                  <a:pt x="124" y="198"/>
                </a:cubicBezTo>
                <a:close/>
                <a:moveTo>
                  <a:pt x="747" y="334"/>
                </a:moveTo>
                <a:cubicBezTo>
                  <a:pt x="767" y="370"/>
                  <a:pt x="783" y="408"/>
                  <a:pt x="790" y="448"/>
                </a:cubicBezTo>
                <a:cubicBezTo>
                  <a:pt x="792" y="455"/>
                  <a:pt x="793" y="463"/>
                  <a:pt x="794" y="470"/>
                </a:cubicBezTo>
                <a:cubicBezTo>
                  <a:pt x="801" y="452"/>
                  <a:pt x="806" y="433"/>
                  <a:pt x="809" y="415"/>
                </a:cubicBezTo>
                <a:cubicBezTo>
                  <a:pt x="819" y="361"/>
                  <a:pt x="816" y="308"/>
                  <a:pt x="802" y="260"/>
                </a:cubicBezTo>
                <a:cubicBezTo>
                  <a:pt x="790" y="245"/>
                  <a:pt x="777" y="232"/>
                  <a:pt x="764" y="220"/>
                </a:cubicBezTo>
                <a:cubicBezTo>
                  <a:pt x="753" y="213"/>
                  <a:pt x="743" y="206"/>
                  <a:pt x="732" y="201"/>
                </a:cubicBezTo>
                <a:cubicBezTo>
                  <a:pt x="723" y="196"/>
                  <a:pt x="714" y="192"/>
                  <a:pt x="704" y="187"/>
                </a:cubicBezTo>
                <a:cubicBezTo>
                  <a:pt x="730" y="231"/>
                  <a:pt x="743" y="283"/>
                  <a:pt x="747" y="334"/>
                </a:cubicBezTo>
                <a:close/>
                <a:moveTo>
                  <a:pt x="805" y="259"/>
                </a:moveTo>
                <a:cubicBezTo>
                  <a:pt x="809" y="264"/>
                  <a:pt x="813" y="269"/>
                  <a:pt x="817" y="275"/>
                </a:cubicBezTo>
                <a:cubicBezTo>
                  <a:pt x="857" y="330"/>
                  <a:pt x="880" y="397"/>
                  <a:pt x="882" y="466"/>
                </a:cubicBezTo>
                <a:cubicBezTo>
                  <a:pt x="885" y="411"/>
                  <a:pt x="875" y="355"/>
                  <a:pt x="858" y="304"/>
                </a:cubicBezTo>
                <a:cubicBezTo>
                  <a:pt x="841" y="282"/>
                  <a:pt x="821" y="263"/>
                  <a:pt x="801" y="246"/>
                </a:cubicBezTo>
                <a:cubicBezTo>
                  <a:pt x="802" y="251"/>
                  <a:pt x="804" y="255"/>
                  <a:pt x="805" y="259"/>
                </a:cubicBezTo>
                <a:close/>
                <a:moveTo>
                  <a:pt x="93" y="321"/>
                </a:moveTo>
                <a:cubicBezTo>
                  <a:pt x="92" y="326"/>
                  <a:pt x="92" y="330"/>
                  <a:pt x="92" y="335"/>
                </a:cubicBezTo>
                <a:cubicBezTo>
                  <a:pt x="98" y="317"/>
                  <a:pt x="107" y="299"/>
                  <a:pt x="118" y="282"/>
                </a:cubicBezTo>
                <a:cubicBezTo>
                  <a:pt x="121" y="276"/>
                  <a:pt x="124" y="270"/>
                  <a:pt x="127" y="264"/>
                </a:cubicBezTo>
                <a:cubicBezTo>
                  <a:pt x="113" y="282"/>
                  <a:pt x="102" y="301"/>
                  <a:pt x="93" y="321"/>
                </a:cubicBezTo>
                <a:close/>
                <a:moveTo>
                  <a:pt x="510" y="141"/>
                </a:moveTo>
                <a:cubicBezTo>
                  <a:pt x="605" y="170"/>
                  <a:pt x="691" y="241"/>
                  <a:pt x="744" y="329"/>
                </a:cubicBezTo>
                <a:cubicBezTo>
                  <a:pt x="740" y="279"/>
                  <a:pt x="726" y="228"/>
                  <a:pt x="700" y="186"/>
                </a:cubicBezTo>
                <a:cubicBezTo>
                  <a:pt x="646" y="163"/>
                  <a:pt x="580" y="147"/>
                  <a:pt x="510" y="141"/>
                </a:cubicBezTo>
                <a:close/>
                <a:moveTo>
                  <a:pt x="129" y="194"/>
                </a:moveTo>
                <a:cubicBezTo>
                  <a:pt x="120" y="212"/>
                  <a:pt x="112" y="231"/>
                  <a:pt x="106" y="252"/>
                </a:cubicBezTo>
                <a:cubicBezTo>
                  <a:pt x="101" y="270"/>
                  <a:pt x="97" y="291"/>
                  <a:pt x="94" y="312"/>
                </a:cubicBezTo>
                <a:cubicBezTo>
                  <a:pt x="104" y="290"/>
                  <a:pt x="118" y="270"/>
                  <a:pt x="134" y="251"/>
                </a:cubicBezTo>
                <a:cubicBezTo>
                  <a:pt x="134" y="251"/>
                  <a:pt x="134" y="251"/>
                  <a:pt x="134" y="251"/>
                </a:cubicBezTo>
                <a:cubicBezTo>
                  <a:pt x="142" y="218"/>
                  <a:pt x="155" y="189"/>
                  <a:pt x="173" y="162"/>
                </a:cubicBezTo>
                <a:cubicBezTo>
                  <a:pt x="158" y="172"/>
                  <a:pt x="143" y="182"/>
                  <a:pt x="129" y="194"/>
                </a:cubicBezTo>
                <a:close/>
                <a:moveTo>
                  <a:pt x="799" y="241"/>
                </a:moveTo>
                <a:cubicBezTo>
                  <a:pt x="820" y="258"/>
                  <a:pt x="839" y="277"/>
                  <a:pt x="856" y="297"/>
                </a:cubicBezTo>
                <a:cubicBezTo>
                  <a:pt x="852" y="288"/>
                  <a:pt x="849" y="279"/>
                  <a:pt x="845" y="270"/>
                </a:cubicBezTo>
                <a:cubicBezTo>
                  <a:pt x="827" y="249"/>
                  <a:pt x="807" y="229"/>
                  <a:pt x="786" y="211"/>
                </a:cubicBezTo>
                <a:cubicBezTo>
                  <a:pt x="791" y="221"/>
                  <a:pt x="795" y="231"/>
                  <a:pt x="799" y="241"/>
                </a:cubicBezTo>
                <a:close/>
                <a:moveTo>
                  <a:pt x="132" y="259"/>
                </a:moveTo>
                <a:cubicBezTo>
                  <a:pt x="130" y="263"/>
                  <a:pt x="128" y="267"/>
                  <a:pt x="126" y="271"/>
                </a:cubicBezTo>
                <a:cubicBezTo>
                  <a:pt x="128" y="269"/>
                  <a:pt x="130" y="266"/>
                  <a:pt x="131" y="264"/>
                </a:cubicBezTo>
                <a:cubicBezTo>
                  <a:pt x="132" y="263"/>
                  <a:pt x="132" y="261"/>
                  <a:pt x="132" y="259"/>
                </a:cubicBezTo>
                <a:close/>
                <a:moveTo>
                  <a:pt x="783" y="205"/>
                </a:moveTo>
                <a:cubicBezTo>
                  <a:pt x="804" y="222"/>
                  <a:pt x="824" y="241"/>
                  <a:pt x="841" y="261"/>
                </a:cubicBezTo>
                <a:cubicBezTo>
                  <a:pt x="830" y="237"/>
                  <a:pt x="818" y="215"/>
                  <a:pt x="804" y="195"/>
                </a:cubicBezTo>
                <a:cubicBezTo>
                  <a:pt x="715" y="69"/>
                  <a:pt x="552" y="2"/>
                  <a:pt x="387" y="27"/>
                </a:cubicBezTo>
                <a:cubicBezTo>
                  <a:pt x="332" y="35"/>
                  <a:pt x="270" y="57"/>
                  <a:pt x="218" y="94"/>
                </a:cubicBezTo>
                <a:cubicBezTo>
                  <a:pt x="231" y="90"/>
                  <a:pt x="244" y="86"/>
                  <a:pt x="258" y="83"/>
                </a:cubicBezTo>
                <a:cubicBezTo>
                  <a:pt x="302" y="55"/>
                  <a:pt x="353" y="37"/>
                  <a:pt x="410" y="30"/>
                </a:cubicBezTo>
                <a:cubicBezTo>
                  <a:pt x="482" y="21"/>
                  <a:pt x="558" y="31"/>
                  <a:pt x="622" y="59"/>
                </a:cubicBezTo>
                <a:cubicBezTo>
                  <a:pt x="693" y="88"/>
                  <a:pt x="748" y="138"/>
                  <a:pt x="782" y="203"/>
                </a:cubicBezTo>
                <a:cubicBezTo>
                  <a:pt x="782" y="203"/>
                  <a:pt x="783" y="204"/>
                  <a:pt x="783" y="205"/>
                </a:cubicBezTo>
                <a:close/>
                <a:moveTo>
                  <a:pt x="137" y="252"/>
                </a:moveTo>
                <a:cubicBezTo>
                  <a:pt x="136" y="254"/>
                  <a:pt x="136" y="257"/>
                  <a:pt x="135" y="259"/>
                </a:cubicBezTo>
                <a:cubicBezTo>
                  <a:pt x="152" y="239"/>
                  <a:pt x="171" y="221"/>
                  <a:pt x="191" y="206"/>
                </a:cubicBezTo>
                <a:cubicBezTo>
                  <a:pt x="171" y="219"/>
                  <a:pt x="152" y="235"/>
                  <a:pt x="137" y="252"/>
                </a:cubicBezTo>
                <a:close/>
                <a:moveTo>
                  <a:pt x="776" y="228"/>
                </a:moveTo>
                <a:cubicBezTo>
                  <a:pt x="784" y="236"/>
                  <a:pt x="792" y="244"/>
                  <a:pt x="800" y="253"/>
                </a:cubicBezTo>
                <a:cubicBezTo>
                  <a:pt x="799" y="250"/>
                  <a:pt x="797" y="246"/>
                  <a:pt x="796" y="243"/>
                </a:cubicBezTo>
                <a:cubicBezTo>
                  <a:pt x="790" y="237"/>
                  <a:pt x="783" y="232"/>
                  <a:pt x="776" y="228"/>
                </a:cubicBezTo>
                <a:close/>
                <a:moveTo>
                  <a:pt x="179" y="159"/>
                </a:moveTo>
                <a:cubicBezTo>
                  <a:pt x="162" y="184"/>
                  <a:pt x="148" y="212"/>
                  <a:pt x="140" y="242"/>
                </a:cubicBezTo>
                <a:cubicBezTo>
                  <a:pt x="146" y="233"/>
                  <a:pt x="153" y="224"/>
                  <a:pt x="160" y="215"/>
                </a:cubicBezTo>
                <a:cubicBezTo>
                  <a:pt x="194" y="177"/>
                  <a:pt x="241" y="150"/>
                  <a:pt x="297" y="136"/>
                </a:cubicBezTo>
                <a:cubicBezTo>
                  <a:pt x="298" y="135"/>
                  <a:pt x="299" y="134"/>
                  <a:pt x="300" y="134"/>
                </a:cubicBezTo>
                <a:cubicBezTo>
                  <a:pt x="312" y="124"/>
                  <a:pt x="324" y="115"/>
                  <a:pt x="338" y="107"/>
                </a:cubicBezTo>
                <a:cubicBezTo>
                  <a:pt x="295" y="114"/>
                  <a:pt x="234" y="128"/>
                  <a:pt x="179" y="159"/>
                </a:cubicBezTo>
                <a:close/>
                <a:moveTo>
                  <a:pt x="293" y="139"/>
                </a:moveTo>
                <a:cubicBezTo>
                  <a:pt x="244" y="152"/>
                  <a:pt x="198" y="177"/>
                  <a:pt x="162" y="217"/>
                </a:cubicBezTo>
                <a:cubicBezTo>
                  <a:pt x="155" y="225"/>
                  <a:pt x="149" y="233"/>
                  <a:pt x="143" y="241"/>
                </a:cubicBezTo>
                <a:cubicBezTo>
                  <a:pt x="163" y="221"/>
                  <a:pt x="186" y="204"/>
                  <a:pt x="213" y="189"/>
                </a:cubicBezTo>
                <a:cubicBezTo>
                  <a:pt x="216" y="188"/>
                  <a:pt x="219" y="186"/>
                  <a:pt x="222" y="185"/>
                </a:cubicBezTo>
                <a:cubicBezTo>
                  <a:pt x="239" y="174"/>
                  <a:pt x="257" y="165"/>
                  <a:pt x="274" y="157"/>
                </a:cubicBezTo>
                <a:cubicBezTo>
                  <a:pt x="281" y="151"/>
                  <a:pt x="287" y="145"/>
                  <a:pt x="293" y="139"/>
                </a:cubicBezTo>
                <a:close/>
                <a:moveTo>
                  <a:pt x="764" y="216"/>
                </a:moveTo>
                <a:cubicBezTo>
                  <a:pt x="775" y="223"/>
                  <a:pt x="785" y="230"/>
                  <a:pt x="794" y="238"/>
                </a:cubicBezTo>
                <a:cubicBezTo>
                  <a:pt x="790" y="227"/>
                  <a:pt x="786" y="217"/>
                  <a:pt x="780" y="206"/>
                </a:cubicBezTo>
                <a:cubicBezTo>
                  <a:pt x="743" y="176"/>
                  <a:pt x="703" y="152"/>
                  <a:pt x="662" y="132"/>
                </a:cubicBezTo>
                <a:cubicBezTo>
                  <a:pt x="671" y="141"/>
                  <a:pt x="679" y="151"/>
                  <a:pt x="687" y="161"/>
                </a:cubicBezTo>
                <a:cubicBezTo>
                  <a:pt x="715" y="177"/>
                  <a:pt x="741" y="195"/>
                  <a:pt x="764" y="216"/>
                </a:cubicBezTo>
                <a:close/>
                <a:moveTo>
                  <a:pt x="702" y="183"/>
                </a:moveTo>
                <a:cubicBezTo>
                  <a:pt x="713" y="188"/>
                  <a:pt x="723" y="193"/>
                  <a:pt x="733" y="198"/>
                </a:cubicBezTo>
                <a:cubicBezTo>
                  <a:pt x="739" y="202"/>
                  <a:pt x="746" y="205"/>
                  <a:pt x="752" y="209"/>
                </a:cubicBezTo>
                <a:cubicBezTo>
                  <a:pt x="732" y="192"/>
                  <a:pt x="711" y="177"/>
                  <a:pt x="690" y="165"/>
                </a:cubicBezTo>
                <a:cubicBezTo>
                  <a:pt x="694" y="171"/>
                  <a:pt x="698" y="177"/>
                  <a:pt x="702" y="183"/>
                </a:cubicBezTo>
                <a:close/>
                <a:moveTo>
                  <a:pt x="656" y="127"/>
                </a:moveTo>
                <a:cubicBezTo>
                  <a:pt x="697" y="146"/>
                  <a:pt x="739" y="170"/>
                  <a:pt x="777" y="200"/>
                </a:cubicBezTo>
                <a:cubicBezTo>
                  <a:pt x="744" y="140"/>
                  <a:pt x="691" y="90"/>
                  <a:pt x="621" y="61"/>
                </a:cubicBezTo>
                <a:cubicBezTo>
                  <a:pt x="505" y="12"/>
                  <a:pt x="367" y="21"/>
                  <a:pt x="266" y="81"/>
                </a:cubicBezTo>
                <a:cubicBezTo>
                  <a:pt x="290" y="76"/>
                  <a:pt x="315" y="72"/>
                  <a:pt x="341" y="71"/>
                </a:cubicBezTo>
                <a:cubicBezTo>
                  <a:pt x="370" y="69"/>
                  <a:pt x="400" y="69"/>
                  <a:pt x="430" y="71"/>
                </a:cubicBezTo>
                <a:cubicBezTo>
                  <a:pt x="493" y="58"/>
                  <a:pt x="559" y="66"/>
                  <a:pt x="614" y="96"/>
                </a:cubicBezTo>
                <a:cubicBezTo>
                  <a:pt x="629" y="105"/>
                  <a:pt x="643" y="115"/>
                  <a:pt x="656" y="127"/>
                </a:cubicBezTo>
                <a:close/>
                <a:moveTo>
                  <a:pt x="212" y="99"/>
                </a:moveTo>
                <a:cubicBezTo>
                  <a:pt x="181" y="122"/>
                  <a:pt x="153" y="152"/>
                  <a:pt x="133" y="188"/>
                </a:cubicBezTo>
                <a:cubicBezTo>
                  <a:pt x="143" y="179"/>
                  <a:pt x="154" y="172"/>
                  <a:pt x="166" y="164"/>
                </a:cubicBezTo>
                <a:cubicBezTo>
                  <a:pt x="169" y="162"/>
                  <a:pt x="173" y="160"/>
                  <a:pt x="177" y="158"/>
                </a:cubicBezTo>
                <a:cubicBezTo>
                  <a:pt x="188" y="142"/>
                  <a:pt x="200" y="128"/>
                  <a:pt x="214" y="116"/>
                </a:cubicBezTo>
                <a:cubicBezTo>
                  <a:pt x="226" y="105"/>
                  <a:pt x="239" y="96"/>
                  <a:pt x="252" y="87"/>
                </a:cubicBezTo>
                <a:cubicBezTo>
                  <a:pt x="238" y="90"/>
                  <a:pt x="225" y="94"/>
                  <a:pt x="212" y="99"/>
                </a:cubicBezTo>
                <a:close/>
                <a:moveTo>
                  <a:pt x="495" y="137"/>
                </a:moveTo>
                <a:cubicBezTo>
                  <a:pt x="567" y="141"/>
                  <a:pt x="639" y="157"/>
                  <a:pt x="698" y="182"/>
                </a:cubicBezTo>
                <a:cubicBezTo>
                  <a:pt x="693" y="175"/>
                  <a:pt x="689" y="168"/>
                  <a:pt x="684" y="162"/>
                </a:cubicBezTo>
                <a:cubicBezTo>
                  <a:pt x="680" y="160"/>
                  <a:pt x="677" y="158"/>
                  <a:pt x="673" y="156"/>
                </a:cubicBezTo>
                <a:cubicBezTo>
                  <a:pt x="672" y="158"/>
                  <a:pt x="672" y="158"/>
                  <a:pt x="672" y="158"/>
                </a:cubicBezTo>
                <a:cubicBezTo>
                  <a:pt x="598" y="120"/>
                  <a:pt x="535" y="107"/>
                  <a:pt x="461" y="114"/>
                </a:cubicBezTo>
                <a:cubicBezTo>
                  <a:pt x="443" y="116"/>
                  <a:pt x="418" y="119"/>
                  <a:pt x="389" y="125"/>
                </a:cubicBezTo>
                <a:cubicBezTo>
                  <a:pt x="419" y="124"/>
                  <a:pt x="450" y="127"/>
                  <a:pt x="480" y="133"/>
                </a:cubicBezTo>
                <a:cubicBezTo>
                  <a:pt x="485" y="134"/>
                  <a:pt x="490" y="136"/>
                  <a:pt x="495" y="137"/>
                </a:cubicBezTo>
                <a:close/>
                <a:moveTo>
                  <a:pt x="270" y="163"/>
                </a:moveTo>
                <a:cubicBezTo>
                  <a:pt x="263" y="165"/>
                  <a:pt x="257" y="168"/>
                  <a:pt x="251" y="171"/>
                </a:cubicBezTo>
                <a:cubicBezTo>
                  <a:pt x="256" y="169"/>
                  <a:pt x="262" y="167"/>
                  <a:pt x="267" y="165"/>
                </a:cubicBezTo>
                <a:cubicBezTo>
                  <a:pt x="268" y="164"/>
                  <a:pt x="269" y="164"/>
                  <a:pt x="270" y="163"/>
                </a:cubicBezTo>
                <a:close/>
                <a:moveTo>
                  <a:pt x="276" y="160"/>
                </a:moveTo>
                <a:cubicBezTo>
                  <a:pt x="275" y="161"/>
                  <a:pt x="273" y="162"/>
                  <a:pt x="272" y="164"/>
                </a:cubicBezTo>
                <a:cubicBezTo>
                  <a:pt x="333" y="143"/>
                  <a:pt x="404" y="133"/>
                  <a:pt x="478" y="136"/>
                </a:cubicBezTo>
                <a:cubicBezTo>
                  <a:pt x="479" y="136"/>
                  <a:pt x="479" y="136"/>
                  <a:pt x="479" y="136"/>
                </a:cubicBezTo>
                <a:cubicBezTo>
                  <a:pt x="479" y="136"/>
                  <a:pt x="479" y="136"/>
                  <a:pt x="479" y="136"/>
                </a:cubicBezTo>
                <a:cubicBezTo>
                  <a:pt x="447" y="130"/>
                  <a:pt x="412" y="126"/>
                  <a:pt x="376" y="127"/>
                </a:cubicBezTo>
                <a:cubicBezTo>
                  <a:pt x="345" y="134"/>
                  <a:pt x="310" y="145"/>
                  <a:pt x="276" y="160"/>
                </a:cubicBezTo>
                <a:close/>
                <a:moveTo>
                  <a:pt x="430" y="97"/>
                </a:moveTo>
                <a:cubicBezTo>
                  <a:pt x="492" y="97"/>
                  <a:pt x="554" y="107"/>
                  <a:pt x="611" y="127"/>
                </a:cubicBezTo>
                <a:cubicBezTo>
                  <a:pt x="635" y="135"/>
                  <a:pt x="659" y="146"/>
                  <a:pt x="681" y="157"/>
                </a:cubicBezTo>
                <a:cubicBezTo>
                  <a:pt x="673" y="147"/>
                  <a:pt x="664" y="138"/>
                  <a:pt x="654" y="129"/>
                </a:cubicBezTo>
                <a:cubicBezTo>
                  <a:pt x="631" y="119"/>
                  <a:pt x="608" y="110"/>
                  <a:pt x="586" y="103"/>
                </a:cubicBezTo>
                <a:cubicBezTo>
                  <a:pt x="540" y="89"/>
                  <a:pt x="486" y="78"/>
                  <a:pt x="430" y="74"/>
                </a:cubicBezTo>
                <a:cubicBezTo>
                  <a:pt x="403" y="79"/>
                  <a:pt x="377" y="89"/>
                  <a:pt x="352" y="102"/>
                </a:cubicBezTo>
                <a:cubicBezTo>
                  <a:pt x="353" y="102"/>
                  <a:pt x="355" y="101"/>
                  <a:pt x="357" y="101"/>
                </a:cubicBezTo>
                <a:cubicBezTo>
                  <a:pt x="381" y="98"/>
                  <a:pt x="406" y="97"/>
                  <a:pt x="430" y="97"/>
                </a:cubicBezTo>
                <a:close/>
                <a:moveTo>
                  <a:pt x="299" y="138"/>
                </a:moveTo>
                <a:cubicBezTo>
                  <a:pt x="293" y="143"/>
                  <a:pt x="287" y="149"/>
                  <a:pt x="281" y="155"/>
                </a:cubicBezTo>
                <a:cubicBezTo>
                  <a:pt x="308" y="143"/>
                  <a:pt x="335" y="135"/>
                  <a:pt x="361" y="128"/>
                </a:cubicBezTo>
                <a:cubicBezTo>
                  <a:pt x="340" y="130"/>
                  <a:pt x="320" y="133"/>
                  <a:pt x="299" y="138"/>
                </a:cubicBezTo>
                <a:close/>
                <a:moveTo>
                  <a:pt x="260" y="85"/>
                </a:moveTo>
                <a:cubicBezTo>
                  <a:pt x="244" y="95"/>
                  <a:pt x="230" y="105"/>
                  <a:pt x="216" y="118"/>
                </a:cubicBezTo>
                <a:cubicBezTo>
                  <a:pt x="204" y="129"/>
                  <a:pt x="193" y="141"/>
                  <a:pt x="183" y="154"/>
                </a:cubicBezTo>
                <a:cubicBezTo>
                  <a:pt x="238" y="124"/>
                  <a:pt x="298" y="110"/>
                  <a:pt x="344" y="103"/>
                </a:cubicBezTo>
                <a:cubicBezTo>
                  <a:pt x="368" y="89"/>
                  <a:pt x="394" y="79"/>
                  <a:pt x="421" y="73"/>
                </a:cubicBezTo>
                <a:cubicBezTo>
                  <a:pt x="367" y="70"/>
                  <a:pt x="312" y="73"/>
                  <a:pt x="260" y="85"/>
                </a:cubicBezTo>
                <a:close/>
                <a:moveTo>
                  <a:pt x="345" y="106"/>
                </a:moveTo>
                <a:cubicBezTo>
                  <a:pt x="330" y="114"/>
                  <a:pt x="316" y="123"/>
                  <a:pt x="303" y="134"/>
                </a:cubicBezTo>
                <a:cubicBezTo>
                  <a:pt x="305" y="134"/>
                  <a:pt x="307" y="134"/>
                  <a:pt x="308" y="133"/>
                </a:cubicBezTo>
                <a:cubicBezTo>
                  <a:pt x="329" y="129"/>
                  <a:pt x="352" y="126"/>
                  <a:pt x="374" y="125"/>
                </a:cubicBezTo>
                <a:cubicBezTo>
                  <a:pt x="409" y="117"/>
                  <a:pt x="439" y="113"/>
                  <a:pt x="461" y="111"/>
                </a:cubicBezTo>
                <a:cubicBezTo>
                  <a:pt x="504" y="107"/>
                  <a:pt x="544" y="110"/>
                  <a:pt x="585" y="121"/>
                </a:cubicBezTo>
                <a:cubicBezTo>
                  <a:pt x="507" y="98"/>
                  <a:pt x="426" y="95"/>
                  <a:pt x="357" y="104"/>
                </a:cubicBezTo>
                <a:cubicBezTo>
                  <a:pt x="353" y="104"/>
                  <a:pt x="349" y="105"/>
                  <a:pt x="345" y="106"/>
                </a:cubicBezTo>
                <a:close/>
                <a:moveTo>
                  <a:pt x="440" y="72"/>
                </a:moveTo>
                <a:cubicBezTo>
                  <a:pt x="490" y="76"/>
                  <a:pt x="540" y="86"/>
                  <a:pt x="587" y="100"/>
                </a:cubicBezTo>
                <a:cubicBezTo>
                  <a:pt x="607" y="107"/>
                  <a:pt x="627" y="114"/>
                  <a:pt x="647" y="123"/>
                </a:cubicBezTo>
                <a:cubicBezTo>
                  <a:pt x="637" y="114"/>
                  <a:pt x="625" y="106"/>
                  <a:pt x="612" y="99"/>
                </a:cubicBezTo>
                <a:cubicBezTo>
                  <a:pt x="561" y="70"/>
                  <a:pt x="499" y="62"/>
                  <a:pt x="440" y="72"/>
                </a:cubicBezTo>
                <a:close/>
              </a:path>
            </a:pathLst>
          </a:custGeom>
          <a:solidFill>
            <a:srgbClr val="BBBDB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prstClr val="black"/>
              </a:solidFill>
            </a:endParaRPr>
          </a:p>
        </p:txBody>
      </p:sp>
      <p:sp>
        <p:nvSpPr>
          <p:cNvPr id="73" name="Freeform 44"/>
          <p:cNvSpPr>
            <a:spLocks noEditPoints="1"/>
          </p:cNvSpPr>
          <p:nvPr/>
        </p:nvSpPr>
        <p:spPr bwMode="auto">
          <a:xfrm>
            <a:off x="11086665" y="6071671"/>
            <a:ext cx="870490" cy="725271"/>
          </a:xfrm>
          <a:custGeom>
            <a:gdLst>
              <a:gd name="T0" fmla="*/ 289 w 1032"/>
              <a:gd name="T1" fmla="*/ 759 h 859"/>
              <a:gd name="T2" fmla="*/ 168 w 1032"/>
              <a:gd name="T3" fmla="*/ 90 h 859"/>
              <a:gd name="T4" fmla="*/ 36 w 1032"/>
              <a:gd name="T5" fmla="*/ 397 h 859"/>
              <a:gd name="T6" fmla="*/ 434 w 1032"/>
              <a:gd name="T7" fmla="*/ 1 h 859"/>
              <a:gd name="T8" fmla="*/ 986 w 1032"/>
              <a:gd name="T9" fmla="*/ 628 h 859"/>
              <a:gd name="T10" fmla="*/ 772 w 1032"/>
              <a:gd name="T11" fmla="*/ 831 h 859"/>
              <a:gd name="T12" fmla="*/ 489 w 1032"/>
              <a:gd name="T13" fmla="*/ 838 h 859"/>
              <a:gd name="T14" fmla="*/ 372 w 1032"/>
              <a:gd name="T15" fmla="*/ 798 h 859"/>
              <a:gd name="T16" fmla="*/ 463 w 1032"/>
              <a:gd name="T17" fmla="*/ 834 h 859"/>
              <a:gd name="T18" fmla="*/ 910 w 1032"/>
              <a:gd name="T19" fmla="*/ 717 h 859"/>
              <a:gd name="T20" fmla="*/ 862 w 1032"/>
              <a:gd name="T21" fmla="*/ 206 h 859"/>
              <a:gd name="T22" fmla="*/ 600 w 1032"/>
              <a:gd name="T23" fmla="*/ 814 h 859"/>
              <a:gd name="T24" fmla="*/ 536 w 1032"/>
              <a:gd name="T25" fmla="*/ 830 h 859"/>
              <a:gd name="T26" fmla="*/ 324 w 1032"/>
              <a:gd name="T27" fmla="*/ 773 h 859"/>
              <a:gd name="T28" fmla="*/ 660 w 1032"/>
              <a:gd name="T29" fmla="*/ 779 h 859"/>
              <a:gd name="T30" fmla="*/ 324 w 1032"/>
              <a:gd name="T31" fmla="*/ 773 h 859"/>
              <a:gd name="T32" fmla="*/ 885 w 1032"/>
              <a:gd name="T33" fmla="*/ 626 h 859"/>
              <a:gd name="T34" fmla="*/ 881 w 1032"/>
              <a:gd name="T35" fmla="*/ 321 h 859"/>
              <a:gd name="T36" fmla="*/ 248 w 1032"/>
              <a:gd name="T37" fmla="*/ 703 h 859"/>
              <a:gd name="T38" fmla="*/ 878 w 1032"/>
              <a:gd name="T39" fmla="*/ 321 h 859"/>
              <a:gd name="T40" fmla="*/ 218 w 1032"/>
              <a:gd name="T41" fmla="*/ 113 h 859"/>
              <a:gd name="T42" fmla="*/ 248 w 1032"/>
              <a:gd name="T43" fmla="*/ 703 h 859"/>
              <a:gd name="T44" fmla="*/ 678 w 1032"/>
              <a:gd name="T45" fmla="*/ 770 h 859"/>
              <a:gd name="T46" fmla="*/ 283 w 1032"/>
              <a:gd name="T47" fmla="*/ 749 h 859"/>
              <a:gd name="T48" fmla="*/ 60 w 1032"/>
              <a:gd name="T49" fmla="*/ 297 h 859"/>
              <a:gd name="T50" fmla="*/ 190 w 1032"/>
              <a:gd name="T51" fmla="*/ 657 h 859"/>
              <a:gd name="T52" fmla="*/ 207 w 1032"/>
              <a:gd name="T53" fmla="*/ 677 h 859"/>
              <a:gd name="T54" fmla="*/ 258 w 1032"/>
              <a:gd name="T55" fmla="*/ 728 h 859"/>
              <a:gd name="T56" fmla="*/ 262 w 1032"/>
              <a:gd name="T57" fmla="*/ 728 h 859"/>
              <a:gd name="T58" fmla="*/ 191 w 1032"/>
              <a:gd name="T59" fmla="*/ 654 h 859"/>
              <a:gd name="T60" fmla="*/ 173 w 1032"/>
              <a:gd name="T61" fmla="*/ 480 h 859"/>
              <a:gd name="T62" fmla="*/ 68 w 1032"/>
              <a:gd name="T63" fmla="*/ 259 h 859"/>
              <a:gd name="T64" fmla="*/ 88 w 1032"/>
              <a:gd name="T65" fmla="*/ 428 h 859"/>
              <a:gd name="T66" fmla="*/ 68 w 1032"/>
              <a:gd name="T67" fmla="*/ 259 h 859"/>
              <a:gd name="T68" fmla="*/ 991 w 1032"/>
              <a:gd name="T69" fmla="*/ 613 h 859"/>
              <a:gd name="T70" fmla="*/ 856 w 1032"/>
              <a:gd name="T71" fmla="*/ 197 h 859"/>
              <a:gd name="T72" fmla="*/ 129 w 1032"/>
              <a:gd name="T73" fmla="*/ 371 h 859"/>
              <a:gd name="T74" fmla="*/ 171 w 1032"/>
              <a:gd name="T75" fmla="*/ 180 h 859"/>
              <a:gd name="T76" fmla="*/ 727 w 1032"/>
              <a:gd name="T77" fmla="*/ 112 h 859"/>
              <a:gd name="T78" fmla="*/ 117 w 1032"/>
              <a:gd name="T79" fmla="*/ 154 h 859"/>
              <a:gd name="T80" fmla="*/ 117 w 1032"/>
              <a:gd name="T81" fmla="*/ 154 h 859"/>
              <a:gd name="T82" fmla="*/ 496 w 1032"/>
              <a:gd name="T83" fmla="*/ 8 h 859"/>
              <a:gd name="T84" fmla="*/ 129 w 1032"/>
              <a:gd name="T85" fmla="*/ 139 h 859"/>
              <a:gd name="T86" fmla="*/ 471 w 1032"/>
              <a:gd name="T87" fmla="*/ 19 h 859"/>
              <a:gd name="T88" fmla="*/ 129 w 1032"/>
              <a:gd name="T89" fmla="*/ 139 h 859"/>
              <a:gd name="T90" fmla="*/ 180 w 1032"/>
              <a:gd name="T91" fmla="*/ 90 h 859"/>
              <a:gd name="T92" fmla="*/ 750 w 1032"/>
              <a:gd name="T93" fmla="*/ 121 h 859"/>
              <a:gd name="T94" fmla="*/ 707 w 1032"/>
              <a:gd name="T95" fmla="*/ 99 h 859"/>
              <a:gd name="T96" fmla="*/ 409 w 1032"/>
              <a:gd name="T97" fmla="*/ 36 h 859"/>
              <a:gd name="T98" fmla="*/ 469 w 1032"/>
              <a:gd name="T99" fmla="*/ 4 h 85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</a:cxnLst>
            <a:rect l="0" t="0" r="r" b="b"/>
            <a:pathLst>
              <a:path w="1032" h="859">
                <a:moveTo>
                  <a:pt x="623" y="856"/>
                </a:moveTo>
                <a:cubicBezTo>
                  <a:pt x="574" y="856"/>
                  <a:pt x="525" y="849"/>
                  <a:pt x="477" y="838"/>
                </a:cubicBezTo>
                <a:cubicBezTo>
                  <a:pt x="424" y="836"/>
                  <a:pt x="371" y="819"/>
                  <a:pt x="322" y="786"/>
                </a:cubicBezTo>
                <a:cubicBezTo>
                  <a:pt x="310" y="778"/>
                  <a:pt x="299" y="769"/>
                  <a:pt x="289" y="759"/>
                </a:cubicBezTo>
                <a:cubicBezTo>
                  <a:pt x="213" y="715"/>
                  <a:pt x="152" y="653"/>
                  <a:pt x="112" y="578"/>
                </a:cubicBezTo>
                <a:cubicBezTo>
                  <a:pt x="54" y="470"/>
                  <a:pt x="38" y="354"/>
                  <a:pt x="66" y="259"/>
                </a:cubicBezTo>
                <a:cubicBezTo>
                  <a:pt x="76" y="213"/>
                  <a:pt x="96" y="172"/>
                  <a:pt x="127" y="137"/>
                </a:cubicBezTo>
                <a:cubicBezTo>
                  <a:pt x="139" y="120"/>
                  <a:pt x="152" y="104"/>
                  <a:pt x="168" y="90"/>
                </a:cubicBezTo>
                <a:cubicBezTo>
                  <a:pt x="228" y="38"/>
                  <a:pt x="309" y="12"/>
                  <a:pt x="392" y="4"/>
                </a:cubicBezTo>
                <a:cubicBezTo>
                  <a:pt x="391" y="4"/>
                  <a:pt x="389" y="4"/>
                  <a:pt x="388" y="4"/>
                </a:cubicBezTo>
                <a:cubicBezTo>
                  <a:pt x="314" y="7"/>
                  <a:pt x="178" y="27"/>
                  <a:pt x="93" y="119"/>
                </a:cubicBezTo>
                <a:cubicBezTo>
                  <a:pt x="26" y="192"/>
                  <a:pt x="3" y="304"/>
                  <a:pt x="36" y="397"/>
                </a:cubicBezTo>
                <a:cubicBezTo>
                  <a:pt x="34" y="398"/>
                  <a:pt x="34" y="398"/>
                  <a:pt x="34" y="398"/>
                </a:cubicBezTo>
                <a:cubicBezTo>
                  <a:pt x="0" y="304"/>
                  <a:pt x="23" y="191"/>
                  <a:pt x="91" y="117"/>
                </a:cubicBezTo>
                <a:cubicBezTo>
                  <a:pt x="176" y="24"/>
                  <a:pt x="314" y="5"/>
                  <a:pt x="388" y="1"/>
                </a:cubicBezTo>
                <a:cubicBezTo>
                  <a:pt x="403" y="0"/>
                  <a:pt x="419" y="0"/>
                  <a:pt x="434" y="1"/>
                </a:cubicBezTo>
                <a:cubicBezTo>
                  <a:pt x="493" y="0"/>
                  <a:pt x="551" y="7"/>
                  <a:pt x="602" y="21"/>
                </a:cubicBezTo>
                <a:cubicBezTo>
                  <a:pt x="688" y="44"/>
                  <a:pt x="768" y="81"/>
                  <a:pt x="833" y="130"/>
                </a:cubicBezTo>
                <a:cubicBezTo>
                  <a:pt x="907" y="186"/>
                  <a:pt x="960" y="253"/>
                  <a:pt x="989" y="330"/>
                </a:cubicBezTo>
                <a:cubicBezTo>
                  <a:pt x="1032" y="441"/>
                  <a:pt x="1030" y="545"/>
                  <a:pt x="986" y="628"/>
                </a:cubicBezTo>
                <a:cubicBezTo>
                  <a:pt x="946" y="753"/>
                  <a:pt x="850" y="809"/>
                  <a:pt x="773" y="833"/>
                </a:cubicBezTo>
                <a:cubicBezTo>
                  <a:pt x="726" y="848"/>
                  <a:pt x="675" y="856"/>
                  <a:pt x="623" y="856"/>
                </a:cubicBezTo>
                <a:close/>
                <a:moveTo>
                  <a:pt x="489" y="838"/>
                </a:moveTo>
                <a:cubicBezTo>
                  <a:pt x="584" y="859"/>
                  <a:pt x="686" y="859"/>
                  <a:pt x="772" y="831"/>
                </a:cubicBezTo>
                <a:cubicBezTo>
                  <a:pt x="845" y="807"/>
                  <a:pt x="936" y="755"/>
                  <a:pt x="979" y="641"/>
                </a:cubicBezTo>
                <a:cubicBezTo>
                  <a:pt x="961" y="670"/>
                  <a:pt x="939" y="696"/>
                  <a:pt x="912" y="719"/>
                </a:cubicBezTo>
                <a:cubicBezTo>
                  <a:pt x="812" y="802"/>
                  <a:pt x="675" y="842"/>
                  <a:pt x="536" y="833"/>
                </a:cubicBezTo>
                <a:cubicBezTo>
                  <a:pt x="520" y="836"/>
                  <a:pt x="504" y="837"/>
                  <a:pt x="489" y="838"/>
                </a:cubicBezTo>
                <a:close/>
                <a:moveTo>
                  <a:pt x="477" y="835"/>
                </a:moveTo>
                <a:cubicBezTo>
                  <a:pt x="493" y="835"/>
                  <a:pt x="509" y="834"/>
                  <a:pt x="524" y="832"/>
                </a:cubicBezTo>
                <a:cubicBezTo>
                  <a:pt x="503" y="830"/>
                  <a:pt x="483" y="827"/>
                  <a:pt x="462" y="823"/>
                </a:cubicBezTo>
                <a:cubicBezTo>
                  <a:pt x="430" y="817"/>
                  <a:pt x="400" y="809"/>
                  <a:pt x="372" y="798"/>
                </a:cubicBezTo>
                <a:cubicBezTo>
                  <a:pt x="405" y="813"/>
                  <a:pt x="440" y="826"/>
                  <a:pt x="477" y="835"/>
                </a:cubicBezTo>
                <a:close/>
                <a:moveTo>
                  <a:pt x="299" y="765"/>
                </a:moveTo>
                <a:cubicBezTo>
                  <a:pt x="307" y="772"/>
                  <a:pt x="315" y="778"/>
                  <a:pt x="324" y="784"/>
                </a:cubicBezTo>
                <a:cubicBezTo>
                  <a:pt x="368" y="814"/>
                  <a:pt x="415" y="830"/>
                  <a:pt x="463" y="834"/>
                </a:cubicBezTo>
                <a:cubicBezTo>
                  <a:pt x="420" y="822"/>
                  <a:pt x="378" y="806"/>
                  <a:pt x="340" y="785"/>
                </a:cubicBezTo>
                <a:cubicBezTo>
                  <a:pt x="326" y="779"/>
                  <a:pt x="312" y="772"/>
                  <a:pt x="299" y="765"/>
                </a:cubicBezTo>
                <a:close/>
                <a:moveTo>
                  <a:pt x="546" y="831"/>
                </a:moveTo>
                <a:cubicBezTo>
                  <a:pt x="681" y="838"/>
                  <a:pt x="813" y="797"/>
                  <a:pt x="910" y="717"/>
                </a:cubicBezTo>
                <a:cubicBezTo>
                  <a:pt x="941" y="691"/>
                  <a:pt x="966" y="661"/>
                  <a:pt x="984" y="627"/>
                </a:cubicBezTo>
                <a:cubicBezTo>
                  <a:pt x="987" y="617"/>
                  <a:pt x="990" y="607"/>
                  <a:pt x="992" y="596"/>
                </a:cubicBezTo>
                <a:cubicBezTo>
                  <a:pt x="1020" y="473"/>
                  <a:pt x="991" y="354"/>
                  <a:pt x="906" y="252"/>
                </a:cubicBezTo>
                <a:cubicBezTo>
                  <a:pt x="892" y="236"/>
                  <a:pt x="877" y="220"/>
                  <a:pt x="862" y="206"/>
                </a:cubicBezTo>
                <a:cubicBezTo>
                  <a:pt x="869" y="218"/>
                  <a:pt x="877" y="232"/>
                  <a:pt x="883" y="246"/>
                </a:cubicBezTo>
                <a:cubicBezTo>
                  <a:pt x="930" y="349"/>
                  <a:pt x="955" y="503"/>
                  <a:pt x="887" y="628"/>
                </a:cubicBezTo>
                <a:cubicBezTo>
                  <a:pt x="856" y="684"/>
                  <a:pt x="805" y="732"/>
                  <a:pt x="741" y="767"/>
                </a:cubicBezTo>
                <a:cubicBezTo>
                  <a:pt x="698" y="790"/>
                  <a:pt x="649" y="806"/>
                  <a:pt x="600" y="814"/>
                </a:cubicBezTo>
                <a:cubicBezTo>
                  <a:pt x="582" y="821"/>
                  <a:pt x="564" y="827"/>
                  <a:pt x="546" y="831"/>
                </a:cubicBezTo>
                <a:close/>
                <a:moveTo>
                  <a:pt x="380" y="798"/>
                </a:moveTo>
                <a:cubicBezTo>
                  <a:pt x="406" y="808"/>
                  <a:pt x="434" y="815"/>
                  <a:pt x="462" y="821"/>
                </a:cubicBezTo>
                <a:cubicBezTo>
                  <a:pt x="487" y="825"/>
                  <a:pt x="511" y="829"/>
                  <a:pt x="536" y="830"/>
                </a:cubicBezTo>
                <a:cubicBezTo>
                  <a:pt x="553" y="827"/>
                  <a:pt x="570" y="822"/>
                  <a:pt x="588" y="816"/>
                </a:cubicBezTo>
                <a:cubicBezTo>
                  <a:pt x="573" y="818"/>
                  <a:pt x="559" y="819"/>
                  <a:pt x="544" y="820"/>
                </a:cubicBezTo>
                <a:cubicBezTo>
                  <a:pt x="486" y="822"/>
                  <a:pt x="430" y="814"/>
                  <a:pt x="380" y="798"/>
                </a:cubicBezTo>
                <a:close/>
                <a:moveTo>
                  <a:pt x="324" y="773"/>
                </a:moveTo>
                <a:cubicBezTo>
                  <a:pt x="387" y="804"/>
                  <a:pt x="463" y="820"/>
                  <a:pt x="544" y="817"/>
                </a:cubicBezTo>
                <a:cubicBezTo>
                  <a:pt x="562" y="816"/>
                  <a:pt x="581" y="814"/>
                  <a:pt x="599" y="812"/>
                </a:cubicBezTo>
                <a:cubicBezTo>
                  <a:pt x="614" y="805"/>
                  <a:pt x="630" y="797"/>
                  <a:pt x="646" y="788"/>
                </a:cubicBezTo>
                <a:cubicBezTo>
                  <a:pt x="651" y="785"/>
                  <a:pt x="655" y="782"/>
                  <a:pt x="660" y="779"/>
                </a:cubicBezTo>
                <a:cubicBezTo>
                  <a:pt x="620" y="792"/>
                  <a:pt x="576" y="799"/>
                  <a:pt x="531" y="801"/>
                </a:cubicBezTo>
                <a:cubicBezTo>
                  <a:pt x="427" y="804"/>
                  <a:pt x="330" y="773"/>
                  <a:pt x="251" y="708"/>
                </a:cubicBezTo>
                <a:cubicBezTo>
                  <a:pt x="258" y="718"/>
                  <a:pt x="265" y="728"/>
                  <a:pt x="272" y="737"/>
                </a:cubicBezTo>
                <a:cubicBezTo>
                  <a:pt x="288" y="750"/>
                  <a:pt x="305" y="762"/>
                  <a:pt x="324" y="773"/>
                </a:cubicBezTo>
                <a:close/>
                <a:moveTo>
                  <a:pt x="670" y="776"/>
                </a:moveTo>
                <a:cubicBezTo>
                  <a:pt x="662" y="781"/>
                  <a:pt x="655" y="786"/>
                  <a:pt x="647" y="790"/>
                </a:cubicBezTo>
                <a:cubicBezTo>
                  <a:pt x="635" y="798"/>
                  <a:pt x="622" y="804"/>
                  <a:pt x="610" y="810"/>
                </a:cubicBezTo>
                <a:cubicBezTo>
                  <a:pt x="728" y="788"/>
                  <a:pt x="834" y="719"/>
                  <a:pt x="885" y="626"/>
                </a:cubicBezTo>
                <a:cubicBezTo>
                  <a:pt x="953" y="503"/>
                  <a:pt x="927" y="349"/>
                  <a:pt x="880" y="247"/>
                </a:cubicBezTo>
                <a:cubicBezTo>
                  <a:pt x="873" y="230"/>
                  <a:pt x="864" y="214"/>
                  <a:pt x="854" y="199"/>
                </a:cubicBezTo>
                <a:cubicBezTo>
                  <a:pt x="831" y="178"/>
                  <a:pt x="805" y="159"/>
                  <a:pt x="778" y="141"/>
                </a:cubicBezTo>
                <a:cubicBezTo>
                  <a:pt x="833" y="193"/>
                  <a:pt x="869" y="255"/>
                  <a:pt x="881" y="321"/>
                </a:cubicBezTo>
                <a:cubicBezTo>
                  <a:pt x="890" y="345"/>
                  <a:pt x="898" y="370"/>
                  <a:pt x="903" y="395"/>
                </a:cubicBezTo>
                <a:cubicBezTo>
                  <a:pt x="924" y="491"/>
                  <a:pt x="905" y="580"/>
                  <a:pt x="849" y="653"/>
                </a:cubicBezTo>
                <a:cubicBezTo>
                  <a:pt x="806" y="708"/>
                  <a:pt x="743" y="751"/>
                  <a:pt x="670" y="776"/>
                </a:cubicBezTo>
                <a:close/>
                <a:moveTo>
                  <a:pt x="248" y="703"/>
                </a:moveTo>
                <a:cubicBezTo>
                  <a:pt x="325" y="767"/>
                  <a:pt x="423" y="802"/>
                  <a:pt x="531" y="798"/>
                </a:cubicBezTo>
                <a:cubicBezTo>
                  <a:pt x="579" y="796"/>
                  <a:pt x="626" y="788"/>
                  <a:pt x="668" y="773"/>
                </a:cubicBezTo>
                <a:cubicBezTo>
                  <a:pt x="803" y="680"/>
                  <a:pt x="896" y="498"/>
                  <a:pt x="882" y="347"/>
                </a:cubicBezTo>
                <a:cubicBezTo>
                  <a:pt x="881" y="338"/>
                  <a:pt x="880" y="329"/>
                  <a:pt x="878" y="321"/>
                </a:cubicBezTo>
                <a:cubicBezTo>
                  <a:pt x="845" y="235"/>
                  <a:pt x="789" y="162"/>
                  <a:pt x="718" y="108"/>
                </a:cubicBezTo>
                <a:cubicBezTo>
                  <a:pt x="623" y="60"/>
                  <a:pt x="514" y="34"/>
                  <a:pt x="410" y="39"/>
                </a:cubicBezTo>
                <a:cubicBezTo>
                  <a:pt x="373" y="40"/>
                  <a:pt x="338" y="45"/>
                  <a:pt x="305" y="54"/>
                </a:cubicBezTo>
                <a:cubicBezTo>
                  <a:pt x="270" y="69"/>
                  <a:pt x="241" y="89"/>
                  <a:pt x="218" y="113"/>
                </a:cubicBezTo>
                <a:cubicBezTo>
                  <a:pt x="198" y="136"/>
                  <a:pt x="181" y="163"/>
                  <a:pt x="167" y="196"/>
                </a:cubicBezTo>
                <a:cubicBezTo>
                  <a:pt x="147" y="285"/>
                  <a:pt x="163" y="395"/>
                  <a:pt x="175" y="480"/>
                </a:cubicBezTo>
                <a:cubicBezTo>
                  <a:pt x="177" y="492"/>
                  <a:pt x="177" y="492"/>
                  <a:pt x="177" y="492"/>
                </a:cubicBezTo>
                <a:cubicBezTo>
                  <a:pt x="185" y="547"/>
                  <a:pt x="204" y="633"/>
                  <a:pt x="248" y="703"/>
                </a:cubicBezTo>
                <a:close/>
                <a:moveTo>
                  <a:pt x="883" y="334"/>
                </a:moveTo>
                <a:cubicBezTo>
                  <a:pt x="884" y="338"/>
                  <a:pt x="884" y="342"/>
                  <a:pt x="884" y="347"/>
                </a:cubicBezTo>
                <a:cubicBezTo>
                  <a:pt x="892" y="425"/>
                  <a:pt x="871" y="514"/>
                  <a:pt x="826" y="597"/>
                </a:cubicBezTo>
                <a:cubicBezTo>
                  <a:pt x="789" y="667"/>
                  <a:pt x="737" y="727"/>
                  <a:pt x="678" y="770"/>
                </a:cubicBezTo>
                <a:cubicBezTo>
                  <a:pt x="747" y="745"/>
                  <a:pt x="806" y="704"/>
                  <a:pt x="847" y="651"/>
                </a:cubicBezTo>
                <a:cubicBezTo>
                  <a:pt x="903" y="579"/>
                  <a:pt x="921" y="491"/>
                  <a:pt x="901" y="395"/>
                </a:cubicBezTo>
                <a:cubicBezTo>
                  <a:pt x="896" y="374"/>
                  <a:pt x="890" y="354"/>
                  <a:pt x="883" y="334"/>
                </a:cubicBezTo>
                <a:close/>
                <a:moveTo>
                  <a:pt x="283" y="749"/>
                </a:moveTo>
                <a:cubicBezTo>
                  <a:pt x="285" y="751"/>
                  <a:pt x="287" y="752"/>
                  <a:pt x="289" y="753"/>
                </a:cubicBezTo>
                <a:cubicBezTo>
                  <a:pt x="287" y="751"/>
                  <a:pt x="284" y="750"/>
                  <a:pt x="282" y="748"/>
                </a:cubicBezTo>
                <a:cubicBezTo>
                  <a:pt x="282" y="748"/>
                  <a:pt x="283" y="749"/>
                  <a:pt x="283" y="749"/>
                </a:cubicBezTo>
                <a:close/>
                <a:moveTo>
                  <a:pt x="60" y="297"/>
                </a:moveTo>
                <a:cubicBezTo>
                  <a:pt x="46" y="384"/>
                  <a:pt x="64" y="483"/>
                  <a:pt x="114" y="577"/>
                </a:cubicBezTo>
                <a:cubicBezTo>
                  <a:pt x="152" y="648"/>
                  <a:pt x="210" y="707"/>
                  <a:pt x="281" y="751"/>
                </a:cubicBezTo>
                <a:cubicBezTo>
                  <a:pt x="253" y="732"/>
                  <a:pt x="229" y="710"/>
                  <a:pt x="209" y="684"/>
                </a:cubicBezTo>
                <a:cubicBezTo>
                  <a:pt x="202" y="676"/>
                  <a:pt x="196" y="666"/>
                  <a:pt x="190" y="657"/>
                </a:cubicBezTo>
                <a:cubicBezTo>
                  <a:pt x="161" y="621"/>
                  <a:pt x="135" y="581"/>
                  <a:pt x="114" y="540"/>
                </a:cubicBezTo>
                <a:cubicBezTo>
                  <a:pt x="74" y="461"/>
                  <a:pt x="55" y="382"/>
                  <a:pt x="59" y="311"/>
                </a:cubicBezTo>
                <a:cubicBezTo>
                  <a:pt x="59" y="306"/>
                  <a:pt x="59" y="302"/>
                  <a:pt x="60" y="297"/>
                </a:cubicBezTo>
                <a:close/>
                <a:moveTo>
                  <a:pt x="207" y="677"/>
                </a:moveTo>
                <a:cubicBezTo>
                  <a:pt x="208" y="679"/>
                  <a:pt x="210" y="681"/>
                  <a:pt x="211" y="683"/>
                </a:cubicBezTo>
                <a:cubicBezTo>
                  <a:pt x="228" y="705"/>
                  <a:pt x="249" y="725"/>
                  <a:pt x="273" y="743"/>
                </a:cubicBezTo>
                <a:cubicBezTo>
                  <a:pt x="272" y="741"/>
                  <a:pt x="271" y="740"/>
                  <a:pt x="270" y="739"/>
                </a:cubicBezTo>
                <a:cubicBezTo>
                  <a:pt x="266" y="735"/>
                  <a:pt x="262" y="732"/>
                  <a:pt x="258" y="728"/>
                </a:cubicBezTo>
                <a:cubicBezTo>
                  <a:pt x="240" y="713"/>
                  <a:pt x="223" y="696"/>
                  <a:pt x="207" y="677"/>
                </a:cubicBezTo>
                <a:close/>
                <a:moveTo>
                  <a:pt x="191" y="654"/>
                </a:moveTo>
                <a:cubicBezTo>
                  <a:pt x="213" y="681"/>
                  <a:pt x="236" y="706"/>
                  <a:pt x="259" y="726"/>
                </a:cubicBezTo>
                <a:cubicBezTo>
                  <a:pt x="260" y="727"/>
                  <a:pt x="261" y="728"/>
                  <a:pt x="262" y="728"/>
                </a:cubicBezTo>
                <a:cubicBezTo>
                  <a:pt x="256" y="720"/>
                  <a:pt x="250" y="712"/>
                  <a:pt x="244" y="703"/>
                </a:cubicBezTo>
                <a:cubicBezTo>
                  <a:pt x="243" y="702"/>
                  <a:pt x="241" y="700"/>
                  <a:pt x="240" y="699"/>
                </a:cubicBezTo>
                <a:cubicBezTo>
                  <a:pt x="218" y="680"/>
                  <a:pt x="198" y="658"/>
                  <a:pt x="180" y="635"/>
                </a:cubicBezTo>
                <a:cubicBezTo>
                  <a:pt x="184" y="641"/>
                  <a:pt x="187" y="648"/>
                  <a:pt x="191" y="654"/>
                </a:cubicBezTo>
                <a:close/>
                <a:moveTo>
                  <a:pt x="175" y="625"/>
                </a:moveTo>
                <a:cubicBezTo>
                  <a:pt x="195" y="652"/>
                  <a:pt x="217" y="676"/>
                  <a:pt x="241" y="697"/>
                </a:cubicBezTo>
                <a:cubicBezTo>
                  <a:pt x="200" y="628"/>
                  <a:pt x="182" y="546"/>
                  <a:pt x="174" y="492"/>
                </a:cubicBezTo>
                <a:cubicBezTo>
                  <a:pt x="173" y="480"/>
                  <a:pt x="173" y="480"/>
                  <a:pt x="173" y="480"/>
                </a:cubicBezTo>
                <a:cubicBezTo>
                  <a:pt x="161" y="400"/>
                  <a:pt x="146" y="297"/>
                  <a:pt x="162" y="210"/>
                </a:cubicBezTo>
                <a:cubicBezTo>
                  <a:pt x="145" y="255"/>
                  <a:pt x="135" y="309"/>
                  <a:pt x="131" y="371"/>
                </a:cubicBezTo>
                <a:cubicBezTo>
                  <a:pt x="125" y="470"/>
                  <a:pt x="140" y="556"/>
                  <a:pt x="175" y="625"/>
                </a:cubicBezTo>
                <a:close/>
                <a:moveTo>
                  <a:pt x="68" y="259"/>
                </a:moveTo>
                <a:cubicBezTo>
                  <a:pt x="65" y="276"/>
                  <a:pt x="62" y="293"/>
                  <a:pt x="62" y="311"/>
                </a:cubicBezTo>
                <a:cubicBezTo>
                  <a:pt x="56" y="426"/>
                  <a:pt x="110" y="546"/>
                  <a:pt x="178" y="638"/>
                </a:cubicBezTo>
                <a:cubicBezTo>
                  <a:pt x="176" y="632"/>
                  <a:pt x="173" y="627"/>
                  <a:pt x="170" y="622"/>
                </a:cubicBezTo>
                <a:cubicBezTo>
                  <a:pt x="130" y="566"/>
                  <a:pt x="102" y="499"/>
                  <a:pt x="88" y="428"/>
                </a:cubicBezTo>
                <a:cubicBezTo>
                  <a:pt x="79" y="384"/>
                  <a:pt x="71" y="317"/>
                  <a:pt x="84" y="247"/>
                </a:cubicBezTo>
                <a:cubicBezTo>
                  <a:pt x="88" y="225"/>
                  <a:pt x="94" y="204"/>
                  <a:pt x="102" y="185"/>
                </a:cubicBezTo>
                <a:cubicBezTo>
                  <a:pt x="96" y="194"/>
                  <a:pt x="90" y="204"/>
                  <a:pt x="85" y="214"/>
                </a:cubicBezTo>
                <a:cubicBezTo>
                  <a:pt x="78" y="229"/>
                  <a:pt x="73" y="244"/>
                  <a:pt x="68" y="259"/>
                </a:cubicBezTo>
                <a:close/>
                <a:moveTo>
                  <a:pt x="856" y="197"/>
                </a:moveTo>
                <a:cubicBezTo>
                  <a:pt x="875" y="214"/>
                  <a:pt x="892" y="232"/>
                  <a:pt x="908" y="251"/>
                </a:cubicBezTo>
                <a:cubicBezTo>
                  <a:pt x="993" y="353"/>
                  <a:pt x="1023" y="472"/>
                  <a:pt x="995" y="597"/>
                </a:cubicBezTo>
                <a:cubicBezTo>
                  <a:pt x="993" y="602"/>
                  <a:pt x="992" y="608"/>
                  <a:pt x="991" y="613"/>
                </a:cubicBezTo>
                <a:cubicBezTo>
                  <a:pt x="1028" y="533"/>
                  <a:pt x="1027" y="435"/>
                  <a:pt x="987" y="331"/>
                </a:cubicBezTo>
                <a:cubicBezTo>
                  <a:pt x="936" y="199"/>
                  <a:pt x="816" y="95"/>
                  <a:pt x="654" y="39"/>
                </a:cubicBezTo>
                <a:cubicBezTo>
                  <a:pt x="696" y="55"/>
                  <a:pt x="734" y="76"/>
                  <a:pt x="768" y="102"/>
                </a:cubicBezTo>
                <a:cubicBezTo>
                  <a:pt x="803" y="130"/>
                  <a:pt x="833" y="161"/>
                  <a:pt x="856" y="197"/>
                </a:cubicBezTo>
                <a:close/>
                <a:moveTo>
                  <a:pt x="110" y="174"/>
                </a:moveTo>
                <a:cubicBezTo>
                  <a:pt x="65" y="271"/>
                  <a:pt x="82" y="387"/>
                  <a:pt x="90" y="427"/>
                </a:cubicBezTo>
                <a:cubicBezTo>
                  <a:pt x="104" y="497"/>
                  <a:pt x="130" y="559"/>
                  <a:pt x="166" y="612"/>
                </a:cubicBezTo>
                <a:cubicBezTo>
                  <a:pt x="135" y="545"/>
                  <a:pt x="123" y="464"/>
                  <a:pt x="129" y="371"/>
                </a:cubicBezTo>
                <a:cubicBezTo>
                  <a:pt x="133" y="302"/>
                  <a:pt x="145" y="243"/>
                  <a:pt x="165" y="195"/>
                </a:cubicBezTo>
                <a:cubicBezTo>
                  <a:pt x="171" y="167"/>
                  <a:pt x="181" y="140"/>
                  <a:pt x="196" y="117"/>
                </a:cubicBezTo>
                <a:cubicBezTo>
                  <a:pt x="198" y="118"/>
                  <a:pt x="198" y="118"/>
                  <a:pt x="198" y="118"/>
                </a:cubicBezTo>
                <a:cubicBezTo>
                  <a:pt x="186" y="137"/>
                  <a:pt x="177" y="158"/>
                  <a:pt x="171" y="180"/>
                </a:cubicBezTo>
                <a:cubicBezTo>
                  <a:pt x="184" y="154"/>
                  <a:pt x="199" y="131"/>
                  <a:pt x="216" y="111"/>
                </a:cubicBezTo>
                <a:cubicBezTo>
                  <a:pt x="236" y="90"/>
                  <a:pt x="261" y="72"/>
                  <a:pt x="290" y="58"/>
                </a:cubicBezTo>
                <a:cubicBezTo>
                  <a:pt x="212" y="80"/>
                  <a:pt x="150" y="120"/>
                  <a:pt x="110" y="174"/>
                </a:cubicBezTo>
                <a:close/>
                <a:moveTo>
                  <a:pt x="727" y="112"/>
                </a:moveTo>
                <a:cubicBezTo>
                  <a:pt x="792" y="164"/>
                  <a:pt x="843" y="231"/>
                  <a:pt x="875" y="307"/>
                </a:cubicBezTo>
                <a:cubicBezTo>
                  <a:pt x="859" y="238"/>
                  <a:pt x="818" y="179"/>
                  <a:pt x="763" y="132"/>
                </a:cubicBezTo>
                <a:cubicBezTo>
                  <a:pt x="752" y="125"/>
                  <a:pt x="740" y="118"/>
                  <a:pt x="727" y="112"/>
                </a:cubicBezTo>
                <a:close/>
                <a:moveTo>
                  <a:pt x="117" y="154"/>
                </a:moveTo>
                <a:cubicBezTo>
                  <a:pt x="102" y="173"/>
                  <a:pt x="90" y="194"/>
                  <a:pt x="82" y="216"/>
                </a:cubicBezTo>
                <a:cubicBezTo>
                  <a:pt x="82" y="215"/>
                  <a:pt x="82" y="214"/>
                  <a:pt x="83" y="213"/>
                </a:cubicBezTo>
                <a:cubicBezTo>
                  <a:pt x="90" y="199"/>
                  <a:pt x="98" y="185"/>
                  <a:pt x="108" y="171"/>
                </a:cubicBezTo>
                <a:cubicBezTo>
                  <a:pt x="111" y="165"/>
                  <a:pt x="114" y="160"/>
                  <a:pt x="117" y="154"/>
                </a:cubicBezTo>
                <a:close/>
                <a:moveTo>
                  <a:pt x="767" y="131"/>
                </a:moveTo>
                <a:cubicBezTo>
                  <a:pt x="796" y="149"/>
                  <a:pt x="823" y="168"/>
                  <a:pt x="848" y="190"/>
                </a:cubicBezTo>
                <a:cubicBezTo>
                  <a:pt x="793" y="111"/>
                  <a:pt x="707" y="53"/>
                  <a:pt x="600" y="25"/>
                </a:cubicBezTo>
                <a:cubicBezTo>
                  <a:pt x="566" y="16"/>
                  <a:pt x="531" y="10"/>
                  <a:pt x="496" y="8"/>
                </a:cubicBezTo>
                <a:cubicBezTo>
                  <a:pt x="541" y="16"/>
                  <a:pt x="584" y="29"/>
                  <a:pt x="625" y="48"/>
                </a:cubicBezTo>
                <a:cubicBezTo>
                  <a:pt x="666" y="63"/>
                  <a:pt x="705" y="84"/>
                  <a:pt x="740" y="110"/>
                </a:cubicBezTo>
                <a:cubicBezTo>
                  <a:pt x="749" y="117"/>
                  <a:pt x="758" y="124"/>
                  <a:pt x="767" y="131"/>
                </a:cubicBezTo>
                <a:close/>
                <a:moveTo>
                  <a:pt x="129" y="139"/>
                </a:moveTo>
                <a:cubicBezTo>
                  <a:pt x="124" y="146"/>
                  <a:pt x="120" y="154"/>
                  <a:pt x="116" y="161"/>
                </a:cubicBezTo>
                <a:cubicBezTo>
                  <a:pt x="143" y="129"/>
                  <a:pt x="178" y="102"/>
                  <a:pt x="221" y="81"/>
                </a:cubicBezTo>
                <a:cubicBezTo>
                  <a:pt x="246" y="69"/>
                  <a:pt x="274" y="59"/>
                  <a:pt x="304" y="51"/>
                </a:cubicBezTo>
                <a:cubicBezTo>
                  <a:pt x="352" y="30"/>
                  <a:pt x="410" y="19"/>
                  <a:pt x="471" y="19"/>
                </a:cubicBezTo>
                <a:cubicBezTo>
                  <a:pt x="514" y="20"/>
                  <a:pt x="559" y="27"/>
                  <a:pt x="601" y="40"/>
                </a:cubicBezTo>
                <a:cubicBezTo>
                  <a:pt x="561" y="24"/>
                  <a:pt x="517" y="12"/>
                  <a:pt x="472" y="7"/>
                </a:cubicBezTo>
                <a:cubicBezTo>
                  <a:pt x="366" y="5"/>
                  <a:pt x="261" y="34"/>
                  <a:pt x="181" y="92"/>
                </a:cubicBezTo>
                <a:cubicBezTo>
                  <a:pt x="161" y="106"/>
                  <a:pt x="144" y="122"/>
                  <a:pt x="129" y="139"/>
                </a:cubicBezTo>
                <a:close/>
                <a:moveTo>
                  <a:pt x="435" y="4"/>
                </a:moveTo>
                <a:cubicBezTo>
                  <a:pt x="338" y="6"/>
                  <a:pt x="240" y="32"/>
                  <a:pt x="170" y="92"/>
                </a:cubicBezTo>
                <a:cubicBezTo>
                  <a:pt x="159" y="102"/>
                  <a:pt x="150" y="111"/>
                  <a:pt x="142" y="122"/>
                </a:cubicBezTo>
                <a:cubicBezTo>
                  <a:pt x="153" y="110"/>
                  <a:pt x="166" y="100"/>
                  <a:pt x="180" y="90"/>
                </a:cubicBezTo>
                <a:cubicBezTo>
                  <a:pt x="253" y="37"/>
                  <a:pt x="347" y="7"/>
                  <a:pt x="445" y="4"/>
                </a:cubicBezTo>
                <a:cubicBezTo>
                  <a:pt x="442" y="4"/>
                  <a:pt x="438" y="4"/>
                  <a:pt x="435" y="4"/>
                </a:cubicBezTo>
                <a:close/>
                <a:moveTo>
                  <a:pt x="717" y="104"/>
                </a:moveTo>
                <a:cubicBezTo>
                  <a:pt x="728" y="109"/>
                  <a:pt x="739" y="115"/>
                  <a:pt x="750" y="121"/>
                </a:cubicBezTo>
                <a:cubicBezTo>
                  <a:pt x="722" y="99"/>
                  <a:pt x="690" y="80"/>
                  <a:pt x="657" y="65"/>
                </a:cubicBezTo>
                <a:cubicBezTo>
                  <a:pt x="678" y="76"/>
                  <a:pt x="698" y="89"/>
                  <a:pt x="717" y="104"/>
                </a:cubicBezTo>
                <a:close/>
                <a:moveTo>
                  <a:pt x="434" y="36"/>
                </a:moveTo>
                <a:cubicBezTo>
                  <a:pt x="526" y="36"/>
                  <a:pt x="622" y="59"/>
                  <a:pt x="707" y="99"/>
                </a:cubicBezTo>
                <a:cubicBezTo>
                  <a:pt x="684" y="82"/>
                  <a:pt x="660" y="67"/>
                  <a:pt x="634" y="55"/>
                </a:cubicBezTo>
                <a:cubicBezTo>
                  <a:pt x="581" y="34"/>
                  <a:pt x="525" y="22"/>
                  <a:pt x="471" y="22"/>
                </a:cubicBezTo>
                <a:cubicBezTo>
                  <a:pt x="417" y="21"/>
                  <a:pt x="365" y="30"/>
                  <a:pt x="320" y="47"/>
                </a:cubicBezTo>
                <a:cubicBezTo>
                  <a:pt x="349" y="41"/>
                  <a:pt x="379" y="38"/>
                  <a:pt x="409" y="36"/>
                </a:cubicBezTo>
                <a:cubicBezTo>
                  <a:pt x="417" y="36"/>
                  <a:pt x="426" y="36"/>
                  <a:pt x="434" y="36"/>
                </a:cubicBezTo>
                <a:close/>
                <a:moveTo>
                  <a:pt x="471" y="4"/>
                </a:moveTo>
                <a:cubicBezTo>
                  <a:pt x="474" y="4"/>
                  <a:pt x="477" y="4"/>
                  <a:pt x="479" y="4"/>
                </a:cubicBezTo>
                <a:cubicBezTo>
                  <a:pt x="476" y="4"/>
                  <a:pt x="472" y="4"/>
                  <a:pt x="469" y="4"/>
                </a:cubicBezTo>
                <a:cubicBezTo>
                  <a:pt x="470" y="4"/>
                  <a:pt x="470" y="4"/>
                  <a:pt x="471" y="4"/>
                </a:cubicBezTo>
                <a:close/>
              </a:path>
            </a:pathLst>
          </a:custGeom>
          <a:solidFill>
            <a:srgbClr val="BBBDB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prstClr val="black"/>
              </a:solidFill>
            </a:endParaRPr>
          </a:p>
        </p:txBody>
      </p:sp>
      <p:sp>
        <p:nvSpPr>
          <p:cNvPr id="74" name="Freeform 45"/>
          <p:cNvSpPr>
            <a:spLocks noEditPoints="1"/>
          </p:cNvSpPr>
          <p:nvPr/>
        </p:nvSpPr>
        <p:spPr bwMode="auto">
          <a:xfrm>
            <a:off x="11094091" y="6048981"/>
            <a:ext cx="809020" cy="725271"/>
          </a:xfrm>
          <a:custGeom>
            <a:gdLst>
              <a:gd name="T0" fmla="*/ 74 w 959"/>
              <a:gd name="T1" fmla="*/ 219 h 859"/>
              <a:gd name="T2" fmla="*/ 844 w 959"/>
              <a:gd name="T3" fmla="*/ 121 h 859"/>
              <a:gd name="T4" fmla="*/ 759 w 959"/>
              <a:gd name="T5" fmla="*/ 770 h 859"/>
              <a:gd name="T6" fmla="*/ 220 w 959"/>
              <a:gd name="T7" fmla="*/ 806 h 859"/>
              <a:gd name="T8" fmla="*/ 44 w 959"/>
              <a:gd name="T9" fmla="*/ 565 h 859"/>
              <a:gd name="T10" fmla="*/ 591 w 959"/>
              <a:gd name="T11" fmla="*/ 832 h 859"/>
              <a:gd name="T12" fmla="*/ 590 w 959"/>
              <a:gd name="T13" fmla="*/ 829 h 859"/>
              <a:gd name="T14" fmla="*/ 254 w 959"/>
              <a:gd name="T15" fmla="*/ 755 h 859"/>
              <a:gd name="T16" fmla="*/ 456 w 959"/>
              <a:gd name="T17" fmla="*/ 839 h 859"/>
              <a:gd name="T18" fmla="*/ 674 w 959"/>
              <a:gd name="T19" fmla="*/ 796 h 859"/>
              <a:gd name="T20" fmla="*/ 737 w 959"/>
              <a:gd name="T21" fmla="*/ 730 h 859"/>
              <a:gd name="T22" fmla="*/ 494 w 959"/>
              <a:gd name="T23" fmla="*/ 803 h 859"/>
              <a:gd name="T24" fmla="*/ 551 w 959"/>
              <a:gd name="T25" fmla="*/ 801 h 859"/>
              <a:gd name="T26" fmla="*/ 342 w 959"/>
              <a:gd name="T27" fmla="*/ 785 h 859"/>
              <a:gd name="T28" fmla="*/ 740 w 959"/>
              <a:gd name="T29" fmla="*/ 724 h 859"/>
              <a:gd name="T30" fmla="*/ 586 w 959"/>
              <a:gd name="T31" fmla="*/ 780 h 859"/>
              <a:gd name="T32" fmla="*/ 586 w 959"/>
              <a:gd name="T33" fmla="*/ 778 h 859"/>
              <a:gd name="T34" fmla="*/ 415 w 959"/>
              <a:gd name="T35" fmla="*/ 63 h 859"/>
              <a:gd name="T36" fmla="*/ 343 w 959"/>
              <a:gd name="T37" fmla="*/ 782 h 859"/>
              <a:gd name="T38" fmla="*/ 343 w 959"/>
              <a:gd name="T39" fmla="*/ 782 h 859"/>
              <a:gd name="T40" fmla="*/ 252 w 959"/>
              <a:gd name="T41" fmla="*/ 751 h 859"/>
              <a:gd name="T42" fmla="*/ 885 w 959"/>
              <a:gd name="T43" fmla="*/ 612 h 859"/>
              <a:gd name="T44" fmla="*/ 885 w 959"/>
              <a:gd name="T45" fmla="*/ 612 h 859"/>
              <a:gd name="T46" fmla="*/ 153 w 959"/>
              <a:gd name="T47" fmla="*/ 682 h 859"/>
              <a:gd name="T48" fmla="*/ 213 w 959"/>
              <a:gd name="T49" fmla="*/ 720 h 859"/>
              <a:gd name="T50" fmla="*/ 154 w 959"/>
              <a:gd name="T51" fmla="*/ 658 h 859"/>
              <a:gd name="T52" fmla="*/ 137 w 959"/>
              <a:gd name="T53" fmla="*/ 634 h 859"/>
              <a:gd name="T54" fmla="*/ 36 w 959"/>
              <a:gd name="T55" fmla="*/ 477 h 859"/>
              <a:gd name="T56" fmla="*/ 922 w 959"/>
              <a:gd name="T57" fmla="*/ 484 h 859"/>
              <a:gd name="T58" fmla="*/ 136 w 959"/>
              <a:gd name="T59" fmla="*/ 626 h 859"/>
              <a:gd name="T60" fmla="*/ 206 w 959"/>
              <a:gd name="T61" fmla="*/ 151 h 859"/>
              <a:gd name="T62" fmla="*/ 116 w 959"/>
              <a:gd name="T63" fmla="*/ 602 h 859"/>
              <a:gd name="T64" fmla="*/ 898 w 959"/>
              <a:gd name="T65" fmla="*/ 584 h 859"/>
              <a:gd name="T66" fmla="*/ 10 w 959"/>
              <a:gd name="T67" fmla="*/ 444 h 859"/>
              <a:gd name="T68" fmla="*/ 38 w 959"/>
              <a:gd name="T69" fmla="*/ 356 h 859"/>
              <a:gd name="T70" fmla="*/ 927 w 959"/>
              <a:gd name="T71" fmla="*/ 469 h 859"/>
              <a:gd name="T72" fmla="*/ 38 w 959"/>
              <a:gd name="T73" fmla="*/ 369 h 859"/>
              <a:gd name="T74" fmla="*/ 909 w 959"/>
              <a:gd name="T75" fmla="*/ 284 h 859"/>
              <a:gd name="T76" fmla="*/ 44 w 959"/>
              <a:gd name="T77" fmla="*/ 405 h 859"/>
              <a:gd name="T78" fmla="*/ 221 w 959"/>
              <a:gd name="T79" fmla="*/ 124 h 859"/>
              <a:gd name="T80" fmla="*/ 286 w 959"/>
              <a:gd name="T81" fmla="*/ 85 h 859"/>
              <a:gd name="T82" fmla="*/ 937 w 959"/>
              <a:gd name="T83" fmla="*/ 350 h 859"/>
              <a:gd name="T84" fmla="*/ 76 w 959"/>
              <a:gd name="T85" fmla="*/ 221 h 859"/>
              <a:gd name="T86" fmla="*/ 76 w 959"/>
              <a:gd name="T87" fmla="*/ 221 h 859"/>
              <a:gd name="T88" fmla="*/ 858 w 959"/>
              <a:gd name="T89" fmla="*/ 142 h 859"/>
              <a:gd name="T90" fmla="*/ 881 w 959"/>
              <a:gd name="T91" fmla="*/ 267 h 859"/>
              <a:gd name="T92" fmla="*/ 436 w 959"/>
              <a:gd name="T93" fmla="*/ 59 h 859"/>
              <a:gd name="T94" fmla="*/ 218 w 959"/>
              <a:gd name="T95" fmla="*/ 143 h 859"/>
              <a:gd name="T96" fmla="*/ 889 w 959"/>
              <a:gd name="T97" fmla="*/ 202 h 859"/>
              <a:gd name="T98" fmla="*/ 904 w 959"/>
              <a:gd name="T99" fmla="*/ 268 h 859"/>
              <a:gd name="T100" fmla="*/ 415 w 959"/>
              <a:gd name="T101" fmla="*/ 60 h 859"/>
              <a:gd name="T102" fmla="*/ 777 w 959"/>
              <a:gd name="T103" fmla="*/ 90 h 859"/>
              <a:gd name="T104" fmla="*/ 379 w 959"/>
              <a:gd name="T105" fmla="*/ 35 h 859"/>
              <a:gd name="T106" fmla="*/ 604 w 959"/>
              <a:gd name="T107" fmla="*/ 18 h 859"/>
              <a:gd name="T108" fmla="*/ 296 w 959"/>
              <a:gd name="T109" fmla="*/ 97 h 859"/>
              <a:gd name="T110" fmla="*/ 693 w 959"/>
              <a:gd name="T111" fmla="*/ 31 h 859"/>
              <a:gd name="T112" fmla="*/ 574 w 959"/>
              <a:gd name="T113" fmla="*/ 14 h 859"/>
              <a:gd name="T114" fmla="*/ 394 w 959"/>
              <a:gd name="T115" fmla="*/ 33 h 859"/>
              <a:gd name="T116" fmla="*/ 416 w 959"/>
              <a:gd name="T117" fmla="*/ 31 h 859"/>
              <a:gd name="T118" fmla="*/ 416 w 959"/>
              <a:gd name="T119" fmla="*/ 31 h 859"/>
              <a:gd name="T120" fmla="*/ 487 w 959"/>
              <a:gd name="T121" fmla="*/ 24 h 859"/>
              <a:gd name="T122" fmla="*/ 540 w 959"/>
              <a:gd name="T123" fmla="*/ 15 h 85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  <a:cxn ang="0">
                <a:pos x="T120" y="T121"/>
              </a:cxn>
              <a:cxn ang="0">
                <a:pos x="T122" y="T123"/>
              </a:cxn>
            </a:cxnLst>
            <a:rect l="0" t="0" r="r" b="b"/>
            <a:pathLst>
              <a:path w="959" h="859">
                <a:moveTo>
                  <a:pt x="428" y="857"/>
                </a:moveTo>
                <a:cubicBezTo>
                  <a:pt x="352" y="857"/>
                  <a:pt x="280" y="841"/>
                  <a:pt x="219" y="808"/>
                </a:cubicBezTo>
                <a:cubicBezTo>
                  <a:pt x="124" y="758"/>
                  <a:pt x="60" y="667"/>
                  <a:pt x="40" y="556"/>
                </a:cubicBezTo>
                <a:cubicBezTo>
                  <a:pt x="23" y="520"/>
                  <a:pt x="12" y="483"/>
                  <a:pt x="8" y="444"/>
                </a:cubicBezTo>
                <a:cubicBezTo>
                  <a:pt x="0" y="364"/>
                  <a:pt x="24" y="284"/>
                  <a:pt x="74" y="219"/>
                </a:cubicBezTo>
                <a:cubicBezTo>
                  <a:pt x="75" y="217"/>
                  <a:pt x="77" y="214"/>
                  <a:pt x="78" y="212"/>
                </a:cubicBezTo>
                <a:cubicBezTo>
                  <a:pt x="113" y="150"/>
                  <a:pt x="162" y="105"/>
                  <a:pt x="228" y="74"/>
                </a:cubicBezTo>
                <a:cubicBezTo>
                  <a:pt x="274" y="53"/>
                  <a:pt x="328" y="39"/>
                  <a:pt x="393" y="31"/>
                </a:cubicBezTo>
                <a:cubicBezTo>
                  <a:pt x="462" y="10"/>
                  <a:pt x="534" y="0"/>
                  <a:pt x="600" y="5"/>
                </a:cubicBezTo>
                <a:cubicBezTo>
                  <a:pt x="678" y="11"/>
                  <a:pt x="778" y="37"/>
                  <a:pt x="844" y="121"/>
                </a:cubicBezTo>
                <a:cubicBezTo>
                  <a:pt x="870" y="149"/>
                  <a:pt x="892" y="181"/>
                  <a:pt x="908" y="217"/>
                </a:cubicBezTo>
                <a:cubicBezTo>
                  <a:pt x="929" y="262"/>
                  <a:pt x="940" y="310"/>
                  <a:pt x="941" y="359"/>
                </a:cubicBezTo>
                <a:cubicBezTo>
                  <a:pt x="942" y="364"/>
                  <a:pt x="942" y="369"/>
                  <a:pt x="943" y="374"/>
                </a:cubicBezTo>
                <a:cubicBezTo>
                  <a:pt x="959" y="448"/>
                  <a:pt x="953" y="524"/>
                  <a:pt x="925" y="594"/>
                </a:cubicBezTo>
                <a:cubicBezTo>
                  <a:pt x="893" y="672"/>
                  <a:pt x="834" y="733"/>
                  <a:pt x="759" y="770"/>
                </a:cubicBezTo>
                <a:cubicBezTo>
                  <a:pt x="715" y="804"/>
                  <a:pt x="666" y="830"/>
                  <a:pt x="614" y="843"/>
                </a:cubicBezTo>
                <a:cubicBezTo>
                  <a:pt x="566" y="855"/>
                  <a:pt x="518" y="859"/>
                  <a:pt x="472" y="855"/>
                </a:cubicBezTo>
                <a:cubicBezTo>
                  <a:pt x="457" y="856"/>
                  <a:pt x="442" y="857"/>
                  <a:pt x="428" y="857"/>
                </a:cubicBezTo>
                <a:close/>
                <a:moveTo>
                  <a:pt x="44" y="565"/>
                </a:moveTo>
                <a:cubicBezTo>
                  <a:pt x="66" y="671"/>
                  <a:pt x="129" y="757"/>
                  <a:pt x="220" y="806"/>
                </a:cubicBezTo>
                <a:cubicBezTo>
                  <a:pt x="289" y="842"/>
                  <a:pt x="372" y="859"/>
                  <a:pt x="458" y="854"/>
                </a:cubicBezTo>
                <a:cubicBezTo>
                  <a:pt x="397" y="846"/>
                  <a:pt x="340" y="824"/>
                  <a:pt x="289" y="788"/>
                </a:cubicBezTo>
                <a:cubicBezTo>
                  <a:pt x="271" y="776"/>
                  <a:pt x="254" y="762"/>
                  <a:pt x="239" y="747"/>
                </a:cubicBezTo>
                <a:cubicBezTo>
                  <a:pt x="227" y="741"/>
                  <a:pt x="215" y="735"/>
                  <a:pt x="203" y="728"/>
                </a:cubicBezTo>
                <a:cubicBezTo>
                  <a:pt x="132" y="686"/>
                  <a:pt x="78" y="629"/>
                  <a:pt x="44" y="565"/>
                </a:cubicBezTo>
                <a:close/>
                <a:moveTo>
                  <a:pt x="488" y="854"/>
                </a:moveTo>
                <a:cubicBezTo>
                  <a:pt x="529" y="856"/>
                  <a:pt x="571" y="851"/>
                  <a:pt x="613" y="841"/>
                </a:cubicBezTo>
                <a:cubicBezTo>
                  <a:pt x="661" y="828"/>
                  <a:pt x="707" y="805"/>
                  <a:pt x="748" y="775"/>
                </a:cubicBezTo>
                <a:cubicBezTo>
                  <a:pt x="725" y="785"/>
                  <a:pt x="700" y="793"/>
                  <a:pt x="675" y="798"/>
                </a:cubicBezTo>
                <a:cubicBezTo>
                  <a:pt x="648" y="811"/>
                  <a:pt x="620" y="823"/>
                  <a:pt x="591" y="832"/>
                </a:cubicBezTo>
                <a:cubicBezTo>
                  <a:pt x="557" y="842"/>
                  <a:pt x="522" y="850"/>
                  <a:pt x="488" y="854"/>
                </a:cubicBezTo>
                <a:close/>
                <a:moveTo>
                  <a:pt x="259" y="762"/>
                </a:moveTo>
                <a:cubicBezTo>
                  <a:pt x="269" y="770"/>
                  <a:pt x="279" y="779"/>
                  <a:pt x="290" y="786"/>
                </a:cubicBezTo>
                <a:cubicBezTo>
                  <a:pt x="345" y="824"/>
                  <a:pt x="407" y="846"/>
                  <a:pt x="472" y="852"/>
                </a:cubicBezTo>
                <a:cubicBezTo>
                  <a:pt x="511" y="849"/>
                  <a:pt x="551" y="841"/>
                  <a:pt x="590" y="829"/>
                </a:cubicBezTo>
                <a:cubicBezTo>
                  <a:pt x="616" y="821"/>
                  <a:pt x="640" y="812"/>
                  <a:pt x="664" y="800"/>
                </a:cubicBezTo>
                <a:cubicBezTo>
                  <a:pt x="664" y="801"/>
                  <a:pt x="663" y="801"/>
                  <a:pt x="663" y="801"/>
                </a:cubicBezTo>
                <a:cubicBezTo>
                  <a:pt x="619" y="809"/>
                  <a:pt x="571" y="811"/>
                  <a:pt x="522" y="806"/>
                </a:cubicBezTo>
                <a:cubicBezTo>
                  <a:pt x="505" y="808"/>
                  <a:pt x="487" y="808"/>
                  <a:pt x="470" y="807"/>
                </a:cubicBezTo>
                <a:cubicBezTo>
                  <a:pt x="393" y="808"/>
                  <a:pt x="317" y="792"/>
                  <a:pt x="254" y="755"/>
                </a:cubicBezTo>
                <a:cubicBezTo>
                  <a:pt x="273" y="770"/>
                  <a:pt x="294" y="782"/>
                  <a:pt x="315" y="793"/>
                </a:cubicBezTo>
                <a:cubicBezTo>
                  <a:pt x="361" y="817"/>
                  <a:pt x="408" y="826"/>
                  <a:pt x="456" y="836"/>
                </a:cubicBezTo>
                <a:cubicBezTo>
                  <a:pt x="465" y="838"/>
                  <a:pt x="473" y="839"/>
                  <a:pt x="482" y="841"/>
                </a:cubicBezTo>
                <a:cubicBezTo>
                  <a:pt x="481" y="844"/>
                  <a:pt x="481" y="844"/>
                  <a:pt x="481" y="844"/>
                </a:cubicBezTo>
                <a:cubicBezTo>
                  <a:pt x="473" y="842"/>
                  <a:pt x="464" y="840"/>
                  <a:pt x="456" y="839"/>
                </a:cubicBezTo>
                <a:cubicBezTo>
                  <a:pt x="407" y="829"/>
                  <a:pt x="361" y="820"/>
                  <a:pt x="314" y="796"/>
                </a:cubicBezTo>
                <a:cubicBezTo>
                  <a:pt x="295" y="786"/>
                  <a:pt x="276" y="775"/>
                  <a:pt x="259" y="762"/>
                </a:cubicBezTo>
                <a:close/>
                <a:moveTo>
                  <a:pt x="539" y="805"/>
                </a:moveTo>
                <a:cubicBezTo>
                  <a:pt x="582" y="807"/>
                  <a:pt x="623" y="805"/>
                  <a:pt x="662" y="798"/>
                </a:cubicBezTo>
                <a:cubicBezTo>
                  <a:pt x="666" y="797"/>
                  <a:pt x="670" y="797"/>
                  <a:pt x="674" y="796"/>
                </a:cubicBezTo>
                <a:cubicBezTo>
                  <a:pt x="762" y="752"/>
                  <a:pt x="836" y="688"/>
                  <a:pt x="883" y="611"/>
                </a:cubicBezTo>
                <a:cubicBezTo>
                  <a:pt x="887" y="602"/>
                  <a:pt x="891" y="593"/>
                  <a:pt x="895" y="584"/>
                </a:cubicBezTo>
                <a:cubicBezTo>
                  <a:pt x="904" y="561"/>
                  <a:pt x="911" y="539"/>
                  <a:pt x="916" y="516"/>
                </a:cubicBezTo>
                <a:cubicBezTo>
                  <a:pt x="913" y="526"/>
                  <a:pt x="909" y="535"/>
                  <a:pt x="905" y="544"/>
                </a:cubicBezTo>
                <a:cubicBezTo>
                  <a:pt x="870" y="619"/>
                  <a:pt x="811" y="684"/>
                  <a:pt x="737" y="730"/>
                </a:cubicBezTo>
                <a:cubicBezTo>
                  <a:pt x="680" y="769"/>
                  <a:pt x="617" y="794"/>
                  <a:pt x="551" y="803"/>
                </a:cubicBezTo>
                <a:cubicBezTo>
                  <a:pt x="547" y="804"/>
                  <a:pt x="543" y="804"/>
                  <a:pt x="539" y="805"/>
                </a:cubicBezTo>
                <a:close/>
                <a:moveTo>
                  <a:pt x="386" y="793"/>
                </a:moveTo>
                <a:cubicBezTo>
                  <a:pt x="414" y="799"/>
                  <a:pt x="442" y="803"/>
                  <a:pt x="470" y="804"/>
                </a:cubicBezTo>
                <a:cubicBezTo>
                  <a:pt x="478" y="804"/>
                  <a:pt x="486" y="804"/>
                  <a:pt x="494" y="803"/>
                </a:cubicBezTo>
                <a:cubicBezTo>
                  <a:pt x="484" y="802"/>
                  <a:pt x="474" y="800"/>
                  <a:pt x="464" y="799"/>
                </a:cubicBezTo>
                <a:cubicBezTo>
                  <a:pt x="438" y="799"/>
                  <a:pt x="412" y="797"/>
                  <a:pt x="386" y="793"/>
                </a:cubicBezTo>
                <a:close/>
                <a:moveTo>
                  <a:pt x="522" y="804"/>
                </a:moveTo>
                <a:cubicBezTo>
                  <a:pt x="522" y="804"/>
                  <a:pt x="522" y="804"/>
                  <a:pt x="522" y="804"/>
                </a:cubicBezTo>
                <a:cubicBezTo>
                  <a:pt x="532" y="803"/>
                  <a:pt x="541" y="802"/>
                  <a:pt x="551" y="801"/>
                </a:cubicBezTo>
                <a:cubicBezTo>
                  <a:pt x="595" y="795"/>
                  <a:pt x="639" y="781"/>
                  <a:pt x="680" y="760"/>
                </a:cubicBezTo>
                <a:cubicBezTo>
                  <a:pt x="631" y="783"/>
                  <a:pt x="576" y="797"/>
                  <a:pt x="522" y="804"/>
                </a:cubicBezTo>
                <a:close/>
                <a:moveTo>
                  <a:pt x="277" y="764"/>
                </a:moveTo>
                <a:cubicBezTo>
                  <a:pt x="322" y="786"/>
                  <a:pt x="373" y="799"/>
                  <a:pt x="425" y="803"/>
                </a:cubicBezTo>
                <a:cubicBezTo>
                  <a:pt x="397" y="799"/>
                  <a:pt x="369" y="793"/>
                  <a:pt x="342" y="785"/>
                </a:cubicBezTo>
                <a:cubicBezTo>
                  <a:pt x="320" y="779"/>
                  <a:pt x="298" y="773"/>
                  <a:pt x="277" y="764"/>
                </a:cubicBezTo>
                <a:close/>
                <a:moveTo>
                  <a:pt x="477" y="798"/>
                </a:moveTo>
                <a:cubicBezTo>
                  <a:pt x="488" y="800"/>
                  <a:pt x="498" y="801"/>
                  <a:pt x="508" y="802"/>
                </a:cubicBezTo>
                <a:cubicBezTo>
                  <a:pt x="569" y="797"/>
                  <a:pt x="630" y="781"/>
                  <a:pt x="685" y="755"/>
                </a:cubicBezTo>
                <a:cubicBezTo>
                  <a:pt x="704" y="746"/>
                  <a:pt x="722" y="736"/>
                  <a:pt x="740" y="724"/>
                </a:cubicBezTo>
                <a:cubicBezTo>
                  <a:pt x="799" y="683"/>
                  <a:pt x="850" y="627"/>
                  <a:pt x="886" y="562"/>
                </a:cubicBezTo>
                <a:cubicBezTo>
                  <a:pt x="902" y="531"/>
                  <a:pt x="915" y="500"/>
                  <a:pt x="924" y="469"/>
                </a:cubicBezTo>
                <a:cubicBezTo>
                  <a:pt x="928" y="426"/>
                  <a:pt x="924" y="385"/>
                  <a:pt x="912" y="345"/>
                </a:cubicBezTo>
                <a:cubicBezTo>
                  <a:pt x="911" y="414"/>
                  <a:pt x="894" y="485"/>
                  <a:pt x="862" y="550"/>
                </a:cubicBezTo>
                <a:cubicBezTo>
                  <a:pt x="804" y="664"/>
                  <a:pt x="707" y="745"/>
                  <a:pt x="586" y="780"/>
                </a:cubicBezTo>
                <a:cubicBezTo>
                  <a:pt x="551" y="791"/>
                  <a:pt x="514" y="797"/>
                  <a:pt x="477" y="798"/>
                </a:cubicBezTo>
                <a:close/>
                <a:moveTo>
                  <a:pt x="178" y="667"/>
                </a:moveTo>
                <a:cubicBezTo>
                  <a:pt x="188" y="676"/>
                  <a:pt x="198" y="684"/>
                  <a:pt x="210" y="692"/>
                </a:cubicBezTo>
                <a:cubicBezTo>
                  <a:pt x="282" y="743"/>
                  <a:pt x="372" y="780"/>
                  <a:pt x="464" y="796"/>
                </a:cubicBezTo>
                <a:cubicBezTo>
                  <a:pt x="505" y="795"/>
                  <a:pt x="546" y="789"/>
                  <a:pt x="586" y="778"/>
                </a:cubicBezTo>
                <a:cubicBezTo>
                  <a:pt x="705" y="743"/>
                  <a:pt x="802" y="662"/>
                  <a:pt x="859" y="549"/>
                </a:cubicBezTo>
                <a:cubicBezTo>
                  <a:pt x="893" y="482"/>
                  <a:pt x="910" y="408"/>
                  <a:pt x="910" y="336"/>
                </a:cubicBezTo>
                <a:cubicBezTo>
                  <a:pt x="902" y="313"/>
                  <a:pt x="892" y="290"/>
                  <a:pt x="879" y="269"/>
                </a:cubicBezTo>
                <a:cubicBezTo>
                  <a:pt x="822" y="174"/>
                  <a:pt x="718" y="106"/>
                  <a:pt x="587" y="76"/>
                </a:cubicBezTo>
                <a:cubicBezTo>
                  <a:pt x="530" y="64"/>
                  <a:pt x="472" y="59"/>
                  <a:pt x="415" y="63"/>
                </a:cubicBezTo>
                <a:cubicBezTo>
                  <a:pt x="375" y="71"/>
                  <a:pt x="335" y="83"/>
                  <a:pt x="298" y="99"/>
                </a:cubicBezTo>
                <a:cubicBezTo>
                  <a:pt x="218" y="153"/>
                  <a:pt x="154" y="236"/>
                  <a:pt x="121" y="329"/>
                </a:cubicBezTo>
                <a:cubicBezTo>
                  <a:pt x="110" y="384"/>
                  <a:pt x="111" y="438"/>
                  <a:pt x="116" y="483"/>
                </a:cubicBezTo>
                <a:cubicBezTo>
                  <a:pt x="123" y="550"/>
                  <a:pt x="144" y="613"/>
                  <a:pt x="178" y="667"/>
                </a:cubicBezTo>
                <a:close/>
                <a:moveTo>
                  <a:pt x="343" y="782"/>
                </a:moveTo>
                <a:cubicBezTo>
                  <a:pt x="378" y="791"/>
                  <a:pt x="414" y="795"/>
                  <a:pt x="449" y="796"/>
                </a:cubicBezTo>
                <a:cubicBezTo>
                  <a:pt x="362" y="778"/>
                  <a:pt x="277" y="743"/>
                  <a:pt x="208" y="694"/>
                </a:cubicBezTo>
                <a:cubicBezTo>
                  <a:pt x="199" y="688"/>
                  <a:pt x="191" y="681"/>
                  <a:pt x="182" y="674"/>
                </a:cubicBezTo>
                <a:cubicBezTo>
                  <a:pt x="196" y="695"/>
                  <a:pt x="211" y="714"/>
                  <a:pt x="228" y="732"/>
                </a:cubicBezTo>
                <a:cubicBezTo>
                  <a:pt x="264" y="753"/>
                  <a:pt x="302" y="770"/>
                  <a:pt x="343" y="782"/>
                </a:cubicBezTo>
                <a:close/>
                <a:moveTo>
                  <a:pt x="871" y="635"/>
                </a:moveTo>
                <a:cubicBezTo>
                  <a:pt x="825" y="699"/>
                  <a:pt x="761" y="754"/>
                  <a:pt x="685" y="793"/>
                </a:cubicBezTo>
                <a:cubicBezTo>
                  <a:pt x="710" y="787"/>
                  <a:pt x="735" y="778"/>
                  <a:pt x="758" y="767"/>
                </a:cubicBezTo>
                <a:cubicBezTo>
                  <a:pt x="803" y="732"/>
                  <a:pt x="841" y="686"/>
                  <a:pt x="871" y="635"/>
                </a:cubicBezTo>
                <a:close/>
                <a:moveTo>
                  <a:pt x="252" y="751"/>
                </a:moveTo>
                <a:cubicBezTo>
                  <a:pt x="265" y="757"/>
                  <a:pt x="278" y="762"/>
                  <a:pt x="292" y="767"/>
                </a:cubicBezTo>
                <a:cubicBezTo>
                  <a:pt x="272" y="759"/>
                  <a:pt x="253" y="749"/>
                  <a:pt x="234" y="739"/>
                </a:cubicBezTo>
                <a:cubicBezTo>
                  <a:pt x="234" y="739"/>
                  <a:pt x="234" y="739"/>
                  <a:pt x="235" y="739"/>
                </a:cubicBezTo>
                <a:cubicBezTo>
                  <a:pt x="240" y="743"/>
                  <a:pt x="246" y="747"/>
                  <a:pt x="252" y="751"/>
                </a:cubicBezTo>
                <a:close/>
                <a:moveTo>
                  <a:pt x="885" y="612"/>
                </a:moveTo>
                <a:cubicBezTo>
                  <a:pt x="857" y="670"/>
                  <a:pt x="817" y="721"/>
                  <a:pt x="769" y="762"/>
                </a:cubicBezTo>
                <a:cubicBezTo>
                  <a:pt x="838" y="725"/>
                  <a:pt x="892" y="667"/>
                  <a:pt x="922" y="593"/>
                </a:cubicBezTo>
                <a:cubicBezTo>
                  <a:pt x="948" y="531"/>
                  <a:pt x="955" y="463"/>
                  <a:pt x="944" y="396"/>
                </a:cubicBezTo>
                <a:cubicBezTo>
                  <a:pt x="946" y="461"/>
                  <a:pt x="932" y="525"/>
                  <a:pt x="901" y="585"/>
                </a:cubicBezTo>
                <a:cubicBezTo>
                  <a:pt x="896" y="594"/>
                  <a:pt x="891" y="603"/>
                  <a:pt x="885" y="612"/>
                </a:cubicBezTo>
                <a:close/>
                <a:moveTo>
                  <a:pt x="43" y="555"/>
                </a:moveTo>
                <a:cubicBezTo>
                  <a:pt x="75" y="622"/>
                  <a:pt x="131" y="682"/>
                  <a:pt x="204" y="726"/>
                </a:cubicBezTo>
                <a:cubicBezTo>
                  <a:pt x="213" y="731"/>
                  <a:pt x="223" y="736"/>
                  <a:pt x="232" y="741"/>
                </a:cubicBezTo>
                <a:cubicBezTo>
                  <a:pt x="225" y="736"/>
                  <a:pt x="219" y="731"/>
                  <a:pt x="212" y="726"/>
                </a:cubicBezTo>
                <a:cubicBezTo>
                  <a:pt x="192" y="713"/>
                  <a:pt x="172" y="698"/>
                  <a:pt x="153" y="682"/>
                </a:cubicBezTo>
                <a:cubicBezTo>
                  <a:pt x="91" y="628"/>
                  <a:pt x="51" y="563"/>
                  <a:pt x="36" y="492"/>
                </a:cubicBezTo>
                <a:cubicBezTo>
                  <a:pt x="37" y="508"/>
                  <a:pt x="38" y="525"/>
                  <a:pt x="40" y="541"/>
                </a:cubicBezTo>
                <a:cubicBezTo>
                  <a:pt x="41" y="546"/>
                  <a:pt x="42" y="550"/>
                  <a:pt x="43" y="555"/>
                </a:cubicBezTo>
                <a:close/>
                <a:moveTo>
                  <a:pt x="143" y="638"/>
                </a:moveTo>
                <a:cubicBezTo>
                  <a:pt x="165" y="669"/>
                  <a:pt x="188" y="696"/>
                  <a:pt x="213" y="720"/>
                </a:cubicBezTo>
                <a:cubicBezTo>
                  <a:pt x="199" y="704"/>
                  <a:pt x="187" y="687"/>
                  <a:pt x="176" y="669"/>
                </a:cubicBezTo>
                <a:cubicBezTo>
                  <a:pt x="164" y="659"/>
                  <a:pt x="153" y="649"/>
                  <a:pt x="143" y="638"/>
                </a:cubicBezTo>
                <a:close/>
                <a:moveTo>
                  <a:pt x="154" y="658"/>
                </a:moveTo>
                <a:cubicBezTo>
                  <a:pt x="170" y="681"/>
                  <a:pt x="188" y="701"/>
                  <a:pt x="208" y="719"/>
                </a:cubicBezTo>
                <a:cubicBezTo>
                  <a:pt x="189" y="701"/>
                  <a:pt x="171" y="680"/>
                  <a:pt x="154" y="658"/>
                </a:cubicBezTo>
                <a:close/>
                <a:moveTo>
                  <a:pt x="36" y="477"/>
                </a:moveTo>
                <a:cubicBezTo>
                  <a:pt x="48" y="553"/>
                  <a:pt x="89" y="623"/>
                  <a:pt x="155" y="680"/>
                </a:cubicBezTo>
                <a:cubicBezTo>
                  <a:pt x="169" y="692"/>
                  <a:pt x="183" y="703"/>
                  <a:pt x="198" y="713"/>
                </a:cubicBezTo>
                <a:cubicBezTo>
                  <a:pt x="178" y="695"/>
                  <a:pt x="161" y="674"/>
                  <a:pt x="146" y="650"/>
                </a:cubicBezTo>
                <a:cubicBezTo>
                  <a:pt x="143" y="645"/>
                  <a:pt x="140" y="639"/>
                  <a:pt x="137" y="634"/>
                </a:cubicBezTo>
                <a:cubicBezTo>
                  <a:pt x="135" y="632"/>
                  <a:pt x="134" y="630"/>
                  <a:pt x="133" y="628"/>
                </a:cubicBezTo>
                <a:cubicBezTo>
                  <a:pt x="132" y="626"/>
                  <a:pt x="131" y="625"/>
                  <a:pt x="130" y="623"/>
                </a:cubicBezTo>
                <a:cubicBezTo>
                  <a:pt x="87" y="574"/>
                  <a:pt x="60" y="518"/>
                  <a:pt x="51" y="458"/>
                </a:cubicBezTo>
                <a:cubicBezTo>
                  <a:pt x="48" y="443"/>
                  <a:pt x="44" y="429"/>
                  <a:pt x="42" y="414"/>
                </a:cubicBezTo>
                <a:cubicBezTo>
                  <a:pt x="39" y="434"/>
                  <a:pt x="37" y="456"/>
                  <a:pt x="36" y="477"/>
                </a:cubicBezTo>
                <a:close/>
                <a:moveTo>
                  <a:pt x="922" y="484"/>
                </a:moveTo>
                <a:cubicBezTo>
                  <a:pt x="914" y="510"/>
                  <a:pt x="902" y="537"/>
                  <a:pt x="888" y="563"/>
                </a:cubicBezTo>
                <a:cubicBezTo>
                  <a:pt x="864" y="606"/>
                  <a:pt x="834" y="646"/>
                  <a:pt x="799" y="679"/>
                </a:cubicBezTo>
                <a:cubicBezTo>
                  <a:pt x="853" y="630"/>
                  <a:pt x="897" y="568"/>
                  <a:pt x="920" y="499"/>
                </a:cubicBezTo>
                <a:cubicBezTo>
                  <a:pt x="921" y="494"/>
                  <a:pt x="922" y="489"/>
                  <a:pt x="922" y="484"/>
                </a:cubicBezTo>
                <a:close/>
                <a:moveTo>
                  <a:pt x="136" y="626"/>
                </a:moveTo>
                <a:cubicBezTo>
                  <a:pt x="147" y="638"/>
                  <a:pt x="158" y="650"/>
                  <a:pt x="171" y="661"/>
                </a:cubicBezTo>
                <a:cubicBezTo>
                  <a:pt x="140" y="608"/>
                  <a:pt x="120" y="548"/>
                  <a:pt x="113" y="484"/>
                </a:cubicBezTo>
                <a:cubicBezTo>
                  <a:pt x="108" y="443"/>
                  <a:pt x="107" y="395"/>
                  <a:pt x="115" y="346"/>
                </a:cubicBezTo>
                <a:cubicBezTo>
                  <a:pt x="87" y="437"/>
                  <a:pt x="89" y="536"/>
                  <a:pt x="136" y="626"/>
                </a:cubicBezTo>
                <a:close/>
                <a:moveTo>
                  <a:pt x="54" y="457"/>
                </a:moveTo>
                <a:cubicBezTo>
                  <a:pt x="70" y="516"/>
                  <a:pt x="98" y="569"/>
                  <a:pt x="127" y="614"/>
                </a:cubicBezTo>
                <a:cubicBezTo>
                  <a:pt x="88" y="531"/>
                  <a:pt x="83" y="435"/>
                  <a:pt x="113" y="340"/>
                </a:cubicBezTo>
                <a:cubicBezTo>
                  <a:pt x="115" y="334"/>
                  <a:pt x="117" y="328"/>
                  <a:pt x="119" y="322"/>
                </a:cubicBezTo>
                <a:cubicBezTo>
                  <a:pt x="132" y="263"/>
                  <a:pt x="158" y="203"/>
                  <a:pt x="206" y="151"/>
                </a:cubicBezTo>
                <a:cubicBezTo>
                  <a:pt x="189" y="163"/>
                  <a:pt x="172" y="177"/>
                  <a:pt x="157" y="192"/>
                </a:cubicBezTo>
                <a:cubicBezTo>
                  <a:pt x="118" y="229"/>
                  <a:pt x="87" y="275"/>
                  <a:pt x="67" y="327"/>
                </a:cubicBezTo>
                <a:cubicBezTo>
                  <a:pt x="53" y="368"/>
                  <a:pt x="47" y="413"/>
                  <a:pt x="54" y="457"/>
                </a:cubicBezTo>
                <a:close/>
                <a:moveTo>
                  <a:pt x="59" y="483"/>
                </a:moveTo>
                <a:cubicBezTo>
                  <a:pt x="69" y="526"/>
                  <a:pt x="88" y="565"/>
                  <a:pt x="116" y="602"/>
                </a:cubicBezTo>
                <a:cubicBezTo>
                  <a:pt x="94" y="567"/>
                  <a:pt x="73" y="526"/>
                  <a:pt x="59" y="483"/>
                </a:cubicBezTo>
                <a:close/>
                <a:moveTo>
                  <a:pt x="923" y="499"/>
                </a:moveTo>
                <a:cubicBezTo>
                  <a:pt x="918" y="527"/>
                  <a:pt x="909" y="556"/>
                  <a:pt x="898" y="585"/>
                </a:cubicBezTo>
                <a:cubicBezTo>
                  <a:pt x="897" y="585"/>
                  <a:pt x="897" y="586"/>
                  <a:pt x="897" y="586"/>
                </a:cubicBezTo>
                <a:cubicBezTo>
                  <a:pt x="897" y="586"/>
                  <a:pt x="898" y="585"/>
                  <a:pt x="898" y="584"/>
                </a:cubicBezTo>
                <a:cubicBezTo>
                  <a:pt x="931" y="520"/>
                  <a:pt x="946" y="451"/>
                  <a:pt x="941" y="382"/>
                </a:cubicBezTo>
                <a:cubicBezTo>
                  <a:pt x="941" y="383"/>
                  <a:pt x="941" y="383"/>
                  <a:pt x="941" y="383"/>
                </a:cubicBezTo>
                <a:cubicBezTo>
                  <a:pt x="941" y="422"/>
                  <a:pt x="935" y="461"/>
                  <a:pt x="923" y="499"/>
                </a:cubicBezTo>
                <a:close/>
                <a:moveTo>
                  <a:pt x="67" y="234"/>
                </a:moveTo>
                <a:cubicBezTo>
                  <a:pt x="24" y="296"/>
                  <a:pt x="3" y="369"/>
                  <a:pt x="10" y="444"/>
                </a:cubicBezTo>
                <a:cubicBezTo>
                  <a:pt x="14" y="479"/>
                  <a:pt x="24" y="514"/>
                  <a:pt x="38" y="546"/>
                </a:cubicBezTo>
                <a:cubicBezTo>
                  <a:pt x="38" y="544"/>
                  <a:pt x="38" y="543"/>
                  <a:pt x="38" y="541"/>
                </a:cubicBezTo>
                <a:cubicBezTo>
                  <a:pt x="35" y="520"/>
                  <a:pt x="33" y="498"/>
                  <a:pt x="34" y="477"/>
                </a:cubicBezTo>
                <a:cubicBezTo>
                  <a:pt x="31" y="462"/>
                  <a:pt x="30" y="446"/>
                  <a:pt x="30" y="430"/>
                </a:cubicBezTo>
                <a:cubicBezTo>
                  <a:pt x="30" y="405"/>
                  <a:pt x="33" y="380"/>
                  <a:pt x="38" y="356"/>
                </a:cubicBezTo>
                <a:cubicBezTo>
                  <a:pt x="39" y="316"/>
                  <a:pt x="48" y="274"/>
                  <a:pt x="67" y="234"/>
                </a:cubicBezTo>
                <a:close/>
                <a:moveTo>
                  <a:pt x="927" y="469"/>
                </a:moveTo>
                <a:cubicBezTo>
                  <a:pt x="926" y="473"/>
                  <a:pt x="926" y="477"/>
                  <a:pt x="925" y="481"/>
                </a:cubicBezTo>
                <a:cubicBezTo>
                  <a:pt x="930" y="463"/>
                  <a:pt x="934" y="444"/>
                  <a:pt x="936" y="425"/>
                </a:cubicBezTo>
                <a:cubicBezTo>
                  <a:pt x="934" y="440"/>
                  <a:pt x="931" y="455"/>
                  <a:pt x="927" y="469"/>
                </a:cubicBezTo>
                <a:close/>
                <a:moveTo>
                  <a:pt x="38" y="369"/>
                </a:moveTo>
                <a:cubicBezTo>
                  <a:pt x="35" y="389"/>
                  <a:pt x="33" y="410"/>
                  <a:pt x="33" y="430"/>
                </a:cubicBezTo>
                <a:cubicBezTo>
                  <a:pt x="33" y="440"/>
                  <a:pt x="33" y="450"/>
                  <a:pt x="34" y="460"/>
                </a:cubicBezTo>
                <a:cubicBezTo>
                  <a:pt x="35" y="442"/>
                  <a:pt x="38" y="423"/>
                  <a:pt x="41" y="405"/>
                </a:cubicBezTo>
                <a:cubicBezTo>
                  <a:pt x="39" y="393"/>
                  <a:pt x="39" y="381"/>
                  <a:pt x="38" y="369"/>
                </a:cubicBezTo>
                <a:close/>
                <a:moveTo>
                  <a:pt x="912" y="336"/>
                </a:moveTo>
                <a:cubicBezTo>
                  <a:pt x="925" y="374"/>
                  <a:pt x="930" y="414"/>
                  <a:pt x="928" y="455"/>
                </a:cubicBezTo>
                <a:cubicBezTo>
                  <a:pt x="934" y="427"/>
                  <a:pt x="938" y="400"/>
                  <a:pt x="938" y="373"/>
                </a:cubicBezTo>
                <a:cubicBezTo>
                  <a:pt x="938" y="370"/>
                  <a:pt x="938" y="368"/>
                  <a:pt x="938" y="365"/>
                </a:cubicBezTo>
                <a:cubicBezTo>
                  <a:pt x="931" y="338"/>
                  <a:pt x="921" y="311"/>
                  <a:pt x="909" y="284"/>
                </a:cubicBezTo>
                <a:cubicBezTo>
                  <a:pt x="911" y="301"/>
                  <a:pt x="912" y="319"/>
                  <a:pt x="912" y="336"/>
                </a:cubicBezTo>
                <a:close/>
                <a:moveTo>
                  <a:pt x="44" y="405"/>
                </a:moveTo>
                <a:cubicBezTo>
                  <a:pt x="45" y="416"/>
                  <a:pt x="47" y="427"/>
                  <a:pt x="49" y="437"/>
                </a:cubicBezTo>
                <a:cubicBezTo>
                  <a:pt x="47" y="411"/>
                  <a:pt x="49" y="385"/>
                  <a:pt x="55" y="360"/>
                </a:cubicBezTo>
                <a:cubicBezTo>
                  <a:pt x="50" y="375"/>
                  <a:pt x="47" y="390"/>
                  <a:pt x="44" y="405"/>
                </a:cubicBezTo>
                <a:close/>
                <a:moveTo>
                  <a:pt x="41" y="356"/>
                </a:moveTo>
                <a:cubicBezTo>
                  <a:pt x="41" y="370"/>
                  <a:pt x="41" y="383"/>
                  <a:pt x="43" y="396"/>
                </a:cubicBezTo>
                <a:cubicBezTo>
                  <a:pt x="48" y="372"/>
                  <a:pt x="55" y="348"/>
                  <a:pt x="64" y="326"/>
                </a:cubicBezTo>
                <a:cubicBezTo>
                  <a:pt x="92" y="241"/>
                  <a:pt x="154" y="168"/>
                  <a:pt x="219" y="122"/>
                </a:cubicBezTo>
                <a:cubicBezTo>
                  <a:pt x="221" y="124"/>
                  <a:pt x="221" y="124"/>
                  <a:pt x="221" y="124"/>
                </a:cubicBezTo>
                <a:cubicBezTo>
                  <a:pt x="169" y="161"/>
                  <a:pt x="119" y="215"/>
                  <a:pt x="87" y="277"/>
                </a:cubicBezTo>
                <a:cubicBezTo>
                  <a:pt x="106" y="245"/>
                  <a:pt x="128" y="215"/>
                  <a:pt x="155" y="190"/>
                </a:cubicBezTo>
                <a:cubicBezTo>
                  <a:pt x="174" y="172"/>
                  <a:pt x="194" y="155"/>
                  <a:pt x="216" y="141"/>
                </a:cubicBezTo>
                <a:cubicBezTo>
                  <a:pt x="220" y="137"/>
                  <a:pt x="223" y="134"/>
                  <a:pt x="227" y="130"/>
                </a:cubicBezTo>
                <a:cubicBezTo>
                  <a:pt x="245" y="113"/>
                  <a:pt x="265" y="98"/>
                  <a:pt x="286" y="85"/>
                </a:cubicBezTo>
                <a:cubicBezTo>
                  <a:pt x="274" y="89"/>
                  <a:pt x="261" y="93"/>
                  <a:pt x="249" y="97"/>
                </a:cubicBezTo>
                <a:cubicBezTo>
                  <a:pt x="215" y="118"/>
                  <a:pt x="184" y="141"/>
                  <a:pt x="157" y="166"/>
                </a:cubicBezTo>
                <a:cubicBezTo>
                  <a:pt x="96" y="222"/>
                  <a:pt x="57" y="287"/>
                  <a:pt x="41" y="356"/>
                </a:cubicBezTo>
                <a:close/>
                <a:moveTo>
                  <a:pt x="908" y="276"/>
                </a:moveTo>
                <a:cubicBezTo>
                  <a:pt x="920" y="300"/>
                  <a:pt x="929" y="325"/>
                  <a:pt x="937" y="350"/>
                </a:cubicBezTo>
                <a:cubicBezTo>
                  <a:pt x="936" y="349"/>
                  <a:pt x="936" y="347"/>
                  <a:pt x="936" y="346"/>
                </a:cubicBezTo>
                <a:cubicBezTo>
                  <a:pt x="930" y="309"/>
                  <a:pt x="918" y="272"/>
                  <a:pt x="900" y="237"/>
                </a:cubicBezTo>
                <a:cubicBezTo>
                  <a:pt x="900" y="237"/>
                  <a:pt x="900" y="237"/>
                  <a:pt x="899" y="236"/>
                </a:cubicBezTo>
                <a:cubicBezTo>
                  <a:pt x="903" y="249"/>
                  <a:pt x="906" y="262"/>
                  <a:pt x="908" y="276"/>
                </a:cubicBezTo>
                <a:close/>
                <a:moveTo>
                  <a:pt x="76" y="221"/>
                </a:moveTo>
                <a:cubicBezTo>
                  <a:pt x="55" y="261"/>
                  <a:pt x="44" y="303"/>
                  <a:pt x="42" y="343"/>
                </a:cubicBezTo>
                <a:cubicBezTo>
                  <a:pt x="60" y="278"/>
                  <a:pt x="98" y="217"/>
                  <a:pt x="155" y="164"/>
                </a:cubicBezTo>
                <a:cubicBezTo>
                  <a:pt x="179" y="142"/>
                  <a:pt x="206" y="121"/>
                  <a:pt x="234" y="103"/>
                </a:cubicBezTo>
                <a:cubicBezTo>
                  <a:pt x="207" y="114"/>
                  <a:pt x="182" y="128"/>
                  <a:pt x="159" y="143"/>
                </a:cubicBezTo>
                <a:cubicBezTo>
                  <a:pt x="127" y="165"/>
                  <a:pt x="99" y="191"/>
                  <a:pt x="76" y="221"/>
                </a:cubicBezTo>
                <a:close/>
                <a:moveTo>
                  <a:pt x="883" y="188"/>
                </a:moveTo>
                <a:cubicBezTo>
                  <a:pt x="893" y="204"/>
                  <a:pt x="903" y="222"/>
                  <a:pt x="911" y="241"/>
                </a:cubicBezTo>
                <a:cubicBezTo>
                  <a:pt x="924" y="271"/>
                  <a:pt x="932" y="301"/>
                  <a:pt x="937" y="332"/>
                </a:cubicBezTo>
                <a:cubicBezTo>
                  <a:pt x="933" y="293"/>
                  <a:pt x="923" y="255"/>
                  <a:pt x="906" y="218"/>
                </a:cubicBezTo>
                <a:cubicBezTo>
                  <a:pt x="893" y="190"/>
                  <a:pt x="877" y="164"/>
                  <a:pt x="858" y="142"/>
                </a:cubicBezTo>
                <a:cubicBezTo>
                  <a:pt x="867" y="155"/>
                  <a:pt x="875" y="169"/>
                  <a:pt x="881" y="184"/>
                </a:cubicBezTo>
                <a:cubicBezTo>
                  <a:pt x="882" y="186"/>
                  <a:pt x="882" y="187"/>
                  <a:pt x="883" y="188"/>
                </a:cubicBezTo>
                <a:close/>
                <a:moveTo>
                  <a:pt x="452" y="59"/>
                </a:moveTo>
                <a:cubicBezTo>
                  <a:pt x="497" y="59"/>
                  <a:pt x="543" y="64"/>
                  <a:pt x="588" y="74"/>
                </a:cubicBezTo>
                <a:cubicBezTo>
                  <a:pt x="720" y="103"/>
                  <a:pt x="824" y="172"/>
                  <a:pt x="881" y="267"/>
                </a:cubicBezTo>
                <a:cubicBezTo>
                  <a:pt x="893" y="287"/>
                  <a:pt x="902" y="307"/>
                  <a:pt x="910" y="327"/>
                </a:cubicBezTo>
                <a:cubicBezTo>
                  <a:pt x="909" y="310"/>
                  <a:pt x="908" y="293"/>
                  <a:pt x="905" y="277"/>
                </a:cubicBezTo>
                <a:cubicBezTo>
                  <a:pt x="896" y="259"/>
                  <a:pt x="885" y="241"/>
                  <a:pt x="873" y="224"/>
                </a:cubicBezTo>
                <a:cubicBezTo>
                  <a:pt x="806" y="128"/>
                  <a:pt x="697" y="68"/>
                  <a:pt x="568" y="56"/>
                </a:cubicBezTo>
                <a:cubicBezTo>
                  <a:pt x="524" y="51"/>
                  <a:pt x="480" y="53"/>
                  <a:pt x="436" y="59"/>
                </a:cubicBezTo>
                <a:cubicBezTo>
                  <a:pt x="442" y="59"/>
                  <a:pt x="447" y="59"/>
                  <a:pt x="452" y="59"/>
                </a:cubicBezTo>
                <a:close/>
                <a:moveTo>
                  <a:pt x="218" y="143"/>
                </a:moveTo>
                <a:cubicBezTo>
                  <a:pt x="169" y="191"/>
                  <a:pt x="141" y="248"/>
                  <a:pt x="126" y="304"/>
                </a:cubicBezTo>
                <a:cubicBezTo>
                  <a:pt x="159" y="225"/>
                  <a:pt x="215" y="155"/>
                  <a:pt x="284" y="105"/>
                </a:cubicBezTo>
                <a:cubicBezTo>
                  <a:pt x="261" y="116"/>
                  <a:pt x="239" y="129"/>
                  <a:pt x="218" y="143"/>
                </a:cubicBezTo>
                <a:close/>
                <a:moveTo>
                  <a:pt x="896" y="224"/>
                </a:moveTo>
                <a:cubicBezTo>
                  <a:pt x="898" y="228"/>
                  <a:pt x="900" y="232"/>
                  <a:pt x="902" y="236"/>
                </a:cubicBezTo>
                <a:cubicBezTo>
                  <a:pt x="912" y="256"/>
                  <a:pt x="920" y="276"/>
                  <a:pt x="927" y="296"/>
                </a:cubicBezTo>
                <a:cubicBezTo>
                  <a:pt x="922" y="278"/>
                  <a:pt x="916" y="260"/>
                  <a:pt x="909" y="242"/>
                </a:cubicBezTo>
                <a:cubicBezTo>
                  <a:pt x="903" y="228"/>
                  <a:pt x="896" y="215"/>
                  <a:pt x="889" y="202"/>
                </a:cubicBezTo>
                <a:cubicBezTo>
                  <a:pt x="891" y="209"/>
                  <a:pt x="894" y="217"/>
                  <a:pt x="896" y="224"/>
                </a:cubicBezTo>
                <a:close/>
                <a:moveTo>
                  <a:pt x="518" y="50"/>
                </a:moveTo>
                <a:cubicBezTo>
                  <a:pt x="535" y="50"/>
                  <a:pt x="552" y="51"/>
                  <a:pt x="569" y="53"/>
                </a:cubicBezTo>
                <a:cubicBezTo>
                  <a:pt x="698" y="66"/>
                  <a:pt x="807" y="126"/>
                  <a:pt x="875" y="222"/>
                </a:cubicBezTo>
                <a:cubicBezTo>
                  <a:pt x="886" y="237"/>
                  <a:pt x="895" y="252"/>
                  <a:pt x="904" y="268"/>
                </a:cubicBezTo>
                <a:cubicBezTo>
                  <a:pt x="901" y="253"/>
                  <a:pt x="898" y="239"/>
                  <a:pt x="893" y="225"/>
                </a:cubicBezTo>
                <a:cubicBezTo>
                  <a:pt x="859" y="163"/>
                  <a:pt x="809" y="112"/>
                  <a:pt x="750" y="75"/>
                </a:cubicBezTo>
                <a:cubicBezTo>
                  <a:pt x="664" y="33"/>
                  <a:pt x="562" y="24"/>
                  <a:pt x="470" y="27"/>
                </a:cubicBezTo>
                <a:cubicBezTo>
                  <a:pt x="430" y="36"/>
                  <a:pt x="391" y="49"/>
                  <a:pt x="354" y="67"/>
                </a:cubicBezTo>
                <a:cubicBezTo>
                  <a:pt x="374" y="64"/>
                  <a:pt x="394" y="61"/>
                  <a:pt x="415" y="60"/>
                </a:cubicBezTo>
                <a:cubicBezTo>
                  <a:pt x="449" y="54"/>
                  <a:pt x="483" y="50"/>
                  <a:pt x="518" y="50"/>
                </a:cubicBezTo>
                <a:close/>
                <a:moveTo>
                  <a:pt x="777" y="90"/>
                </a:moveTo>
                <a:cubicBezTo>
                  <a:pt x="822" y="122"/>
                  <a:pt x="861" y="164"/>
                  <a:pt x="889" y="213"/>
                </a:cubicBezTo>
                <a:cubicBezTo>
                  <a:pt x="887" y="205"/>
                  <a:pt x="884" y="197"/>
                  <a:pt x="880" y="189"/>
                </a:cubicBezTo>
                <a:cubicBezTo>
                  <a:pt x="852" y="146"/>
                  <a:pt x="817" y="114"/>
                  <a:pt x="777" y="90"/>
                </a:cubicBezTo>
                <a:close/>
                <a:moveTo>
                  <a:pt x="379" y="35"/>
                </a:moveTo>
                <a:cubicBezTo>
                  <a:pt x="234" y="55"/>
                  <a:pt x="141" y="110"/>
                  <a:pt x="84" y="207"/>
                </a:cubicBezTo>
                <a:cubicBezTo>
                  <a:pt x="105" y="182"/>
                  <a:pt x="130" y="160"/>
                  <a:pt x="158" y="141"/>
                </a:cubicBezTo>
                <a:cubicBezTo>
                  <a:pt x="185" y="123"/>
                  <a:pt x="215" y="107"/>
                  <a:pt x="247" y="95"/>
                </a:cubicBezTo>
                <a:cubicBezTo>
                  <a:pt x="288" y="71"/>
                  <a:pt x="333" y="50"/>
                  <a:pt x="379" y="35"/>
                </a:cubicBezTo>
                <a:close/>
                <a:moveTo>
                  <a:pt x="751" y="73"/>
                </a:moveTo>
                <a:cubicBezTo>
                  <a:pt x="798" y="96"/>
                  <a:pt x="841" y="129"/>
                  <a:pt x="874" y="175"/>
                </a:cubicBezTo>
                <a:cubicBezTo>
                  <a:pt x="864" y="155"/>
                  <a:pt x="854" y="138"/>
                  <a:pt x="842" y="123"/>
                </a:cubicBezTo>
                <a:cubicBezTo>
                  <a:pt x="802" y="82"/>
                  <a:pt x="751" y="51"/>
                  <a:pt x="692" y="34"/>
                </a:cubicBezTo>
                <a:cubicBezTo>
                  <a:pt x="664" y="25"/>
                  <a:pt x="634" y="20"/>
                  <a:pt x="604" y="18"/>
                </a:cubicBezTo>
                <a:cubicBezTo>
                  <a:pt x="657" y="27"/>
                  <a:pt x="706" y="46"/>
                  <a:pt x="751" y="73"/>
                </a:cubicBezTo>
                <a:close/>
                <a:moveTo>
                  <a:pt x="296" y="82"/>
                </a:moveTo>
                <a:cubicBezTo>
                  <a:pt x="272" y="97"/>
                  <a:pt x="249" y="113"/>
                  <a:pt x="229" y="132"/>
                </a:cubicBezTo>
                <a:cubicBezTo>
                  <a:pt x="229" y="132"/>
                  <a:pt x="229" y="132"/>
                  <a:pt x="228" y="133"/>
                </a:cubicBezTo>
                <a:cubicBezTo>
                  <a:pt x="250" y="119"/>
                  <a:pt x="273" y="107"/>
                  <a:pt x="296" y="97"/>
                </a:cubicBezTo>
                <a:cubicBezTo>
                  <a:pt x="299" y="95"/>
                  <a:pt x="303" y="92"/>
                  <a:pt x="306" y="90"/>
                </a:cubicBezTo>
                <a:cubicBezTo>
                  <a:pt x="316" y="84"/>
                  <a:pt x="326" y="78"/>
                  <a:pt x="337" y="73"/>
                </a:cubicBezTo>
                <a:cubicBezTo>
                  <a:pt x="323" y="75"/>
                  <a:pt x="309" y="79"/>
                  <a:pt x="296" y="82"/>
                </a:cubicBezTo>
                <a:close/>
                <a:moveTo>
                  <a:pt x="574" y="14"/>
                </a:moveTo>
                <a:cubicBezTo>
                  <a:pt x="615" y="14"/>
                  <a:pt x="655" y="20"/>
                  <a:pt x="693" y="31"/>
                </a:cubicBezTo>
                <a:cubicBezTo>
                  <a:pt x="743" y="46"/>
                  <a:pt x="786" y="70"/>
                  <a:pt x="823" y="101"/>
                </a:cubicBezTo>
                <a:cubicBezTo>
                  <a:pt x="758" y="35"/>
                  <a:pt x="670" y="13"/>
                  <a:pt x="600" y="8"/>
                </a:cubicBezTo>
                <a:cubicBezTo>
                  <a:pt x="539" y="3"/>
                  <a:pt x="473" y="11"/>
                  <a:pt x="409" y="29"/>
                </a:cubicBezTo>
                <a:cubicBezTo>
                  <a:pt x="411" y="29"/>
                  <a:pt x="413" y="28"/>
                  <a:pt x="415" y="28"/>
                </a:cubicBezTo>
                <a:cubicBezTo>
                  <a:pt x="467" y="14"/>
                  <a:pt x="521" y="9"/>
                  <a:pt x="574" y="14"/>
                </a:cubicBezTo>
                <a:close/>
                <a:moveTo>
                  <a:pt x="346" y="71"/>
                </a:moveTo>
                <a:cubicBezTo>
                  <a:pt x="334" y="77"/>
                  <a:pt x="322" y="84"/>
                  <a:pt x="311" y="91"/>
                </a:cubicBezTo>
                <a:cubicBezTo>
                  <a:pt x="338" y="80"/>
                  <a:pt x="366" y="71"/>
                  <a:pt x="395" y="64"/>
                </a:cubicBezTo>
                <a:cubicBezTo>
                  <a:pt x="378" y="66"/>
                  <a:pt x="362" y="68"/>
                  <a:pt x="346" y="71"/>
                </a:cubicBezTo>
                <a:close/>
                <a:moveTo>
                  <a:pt x="394" y="33"/>
                </a:moveTo>
                <a:cubicBezTo>
                  <a:pt x="348" y="47"/>
                  <a:pt x="303" y="66"/>
                  <a:pt x="262" y="90"/>
                </a:cubicBezTo>
                <a:cubicBezTo>
                  <a:pt x="272" y="86"/>
                  <a:pt x="283" y="83"/>
                  <a:pt x="295" y="80"/>
                </a:cubicBezTo>
                <a:cubicBezTo>
                  <a:pt x="328" y="60"/>
                  <a:pt x="363" y="44"/>
                  <a:pt x="400" y="33"/>
                </a:cubicBezTo>
                <a:cubicBezTo>
                  <a:pt x="398" y="33"/>
                  <a:pt x="396" y="33"/>
                  <a:pt x="394" y="33"/>
                </a:cubicBezTo>
                <a:close/>
                <a:moveTo>
                  <a:pt x="416" y="31"/>
                </a:moveTo>
                <a:cubicBezTo>
                  <a:pt x="377" y="41"/>
                  <a:pt x="339" y="57"/>
                  <a:pt x="304" y="77"/>
                </a:cubicBezTo>
                <a:cubicBezTo>
                  <a:pt x="318" y="74"/>
                  <a:pt x="331" y="71"/>
                  <a:pt x="345" y="68"/>
                </a:cubicBezTo>
                <a:cubicBezTo>
                  <a:pt x="380" y="51"/>
                  <a:pt x="417" y="37"/>
                  <a:pt x="455" y="28"/>
                </a:cubicBezTo>
                <a:cubicBezTo>
                  <a:pt x="447" y="28"/>
                  <a:pt x="439" y="29"/>
                  <a:pt x="431" y="30"/>
                </a:cubicBezTo>
                <a:cubicBezTo>
                  <a:pt x="426" y="30"/>
                  <a:pt x="421" y="30"/>
                  <a:pt x="416" y="31"/>
                </a:cubicBezTo>
                <a:close/>
                <a:moveTo>
                  <a:pt x="505" y="24"/>
                </a:moveTo>
                <a:cubicBezTo>
                  <a:pt x="579" y="24"/>
                  <a:pt x="656" y="33"/>
                  <a:pt x="725" y="61"/>
                </a:cubicBezTo>
                <a:cubicBezTo>
                  <a:pt x="686" y="41"/>
                  <a:pt x="644" y="27"/>
                  <a:pt x="599" y="20"/>
                </a:cubicBezTo>
                <a:cubicBezTo>
                  <a:pt x="591" y="19"/>
                  <a:pt x="582" y="18"/>
                  <a:pt x="574" y="17"/>
                </a:cubicBezTo>
                <a:cubicBezTo>
                  <a:pt x="545" y="17"/>
                  <a:pt x="516" y="19"/>
                  <a:pt x="487" y="24"/>
                </a:cubicBezTo>
                <a:cubicBezTo>
                  <a:pt x="493" y="24"/>
                  <a:pt x="499" y="24"/>
                  <a:pt x="505" y="24"/>
                </a:cubicBezTo>
                <a:close/>
                <a:moveTo>
                  <a:pt x="534" y="15"/>
                </a:moveTo>
                <a:cubicBezTo>
                  <a:pt x="500" y="15"/>
                  <a:pt x="466" y="19"/>
                  <a:pt x="432" y="27"/>
                </a:cubicBezTo>
                <a:cubicBezTo>
                  <a:pt x="445" y="26"/>
                  <a:pt x="457" y="25"/>
                  <a:pt x="470" y="25"/>
                </a:cubicBezTo>
                <a:cubicBezTo>
                  <a:pt x="493" y="20"/>
                  <a:pt x="517" y="16"/>
                  <a:pt x="540" y="15"/>
                </a:cubicBezTo>
                <a:cubicBezTo>
                  <a:pt x="538" y="15"/>
                  <a:pt x="536" y="15"/>
                  <a:pt x="534" y="15"/>
                </a:cubicBezTo>
                <a:close/>
              </a:path>
            </a:pathLst>
          </a:custGeom>
          <a:solidFill>
            <a:srgbClr val="BBBDB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prstClr val="black"/>
              </a:solidFill>
            </a:endParaRPr>
          </a:p>
        </p:txBody>
      </p:sp>
      <p:sp>
        <p:nvSpPr>
          <p:cNvPr id="75" name="Freeform 46"/>
          <p:cNvSpPr>
            <a:spLocks noEditPoints="1"/>
          </p:cNvSpPr>
          <p:nvPr/>
        </p:nvSpPr>
        <p:spPr bwMode="auto">
          <a:xfrm>
            <a:off x="11080889" y="6068371"/>
            <a:ext cx="857701" cy="720320"/>
          </a:xfrm>
          <a:custGeom>
            <a:gdLst>
              <a:gd name="T0" fmla="*/ 29 w 1017"/>
              <a:gd name="T1" fmla="*/ 438 h 853"/>
              <a:gd name="T2" fmla="*/ 473 w 1017"/>
              <a:gd name="T3" fmla="*/ 7 h 853"/>
              <a:gd name="T4" fmla="*/ 898 w 1017"/>
              <a:gd name="T5" fmla="*/ 673 h 853"/>
              <a:gd name="T6" fmla="*/ 513 w 1017"/>
              <a:gd name="T7" fmla="*/ 850 h 853"/>
              <a:gd name="T8" fmla="*/ 647 w 1017"/>
              <a:gd name="T9" fmla="*/ 826 h 853"/>
              <a:gd name="T10" fmla="*/ 395 w 1017"/>
              <a:gd name="T11" fmla="*/ 814 h 853"/>
              <a:gd name="T12" fmla="*/ 318 w 1017"/>
              <a:gd name="T13" fmla="*/ 781 h 853"/>
              <a:gd name="T14" fmla="*/ 307 w 1017"/>
              <a:gd name="T15" fmla="*/ 776 h 853"/>
              <a:gd name="T16" fmla="*/ 662 w 1017"/>
              <a:gd name="T17" fmla="*/ 805 h 853"/>
              <a:gd name="T18" fmla="*/ 441 w 1017"/>
              <a:gd name="T19" fmla="*/ 823 h 853"/>
              <a:gd name="T20" fmla="*/ 337 w 1017"/>
              <a:gd name="T21" fmla="*/ 728 h 853"/>
              <a:gd name="T22" fmla="*/ 744 w 1017"/>
              <a:gd name="T23" fmla="*/ 793 h 853"/>
              <a:gd name="T24" fmla="*/ 661 w 1017"/>
              <a:gd name="T25" fmla="*/ 802 h 853"/>
              <a:gd name="T26" fmla="*/ 919 w 1017"/>
              <a:gd name="T27" fmla="*/ 571 h 853"/>
              <a:gd name="T28" fmla="*/ 149 w 1017"/>
              <a:gd name="T29" fmla="*/ 328 h 853"/>
              <a:gd name="T30" fmla="*/ 323 w 1017"/>
              <a:gd name="T31" fmla="*/ 781 h 853"/>
              <a:gd name="T32" fmla="*/ 888 w 1017"/>
              <a:gd name="T33" fmla="*/ 683 h 853"/>
              <a:gd name="T34" fmla="*/ 848 w 1017"/>
              <a:gd name="T35" fmla="*/ 638 h 853"/>
              <a:gd name="T36" fmla="*/ 178 w 1017"/>
              <a:gd name="T37" fmla="*/ 235 h 853"/>
              <a:gd name="T38" fmla="*/ 158 w 1017"/>
              <a:gd name="T39" fmla="*/ 593 h 853"/>
              <a:gd name="T40" fmla="*/ 119 w 1017"/>
              <a:gd name="T41" fmla="*/ 584 h 853"/>
              <a:gd name="T42" fmla="*/ 820 w 1017"/>
              <a:gd name="T43" fmla="*/ 740 h 853"/>
              <a:gd name="T44" fmla="*/ 167 w 1017"/>
              <a:gd name="T45" fmla="*/ 567 h 853"/>
              <a:gd name="T46" fmla="*/ 853 w 1017"/>
              <a:gd name="T47" fmla="*/ 706 h 853"/>
              <a:gd name="T48" fmla="*/ 896 w 1017"/>
              <a:gd name="T49" fmla="*/ 671 h 853"/>
              <a:gd name="T50" fmla="*/ 905 w 1017"/>
              <a:gd name="T51" fmla="*/ 661 h 853"/>
              <a:gd name="T52" fmla="*/ 975 w 1017"/>
              <a:gd name="T53" fmla="*/ 434 h 853"/>
              <a:gd name="T54" fmla="*/ 896 w 1017"/>
              <a:gd name="T55" fmla="*/ 644 h 853"/>
              <a:gd name="T56" fmla="*/ 877 w 1017"/>
              <a:gd name="T57" fmla="*/ 320 h 853"/>
              <a:gd name="T58" fmla="*/ 114 w 1017"/>
              <a:gd name="T59" fmla="*/ 579 h 853"/>
              <a:gd name="T60" fmla="*/ 112 w 1017"/>
              <a:gd name="T61" fmla="*/ 578 h 853"/>
              <a:gd name="T62" fmla="*/ 61 w 1017"/>
              <a:gd name="T63" fmla="*/ 223 h 853"/>
              <a:gd name="T64" fmla="*/ 304 w 1017"/>
              <a:gd name="T65" fmla="*/ 17 h 853"/>
              <a:gd name="T66" fmla="*/ 785 w 1017"/>
              <a:gd name="T67" fmla="*/ 178 h 853"/>
              <a:gd name="T68" fmla="*/ 942 w 1017"/>
              <a:gd name="T69" fmla="*/ 453 h 853"/>
              <a:gd name="T70" fmla="*/ 152 w 1017"/>
              <a:gd name="T71" fmla="*/ 147 h 853"/>
              <a:gd name="T72" fmla="*/ 948 w 1017"/>
              <a:gd name="T73" fmla="*/ 491 h 853"/>
              <a:gd name="T74" fmla="*/ 715 w 1017"/>
              <a:gd name="T75" fmla="*/ 82 h 853"/>
              <a:gd name="T76" fmla="*/ 945 w 1017"/>
              <a:gd name="T77" fmla="*/ 458 h 853"/>
              <a:gd name="T78" fmla="*/ 936 w 1017"/>
              <a:gd name="T79" fmla="*/ 412 h 853"/>
              <a:gd name="T80" fmla="*/ 152 w 1017"/>
              <a:gd name="T81" fmla="*/ 353 h 853"/>
              <a:gd name="T82" fmla="*/ 162 w 1017"/>
              <a:gd name="T83" fmla="*/ 209 h 853"/>
              <a:gd name="T84" fmla="*/ 191 w 1017"/>
              <a:gd name="T85" fmla="*/ 110 h 853"/>
              <a:gd name="T86" fmla="*/ 482 w 1017"/>
              <a:gd name="T87" fmla="*/ 35 h 853"/>
              <a:gd name="T88" fmla="*/ 823 w 1017"/>
              <a:gd name="T89" fmla="*/ 179 h 853"/>
              <a:gd name="T90" fmla="*/ 261 w 1017"/>
              <a:gd name="T91" fmla="*/ 110 h 853"/>
              <a:gd name="T92" fmla="*/ 192 w 1017"/>
              <a:gd name="T93" fmla="*/ 103 h 853"/>
              <a:gd name="T94" fmla="*/ 218 w 1017"/>
              <a:gd name="T95" fmla="*/ 84 h 853"/>
              <a:gd name="T96" fmla="*/ 242 w 1017"/>
              <a:gd name="T97" fmla="*/ 71 h 853"/>
              <a:gd name="T98" fmla="*/ 496 w 1017"/>
              <a:gd name="T99" fmla="*/ 34 h 853"/>
              <a:gd name="T100" fmla="*/ 204 w 1017"/>
              <a:gd name="T101" fmla="*/ 89 h 853"/>
              <a:gd name="T102" fmla="*/ 306 w 1017"/>
              <a:gd name="T103" fmla="*/ 75 h 853"/>
              <a:gd name="T104" fmla="*/ 258 w 1017"/>
              <a:gd name="T105" fmla="*/ 40 h 853"/>
              <a:gd name="T106" fmla="*/ 270 w 1017"/>
              <a:gd name="T107" fmla="*/ 56 h 853"/>
              <a:gd name="T108" fmla="*/ 620 w 1017"/>
              <a:gd name="T109" fmla="*/ 40 h 853"/>
              <a:gd name="T110" fmla="*/ 483 w 1017"/>
              <a:gd name="T111" fmla="*/ 20 h 853"/>
              <a:gd name="T112" fmla="*/ 457 w 1017"/>
              <a:gd name="T113" fmla="*/ 19 h 853"/>
              <a:gd name="T114" fmla="*/ 496 w 1017"/>
              <a:gd name="T115" fmla="*/ 11 h 853"/>
              <a:gd name="T116" fmla="*/ 439 w 1017"/>
              <a:gd name="T117" fmla="*/ 6 h 85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</a:cxnLst>
            <a:rect l="0" t="0" r="r" b="b"/>
            <a:pathLst>
              <a:path w="1017" h="853">
                <a:moveTo>
                  <a:pt x="532" y="853"/>
                </a:moveTo>
                <a:cubicBezTo>
                  <a:pt x="502" y="853"/>
                  <a:pt x="472" y="850"/>
                  <a:pt x="443" y="843"/>
                </a:cubicBezTo>
                <a:cubicBezTo>
                  <a:pt x="401" y="838"/>
                  <a:pt x="361" y="826"/>
                  <a:pt x="324" y="809"/>
                </a:cubicBezTo>
                <a:cubicBezTo>
                  <a:pt x="224" y="763"/>
                  <a:pt x="162" y="683"/>
                  <a:pt x="124" y="602"/>
                </a:cubicBezTo>
                <a:cubicBezTo>
                  <a:pt x="119" y="595"/>
                  <a:pt x="114" y="587"/>
                  <a:pt x="110" y="579"/>
                </a:cubicBezTo>
                <a:cubicBezTo>
                  <a:pt x="74" y="541"/>
                  <a:pt x="46" y="493"/>
                  <a:pt x="29" y="438"/>
                </a:cubicBezTo>
                <a:cubicBezTo>
                  <a:pt x="10" y="379"/>
                  <a:pt x="5" y="317"/>
                  <a:pt x="14" y="259"/>
                </a:cubicBezTo>
                <a:cubicBezTo>
                  <a:pt x="37" y="105"/>
                  <a:pt x="159" y="45"/>
                  <a:pt x="256" y="23"/>
                </a:cubicBezTo>
                <a:cubicBezTo>
                  <a:pt x="277" y="18"/>
                  <a:pt x="299" y="14"/>
                  <a:pt x="320" y="12"/>
                </a:cubicBezTo>
                <a:cubicBezTo>
                  <a:pt x="367" y="0"/>
                  <a:pt x="416" y="2"/>
                  <a:pt x="466" y="4"/>
                </a:cubicBezTo>
                <a:cubicBezTo>
                  <a:pt x="473" y="5"/>
                  <a:pt x="473" y="5"/>
                  <a:pt x="473" y="5"/>
                </a:cubicBezTo>
                <a:cubicBezTo>
                  <a:pt x="473" y="7"/>
                  <a:pt x="473" y="7"/>
                  <a:pt x="473" y="7"/>
                </a:cubicBezTo>
                <a:cubicBezTo>
                  <a:pt x="478" y="7"/>
                  <a:pt x="484" y="7"/>
                  <a:pt x="489" y="8"/>
                </a:cubicBezTo>
                <a:cubicBezTo>
                  <a:pt x="497" y="8"/>
                  <a:pt x="504" y="9"/>
                  <a:pt x="511" y="10"/>
                </a:cubicBezTo>
                <a:cubicBezTo>
                  <a:pt x="632" y="3"/>
                  <a:pt x="757" y="40"/>
                  <a:pt x="843" y="113"/>
                </a:cubicBezTo>
                <a:cubicBezTo>
                  <a:pt x="899" y="160"/>
                  <a:pt x="943" y="220"/>
                  <a:pt x="970" y="286"/>
                </a:cubicBezTo>
                <a:cubicBezTo>
                  <a:pt x="998" y="356"/>
                  <a:pt x="1005" y="429"/>
                  <a:pt x="991" y="499"/>
                </a:cubicBezTo>
                <a:cubicBezTo>
                  <a:pt x="978" y="563"/>
                  <a:pt x="946" y="622"/>
                  <a:pt x="898" y="673"/>
                </a:cubicBezTo>
                <a:cubicBezTo>
                  <a:pt x="896" y="676"/>
                  <a:pt x="894" y="679"/>
                  <a:pt x="891" y="682"/>
                </a:cubicBezTo>
                <a:cubicBezTo>
                  <a:pt x="859" y="725"/>
                  <a:pt x="814" y="762"/>
                  <a:pt x="759" y="789"/>
                </a:cubicBezTo>
                <a:cubicBezTo>
                  <a:pt x="690" y="831"/>
                  <a:pt x="611" y="853"/>
                  <a:pt x="532" y="853"/>
                </a:cubicBezTo>
                <a:close/>
                <a:moveTo>
                  <a:pt x="474" y="846"/>
                </a:moveTo>
                <a:cubicBezTo>
                  <a:pt x="488" y="848"/>
                  <a:pt x="501" y="849"/>
                  <a:pt x="515" y="850"/>
                </a:cubicBezTo>
                <a:cubicBezTo>
                  <a:pt x="514" y="850"/>
                  <a:pt x="514" y="850"/>
                  <a:pt x="513" y="850"/>
                </a:cubicBezTo>
                <a:cubicBezTo>
                  <a:pt x="505" y="849"/>
                  <a:pt x="497" y="848"/>
                  <a:pt x="489" y="847"/>
                </a:cubicBezTo>
                <a:cubicBezTo>
                  <a:pt x="484" y="847"/>
                  <a:pt x="479" y="847"/>
                  <a:pt x="474" y="846"/>
                </a:cubicBezTo>
                <a:close/>
                <a:moveTo>
                  <a:pt x="512" y="847"/>
                </a:moveTo>
                <a:cubicBezTo>
                  <a:pt x="513" y="847"/>
                  <a:pt x="513" y="847"/>
                  <a:pt x="514" y="847"/>
                </a:cubicBezTo>
                <a:cubicBezTo>
                  <a:pt x="584" y="853"/>
                  <a:pt x="657" y="837"/>
                  <a:pt x="722" y="805"/>
                </a:cubicBezTo>
                <a:cubicBezTo>
                  <a:pt x="697" y="814"/>
                  <a:pt x="672" y="821"/>
                  <a:pt x="647" y="826"/>
                </a:cubicBezTo>
                <a:cubicBezTo>
                  <a:pt x="626" y="832"/>
                  <a:pt x="605" y="837"/>
                  <a:pt x="583" y="841"/>
                </a:cubicBezTo>
                <a:cubicBezTo>
                  <a:pt x="559" y="845"/>
                  <a:pt x="535" y="847"/>
                  <a:pt x="512" y="847"/>
                </a:cubicBezTo>
                <a:close/>
                <a:moveTo>
                  <a:pt x="485" y="844"/>
                </a:moveTo>
                <a:cubicBezTo>
                  <a:pt x="527" y="845"/>
                  <a:pt x="571" y="841"/>
                  <a:pt x="613" y="832"/>
                </a:cubicBezTo>
                <a:cubicBezTo>
                  <a:pt x="555" y="840"/>
                  <a:pt x="496" y="837"/>
                  <a:pt x="441" y="826"/>
                </a:cubicBezTo>
                <a:cubicBezTo>
                  <a:pt x="426" y="823"/>
                  <a:pt x="410" y="819"/>
                  <a:pt x="395" y="814"/>
                </a:cubicBezTo>
                <a:cubicBezTo>
                  <a:pt x="424" y="828"/>
                  <a:pt x="454" y="838"/>
                  <a:pt x="485" y="844"/>
                </a:cubicBezTo>
                <a:close/>
                <a:moveTo>
                  <a:pt x="439" y="839"/>
                </a:moveTo>
                <a:cubicBezTo>
                  <a:pt x="448" y="841"/>
                  <a:pt x="457" y="842"/>
                  <a:pt x="466" y="843"/>
                </a:cubicBezTo>
                <a:cubicBezTo>
                  <a:pt x="435" y="835"/>
                  <a:pt x="405" y="824"/>
                  <a:pt x="377" y="808"/>
                </a:cubicBezTo>
                <a:cubicBezTo>
                  <a:pt x="366" y="803"/>
                  <a:pt x="354" y="798"/>
                  <a:pt x="343" y="792"/>
                </a:cubicBezTo>
                <a:cubicBezTo>
                  <a:pt x="335" y="789"/>
                  <a:pt x="326" y="785"/>
                  <a:pt x="318" y="781"/>
                </a:cubicBezTo>
                <a:cubicBezTo>
                  <a:pt x="350" y="806"/>
                  <a:pt x="386" y="825"/>
                  <a:pt x="427" y="837"/>
                </a:cubicBezTo>
                <a:cubicBezTo>
                  <a:pt x="431" y="838"/>
                  <a:pt x="435" y="839"/>
                  <a:pt x="439" y="839"/>
                </a:cubicBezTo>
                <a:close/>
                <a:moveTo>
                  <a:pt x="136" y="621"/>
                </a:moveTo>
                <a:cubicBezTo>
                  <a:pt x="174" y="694"/>
                  <a:pt x="234" y="764"/>
                  <a:pt x="325" y="807"/>
                </a:cubicBezTo>
                <a:cubicBezTo>
                  <a:pt x="353" y="819"/>
                  <a:pt x="382" y="829"/>
                  <a:pt x="412" y="835"/>
                </a:cubicBezTo>
                <a:cubicBezTo>
                  <a:pt x="373" y="822"/>
                  <a:pt x="338" y="801"/>
                  <a:pt x="307" y="776"/>
                </a:cubicBezTo>
                <a:cubicBezTo>
                  <a:pt x="278" y="761"/>
                  <a:pt x="250" y="742"/>
                  <a:pt x="225" y="721"/>
                </a:cubicBezTo>
                <a:cubicBezTo>
                  <a:pt x="192" y="692"/>
                  <a:pt x="162" y="658"/>
                  <a:pt x="136" y="621"/>
                </a:cubicBezTo>
                <a:close/>
                <a:moveTo>
                  <a:pt x="487" y="830"/>
                </a:moveTo>
                <a:cubicBezTo>
                  <a:pt x="538" y="837"/>
                  <a:pt x="592" y="835"/>
                  <a:pt x="644" y="824"/>
                </a:cubicBezTo>
                <a:cubicBezTo>
                  <a:pt x="699" y="808"/>
                  <a:pt x="752" y="784"/>
                  <a:pt x="797" y="750"/>
                </a:cubicBezTo>
                <a:cubicBezTo>
                  <a:pt x="756" y="774"/>
                  <a:pt x="710" y="793"/>
                  <a:pt x="662" y="805"/>
                </a:cubicBezTo>
                <a:cubicBezTo>
                  <a:pt x="649" y="808"/>
                  <a:pt x="637" y="811"/>
                  <a:pt x="624" y="813"/>
                </a:cubicBezTo>
                <a:cubicBezTo>
                  <a:pt x="579" y="826"/>
                  <a:pt x="532" y="833"/>
                  <a:pt x="487" y="830"/>
                </a:cubicBezTo>
                <a:close/>
                <a:moveTo>
                  <a:pt x="441" y="823"/>
                </a:moveTo>
                <a:cubicBezTo>
                  <a:pt x="491" y="831"/>
                  <a:pt x="544" y="829"/>
                  <a:pt x="595" y="818"/>
                </a:cubicBezTo>
                <a:cubicBezTo>
                  <a:pt x="519" y="829"/>
                  <a:pt x="447" y="824"/>
                  <a:pt x="382" y="805"/>
                </a:cubicBezTo>
                <a:cubicBezTo>
                  <a:pt x="401" y="812"/>
                  <a:pt x="421" y="818"/>
                  <a:pt x="441" y="823"/>
                </a:cubicBezTo>
                <a:close/>
                <a:moveTo>
                  <a:pt x="364" y="797"/>
                </a:moveTo>
                <a:cubicBezTo>
                  <a:pt x="442" y="823"/>
                  <a:pt x="531" y="828"/>
                  <a:pt x="624" y="810"/>
                </a:cubicBezTo>
                <a:cubicBezTo>
                  <a:pt x="686" y="792"/>
                  <a:pt x="744" y="759"/>
                  <a:pt x="789" y="714"/>
                </a:cubicBezTo>
                <a:cubicBezTo>
                  <a:pt x="811" y="692"/>
                  <a:pt x="829" y="669"/>
                  <a:pt x="844" y="645"/>
                </a:cubicBezTo>
                <a:cubicBezTo>
                  <a:pt x="797" y="682"/>
                  <a:pt x="747" y="709"/>
                  <a:pt x="708" y="727"/>
                </a:cubicBezTo>
                <a:cubicBezTo>
                  <a:pt x="577" y="788"/>
                  <a:pt x="439" y="788"/>
                  <a:pt x="337" y="728"/>
                </a:cubicBezTo>
                <a:cubicBezTo>
                  <a:pt x="227" y="663"/>
                  <a:pt x="174" y="547"/>
                  <a:pt x="156" y="427"/>
                </a:cubicBezTo>
                <a:cubicBezTo>
                  <a:pt x="163" y="512"/>
                  <a:pt x="192" y="597"/>
                  <a:pt x="239" y="670"/>
                </a:cubicBezTo>
                <a:cubicBezTo>
                  <a:pt x="273" y="724"/>
                  <a:pt x="316" y="767"/>
                  <a:pt x="364" y="797"/>
                </a:cubicBezTo>
                <a:close/>
                <a:moveTo>
                  <a:pt x="818" y="738"/>
                </a:moveTo>
                <a:cubicBezTo>
                  <a:pt x="778" y="771"/>
                  <a:pt x="730" y="797"/>
                  <a:pt x="678" y="816"/>
                </a:cubicBezTo>
                <a:cubicBezTo>
                  <a:pt x="701" y="810"/>
                  <a:pt x="723" y="802"/>
                  <a:pt x="744" y="793"/>
                </a:cubicBezTo>
                <a:cubicBezTo>
                  <a:pt x="771" y="777"/>
                  <a:pt x="797" y="758"/>
                  <a:pt x="820" y="736"/>
                </a:cubicBezTo>
                <a:cubicBezTo>
                  <a:pt x="820" y="737"/>
                  <a:pt x="819" y="737"/>
                  <a:pt x="818" y="738"/>
                </a:cubicBezTo>
                <a:close/>
                <a:moveTo>
                  <a:pt x="850" y="640"/>
                </a:moveTo>
                <a:cubicBezTo>
                  <a:pt x="834" y="667"/>
                  <a:pt x="814" y="692"/>
                  <a:pt x="791" y="715"/>
                </a:cubicBezTo>
                <a:cubicBezTo>
                  <a:pt x="752" y="755"/>
                  <a:pt x="701" y="786"/>
                  <a:pt x="647" y="805"/>
                </a:cubicBezTo>
                <a:cubicBezTo>
                  <a:pt x="652" y="804"/>
                  <a:pt x="657" y="803"/>
                  <a:pt x="661" y="802"/>
                </a:cubicBezTo>
                <a:cubicBezTo>
                  <a:pt x="712" y="789"/>
                  <a:pt x="767" y="767"/>
                  <a:pt x="816" y="735"/>
                </a:cubicBezTo>
                <a:cubicBezTo>
                  <a:pt x="817" y="735"/>
                  <a:pt x="818" y="734"/>
                  <a:pt x="819" y="733"/>
                </a:cubicBezTo>
                <a:cubicBezTo>
                  <a:pt x="832" y="723"/>
                  <a:pt x="844" y="712"/>
                  <a:pt x="854" y="700"/>
                </a:cubicBezTo>
                <a:cubicBezTo>
                  <a:pt x="864" y="689"/>
                  <a:pt x="873" y="677"/>
                  <a:pt x="881" y="665"/>
                </a:cubicBezTo>
                <a:cubicBezTo>
                  <a:pt x="886" y="658"/>
                  <a:pt x="890" y="650"/>
                  <a:pt x="894" y="643"/>
                </a:cubicBezTo>
                <a:cubicBezTo>
                  <a:pt x="905" y="620"/>
                  <a:pt x="914" y="596"/>
                  <a:pt x="919" y="571"/>
                </a:cubicBezTo>
                <a:cubicBezTo>
                  <a:pt x="899" y="596"/>
                  <a:pt x="875" y="620"/>
                  <a:pt x="850" y="640"/>
                </a:cubicBezTo>
                <a:close/>
                <a:moveTo>
                  <a:pt x="351" y="792"/>
                </a:moveTo>
                <a:cubicBezTo>
                  <a:pt x="352" y="792"/>
                  <a:pt x="353" y="793"/>
                  <a:pt x="354" y="793"/>
                </a:cubicBezTo>
                <a:cubicBezTo>
                  <a:pt x="309" y="763"/>
                  <a:pt x="269" y="722"/>
                  <a:pt x="236" y="671"/>
                </a:cubicBezTo>
                <a:cubicBezTo>
                  <a:pt x="181" y="586"/>
                  <a:pt x="152" y="484"/>
                  <a:pt x="151" y="386"/>
                </a:cubicBezTo>
                <a:cubicBezTo>
                  <a:pt x="150" y="367"/>
                  <a:pt x="149" y="348"/>
                  <a:pt x="149" y="328"/>
                </a:cubicBezTo>
                <a:cubicBezTo>
                  <a:pt x="138" y="406"/>
                  <a:pt x="144" y="490"/>
                  <a:pt x="170" y="566"/>
                </a:cubicBezTo>
                <a:cubicBezTo>
                  <a:pt x="188" y="622"/>
                  <a:pt x="222" y="686"/>
                  <a:pt x="271" y="738"/>
                </a:cubicBezTo>
                <a:cubicBezTo>
                  <a:pt x="289" y="754"/>
                  <a:pt x="307" y="767"/>
                  <a:pt x="326" y="779"/>
                </a:cubicBezTo>
                <a:cubicBezTo>
                  <a:pt x="334" y="784"/>
                  <a:pt x="342" y="788"/>
                  <a:pt x="351" y="792"/>
                </a:cubicBezTo>
                <a:close/>
                <a:moveTo>
                  <a:pt x="308" y="773"/>
                </a:moveTo>
                <a:cubicBezTo>
                  <a:pt x="313" y="776"/>
                  <a:pt x="318" y="778"/>
                  <a:pt x="323" y="781"/>
                </a:cubicBezTo>
                <a:cubicBezTo>
                  <a:pt x="314" y="776"/>
                  <a:pt x="306" y="770"/>
                  <a:pt x="298" y="764"/>
                </a:cubicBezTo>
                <a:cubicBezTo>
                  <a:pt x="301" y="767"/>
                  <a:pt x="305" y="770"/>
                  <a:pt x="308" y="773"/>
                </a:cubicBezTo>
                <a:close/>
                <a:moveTo>
                  <a:pt x="846" y="718"/>
                </a:moveTo>
                <a:cubicBezTo>
                  <a:pt x="839" y="726"/>
                  <a:pt x="832" y="733"/>
                  <a:pt x="824" y="740"/>
                </a:cubicBezTo>
                <a:cubicBezTo>
                  <a:pt x="811" y="752"/>
                  <a:pt x="797" y="763"/>
                  <a:pt x="782" y="773"/>
                </a:cubicBezTo>
                <a:cubicBezTo>
                  <a:pt x="826" y="749"/>
                  <a:pt x="861" y="718"/>
                  <a:pt x="888" y="683"/>
                </a:cubicBezTo>
                <a:cubicBezTo>
                  <a:pt x="882" y="688"/>
                  <a:pt x="877" y="693"/>
                  <a:pt x="871" y="698"/>
                </a:cubicBezTo>
                <a:cubicBezTo>
                  <a:pt x="863" y="705"/>
                  <a:pt x="854" y="712"/>
                  <a:pt x="846" y="718"/>
                </a:cubicBezTo>
                <a:close/>
                <a:moveTo>
                  <a:pt x="154" y="386"/>
                </a:moveTo>
                <a:cubicBezTo>
                  <a:pt x="165" y="519"/>
                  <a:pt x="217" y="654"/>
                  <a:pt x="339" y="726"/>
                </a:cubicBezTo>
                <a:cubicBezTo>
                  <a:pt x="440" y="785"/>
                  <a:pt x="577" y="785"/>
                  <a:pt x="707" y="725"/>
                </a:cubicBezTo>
                <a:cubicBezTo>
                  <a:pt x="747" y="706"/>
                  <a:pt x="800" y="677"/>
                  <a:pt x="848" y="638"/>
                </a:cubicBezTo>
                <a:cubicBezTo>
                  <a:pt x="905" y="543"/>
                  <a:pt x="915" y="428"/>
                  <a:pt x="873" y="317"/>
                </a:cubicBezTo>
                <a:cubicBezTo>
                  <a:pt x="871" y="313"/>
                  <a:pt x="870" y="309"/>
                  <a:pt x="868" y="306"/>
                </a:cubicBezTo>
                <a:cubicBezTo>
                  <a:pt x="810" y="211"/>
                  <a:pt x="709" y="137"/>
                  <a:pt x="585" y="102"/>
                </a:cubicBezTo>
                <a:cubicBezTo>
                  <a:pt x="495" y="76"/>
                  <a:pt x="404" y="67"/>
                  <a:pt x="322" y="76"/>
                </a:cubicBezTo>
                <a:cubicBezTo>
                  <a:pt x="289" y="92"/>
                  <a:pt x="260" y="112"/>
                  <a:pt x="236" y="135"/>
                </a:cubicBezTo>
                <a:cubicBezTo>
                  <a:pt x="211" y="164"/>
                  <a:pt x="191" y="198"/>
                  <a:pt x="178" y="235"/>
                </a:cubicBezTo>
                <a:cubicBezTo>
                  <a:pt x="161" y="282"/>
                  <a:pt x="153" y="334"/>
                  <a:pt x="154" y="386"/>
                </a:cubicBezTo>
                <a:close/>
                <a:moveTo>
                  <a:pt x="126" y="601"/>
                </a:moveTo>
                <a:cubicBezTo>
                  <a:pt x="154" y="645"/>
                  <a:pt x="188" y="686"/>
                  <a:pt x="227" y="719"/>
                </a:cubicBezTo>
                <a:cubicBezTo>
                  <a:pt x="249" y="738"/>
                  <a:pt x="272" y="754"/>
                  <a:pt x="298" y="768"/>
                </a:cubicBezTo>
                <a:cubicBezTo>
                  <a:pt x="291" y="762"/>
                  <a:pt x="284" y="756"/>
                  <a:pt x="278" y="749"/>
                </a:cubicBezTo>
                <a:cubicBezTo>
                  <a:pt x="228" y="708"/>
                  <a:pt x="187" y="655"/>
                  <a:pt x="158" y="593"/>
                </a:cubicBezTo>
                <a:cubicBezTo>
                  <a:pt x="148" y="571"/>
                  <a:pt x="138" y="549"/>
                  <a:pt x="130" y="526"/>
                </a:cubicBezTo>
                <a:cubicBezTo>
                  <a:pt x="81" y="388"/>
                  <a:pt x="88" y="245"/>
                  <a:pt x="149" y="145"/>
                </a:cubicBezTo>
                <a:cubicBezTo>
                  <a:pt x="155" y="136"/>
                  <a:pt x="160" y="128"/>
                  <a:pt x="167" y="120"/>
                </a:cubicBezTo>
                <a:cubicBezTo>
                  <a:pt x="159" y="127"/>
                  <a:pt x="151" y="134"/>
                  <a:pt x="143" y="142"/>
                </a:cubicBezTo>
                <a:cubicBezTo>
                  <a:pt x="62" y="225"/>
                  <a:pt x="59" y="368"/>
                  <a:pt x="83" y="474"/>
                </a:cubicBezTo>
                <a:cubicBezTo>
                  <a:pt x="91" y="509"/>
                  <a:pt x="102" y="546"/>
                  <a:pt x="119" y="584"/>
                </a:cubicBezTo>
                <a:cubicBezTo>
                  <a:pt x="120" y="586"/>
                  <a:pt x="122" y="588"/>
                  <a:pt x="124" y="589"/>
                </a:cubicBezTo>
                <a:cubicBezTo>
                  <a:pt x="122" y="591"/>
                  <a:pt x="122" y="591"/>
                  <a:pt x="122" y="591"/>
                </a:cubicBezTo>
                <a:cubicBezTo>
                  <a:pt x="122" y="591"/>
                  <a:pt x="122" y="591"/>
                  <a:pt x="122" y="591"/>
                </a:cubicBezTo>
                <a:cubicBezTo>
                  <a:pt x="123" y="594"/>
                  <a:pt x="125" y="598"/>
                  <a:pt x="126" y="601"/>
                </a:cubicBezTo>
                <a:close/>
                <a:moveTo>
                  <a:pt x="833" y="728"/>
                </a:moveTo>
                <a:cubicBezTo>
                  <a:pt x="829" y="732"/>
                  <a:pt x="825" y="736"/>
                  <a:pt x="820" y="740"/>
                </a:cubicBezTo>
                <a:cubicBezTo>
                  <a:pt x="821" y="739"/>
                  <a:pt x="822" y="738"/>
                  <a:pt x="822" y="738"/>
                </a:cubicBezTo>
                <a:cubicBezTo>
                  <a:pt x="826" y="734"/>
                  <a:pt x="830" y="731"/>
                  <a:pt x="833" y="727"/>
                </a:cubicBezTo>
                <a:cubicBezTo>
                  <a:pt x="833" y="727"/>
                  <a:pt x="833" y="728"/>
                  <a:pt x="833" y="728"/>
                </a:cubicBezTo>
                <a:close/>
                <a:moveTo>
                  <a:pt x="161" y="592"/>
                </a:moveTo>
                <a:cubicBezTo>
                  <a:pt x="185" y="640"/>
                  <a:pt x="216" y="683"/>
                  <a:pt x="251" y="719"/>
                </a:cubicBezTo>
                <a:cubicBezTo>
                  <a:pt x="211" y="670"/>
                  <a:pt x="183" y="615"/>
                  <a:pt x="167" y="567"/>
                </a:cubicBezTo>
                <a:cubicBezTo>
                  <a:pt x="140" y="485"/>
                  <a:pt x="134" y="394"/>
                  <a:pt x="149" y="310"/>
                </a:cubicBezTo>
                <a:cubicBezTo>
                  <a:pt x="150" y="275"/>
                  <a:pt x="154" y="240"/>
                  <a:pt x="159" y="208"/>
                </a:cubicBezTo>
                <a:cubicBezTo>
                  <a:pt x="165" y="177"/>
                  <a:pt x="172" y="146"/>
                  <a:pt x="185" y="117"/>
                </a:cubicBezTo>
                <a:cubicBezTo>
                  <a:pt x="106" y="205"/>
                  <a:pt x="106" y="336"/>
                  <a:pt x="110" y="392"/>
                </a:cubicBezTo>
                <a:cubicBezTo>
                  <a:pt x="116" y="465"/>
                  <a:pt x="133" y="532"/>
                  <a:pt x="161" y="592"/>
                </a:cubicBezTo>
                <a:close/>
                <a:moveTo>
                  <a:pt x="853" y="706"/>
                </a:moveTo>
                <a:cubicBezTo>
                  <a:pt x="850" y="710"/>
                  <a:pt x="846" y="714"/>
                  <a:pt x="843" y="717"/>
                </a:cubicBezTo>
                <a:cubicBezTo>
                  <a:pt x="843" y="717"/>
                  <a:pt x="843" y="717"/>
                  <a:pt x="843" y="717"/>
                </a:cubicBezTo>
                <a:cubicBezTo>
                  <a:pt x="847" y="713"/>
                  <a:pt x="850" y="710"/>
                  <a:pt x="853" y="706"/>
                </a:cubicBezTo>
                <a:close/>
                <a:moveTo>
                  <a:pt x="878" y="677"/>
                </a:moveTo>
                <a:cubicBezTo>
                  <a:pt x="871" y="688"/>
                  <a:pt x="863" y="698"/>
                  <a:pt x="854" y="708"/>
                </a:cubicBezTo>
                <a:cubicBezTo>
                  <a:pt x="869" y="697"/>
                  <a:pt x="883" y="685"/>
                  <a:pt x="896" y="671"/>
                </a:cubicBezTo>
                <a:cubicBezTo>
                  <a:pt x="924" y="630"/>
                  <a:pt x="940" y="583"/>
                  <a:pt x="945" y="531"/>
                </a:cubicBezTo>
                <a:cubicBezTo>
                  <a:pt x="945" y="531"/>
                  <a:pt x="944" y="532"/>
                  <a:pt x="944" y="533"/>
                </a:cubicBezTo>
                <a:cubicBezTo>
                  <a:pt x="941" y="551"/>
                  <a:pt x="936" y="568"/>
                  <a:pt x="929" y="586"/>
                </a:cubicBezTo>
                <a:cubicBezTo>
                  <a:pt x="918" y="618"/>
                  <a:pt x="900" y="648"/>
                  <a:pt x="878" y="677"/>
                </a:cubicBezTo>
                <a:close/>
                <a:moveTo>
                  <a:pt x="948" y="525"/>
                </a:moveTo>
                <a:cubicBezTo>
                  <a:pt x="945" y="575"/>
                  <a:pt x="930" y="620"/>
                  <a:pt x="905" y="661"/>
                </a:cubicBezTo>
                <a:cubicBezTo>
                  <a:pt x="945" y="617"/>
                  <a:pt x="975" y="563"/>
                  <a:pt x="989" y="498"/>
                </a:cubicBezTo>
                <a:cubicBezTo>
                  <a:pt x="1017" y="361"/>
                  <a:pt x="960" y="214"/>
                  <a:pt x="841" y="115"/>
                </a:cubicBezTo>
                <a:cubicBezTo>
                  <a:pt x="759" y="46"/>
                  <a:pt x="642" y="9"/>
                  <a:pt x="526" y="12"/>
                </a:cubicBezTo>
                <a:cubicBezTo>
                  <a:pt x="563" y="18"/>
                  <a:pt x="601" y="28"/>
                  <a:pt x="637" y="43"/>
                </a:cubicBezTo>
                <a:cubicBezTo>
                  <a:pt x="724" y="61"/>
                  <a:pt x="805" y="100"/>
                  <a:pt x="866" y="155"/>
                </a:cubicBezTo>
                <a:cubicBezTo>
                  <a:pt x="947" y="229"/>
                  <a:pt x="985" y="326"/>
                  <a:pt x="975" y="434"/>
                </a:cubicBezTo>
                <a:cubicBezTo>
                  <a:pt x="972" y="467"/>
                  <a:pt x="962" y="497"/>
                  <a:pt x="948" y="525"/>
                </a:cubicBezTo>
                <a:close/>
                <a:moveTo>
                  <a:pt x="896" y="644"/>
                </a:moveTo>
                <a:cubicBezTo>
                  <a:pt x="895" y="648"/>
                  <a:pt x="893" y="652"/>
                  <a:pt x="890" y="656"/>
                </a:cubicBezTo>
                <a:cubicBezTo>
                  <a:pt x="915" y="620"/>
                  <a:pt x="932" y="580"/>
                  <a:pt x="940" y="539"/>
                </a:cubicBezTo>
                <a:cubicBezTo>
                  <a:pt x="938" y="543"/>
                  <a:pt x="935" y="548"/>
                  <a:pt x="932" y="552"/>
                </a:cubicBezTo>
                <a:cubicBezTo>
                  <a:pt x="925" y="584"/>
                  <a:pt x="913" y="615"/>
                  <a:pt x="896" y="644"/>
                </a:cubicBezTo>
                <a:close/>
                <a:moveTo>
                  <a:pt x="877" y="320"/>
                </a:moveTo>
                <a:cubicBezTo>
                  <a:pt x="902" y="389"/>
                  <a:pt x="908" y="461"/>
                  <a:pt x="894" y="529"/>
                </a:cubicBezTo>
                <a:cubicBezTo>
                  <a:pt x="887" y="565"/>
                  <a:pt x="873" y="600"/>
                  <a:pt x="854" y="633"/>
                </a:cubicBezTo>
                <a:cubicBezTo>
                  <a:pt x="878" y="613"/>
                  <a:pt x="901" y="590"/>
                  <a:pt x="920" y="565"/>
                </a:cubicBezTo>
                <a:cubicBezTo>
                  <a:pt x="931" y="505"/>
                  <a:pt x="926" y="442"/>
                  <a:pt x="903" y="377"/>
                </a:cubicBezTo>
                <a:cubicBezTo>
                  <a:pt x="896" y="358"/>
                  <a:pt x="887" y="339"/>
                  <a:pt x="877" y="320"/>
                </a:cubicBezTo>
                <a:close/>
                <a:moveTo>
                  <a:pt x="923" y="566"/>
                </a:moveTo>
                <a:cubicBezTo>
                  <a:pt x="920" y="579"/>
                  <a:pt x="917" y="592"/>
                  <a:pt x="912" y="605"/>
                </a:cubicBezTo>
                <a:cubicBezTo>
                  <a:pt x="919" y="590"/>
                  <a:pt x="924" y="574"/>
                  <a:pt x="928" y="558"/>
                </a:cubicBezTo>
                <a:cubicBezTo>
                  <a:pt x="926" y="561"/>
                  <a:pt x="924" y="563"/>
                  <a:pt x="923" y="566"/>
                </a:cubicBezTo>
                <a:close/>
                <a:moveTo>
                  <a:pt x="112" y="578"/>
                </a:moveTo>
                <a:cubicBezTo>
                  <a:pt x="113" y="578"/>
                  <a:pt x="113" y="579"/>
                  <a:pt x="114" y="579"/>
                </a:cubicBezTo>
                <a:cubicBezTo>
                  <a:pt x="99" y="543"/>
                  <a:pt x="88" y="507"/>
                  <a:pt x="81" y="475"/>
                </a:cubicBezTo>
                <a:cubicBezTo>
                  <a:pt x="67" y="415"/>
                  <a:pt x="64" y="353"/>
                  <a:pt x="71" y="299"/>
                </a:cubicBezTo>
                <a:cubicBezTo>
                  <a:pt x="80" y="232"/>
                  <a:pt x="103" y="179"/>
                  <a:pt x="141" y="140"/>
                </a:cubicBezTo>
                <a:cubicBezTo>
                  <a:pt x="149" y="132"/>
                  <a:pt x="157" y="125"/>
                  <a:pt x="165" y="118"/>
                </a:cubicBezTo>
                <a:cubicBezTo>
                  <a:pt x="75" y="162"/>
                  <a:pt x="33" y="250"/>
                  <a:pt x="45" y="375"/>
                </a:cubicBezTo>
                <a:cubicBezTo>
                  <a:pt x="52" y="443"/>
                  <a:pt x="76" y="514"/>
                  <a:pt x="112" y="578"/>
                </a:cubicBezTo>
                <a:close/>
                <a:moveTo>
                  <a:pt x="304" y="17"/>
                </a:moveTo>
                <a:cubicBezTo>
                  <a:pt x="288" y="19"/>
                  <a:pt x="272" y="22"/>
                  <a:pt x="257" y="25"/>
                </a:cubicBezTo>
                <a:cubicBezTo>
                  <a:pt x="160" y="48"/>
                  <a:pt x="39" y="107"/>
                  <a:pt x="16" y="259"/>
                </a:cubicBezTo>
                <a:cubicBezTo>
                  <a:pt x="0" y="368"/>
                  <a:pt x="35" y="489"/>
                  <a:pt x="104" y="569"/>
                </a:cubicBezTo>
                <a:cubicBezTo>
                  <a:pt x="71" y="507"/>
                  <a:pt x="49" y="440"/>
                  <a:pt x="43" y="375"/>
                </a:cubicBezTo>
                <a:cubicBezTo>
                  <a:pt x="37" y="316"/>
                  <a:pt x="43" y="265"/>
                  <a:pt x="61" y="223"/>
                </a:cubicBezTo>
                <a:cubicBezTo>
                  <a:pt x="81" y="175"/>
                  <a:pt x="116" y="138"/>
                  <a:pt x="165" y="115"/>
                </a:cubicBezTo>
                <a:cubicBezTo>
                  <a:pt x="168" y="114"/>
                  <a:pt x="171" y="112"/>
                  <a:pt x="173" y="111"/>
                </a:cubicBezTo>
                <a:cubicBezTo>
                  <a:pt x="174" y="111"/>
                  <a:pt x="175" y="110"/>
                  <a:pt x="176" y="109"/>
                </a:cubicBezTo>
                <a:cubicBezTo>
                  <a:pt x="186" y="97"/>
                  <a:pt x="198" y="86"/>
                  <a:pt x="211" y="76"/>
                </a:cubicBezTo>
                <a:cubicBezTo>
                  <a:pt x="223" y="61"/>
                  <a:pt x="238" y="48"/>
                  <a:pt x="256" y="38"/>
                </a:cubicBezTo>
                <a:cubicBezTo>
                  <a:pt x="272" y="29"/>
                  <a:pt x="288" y="22"/>
                  <a:pt x="304" y="17"/>
                </a:cubicBezTo>
                <a:close/>
                <a:moveTo>
                  <a:pt x="870" y="303"/>
                </a:moveTo>
                <a:cubicBezTo>
                  <a:pt x="884" y="326"/>
                  <a:pt x="896" y="351"/>
                  <a:pt x="905" y="376"/>
                </a:cubicBezTo>
                <a:cubicBezTo>
                  <a:pt x="928" y="439"/>
                  <a:pt x="934" y="501"/>
                  <a:pt x="924" y="559"/>
                </a:cubicBezTo>
                <a:cubicBezTo>
                  <a:pt x="926" y="557"/>
                  <a:pt x="928" y="554"/>
                  <a:pt x="930" y="550"/>
                </a:cubicBezTo>
                <a:cubicBezTo>
                  <a:pt x="939" y="512"/>
                  <a:pt x="942" y="472"/>
                  <a:pt x="938" y="432"/>
                </a:cubicBezTo>
                <a:cubicBezTo>
                  <a:pt x="916" y="332"/>
                  <a:pt x="853" y="242"/>
                  <a:pt x="785" y="178"/>
                </a:cubicBezTo>
                <a:cubicBezTo>
                  <a:pt x="822" y="215"/>
                  <a:pt x="851" y="258"/>
                  <a:pt x="870" y="303"/>
                </a:cubicBezTo>
                <a:close/>
                <a:moveTo>
                  <a:pt x="942" y="453"/>
                </a:moveTo>
                <a:cubicBezTo>
                  <a:pt x="943" y="484"/>
                  <a:pt x="940" y="514"/>
                  <a:pt x="934" y="544"/>
                </a:cubicBezTo>
                <a:cubicBezTo>
                  <a:pt x="937" y="540"/>
                  <a:pt x="939" y="536"/>
                  <a:pt x="942" y="531"/>
                </a:cubicBezTo>
                <a:cubicBezTo>
                  <a:pt x="944" y="518"/>
                  <a:pt x="945" y="505"/>
                  <a:pt x="946" y="491"/>
                </a:cubicBezTo>
                <a:cubicBezTo>
                  <a:pt x="945" y="479"/>
                  <a:pt x="944" y="466"/>
                  <a:pt x="942" y="453"/>
                </a:cubicBezTo>
                <a:close/>
                <a:moveTo>
                  <a:pt x="945" y="523"/>
                </a:moveTo>
                <a:cubicBezTo>
                  <a:pt x="945" y="524"/>
                  <a:pt x="945" y="524"/>
                  <a:pt x="945" y="524"/>
                </a:cubicBezTo>
                <a:cubicBezTo>
                  <a:pt x="945" y="524"/>
                  <a:pt x="945" y="524"/>
                  <a:pt x="945" y="524"/>
                </a:cubicBezTo>
                <a:cubicBezTo>
                  <a:pt x="945" y="524"/>
                  <a:pt x="945" y="523"/>
                  <a:pt x="945" y="523"/>
                </a:cubicBezTo>
                <a:close/>
                <a:moveTo>
                  <a:pt x="176" y="113"/>
                </a:moveTo>
                <a:cubicBezTo>
                  <a:pt x="167" y="123"/>
                  <a:pt x="159" y="135"/>
                  <a:pt x="152" y="147"/>
                </a:cubicBezTo>
                <a:cubicBezTo>
                  <a:pt x="91" y="245"/>
                  <a:pt x="84" y="385"/>
                  <a:pt x="131" y="521"/>
                </a:cubicBezTo>
                <a:cubicBezTo>
                  <a:pt x="119" y="480"/>
                  <a:pt x="111" y="437"/>
                  <a:pt x="107" y="392"/>
                </a:cubicBezTo>
                <a:cubicBezTo>
                  <a:pt x="103" y="334"/>
                  <a:pt x="103" y="197"/>
                  <a:pt x="189" y="109"/>
                </a:cubicBezTo>
                <a:cubicBezTo>
                  <a:pt x="190" y="108"/>
                  <a:pt x="190" y="108"/>
                  <a:pt x="190" y="107"/>
                </a:cubicBezTo>
                <a:cubicBezTo>
                  <a:pt x="186" y="109"/>
                  <a:pt x="181" y="111"/>
                  <a:pt x="176" y="113"/>
                </a:cubicBezTo>
                <a:close/>
                <a:moveTo>
                  <a:pt x="948" y="491"/>
                </a:moveTo>
                <a:cubicBezTo>
                  <a:pt x="949" y="497"/>
                  <a:pt x="949" y="503"/>
                  <a:pt x="949" y="510"/>
                </a:cubicBezTo>
                <a:cubicBezTo>
                  <a:pt x="949" y="512"/>
                  <a:pt x="948" y="515"/>
                  <a:pt x="948" y="518"/>
                </a:cubicBezTo>
                <a:cubicBezTo>
                  <a:pt x="961" y="492"/>
                  <a:pt x="969" y="464"/>
                  <a:pt x="972" y="434"/>
                </a:cubicBezTo>
                <a:cubicBezTo>
                  <a:pt x="982" y="326"/>
                  <a:pt x="945" y="231"/>
                  <a:pt x="864" y="157"/>
                </a:cubicBezTo>
                <a:cubicBezTo>
                  <a:pt x="807" y="106"/>
                  <a:pt x="732" y="68"/>
                  <a:pt x="651" y="49"/>
                </a:cubicBezTo>
                <a:cubicBezTo>
                  <a:pt x="673" y="59"/>
                  <a:pt x="694" y="70"/>
                  <a:pt x="715" y="82"/>
                </a:cubicBezTo>
                <a:cubicBezTo>
                  <a:pt x="784" y="125"/>
                  <a:pt x="842" y="183"/>
                  <a:pt x="882" y="250"/>
                </a:cubicBezTo>
                <a:cubicBezTo>
                  <a:pt x="901" y="282"/>
                  <a:pt x="915" y="316"/>
                  <a:pt x="925" y="350"/>
                </a:cubicBezTo>
                <a:cubicBezTo>
                  <a:pt x="930" y="362"/>
                  <a:pt x="934" y="376"/>
                  <a:pt x="937" y="389"/>
                </a:cubicBezTo>
                <a:cubicBezTo>
                  <a:pt x="946" y="423"/>
                  <a:pt x="950" y="457"/>
                  <a:pt x="948" y="491"/>
                </a:cubicBezTo>
                <a:close/>
                <a:moveTo>
                  <a:pt x="941" y="432"/>
                </a:moveTo>
                <a:cubicBezTo>
                  <a:pt x="943" y="441"/>
                  <a:pt x="944" y="449"/>
                  <a:pt x="945" y="458"/>
                </a:cubicBezTo>
                <a:cubicBezTo>
                  <a:pt x="944" y="438"/>
                  <a:pt x="941" y="418"/>
                  <a:pt x="936" y="397"/>
                </a:cubicBezTo>
                <a:cubicBezTo>
                  <a:pt x="938" y="409"/>
                  <a:pt x="940" y="421"/>
                  <a:pt x="941" y="432"/>
                </a:cubicBezTo>
                <a:close/>
                <a:moveTo>
                  <a:pt x="541" y="34"/>
                </a:moveTo>
                <a:cubicBezTo>
                  <a:pt x="609" y="54"/>
                  <a:pt x="674" y="86"/>
                  <a:pt x="732" y="129"/>
                </a:cubicBezTo>
                <a:cubicBezTo>
                  <a:pt x="792" y="174"/>
                  <a:pt x="847" y="233"/>
                  <a:pt x="885" y="295"/>
                </a:cubicBezTo>
                <a:cubicBezTo>
                  <a:pt x="908" y="334"/>
                  <a:pt x="925" y="373"/>
                  <a:pt x="936" y="412"/>
                </a:cubicBezTo>
                <a:cubicBezTo>
                  <a:pt x="933" y="391"/>
                  <a:pt x="929" y="370"/>
                  <a:pt x="922" y="349"/>
                </a:cubicBezTo>
                <a:cubicBezTo>
                  <a:pt x="874" y="210"/>
                  <a:pt x="766" y="101"/>
                  <a:pt x="623" y="48"/>
                </a:cubicBezTo>
                <a:cubicBezTo>
                  <a:pt x="613" y="44"/>
                  <a:pt x="603" y="41"/>
                  <a:pt x="593" y="38"/>
                </a:cubicBezTo>
                <a:cubicBezTo>
                  <a:pt x="576" y="36"/>
                  <a:pt x="558" y="34"/>
                  <a:pt x="541" y="34"/>
                </a:cubicBezTo>
                <a:close/>
                <a:moveTo>
                  <a:pt x="152" y="310"/>
                </a:moveTo>
                <a:cubicBezTo>
                  <a:pt x="151" y="325"/>
                  <a:pt x="151" y="339"/>
                  <a:pt x="152" y="353"/>
                </a:cubicBezTo>
                <a:cubicBezTo>
                  <a:pt x="154" y="312"/>
                  <a:pt x="162" y="272"/>
                  <a:pt x="175" y="234"/>
                </a:cubicBezTo>
                <a:cubicBezTo>
                  <a:pt x="184" y="209"/>
                  <a:pt x="196" y="185"/>
                  <a:pt x="211" y="164"/>
                </a:cubicBezTo>
                <a:cubicBezTo>
                  <a:pt x="198" y="181"/>
                  <a:pt x="187" y="199"/>
                  <a:pt x="179" y="219"/>
                </a:cubicBezTo>
                <a:cubicBezTo>
                  <a:pt x="167" y="248"/>
                  <a:pt x="158" y="279"/>
                  <a:pt x="152" y="310"/>
                </a:cubicBezTo>
                <a:close/>
                <a:moveTo>
                  <a:pt x="191" y="110"/>
                </a:moveTo>
                <a:cubicBezTo>
                  <a:pt x="176" y="141"/>
                  <a:pt x="168" y="175"/>
                  <a:pt x="162" y="209"/>
                </a:cubicBezTo>
                <a:cubicBezTo>
                  <a:pt x="157" y="236"/>
                  <a:pt x="154" y="264"/>
                  <a:pt x="153" y="293"/>
                </a:cubicBezTo>
                <a:cubicBezTo>
                  <a:pt x="158" y="267"/>
                  <a:pt x="166" y="242"/>
                  <a:pt x="176" y="218"/>
                </a:cubicBezTo>
                <a:cubicBezTo>
                  <a:pt x="190" y="185"/>
                  <a:pt x="210" y="156"/>
                  <a:pt x="236" y="131"/>
                </a:cubicBezTo>
                <a:cubicBezTo>
                  <a:pt x="254" y="111"/>
                  <a:pt x="273" y="94"/>
                  <a:pt x="295" y="79"/>
                </a:cubicBezTo>
                <a:cubicBezTo>
                  <a:pt x="261" y="84"/>
                  <a:pt x="228" y="93"/>
                  <a:pt x="198" y="104"/>
                </a:cubicBezTo>
                <a:cubicBezTo>
                  <a:pt x="196" y="106"/>
                  <a:pt x="194" y="108"/>
                  <a:pt x="191" y="110"/>
                </a:cubicBezTo>
                <a:close/>
                <a:moveTo>
                  <a:pt x="384" y="70"/>
                </a:moveTo>
                <a:cubicBezTo>
                  <a:pt x="449" y="70"/>
                  <a:pt x="517" y="80"/>
                  <a:pt x="586" y="99"/>
                </a:cubicBezTo>
                <a:cubicBezTo>
                  <a:pt x="658" y="120"/>
                  <a:pt x="725" y="155"/>
                  <a:pt x="779" y="200"/>
                </a:cubicBezTo>
                <a:cubicBezTo>
                  <a:pt x="811" y="226"/>
                  <a:pt x="838" y="256"/>
                  <a:pt x="860" y="288"/>
                </a:cubicBezTo>
                <a:cubicBezTo>
                  <a:pt x="802" y="168"/>
                  <a:pt x="674" y="73"/>
                  <a:pt x="525" y="42"/>
                </a:cubicBezTo>
                <a:cubicBezTo>
                  <a:pt x="511" y="39"/>
                  <a:pt x="496" y="37"/>
                  <a:pt x="482" y="35"/>
                </a:cubicBezTo>
                <a:cubicBezTo>
                  <a:pt x="463" y="36"/>
                  <a:pt x="444" y="39"/>
                  <a:pt x="426" y="42"/>
                </a:cubicBezTo>
                <a:cubicBezTo>
                  <a:pt x="391" y="49"/>
                  <a:pt x="359" y="59"/>
                  <a:pt x="329" y="72"/>
                </a:cubicBezTo>
                <a:cubicBezTo>
                  <a:pt x="347" y="71"/>
                  <a:pt x="365" y="70"/>
                  <a:pt x="384" y="70"/>
                </a:cubicBezTo>
                <a:close/>
                <a:moveTo>
                  <a:pt x="610" y="41"/>
                </a:moveTo>
                <a:cubicBezTo>
                  <a:pt x="615" y="42"/>
                  <a:pt x="619" y="44"/>
                  <a:pt x="624" y="45"/>
                </a:cubicBezTo>
                <a:cubicBezTo>
                  <a:pt x="700" y="74"/>
                  <a:pt x="769" y="120"/>
                  <a:pt x="823" y="179"/>
                </a:cubicBezTo>
                <a:cubicBezTo>
                  <a:pt x="851" y="209"/>
                  <a:pt x="876" y="244"/>
                  <a:pt x="895" y="281"/>
                </a:cubicBezTo>
                <a:cubicBezTo>
                  <a:pt x="890" y="271"/>
                  <a:pt x="885" y="261"/>
                  <a:pt x="879" y="252"/>
                </a:cubicBezTo>
                <a:cubicBezTo>
                  <a:pt x="825" y="160"/>
                  <a:pt x="736" y="86"/>
                  <a:pt x="634" y="45"/>
                </a:cubicBezTo>
                <a:cubicBezTo>
                  <a:pt x="626" y="44"/>
                  <a:pt x="618" y="42"/>
                  <a:pt x="610" y="41"/>
                </a:cubicBezTo>
                <a:close/>
                <a:moveTo>
                  <a:pt x="301" y="78"/>
                </a:moveTo>
                <a:cubicBezTo>
                  <a:pt x="287" y="88"/>
                  <a:pt x="273" y="98"/>
                  <a:pt x="261" y="110"/>
                </a:cubicBezTo>
                <a:cubicBezTo>
                  <a:pt x="266" y="106"/>
                  <a:pt x="272" y="102"/>
                  <a:pt x="277" y="98"/>
                </a:cubicBezTo>
                <a:cubicBezTo>
                  <a:pt x="289" y="90"/>
                  <a:pt x="301" y="83"/>
                  <a:pt x="314" y="77"/>
                </a:cubicBezTo>
                <a:cubicBezTo>
                  <a:pt x="310" y="77"/>
                  <a:pt x="305" y="78"/>
                  <a:pt x="301" y="78"/>
                </a:cubicBezTo>
                <a:close/>
                <a:moveTo>
                  <a:pt x="195" y="98"/>
                </a:moveTo>
                <a:cubicBezTo>
                  <a:pt x="191" y="101"/>
                  <a:pt x="187" y="104"/>
                  <a:pt x="183" y="107"/>
                </a:cubicBezTo>
                <a:cubicBezTo>
                  <a:pt x="186" y="106"/>
                  <a:pt x="189" y="104"/>
                  <a:pt x="192" y="103"/>
                </a:cubicBezTo>
                <a:cubicBezTo>
                  <a:pt x="193" y="102"/>
                  <a:pt x="194" y="100"/>
                  <a:pt x="195" y="98"/>
                </a:cubicBezTo>
                <a:close/>
                <a:moveTo>
                  <a:pt x="201" y="95"/>
                </a:moveTo>
                <a:cubicBezTo>
                  <a:pt x="199" y="97"/>
                  <a:pt x="198" y="99"/>
                  <a:pt x="196" y="102"/>
                </a:cubicBezTo>
                <a:cubicBezTo>
                  <a:pt x="196" y="102"/>
                  <a:pt x="197" y="102"/>
                  <a:pt x="197" y="102"/>
                </a:cubicBezTo>
                <a:cubicBezTo>
                  <a:pt x="201" y="97"/>
                  <a:pt x="206" y="93"/>
                  <a:pt x="211" y="89"/>
                </a:cubicBezTo>
                <a:cubicBezTo>
                  <a:pt x="214" y="87"/>
                  <a:pt x="216" y="85"/>
                  <a:pt x="218" y="84"/>
                </a:cubicBezTo>
                <a:cubicBezTo>
                  <a:pt x="212" y="87"/>
                  <a:pt x="206" y="91"/>
                  <a:pt x="201" y="95"/>
                </a:cubicBezTo>
                <a:close/>
                <a:moveTo>
                  <a:pt x="203" y="86"/>
                </a:moveTo>
                <a:cubicBezTo>
                  <a:pt x="198" y="91"/>
                  <a:pt x="193" y="95"/>
                  <a:pt x="189" y="99"/>
                </a:cubicBezTo>
                <a:cubicBezTo>
                  <a:pt x="192" y="97"/>
                  <a:pt x="195" y="95"/>
                  <a:pt x="199" y="93"/>
                </a:cubicBezTo>
                <a:cubicBezTo>
                  <a:pt x="200" y="91"/>
                  <a:pt x="201" y="88"/>
                  <a:pt x="203" y="86"/>
                </a:cubicBezTo>
                <a:close/>
                <a:moveTo>
                  <a:pt x="242" y="71"/>
                </a:moveTo>
                <a:cubicBezTo>
                  <a:pt x="232" y="77"/>
                  <a:pt x="222" y="84"/>
                  <a:pt x="213" y="91"/>
                </a:cubicBezTo>
                <a:cubicBezTo>
                  <a:pt x="210" y="94"/>
                  <a:pt x="206" y="96"/>
                  <a:pt x="203" y="99"/>
                </a:cubicBezTo>
                <a:cubicBezTo>
                  <a:pt x="234" y="88"/>
                  <a:pt x="266" y="80"/>
                  <a:pt x="300" y="76"/>
                </a:cubicBezTo>
                <a:cubicBezTo>
                  <a:pt x="327" y="58"/>
                  <a:pt x="358" y="43"/>
                  <a:pt x="391" y="32"/>
                </a:cubicBezTo>
                <a:cubicBezTo>
                  <a:pt x="338" y="36"/>
                  <a:pt x="287" y="49"/>
                  <a:pt x="242" y="71"/>
                </a:cubicBezTo>
                <a:close/>
                <a:moveTo>
                  <a:pt x="496" y="34"/>
                </a:moveTo>
                <a:cubicBezTo>
                  <a:pt x="506" y="35"/>
                  <a:pt x="516" y="37"/>
                  <a:pt x="526" y="39"/>
                </a:cubicBezTo>
                <a:cubicBezTo>
                  <a:pt x="579" y="50"/>
                  <a:pt x="630" y="70"/>
                  <a:pt x="677" y="96"/>
                </a:cubicBezTo>
                <a:cubicBezTo>
                  <a:pt x="631" y="69"/>
                  <a:pt x="581" y="48"/>
                  <a:pt x="530" y="33"/>
                </a:cubicBezTo>
                <a:cubicBezTo>
                  <a:pt x="519" y="33"/>
                  <a:pt x="507" y="33"/>
                  <a:pt x="496" y="34"/>
                </a:cubicBezTo>
                <a:close/>
                <a:moveTo>
                  <a:pt x="212" y="79"/>
                </a:moveTo>
                <a:cubicBezTo>
                  <a:pt x="209" y="82"/>
                  <a:pt x="207" y="85"/>
                  <a:pt x="204" y="89"/>
                </a:cubicBezTo>
                <a:cubicBezTo>
                  <a:pt x="216" y="81"/>
                  <a:pt x="228" y="75"/>
                  <a:pt x="241" y="69"/>
                </a:cubicBezTo>
                <a:cubicBezTo>
                  <a:pt x="299" y="33"/>
                  <a:pt x="371" y="17"/>
                  <a:pt x="443" y="16"/>
                </a:cubicBezTo>
                <a:cubicBezTo>
                  <a:pt x="423" y="14"/>
                  <a:pt x="404" y="12"/>
                  <a:pt x="385" y="12"/>
                </a:cubicBezTo>
                <a:cubicBezTo>
                  <a:pt x="316" y="20"/>
                  <a:pt x="257" y="43"/>
                  <a:pt x="212" y="79"/>
                </a:cubicBezTo>
                <a:close/>
                <a:moveTo>
                  <a:pt x="402" y="31"/>
                </a:moveTo>
                <a:cubicBezTo>
                  <a:pt x="367" y="42"/>
                  <a:pt x="335" y="57"/>
                  <a:pt x="306" y="75"/>
                </a:cubicBezTo>
                <a:cubicBezTo>
                  <a:pt x="311" y="74"/>
                  <a:pt x="316" y="74"/>
                  <a:pt x="321" y="73"/>
                </a:cubicBezTo>
                <a:cubicBezTo>
                  <a:pt x="353" y="58"/>
                  <a:pt x="388" y="47"/>
                  <a:pt x="425" y="40"/>
                </a:cubicBezTo>
                <a:cubicBezTo>
                  <a:pt x="439" y="37"/>
                  <a:pt x="454" y="35"/>
                  <a:pt x="468" y="33"/>
                </a:cubicBezTo>
                <a:cubicBezTo>
                  <a:pt x="446" y="31"/>
                  <a:pt x="424" y="30"/>
                  <a:pt x="402" y="31"/>
                </a:cubicBezTo>
                <a:close/>
                <a:moveTo>
                  <a:pt x="321" y="15"/>
                </a:moveTo>
                <a:cubicBezTo>
                  <a:pt x="299" y="20"/>
                  <a:pt x="278" y="28"/>
                  <a:pt x="258" y="40"/>
                </a:cubicBezTo>
                <a:cubicBezTo>
                  <a:pt x="244" y="48"/>
                  <a:pt x="232" y="57"/>
                  <a:pt x="222" y="68"/>
                </a:cubicBezTo>
                <a:cubicBezTo>
                  <a:pt x="244" y="52"/>
                  <a:pt x="270" y="39"/>
                  <a:pt x="298" y="29"/>
                </a:cubicBezTo>
                <a:cubicBezTo>
                  <a:pt x="319" y="22"/>
                  <a:pt x="342" y="16"/>
                  <a:pt x="366" y="12"/>
                </a:cubicBezTo>
                <a:cubicBezTo>
                  <a:pt x="351" y="12"/>
                  <a:pt x="336" y="13"/>
                  <a:pt x="321" y="15"/>
                </a:cubicBezTo>
                <a:close/>
                <a:moveTo>
                  <a:pt x="442" y="19"/>
                </a:moveTo>
                <a:cubicBezTo>
                  <a:pt x="383" y="20"/>
                  <a:pt x="323" y="31"/>
                  <a:pt x="270" y="56"/>
                </a:cubicBezTo>
                <a:cubicBezTo>
                  <a:pt x="286" y="50"/>
                  <a:pt x="303" y="45"/>
                  <a:pt x="320" y="40"/>
                </a:cubicBezTo>
                <a:cubicBezTo>
                  <a:pt x="346" y="34"/>
                  <a:pt x="373" y="30"/>
                  <a:pt x="401" y="29"/>
                </a:cubicBezTo>
                <a:cubicBezTo>
                  <a:pt x="404" y="28"/>
                  <a:pt x="408" y="27"/>
                  <a:pt x="412" y="26"/>
                </a:cubicBezTo>
                <a:cubicBezTo>
                  <a:pt x="422" y="23"/>
                  <a:pt x="432" y="21"/>
                  <a:pt x="442" y="19"/>
                </a:cubicBezTo>
                <a:close/>
                <a:moveTo>
                  <a:pt x="594" y="36"/>
                </a:moveTo>
                <a:cubicBezTo>
                  <a:pt x="602" y="37"/>
                  <a:pt x="611" y="38"/>
                  <a:pt x="620" y="40"/>
                </a:cubicBezTo>
                <a:cubicBezTo>
                  <a:pt x="585" y="27"/>
                  <a:pt x="548" y="17"/>
                  <a:pt x="511" y="13"/>
                </a:cubicBezTo>
                <a:cubicBezTo>
                  <a:pt x="498" y="13"/>
                  <a:pt x="485" y="15"/>
                  <a:pt x="473" y="16"/>
                </a:cubicBezTo>
                <a:cubicBezTo>
                  <a:pt x="515" y="18"/>
                  <a:pt x="556" y="25"/>
                  <a:pt x="594" y="36"/>
                </a:cubicBezTo>
                <a:close/>
                <a:moveTo>
                  <a:pt x="531" y="31"/>
                </a:moveTo>
                <a:cubicBezTo>
                  <a:pt x="546" y="31"/>
                  <a:pt x="560" y="32"/>
                  <a:pt x="575" y="33"/>
                </a:cubicBezTo>
                <a:cubicBezTo>
                  <a:pt x="546" y="26"/>
                  <a:pt x="515" y="21"/>
                  <a:pt x="483" y="20"/>
                </a:cubicBezTo>
                <a:cubicBezTo>
                  <a:pt x="499" y="23"/>
                  <a:pt x="515" y="26"/>
                  <a:pt x="531" y="31"/>
                </a:cubicBezTo>
                <a:close/>
                <a:moveTo>
                  <a:pt x="423" y="29"/>
                </a:moveTo>
                <a:cubicBezTo>
                  <a:pt x="442" y="29"/>
                  <a:pt x="462" y="30"/>
                  <a:pt x="482" y="32"/>
                </a:cubicBezTo>
                <a:cubicBezTo>
                  <a:pt x="494" y="31"/>
                  <a:pt x="507" y="31"/>
                  <a:pt x="520" y="31"/>
                </a:cubicBezTo>
                <a:cubicBezTo>
                  <a:pt x="501" y="26"/>
                  <a:pt x="482" y="22"/>
                  <a:pt x="462" y="19"/>
                </a:cubicBezTo>
                <a:cubicBezTo>
                  <a:pt x="461" y="19"/>
                  <a:pt x="459" y="19"/>
                  <a:pt x="457" y="19"/>
                </a:cubicBezTo>
                <a:cubicBezTo>
                  <a:pt x="442" y="21"/>
                  <a:pt x="427" y="24"/>
                  <a:pt x="413" y="28"/>
                </a:cubicBezTo>
                <a:cubicBezTo>
                  <a:pt x="412" y="29"/>
                  <a:pt x="412" y="29"/>
                  <a:pt x="412" y="29"/>
                </a:cubicBezTo>
                <a:cubicBezTo>
                  <a:pt x="416" y="29"/>
                  <a:pt x="419" y="29"/>
                  <a:pt x="423" y="29"/>
                </a:cubicBezTo>
                <a:close/>
                <a:moveTo>
                  <a:pt x="405" y="10"/>
                </a:moveTo>
                <a:cubicBezTo>
                  <a:pt x="423" y="11"/>
                  <a:pt x="441" y="13"/>
                  <a:pt x="460" y="16"/>
                </a:cubicBezTo>
                <a:cubicBezTo>
                  <a:pt x="472" y="14"/>
                  <a:pt x="484" y="12"/>
                  <a:pt x="496" y="11"/>
                </a:cubicBezTo>
                <a:cubicBezTo>
                  <a:pt x="494" y="11"/>
                  <a:pt x="491" y="11"/>
                  <a:pt x="489" y="10"/>
                </a:cubicBezTo>
                <a:cubicBezTo>
                  <a:pt x="460" y="8"/>
                  <a:pt x="432" y="8"/>
                  <a:pt x="405" y="10"/>
                </a:cubicBezTo>
                <a:close/>
                <a:moveTo>
                  <a:pt x="410" y="6"/>
                </a:moveTo>
                <a:cubicBezTo>
                  <a:pt x="387" y="6"/>
                  <a:pt x="365" y="7"/>
                  <a:pt x="343" y="10"/>
                </a:cubicBezTo>
                <a:cubicBezTo>
                  <a:pt x="357" y="9"/>
                  <a:pt x="371" y="9"/>
                  <a:pt x="385" y="9"/>
                </a:cubicBezTo>
                <a:cubicBezTo>
                  <a:pt x="403" y="7"/>
                  <a:pt x="420" y="6"/>
                  <a:pt x="439" y="6"/>
                </a:cubicBezTo>
                <a:cubicBezTo>
                  <a:pt x="429" y="6"/>
                  <a:pt x="419" y="6"/>
                  <a:pt x="410" y="6"/>
                </a:cubicBezTo>
                <a:close/>
              </a:path>
            </a:pathLst>
          </a:custGeom>
          <a:solidFill>
            <a:srgbClr val="BBBDB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prstClr val="black"/>
              </a:solidFill>
            </a:endParaRPr>
          </a:p>
        </p:txBody>
      </p:sp>
      <p:sp>
        <p:nvSpPr>
          <p:cNvPr id="76" name="Freeform 47"/>
          <p:cNvSpPr>
            <a:spLocks noEditPoints="1"/>
          </p:cNvSpPr>
          <p:nvPr/>
        </p:nvSpPr>
        <p:spPr bwMode="auto">
          <a:xfrm>
            <a:off x="11086665" y="6058057"/>
            <a:ext cx="864302" cy="768589"/>
          </a:xfrm>
          <a:custGeom>
            <a:gdLst>
              <a:gd name="T0" fmla="*/ 175 w 1025"/>
              <a:gd name="T1" fmla="*/ 78 h 910"/>
              <a:gd name="T2" fmla="*/ 999 w 1025"/>
              <a:gd name="T3" fmla="*/ 340 h 910"/>
              <a:gd name="T4" fmla="*/ 71 w 1025"/>
              <a:gd name="T5" fmla="*/ 712 h 910"/>
              <a:gd name="T6" fmla="*/ 180 w 1025"/>
              <a:gd name="T7" fmla="*/ 731 h 910"/>
              <a:gd name="T8" fmla="*/ 478 w 1025"/>
              <a:gd name="T9" fmla="*/ 870 h 910"/>
              <a:gd name="T10" fmla="*/ 507 w 1025"/>
              <a:gd name="T11" fmla="*/ 867 h 910"/>
              <a:gd name="T12" fmla="*/ 581 w 1025"/>
              <a:gd name="T13" fmla="*/ 851 h 910"/>
              <a:gd name="T14" fmla="*/ 885 w 1025"/>
              <a:gd name="T15" fmla="*/ 595 h 910"/>
              <a:gd name="T16" fmla="*/ 557 w 1025"/>
              <a:gd name="T17" fmla="*/ 847 h 910"/>
              <a:gd name="T18" fmla="*/ 315 w 1025"/>
              <a:gd name="T19" fmla="*/ 813 h 910"/>
              <a:gd name="T20" fmla="*/ 196 w 1025"/>
              <a:gd name="T21" fmla="*/ 714 h 910"/>
              <a:gd name="T22" fmla="*/ 603 w 1025"/>
              <a:gd name="T23" fmla="*/ 827 h 910"/>
              <a:gd name="T24" fmla="*/ 477 w 1025"/>
              <a:gd name="T25" fmla="*/ 823 h 910"/>
              <a:gd name="T26" fmla="*/ 868 w 1025"/>
              <a:gd name="T27" fmla="*/ 389 h 910"/>
              <a:gd name="T28" fmla="*/ 470 w 1025"/>
              <a:gd name="T29" fmla="*/ 822 h 910"/>
              <a:gd name="T30" fmla="*/ 871 w 1025"/>
              <a:gd name="T31" fmla="*/ 389 h 910"/>
              <a:gd name="T32" fmla="*/ 886 w 1025"/>
              <a:gd name="T33" fmla="*/ 427 h 910"/>
              <a:gd name="T34" fmla="*/ 238 w 1025"/>
              <a:gd name="T35" fmla="*/ 684 h 910"/>
              <a:gd name="T36" fmla="*/ 187 w 1025"/>
              <a:gd name="T37" fmla="*/ 626 h 910"/>
              <a:gd name="T38" fmla="*/ 621 w 1025"/>
              <a:gd name="T39" fmla="*/ 821 h 910"/>
              <a:gd name="T40" fmla="*/ 751 w 1025"/>
              <a:gd name="T41" fmla="*/ 658 h 910"/>
              <a:gd name="T42" fmla="*/ 199 w 1025"/>
              <a:gd name="T43" fmla="*/ 253 h 910"/>
              <a:gd name="T44" fmla="*/ 668 w 1025"/>
              <a:gd name="T45" fmla="*/ 810 h 910"/>
              <a:gd name="T46" fmla="*/ 909 w 1025"/>
              <a:gd name="T47" fmla="*/ 497 h 910"/>
              <a:gd name="T48" fmla="*/ 731 w 1025"/>
              <a:gd name="T49" fmla="*/ 101 h 910"/>
              <a:gd name="T50" fmla="*/ 259 w 1025"/>
              <a:gd name="T51" fmla="*/ 785 h 910"/>
              <a:gd name="T52" fmla="*/ 868 w 1025"/>
              <a:gd name="T53" fmla="*/ 625 h 910"/>
              <a:gd name="T54" fmla="*/ 170 w 1025"/>
              <a:gd name="T55" fmla="*/ 720 h 910"/>
              <a:gd name="T56" fmla="*/ 769 w 1025"/>
              <a:gd name="T57" fmla="*/ 115 h 910"/>
              <a:gd name="T58" fmla="*/ 769 w 1025"/>
              <a:gd name="T59" fmla="*/ 115 h 910"/>
              <a:gd name="T60" fmla="*/ 64 w 1025"/>
              <a:gd name="T61" fmla="*/ 443 h 910"/>
              <a:gd name="T62" fmla="*/ 196 w 1025"/>
              <a:gd name="T63" fmla="*/ 252 h 910"/>
              <a:gd name="T64" fmla="*/ 186 w 1025"/>
              <a:gd name="T65" fmla="*/ 227 h 910"/>
              <a:gd name="T66" fmla="*/ 67 w 1025"/>
              <a:gd name="T67" fmla="*/ 484 h 910"/>
              <a:gd name="T68" fmla="*/ 74 w 1025"/>
              <a:gd name="T69" fmla="*/ 202 h 910"/>
              <a:gd name="T70" fmla="*/ 240 w 1025"/>
              <a:gd name="T71" fmla="*/ 77 h 910"/>
              <a:gd name="T72" fmla="*/ 753 w 1025"/>
              <a:gd name="T73" fmla="*/ 157 h 910"/>
              <a:gd name="T74" fmla="*/ 673 w 1025"/>
              <a:gd name="T75" fmla="*/ 85 h 910"/>
              <a:gd name="T76" fmla="*/ 68 w 1025"/>
              <a:gd name="T77" fmla="*/ 269 h 910"/>
              <a:gd name="T78" fmla="*/ 73 w 1025"/>
              <a:gd name="T79" fmla="*/ 260 h 910"/>
              <a:gd name="T80" fmla="*/ 186 w 1025"/>
              <a:gd name="T81" fmla="*/ 138 h 910"/>
              <a:gd name="T82" fmla="*/ 567 w 1025"/>
              <a:gd name="T83" fmla="*/ 71 h 910"/>
              <a:gd name="T84" fmla="*/ 258 w 1025"/>
              <a:gd name="T85" fmla="*/ 151 h 910"/>
              <a:gd name="T86" fmla="*/ 170 w 1025"/>
              <a:gd name="T87" fmla="*/ 170 h 910"/>
              <a:gd name="T88" fmla="*/ 236 w 1025"/>
              <a:gd name="T89" fmla="*/ 134 h 910"/>
              <a:gd name="T90" fmla="*/ 707 w 1025"/>
              <a:gd name="T91" fmla="*/ 113 h 910"/>
              <a:gd name="T92" fmla="*/ 633 w 1025"/>
              <a:gd name="T93" fmla="*/ 46 h 910"/>
              <a:gd name="T94" fmla="*/ 288 w 1025"/>
              <a:gd name="T95" fmla="*/ 125 h 910"/>
              <a:gd name="T96" fmla="*/ 237 w 1025"/>
              <a:gd name="T97" fmla="*/ 137 h 910"/>
              <a:gd name="T98" fmla="*/ 315 w 1025"/>
              <a:gd name="T99" fmla="*/ 105 h 910"/>
              <a:gd name="T100" fmla="*/ 751 w 1025"/>
              <a:gd name="T101" fmla="*/ 105 h 910"/>
              <a:gd name="T102" fmla="*/ 350 w 1025"/>
              <a:gd name="T103" fmla="*/ 91 h 910"/>
              <a:gd name="T104" fmla="*/ 712 w 1025"/>
              <a:gd name="T105" fmla="*/ 92 h 910"/>
              <a:gd name="T106" fmla="*/ 665 w 1025"/>
              <a:gd name="T107" fmla="*/ 81 h 910"/>
              <a:gd name="T108" fmla="*/ 464 w 1025"/>
              <a:gd name="T109" fmla="*/ 54 h 910"/>
              <a:gd name="T110" fmla="*/ 584 w 1025"/>
              <a:gd name="T111" fmla="*/ 43 h 910"/>
              <a:gd name="T112" fmla="*/ 568 w 1025"/>
              <a:gd name="T113" fmla="*/ 69 h 910"/>
              <a:gd name="T114" fmla="*/ 415 w 1025"/>
              <a:gd name="T115" fmla="*/ 37 h 910"/>
              <a:gd name="T116" fmla="*/ 531 w 1025"/>
              <a:gd name="T117" fmla="*/ 41 h 910"/>
              <a:gd name="T118" fmla="*/ 432 w 1025"/>
              <a:gd name="T119" fmla="*/ 49 h 910"/>
              <a:gd name="T120" fmla="*/ 622 w 1025"/>
              <a:gd name="T121" fmla="*/ 45 h 91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  <a:cxn ang="0">
                <a:pos x="T120" y="T121"/>
              </a:cxn>
            </a:cxnLst>
            <a:rect l="0" t="0" r="r" b="b"/>
            <a:pathLst>
              <a:path w="1025" h="910">
                <a:moveTo>
                  <a:pt x="356" y="905"/>
                </a:moveTo>
                <a:cubicBezTo>
                  <a:pt x="339" y="905"/>
                  <a:pt x="321" y="904"/>
                  <a:pt x="303" y="901"/>
                </a:cubicBezTo>
                <a:cubicBezTo>
                  <a:pt x="178" y="879"/>
                  <a:pt x="106" y="787"/>
                  <a:pt x="69" y="713"/>
                </a:cubicBezTo>
                <a:cubicBezTo>
                  <a:pt x="15" y="607"/>
                  <a:pt x="0" y="489"/>
                  <a:pt x="28" y="384"/>
                </a:cubicBezTo>
                <a:cubicBezTo>
                  <a:pt x="30" y="322"/>
                  <a:pt x="45" y="259"/>
                  <a:pt x="72" y="200"/>
                </a:cubicBezTo>
                <a:cubicBezTo>
                  <a:pt x="94" y="151"/>
                  <a:pt x="129" y="110"/>
                  <a:pt x="175" y="78"/>
                </a:cubicBezTo>
                <a:cubicBezTo>
                  <a:pt x="218" y="50"/>
                  <a:pt x="270" y="29"/>
                  <a:pt x="326" y="19"/>
                </a:cubicBezTo>
                <a:cubicBezTo>
                  <a:pt x="433" y="0"/>
                  <a:pt x="535" y="9"/>
                  <a:pt x="622" y="42"/>
                </a:cubicBezTo>
                <a:cubicBezTo>
                  <a:pt x="689" y="50"/>
                  <a:pt x="751" y="73"/>
                  <a:pt x="804" y="110"/>
                </a:cubicBezTo>
                <a:cubicBezTo>
                  <a:pt x="823" y="124"/>
                  <a:pt x="840" y="139"/>
                  <a:pt x="855" y="155"/>
                </a:cubicBezTo>
                <a:cubicBezTo>
                  <a:pt x="865" y="161"/>
                  <a:pt x="873" y="167"/>
                  <a:pt x="882" y="173"/>
                </a:cubicBezTo>
                <a:cubicBezTo>
                  <a:pt x="944" y="220"/>
                  <a:pt x="984" y="276"/>
                  <a:pt x="999" y="340"/>
                </a:cubicBezTo>
                <a:cubicBezTo>
                  <a:pt x="1025" y="452"/>
                  <a:pt x="988" y="571"/>
                  <a:pt x="894" y="675"/>
                </a:cubicBezTo>
                <a:cubicBezTo>
                  <a:pt x="838" y="738"/>
                  <a:pt x="763" y="792"/>
                  <a:pt x="683" y="827"/>
                </a:cubicBezTo>
                <a:cubicBezTo>
                  <a:pt x="625" y="852"/>
                  <a:pt x="567" y="866"/>
                  <a:pt x="513" y="869"/>
                </a:cubicBezTo>
                <a:cubicBezTo>
                  <a:pt x="464" y="891"/>
                  <a:pt x="411" y="905"/>
                  <a:pt x="356" y="905"/>
                </a:cubicBezTo>
                <a:close/>
                <a:moveTo>
                  <a:pt x="27" y="397"/>
                </a:moveTo>
                <a:cubicBezTo>
                  <a:pt x="4" y="498"/>
                  <a:pt x="19" y="611"/>
                  <a:pt x="71" y="712"/>
                </a:cubicBezTo>
                <a:cubicBezTo>
                  <a:pt x="108" y="785"/>
                  <a:pt x="179" y="877"/>
                  <a:pt x="304" y="898"/>
                </a:cubicBezTo>
                <a:cubicBezTo>
                  <a:pt x="375" y="910"/>
                  <a:pt x="443" y="896"/>
                  <a:pt x="505" y="870"/>
                </a:cubicBezTo>
                <a:cubicBezTo>
                  <a:pt x="504" y="870"/>
                  <a:pt x="503" y="870"/>
                  <a:pt x="503" y="870"/>
                </a:cubicBezTo>
                <a:cubicBezTo>
                  <a:pt x="469" y="874"/>
                  <a:pt x="435" y="874"/>
                  <a:pt x="403" y="869"/>
                </a:cubicBezTo>
                <a:cubicBezTo>
                  <a:pt x="340" y="859"/>
                  <a:pt x="283" y="831"/>
                  <a:pt x="233" y="787"/>
                </a:cubicBezTo>
                <a:cubicBezTo>
                  <a:pt x="214" y="770"/>
                  <a:pt x="196" y="751"/>
                  <a:pt x="180" y="731"/>
                </a:cubicBezTo>
                <a:cubicBezTo>
                  <a:pt x="170" y="723"/>
                  <a:pt x="161" y="714"/>
                  <a:pt x="152" y="705"/>
                </a:cubicBezTo>
                <a:cubicBezTo>
                  <a:pt x="104" y="655"/>
                  <a:pt x="69" y="598"/>
                  <a:pt x="48" y="535"/>
                </a:cubicBezTo>
                <a:cubicBezTo>
                  <a:pt x="33" y="492"/>
                  <a:pt x="27" y="445"/>
                  <a:pt x="27" y="397"/>
                </a:cubicBezTo>
                <a:close/>
                <a:moveTo>
                  <a:pt x="192" y="742"/>
                </a:moveTo>
                <a:cubicBezTo>
                  <a:pt x="206" y="757"/>
                  <a:pt x="220" y="771"/>
                  <a:pt x="235" y="785"/>
                </a:cubicBezTo>
                <a:cubicBezTo>
                  <a:pt x="305" y="847"/>
                  <a:pt x="389" y="876"/>
                  <a:pt x="478" y="870"/>
                </a:cubicBezTo>
                <a:cubicBezTo>
                  <a:pt x="467" y="869"/>
                  <a:pt x="456" y="869"/>
                  <a:pt x="445" y="867"/>
                </a:cubicBezTo>
                <a:cubicBezTo>
                  <a:pt x="380" y="859"/>
                  <a:pt x="321" y="834"/>
                  <a:pt x="270" y="795"/>
                </a:cubicBezTo>
                <a:cubicBezTo>
                  <a:pt x="243" y="780"/>
                  <a:pt x="217" y="762"/>
                  <a:pt x="192" y="742"/>
                </a:cubicBezTo>
                <a:close/>
                <a:moveTo>
                  <a:pt x="286" y="803"/>
                </a:moveTo>
                <a:cubicBezTo>
                  <a:pt x="333" y="836"/>
                  <a:pt x="387" y="857"/>
                  <a:pt x="445" y="864"/>
                </a:cubicBezTo>
                <a:cubicBezTo>
                  <a:pt x="465" y="867"/>
                  <a:pt x="486" y="868"/>
                  <a:pt x="507" y="867"/>
                </a:cubicBezTo>
                <a:cubicBezTo>
                  <a:pt x="509" y="866"/>
                  <a:pt x="512" y="866"/>
                  <a:pt x="514" y="866"/>
                </a:cubicBezTo>
                <a:cubicBezTo>
                  <a:pt x="526" y="860"/>
                  <a:pt x="538" y="854"/>
                  <a:pt x="549" y="848"/>
                </a:cubicBezTo>
                <a:cubicBezTo>
                  <a:pt x="472" y="859"/>
                  <a:pt x="390" y="848"/>
                  <a:pt x="314" y="815"/>
                </a:cubicBezTo>
                <a:cubicBezTo>
                  <a:pt x="304" y="811"/>
                  <a:pt x="295" y="807"/>
                  <a:pt x="286" y="803"/>
                </a:cubicBezTo>
                <a:close/>
                <a:moveTo>
                  <a:pt x="644" y="824"/>
                </a:moveTo>
                <a:cubicBezTo>
                  <a:pt x="624" y="834"/>
                  <a:pt x="603" y="844"/>
                  <a:pt x="581" y="851"/>
                </a:cubicBezTo>
                <a:cubicBezTo>
                  <a:pt x="565" y="857"/>
                  <a:pt x="548" y="861"/>
                  <a:pt x="531" y="865"/>
                </a:cubicBezTo>
                <a:cubicBezTo>
                  <a:pt x="658" y="851"/>
                  <a:pt x="797" y="780"/>
                  <a:pt x="892" y="674"/>
                </a:cubicBezTo>
                <a:cubicBezTo>
                  <a:pt x="986" y="570"/>
                  <a:pt x="1023" y="452"/>
                  <a:pt x="996" y="341"/>
                </a:cubicBezTo>
                <a:cubicBezTo>
                  <a:pt x="979" y="266"/>
                  <a:pt x="927" y="207"/>
                  <a:pt x="863" y="164"/>
                </a:cubicBezTo>
                <a:cubicBezTo>
                  <a:pt x="921" y="230"/>
                  <a:pt x="947" y="316"/>
                  <a:pt x="939" y="413"/>
                </a:cubicBezTo>
                <a:cubicBezTo>
                  <a:pt x="934" y="473"/>
                  <a:pt x="915" y="536"/>
                  <a:pt x="885" y="595"/>
                </a:cubicBezTo>
                <a:cubicBezTo>
                  <a:pt x="874" y="622"/>
                  <a:pt x="860" y="648"/>
                  <a:pt x="844" y="672"/>
                </a:cubicBezTo>
                <a:cubicBezTo>
                  <a:pt x="807" y="726"/>
                  <a:pt x="759" y="768"/>
                  <a:pt x="701" y="796"/>
                </a:cubicBezTo>
                <a:cubicBezTo>
                  <a:pt x="701" y="796"/>
                  <a:pt x="700" y="796"/>
                  <a:pt x="699" y="796"/>
                </a:cubicBezTo>
                <a:cubicBezTo>
                  <a:pt x="690" y="802"/>
                  <a:pt x="680" y="807"/>
                  <a:pt x="671" y="812"/>
                </a:cubicBezTo>
                <a:cubicBezTo>
                  <a:pt x="662" y="816"/>
                  <a:pt x="653" y="820"/>
                  <a:pt x="644" y="824"/>
                </a:cubicBezTo>
                <a:close/>
                <a:moveTo>
                  <a:pt x="557" y="847"/>
                </a:moveTo>
                <a:cubicBezTo>
                  <a:pt x="547" y="853"/>
                  <a:pt x="536" y="858"/>
                  <a:pt x="525" y="864"/>
                </a:cubicBezTo>
                <a:cubicBezTo>
                  <a:pt x="543" y="860"/>
                  <a:pt x="562" y="855"/>
                  <a:pt x="580" y="848"/>
                </a:cubicBezTo>
                <a:cubicBezTo>
                  <a:pt x="594" y="844"/>
                  <a:pt x="608" y="838"/>
                  <a:pt x="622" y="831"/>
                </a:cubicBezTo>
                <a:cubicBezTo>
                  <a:pt x="601" y="838"/>
                  <a:pt x="579" y="844"/>
                  <a:pt x="557" y="847"/>
                </a:cubicBezTo>
                <a:close/>
                <a:moveTo>
                  <a:pt x="272" y="793"/>
                </a:moveTo>
                <a:cubicBezTo>
                  <a:pt x="286" y="800"/>
                  <a:pt x="300" y="807"/>
                  <a:pt x="315" y="813"/>
                </a:cubicBezTo>
                <a:cubicBezTo>
                  <a:pt x="393" y="846"/>
                  <a:pt x="477" y="857"/>
                  <a:pt x="556" y="844"/>
                </a:cubicBezTo>
                <a:cubicBezTo>
                  <a:pt x="562" y="841"/>
                  <a:pt x="567" y="838"/>
                  <a:pt x="572" y="835"/>
                </a:cubicBezTo>
                <a:cubicBezTo>
                  <a:pt x="531" y="844"/>
                  <a:pt x="489" y="845"/>
                  <a:pt x="447" y="838"/>
                </a:cubicBezTo>
                <a:cubicBezTo>
                  <a:pt x="432" y="836"/>
                  <a:pt x="418" y="833"/>
                  <a:pt x="405" y="828"/>
                </a:cubicBezTo>
                <a:cubicBezTo>
                  <a:pt x="343" y="825"/>
                  <a:pt x="287" y="802"/>
                  <a:pt x="240" y="761"/>
                </a:cubicBezTo>
                <a:cubicBezTo>
                  <a:pt x="224" y="747"/>
                  <a:pt x="210" y="731"/>
                  <a:pt x="196" y="714"/>
                </a:cubicBezTo>
                <a:cubicBezTo>
                  <a:pt x="218" y="744"/>
                  <a:pt x="244" y="771"/>
                  <a:pt x="272" y="793"/>
                </a:cubicBezTo>
                <a:close/>
                <a:moveTo>
                  <a:pt x="581" y="833"/>
                </a:moveTo>
                <a:cubicBezTo>
                  <a:pt x="575" y="837"/>
                  <a:pt x="569" y="840"/>
                  <a:pt x="564" y="843"/>
                </a:cubicBezTo>
                <a:cubicBezTo>
                  <a:pt x="591" y="839"/>
                  <a:pt x="617" y="831"/>
                  <a:pt x="643" y="821"/>
                </a:cubicBezTo>
                <a:cubicBezTo>
                  <a:pt x="647" y="819"/>
                  <a:pt x="651" y="817"/>
                  <a:pt x="655" y="814"/>
                </a:cubicBezTo>
                <a:cubicBezTo>
                  <a:pt x="638" y="820"/>
                  <a:pt x="621" y="824"/>
                  <a:pt x="603" y="827"/>
                </a:cubicBezTo>
                <a:cubicBezTo>
                  <a:pt x="596" y="829"/>
                  <a:pt x="588" y="831"/>
                  <a:pt x="581" y="833"/>
                </a:cubicBezTo>
                <a:close/>
                <a:moveTo>
                  <a:pt x="415" y="828"/>
                </a:moveTo>
                <a:cubicBezTo>
                  <a:pt x="425" y="831"/>
                  <a:pt x="436" y="834"/>
                  <a:pt x="447" y="836"/>
                </a:cubicBezTo>
                <a:cubicBezTo>
                  <a:pt x="492" y="843"/>
                  <a:pt x="536" y="841"/>
                  <a:pt x="579" y="831"/>
                </a:cubicBezTo>
                <a:cubicBezTo>
                  <a:pt x="580" y="830"/>
                  <a:pt x="581" y="830"/>
                  <a:pt x="581" y="830"/>
                </a:cubicBezTo>
                <a:cubicBezTo>
                  <a:pt x="546" y="833"/>
                  <a:pt x="511" y="831"/>
                  <a:pt x="477" y="823"/>
                </a:cubicBezTo>
                <a:cubicBezTo>
                  <a:pt x="475" y="823"/>
                  <a:pt x="473" y="824"/>
                  <a:pt x="471" y="824"/>
                </a:cubicBezTo>
                <a:cubicBezTo>
                  <a:pt x="452" y="827"/>
                  <a:pt x="433" y="829"/>
                  <a:pt x="415" y="828"/>
                </a:cubicBezTo>
                <a:close/>
                <a:moveTo>
                  <a:pt x="484" y="822"/>
                </a:moveTo>
                <a:cubicBezTo>
                  <a:pt x="518" y="829"/>
                  <a:pt x="552" y="830"/>
                  <a:pt x="586" y="826"/>
                </a:cubicBezTo>
                <a:cubicBezTo>
                  <a:pt x="615" y="808"/>
                  <a:pt x="641" y="788"/>
                  <a:pt x="664" y="769"/>
                </a:cubicBezTo>
                <a:cubicBezTo>
                  <a:pt x="746" y="700"/>
                  <a:pt x="882" y="559"/>
                  <a:pt x="868" y="389"/>
                </a:cubicBezTo>
                <a:cubicBezTo>
                  <a:pt x="863" y="324"/>
                  <a:pt x="834" y="273"/>
                  <a:pt x="797" y="235"/>
                </a:cubicBezTo>
                <a:cubicBezTo>
                  <a:pt x="814" y="277"/>
                  <a:pt x="823" y="325"/>
                  <a:pt x="826" y="378"/>
                </a:cubicBezTo>
                <a:cubicBezTo>
                  <a:pt x="829" y="459"/>
                  <a:pt x="820" y="574"/>
                  <a:pt x="753" y="660"/>
                </a:cubicBezTo>
                <a:cubicBezTo>
                  <a:pt x="689" y="741"/>
                  <a:pt x="589" y="801"/>
                  <a:pt x="484" y="822"/>
                </a:cubicBezTo>
                <a:close/>
                <a:moveTo>
                  <a:pt x="406" y="826"/>
                </a:moveTo>
                <a:cubicBezTo>
                  <a:pt x="426" y="826"/>
                  <a:pt x="448" y="825"/>
                  <a:pt x="470" y="822"/>
                </a:cubicBezTo>
                <a:cubicBezTo>
                  <a:pt x="439" y="814"/>
                  <a:pt x="408" y="802"/>
                  <a:pt x="379" y="786"/>
                </a:cubicBezTo>
                <a:cubicBezTo>
                  <a:pt x="305" y="747"/>
                  <a:pt x="245" y="684"/>
                  <a:pt x="207" y="611"/>
                </a:cubicBezTo>
                <a:cubicBezTo>
                  <a:pt x="216" y="636"/>
                  <a:pt x="227" y="660"/>
                  <a:pt x="240" y="683"/>
                </a:cubicBezTo>
                <a:cubicBezTo>
                  <a:pt x="282" y="755"/>
                  <a:pt x="339" y="803"/>
                  <a:pt x="406" y="826"/>
                </a:cubicBezTo>
                <a:close/>
                <a:moveTo>
                  <a:pt x="794" y="228"/>
                </a:moveTo>
                <a:cubicBezTo>
                  <a:pt x="834" y="268"/>
                  <a:pt x="865" y="320"/>
                  <a:pt x="871" y="389"/>
                </a:cubicBezTo>
                <a:cubicBezTo>
                  <a:pt x="885" y="560"/>
                  <a:pt x="748" y="702"/>
                  <a:pt x="666" y="771"/>
                </a:cubicBezTo>
                <a:cubicBezTo>
                  <a:pt x="644" y="789"/>
                  <a:pt x="619" y="808"/>
                  <a:pt x="592" y="826"/>
                </a:cubicBezTo>
                <a:cubicBezTo>
                  <a:pt x="596" y="825"/>
                  <a:pt x="599" y="825"/>
                  <a:pt x="603" y="824"/>
                </a:cubicBezTo>
                <a:cubicBezTo>
                  <a:pt x="674" y="802"/>
                  <a:pt x="739" y="756"/>
                  <a:pt x="791" y="692"/>
                </a:cubicBezTo>
                <a:cubicBezTo>
                  <a:pt x="845" y="624"/>
                  <a:pt x="877" y="545"/>
                  <a:pt x="884" y="466"/>
                </a:cubicBezTo>
                <a:cubicBezTo>
                  <a:pt x="885" y="453"/>
                  <a:pt x="886" y="440"/>
                  <a:pt x="886" y="427"/>
                </a:cubicBezTo>
                <a:cubicBezTo>
                  <a:pt x="885" y="384"/>
                  <a:pt x="877" y="341"/>
                  <a:pt x="861" y="301"/>
                </a:cubicBezTo>
                <a:cubicBezTo>
                  <a:pt x="839" y="246"/>
                  <a:pt x="803" y="202"/>
                  <a:pt x="760" y="166"/>
                </a:cubicBezTo>
                <a:cubicBezTo>
                  <a:pt x="773" y="185"/>
                  <a:pt x="785" y="206"/>
                  <a:pt x="794" y="228"/>
                </a:cubicBezTo>
                <a:close/>
                <a:moveTo>
                  <a:pt x="133" y="584"/>
                </a:moveTo>
                <a:cubicBezTo>
                  <a:pt x="171" y="701"/>
                  <a:pt x="256" y="814"/>
                  <a:pt x="396" y="825"/>
                </a:cubicBezTo>
                <a:cubicBezTo>
                  <a:pt x="332" y="801"/>
                  <a:pt x="278" y="753"/>
                  <a:pt x="238" y="684"/>
                </a:cubicBezTo>
                <a:cubicBezTo>
                  <a:pt x="221" y="655"/>
                  <a:pt x="207" y="624"/>
                  <a:pt x="197" y="591"/>
                </a:cubicBezTo>
                <a:cubicBezTo>
                  <a:pt x="180" y="554"/>
                  <a:pt x="169" y="516"/>
                  <a:pt x="164" y="476"/>
                </a:cubicBezTo>
                <a:cubicBezTo>
                  <a:pt x="152" y="390"/>
                  <a:pt x="159" y="306"/>
                  <a:pt x="182" y="237"/>
                </a:cubicBezTo>
                <a:cubicBezTo>
                  <a:pt x="159" y="270"/>
                  <a:pt x="142" y="306"/>
                  <a:pt x="131" y="344"/>
                </a:cubicBezTo>
                <a:cubicBezTo>
                  <a:pt x="110" y="419"/>
                  <a:pt x="110" y="500"/>
                  <a:pt x="131" y="576"/>
                </a:cubicBezTo>
                <a:cubicBezTo>
                  <a:pt x="148" y="593"/>
                  <a:pt x="166" y="609"/>
                  <a:pt x="187" y="626"/>
                </a:cubicBezTo>
                <a:cubicBezTo>
                  <a:pt x="185" y="628"/>
                  <a:pt x="185" y="628"/>
                  <a:pt x="185" y="628"/>
                </a:cubicBezTo>
                <a:cubicBezTo>
                  <a:pt x="166" y="612"/>
                  <a:pt x="148" y="597"/>
                  <a:pt x="132" y="581"/>
                </a:cubicBezTo>
                <a:cubicBezTo>
                  <a:pt x="133" y="582"/>
                  <a:pt x="133" y="583"/>
                  <a:pt x="133" y="584"/>
                </a:cubicBezTo>
                <a:close/>
                <a:moveTo>
                  <a:pt x="822" y="653"/>
                </a:moveTo>
                <a:cubicBezTo>
                  <a:pt x="813" y="667"/>
                  <a:pt x="804" y="680"/>
                  <a:pt x="793" y="693"/>
                </a:cubicBezTo>
                <a:cubicBezTo>
                  <a:pt x="745" y="753"/>
                  <a:pt x="686" y="797"/>
                  <a:pt x="621" y="821"/>
                </a:cubicBezTo>
                <a:cubicBezTo>
                  <a:pt x="637" y="817"/>
                  <a:pt x="652" y="813"/>
                  <a:pt x="667" y="807"/>
                </a:cubicBezTo>
                <a:cubicBezTo>
                  <a:pt x="730" y="769"/>
                  <a:pt x="784" y="715"/>
                  <a:pt x="822" y="653"/>
                </a:cubicBezTo>
                <a:close/>
                <a:moveTo>
                  <a:pt x="199" y="590"/>
                </a:moveTo>
                <a:cubicBezTo>
                  <a:pt x="236" y="671"/>
                  <a:pt x="300" y="741"/>
                  <a:pt x="380" y="784"/>
                </a:cubicBezTo>
                <a:cubicBezTo>
                  <a:pt x="411" y="801"/>
                  <a:pt x="444" y="813"/>
                  <a:pt x="477" y="820"/>
                </a:cubicBezTo>
                <a:cubicBezTo>
                  <a:pt x="584" y="801"/>
                  <a:pt x="686" y="741"/>
                  <a:pt x="751" y="658"/>
                </a:cubicBezTo>
                <a:cubicBezTo>
                  <a:pt x="817" y="573"/>
                  <a:pt x="827" y="459"/>
                  <a:pt x="823" y="378"/>
                </a:cubicBezTo>
                <a:cubicBezTo>
                  <a:pt x="821" y="323"/>
                  <a:pt x="810" y="273"/>
                  <a:pt x="792" y="230"/>
                </a:cubicBezTo>
                <a:cubicBezTo>
                  <a:pt x="730" y="169"/>
                  <a:pt x="646" y="139"/>
                  <a:pt x="600" y="127"/>
                </a:cubicBezTo>
                <a:cubicBezTo>
                  <a:pt x="515" y="103"/>
                  <a:pt x="402" y="101"/>
                  <a:pt x="301" y="122"/>
                </a:cubicBezTo>
                <a:cubicBezTo>
                  <a:pt x="287" y="132"/>
                  <a:pt x="273" y="142"/>
                  <a:pt x="260" y="152"/>
                </a:cubicBezTo>
                <a:cubicBezTo>
                  <a:pt x="233" y="182"/>
                  <a:pt x="213" y="216"/>
                  <a:pt x="199" y="253"/>
                </a:cubicBezTo>
                <a:cubicBezTo>
                  <a:pt x="162" y="352"/>
                  <a:pt x="164" y="479"/>
                  <a:pt x="199" y="590"/>
                </a:cubicBezTo>
                <a:close/>
                <a:moveTo>
                  <a:pt x="668" y="810"/>
                </a:moveTo>
                <a:cubicBezTo>
                  <a:pt x="667" y="810"/>
                  <a:pt x="666" y="811"/>
                  <a:pt x="665" y="812"/>
                </a:cubicBezTo>
                <a:cubicBezTo>
                  <a:pt x="667" y="811"/>
                  <a:pt x="668" y="810"/>
                  <a:pt x="670" y="809"/>
                </a:cubicBezTo>
                <a:cubicBezTo>
                  <a:pt x="670" y="809"/>
                  <a:pt x="671" y="809"/>
                  <a:pt x="672" y="808"/>
                </a:cubicBezTo>
                <a:cubicBezTo>
                  <a:pt x="670" y="809"/>
                  <a:pt x="669" y="809"/>
                  <a:pt x="668" y="810"/>
                </a:cubicBezTo>
                <a:close/>
                <a:moveTo>
                  <a:pt x="887" y="466"/>
                </a:moveTo>
                <a:cubicBezTo>
                  <a:pt x="886" y="479"/>
                  <a:pt x="884" y="493"/>
                  <a:pt x="882" y="506"/>
                </a:cubicBezTo>
                <a:cubicBezTo>
                  <a:pt x="861" y="624"/>
                  <a:pt x="784" y="734"/>
                  <a:pt x="680" y="802"/>
                </a:cubicBezTo>
                <a:cubicBezTo>
                  <a:pt x="686" y="800"/>
                  <a:pt x="692" y="797"/>
                  <a:pt x="699" y="794"/>
                </a:cubicBezTo>
                <a:cubicBezTo>
                  <a:pt x="773" y="750"/>
                  <a:pt x="837" y="680"/>
                  <a:pt x="880" y="599"/>
                </a:cubicBezTo>
                <a:cubicBezTo>
                  <a:pt x="894" y="567"/>
                  <a:pt x="903" y="533"/>
                  <a:pt x="909" y="497"/>
                </a:cubicBezTo>
                <a:cubicBezTo>
                  <a:pt x="929" y="361"/>
                  <a:pt x="886" y="226"/>
                  <a:pt x="791" y="137"/>
                </a:cubicBezTo>
                <a:cubicBezTo>
                  <a:pt x="781" y="128"/>
                  <a:pt x="771" y="119"/>
                  <a:pt x="760" y="111"/>
                </a:cubicBezTo>
                <a:cubicBezTo>
                  <a:pt x="754" y="109"/>
                  <a:pt x="749" y="107"/>
                  <a:pt x="743" y="105"/>
                </a:cubicBezTo>
                <a:cubicBezTo>
                  <a:pt x="772" y="123"/>
                  <a:pt x="796" y="145"/>
                  <a:pt x="809" y="176"/>
                </a:cubicBezTo>
                <a:cubicBezTo>
                  <a:pt x="807" y="177"/>
                  <a:pt x="807" y="177"/>
                  <a:pt x="807" y="177"/>
                </a:cubicBezTo>
                <a:cubicBezTo>
                  <a:pt x="792" y="143"/>
                  <a:pt x="764" y="119"/>
                  <a:pt x="731" y="101"/>
                </a:cubicBezTo>
                <a:cubicBezTo>
                  <a:pt x="729" y="100"/>
                  <a:pt x="728" y="100"/>
                  <a:pt x="727" y="100"/>
                </a:cubicBezTo>
                <a:cubicBezTo>
                  <a:pt x="732" y="103"/>
                  <a:pt x="737" y="107"/>
                  <a:pt x="742" y="111"/>
                </a:cubicBezTo>
                <a:cubicBezTo>
                  <a:pt x="835" y="187"/>
                  <a:pt x="888" y="303"/>
                  <a:pt x="888" y="427"/>
                </a:cubicBezTo>
                <a:cubicBezTo>
                  <a:pt x="889" y="440"/>
                  <a:pt x="888" y="453"/>
                  <a:pt x="887" y="466"/>
                </a:cubicBezTo>
                <a:close/>
                <a:moveTo>
                  <a:pt x="183" y="731"/>
                </a:moveTo>
                <a:cubicBezTo>
                  <a:pt x="206" y="751"/>
                  <a:pt x="231" y="769"/>
                  <a:pt x="259" y="785"/>
                </a:cubicBezTo>
                <a:cubicBezTo>
                  <a:pt x="231" y="762"/>
                  <a:pt x="206" y="733"/>
                  <a:pt x="185" y="701"/>
                </a:cubicBezTo>
                <a:cubicBezTo>
                  <a:pt x="161" y="666"/>
                  <a:pt x="144" y="628"/>
                  <a:pt x="131" y="587"/>
                </a:cubicBezTo>
                <a:cubicBezTo>
                  <a:pt x="130" y="584"/>
                  <a:pt x="129" y="581"/>
                  <a:pt x="128" y="577"/>
                </a:cubicBezTo>
                <a:cubicBezTo>
                  <a:pt x="107" y="555"/>
                  <a:pt x="89" y="531"/>
                  <a:pt x="74" y="505"/>
                </a:cubicBezTo>
                <a:cubicBezTo>
                  <a:pt x="94" y="591"/>
                  <a:pt x="131" y="668"/>
                  <a:pt x="183" y="731"/>
                </a:cubicBezTo>
                <a:close/>
                <a:moveTo>
                  <a:pt x="868" y="625"/>
                </a:moveTo>
                <a:cubicBezTo>
                  <a:pt x="864" y="632"/>
                  <a:pt x="859" y="640"/>
                  <a:pt x="854" y="647"/>
                </a:cubicBezTo>
                <a:cubicBezTo>
                  <a:pt x="819" y="700"/>
                  <a:pt x="775" y="745"/>
                  <a:pt x="728" y="778"/>
                </a:cubicBezTo>
                <a:cubicBezTo>
                  <a:pt x="787" y="742"/>
                  <a:pt x="836" y="689"/>
                  <a:pt x="868" y="625"/>
                </a:cubicBezTo>
                <a:close/>
                <a:moveTo>
                  <a:pt x="30" y="385"/>
                </a:moveTo>
                <a:cubicBezTo>
                  <a:pt x="28" y="437"/>
                  <a:pt x="35" y="488"/>
                  <a:pt x="50" y="535"/>
                </a:cubicBezTo>
                <a:cubicBezTo>
                  <a:pt x="74" y="605"/>
                  <a:pt x="116" y="669"/>
                  <a:pt x="170" y="720"/>
                </a:cubicBezTo>
                <a:cubicBezTo>
                  <a:pt x="121" y="656"/>
                  <a:pt x="87" y="580"/>
                  <a:pt x="70" y="495"/>
                </a:cubicBezTo>
                <a:cubicBezTo>
                  <a:pt x="60" y="475"/>
                  <a:pt x="52" y="452"/>
                  <a:pt x="47" y="427"/>
                </a:cubicBezTo>
                <a:cubicBezTo>
                  <a:pt x="42" y="399"/>
                  <a:pt x="40" y="373"/>
                  <a:pt x="42" y="348"/>
                </a:cubicBezTo>
                <a:cubicBezTo>
                  <a:pt x="40" y="353"/>
                  <a:pt x="39" y="358"/>
                  <a:pt x="37" y="362"/>
                </a:cubicBezTo>
                <a:cubicBezTo>
                  <a:pt x="35" y="370"/>
                  <a:pt x="32" y="377"/>
                  <a:pt x="30" y="385"/>
                </a:cubicBezTo>
                <a:close/>
                <a:moveTo>
                  <a:pt x="769" y="115"/>
                </a:moveTo>
                <a:cubicBezTo>
                  <a:pt x="777" y="121"/>
                  <a:pt x="785" y="128"/>
                  <a:pt x="793" y="135"/>
                </a:cubicBezTo>
                <a:cubicBezTo>
                  <a:pt x="888" y="225"/>
                  <a:pt x="932" y="360"/>
                  <a:pt x="911" y="498"/>
                </a:cubicBezTo>
                <a:cubicBezTo>
                  <a:pt x="907" y="524"/>
                  <a:pt x="901" y="549"/>
                  <a:pt x="893" y="573"/>
                </a:cubicBezTo>
                <a:cubicBezTo>
                  <a:pt x="916" y="522"/>
                  <a:pt x="932" y="467"/>
                  <a:pt x="936" y="412"/>
                </a:cubicBezTo>
                <a:cubicBezTo>
                  <a:pt x="945" y="313"/>
                  <a:pt x="916" y="225"/>
                  <a:pt x="855" y="158"/>
                </a:cubicBezTo>
                <a:cubicBezTo>
                  <a:pt x="827" y="141"/>
                  <a:pt x="798" y="127"/>
                  <a:pt x="769" y="115"/>
                </a:cubicBezTo>
                <a:close/>
                <a:moveTo>
                  <a:pt x="72" y="494"/>
                </a:moveTo>
                <a:cubicBezTo>
                  <a:pt x="86" y="523"/>
                  <a:pt x="104" y="548"/>
                  <a:pt x="127" y="571"/>
                </a:cubicBezTo>
                <a:cubicBezTo>
                  <a:pt x="124" y="563"/>
                  <a:pt x="122" y="555"/>
                  <a:pt x="120" y="546"/>
                </a:cubicBezTo>
                <a:cubicBezTo>
                  <a:pt x="98" y="449"/>
                  <a:pt x="102" y="303"/>
                  <a:pt x="158" y="187"/>
                </a:cubicBezTo>
                <a:cubicBezTo>
                  <a:pt x="120" y="218"/>
                  <a:pt x="88" y="255"/>
                  <a:pt x="65" y="298"/>
                </a:cubicBezTo>
                <a:cubicBezTo>
                  <a:pt x="56" y="352"/>
                  <a:pt x="59" y="406"/>
                  <a:pt x="64" y="443"/>
                </a:cubicBezTo>
                <a:cubicBezTo>
                  <a:pt x="66" y="461"/>
                  <a:pt x="69" y="478"/>
                  <a:pt x="72" y="494"/>
                </a:cubicBezTo>
                <a:close/>
                <a:moveTo>
                  <a:pt x="188" y="229"/>
                </a:moveTo>
                <a:cubicBezTo>
                  <a:pt x="163" y="300"/>
                  <a:pt x="155" y="386"/>
                  <a:pt x="166" y="476"/>
                </a:cubicBezTo>
                <a:cubicBezTo>
                  <a:pt x="170" y="507"/>
                  <a:pt x="178" y="538"/>
                  <a:pt x="190" y="567"/>
                </a:cubicBezTo>
                <a:cubicBezTo>
                  <a:pt x="181" y="535"/>
                  <a:pt x="175" y="501"/>
                  <a:pt x="172" y="467"/>
                </a:cubicBezTo>
                <a:cubicBezTo>
                  <a:pt x="165" y="390"/>
                  <a:pt x="173" y="314"/>
                  <a:pt x="196" y="252"/>
                </a:cubicBezTo>
                <a:cubicBezTo>
                  <a:pt x="208" y="220"/>
                  <a:pt x="225" y="191"/>
                  <a:pt x="246" y="164"/>
                </a:cubicBezTo>
                <a:cubicBezTo>
                  <a:pt x="224" y="184"/>
                  <a:pt x="205" y="206"/>
                  <a:pt x="188" y="229"/>
                </a:cubicBezTo>
                <a:close/>
                <a:moveTo>
                  <a:pt x="163" y="183"/>
                </a:moveTo>
                <a:cubicBezTo>
                  <a:pt x="114" y="281"/>
                  <a:pt x="103" y="402"/>
                  <a:pt x="114" y="496"/>
                </a:cubicBezTo>
                <a:cubicBezTo>
                  <a:pt x="110" y="445"/>
                  <a:pt x="114" y="393"/>
                  <a:pt x="129" y="343"/>
                </a:cubicBezTo>
                <a:cubicBezTo>
                  <a:pt x="140" y="302"/>
                  <a:pt x="160" y="263"/>
                  <a:pt x="186" y="227"/>
                </a:cubicBezTo>
                <a:cubicBezTo>
                  <a:pt x="197" y="196"/>
                  <a:pt x="211" y="168"/>
                  <a:pt x="229" y="143"/>
                </a:cubicBezTo>
                <a:cubicBezTo>
                  <a:pt x="224" y="145"/>
                  <a:pt x="219" y="147"/>
                  <a:pt x="214" y="149"/>
                </a:cubicBezTo>
                <a:cubicBezTo>
                  <a:pt x="196" y="159"/>
                  <a:pt x="179" y="171"/>
                  <a:pt x="163" y="183"/>
                </a:cubicBezTo>
                <a:close/>
                <a:moveTo>
                  <a:pt x="46" y="338"/>
                </a:moveTo>
                <a:cubicBezTo>
                  <a:pt x="42" y="366"/>
                  <a:pt x="43" y="395"/>
                  <a:pt x="50" y="426"/>
                </a:cubicBezTo>
                <a:cubicBezTo>
                  <a:pt x="54" y="447"/>
                  <a:pt x="60" y="466"/>
                  <a:pt x="67" y="484"/>
                </a:cubicBezTo>
                <a:cubicBezTo>
                  <a:pt x="65" y="471"/>
                  <a:pt x="63" y="457"/>
                  <a:pt x="61" y="444"/>
                </a:cubicBezTo>
                <a:cubicBezTo>
                  <a:pt x="57" y="408"/>
                  <a:pt x="54" y="357"/>
                  <a:pt x="61" y="305"/>
                </a:cubicBezTo>
                <a:cubicBezTo>
                  <a:pt x="55" y="316"/>
                  <a:pt x="50" y="327"/>
                  <a:pt x="46" y="338"/>
                </a:cubicBezTo>
                <a:close/>
                <a:moveTo>
                  <a:pt x="436" y="12"/>
                </a:moveTo>
                <a:cubicBezTo>
                  <a:pt x="401" y="12"/>
                  <a:pt x="364" y="15"/>
                  <a:pt x="326" y="22"/>
                </a:cubicBezTo>
                <a:cubicBezTo>
                  <a:pt x="207" y="43"/>
                  <a:pt x="117" y="107"/>
                  <a:pt x="74" y="202"/>
                </a:cubicBezTo>
                <a:cubicBezTo>
                  <a:pt x="49" y="256"/>
                  <a:pt x="35" y="314"/>
                  <a:pt x="31" y="372"/>
                </a:cubicBezTo>
                <a:cubicBezTo>
                  <a:pt x="32" y="369"/>
                  <a:pt x="33" y="365"/>
                  <a:pt x="34" y="362"/>
                </a:cubicBezTo>
                <a:cubicBezTo>
                  <a:pt x="37" y="353"/>
                  <a:pt x="40" y="345"/>
                  <a:pt x="43" y="338"/>
                </a:cubicBezTo>
                <a:cubicBezTo>
                  <a:pt x="47" y="309"/>
                  <a:pt x="56" y="283"/>
                  <a:pt x="70" y="259"/>
                </a:cubicBezTo>
                <a:cubicBezTo>
                  <a:pt x="82" y="215"/>
                  <a:pt x="103" y="172"/>
                  <a:pt x="139" y="138"/>
                </a:cubicBezTo>
                <a:cubicBezTo>
                  <a:pt x="167" y="112"/>
                  <a:pt x="200" y="92"/>
                  <a:pt x="240" y="77"/>
                </a:cubicBezTo>
                <a:cubicBezTo>
                  <a:pt x="275" y="46"/>
                  <a:pt x="317" y="27"/>
                  <a:pt x="364" y="19"/>
                </a:cubicBezTo>
                <a:cubicBezTo>
                  <a:pt x="422" y="10"/>
                  <a:pt x="489" y="16"/>
                  <a:pt x="569" y="38"/>
                </a:cubicBezTo>
                <a:cubicBezTo>
                  <a:pt x="573" y="39"/>
                  <a:pt x="577" y="39"/>
                  <a:pt x="581" y="39"/>
                </a:cubicBezTo>
                <a:cubicBezTo>
                  <a:pt x="591" y="40"/>
                  <a:pt x="602" y="40"/>
                  <a:pt x="611" y="41"/>
                </a:cubicBezTo>
                <a:cubicBezTo>
                  <a:pt x="558" y="22"/>
                  <a:pt x="498" y="12"/>
                  <a:pt x="436" y="12"/>
                </a:cubicBezTo>
                <a:close/>
                <a:moveTo>
                  <a:pt x="753" y="157"/>
                </a:moveTo>
                <a:cubicBezTo>
                  <a:pt x="804" y="197"/>
                  <a:pt x="842" y="246"/>
                  <a:pt x="863" y="300"/>
                </a:cubicBezTo>
                <a:cubicBezTo>
                  <a:pt x="868" y="312"/>
                  <a:pt x="872" y="324"/>
                  <a:pt x="876" y="336"/>
                </a:cubicBezTo>
                <a:cubicBezTo>
                  <a:pt x="856" y="248"/>
                  <a:pt x="809" y="169"/>
                  <a:pt x="740" y="113"/>
                </a:cubicBezTo>
                <a:cubicBezTo>
                  <a:pt x="733" y="108"/>
                  <a:pt x="726" y="102"/>
                  <a:pt x="719" y="97"/>
                </a:cubicBezTo>
                <a:cubicBezTo>
                  <a:pt x="710" y="94"/>
                  <a:pt x="701" y="92"/>
                  <a:pt x="692" y="90"/>
                </a:cubicBezTo>
                <a:cubicBezTo>
                  <a:pt x="686" y="88"/>
                  <a:pt x="679" y="87"/>
                  <a:pt x="673" y="85"/>
                </a:cubicBezTo>
                <a:cubicBezTo>
                  <a:pt x="686" y="93"/>
                  <a:pt x="698" y="102"/>
                  <a:pt x="709" y="111"/>
                </a:cubicBezTo>
                <a:cubicBezTo>
                  <a:pt x="725" y="125"/>
                  <a:pt x="740" y="140"/>
                  <a:pt x="753" y="157"/>
                </a:cubicBezTo>
                <a:close/>
                <a:moveTo>
                  <a:pt x="68" y="269"/>
                </a:moveTo>
                <a:cubicBezTo>
                  <a:pt x="58" y="287"/>
                  <a:pt x="51" y="306"/>
                  <a:pt x="48" y="327"/>
                </a:cubicBezTo>
                <a:cubicBezTo>
                  <a:pt x="52" y="317"/>
                  <a:pt x="57" y="307"/>
                  <a:pt x="62" y="297"/>
                </a:cubicBezTo>
                <a:cubicBezTo>
                  <a:pt x="64" y="288"/>
                  <a:pt x="66" y="278"/>
                  <a:pt x="68" y="269"/>
                </a:cubicBezTo>
                <a:close/>
                <a:moveTo>
                  <a:pt x="73" y="260"/>
                </a:moveTo>
                <a:cubicBezTo>
                  <a:pt x="70" y="270"/>
                  <a:pt x="68" y="280"/>
                  <a:pt x="66" y="290"/>
                </a:cubicBezTo>
                <a:cubicBezTo>
                  <a:pt x="90" y="248"/>
                  <a:pt x="122" y="212"/>
                  <a:pt x="161" y="181"/>
                </a:cubicBezTo>
                <a:cubicBezTo>
                  <a:pt x="162" y="178"/>
                  <a:pt x="164" y="175"/>
                  <a:pt x="165" y="173"/>
                </a:cubicBezTo>
                <a:cubicBezTo>
                  <a:pt x="146" y="184"/>
                  <a:pt x="128" y="197"/>
                  <a:pt x="113" y="211"/>
                </a:cubicBezTo>
                <a:cubicBezTo>
                  <a:pt x="97" y="226"/>
                  <a:pt x="83" y="243"/>
                  <a:pt x="73" y="260"/>
                </a:cubicBezTo>
                <a:close/>
                <a:moveTo>
                  <a:pt x="234" y="81"/>
                </a:moveTo>
                <a:cubicBezTo>
                  <a:pt x="201" y="95"/>
                  <a:pt x="169" y="114"/>
                  <a:pt x="141" y="140"/>
                </a:cubicBezTo>
                <a:cubicBezTo>
                  <a:pt x="108" y="171"/>
                  <a:pt x="88" y="210"/>
                  <a:pt x="75" y="251"/>
                </a:cubicBezTo>
                <a:cubicBezTo>
                  <a:pt x="85" y="236"/>
                  <a:pt x="97" y="222"/>
                  <a:pt x="111" y="209"/>
                </a:cubicBezTo>
                <a:cubicBezTo>
                  <a:pt x="127" y="194"/>
                  <a:pt x="147" y="180"/>
                  <a:pt x="168" y="168"/>
                </a:cubicBezTo>
                <a:cubicBezTo>
                  <a:pt x="173" y="158"/>
                  <a:pt x="180" y="148"/>
                  <a:pt x="186" y="138"/>
                </a:cubicBezTo>
                <a:cubicBezTo>
                  <a:pt x="201" y="116"/>
                  <a:pt x="217" y="97"/>
                  <a:pt x="234" y="81"/>
                </a:cubicBezTo>
                <a:close/>
                <a:moveTo>
                  <a:pt x="444" y="105"/>
                </a:moveTo>
                <a:cubicBezTo>
                  <a:pt x="500" y="105"/>
                  <a:pt x="555" y="112"/>
                  <a:pt x="601" y="124"/>
                </a:cubicBezTo>
                <a:cubicBezTo>
                  <a:pt x="646" y="137"/>
                  <a:pt x="728" y="165"/>
                  <a:pt x="789" y="223"/>
                </a:cubicBezTo>
                <a:cubicBezTo>
                  <a:pt x="779" y="200"/>
                  <a:pt x="766" y="179"/>
                  <a:pt x="752" y="160"/>
                </a:cubicBezTo>
                <a:cubicBezTo>
                  <a:pt x="696" y="117"/>
                  <a:pt x="631" y="88"/>
                  <a:pt x="567" y="71"/>
                </a:cubicBezTo>
                <a:cubicBezTo>
                  <a:pt x="494" y="67"/>
                  <a:pt x="421" y="75"/>
                  <a:pt x="351" y="94"/>
                </a:cubicBezTo>
                <a:cubicBezTo>
                  <a:pt x="336" y="101"/>
                  <a:pt x="321" y="110"/>
                  <a:pt x="307" y="118"/>
                </a:cubicBezTo>
                <a:cubicBezTo>
                  <a:pt x="352" y="109"/>
                  <a:pt x="399" y="105"/>
                  <a:pt x="444" y="105"/>
                </a:cubicBezTo>
                <a:close/>
                <a:moveTo>
                  <a:pt x="234" y="141"/>
                </a:moveTo>
                <a:cubicBezTo>
                  <a:pt x="217" y="164"/>
                  <a:pt x="202" y="191"/>
                  <a:pt x="191" y="220"/>
                </a:cubicBezTo>
                <a:cubicBezTo>
                  <a:pt x="210" y="195"/>
                  <a:pt x="233" y="171"/>
                  <a:pt x="258" y="151"/>
                </a:cubicBezTo>
                <a:cubicBezTo>
                  <a:pt x="266" y="142"/>
                  <a:pt x="274" y="134"/>
                  <a:pt x="282" y="127"/>
                </a:cubicBezTo>
                <a:cubicBezTo>
                  <a:pt x="266" y="131"/>
                  <a:pt x="249" y="136"/>
                  <a:pt x="234" y="141"/>
                </a:cubicBezTo>
                <a:close/>
                <a:moveTo>
                  <a:pt x="170" y="170"/>
                </a:moveTo>
                <a:cubicBezTo>
                  <a:pt x="168" y="173"/>
                  <a:pt x="167" y="175"/>
                  <a:pt x="166" y="177"/>
                </a:cubicBezTo>
                <a:cubicBezTo>
                  <a:pt x="175" y="170"/>
                  <a:pt x="185" y="164"/>
                  <a:pt x="195" y="157"/>
                </a:cubicBezTo>
                <a:cubicBezTo>
                  <a:pt x="186" y="161"/>
                  <a:pt x="178" y="166"/>
                  <a:pt x="170" y="170"/>
                </a:cubicBezTo>
                <a:close/>
                <a:moveTo>
                  <a:pt x="242" y="79"/>
                </a:moveTo>
                <a:cubicBezTo>
                  <a:pt x="222" y="95"/>
                  <a:pt x="204" y="116"/>
                  <a:pt x="188" y="139"/>
                </a:cubicBezTo>
                <a:cubicBezTo>
                  <a:pt x="183" y="148"/>
                  <a:pt x="177" y="157"/>
                  <a:pt x="172" y="166"/>
                </a:cubicBezTo>
                <a:cubicBezTo>
                  <a:pt x="185" y="159"/>
                  <a:pt x="199" y="152"/>
                  <a:pt x="213" y="147"/>
                </a:cubicBezTo>
                <a:cubicBezTo>
                  <a:pt x="220" y="143"/>
                  <a:pt x="227" y="139"/>
                  <a:pt x="234" y="135"/>
                </a:cubicBezTo>
                <a:cubicBezTo>
                  <a:pt x="235" y="135"/>
                  <a:pt x="235" y="135"/>
                  <a:pt x="236" y="134"/>
                </a:cubicBezTo>
                <a:cubicBezTo>
                  <a:pt x="264" y="98"/>
                  <a:pt x="299" y="72"/>
                  <a:pt x="341" y="55"/>
                </a:cubicBezTo>
                <a:cubicBezTo>
                  <a:pt x="308" y="59"/>
                  <a:pt x="274" y="66"/>
                  <a:pt x="242" y="79"/>
                </a:cubicBezTo>
                <a:close/>
                <a:moveTo>
                  <a:pt x="582" y="72"/>
                </a:moveTo>
                <a:cubicBezTo>
                  <a:pt x="632" y="86"/>
                  <a:pt x="679" y="107"/>
                  <a:pt x="720" y="134"/>
                </a:cubicBezTo>
                <a:cubicBezTo>
                  <a:pt x="729" y="139"/>
                  <a:pt x="737" y="145"/>
                  <a:pt x="744" y="151"/>
                </a:cubicBezTo>
                <a:cubicBezTo>
                  <a:pt x="733" y="137"/>
                  <a:pt x="721" y="125"/>
                  <a:pt x="707" y="113"/>
                </a:cubicBezTo>
                <a:cubicBezTo>
                  <a:pt x="694" y="102"/>
                  <a:pt x="680" y="92"/>
                  <a:pt x="664" y="84"/>
                </a:cubicBezTo>
                <a:cubicBezTo>
                  <a:pt x="637" y="78"/>
                  <a:pt x="609" y="74"/>
                  <a:pt x="582" y="72"/>
                </a:cubicBezTo>
                <a:close/>
                <a:moveTo>
                  <a:pt x="761" y="109"/>
                </a:moveTo>
                <a:cubicBezTo>
                  <a:pt x="791" y="120"/>
                  <a:pt x="820" y="134"/>
                  <a:pt x="846" y="150"/>
                </a:cubicBezTo>
                <a:cubicBezTo>
                  <a:pt x="833" y="136"/>
                  <a:pt x="818" y="124"/>
                  <a:pt x="802" y="113"/>
                </a:cubicBezTo>
                <a:cubicBezTo>
                  <a:pt x="753" y="78"/>
                  <a:pt x="695" y="55"/>
                  <a:pt x="633" y="46"/>
                </a:cubicBezTo>
                <a:cubicBezTo>
                  <a:pt x="638" y="49"/>
                  <a:pt x="643" y="51"/>
                  <a:pt x="648" y="53"/>
                </a:cubicBezTo>
                <a:cubicBezTo>
                  <a:pt x="689" y="65"/>
                  <a:pt x="727" y="84"/>
                  <a:pt x="761" y="109"/>
                </a:cubicBezTo>
                <a:close/>
                <a:moveTo>
                  <a:pt x="288" y="125"/>
                </a:moveTo>
                <a:cubicBezTo>
                  <a:pt x="283" y="129"/>
                  <a:pt x="279" y="133"/>
                  <a:pt x="275" y="138"/>
                </a:cubicBezTo>
                <a:cubicBezTo>
                  <a:pt x="281" y="133"/>
                  <a:pt x="287" y="128"/>
                  <a:pt x="294" y="124"/>
                </a:cubicBezTo>
                <a:cubicBezTo>
                  <a:pt x="292" y="125"/>
                  <a:pt x="290" y="125"/>
                  <a:pt x="288" y="125"/>
                </a:cubicBezTo>
                <a:close/>
                <a:moveTo>
                  <a:pt x="237" y="137"/>
                </a:moveTo>
                <a:cubicBezTo>
                  <a:pt x="237" y="137"/>
                  <a:pt x="237" y="137"/>
                  <a:pt x="237" y="137"/>
                </a:cubicBezTo>
                <a:cubicBezTo>
                  <a:pt x="237" y="137"/>
                  <a:pt x="237" y="137"/>
                  <a:pt x="237" y="138"/>
                </a:cubicBezTo>
                <a:cubicBezTo>
                  <a:pt x="253" y="132"/>
                  <a:pt x="270" y="127"/>
                  <a:pt x="287" y="123"/>
                </a:cubicBezTo>
                <a:cubicBezTo>
                  <a:pt x="293" y="118"/>
                  <a:pt x="299" y="113"/>
                  <a:pt x="306" y="108"/>
                </a:cubicBezTo>
                <a:cubicBezTo>
                  <a:pt x="282" y="116"/>
                  <a:pt x="260" y="126"/>
                  <a:pt x="237" y="137"/>
                </a:cubicBezTo>
                <a:close/>
                <a:moveTo>
                  <a:pt x="352" y="54"/>
                </a:moveTo>
                <a:cubicBezTo>
                  <a:pt x="308" y="70"/>
                  <a:pt x="271" y="95"/>
                  <a:pt x="241" y="132"/>
                </a:cubicBezTo>
                <a:cubicBezTo>
                  <a:pt x="265" y="120"/>
                  <a:pt x="289" y="111"/>
                  <a:pt x="313" y="102"/>
                </a:cubicBezTo>
                <a:cubicBezTo>
                  <a:pt x="346" y="80"/>
                  <a:pt x="382" y="63"/>
                  <a:pt x="422" y="52"/>
                </a:cubicBezTo>
                <a:cubicBezTo>
                  <a:pt x="400" y="51"/>
                  <a:pt x="376" y="52"/>
                  <a:pt x="352" y="54"/>
                </a:cubicBezTo>
                <a:close/>
                <a:moveTo>
                  <a:pt x="315" y="105"/>
                </a:moveTo>
                <a:cubicBezTo>
                  <a:pt x="307" y="110"/>
                  <a:pt x="300" y="116"/>
                  <a:pt x="293" y="122"/>
                </a:cubicBezTo>
                <a:cubicBezTo>
                  <a:pt x="295" y="121"/>
                  <a:pt x="297" y="121"/>
                  <a:pt x="300" y="120"/>
                </a:cubicBezTo>
                <a:cubicBezTo>
                  <a:pt x="312" y="112"/>
                  <a:pt x="325" y="105"/>
                  <a:pt x="338" y="98"/>
                </a:cubicBezTo>
                <a:cubicBezTo>
                  <a:pt x="330" y="100"/>
                  <a:pt x="322" y="102"/>
                  <a:pt x="315" y="105"/>
                </a:cubicBezTo>
                <a:close/>
                <a:moveTo>
                  <a:pt x="732" y="98"/>
                </a:moveTo>
                <a:cubicBezTo>
                  <a:pt x="738" y="100"/>
                  <a:pt x="745" y="103"/>
                  <a:pt x="751" y="105"/>
                </a:cubicBezTo>
                <a:cubicBezTo>
                  <a:pt x="725" y="87"/>
                  <a:pt x="696" y="73"/>
                  <a:pt x="666" y="62"/>
                </a:cubicBezTo>
                <a:cubicBezTo>
                  <a:pt x="681" y="69"/>
                  <a:pt x="695" y="78"/>
                  <a:pt x="708" y="87"/>
                </a:cubicBezTo>
                <a:cubicBezTo>
                  <a:pt x="716" y="90"/>
                  <a:pt x="724" y="94"/>
                  <a:pt x="732" y="98"/>
                </a:cubicBezTo>
                <a:close/>
                <a:moveTo>
                  <a:pt x="432" y="52"/>
                </a:moveTo>
                <a:cubicBezTo>
                  <a:pt x="392" y="62"/>
                  <a:pt x="355" y="78"/>
                  <a:pt x="323" y="99"/>
                </a:cubicBezTo>
                <a:cubicBezTo>
                  <a:pt x="332" y="96"/>
                  <a:pt x="341" y="94"/>
                  <a:pt x="350" y="91"/>
                </a:cubicBezTo>
                <a:cubicBezTo>
                  <a:pt x="368" y="83"/>
                  <a:pt x="386" y="75"/>
                  <a:pt x="406" y="68"/>
                </a:cubicBezTo>
                <a:cubicBezTo>
                  <a:pt x="422" y="62"/>
                  <a:pt x="438" y="57"/>
                  <a:pt x="455" y="53"/>
                </a:cubicBezTo>
                <a:cubicBezTo>
                  <a:pt x="447" y="53"/>
                  <a:pt x="440" y="52"/>
                  <a:pt x="432" y="52"/>
                </a:cubicBezTo>
                <a:close/>
                <a:moveTo>
                  <a:pt x="665" y="81"/>
                </a:moveTo>
                <a:cubicBezTo>
                  <a:pt x="674" y="83"/>
                  <a:pt x="684" y="85"/>
                  <a:pt x="693" y="87"/>
                </a:cubicBezTo>
                <a:cubicBezTo>
                  <a:pt x="699" y="89"/>
                  <a:pt x="706" y="91"/>
                  <a:pt x="712" y="92"/>
                </a:cubicBezTo>
                <a:cubicBezTo>
                  <a:pt x="710" y="91"/>
                  <a:pt x="709" y="90"/>
                  <a:pt x="707" y="89"/>
                </a:cubicBezTo>
                <a:cubicBezTo>
                  <a:pt x="680" y="77"/>
                  <a:pt x="651" y="67"/>
                  <a:pt x="625" y="58"/>
                </a:cubicBezTo>
                <a:cubicBezTo>
                  <a:pt x="619" y="56"/>
                  <a:pt x="619" y="56"/>
                  <a:pt x="619" y="56"/>
                </a:cubicBezTo>
                <a:cubicBezTo>
                  <a:pt x="603" y="51"/>
                  <a:pt x="588" y="46"/>
                  <a:pt x="573" y="42"/>
                </a:cubicBezTo>
                <a:cubicBezTo>
                  <a:pt x="567" y="42"/>
                  <a:pt x="562" y="42"/>
                  <a:pt x="556" y="42"/>
                </a:cubicBezTo>
                <a:cubicBezTo>
                  <a:pt x="596" y="50"/>
                  <a:pt x="633" y="63"/>
                  <a:pt x="665" y="81"/>
                </a:cubicBezTo>
                <a:close/>
                <a:moveTo>
                  <a:pt x="464" y="54"/>
                </a:moveTo>
                <a:cubicBezTo>
                  <a:pt x="445" y="58"/>
                  <a:pt x="426" y="64"/>
                  <a:pt x="407" y="70"/>
                </a:cubicBezTo>
                <a:cubicBezTo>
                  <a:pt x="392" y="76"/>
                  <a:pt x="378" y="81"/>
                  <a:pt x="364" y="88"/>
                </a:cubicBezTo>
                <a:cubicBezTo>
                  <a:pt x="425" y="72"/>
                  <a:pt x="490" y="66"/>
                  <a:pt x="554" y="68"/>
                </a:cubicBezTo>
                <a:cubicBezTo>
                  <a:pt x="540" y="65"/>
                  <a:pt x="525" y="62"/>
                  <a:pt x="511" y="60"/>
                </a:cubicBezTo>
                <a:cubicBezTo>
                  <a:pt x="499" y="58"/>
                  <a:pt x="482" y="56"/>
                  <a:pt x="464" y="54"/>
                </a:cubicBezTo>
                <a:close/>
                <a:moveTo>
                  <a:pt x="584" y="43"/>
                </a:moveTo>
                <a:cubicBezTo>
                  <a:pt x="596" y="46"/>
                  <a:pt x="608" y="50"/>
                  <a:pt x="620" y="54"/>
                </a:cubicBezTo>
                <a:cubicBezTo>
                  <a:pt x="626" y="56"/>
                  <a:pt x="626" y="56"/>
                  <a:pt x="626" y="56"/>
                </a:cubicBezTo>
                <a:cubicBezTo>
                  <a:pt x="647" y="63"/>
                  <a:pt x="670" y="70"/>
                  <a:pt x="692" y="80"/>
                </a:cubicBezTo>
                <a:cubicBezTo>
                  <a:pt x="678" y="71"/>
                  <a:pt x="663" y="63"/>
                  <a:pt x="647" y="56"/>
                </a:cubicBezTo>
                <a:cubicBezTo>
                  <a:pt x="627" y="50"/>
                  <a:pt x="606" y="45"/>
                  <a:pt x="584" y="43"/>
                </a:cubicBezTo>
                <a:close/>
                <a:moveTo>
                  <a:pt x="568" y="69"/>
                </a:moveTo>
                <a:cubicBezTo>
                  <a:pt x="598" y="70"/>
                  <a:pt x="627" y="74"/>
                  <a:pt x="656" y="79"/>
                </a:cubicBezTo>
                <a:cubicBezTo>
                  <a:pt x="623" y="62"/>
                  <a:pt x="585" y="49"/>
                  <a:pt x="543" y="43"/>
                </a:cubicBezTo>
                <a:cubicBezTo>
                  <a:pt x="520" y="44"/>
                  <a:pt x="496" y="47"/>
                  <a:pt x="473" y="52"/>
                </a:cubicBezTo>
                <a:cubicBezTo>
                  <a:pt x="487" y="53"/>
                  <a:pt x="500" y="55"/>
                  <a:pt x="512" y="57"/>
                </a:cubicBezTo>
                <a:cubicBezTo>
                  <a:pt x="531" y="60"/>
                  <a:pt x="550" y="64"/>
                  <a:pt x="568" y="69"/>
                </a:cubicBezTo>
                <a:close/>
                <a:moveTo>
                  <a:pt x="418" y="18"/>
                </a:moveTo>
                <a:cubicBezTo>
                  <a:pt x="399" y="18"/>
                  <a:pt x="382" y="19"/>
                  <a:pt x="365" y="22"/>
                </a:cubicBezTo>
                <a:cubicBezTo>
                  <a:pt x="320" y="29"/>
                  <a:pt x="281" y="46"/>
                  <a:pt x="247" y="74"/>
                </a:cubicBezTo>
                <a:cubicBezTo>
                  <a:pt x="268" y="67"/>
                  <a:pt x="291" y="61"/>
                  <a:pt x="315" y="57"/>
                </a:cubicBezTo>
                <a:cubicBezTo>
                  <a:pt x="327" y="55"/>
                  <a:pt x="339" y="53"/>
                  <a:pt x="350" y="52"/>
                </a:cubicBezTo>
                <a:cubicBezTo>
                  <a:pt x="370" y="45"/>
                  <a:pt x="392" y="40"/>
                  <a:pt x="415" y="37"/>
                </a:cubicBezTo>
                <a:cubicBezTo>
                  <a:pt x="451" y="33"/>
                  <a:pt x="486" y="33"/>
                  <a:pt x="520" y="37"/>
                </a:cubicBezTo>
                <a:cubicBezTo>
                  <a:pt x="532" y="36"/>
                  <a:pt x="543" y="37"/>
                  <a:pt x="555" y="37"/>
                </a:cubicBezTo>
                <a:cubicBezTo>
                  <a:pt x="504" y="24"/>
                  <a:pt x="459" y="18"/>
                  <a:pt x="418" y="18"/>
                </a:cubicBezTo>
                <a:close/>
                <a:moveTo>
                  <a:pt x="441" y="50"/>
                </a:moveTo>
                <a:cubicBezTo>
                  <a:pt x="449" y="50"/>
                  <a:pt x="456" y="51"/>
                  <a:pt x="463" y="51"/>
                </a:cubicBezTo>
                <a:cubicBezTo>
                  <a:pt x="486" y="46"/>
                  <a:pt x="509" y="43"/>
                  <a:pt x="531" y="41"/>
                </a:cubicBezTo>
                <a:cubicBezTo>
                  <a:pt x="527" y="40"/>
                  <a:pt x="524" y="40"/>
                  <a:pt x="520" y="39"/>
                </a:cubicBezTo>
                <a:cubicBezTo>
                  <a:pt x="494" y="40"/>
                  <a:pt x="467" y="44"/>
                  <a:pt x="441" y="50"/>
                </a:cubicBezTo>
                <a:close/>
                <a:moveTo>
                  <a:pt x="470" y="37"/>
                </a:moveTo>
                <a:cubicBezTo>
                  <a:pt x="452" y="37"/>
                  <a:pt x="434" y="38"/>
                  <a:pt x="415" y="40"/>
                </a:cubicBezTo>
                <a:cubicBezTo>
                  <a:pt x="397" y="42"/>
                  <a:pt x="379" y="46"/>
                  <a:pt x="362" y="51"/>
                </a:cubicBezTo>
                <a:cubicBezTo>
                  <a:pt x="387" y="49"/>
                  <a:pt x="410" y="49"/>
                  <a:pt x="432" y="49"/>
                </a:cubicBezTo>
                <a:cubicBezTo>
                  <a:pt x="434" y="49"/>
                  <a:pt x="437" y="48"/>
                  <a:pt x="439" y="47"/>
                </a:cubicBezTo>
                <a:cubicBezTo>
                  <a:pt x="460" y="43"/>
                  <a:pt x="480" y="39"/>
                  <a:pt x="501" y="38"/>
                </a:cubicBezTo>
                <a:cubicBezTo>
                  <a:pt x="491" y="37"/>
                  <a:pt x="481" y="37"/>
                  <a:pt x="470" y="37"/>
                </a:cubicBezTo>
                <a:close/>
                <a:moveTo>
                  <a:pt x="609" y="44"/>
                </a:moveTo>
                <a:cubicBezTo>
                  <a:pt x="616" y="45"/>
                  <a:pt x="623" y="46"/>
                  <a:pt x="630" y="48"/>
                </a:cubicBezTo>
                <a:cubicBezTo>
                  <a:pt x="627" y="47"/>
                  <a:pt x="624" y="46"/>
                  <a:pt x="622" y="45"/>
                </a:cubicBezTo>
                <a:cubicBezTo>
                  <a:pt x="618" y="45"/>
                  <a:pt x="613" y="44"/>
                  <a:pt x="609" y="44"/>
                </a:cubicBezTo>
                <a:close/>
                <a:moveTo>
                  <a:pt x="539" y="39"/>
                </a:moveTo>
                <a:cubicBezTo>
                  <a:pt x="541" y="40"/>
                  <a:pt x="542" y="40"/>
                  <a:pt x="544" y="40"/>
                </a:cubicBezTo>
                <a:cubicBezTo>
                  <a:pt x="546" y="40"/>
                  <a:pt x="548" y="40"/>
                  <a:pt x="551" y="40"/>
                </a:cubicBezTo>
                <a:cubicBezTo>
                  <a:pt x="547" y="39"/>
                  <a:pt x="543" y="39"/>
                  <a:pt x="539" y="39"/>
                </a:cubicBezTo>
                <a:close/>
              </a:path>
            </a:pathLst>
          </a:custGeom>
          <a:solidFill>
            <a:srgbClr val="BBBDB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prstClr val="black"/>
              </a:solidFill>
            </a:endParaRPr>
          </a:p>
        </p:txBody>
      </p:sp>
      <p:sp>
        <p:nvSpPr>
          <p:cNvPr id="77" name="Freeform 48"/>
          <p:cNvSpPr>
            <a:spLocks noEditPoints="1"/>
          </p:cNvSpPr>
          <p:nvPr/>
        </p:nvSpPr>
        <p:spPr bwMode="auto">
          <a:xfrm>
            <a:off x="11072226" y="6037842"/>
            <a:ext cx="867190" cy="820158"/>
          </a:xfrm>
          <a:custGeom>
            <a:gdLst>
              <a:gd name="T0" fmla="*/ 89 w 1028"/>
              <a:gd name="T1" fmla="*/ 781 h 971"/>
              <a:gd name="T2" fmla="*/ 167 w 1028"/>
              <a:gd name="T3" fmla="*/ 162 h 971"/>
              <a:gd name="T4" fmla="*/ 961 w 1028"/>
              <a:gd name="T5" fmla="*/ 219 h 971"/>
              <a:gd name="T6" fmla="*/ 893 w 1028"/>
              <a:gd name="T7" fmla="*/ 737 h 971"/>
              <a:gd name="T8" fmla="*/ 453 w 1028"/>
              <a:gd name="T9" fmla="*/ 951 h 971"/>
              <a:gd name="T10" fmla="*/ 555 w 1028"/>
              <a:gd name="T11" fmla="*/ 940 h 971"/>
              <a:gd name="T12" fmla="*/ 440 w 1028"/>
              <a:gd name="T13" fmla="*/ 803 h 971"/>
              <a:gd name="T14" fmla="*/ 91 w 1028"/>
              <a:gd name="T15" fmla="*/ 549 h 971"/>
              <a:gd name="T16" fmla="*/ 31 w 1028"/>
              <a:gd name="T17" fmla="*/ 420 h 971"/>
              <a:gd name="T18" fmla="*/ 181 w 1028"/>
              <a:gd name="T19" fmla="*/ 657 h 971"/>
              <a:gd name="T20" fmla="*/ 458 w 1028"/>
              <a:gd name="T21" fmla="*/ 806 h 971"/>
              <a:gd name="T22" fmla="*/ 854 w 1028"/>
              <a:gd name="T23" fmla="*/ 728 h 971"/>
              <a:gd name="T24" fmla="*/ 437 w 1028"/>
              <a:gd name="T25" fmla="*/ 799 h 971"/>
              <a:gd name="T26" fmla="*/ 907 w 1028"/>
              <a:gd name="T27" fmla="*/ 580 h 971"/>
              <a:gd name="T28" fmla="*/ 578 w 1028"/>
              <a:gd name="T29" fmla="*/ 781 h 971"/>
              <a:gd name="T30" fmla="*/ 281 w 1028"/>
              <a:gd name="T31" fmla="*/ 722 h 971"/>
              <a:gd name="T32" fmla="*/ 810 w 1028"/>
              <a:gd name="T33" fmla="*/ 797 h 971"/>
              <a:gd name="T34" fmla="*/ 876 w 1028"/>
              <a:gd name="T35" fmla="*/ 713 h 971"/>
              <a:gd name="T36" fmla="*/ 417 w 1028"/>
              <a:gd name="T37" fmla="*/ 795 h 971"/>
              <a:gd name="T38" fmla="*/ 188 w 1028"/>
              <a:gd name="T39" fmla="*/ 650 h 971"/>
              <a:gd name="T40" fmla="*/ 857 w 1028"/>
              <a:gd name="T41" fmla="*/ 663 h 971"/>
              <a:gd name="T42" fmla="*/ 894 w 1028"/>
              <a:gd name="T43" fmla="*/ 360 h 971"/>
              <a:gd name="T44" fmla="*/ 170 w 1028"/>
              <a:gd name="T45" fmla="*/ 621 h 971"/>
              <a:gd name="T46" fmla="*/ 910 w 1028"/>
              <a:gd name="T47" fmla="*/ 581 h 971"/>
              <a:gd name="T48" fmla="*/ 977 w 1028"/>
              <a:gd name="T49" fmla="*/ 391 h 971"/>
              <a:gd name="T50" fmla="*/ 768 w 1028"/>
              <a:gd name="T51" fmla="*/ 129 h 971"/>
              <a:gd name="T52" fmla="*/ 916 w 1028"/>
              <a:gd name="T53" fmla="*/ 426 h 971"/>
              <a:gd name="T54" fmla="*/ 187 w 1028"/>
              <a:gd name="T55" fmla="*/ 645 h 971"/>
              <a:gd name="T56" fmla="*/ 81 w 1028"/>
              <a:gd name="T57" fmla="*/ 300 h 971"/>
              <a:gd name="T58" fmla="*/ 178 w 1028"/>
              <a:gd name="T59" fmla="*/ 638 h 971"/>
              <a:gd name="T60" fmla="*/ 232 w 1028"/>
              <a:gd name="T61" fmla="*/ 159 h 971"/>
              <a:gd name="T62" fmla="*/ 875 w 1028"/>
              <a:gd name="T63" fmla="*/ 197 h 971"/>
              <a:gd name="T64" fmla="*/ 1005 w 1028"/>
              <a:gd name="T65" fmla="*/ 509 h 971"/>
              <a:gd name="T66" fmla="*/ 1007 w 1028"/>
              <a:gd name="T67" fmla="*/ 487 h 971"/>
              <a:gd name="T68" fmla="*/ 246 w 1028"/>
              <a:gd name="T69" fmla="*/ 151 h 971"/>
              <a:gd name="T70" fmla="*/ 140 w 1028"/>
              <a:gd name="T71" fmla="*/ 557 h 971"/>
              <a:gd name="T72" fmla="*/ 246 w 1028"/>
              <a:gd name="T73" fmla="*/ 151 h 971"/>
              <a:gd name="T74" fmla="*/ 959 w 1028"/>
              <a:gd name="T75" fmla="*/ 221 h 971"/>
              <a:gd name="T76" fmla="*/ 648 w 1028"/>
              <a:gd name="T77" fmla="*/ 86 h 971"/>
              <a:gd name="T78" fmla="*/ 305 w 1028"/>
              <a:gd name="T79" fmla="*/ 109 h 971"/>
              <a:gd name="T80" fmla="*/ 79 w 1028"/>
              <a:gd name="T81" fmla="*/ 298 h 971"/>
              <a:gd name="T82" fmla="*/ 305 w 1028"/>
              <a:gd name="T83" fmla="*/ 109 h 971"/>
              <a:gd name="T84" fmla="*/ 896 w 1028"/>
              <a:gd name="T85" fmla="*/ 359 h 971"/>
              <a:gd name="T86" fmla="*/ 522 w 1028"/>
              <a:gd name="T87" fmla="*/ 83 h 971"/>
              <a:gd name="T88" fmla="*/ 484 w 1028"/>
              <a:gd name="T89" fmla="*/ 85 h 971"/>
              <a:gd name="T90" fmla="*/ 92 w 1028"/>
              <a:gd name="T91" fmla="*/ 279 h 971"/>
              <a:gd name="T92" fmla="*/ 267 w 1028"/>
              <a:gd name="T93" fmla="*/ 132 h 971"/>
              <a:gd name="T94" fmla="*/ 269 w 1028"/>
              <a:gd name="T95" fmla="*/ 134 h 971"/>
              <a:gd name="T96" fmla="*/ 396 w 1028"/>
              <a:gd name="T97" fmla="*/ 93 h 971"/>
              <a:gd name="T98" fmla="*/ 304 w 1028"/>
              <a:gd name="T99" fmla="*/ 113 h 971"/>
              <a:gd name="T100" fmla="*/ 522 w 1028"/>
              <a:gd name="T101" fmla="*/ 80 h 971"/>
              <a:gd name="T102" fmla="*/ 520 w 1028"/>
              <a:gd name="T103" fmla="*/ 80 h 97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</a:cxnLst>
            <a:rect l="0" t="0" r="r" b="b"/>
            <a:pathLst>
              <a:path w="1028" h="971">
                <a:moveTo>
                  <a:pt x="453" y="951"/>
                </a:moveTo>
                <a:cubicBezTo>
                  <a:pt x="398" y="951"/>
                  <a:pt x="347" y="944"/>
                  <a:pt x="298" y="928"/>
                </a:cubicBezTo>
                <a:cubicBezTo>
                  <a:pt x="214" y="902"/>
                  <a:pt x="144" y="852"/>
                  <a:pt x="89" y="781"/>
                </a:cubicBezTo>
                <a:cubicBezTo>
                  <a:pt x="38" y="714"/>
                  <a:pt x="11" y="624"/>
                  <a:pt x="13" y="528"/>
                </a:cubicBezTo>
                <a:cubicBezTo>
                  <a:pt x="14" y="491"/>
                  <a:pt x="19" y="454"/>
                  <a:pt x="28" y="418"/>
                </a:cubicBezTo>
                <a:cubicBezTo>
                  <a:pt x="22" y="315"/>
                  <a:pt x="74" y="214"/>
                  <a:pt x="167" y="162"/>
                </a:cubicBezTo>
                <a:cubicBezTo>
                  <a:pt x="211" y="139"/>
                  <a:pt x="261" y="118"/>
                  <a:pt x="316" y="103"/>
                </a:cubicBezTo>
                <a:cubicBezTo>
                  <a:pt x="410" y="54"/>
                  <a:pt x="524" y="32"/>
                  <a:pt x="635" y="42"/>
                </a:cubicBezTo>
                <a:cubicBezTo>
                  <a:pt x="776" y="55"/>
                  <a:pt x="891" y="118"/>
                  <a:pt x="961" y="219"/>
                </a:cubicBezTo>
                <a:cubicBezTo>
                  <a:pt x="1011" y="292"/>
                  <a:pt x="1028" y="389"/>
                  <a:pt x="1009" y="487"/>
                </a:cubicBezTo>
                <a:cubicBezTo>
                  <a:pt x="1006" y="537"/>
                  <a:pt x="991" y="583"/>
                  <a:pt x="963" y="624"/>
                </a:cubicBezTo>
                <a:cubicBezTo>
                  <a:pt x="947" y="666"/>
                  <a:pt x="924" y="704"/>
                  <a:pt x="893" y="737"/>
                </a:cubicBezTo>
                <a:cubicBezTo>
                  <a:pt x="867" y="766"/>
                  <a:pt x="837" y="787"/>
                  <a:pt x="806" y="803"/>
                </a:cubicBezTo>
                <a:cubicBezTo>
                  <a:pt x="742" y="877"/>
                  <a:pt x="656" y="927"/>
                  <a:pt x="556" y="943"/>
                </a:cubicBezTo>
                <a:cubicBezTo>
                  <a:pt x="521" y="948"/>
                  <a:pt x="486" y="951"/>
                  <a:pt x="453" y="951"/>
                </a:cubicBezTo>
                <a:close/>
                <a:moveTo>
                  <a:pt x="29" y="428"/>
                </a:moveTo>
                <a:cubicBezTo>
                  <a:pt x="0" y="551"/>
                  <a:pt x="21" y="687"/>
                  <a:pt x="91" y="779"/>
                </a:cubicBezTo>
                <a:cubicBezTo>
                  <a:pt x="194" y="914"/>
                  <a:pt x="359" y="971"/>
                  <a:pt x="555" y="940"/>
                </a:cubicBezTo>
                <a:cubicBezTo>
                  <a:pt x="653" y="925"/>
                  <a:pt x="737" y="877"/>
                  <a:pt x="800" y="806"/>
                </a:cubicBezTo>
                <a:cubicBezTo>
                  <a:pt x="729" y="838"/>
                  <a:pt x="652" y="841"/>
                  <a:pt x="591" y="836"/>
                </a:cubicBezTo>
                <a:cubicBezTo>
                  <a:pt x="542" y="831"/>
                  <a:pt x="490" y="820"/>
                  <a:pt x="440" y="803"/>
                </a:cubicBezTo>
                <a:cubicBezTo>
                  <a:pt x="400" y="795"/>
                  <a:pt x="362" y="783"/>
                  <a:pt x="328" y="767"/>
                </a:cubicBezTo>
                <a:cubicBezTo>
                  <a:pt x="266" y="738"/>
                  <a:pt x="217" y="697"/>
                  <a:pt x="182" y="645"/>
                </a:cubicBezTo>
                <a:cubicBezTo>
                  <a:pt x="145" y="617"/>
                  <a:pt x="113" y="585"/>
                  <a:pt x="91" y="549"/>
                </a:cubicBezTo>
                <a:cubicBezTo>
                  <a:pt x="47" y="480"/>
                  <a:pt x="39" y="403"/>
                  <a:pt x="69" y="321"/>
                </a:cubicBezTo>
                <a:cubicBezTo>
                  <a:pt x="70" y="320"/>
                  <a:pt x="70" y="319"/>
                  <a:pt x="71" y="318"/>
                </a:cubicBezTo>
                <a:cubicBezTo>
                  <a:pt x="53" y="349"/>
                  <a:pt x="40" y="384"/>
                  <a:pt x="31" y="420"/>
                </a:cubicBezTo>
                <a:cubicBezTo>
                  <a:pt x="33" y="442"/>
                  <a:pt x="37" y="465"/>
                  <a:pt x="45" y="488"/>
                </a:cubicBezTo>
                <a:cubicBezTo>
                  <a:pt x="65" y="548"/>
                  <a:pt x="118" y="641"/>
                  <a:pt x="182" y="655"/>
                </a:cubicBezTo>
                <a:cubicBezTo>
                  <a:pt x="181" y="657"/>
                  <a:pt x="181" y="657"/>
                  <a:pt x="181" y="657"/>
                </a:cubicBezTo>
                <a:cubicBezTo>
                  <a:pt x="116" y="644"/>
                  <a:pt x="62" y="549"/>
                  <a:pt x="42" y="489"/>
                </a:cubicBezTo>
                <a:cubicBezTo>
                  <a:pt x="35" y="469"/>
                  <a:pt x="31" y="448"/>
                  <a:pt x="29" y="428"/>
                </a:cubicBezTo>
                <a:close/>
                <a:moveTo>
                  <a:pt x="458" y="806"/>
                </a:moveTo>
                <a:cubicBezTo>
                  <a:pt x="502" y="820"/>
                  <a:pt x="548" y="829"/>
                  <a:pt x="591" y="833"/>
                </a:cubicBezTo>
                <a:cubicBezTo>
                  <a:pt x="653" y="839"/>
                  <a:pt x="732" y="836"/>
                  <a:pt x="804" y="800"/>
                </a:cubicBezTo>
                <a:cubicBezTo>
                  <a:pt x="823" y="778"/>
                  <a:pt x="840" y="754"/>
                  <a:pt x="854" y="728"/>
                </a:cubicBezTo>
                <a:cubicBezTo>
                  <a:pt x="786" y="771"/>
                  <a:pt x="700" y="800"/>
                  <a:pt x="612" y="809"/>
                </a:cubicBezTo>
                <a:cubicBezTo>
                  <a:pt x="560" y="815"/>
                  <a:pt x="507" y="813"/>
                  <a:pt x="458" y="806"/>
                </a:cubicBezTo>
                <a:close/>
                <a:moveTo>
                  <a:pt x="437" y="799"/>
                </a:moveTo>
                <a:cubicBezTo>
                  <a:pt x="496" y="811"/>
                  <a:pt x="557" y="812"/>
                  <a:pt x="612" y="806"/>
                </a:cubicBezTo>
                <a:cubicBezTo>
                  <a:pt x="697" y="797"/>
                  <a:pt x="785" y="770"/>
                  <a:pt x="857" y="723"/>
                </a:cubicBezTo>
                <a:cubicBezTo>
                  <a:pt x="880" y="680"/>
                  <a:pt x="897" y="632"/>
                  <a:pt x="907" y="580"/>
                </a:cubicBezTo>
                <a:cubicBezTo>
                  <a:pt x="907" y="580"/>
                  <a:pt x="907" y="579"/>
                  <a:pt x="908" y="579"/>
                </a:cubicBezTo>
                <a:cubicBezTo>
                  <a:pt x="897" y="611"/>
                  <a:pt x="881" y="640"/>
                  <a:pt x="859" y="664"/>
                </a:cubicBezTo>
                <a:cubicBezTo>
                  <a:pt x="793" y="737"/>
                  <a:pt x="686" y="781"/>
                  <a:pt x="578" y="781"/>
                </a:cubicBezTo>
                <a:cubicBezTo>
                  <a:pt x="567" y="781"/>
                  <a:pt x="556" y="780"/>
                  <a:pt x="545" y="779"/>
                </a:cubicBezTo>
                <a:cubicBezTo>
                  <a:pt x="436" y="770"/>
                  <a:pt x="307" y="729"/>
                  <a:pt x="208" y="663"/>
                </a:cubicBezTo>
                <a:cubicBezTo>
                  <a:pt x="232" y="687"/>
                  <a:pt x="257" y="706"/>
                  <a:pt x="281" y="722"/>
                </a:cubicBezTo>
                <a:cubicBezTo>
                  <a:pt x="328" y="753"/>
                  <a:pt x="382" y="780"/>
                  <a:pt x="437" y="799"/>
                </a:cubicBezTo>
                <a:close/>
                <a:moveTo>
                  <a:pt x="859" y="725"/>
                </a:moveTo>
                <a:cubicBezTo>
                  <a:pt x="845" y="751"/>
                  <a:pt x="828" y="775"/>
                  <a:pt x="810" y="797"/>
                </a:cubicBezTo>
                <a:cubicBezTo>
                  <a:pt x="839" y="783"/>
                  <a:pt x="867" y="762"/>
                  <a:pt x="891" y="735"/>
                </a:cubicBezTo>
                <a:cubicBezTo>
                  <a:pt x="919" y="706"/>
                  <a:pt x="941" y="671"/>
                  <a:pt x="956" y="634"/>
                </a:cubicBezTo>
                <a:cubicBezTo>
                  <a:pt x="935" y="663"/>
                  <a:pt x="909" y="689"/>
                  <a:pt x="876" y="713"/>
                </a:cubicBezTo>
                <a:cubicBezTo>
                  <a:pt x="871" y="717"/>
                  <a:pt x="865" y="721"/>
                  <a:pt x="859" y="725"/>
                </a:cubicBezTo>
                <a:close/>
                <a:moveTo>
                  <a:pt x="188" y="650"/>
                </a:moveTo>
                <a:cubicBezTo>
                  <a:pt x="244" y="728"/>
                  <a:pt x="328" y="773"/>
                  <a:pt x="417" y="795"/>
                </a:cubicBezTo>
                <a:cubicBezTo>
                  <a:pt x="368" y="776"/>
                  <a:pt x="321" y="752"/>
                  <a:pt x="280" y="724"/>
                </a:cubicBezTo>
                <a:cubicBezTo>
                  <a:pt x="252" y="706"/>
                  <a:pt x="223" y="683"/>
                  <a:pt x="196" y="655"/>
                </a:cubicBezTo>
                <a:cubicBezTo>
                  <a:pt x="194" y="653"/>
                  <a:pt x="191" y="652"/>
                  <a:pt x="188" y="650"/>
                </a:cubicBezTo>
                <a:close/>
                <a:moveTo>
                  <a:pt x="198" y="653"/>
                </a:moveTo>
                <a:cubicBezTo>
                  <a:pt x="298" y="724"/>
                  <a:pt x="433" y="767"/>
                  <a:pt x="545" y="777"/>
                </a:cubicBezTo>
                <a:cubicBezTo>
                  <a:pt x="663" y="787"/>
                  <a:pt x="785" y="742"/>
                  <a:pt x="857" y="663"/>
                </a:cubicBezTo>
                <a:cubicBezTo>
                  <a:pt x="885" y="631"/>
                  <a:pt x="903" y="594"/>
                  <a:pt x="912" y="556"/>
                </a:cubicBezTo>
                <a:cubicBezTo>
                  <a:pt x="918" y="513"/>
                  <a:pt x="919" y="471"/>
                  <a:pt x="914" y="432"/>
                </a:cubicBezTo>
                <a:cubicBezTo>
                  <a:pt x="910" y="406"/>
                  <a:pt x="903" y="381"/>
                  <a:pt x="894" y="360"/>
                </a:cubicBezTo>
                <a:cubicBezTo>
                  <a:pt x="808" y="144"/>
                  <a:pt x="558" y="33"/>
                  <a:pt x="338" y="113"/>
                </a:cubicBezTo>
                <a:cubicBezTo>
                  <a:pt x="162" y="177"/>
                  <a:pt x="79" y="363"/>
                  <a:pt x="142" y="557"/>
                </a:cubicBezTo>
                <a:cubicBezTo>
                  <a:pt x="150" y="580"/>
                  <a:pt x="159" y="601"/>
                  <a:pt x="170" y="621"/>
                </a:cubicBezTo>
                <a:cubicBezTo>
                  <a:pt x="179" y="632"/>
                  <a:pt x="188" y="643"/>
                  <a:pt x="198" y="653"/>
                </a:cubicBezTo>
                <a:close/>
                <a:moveTo>
                  <a:pt x="915" y="554"/>
                </a:moveTo>
                <a:cubicBezTo>
                  <a:pt x="913" y="563"/>
                  <a:pt x="912" y="572"/>
                  <a:pt x="910" y="581"/>
                </a:cubicBezTo>
                <a:cubicBezTo>
                  <a:pt x="900" y="631"/>
                  <a:pt x="883" y="678"/>
                  <a:pt x="861" y="720"/>
                </a:cubicBezTo>
                <a:cubicBezTo>
                  <a:pt x="901" y="694"/>
                  <a:pt x="935" y="662"/>
                  <a:pt x="961" y="624"/>
                </a:cubicBezTo>
                <a:cubicBezTo>
                  <a:pt x="988" y="553"/>
                  <a:pt x="995" y="472"/>
                  <a:pt x="977" y="391"/>
                </a:cubicBezTo>
                <a:cubicBezTo>
                  <a:pt x="955" y="294"/>
                  <a:pt x="903" y="213"/>
                  <a:pt x="829" y="162"/>
                </a:cubicBezTo>
                <a:cubicBezTo>
                  <a:pt x="816" y="154"/>
                  <a:pt x="803" y="146"/>
                  <a:pt x="790" y="139"/>
                </a:cubicBezTo>
                <a:cubicBezTo>
                  <a:pt x="782" y="136"/>
                  <a:pt x="775" y="132"/>
                  <a:pt x="768" y="129"/>
                </a:cubicBezTo>
                <a:cubicBezTo>
                  <a:pt x="708" y="104"/>
                  <a:pt x="639" y="89"/>
                  <a:pt x="569" y="85"/>
                </a:cubicBezTo>
                <a:cubicBezTo>
                  <a:pt x="614" y="91"/>
                  <a:pt x="657" y="103"/>
                  <a:pt x="699" y="122"/>
                </a:cubicBezTo>
                <a:cubicBezTo>
                  <a:pt x="821" y="179"/>
                  <a:pt x="899" y="291"/>
                  <a:pt x="916" y="426"/>
                </a:cubicBezTo>
                <a:cubicBezTo>
                  <a:pt x="924" y="470"/>
                  <a:pt x="924" y="513"/>
                  <a:pt x="915" y="554"/>
                </a:cubicBezTo>
                <a:close/>
                <a:moveTo>
                  <a:pt x="184" y="643"/>
                </a:moveTo>
                <a:cubicBezTo>
                  <a:pt x="185" y="644"/>
                  <a:pt x="186" y="645"/>
                  <a:pt x="187" y="645"/>
                </a:cubicBezTo>
                <a:cubicBezTo>
                  <a:pt x="185" y="643"/>
                  <a:pt x="183" y="640"/>
                  <a:pt x="180" y="638"/>
                </a:cubicBezTo>
                <a:cubicBezTo>
                  <a:pt x="182" y="640"/>
                  <a:pt x="183" y="641"/>
                  <a:pt x="184" y="643"/>
                </a:cubicBezTo>
                <a:close/>
                <a:moveTo>
                  <a:pt x="81" y="300"/>
                </a:moveTo>
                <a:cubicBezTo>
                  <a:pt x="78" y="307"/>
                  <a:pt x="75" y="315"/>
                  <a:pt x="72" y="322"/>
                </a:cubicBezTo>
                <a:cubicBezTo>
                  <a:pt x="42" y="403"/>
                  <a:pt x="49" y="479"/>
                  <a:pt x="93" y="548"/>
                </a:cubicBezTo>
                <a:cubicBezTo>
                  <a:pt x="114" y="581"/>
                  <a:pt x="143" y="611"/>
                  <a:pt x="178" y="638"/>
                </a:cubicBezTo>
                <a:cubicBezTo>
                  <a:pt x="174" y="633"/>
                  <a:pt x="171" y="628"/>
                  <a:pt x="168" y="623"/>
                </a:cubicBezTo>
                <a:cubicBezTo>
                  <a:pt x="130" y="573"/>
                  <a:pt x="102" y="511"/>
                  <a:pt x="102" y="435"/>
                </a:cubicBezTo>
                <a:cubicBezTo>
                  <a:pt x="101" y="327"/>
                  <a:pt x="147" y="230"/>
                  <a:pt x="232" y="159"/>
                </a:cubicBezTo>
                <a:cubicBezTo>
                  <a:pt x="179" y="189"/>
                  <a:pt x="132" y="228"/>
                  <a:pt x="97" y="277"/>
                </a:cubicBezTo>
                <a:cubicBezTo>
                  <a:pt x="91" y="284"/>
                  <a:pt x="86" y="292"/>
                  <a:pt x="81" y="300"/>
                </a:cubicBezTo>
                <a:close/>
                <a:moveTo>
                  <a:pt x="875" y="197"/>
                </a:moveTo>
                <a:cubicBezTo>
                  <a:pt x="926" y="247"/>
                  <a:pt x="963" y="314"/>
                  <a:pt x="979" y="390"/>
                </a:cubicBezTo>
                <a:cubicBezTo>
                  <a:pt x="996" y="467"/>
                  <a:pt x="992" y="544"/>
                  <a:pt x="967" y="613"/>
                </a:cubicBezTo>
                <a:cubicBezTo>
                  <a:pt x="986" y="582"/>
                  <a:pt x="999" y="547"/>
                  <a:pt x="1005" y="509"/>
                </a:cubicBezTo>
                <a:cubicBezTo>
                  <a:pt x="1002" y="518"/>
                  <a:pt x="999" y="528"/>
                  <a:pt x="996" y="538"/>
                </a:cubicBezTo>
                <a:cubicBezTo>
                  <a:pt x="994" y="537"/>
                  <a:pt x="994" y="537"/>
                  <a:pt x="994" y="537"/>
                </a:cubicBezTo>
                <a:cubicBezTo>
                  <a:pt x="999" y="520"/>
                  <a:pt x="1003" y="503"/>
                  <a:pt x="1007" y="487"/>
                </a:cubicBezTo>
                <a:cubicBezTo>
                  <a:pt x="1007" y="484"/>
                  <a:pt x="1007" y="481"/>
                  <a:pt x="1007" y="478"/>
                </a:cubicBezTo>
                <a:cubicBezTo>
                  <a:pt x="1010" y="362"/>
                  <a:pt x="956" y="266"/>
                  <a:pt x="875" y="197"/>
                </a:cubicBezTo>
                <a:close/>
                <a:moveTo>
                  <a:pt x="246" y="151"/>
                </a:moveTo>
                <a:cubicBezTo>
                  <a:pt x="154" y="223"/>
                  <a:pt x="104" y="323"/>
                  <a:pt x="105" y="435"/>
                </a:cubicBezTo>
                <a:cubicBezTo>
                  <a:pt x="105" y="503"/>
                  <a:pt x="127" y="559"/>
                  <a:pt x="159" y="606"/>
                </a:cubicBezTo>
                <a:cubicBezTo>
                  <a:pt x="152" y="590"/>
                  <a:pt x="145" y="574"/>
                  <a:pt x="140" y="557"/>
                </a:cubicBezTo>
                <a:cubicBezTo>
                  <a:pt x="110" y="467"/>
                  <a:pt x="112" y="372"/>
                  <a:pt x="146" y="291"/>
                </a:cubicBezTo>
                <a:cubicBezTo>
                  <a:pt x="177" y="217"/>
                  <a:pt x="232" y="159"/>
                  <a:pt x="304" y="125"/>
                </a:cubicBezTo>
                <a:cubicBezTo>
                  <a:pt x="284" y="133"/>
                  <a:pt x="264" y="141"/>
                  <a:pt x="246" y="151"/>
                </a:cubicBezTo>
                <a:close/>
                <a:moveTo>
                  <a:pt x="831" y="160"/>
                </a:moveTo>
                <a:cubicBezTo>
                  <a:pt x="933" y="228"/>
                  <a:pt x="1010" y="335"/>
                  <a:pt x="1010" y="468"/>
                </a:cubicBezTo>
                <a:cubicBezTo>
                  <a:pt x="1023" y="377"/>
                  <a:pt x="1005" y="289"/>
                  <a:pt x="959" y="221"/>
                </a:cubicBezTo>
                <a:cubicBezTo>
                  <a:pt x="824" y="25"/>
                  <a:pt x="533" y="0"/>
                  <a:pt x="329" y="100"/>
                </a:cubicBezTo>
                <a:cubicBezTo>
                  <a:pt x="377" y="88"/>
                  <a:pt x="428" y="80"/>
                  <a:pt x="479" y="79"/>
                </a:cubicBezTo>
                <a:cubicBezTo>
                  <a:pt x="537" y="74"/>
                  <a:pt x="594" y="76"/>
                  <a:pt x="648" y="86"/>
                </a:cubicBezTo>
                <a:cubicBezTo>
                  <a:pt x="697" y="96"/>
                  <a:pt x="745" y="113"/>
                  <a:pt x="791" y="137"/>
                </a:cubicBezTo>
                <a:cubicBezTo>
                  <a:pt x="805" y="144"/>
                  <a:pt x="818" y="152"/>
                  <a:pt x="831" y="160"/>
                </a:cubicBezTo>
                <a:close/>
                <a:moveTo>
                  <a:pt x="305" y="109"/>
                </a:moveTo>
                <a:cubicBezTo>
                  <a:pt x="255" y="123"/>
                  <a:pt x="209" y="143"/>
                  <a:pt x="169" y="165"/>
                </a:cubicBezTo>
                <a:cubicBezTo>
                  <a:pt x="79" y="215"/>
                  <a:pt x="27" y="310"/>
                  <a:pt x="31" y="410"/>
                </a:cubicBezTo>
                <a:cubicBezTo>
                  <a:pt x="42" y="370"/>
                  <a:pt x="58" y="332"/>
                  <a:pt x="79" y="298"/>
                </a:cubicBezTo>
                <a:cubicBezTo>
                  <a:pt x="113" y="225"/>
                  <a:pt x="176" y="166"/>
                  <a:pt x="263" y="129"/>
                </a:cubicBezTo>
                <a:cubicBezTo>
                  <a:pt x="272" y="125"/>
                  <a:pt x="281" y="121"/>
                  <a:pt x="290" y="118"/>
                </a:cubicBezTo>
                <a:cubicBezTo>
                  <a:pt x="295" y="115"/>
                  <a:pt x="300" y="112"/>
                  <a:pt x="305" y="109"/>
                </a:cubicBezTo>
                <a:close/>
                <a:moveTo>
                  <a:pt x="484" y="85"/>
                </a:moveTo>
                <a:cubicBezTo>
                  <a:pt x="546" y="85"/>
                  <a:pt x="608" y="98"/>
                  <a:pt x="667" y="124"/>
                </a:cubicBezTo>
                <a:cubicBezTo>
                  <a:pt x="773" y="171"/>
                  <a:pt x="855" y="254"/>
                  <a:pt x="896" y="359"/>
                </a:cubicBezTo>
                <a:cubicBezTo>
                  <a:pt x="900" y="368"/>
                  <a:pt x="904" y="378"/>
                  <a:pt x="907" y="388"/>
                </a:cubicBezTo>
                <a:cubicBezTo>
                  <a:pt x="881" y="271"/>
                  <a:pt x="808" y="176"/>
                  <a:pt x="697" y="124"/>
                </a:cubicBezTo>
                <a:cubicBezTo>
                  <a:pt x="642" y="99"/>
                  <a:pt x="583" y="86"/>
                  <a:pt x="522" y="83"/>
                </a:cubicBezTo>
                <a:cubicBezTo>
                  <a:pt x="501" y="83"/>
                  <a:pt x="480" y="83"/>
                  <a:pt x="460" y="85"/>
                </a:cubicBezTo>
                <a:cubicBezTo>
                  <a:pt x="457" y="85"/>
                  <a:pt x="455" y="86"/>
                  <a:pt x="453" y="86"/>
                </a:cubicBezTo>
                <a:cubicBezTo>
                  <a:pt x="463" y="85"/>
                  <a:pt x="474" y="85"/>
                  <a:pt x="484" y="85"/>
                </a:cubicBezTo>
                <a:close/>
                <a:moveTo>
                  <a:pt x="278" y="125"/>
                </a:moveTo>
                <a:cubicBezTo>
                  <a:pt x="273" y="127"/>
                  <a:pt x="268" y="129"/>
                  <a:pt x="264" y="131"/>
                </a:cubicBezTo>
                <a:cubicBezTo>
                  <a:pt x="186" y="165"/>
                  <a:pt x="128" y="216"/>
                  <a:pt x="92" y="279"/>
                </a:cubicBezTo>
                <a:cubicBezTo>
                  <a:pt x="93" y="278"/>
                  <a:pt x="94" y="277"/>
                  <a:pt x="95" y="275"/>
                </a:cubicBezTo>
                <a:cubicBezTo>
                  <a:pt x="132" y="224"/>
                  <a:pt x="183" y="181"/>
                  <a:pt x="246" y="148"/>
                </a:cubicBezTo>
                <a:cubicBezTo>
                  <a:pt x="253" y="143"/>
                  <a:pt x="260" y="137"/>
                  <a:pt x="267" y="132"/>
                </a:cubicBezTo>
                <a:cubicBezTo>
                  <a:pt x="271" y="130"/>
                  <a:pt x="274" y="128"/>
                  <a:pt x="278" y="125"/>
                </a:cubicBezTo>
                <a:close/>
                <a:moveTo>
                  <a:pt x="291" y="120"/>
                </a:moveTo>
                <a:cubicBezTo>
                  <a:pt x="284" y="125"/>
                  <a:pt x="276" y="130"/>
                  <a:pt x="269" y="134"/>
                </a:cubicBezTo>
                <a:cubicBezTo>
                  <a:pt x="266" y="136"/>
                  <a:pt x="263" y="138"/>
                  <a:pt x="260" y="140"/>
                </a:cubicBezTo>
                <a:cubicBezTo>
                  <a:pt x="287" y="127"/>
                  <a:pt x="315" y="116"/>
                  <a:pt x="344" y="107"/>
                </a:cubicBezTo>
                <a:cubicBezTo>
                  <a:pt x="361" y="101"/>
                  <a:pt x="379" y="97"/>
                  <a:pt x="396" y="93"/>
                </a:cubicBezTo>
                <a:cubicBezTo>
                  <a:pt x="359" y="99"/>
                  <a:pt x="324" y="108"/>
                  <a:pt x="291" y="120"/>
                </a:cubicBezTo>
                <a:close/>
                <a:moveTo>
                  <a:pt x="317" y="106"/>
                </a:moveTo>
                <a:cubicBezTo>
                  <a:pt x="313" y="108"/>
                  <a:pt x="308" y="110"/>
                  <a:pt x="304" y="113"/>
                </a:cubicBezTo>
                <a:cubicBezTo>
                  <a:pt x="346" y="99"/>
                  <a:pt x="393" y="89"/>
                  <a:pt x="440" y="84"/>
                </a:cubicBezTo>
                <a:cubicBezTo>
                  <a:pt x="398" y="87"/>
                  <a:pt x="357" y="95"/>
                  <a:pt x="317" y="106"/>
                </a:cubicBezTo>
                <a:close/>
                <a:moveTo>
                  <a:pt x="522" y="80"/>
                </a:moveTo>
                <a:cubicBezTo>
                  <a:pt x="595" y="81"/>
                  <a:pt x="667" y="92"/>
                  <a:pt x="731" y="113"/>
                </a:cubicBezTo>
                <a:cubicBezTo>
                  <a:pt x="704" y="102"/>
                  <a:pt x="675" y="94"/>
                  <a:pt x="647" y="89"/>
                </a:cubicBezTo>
                <a:cubicBezTo>
                  <a:pt x="608" y="82"/>
                  <a:pt x="565" y="78"/>
                  <a:pt x="520" y="80"/>
                </a:cubicBezTo>
                <a:cubicBezTo>
                  <a:pt x="521" y="80"/>
                  <a:pt x="522" y="80"/>
                  <a:pt x="522" y="80"/>
                </a:cubicBezTo>
                <a:close/>
              </a:path>
            </a:pathLst>
          </a:custGeom>
          <a:solidFill>
            <a:srgbClr val="BBBDB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prstClr val="black"/>
              </a:solidFill>
            </a:endParaRPr>
          </a:p>
        </p:txBody>
      </p:sp>
      <p:sp>
        <p:nvSpPr>
          <p:cNvPr id="78" name="Freeform 49"/>
          <p:cNvSpPr>
            <a:spLocks noEditPoints="1"/>
          </p:cNvSpPr>
          <p:nvPr/>
        </p:nvSpPr>
        <p:spPr bwMode="auto">
          <a:xfrm>
            <a:off x="11028495" y="5994936"/>
            <a:ext cx="892356" cy="813970"/>
          </a:xfrm>
          <a:custGeom>
            <a:gdLst>
              <a:gd name="T0" fmla="*/ 64 w 1058"/>
              <a:gd name="T1" fmla="*/ 637 h 964"/>
              <a:gd name="T2" fmla="*/ 681 w 1058"/>
              <a:gd name="T3" fmla="*/ 46 h 964"/>
              <a:gd name="T4" fmla="*/ 784 w 1058"/>
              <a:gd name="T5" fmla="*/ 886 h 964"/>
              <a:gd name="T6" fmla="*/ 448 w 1058"/>
              <a:gd name="T7" fmla="*/ 955 h 964"/>
              <a:gd name="T8" fmla="*/ 425 w 1058"/>
              <a:gd name="T9" fmla="*/ 951 h 964"/>
              <a:gd name="T10" fmla="*/ 500 w 1058"/>
              <a:gd name="T11" fmla="*/ 931 h 964"/>
              <a:gd name="T12" fmla="*/ 425 w 1058"/>
              <a:gd name="T13" fmla="*/ 951 h 964"/>
              <a:gd name="T14" fmla="*/ 357 w 1058"/>
              <a:gd name="T15" fmla="*/ 928 h 964"/>
              <a:gd name="T16" fmla="*/ 324 w 1058"/>
              <a:gd name="T17" fmla="*/ 867 h 964"/>
              <a:gd name="T18" fmla="*/ 715 w 1058"/>
              <a:gd name="T19" fmla="*/ 914 h 964"/>
              <a:gd name="T20" fmla="*/ 511 w 1058"/>
              <a:gd name="T21" fmla="*/ 929 h 964"/>
              <a:gd name="T22" fmla="*/ 511 w 1058"/>
              <a:gd name="T23" fmla="*/ 929 h 964"/>
              <a:gd name="T24" fmla="*/ 349 w 1058"/>
              <a:gd name="T25" fmla="*/ 877 h 964"/>
              <a:gd name="T26" fmla="*/ 308 w 1058"/>
              <a:gd name="T27" fmla="*/ 905 h 964"/>
              <a:gd name="T28" fmla="*/ 336 w 1058"/>
              <a:gd name="T29" fmla="*/ 869 h 964"/>
              <a:gd name="T30" fmla="*/ 887 w 1058"/>
              <a:gd name="T31" fmla="*/ 670 h 964"/>
              <a:gd name="T32" fmla="*/ 931 w 1058"/>
              <a:gd name="T33" fmla="*/ 759 h 964"/>
              <a:gd name="T34" fmla="*/ 154 w 1058"/>
              <a:gd name="T35" fmla="*/ 717 h 964"/>
              <a:gd name="T36" fmla="*/ 151 w 1058"/>
              <a:gd name="T37" fmla="*/ 706 h 964"/>
              <a:gd name="T38" fmla="*/ 784 w 1058"/>
              <a:gd name="T39" fmla="*/ 857 h 964"/>
              <a:gd name="T40" fmla="*/ 674 w 1058"/>
              <a:gd name="T41" fmla="*/ 876 h 964"/>
              <a:gd name="T42" fmla="*/ 113 w 1058"/>
              <a:gd name="T43" fmla="*/ 220 h 964"/>
              <a:gd name="T44" fmla="*/ 129 w 1058"/>
              <a:gd name="T45" fmla="*/ 666 h 964"/>
              <a:gd name="T46" fmla="*/ 254 w 1058"/>
              <a:gd name="T47" fmla="*/ 139 h 964"/>
              <a:gd name="T48" fmla="*/ 899 w 1058"/>
              <a:gd name="T49" fmla="*/ 653 h 964"/>
              <a:gd name="T50" fmla="*/ 176 w 1058"/>
              <a:gd name="T51" fmla="*/ 591 h 964"/>
              <a:gd name="T52" fmla="*/ 236 w 1058"/>
              <a:gd name="T53" fmla="*/ 769 h 964"/>
              <a:gd name="T54" fmla="*/ 391 w 1058"/>
              <a:gd name="T55" fmla="*/ 143 h 964"/>
              <a:gd name="T56" fmla="*/ 186 w 1058"/>
              <a:gd name="T57" fmla="*/ 752 h 964"/>
              <a:gd name="T58" fmla="*/ 978 w 1058"/>
              <a:gd name="T59" fmla="*/ 526 h 964"/>
              <a:gd name="T60" fmla="*/ 976 w 1058"/>
              <a:gd name="T61" fmla="*/ 602 h 964"/>
              <a:gd name="T62" fmla="*/ 981 w 1058"/>
              <a:gd name="T63" fmla="*/ 519 h 964"/>
              <a:gd name="T64" fmla="*/ 1001 w 1058"/>
              <a:gd name="T65" fmla="*/ 429 h 964"/>
              <a:gd name="T66" fmla="*/ 1000 w 1058"/>
              <a:gd name="T67" fmla="*/ 645 h 964"/>
              <a:gd name="T68" fmla="*/ 1001 w 1058"/>
              <a:gd name="T69" fmla="*/ 426 h 964"/>
              <a:gd name="T70" fmla="*/ 130 w 1058"/>
              <a:gd name="T71" fmla="*/ 605 h 964"/>
              <a:gd name="T72" fmla="*/ 902 w 1058"/>
              <a:gd name="T73" fmla="*/ 654 h 964"/>
              <a:gd name="T74" fmla="*/ 132 w 1058"/>
              <a:gd name="T75" fmla="*/ 665 h 964"/>
              <a:gd name="T76" fmla="*/ 391 w 1058"/>
              <a:gd name="T77" fmla="*/ 140 h 964"/>
              <a:gd name="T78" fmla="*/ 145 w 1058"/>
              <a:gd name="T79" fmla="*/ 269 h 964"/>
              <a:gd name="T80" fmla="*/ 146 w 1058"/>
              <a:gd name="T81" fmla="*/ 271 h 964"/>
              <a:gd name="T82" fmla="*/ 777 w 1058"/>
              <a:gd name="T83" fmla="*/ 212 h 964"/>
              <a:gd name="T84" fmla="*/ 963 w 1058"/>
              <a:gd name="T85" fmla="*/ 489 h 964"/>
              <a:gd name="T86" fmla="*/ 117 w 1058"/>
              <a:gd name="T87" fmla="*/ 630 h 964"/>
              <a:gd name="T88" fmla="*/ 126 w 1058"/>
              <a:gd name="T89" fmla="*/ 567 h 964"/>
              <a:gd name="T90" fmla="*/ 965 w 1058"/>
              <a:gd name="T91" fmla="*/ 489 h 964"/>
              <a:gd name="T92" fmla="*/ 902 w 1058"/>
              <a:gd name="T93" fmla="*/ 320 h 964"/>
              <a:gd name="T94" fmla="*/ 745 w 1058"/>
              <a:gd name="T95" fmla="*/ 188 h 964"/>
              <a:gd name="T96" fmla="*/ 927 w 1058"/>
              <a:gd name="T97" fmla="*/ 279 h 964"/>
              <a:gd name="T98" fmla="*/ 211 w 1058"/>
              <a:gd name="T99" fmla="*/ 351 h 964"/>
              <a:gd name="T100" fmla="*/ 903 w 1058"/>
              <a:gd name="T101" fmla="*/ 257 h 964"/>
              <a:gd name="T102" fmla="*/ 278 w 1058"/>
              <a:gd name="T103" fmla="*/ 128 h 964"/>
              <a:gd name="T104" fmla="*/ 903 w 1058"/>
              <a:gd name="T105" fmla="*/ 257 h 964"/>
              <a:gd name="T106" fmla="*/ 654 w 1058"/>
              <a:gd name="T107" fmla="*/ 148 h 964"/>
              <a:gd name="T108" fmla="*/ 655 w 1058"/>
              <a:gd name="T109" fmla="*/ 151 h 964"/>
              <a:gd name="T110" fmla="*/ 503 w 1058"/>
              <a:gd name="T111" fmla="*/ 118 h 96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</a:cxnLst>
            <a:rect l="0" t="0" r="r" b="b"/>
            <a:pathLst>
              <a:path w="1058" h="964">
                <a:moveTo>
                  <a:pt x="503" y="964"/>
                </a:moveTo>
                <a:cubicBezTo>
                  <a:pt x="466" y="964"/>
                  <a:pt x="432" y="959"/>
                  <a:pt x="399" y="948"/>
                </a:cubicBezTo>
                <a:cubicBezTo>
                  <a:pt x="380" y="943"/>
                  <a:pt x="361" y="936"/>
                  <a:pt x="344" y="927"/>
                </a:cubicBezTo>
                <a:cubicBezTo>
                  <a:pt x="314" y="918"/>
                  <a:pt x="285" y="902"/>
                  <a:pt x="258" y="878"/>
                </a:cubicBezTo>
                <a:cubicBezTo>
                  <a:pt x="173" y="818"/>
                  <a:pt x="103" y="733"/>
                  <a:pt x="64" y="637"/>
                </a:cubicBezTo>
                <a:cubicBezTo>
                  <a:pt x="36" y="566"/>
                  <a:pt x="23" y="489"/>
                  <a:pt x="27" y="419"/>
                </a:cubicBezTo>
                <a:cubicBezTo>
                  <a:pt x="32" y="336"/>
                  <a:pt x="61" y="267"/>
                  <a:pt x="111" y="219"/>
                </a:cubicBezTo>
                <a:cubicBezTo>
                  <a:pt x="152" y="179"/>
                  <a:pt x="204" y="150"/>
                  <a:pt x="266" y="132"/>
                </a:cubicBezTo>
                <a:cubicBezTo>
                  <a:pt x="305" y="111"/>
                  <a:pt x="350" y="92"/>
                  <a:pt x="406" y="75"/>
                </a:cubicBezTo>
                <a:cubicBezTo>
                  <a:pt x="504" y="46"/>
                  <a:pt x="599" y="36"/>
                  <a:pt x="681" y="46"/>
                </a:cubicBezTo>
                <a:cubicBezTo>
                  <a:pt x="781" y="58"/>
                  <a:pt x="861" y="100"/>
                  <a:pt x="921" y="170"/>
                </a:cubicBezTo>
                <a:cubicBezTo>
                  <a:pt x="967" y="225"/>
                  <a:pt x="994" y="291"/>
                  <a:pt x="1001" y="362"/>
                </a:cubicBezTo>
                <a:cubicBezTo>
                  <a:pt x="1047" y="436"/>
                  <a:pt x="1058" y="521"/>
                  <a:pt x="1032" y="610"/>
                </a:cubicBezTo>
                <a:cubicBezTo>
                  <a:pt x="1018" y="658"/>
                  <a:pt x="994" y="696"/>
                  <a:pt x="965" y="728"/>
                </a:cubicBezTo>
                <a:cubicBezTo>
                  <a:pt x="920" y="794"/>
                  <a:pt x="849" y="851"/>
                  <a:pt x="784" y="886"/>
                </a:cubicBezTo>
                <a:cubicBezTo>
                  <a:pt x="759" y="899"/>
                  <a:pt x="734" y="910"/>
                  <a:pt x="707" y="919"/>
                </a:cubicBezTo>
                <a:cubicBezTo>
                  <a:pt x="662" y="938"/>
                  <a:pt x="617" y="951"/>
                  <a:pt x="573" y="958"/>
                </a:cubicBezTo>
                <a:cubicBezTo>
                  <a:pt x="562" y="960"/>
                  <a:pt x="552" y="961"/>
                  <a:pt x="541" y="962"/>
                </a:cubicBezTo>
                <a:cubicBezTo>
                  <a:pt x="528" y="963"/>
                  <a:pt x="516" y="964"/>
                  <a:pt x="503" y="964"/>
                </a:cubicBezTo>
                <a:close/>
                <a:moveTo>
                  <a:pt x="448" y="955"/>
                </a:moveTo>
                <a:cubicBezTo>
                  <a:pt x="485" y="961"/>
                  <a:pt x="522" y="962"/>
                  <a:pt x="559" y="957"/>
                </a:cubicBezTo>
                <a:cubicBezTo>
                  <a:pt x="580" y="954"/>
                  <a:pt x="600" y="949"/>
                  <a:pt x="620" y="942"/>
                </a:cubicBezTo>
                <a:cubicBezTo>
                  <a:pt x="613" y="944"/>
                  <a:pt x="605" y="945"/>
                  <a:pt x="597" y="946"/>
                </a:cubicBezTo>
                <a:cubicBezTo>
                  <a:pt x="548" y="953"/>
                  <a:pt x="492" y="957"/>
                  <a:pt x="448" y="955"/>
                </a:cubicBezTo>
                <a:close/>
                <a:moveTo>
                  <a:pt x="425" y="951"/>
                </a:moveTo>
                <a:cubicBezTo>
                  <a:pt x="431" y="952"/>
                  <a:pt x="438" y="952"/>
                  <a:pt x="444" y="952"/>
                </a:cubicBezTo>
                <a:cubicBezTo>
                  <a:pt x="488" y="954"/>
                  <a:pt x="546" y="951"/>
                  <a:pt x="596" y="944"/>
                </a:cubicBezTo>
                <a:cubicBezTo>
                  <a:pt x="610" y="942"/>
                  <a:pt x="624" y="939"/>
                  <a:pt x="637" y="936"/>
                </a:cubicBezTo>
                <a:cubicBezTo>
                  <a:pt x="664" y="926"/>
                  <a:pt x="691" y="912"/>
                  <a:pt x="715" y="896"/>
                </a:cubicBezTo>
                <a:cubicBezTo>
                  <a:pt x="645" y="925"/>
                  <a:pt x="570" y="938"/>
                  <a:pt x="500" y="931"/>
                </a:cubicBezTo>
                <a:cubicBezTo>
                  <a:pt x="458" y="938"/>
                  <a:pt x="417" y="939"/>
                  <a:pt x="379" y="935"/>
                </a:cubicBezTo>
                <a:cubicBezTo>
                  <a:pt x="375" y="934"/>
                  <a:pt x="371" y="933"/>
                  <a:pt x="368" y="933"/>
                </a:cubicBezTo>
                <a:cubicBezTo>
                  <a:pt x="368" y="933"/>
                  <a:pt x="368" y="933"/>
                  <a:pt x="369" y="933"/>
                </a:cubicBezTo>
                <a:cubicBezTo>
                  <a:pt x="385" y="939"/>
                  <a:pt x="401" y="945"/>
                  <a:pt x="417" y="949"/>
                </a:cubicBezTo>
                <a:cubicBezTo>
                  <a:pt x="420" y="949"/>
                  <a:pt x="423" y="950"/>
                  <a:pt x="425" y="951"/>
                </a:cubicBezTo>
                <a:close/>
                <a:moveTo>
                  <a:pt x="638" y="939"/>
                </a:moveTo>
                <a:cubicBezTo>
                  <a:pt x="628" y="943"/>
                  <a:pt x="618" y="946"/>
                  <a:pt x="607" y="949"/>
                </a:cubicBezTo>
                <a:cubicBezTo>
                  <a:pt x="631" y="944"/>
                  <a:pt x="655" y="937"/>
                  <a:pt x="678" y="929"/>
                </a:cubicBezTo>
                <a:cubicBezTo>
                  <a:pt x="665" y="933"/>
                  <a:pt x="651" y="936"/>
                  <a:pt x="638" y="939"/>
                </a:cubicBezTo>
                <a:close/>
                <a:moveTo>
                  <a:pt x="357" y="928"/>
                </a:moveTo>
                <a:cubicBezTo>
                  <a:pt x="364" y="930"/>
                  <a:pt x="372" y="931"/>
                  <a:pt x="380" y="932"/>
                </a:cubicBezTo>
                <a:cubicBezTo>
                  <a:pt x="414" y="936"/>
                  <a:pt x="451" y="935"/>
                  <a:pt x="490" y="930"/>
                </a:cubicBezTo>
                <a:cubicBezTo>
                  <a:pt x="483" y="929"/>
                  <a:pt x="477" y="928"/>
                  <a:pt x="471" y="927"/>
                </a:cubicBezTo>
                <a:cubicBezTo>
                  <a:pt x="420" y="918"/>
                  <a:pt x="373" y="899"/>
                  <a:pt x="332" y="871"/>
                </a:cubicBezTo>
                <a:cubicBezTo>
                  <a:pt x="329" y="869"/>
                  <a:pt x="327" y="868"/>
                  <a:pt x="324" y="867"/>
                </a:cubicBezTo>
                <a:cubicBezTo>
                  <a:pt x="273" y="842"/>
                  <a:pt x="229" y="808"/>
                  <a:pt x="192" y="765"/>
                </a:cubicBezTo>
                <a:cubicBezTo>
                  <a:pt x="234" y="840"/>
                  <a:pt x="290" y="895"/>
                  <a:pt x="357" y="928"/>
                </a:cubicBezTo>
                <a:close/>
                <a:moveTo>
                  <a:pt x="728" y="890"/>
                </a:moveTo>
                <a:cubicBezTo>
                  <a:pt x="704" y="907"/>
                  <a:pt x="679" y="921"/>
                  <a:pt x="653" y="933"/>
                </a:cubicBezTo>
                <a:cubicBezTo>
                  <a:pt x="674" y="927"/>
                  <a:pt x="695" y="921"/>
                  <a:pt x="715" y="914"/>
                </a:cubicBezTo>
                <a:cubicBezTo>
                  <a:pt x="794" y="879"/>
                  <a:pt x="866" y="827"/>
                  <a:pt x="919" y="768"/>
                </a:cubicBezTo>
                <a:cubicBezTo>
                  <a:pt x="898" y="784"/>
                  <a:pt x="876" y="797"/>
                  <a:pt x="852" y="810"/>
                </a:cubicBezTo>
                <a:cubicBezTo>
                  <a:pt x="832" y="828"/>
                  <a:pt x="810" y="844"/>
                  <a:pt x="786" y="859"/>
                </a:cubicBezTo>
                <a:cubicBezTo>
                  <a:pt x="767" y="871"/>
                  <a:pt x="748" y="881"/>
                  <a:pt x="728" y="890"/>
                </a:cubicBezTo>
                <a:close/>
                <a:moveTo>
                  <a:pt x="511" y="929"/>
                </a:moveTo>
                <a:cubicBezTo>
                  <a:pt x="582" y="934"/>
                  <a:pt x="657" y="919"/>
                  <a:pt x="727" y="887"/>
                </a:cubicBezTo>
                <a:cubicBezTo>
                  <a:pt x="747" y="873"/>
                  <a:pt x="766" y="858"/>
                  <a:pt x="783" y="841"/>
                </a:cubicBezTo>
                <a:cubicBezTo>
                  <a:pt x="777" y="843"/>
                  <a:pt x="770" y="846"/>
                  <a:pt x="764" y="848"/>
                </a:cubicBezTo>
                <a:cubicBezTo>
                  <a:pt x="728" y="862"/>
                  <a:pt x="694" y="873"/>
                  <a:pt x="661" y="882"/>
                </a:cubicBezTo>
                <a:cubicBezTo>
                  <a:pt x="612" y="905"/>
                  <a:pt x="561" y="921"/>
                  <a:pt x="511" y="929"/>
                </a:cubicBezTo>
                <a:close/>
                <a:moveTo>
                  <a:pt x="349" y="877"/>
                </a:moveTo>
                <a:cubicBezTo>
                  <a:pt x="385" y="900"/>
                  <a:pt x="427" y="917"/>
                  <a:pt x="471" y="925"/>
                </a:cubicBezTo>
                <a:cubicBezTo>
                  <a:pt x="481" y="926"/>
                  <a:pt x="490" y="928"/>
                  <a:pt x="500" y="929"/>
                </a:cubicBezTo>
                <a:cubicBezTo>
                  <a:pt x="548" y="921"/>
                  <a:pt x="598" y="907"/>
                  <a:pt x="645" y="886"/>
                </a:cubicBezTo>
                <a:cubicBezTo>
                  <a:pt x="531" y="914"/>
                  <a:pt x="433" y="911"/>
                  <a:pt x="349" y="877"/>
                </a:cubicBezTo>
                <a:close/>
                <a:moveTo>
                  <a:pt x="283" y="894"/>
                </a:moveTo>
                <a:cubicBezTo>
                  <a:pt x="298" y="904"/>
                  <a:pt x="313" y="912"/>
                  <a:pt x="328" y="919"/>
                </a:cubicBezTo>
                <a:cubicBezTo>
                  <a:pt x="313" y="911"/>
                  <a:pt x="298" y="903"/>
                  <a:pt x="283" y="894"/>
                </a:cubicBezTo>
                <a:close/>
                <a:moveTo>
                  <a:pt x="260" y="875"/>
                </a:moveTo>
                <a:cubicBezTo>
                  <a:pt x="275" y="886"/>
                  <a:pt x="291" y="896"/>
                  <a:pt x="308" y="905"/>
                </a:cubicBezTo>
                <a:cubicBezTo>
                  <a:pt x="244" y="861"/>
                  <a:pt x="200" y="799"/>
                  <a:pt x="183" y="773"/>
                </a:cubicBezTo>
                <a:cubicBezTo>
                  <a:pt x="176" y="762"/>
                  <a:pt x="170" y="751"/>
                  <a:pt x="163" y="740"/>
                </a:cubicBezTo>
                <a:cubicBezTo>
                  <a:pt x="177" y="772"/>
                  <a:pt x="194" y="802"/>
                  <a:pt x="216" y="828"/>
                </a:cubicBezTo>
                <a:cubicBezTo>
                  <a:pt x="230" y="846"/>
                  <a:pt x="245" y="862"/>
                  <a:pt x="260" y="875"/>
                </a:cubicBezTo>
                <a:close/>
                <a:moveTo>
                  <a:pt x="336" y="869"/>
                </a:moveTo>
                <a:cubicBezTo>
                  <a:pt x="427" y="910"/>
                  <a:pt x="534" y="913"/>
                  <a:pt x="660" y="880"/>
                </a:cubicBezTo>
                <a:cubicBezTo>
                  <a:pt x="675" y="873"/>
                  <a:pt x="690" y="865"/>
                  <a:pt x="704" y="857"/>
                </a:cubicBezTo>
                <a:cubicBezTo>
                  <a:pt x="745" y="834"/>
                  <a:pt x="810" y="791"/>
                  <a:pt x="866" y="733"/>
                </a:cubicBezTo>
                <a:cubicBezTo>
                  <a:pt x="879" y="709"/>
                  <a:pt x="889" y="684"/>
                  <a:pt x="898" y="659"/>
                </a:cubicBezTo>
                <a:cubicBezTo>
                  <a:pt x="894" y="663"/>
                  <a:pt x="891" y="667"/>
                  <a:pt x="887" y="670"/>
                </a:cubicBezTo>
                <a:cubicBezTo>
                  <a:pt x="816" y="743"/>
                  <a:pt x="715" y="805"/>
                  <a:pt x="615" y="839"/>
                </a:cubicBezTo>
                <a:cubicBezTo>
                  <a:pt x="532" y="866"/>
                  <a:pt x="410" y="887"/>
                  <a:pt x="306" y="826"/>
                </a:cubicBezTo>
                <a:cubicBezTo>
                  <a:pt x="283" y="813"/>
                  <a:pt x="264" y="799"/>
                  <a:pt x="248" y="783"/>
                </a:cubicBezTo>
                <a:cubicBezTo>
                  <a:pt x="273" y="817"/>
                  <a:pt x="302" y="846"/>
                  <a:pt x="336" y="869"/>
                </a:cubicBezTo>
                <a:close/>
                <a:moveTo>
                  <a:pt x="931" y="759"/>
                </a:moveTo>
                <a:cubicBezTo>
                  <a:pt x="883" y="815"/>
                  <a:pt x="820" y="864"/>
                  <a:pt x="748" y="900"/>
                </a:cubicBezTo>
                <a:cubicBezTo>
                  <a:pt x="760" y="895"/>
                  <a:pt x="771" y="890"/>
                  <a:pt x="782" y="884"/>
                </a:cubicBezTo>
                <a:cubicBezTo>
                  <a:pt x="843" y="851"/>
                  <a:pt x="909" y="799"/>
                  <a:pt x="953" y="740"/>
                </a:cubicBezTo>
                <a:cubicBezTo>
                  <a:pt x="946" y="746"/>
                  <a:pt x="939" y="753"/>
                  <a:pt x="931" y="759"/>
                </a:cubicBezTo>
                <a:close/>
                <a:moveTo>
                  <a:pt x="154" y="717"/>
                </a:moveTo>
                <a:cubicBezTo>
                  <a:pt x="164" y="736"/>
                  <a:pt x="174" y="754"/>
                  <a:pt x="185" y="772"/>
                </a:cubicBezTo>
                <a:cubicBezTo>
                  <a:pt x="200" y="794"/>
                  <a:pt x="237" y="846"/>
                  <a:pt x="290" y="889"/>
                </a:cubicBezTo>
                <a:cubicBezTo>
                  <a:pt x="290" y="888"/>
                  <a:pt x="289" y="887"/>
                  <a:pt x="288" y="887"/>
                </a:cubicBezTo>
                <a:cubicBezTo>
                  <a:pt x="247" y="853"/>
                  <a:pt x="212" y="808"/>
                  <a:pt x="184" y="754"/>
                </a:cubicBezTo>
                <a:cubicBezTo>
                  <a:pt x="172" y="739"/>
                  <a:pt x="161" y="723"/>
                  <a:pt x="151" y="706"/>
                </a:cubicBezTo>
                <a:cubicBezTo>
                  <a:pt x="152" y="710"/>
                  <a:pt x="153" y="714"/>
                  <a:pt x="154" y="717"/>
                </a:cubicBezTo>
                <a:close/>
                <a:moveTo>
                  <a:pt x="789" y="838"/>
                </a:moveTo>
                <a:cubicBezTo>
                  <a:pt x="786" y="841"/>
                  <a:pt x="783" y="844"/>
                  <a:pt x="780" y="847"/>
                </a:cubicBezTo>
                <a:cubicBezTo>
                  <a:pt x="767" y="859"/>
                  <a:pt x="753" y="871"/>
                  <a:pt x="739" y="882"/>
                </a:cubicBezTo>
                <a:cubicBezTo>
                  <a:pt x="755" y="874"/>
                  <a:pt x="770" y="866"/>
                  <a:pt x="784" y="857"/>
                </a:cubicBezTo>
                <a:cubicBezTo>
                  <a:pt x="805" y="844"/>
                  <a:pt x="824" y="830"/>
                  <a:pt x="842" y="814"/>
                </a:cubicBezTo>
                <a:cubicBezTo>
                  <a:pt x="825" y="823"/>
                  <a:pt x="807" y="831"/>
                  <a:pt x="789" y="838"/>
                </a:cubicBezTo>
                <a:close/>
                <a:moveTo>
                  <a:pt x="860" y="743"/>
                </a:moveTo>
                <a:cubicBezTo>
                  <a:pt x="809" y="795"/>
                  <a:pt x="750" y="834"/>
                  <a:pt x="705" y="859"/>
                </a:cubicBezTo>
                <a:cubicBezTo>
                  <a:pt x="695" y="865"/>
                  <a:pt x="685" y="870"/>
                  <a:pt x="674" y="876"/>
                </a:cubicBezTo>
                <a:cubicBezTo>
                  <a:pt x="703" y="868"/>
                  <a:pt x="732" y="858"/>
                  <a:pt x="763" y="846"/>
                </a:cubicBezTo>
                <a:cubicBezTo>
                  <a:pt x="771" y="843"/>
                  <a:pt x="780" y="839"/>
                  <a:pt x="788" y="836"/>
                </a:cubicBezTo>
                <a:cubicBezTo>
                  <a:pt x="816" y="808"/>
                  <a:pt x="840" y="777"/>
                  <a:pt x="860" y="743"/>
                </a:cubicBezTo>
                <a:close/>
                <a:moveTo>
                  <a:pt x="254" y="139"/>
                </a:moveTo>
                <a:cubicBezTo>
                  <a:pt x="201" y="156"/>
                  <a:pt x="152" y="182"/>
                  <a:pt x="113" y="220"/>
                </a:cubicBezTo>
                <a:cubicBezTo>
                  <a:pt x="0" y="330"/>
                  <a:pt x="17" y="513"/>
                  <a:pt x="67" y="636"/>
                </a:cubicBezTo>
                <a:cubicBezTo>
                  <a:pt x="103" y="725"/>
                  <a:pt x="166" y="805"/>
                  <a:pt x="243" y="863"/>
                </a:cubicBezTo>
                <a:cubicBezTo>
                  <a:pt x="233" y="853"/>
                  <a:pt x="223" y="842"/>
                  <a:pt x="213" y="830"/>
                </a:cubicBezTo>
                <a:cubicBezTo>
                  <a:pt x="187" y="797"/>
                  <a:pt x="167" y="759"/>
                  <a:pt x="152" y="718"/>
                </a:cubicBezTo>
                <a:cubicBezTo>
                  <a:pt x="144" y="701"/>
                  <a:pt x="136" y="684"/>
                  <a:pt x="129" y="666"/>
                </a:cubicBezTo>
                <a:cubicBezTo>
                  <a:pt x="114" y="633"/>
                  <a:pt x="101" y="597"/>
                  <a:pt x="93" y="559"/>
                </a:cubicBezTo>
                <a:cubicBezTo>
                  <a:pt x="80" y="504"/>
                  <a:pt x="68" y="440"/>
                  <a:pt x="84" y="375"/>
                </a:cubicBezTo>
                <a:cubicBezTo>
                  <a:pt x="89" y="354"/>
                  <a:pt x="97" y="328"/>
                  <a:pt x="110" y="306"/>
                </a:cubicBezTo>
                <a:cubicBezTo>
                  <a:pt x="129" y="253"/>
                  <a:pt x="160" y="209"/>
                  <a:pt x="205" y="172"/>
                </a:cubicBezTo>
                <a:cubicBezTo>
                  <a:pt x="220" y="160"/>
                  <a:pt x="236" y="149"/>
                  <a:pt x="254" y="139"/>
                </a:cubicBezTo>
                <a:close/>
                <a:moveTo>
                  <a:pt x="239" y="769"/>
                </a:moveTo>
                <a:cubicBezTo>
                  <a:pt x="257" y="789"/>
                  <a:pt x="279" y="808"/>
                  <a:pt x="307" y="824"/>
                </a:cubicBezTo>
                <a:cubicBezTo>
                  <a:pt x="411" y="884"/>
                  <a:pt x="531" y="864"/>
                  <a:pt x="614" y="836"/>
                </a:cubicBezTo>
                <a:cubicBezTo>
                  <a:pt x="713" y="803"/>
                  <a:pt x="815" y="740"/>
                  <a:pt x="885" y="668"/>
                </a:cubicBezTo>
                <a:cubicBezTo>
                  <a:pt x="890" y="663"/>
                  <a:pt x="895" y="658"/>
                  <a:pt x="899" y="653"/>
                </a:cubicBezTo>
                <a:cubicBezTo>
                  <a:pt x="903" y="640"/>
                  <a:pt x="906" y="628"/>
                  <a:pt x="909" y="615"/>
                </a:cubicBezTo>
                <a:cubicBezTo>
                  <a:pt x="939" y="461"/>
                  <a:pt x="874" y="286"/>
                  <a:pt x="757" y="199"/>
                </a:cubicBezTo>
                <a:cubicBezTo>
                  <a:pt x="726" y="181"/>
                  <a:pt x="694" y="167"/>
                  <a:pt x="662" y="157"/>
                </a:cubicBezTo>
                <a:cubicBezTo>
                  <a:pt x="566" y="139"/>
                  <a:pt x="469" y="146"/>
                  <a:pt x="390" y="181"/>
                </a:cubicBezTo>
                <a:cubicBezTo>
                  <a:pt x="217" y="257"/>
                  <a:pt x="158" y="442"/>
                  <a:pt x="176" y="591"/>
                </a:cubicBezTo>
                <a:cubicBezTo>
                  <a:pt x="184" y="658"/>
                  <a:pt x="206" y="718"/>
                  <a:pt x="239" y="769"/>
                </a:cubicBezTo>
                <a:close/>
                <a:moveTo>
                  <a:pt x="186" y="752"/>
                </a:moveTo>
                <a:cubicBezTo>
                  <a:pt x="222" y="798"/>
                  <a:pt x="268" y="836"/>
                  <a:pt x="320" y="862"/>
                </a:cubicBezTo>
                <a:cubicBezTo>
                  <a:pt x="299" y="846"/>
                  <a:pt x="280" y="827"/>
                  <a:pt x="263" y="807"/>
                </a:cubicBezTo>
                <a:cubicBezTo>
                  <a:pt x="253" y="795"/>
                  <a:pt x="244" y="782"/>
                  <a:pt x="236" y="769"/>
                </a:cubicBezTo>
                <a:cubicBezTo>
                  <a:pt x="163" y="686"/>
                  <a:pt x="158" y="574"/>
                  <a:pt x="171" y="486"/>
                </a:cubicBezTo>
                <a:cubicBezTo>
                  <a:pt x="191" y="342"/>
                  <a:pt x="251" y="242"/>
                  <a:pt x="348" y="191"/>
                </a:cubicBezTo>
                <a:cubicBezTo>
                  <a:pt x="409" y="158"/>
                  <a:pt x="480" y="139"/>
                  <a:pt x="547" y="137"/>
                </a:cubicBezTo>
                <a:cubicBezTo>
                  <a:pt x="554" y="137"/>
                  <a:pt x="560" y="137"/>
                  <a:pt x="566" y="137"/>
                </a:cubicBezTo>
                <a:cubicBezTo>
                  <a:pt x="509" y="130"/>
                  <a:pt x="448" y="132"/>
                  <a:pt x="391" y="143"/>
                </a:cubicBezTo>
                <a:cubicBezTo>
                  <a:pt x="374" y="149"/>
                  <a:pt x="358" y="156"/>
                  <a:pt x="342" y="164"/>
                </a:cubicBezTo>
                <a:cubicBezTo>
                  <a:pt x="241" y="216"/>
                  <a:pt x="168" y="321"/>
                  <a:pt x="140" y="452"/>
                </a:cubicBezTo>
                <a:cubicBezTo>
                  <a:pt x="130" y="497"/>
                  <a:pt x="127" y="542"/>
                  <a:pt x="129" y="585"/>
                </a:cubicBezTo>
                <a:cubicBezTo>
                  <a:pt x="134" y="614"/>
                  <a:pt x="141" y="640"/>
                  <a:pt x="148" y="660"/>
                </a:cubicBezTo>
                <a:cubicBezTo>
                  <a:pt x="158" y="693"/>
                  <a:pt x="171" y="724"/>
                  <a:pt x="186" y="752"/>
                </a:cubicBezTo>
                <a:close/>
                <a:moveTo>
                  <a:pt x="867" y="736"/>
                </a:moveTo>
                <a:cubicBezTo>
                  <a:pt x="847" y="771"/>
                  <a:pt x="823" y="804"/>
                  <a:pt x="794" y="833"/>
                </a:cubicBezTo>
                <a:cubicBezTo>
                  <a:pt x="813" y="825"/>
                  <a:pt x="832" y="817"/>
                  <a:pt x="851" y="807"/>
                </a:cubicBezTo>
                <a:cubicBezTo>
                  <a:pt x="915" y="750"/>
                  <a:pt x="958" y="678"/>
                  <a:pt x="973" y="602"/>
                </a:cubicBezTo>
                <a:cubicBezTo>
                  <a:pt x="978" y="576"/>
                  <a:pt x="980" y="551"/>
                  <a:pt x="978" y="526"/>
                </a:cubicBezTo>
                <a:cubicBezTo>
                  <a:pt x="974" y="538"/>
                  <a:pt x="969" y="550"/>
                  <a:pt x="963" y="562"/>
                </a:cubicBezTo>
                <a:cubicBezTo>
                  <a:pt x="954" y="612"/>
                  <a:pt x="930" y="661"/>
                  <a:pt x="891" y="708"/>
                </a:cubicBezTo>
                <a:cubicBezTo>
                  <a:pt x="884" y="718"/>
                  <a:pt x="875" y="727"/>
                  <a:pt x="867" y="736"/>
                </a:cubicBezTo>
                <a:close/>
                <a:moveTo>
                  <a:pt x="981" y="519"/>
                </a:moveTo>
                <a:cubicBezTo>
                  <a:pt x="983" y="546"/>
                  <a:pt x="981" y="574"/>
                  <a:pt x="976" y="602"/>
                </a:cubicBezTo>
                <a:cubicBezTo>
                  <a:pt x="962" y="676"/>
                  <a:pt x="921" y="745"/>
                  <a:pt x="860" y="802"/>
                </a:cubicBezTo>
                <a:cubicBezTo>
                  <a:pt x="884" y="789"/>
                  <a:pt x="908" y="774"/>
                  <a:pt x="929" y="757"/>
                </a:cubicBezTo>
                <a:cubicBezTo>
                  <a:pt x="943" y="741"/>
                  <a:pt x="956" y="724"/>
                  <a:pt x="967" y="706"/>
                </a:cubicBezTo>
                <a:cubicBezTo>
                  <a:pt x="1020" y="624"/>
                  <a:pt x="1025" y="526"/>
                  <a:pt x="1000" y="436"/>
                </a:cubicBezTo>
                <a:cubicBezTo>
                  <a:pt x="997" y="464"/>
                  <a:pt x="990" y="492"/>
                  <a:pt x="981" y="519"/>
                </a:cubicBezTo>
                <a:close/>
                <a:moveTo>
                  <a:pt x="172" y="501"/>
                </a:moveTo>
                <a:cubicBezTo>
                  <a:pt x="162" y="581"/>
                  <a:pt x="169" y="677"/>
                  <a:pt x="225" y="752"/>
                </a:cubicBezTo>
                <a:cubicBezTo>
                  <a:pt x="198" y="704"/>
                  <a:pt x="180" y="650"/>
                  <a:pt x="173" y="591"/>
                </a:cubicBezTo>
                <a:cubicBezTo>
                  <a:pt x="170" y="561"/>
                  <a:pt x="169" y="531"/>
                  <a:pt x="172" y="501"/>
                </a:cubicBezTo>
                <a:close/>
                <a:moveTo>
                  <a:pt x="1001" y="429"/>
                </a:moveTo>
                <a:cubicBezTo>
                  <a:pt x="1003" y="438"/>
                  <a:pt x="1006" y="447"/>
                  <a:pt x="1008" y="456"/>
                </a:cubicBezTo>
                <a:cubicBezTo>
                  <a:pt x="1028" y="548"/>
                  <a:pt x="1014" y="637"/>
                  <a:pt x="969" y="708"/>
                </a:cubicBezTo>
                <a:cubicBezTo>
                  <a:pt x="961" y="721"/>
                  <a:pt x="951" y="734"/>
                  <a:pt x="941" y="747"/>
                </a:cubicBezTo>
                <a:cubicBezTo>
                  <a:pt x="948" y="741"/>
                  <a:pt x="956" y="734"/>
                  <a:pt x="963" y="726"/>
                </a:cubicBezTo>
                <a:cubicBezTo>
                  <a:pt x="980" y="700"/>
                  <a:pt x="993" y="673"/>
                  <a:pt x="1000" y="645"/>
                </a:cubicBezTo>
                <a:cubicBezTo>
                  <a:pt x="1002" y="645"/>
                  <a:pt x="1002" y="645"/>
                  <a:pt x="1002" y="645"/>
                </a:cubicBezTo>
                <a:cubicBezTo>
                  <a:pt x="997" y="669"/>
                  <a:pt x="987" y="692"/>
                  <a:pt x="974" y="714"/>
                </a:cubicBezTo>
                <a:cubicBezTo>
                  <a:pt x="998" y="685"/>
                  <a:pt x="1017" y="650"/>
                  <a:pt x="1029" y="609"/>
                </a:cubicBezTo>
                <a:cubicBezTo>
                  <a:pt x="1055" y="523"/>
                  <a:pt x="1045" y="440"/>
                  <a:pt x="1001" y="368"/>
                </a:cubicBezTo>
                <a:cubicBezTo>
                  <a:pt x="1003" y="387"/>
                  <a:pt x="1003" y="406"/>
                  <a:pt x="1001" y="426"/>
                </a:cubicBezTo>
                <a:cubicBezTo>
                  <a:pt x="1001" y="427"/>
                  <a:pt x="1001" y="428"/>
                  <a:pt x="1001" y="429"/>
                </a:cubicBezTo>
                <a:close/>
                <a:moveTo>
                  <a:pt x="147" y="695"/>
                </a:moveTo>
                <a:cubicBezTo>
                  <a:pt x="156" y="711"/>
                  <a:pt x="166" y="727"/>
                  <a:pt x="177" y="741"/>
                </a:cubicBezTo>
                <a:cubicBezTo>
                  <a:pt x="165" y="716"/>
                  <a:pt x="154" y="689"/>
                  <a:pt x="145" y="661"/>
                </a:cubicBezTo>
                <a:cubicBezTo>
                  <a:pt x="140" y="645"/>
                  <a:pt x="135" y="627"/>
                  <a:pt x="130" y="605"/>
                </a:cubicBezTo>
                <a:cubicBezTo>
                  <a:pt x="133" y="636"/>
                  <a:pt x="139" y="666"/>
                  <a:pt x="147" y="695"/>
                </a:cubicBezTo>
                <a:close/>
                <a:moveTo>
                  <a:pt x="902" y="654"/>
                </a:moveTo>
                <a:cubicBezTo>
                  <a:pt x="894" y="678"/>
                  <a:pt x="884" y="702"/>
                  <a:pt x="872" y="725"/>
                </a:cubicBezTo>
                <a:cubicBezTo>
                  <a:pt x="912" y="682"/>
                  <a:pt x="945" y="631"/>
                  <a:pt x="958" y="572"/>
                </a:cubicBezTo>
                <a:cubicBezTo>
                  <a:pt x="943" y="601"/>
                  <a:pt x="924" y="629"/>
                  <a:pt x="902" y="654"/>
                </a:cubicBezTo>
                <a:close/>
                <a:moveTo>
                  <a:pt x="143" y="694"/>
                </a:moveTo>
                <a:cubicBezTo>
                  <a:pt x="144" y="695"/>
                  <a:pt x="145" y="696"/>
                  <a:pt x="145" y="697"/>
                </a:cubicBezTo>
                <a:cubicBezTo>
                  <a:pt x="145" y="697"/>
                  <a:pt x="145" y="696"/>
                  <a:pt x="145" y="696"/>
                </a:cubicBezTo>
                <a:cubicBezTo>
                  <a:pt x="144" y="695"/>
                  <a:pt x="144" y="695"/>
                  <a:pt x="143" y="694"/>
                </a:cubicBezTo>
                <a:close/>
                <a:moveTo>
                  <a:pt x="132" y="665"/>
                </a:moveTo>
                <a:cubicBezTo>
                  <a:pt x="135" y="671"/>
                  <a:pt x="138" y="678"/>
                  <a:pt x="141" y="684"/>
                </a:cubicBezTo>
                <a:cubicBezTo>
                  <a:pt x="133" y="653"/>
                  <a:pt x="128" y="620"/>
                  <a:pt x="126" y="586"/>
                </a:cubicBezTo>
                <a:cubicBezTo>
                  <a:pt x="110" y="504"/>
                  <a:pt x="106" y="394"/>
                  <a:pt x="156" y="292"/>
                </a:cubicBezTo>
                <a:cubicBezTo>
                  <a:pt x="202" y="198"/>
                  <a:pt x="302" y="159"/>
                  <a:pt x="378" y="143"/>
                </a:cubicBezTo>
                <a:cubicBezTo>
                  <a:pt x="382" y="142"/>
                  <a:pt x="387" y="141"/>
                  <a:pt x="391" y="140"/>
                </a:cubicBezTo>
                <a:cubicBezTo>
                  <a:pt x="423" y="129"/>
                  <a:pt x="457" y="121"/>
                  <a:pt x="492" y="116"/>
                </a:cubicBezTo>
                <a:cubicBezTo>
                  <a:pt x="417" y="109"/>
                  <a:pt x="338" y="114"/>
                  <a:pt x="266" y="135"/>
                </a:cubicBezTo>
                <a:cubicBezTo>
                  <a:pt x="203" y="170"/>
                  <a:pt x="147" y="220"/>
                  <a:pt x="117" y="296"/>
                </a:cubicBezTo>
                <a:cubicBezTo>
                  <a:pt x="121" y="290"/>
                  <a:pt x="126" y="285"/>
                  <a:pt x="131" y="280"/>
                </a:cubicBezTo>
                <a:cubicBezTo>
                  <a:pt x="136" y="276"/>
                  <a:pt x="140" y="273"/>
                  <a:pt x="145" y="269"/>
                </a:cubicBezTo>
                <a:cubicBezTo>
                  <a:pt x="155" y="261"/>
                  <a:pt x="164" y="254"/>
                  <a:pt x="174" y="242"/>
                </a:cubicBezTo>
                <a:cubicBezTo>
                  <a:pt x="186" y="228"/>
                  <a:pt x="202" y="212"/>
                  <a:pt x="222" y="205"/>
                </a:cubicBezTo>
                <a:cubicBezTo>
                  <a:pt x="223" y="207"/>
                  <a:pt x="223" y="207"/>
                  <a:pt x="223" y="207"/>
                </a:cubicBezTo>
                <a:cubicBezTo>
                  <a:pt x="203" y="214"/>
                  <a:pt x="188" y="229"/>
                  <a:pt x="176" y="244"/>
                </a:cubicBezTo>
                <a:cubicBezTo>
                  <a:pt x="166" y="256"/>
                  <a:pt x="156" y="263"/>
                  <a:pt x="146" y="271"/>
                </a:cubicBezTo>
                <a:cubicBezTo>
                  <a:pt x="142" y="275"/>
                  <a:pt x="138" y="278"/>
                  <a:pt x="133" y="282"/>
                </a:cubicBezTo>
                <a:cubicBezTo>
                  <a:pt x="125" y="289"/>
                  <a:pt x="119" y="297"/>
                  <a:pt x="113" y="306"/>
                </a:cubicBezTo>
                <a:cubicBezTo>
                  <a:pt x="107" y="323"/>
                  <a:pt x="103" y="341"/>
                  <a:pt x="99" y="360"/>
                </a:cubicBezTo>
                <a:cubicBezTo>
                  <a:pt x="82" y="458"/>
                  <a:pt x="95" y="567"/>
                  <a:pt x="132" y="665"/>
                </a:cubicBezTo>
                <a:close/>
                <a:moveTo>
                  <a:pt x="777" y="212"/>
                </a:moveTo>
                <a:cubicBezTo>
                  <a:pt x="825" y="253"/>
                  <a:pt x="865" y="311"/>
                  <a:pt x="890" y="377"/>
                </a:cubicBezTo>
                <a:cubicBezTo>
                  <a:pt x="919" y="455"/>
                  <a:pt x="926" y="540"/>
                  <a:pt x="911" y="616"/>
                </a:cubicBezTo>
                <a:cubicBezTo>
                  <a:pt x="909" y="627"/>
                  <a:pt x="907" y="637"/>
                  <a:pt x="904" y="648"/>
                </a:cubicBezTo>
                <a:cubicBezTo>
                  <a:pt x="927" y="621"/>
                  <a:pt x="945" y="592"/>
                  <a:pt x="960" y="562"/>
                </a:cubicBezTo>
                <a:cubicBezTo>
                  <a:pt x="964" y="539"/>
                  <a:pt x="966" y="515"/>
                  <a:pt x="963" y="489"/>
                </a:cubicBezTo>
                <a:cubicBezTo>
                  <a:pt x="949" y="368"/>
                  <a:pt x="869" y="272"/>
                  <a:pt x="777" y="212"/>
                </a:cubicBezTo>
                <a:close/>
                <a:moveTo>
                  <a:pt x="106" y="319"/>
                </a:moveTo>
                <a:cubicBezTo>
                  <a:pt x="97" y="338"/>
                  <a:pt x="91" y="359"/>
                  <a:pt x="87" y="375"/>
                </a:cubicBezTo>
                <a:cubicBezTo>
                  <a:pt x="71" y="440"/>
                  <a:pt x="83" y="504"/>
                  <a:pt x="95" y="558"/>
                </a:cubicBezTo>
                <a:cubicBezTo>
                  <a:pt x="101" y="583"/>
                  <a:pt x="108" y="608"/>
                  <a:pt x="117" y="630"/>
                </a:cubicBezTo>
                <a:cubicBezTo>
                  <a:pt x="90" y="542"/>
                  <a:pt x="82" y="446"/>
                  <a:pt x="97" y="359"/>
                </a:cubicBezTo>
                <a:cubicBezTo>
                  <a:pt x="99" y="345"/>
                  <a:pt x="102" y="332"/>
                  <a:pt x="106" y="319"/>
                </a:cubicBezTo>
                <a:close/>
                <a:moveTo>
                  <a:pt x="375" y="146"/>
                </a:moveTo>
                <a:cubicBezTo>
                  <a:pt x="301" y="162"/>
                  <a:pt x="204" y="201"/>
                  <a:pt x="159" y="293"/>
                </a:cubicBezTo>
                <a:cubicBezTo>
                  <a:pt x="113" y="387"/>
                  <a:pt x="113" y="488"/>
                  <a:pt x="126" y="567"/>
                </a:cubicBezTo>
                <a:cubicBezTo>
                  <a:pt x="125" y="529"/>
                  <a:pt x="129" y="490"/>
                  <a:pt x="137" y="451"/>
                </a:cubicBezTo>
                <a:cubicBezTo>
                  <a:pt x="165" y="319"/>
                  <a:pt x="240" y="214"/>
                  <a:pt x="341" y="162"/>
                </a:cubicBezTo>
                <a:cubicBezTo>
                  <a:pt x="352" y="156"/>
                  <a:pt x="364" y="151"/>
                  <a:pt x="375" y="146"/>
                </a:cubicBezTo>
                <a:close/>
                <a:moveTo>
                  <a:pt x="873" y="291"/>
                </a:moveTo>
                <a:cubicBezTo>
                  <a:pt x="925" y="350"/>
                  <a:pt x="957" y="418"/>
                  <a:pt x="965" y="489"/>
                </a:cubicBezTo>
                <a:cubicBezTo>
                  <a:pt x="968" y="510"/>
                  <a:pt x="968" y="532"/>
                  <a:pt x="964" y="553"/>
                </a:cubicBezTo>
                <a:cubicBezTo>
                  <a:pt x="970" y="542"/>
                  <a:pt x="974" y="531"/>
                  <a:pt x="978" y="519"/>
                </a:cubicBezTo>
                <a:cubicBezTo>
                  <a:pt x="973" y="433"/>
                  <a:pt x="932" y="354"/>
                  <a:pt x="873" y="291"/>
                </a:cubicBezTo>
                <a:close/>
                <a:moveTo>
                  <a:pt x="749" y="190"/>
                </a:moveTo>
                <a:cubicBezTo>
                  <a:pt x="809" y="224"/>
                  <a:pt x="862" y="268"/>
                  <a:pt x="902" y="320"/>
                </a:cubicBezTo>
                <a:cubicBezTo>
                  <a:pt x="948" y="379"/>
                  <a:pt x="975" y="445"/>
                  <a:pt x="981" y="512"/>
                </a:cubicBezTo>
                <a:cubicBezTo>
                  <a:pt x="989" y="485"/>
                  <a:pt x="995" y="457"/>
                  <a:pt x="998" y="429"/>
                </a:cubicBezTo>
                <a:cubicBezTo>
                  <a:pt x="979" y="365"/>
                  <a:pt x="944" y="305"/>
                  <a:pt x="901" y="258"/>
                </a:cubicBezTo>
                <a:cubicBezTo>
                  <a:pt x="844" y="215"/>
                  <a:pt x="776" y="184"/>
                  <a:pt x="705" y="166"/>
                </a:cubicBezTo>
                <a:cubicBezTo>
                  <a:pt x="719" y="172"/>
                  <a:pt x="733" y="180"/>
                  <a:pt x="745" y="188"/>
                </a:cubicBezTo>
                <a:cubicBezTo>
                  <a:pt x="746" y="189"/>
                  <a:pt x="748" y="190"/>
                  <a:pt x="749" y="190"/>
                </a:cubicBezTo>
                <a:close/>
                <a:moveTo>
                  <a:pt x="914" y="268"/>
                </a:moveTo>
                <a:cubicBezTo>
                  <a:pt x="951" y="312"/>
                  <a:pt x="981" y="365"/>
                  <a:pt x="999" y="421"/>
                </a:cubicBezTo>
                <a:cubicBezTo>
                  <a:pt x="1000" y="402"/>
                  <a:pt x="1000" y="382"/>
                  <a:pt x="998" y="362"/>
                </a:cubicBezTo>
                <a:cubicBezTo>
                  <a:pt x="980" y="333"/>
                  <a:pt x="956" y="305"/>
                  <a:pt x="927" y="279"/>
                </a:cubicBezTo>
                <a:cubicBezTo>
                  <a:pt x="923" y="276"/>
                  <a:pt x="918" y="272"/>
                  <a:pt x="914" y="268"/>
                </a:cubicBezTo>
                <a:close/>
                <a:moveTo>
                  <a:pt x="562" y="140"/>
                </a:moveTo>
                <a:cubicBezTo>
                  <a:pt x="486" y="140"/>
                  <a:pt x="409" y="161"/>
                  <a:pt x="349" y="193"/>
                </a:cubicBezTo>
                <a:cubicBezTo>
                  <a:pt x="275" y="233"/>
                  <a:pt x="222" y="301"/>
                  <a:pt x="193" y="396"/>
                </a:cubicBezTo>
                <a:cubicBezTo>
                  <a:pt x="198" y="380"/>
                  <a:pt x="205" y="365"/>
                  <a:pt x="211" y="351"/>
                </a:cubicBezTo>
                <a:cubicBezTo>
                  <a:pt x="249" y="273"/>
                  <a:pt x="311" y="213"/>
                  <a:pt x="389" y="178"/>
                </a:cubicBezTo>
                <a:cubicBezTo>
                  <a:pt x="462" y="146"/>
                  <a:pt x="552" y="138"/>
                  <a:pt x="642" y="151"/>
                </a:cubicBezTo>
                <a:cubicBezTo>
                  <a:pt x="629" y="147"/>
                  <a:pt x="615" y="144"/>
                  <a:pt x="600" y="141"/>
                </a:cubicBezTo>
                <a:cubicBezTo>
                  <a:pt x="588" y="140"/>
                  <a:pt x="575" y="140"/>
                  <a:pt x="562" y="140"/>
                </a:cubicBezTo>
                <a:close/>
                <a:moveTo>
                  <a:pt x="903" y="257"/>
                </a:moveTo>
                <a:cubicBezTo>
                  <a:pt x="912" y="263"/>
                  <a:pt x="921" y="270"/>
                  <a:pt x="929" y="277"/>
                </a:cubicBezTo>
                <a:cubicBezTo>
                  <a:pt x="957" y="302"/>
                  <a:pt x="979" y="328"/>
                  <a:pt x="997" y="356"/>
                </a:cubicBezTo>
                <a:cubicBezTo>
                  <a:pt x="990" y="289"/>
                  <a:pt x="964" y="225"/>
                  <a:pt x="919" y="172"/>
                </a:cubicBezTo>
                <a:cubicBezTo>
                  <a:pt x="773" y="0"/>
                  <a:pt x="535" y="39"/>
                  <a:pt x="407" y="78"/>
                </a:cubicBezTo>
                <a:cubicBezTo>
                  <a:pt x="365" y="91"/>
                  <a:pt x="320" y="106"/>
                  <a:pt x="278" y="128"/>
                </a:cubicBezTo>
                <a:cubicBezTo>
                  <a:pt x="308" y="120"/>
                  <a:pt x="339" y="115"/>
                  <a:pt x="372" y="112"/>
                </a:cubicBezTo>
                <a:cubicBezTo>
                  <a:pt x="416" y="109"/>
                  <a:pt x="461" y="110"/>
                  <a:pt x="507" y="115"/>
                </a:cubicBezTo>
                <a:cubicBezTo>
                  <a:pt x="544" y="112"/>
                  <a:pt x="582" y="113"/>
                  <a:pt x="620" y="118"/>
                </a:cubicBezTo>
                <a:cubicBezTo>
                  <a:pt x="718" y="131"/>
                  <a:pt x="810" y="172"/>
                  <a:pt x="878" y="232"/>
                </a:cubicBezTo>
                <a:cubicBezTo>
                  <a:pt x="887" y="240"/>
                  <a:pt x="895" y="248"/>
                  <a:pt x="903" y="257"/>
                </a:cubicBezTo>
                <a:close/>
                <a:moveTo>
                  <a:pt x="690" y="159"/>
                </a:moveTo>
                <a:cubicBezTo>
                  <a:pt x="761" y="176"/>
                  <a:pt x="831" y="205"/>
                  <a:pt x="890" y="247"/>
                </a:cubicBezTo>
                <a:cubicBezTo>
                  <a:pt x="885" y="242"/>
                  <a:pt x="881" y="238"/>
                  <a:pt x="876" y="234"/>
                </a:cubicBezTo>
                <a:cubicBezTo>
                  <a:pt x="780" y="149"/>
                  <a:pt x="646" y="108"/>
                  <a:pt x="518" y="116"/>
                </a:cubicBezTo>
                <a:cubicBezTo>
                  <a:pt x="564" y="122"/>
                  <a:pt x="610" y="133"/>
                  <a:pt x="654" y="148"/>
                </a:cubicBezTo>
                <a:cubicBezTo>
                  <a:pt x="666" y="151"/>
                  <a:pt x="678" y="155"/>
                  <a:pt x="690" y="159"/>
                </a:cubicBezTo>
                <a:close/>
                <a:moveTo>
                  <a:pt x="646" y="149"/>
                </a:moveTo>
                <a:cubicBezTo>
                  <a:pt x="649" y="150"/>
                  <a:pt x="652" y="151"/>
                  <a:pt x="655" y="151"/>
                </a:cubicBezTo>
                <a:cubicBezTo>
                  <a:pt x="657" y="152"/>
                  <a:pt x="659" y="153"/>
                  <a:pt x="662" y="154"/>
                </a:cubicBezTo>
                <a:cubicBezTo>
                  <a:pt x="660" y="153"/>
                  <a:pt x="657" y="152"/>
                  <a:pt x="655" y="151"/>
                </a:cubicBezTo>
                <a:cubicBezTo>
                  <a:pt x="655" y="151"/>
                  <a:pt x="655" y="151"/>
                  <a:pt x="654" y="151"/>
                </a:cubicBezTo>
                <a:cubicBezTo>
                  <a:pt x="651" y="150"/>
                  <a:pt x="649" y="150"/>
                  <a:pt x="646" y="149"/>
                </a:cubicBezTo>
                <a:close/>
                <a:moveTo>
                  <a:pt x="597" y="138"/>
                </a:moveTo>
                <a:cubicBezTo>
                  <a:pt x="607" y="139"/>
                  <a:pt x="616" y="140"/>
                  <a:pt x="626" y="142"/>
                </a:cubicBezTo>
                <a:cubicBezTo>
                  <a:pt x="588" y="131"/>
                  <a:pt x="546" y="122"/>
                  <a:pt x="503" y="118"/>
                </a:cubicBezTo>
                <a:cubicBezTo>
                  <a:pt x="471" y="121"/>
                  <a:pt x="438" y="127"/>
                  <a:pt x="407" y="137"/>
                </a:cubicBezTo>
                <a:cubicBezTo>
                  <a:pt x="470" y="128"/>
                  <a:pt x="536" y="128"/>
                  <a:pt x="597" y="138"/>
                </a:cubicBezTo>
                <a:close/>
              </a:path>
            </a:pathLst>
          </a:custGeom>
          <a:solidFill>
            <a:srgbClr val="BBBDB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prstClr val="black"/>
              </a:solidFill>
            </a:endParaRPr>
          </a:p>
        </p:txBody>
      </p:sp>
      <p:sp>
        <p:nvSpPr>
          <p:cNvPr id="2" name="文本框 1"/>
          <p:cNvSpPr txBox="1"/>
          <p:nvPr/>
        </p:nvSpPr>
        <p:spPr>
          <a:xfrm>
            <a:off x="11293017" y="6212541"/>
            <a:ext cx="47315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2000" b="1" kern="1200">
                <a:solidFill>
                  <a:srgbClr val="5F7797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/>
              <a:t>05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600"/>
    </mc:Choice>
    <mc:Fallback>
      <p:transition spd="slow"/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05" name="104"/>
          <p:cNvGrpSpPr/>
          <p:nvPr/>
        </p:nvGrpSpPr>
        <p:grpSpPr>
          <a:xfrm>
            <a:off x="4870451" y="534413"/>
            <a:ext cx="2451100" cy="668912"/>
            <a:chOff x="4870451" y="534413"/>
            <a:chExt cx="2451100" cy="668912"/>
          </a:xfrm>
        </p:grpSpPr>
        <p:sp>
          <p:nvSpPr>
            <p:cNvPr id="106" name="Freeform 544"/>
            <p:cNvSpPr>
              <a:spLocks noEditPoints="1"/>
            </p:cNvSpPr>
            <p:nvPr/>
          </p:nvSpPr>
          <p:spPr bwMode="auto">
            <a:xfrm>
              <a:off x="4870451" y="1119188"/>
              <a:ext cx="2451100" cy="84137"/>
            </a:xfrm>
            <a:custGeom>
              <a:gdLst>
                <a:gd name="T0" fmla="*/ 26 w 715"/>
                <a:gd name="T1" fmla="*/ 50 h 95"/>
                <a:gd name="T2" fmla="*/ 43 w 715"/>
                <a:gd name="T3" fmla="*/ 67 h 95"/>
                <a:gd name="T4" fmla="*/ 65 w 715"/>
                <a:gd name="T5" fmla="*/ 76 h 95"/>
                <a:gd name="T6" fmla="*/ 143 w 715"/>
                <a:gd name="T7" fmla="*/ 81 h 95"/>
                <a:gd name="T8" fmla="*/ 218 w 715"/>
                <a:gd name="T9" fmla="*/ 80 h 95"/>
                <a:gd name="T10" fmla="*/ 301 w 715"/>
                <a:gd name="T11" fmla="*/ 79 h 95"/>
                <a:gd name="T12" fmla="*/ 405 w 715"/>
                <a:gd name="T13" fmla="*/ 88 h 95"/>
                <a:gd name="T14" fmla="*/ 491 w 715"/>
                <a:gd name="T15" fmla="*/ 93 h 95"/>
                <a:gd name="T16" fmla="*/ 630 w 715"/>
                <a:gd name="T17" fmla="*/ 64 h 95"/>
                <a:gd name="T18" fmla="*/ 678 w 715"/>
                <a:gd name="T19" fmla="*/ 58 h 95"/>
                <a:gd name="T20" fmla="*/ 664 w 715"/>
                <a:gd name="T21" fmla="*/ 52 h 95"/>
                <a:gd name="T22" fmla="*/ 662 w 715"/>
                <a:gd name="T23" fmla="*/ 30 h 95"/>
                <a:gd name="T24" fmla="*/ 598 w 715"/>
                <a:gd name="T25" fmla="*/ 37 h 95"/>
                <a:gd name="T26" fmla="*/ 564 w 715"/>
                <a:gd name="T27" fmla="*/ 25 h 95"/>
                <a:gd name="T28" fmla="*/ 500 w 715"/>
                <a:gd name="T29" fmla="*/ 17 h 95"/>
                <a:gd name="T30" fmla="*/ 443 w 715"/>
                <a:gd name="T31" fmla="*/ 26 h 95"/>
                <a:gd name="T32" fmla="*/ 372 w 715"/>
                <a:gd name="T33" fmla="*/ 20 h 95"/>
                <a:gd name="T34" fmla="*/ 263 w 715"/>
                <a:gd name="T35" fmla="*/ 13 h 95"/>
                <a:gd name="T36" fmla="*/ 193 w 715"/>
                <a:gd name="T37" fmla="*/ 9 h 95"/>
                <a:gd name="T38" fmla="*/ 98 w 715"/>
                <a:gd name="T39" fmla="*/ 21 h 95"/>
                <a:gd name="T40" fmla="*/ 403 w 715"/>
                <a:gd name="T41" fmla="*/ 77 h 95"/>
                <a:gd name="T42" fmla="*/ 420 w 715"/>
                <a:gd name="T43" fmla="*/ 84 h 95"/>
                <a:gd name="T44" fmla="*/ 458 w 715"/>
                <a:gd name="T45" fmla="*/ 81 h 95"/>
                <a:gd name="T46" fmla="*/ 503 w 715"/>
                <a:gd name="T47" fmla="*/ 64 h 95"/>
                <a:gd name="T48" fmla="*/ 504 w 715"/>
                <a:gd name="T49" fmla="*/ 76 h 95"/>
                <a:gd name="T50" fmla="*/ 567 w 715"/>
                <a:gd name="T51" fmla="*/ 43 h 95"/>
                <a:gd name="T52" fmla="*/ 560 w 715"/>
                <a:gd name="T53" fmla="*/ 62 h 95"/>
                <a:gd name="T54" fmla="*/ 583 w 715"/>
                <a:gd name="T55" fmla="*/ 56 h 95"/>
                <a:gd name="T56" fmla="*/ 615 w 715"/>
                <a:gd name="T57" fmla="*/ 58 h 95"/>
                <a:gd name="T58" fmla="*/ 639 w 715"/>
                <a:gd name="T59" fmla="*/ 45 h 95"/>
                <a:gd name="T60" fmla="*/ 604 w 715"/>
                <a:gd name="T61" fmla="*/ 58 h 95"/>
                <a:gd name="T62" fmla="*/ 575 w 715"/>
                <a:gd name="T63" fmla="*/ 51 h 95"/>
                <a:gd name="T64" fmla="*/ 562 w 715"/>
                <a:gd name="T65" fmla="*/ 34 h 95"/>
                <a:gd name="T66" fmla="*/ 541 w 715"/>
                <a:gd name="T67" fmla="*/ 45 h 95"/>
                <a:gd name="T68" fmla="*/ 492 w 715"/>
                <a:gd name="T69" fmla="*/ 54 h 95"/>
                <a:gd name="T70" fmla="*/ 469 w 715"/>
                <a:gd name="T71" fmla="*/ 29 h 95"/>
                <a:gd name="T72" fmla="*/ 435 w 715"/>
                <a:gd name="T73" fmla="*/ 29 h 95"/>
                <a:gd name="T74" fmla="*/ 362 w 715"/>
                <a:gd name="T75" fmla="*/ 80 h 95"/>
                <a:gd name="T76" fmla="*/ 345 w 715"/>
                <a:gd name="T77" fmla="*/ 72 h 95"/>
                <a:gd name="T78" fmla="*/ 242 w 715"/>
                <a:gd name="T79" fmla="*/ 81 h 95"/>
                <a:gd name="T80" fmla="*/ 295 w 715"/>
                <a:gd name="T81" fmla="*/ 42 h 95"/>
                <a:gd name="T82" fmla="*/ 328 w 715"/>
                <a:gd name="T83" fmla="*/ 36 h 95"/>
                <a:gd name="T84" fmla="*/ 296 w 715"/>
                <a:gd name="T85" fmla="*/ 76 h 95"/>
                <a:gd name="T86" fmla="*/ 329 w 715"/>
                <a:gd name="T87" fmla="*/ 44 h 95"/>
                <a:gd name="T88" fmla="*/ 317 w 715"/>
                <a:gd name="T89" fmla="*/ 27 h 95"/>
                <a:gd name="T90" fmla="*/ 298 w 715"/>
                <a:gd name="T91" fmla="*/ 25 h 95"/>
                <a:gd name="T92" fmla="*/ 230 w 715"/>
                <a:gd name="T93" fmla="*/ 75 h 95"/>
                <a:gd name="T94" fmla="*/ 266 w 715"/>
                <a:gd name="T95" fmla="*/ 32 h 95"/>
                <a:gd name="T96" fmla="*/ 215 w 715"/>
                <a:gd name="T97" fmla="*/ 53 h 95"/>
                <a:gd name="T98" fmla="*/ 203 w 715"/>
                <a:gd name="T99" fmla="*/ 54 h 95"/>
                <a:gd name="T100" fmla="*/ 151 w 715"/>
                <a:gd name="T101" fmla="*/ 43 h 95"/>
                <a:gd name="T102" fmla="*/ 159 w 715"/>
                <a:gd name="T103" fmla="*/ 63 h 95"/>
                <a:gd name="T104" fmla="*/ 212 w 715"/>
                <a:gd name="T105" fmla="*/ 24 h 95"/>
                <a:gd name="T106" fmla="*/ 194 w 715"/>
                <a:gd name="T107" fmla="*/ 18 h 95"/>
                <a:gd name="T108" fmla="*/ 153 w 715"/>
                <a:gd name="T109" fmla="*/ 34 h 95"/>
                <a:gd name="T110" fmla="*/ 108 w 715"/>
                <a:gd name="T111" fmla="*/ 51 h 95"/>
                <a:gd name="T112" fmla="*/ 112 w 715"/>
                <a:gd name="T113" fmla="*/ 26 h 95"/>
                <a:gd name="T114" fmla="*/ 65 w 715"/>
                <a:gd name="T115" fmla="*/ 54 h 95"/>
                <a:gd name="T116" fmla="*/ 87 w 715"/>
                <a:gd name="T117" fmla="*/ 22 h 95"/>
                <a:gd name="T118" fmla="*/ 53 w 715"/>
                <a:gd name="T119" fmla="*/ 36 h 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715" h="95">
                  <a:moveTo>
                    <a:pt x="19" y="17"/>
                  </a:moveTo>
                  <a:cubicBezTo>
                    <a:pt x="21" y="19"/>
                    <a:pt x="23" y="14"/>
                    <a:pt x="25" y="16"/>
                  </a:cubicBezTo>
                  <a:cubicBezTo>
                    <a:pt x="24" y="17"/>
                    <a:pt x="25" y="18"/>
                    <a:pt x="24" y="19"/>
                  </a:cubicBezTo>
                  <a:cubicBezTo>
                    <a:pt x="19" y="17"/>
                    <a:pt x="19" y="22"/>
                    <a:pt x="14" y="23"/>
                  </a:cubicBezTo>
                  <a:cubicBezTo>
                    <a:pt x="16" y="26"/>
                    <a:pt x="20" y="22"/>
                    <a:pt x="20" y="28"/>
                  </a:cubicBezTo>
                  <a:cubicBezTo>
                    <a:pt x="27" y="25"/>
                    <a:pt x="29" y="13"/>
                    <a:pt x="34" y="16"/>
                  </a:cubicBezTo>
                  <a:cubicBezTo>
                    <a:pt x="33" y="17"/>
                    <a:pt x="35" y="19"/>
                    <a:pt x="34" y="20"/>
                  </a:cubicBezTo>
                  <a:cubicBezTo>
                    <a:pt x="31" y="23"/>
                    <a:pt x="28" y="26"/>
                    <a:pt x="32" y="29"/>
                  </a:cubicBezTo>
                  <a:cubicBezTo>
                    <a:pt x="34" y="28"/>
                    <a:pt x="35" y="26"/>
                    <a:pt x="37" y="25"/>
                  </a:cubicBezTo>
                  <a:cubicBezTo>
                    <a:pt x="36" y="20"/>
                    <a:pt x="35" y="16"/>
                    <a:pt x="38" y="12"/>
                  </a:cubicBezTo>
                  <a:cubicBezTo>
                    <a:pt x="39" y="17"/>
                    <a:pt x="40" y="17"/>
                    <a:pt x="44" y="22"/>
                  </a:cubicBezTo>
                  <a:cubicBezTo>
                    <a:pt x="40" y="26"/>
                    <a:pt x="38" y="26"/>
                    <a:pt x="37" y="32"/>
                  </a:cubicBezTo>
                  <a:cubicBezTo>
                    <a:pt x="34" y="27"/>
                    <a:pt x="34" y="33"/>
                    <a:pt x="34" y="35"/>
                  </a:cubicBezTo>
                  <a:cubicBezTo>
                    <a:pt x="33" y="33"/>
                    <a:pt x="32" y="32"/>
                    <a:pt x="31" y="31"/>
                  </a:cubicBezTo>
                  <a:cubicBezTo>
                    <a:pt x="25" y="37"/>
                    <a:pt x="30" y="42"/>
                    <a:pt x="25" y="46"/>
                  </a:cubicBezTo>
                  <a:cubicBezTo>
                    <a:pt x="26" y="45"/>
                    <a:pt x="28" y="45"/>
                    <a:pt x="30" y="45"/>
                  </a:cubicBezTo>
                  <a:cubicBezTo>
                    <a:pt x="27" y="47"/>
                    <a:pt x="28" y="48"/>
                    <a:pt x="26" y="50"/>
                  </a:cubicBezTo>
                  <a:cubicBezTo>
                    <a:pt x="24" y="43"/>
                    <a:pt x="20" y="51"/>
                    <a:pt x="17" y="48"/>
                  </a:cubicBezTo>
                  <a:cubicBezTo>
                    <a:pt x="20" y="41"/>
                    <a:pt x="21" y="34"/>
                    <a:pt x="25" y="29"/>
                  </a:cubicBezTo>
                  <a:cubicBezTo>
                    <a:pt x="22" y="28"/>
                    <a:pt x="18" y="30"/>
                    <a:pt x="16" y="27"/>
                  </a:cubicBezTo>
                  <a:cubicBezTo>
                    <a:pt x="12" y="30"/>
                    <a:pt x="10" y="33"/>
                    <a:pt x="10" y="36"/>
                  </a:cubicBezTo>
                  <a:cubicBezTo>
                    <a:pt x="13" y="37"/>
                    <a:pt x="12" y="30"/>
                    <a:pt x="16" y="32"/>
                  </a:cubicBezTo>
                  <a:cubicBezTo>
                    <a:pt x="18" y="35"/>
                    <a:pt x="14" y="36"/>
                    <a:pt x="15" y="38"/>
                  </a:cubicBezTo>
                  <a:cubicBezTo>
                    <a:pt x="16" y="38"/>
                    <a:pt x="18" y="37"/>
                    <a:pt x="18" y="38"/>
                  </a:cubicBezTo>
                  <a:cubicBezTo>
                    <a:pt x="7" y="44"/>
                    <a:pt x="7" y="53"/>
                    <a:pt x="0" y="60"/>
                  </a:cubicBezTo>
                  <a:cubicBezTo>
                    <a:pt x="6" y="57"/>
                    <a:pt x="12" y="53"/>
                    <a:pt x="17" y="57"/>
                  </a:cubicBezTo>
                  <a:cubicBezTo>
                    <a:pt x="19" y="53"/>
                    <a:pt x="8" y="52"/>
                    <a:pt x="13" y="47"/>
                  </a:cubicBezTo>
                  <a:cubicBezTo>
                    <a:pt x="14" y="52"/>
                    <a:pt x="22" y="50"/>
                    <a:pt x="25" y="56"/>
                  </a:cubicBezTo>
                  <a:cubicBezTo>
                    <a:pt x="22" y="58"/>
                    <a:pt x="19" y="61"/>
                    <a:pt x="16" y="63"/>
                  </a:cubicBezTo>
                  <a:cubicBezTo>
                    <a:pt x="12" y="59"/>
                    <a:pt x="7" y="64"/>
                    <a:pt x="3" y="64"/>
                  </a:cubicBezTo>
                  <a:cubicBezTo>
                    <a:pt x="6" y="67"/>
                    <a:pt x="2" y="72"/>
                    <a:pt x="7" y="70"/>
                  </a:cubicBezTo>
                  <a:cubicBezTo>
                    <a:pt x="7" y="64"/>
                    <a:pt x="24" y="64"/>
                    <a:pt x="26" y="70"/>
                  </a:cubicBezTo>
                  <a:cubicBezTo>
                    <a:pt x="28" y="68"/>
                    <a:pt x="31" y="66"/>
                    <a:pt x="34" y="64"/>
                  </a:cubicBezTo>
                  <a:cubicBezTo>
                    <a:pt x="36" y="70"/>
                    <a:pt x="40" y="64"/>
                    <a:pt x="43" y="67"/>
                  </a:cubicBezTo>
                  <a:cubicBezTo>
                    <a:pt x="43" y="74"/>
                    <a:pt x="40" y="69"/>
                    <a:pt x="36" y="71"/>
                  </a:cubicBezTo>
                  <a:cubicBezTo>
                    <a:pt x="35" y="73"/>
                    <a:pt x="35" y="75"/>
                    <a:pt x="37" y="78"/>
                  </a:cubicBezTo>
                  <a:cubicBezTo>
                    <a:pt x="41" y="73"/>
                    <a:pt x="44" y="75"/>
                    <a:pt x="48" y="71"/>
                  </a:cubicBezTo>
                  <a:cubicBezTo>
                    <a:pt x="46" y="68"/>
                    <a:pt x="42" y="60"/>
                    <a:pt x="50" y="60"/>
                  </a:cubicBezTo>
                  <a:cubicBezTo>
                    <a:pt x="48" y="57"/>
                    <a:pt x="44" y="54"/>
                    <a:pt x="47" y="51"/>
                  </a:cubicBezTo>
                  <a:cubicBezTo>
                    <a:pt x="52" y="53"/>
                    <a:pt x="52" y="44"/>
                    <a:pt x="56" y="46"/>
                  </a:cubicBezTo>
                  <a:cubicBezTo>
                    <a:pt x="54" y="48"/>
                    <a:pt x="56" y="49"/>
                    <a:pt x="55" y="50"/>
                  </a:cubicBezTo>
                  <a:cubicBezTo>
                    <a:pt x="54" y="51"/>
                    <a:pt x="51" y="50"/>
                    <a:pt x="52" y="53"/>
                  </a:cubicBezTo>
                  <a:cubicBezTo>
                    <a:pt x="56" y="53"/>
                    <a:pt x="50" y="69"/>
                    <a:pt x="49" y="75"/>
                  </a:cubicBezTo>
                  <a:cubicBezTo>
                    <a:pt x="55" y="75"/>
                    <a:pt x="57" y="68"/>
                    <a:pt x="59" y="76"/>
                  </a:cubicBezTo>
                  <a:cubicBezTo>
                    <a:pt x="62" y="70"/>
                    <a:pt x="68" y="71"/>
                    <a:pt x="65" y="65"/>
                  </a:cubicBezTo>
                  <a:cubicBezTo>
                    <a:pt x="62" y="65"/>
                    <a:pt x="61" y="66"/>
                    <a:pt x="60" y="68"/>
                  </a:cubicBezTo>
                  <a:cubicBezTo>
                    <a:pt x="60" y="66"/>
                    <a:pt x="53" y="66"/>
                    <a:pt x="56" y="63"/>
                  </a:cubicBezTo>
                  <a:cubicBezTo>
                    <a:pt x="62" y="62"/>
                    <a:pt x="61" y="61"/>
                    <a:pt x="62" y="56"/>
                  </a:cubicBezTo>
                  <a:cubicBezTo>
                    <a:pt x="64" y="58"/>
                    <a:pt x="67" y="54"/>
                    <a:pt x="69" y="58"/>
                  </a:cubicBezTo>
                  <a:cubicBezTo>
                    <a:pt x="62" y="62"/>
                    <a:pt x="67" y="64"/>
                    <a:pt x="71" y="63"/>
                  </a:cubicBezTo>
                  <a:cubicBezTo>
                    <a:pt x="67" y="67"/>
                    <a:pt x="66" y="72"/>
                    <a:pt x="65" y="76"/>
                  </a:cubicBezTo>
                  <a:cubicBezTo>
                    <a:pt x="72" y="78"/>
                    <a:pt x="75" y="64"/>
                    <a:pt x="82" y="73"/>
                  </a:cubicBezTo>
                  <a:cubicBezTo>
                    <a:pt x="81" y="75"/>
                    <a:pt x="78" y="74"/>
                    <a:pt x="79" y="76"/>
                  </a:cubicBezTo>
                  <a:cubicBezTo>
                    <a:pt x="81" y="75"/>
                    <a:pt x="80" y="77"/>
                    <a:pt x="81" y="79"/>
                  </a:cubicBezTo>
                  <a:cubicBezTo>
                    <a:pt x="85" y="73"/>
                    <a:pt x="89" y="72"/>
                    <a:pt x="92" y="65"/>
                  </a:cubicBezTo>
                  <a:cubicBezTo>
                    <a:pt x="95" y="66"/>
                    <a:pt x="98" y="63"/>
                    <a:pt x="101" y="64"/>
                  </a:cubicBezTo>
                  <a:cubicBezTo>
                    <a:pt x="96" y="67"/>
                    <a:pt x="97" y="72"/>
                    <a:pt x="95" y="76"/>
                  </a:cubicBezTo>
                  <a:cubicBezTo>
                    <a:pt x="93" y="77"/>
                    <a:pt x="87" y="74"/>
                    <a:pt x="88" y="78"/>
                  </a:cubicBezTo>
                  <a:cubicBezTo>
                    <a:pt x="90" y="76"/>
                    <a:pt x="91" y="81"/>
                    <a:pt x="93" y="80"/>
                  </a:cubicBezTo>
                  <a:cubicBezTo>
                    <a:pt x="95" y="79"/>
                    <a:pt x="97" y="77"/>
                    <a:pt x="99" y="76"/>
                  </a:cubicBezTo>
                  <a:cubicBezTo>
                    <a:pt x="102" y="79"/>
                    <a:pt x="99" y="80"/>
                    <a:pt x="103" y="81"/>
                  </a:cubicBezTo>
                  <a:cubicBezTo>
                    <a:pt x="107" y="79"/>
                    <a:pt x="108" y="78"/>
                    <a:pt x="108" y="74"/>
                  </a:cubicBezTo>
                  <a:cubicBezTo>
                    <a:pt x="115" y="75"/>
                    <a:pt x="110" y="78"/>
                    <a:pt x="117" y="82"/>
                  </a:cubicBezTo>
                  <a:cubicBezTo>
                    <a:pt x="121" y="77"/>
                    <a:pt x="124" y="82"/>
                    <a:pt x="128" y="77"/>
                  </a:cubicBezTo>
                  <a:cubicBezTo>
                    <a:pt x="129" y="78"/>
                    <a:pt x="128" y="80"/>
                    <a:pt x="131" y="82"/>
                  </a:cubicBezTo>
                  <a:cubicBezTo>
                    <a:pt x="134" y="81"/>
                    <a:pt x="138" y="80"/>
                    <a:pt x="141" y="81"/>
                  </a:cubicBezTo>
                  <a:cubicBezTo>
                    <a:pt x="138" y="78"/>
                    <a:pt x="145" y="73"/>
                    <a:pt x="148" y="76"/>
                  </a:cubicBezTo>
                  <a:cubicBezTo>
                    <a:pt x="148" y="81"/>
                    <a:pt x="140" y="75"/>
                    <a:pt x="143" y="81"/>
                  </a:cubicBezTo>
                  <a:cubicBezTo>
                    <a:pt x="154" y="79"/>
                    <a:pt x="164" y="84"/>
                    <a:pt x="176" y="81"/>
                  </a:cubicBezTo>
                  <a:cubicBezTo>
                    <a:pt x="171" y="78"/>
                    <a:pt x="175" y="75"/>
                    <a:pt x="176" y="72"/>
                  </a:cubicBezTo>
                  <a:cubicBezTo>
                    <a:pt x="175" y="79"/>
                    <a:pt x="187" y="90"/>
                    <a:pt x="187" y="80"/>
                  </a:cubicBezTo>
                  <a:cubicBezTo>
                    <a:pt x="182" y="83"/>
                    <a:pt x="184" y="72"/>
                    <a:pt x="180" y="71"/>
                  </a:cubicBezTo>
                  <a:cubicBezTo>
                    <a:pt x="181" y="70"/>
                    <a:pt x="182" y="68"/>
                    <a:pt x="182" y="67"/>
                  </a:cubicBezTo>
                  <a:cubicBezTo>
                    <a:pt x="182" y="71"/>
                    <a:pt x="184" y="70"/>
                    <a:pt x="187" y="71"/>
                  </a:cubicBezTo>
                  <a:cubicBezTo>
                    <a:pt x="181" y="75"/>
                    <a:pt x="189" y="79"/>
                    <a:pt x="192" y="77"/>
                  </a:cubicBezTo>
                  <a:cubicBezTo>
                    <a:pt x="190" y="79"/>
                    <a:pt x="189" y="81"/>
                    <a:pt x="192" y="83"/>
                  </a:cubicBezTo>
                  <a:cubicBezTo>
                    <a:pt x="193" y="83"/>
                    <a:pt x="194" y="82"/>
                    <a:pt x="195" y="83"/>
                  </a:cubicBezTo>
                  <a:cubicBezTo>
                    <a:pt x="196" y="75"/>
                    <a:pt x="204" y="76"/>
                    <a:pt x="203" y="65"/>
                  </a:cubicBezTo>
                  <a:cubicBezTo>
                    <a:pt x="203" y="66"/>
                    <a:pt x="204" y="67"/>
                    <a:pt x="205" y="66"/>
                  </a:cubicBezTo>
                  <a:cubicBezTo>
                    <a:pt x="204" y="68"/>
                    <a:pt x="204" y="71"/>
                    <a:pt x="208" y="74"/>
                  </a:cubicBezTo>
                  <a:cubicBezTo>
                    <a:pt x="211" y="72"/>
                    <a:pt x="221" y="72"/>
                    <a:pt x="218" y="77"/>
                  </a:cubicBezTo>
                  <a:cubicBezTo>
                    <a:pt x="214" y="72"/>
                    <a:pt x="209" y="78"/>
                    <a:pt x="201" y="76"/>
                  </a:cubicBezTo>
                  <a:cubicBezTo>
                    <a:pt x="199" y="78"/>
                    <a:pt x="200" y="80"/>
                    <a:pt x="199" y="81"/>
                  </a:cubicBezTo>
                  <a:cubicBezTo>
                    <a:pt x="205" y="86"/>
                    <a:pt x="212" y="82"/>
                    <a:pt x="218" y="84"/>
                  </a:cubicBezTo>
                  <a:cubicBezTo>
                    <a:pt x="217" y="83"/>
                    <a:pt x="216" y="82"/>
                    <a:pt x="218" y="80"/>
                  </a:cubicBezTo>
                  <a:cubicBezTo>
                    <a:pt x="227" y="77"/>
                    <a:pt x="225" y="91"/>
                    <a:pt x="225" y="91"/>
                  </a:cubicBezTo>
                  <a:cubicBezTo>
                    <a:pt x="228" y="88"/>
                    <a:pt x="234" y="85"/>
                    <a:pt x="227" y="85"/>
                  </a:cubicBezTo>
                  <a:cubicBezTo>
                    <a:pt x="228" y="81"/>
                    <a:pt x="233" y="78"/>
                    <a:pt x="235" y="86"/>
                  </a:cubicBezTo>
                  <a:cubicBezTo>
                    <a:pt x="246" y="83"/>
                    <a:pt x="253" y="88"/>
                    <a:pt x="263" y="82"/>
                  </a:cubicBezTo>
                  <a:cubicBezTo>
                    <a:pt x="264" y="87"/>
                    <a:pt x="273" y="86"/>
                    <a:pt x="278" y="85"/>
                  </a:cubicBezTo>
                  <a:cubicBezTo>
                    <a:pt x="279" y="79"/>
                    <a:pt x="281" y="81"/>
                    <a:pt x="279" y="78"/>
                  </a:cubicBezTo>
                  <a:cubicBezTo>
                    <a:pt x="281" y="77"/>
                    <a:pt x="282" y="75"/>
                    <a:pt x="284" y="74"/>
                  </a:cubicBezTo>
                  <a:cubicBezTo>
                    <a:pt x="284" y="77"/>
                    <a:pt x="286" y="79"/>
                    <a:pt x="289" y="76"/>
                  </a:cubicBezTo>
                  <a:cubicBezTo>
                    <a:pt x="289" y="72"/>
                    <a:pt x="287" y="74"/>
                    <a:pt x="284" y="72"/>
                  </a:cubicBezTo>
                  <a:cubicBezTo>
                    <a:pt x="286" y="70"/>
                    <a:pt x="285" y="68"/>
                    <a:pt x="288" y="66"/>
                  </a:cubicBezTo>
                  <a:cubicBezTo>
                    <a:pt x="288" y="72"/>
                    <a:pt x="294" y="80"/>
                    <a:pt x="286" y="86"/>
                  </a:cubicBezTo>
                  <a:cubicBezTo>
                    <a:pt x="289" y="91"/>
                    <a:pt x="289" y="81"/>
                    <a:pt x="292" y="88"/>
                  </a:cubicBezTo>
                  <a:cubicBezTo>
                    <a:pt x="296" y="87"/>
                    <a:pt x="296" y="81"/>
                    <a:pt x="298" y="83"/>
                  </a:cubicBezTo>
                  <a:cubicBezTo>
                    <a:pt x="300" y="91"/>
                    <a:pt x="301" y="82"/>
                    <a:pt x="307" y="83"/>
                  </a:cubicBezTo>
                  <a:cubicBezTo>
                    <a:pt x="308" y="85"/>
                    <a:pt x="306" y="86"/>
                    <a:pt x="305" y="87"/>
                  </a:cubicBezTo>
                  <a:cubicBezTo>
                    <a:pt x="315" y="93"/>
                    <a:pt x="308" y="77"/>
                    <a:pt x="316" y="74"/>
                  </a:cubicBezTo>
                  <a:cubicBezTo>
                    <a:pt x="309" y="67"/>
                    <a:pt x="309" y="86"/>
                    <a:pt x="301" y="79"/>
                  </a:cubicBezTo>
                  <a:cubicBezTo>
                    <a:pt x="309" y="80"/>
                    <a:pt x="307" y="68"/>
                    <a:pt x="315" y="70"/>
                  </a:cubicBezTo>
                  <a:cubicBezTo>
                    <a:pt x="316" y="66"/>
                    <a:pt x="317" y="62"/>
                    <a:pt x="320" y="58"/>
                  </a:cubicBezTo>
                  <a:cubicBezTo>
                    <a:pt x="323" y="62"/>
                    <a:pt x="316" y="67"/>
                    <a:pt x="323" y="66"/>
                  </a:cubicBezTo>
                  <a:cubicBezTo>
                    <a:pt x="320" y="70"/>
                    <a:pt x="318" y="66"/>
                    <a:pt x="316" y="67"/>
                  </a:cubicBezTo>
                  <a:cubicBezTo>
                    <a:pt x="324" y="75"/>
                    <a:pt x="309" y="81"/>
                    <a:pt x="316" y="89"/>
                  </a:cubicBezTo>
                  <a:cubicBezTo>
                    <a:pt x="320" y="86"/>
                    <a:pt x="323" y="82"/>
                    <a:pt x="321" y="78"/>
                  </a:cubicBezTo>
                  <a:cubicBezTo>
                    <a:pt x="325" y="74"/>
                    <a:pt x="328" y="76"/>
                    <a:pt x="331" y="77"/>
                  </a:cubicBezTo>
                  <a:cubicBezTo>
                    <a:pt x="326" y="79"/>
                    <a:pt x="330" y="82"/>
                    <a:pt x="326" y="85"/>
                  </a:cubicBezTo>
                  <a:cubicBezTo>
                    <a:pt x="325" y="83"/>
                    <a:pt x="324" y="81"/>
                    <a:pt x="323" y="82"/>
                  </a:cubicBezTo>
                  <a:cubicBezTo>
                    <a:pt x="326" y="87"/>
                    <a:pt x="322" y="84"/>
                    <a:pt x="323" y="89"/>
                  </a:cubicBezTo>
                  <a:cubicBezTo>
                    <a:pt x="327" y="88"/>
                    <a:pt x="333" y="89"/>
                    <a:pt x="334" y="86"/>
                  </a:cubicBezTo>
                  <a:cubicBezTo>
                    <a:pt x="333" y="83"/>
                    <a:pt x="331" y="84"/>
                    <a:pt x="329" y="84"/>
                  </a:cubicBezTo>
                  <a:cubicBezTo>
                    <a:pt x="335" y="84"/>
                    <a:pt x="332" y="78"/>
                    <a:pt x="335" y="80"/>
                  </a:cubicBezTo>
                  <a:cubicBezTo>
                    <a:pt x="336" y="82"/>
                    <a:pt x="336" y="85"/>
                    <a:pt x="336" y="88"/>
                  </a:cubicBezTo>
                  <a:cubicBezTo>
                    <a:pt x="359" y="87"/>
                    <a:pt x="382" y="90"/>
                    <a:pt x="405" y="88"/>
                  </a:cubicBezTo>
                  <a:cubicBezTo>
                    <a:pt x="400" y="82"/>
                    <a:pt x="408" y="79"/>
                    <a:pt x="410" y="79"/>
                  </a:cubicBezTo>
                  <a:cubicBezTo>
                    <a:pt x="411" y="84"/>
                    <a:pt x="407" y="84"/>
                    <a:pt x="405" y="88"/>
                  </a:cubicBezTo>
                  <a:cubicBezTo>
                    <a:pt x="408" y="93"/>
                    <a:pt x="412" y="88"/>
                    <a:pt x="414" y="85"/>
                  </a:cubicBezTo>
                  <a:cubicBezTo>
                    <a:pt x="418" y="86"/>
                    <a:pt x="415" y="90"/>
                    <a:pt x="419" y="85"/>
                  </a:cubicBezTo>
                  <a:cubicBezTo>
                    <a:pt x="419" y="93"/>
                    <a:pt x="428" y="85"/>
                    <a:pt x="432" y="90"/>
                  </a:cubicBezTo>
                  <a:cubicBezTo>
                    <a:pt x="432" y="89"/>
                    <a:pt x="438" y="87"/>
                    <a:pt x="439" y="83"/>
                  </a:cubicBezTo>
                  <a:cubicBezTo>
                    <a:pt x="440" y="85"/>
                    <a:pt x="442" y="85"/>
                    <a:pt x="443" y="86"/>
                  </a:cubicBezTo>
                  <a:cubicBezTo>
                    <a:pt x="442" y="88"/>
                    <a:pt x="437" y="85"/>
                    <a:pt x="438" y="89"/>
                  </a:cubicBezTo>
                  <a:cubicBezTo>
                    <a:pt x="441" y="88"/>
                    <a:pt x="439" y="91"/>
                    <a:pt x="441" y="93"/>
                  </a:cubicBezTo>
                  <a:cubicBezTo>
                    <a:pt x="448" y="88"/>
                    <a:pt x="460" y="95"/>
                    <a:pt x="464" y="89"/>
                  </a:cubicBezTo>
                  <a:cubicBezTo>
                    <a:pt x="462" y="85"/>
                    <a:pt x="448" y="89"/>
                    <a:pt x="446" y="83"/>
                  </a:cubicBezTo>
                  <a:cubicBezTo>
                    <a:pt x="454" y="87"/>
                    <a:pt x="463" y="84"/>
                    <a:pt x="472" y="83"/>
                  </a:cubicBezTo>
                  <a:cubicBezTo>
                    <a:pt x="470" y="84"/>
                    <a:pt x="469" y="85"/>
                    <a:pt x="467" y="87"/>
                  </a:cubicBezTo>
                  <a:cubicBezTo>
                    <a:pt x="469" y="89"/>
                    <a:pt x="471" y="91"/>
                    <a:pt x="472" y="93"/>
                  </a:cubicBezTo>
                  <a:cubicBezTo>
                    <a:pt x="478" y="91"/>
                    <a:pt x="472" y="86"/>
                    <a:pt x="476" y="84"/>
                  </a:cubicBezTo>
                  <a:cubicBezTo>
                    <a:pt x="477" y="85"/>
                    <a:pt x="475" y="86"/>
                    <a:pt x="477" y="88"/>
                  </a:cubicBezTo>
                  <a:cubicBezTo>
                    <a:pt x="485" y="83"/>
                    <a:pt x="479" y="72"/>
                    <a:pt x="485" y="71"/>
                  </a:cubicBezTo>
                  <a:cubicBezTo>
                    <a:pt x="482" y="76"/>
                    <a:pt x="486" y="83"/>
                    <a:pt x="479" y="88"/>
                  </a:cubicBezTo>
                  <a:cubicBezTo>
                    <a:pt x="485" y="95"/>
                    <a:pt x="486" y="85"/>
                    <a:pt x="491" y="93"/>
                  </a:cubicBezTo>
                  <a:cubicBezTo>
                    <a:pt x="494" y="90"/>
                    <a:pt x="496" y="92"/>
                    <a:pt x="499" y="88"/>
                  </a:cubicBezTo>
                  <a:cubicBezTo>
                    <a:pt x="500" y="93"/>
                    <a:pt x="511" y="95"/>
                    <a:pt x="513" y="89"/>
                  </a:cubicBezTo>
                  <a:cubicBezTo>
                    <a:pt x="517" y="92"/>
                    <a:pt x="524" y="95"/>
                    <a:pt x="528" y="88"/>
                  </a:cubicBezTo>
                  <a:cubicBezTo>
                    <a:pt x="529" y="93"/>
                    <a:pt x="536" y="93"/>
                    <a:pt x="536" y="87"/>
                  </a:cubicBezTo>
                  <a:cubicBezTo>
                    <a:pt x="538" y="89"/>
                    <a:pt x="539" y="91"/>
                    <a:pt x="539" y="92"/>
                  </a:cubicBezTo>
                  <a:cubicBezTo>
                    <a:pt x="545" y="84"/>
                    <a:pt x="568" y="91"/>
                    <a:pt x="563" y="77"/>
                  </a:cubicBezTo>
                  <a:cubicBezTo>
                    <a:pt x="565" y="76"/>
                    <a:pt x="566" y="79"/>
                    <a:pt x="567" y="81"/>
                  </a:cubicBezTo>
                  <a:cubicBezTo>
                    <a:pt x="570" y="79"/>
                    <a:pt x="568" y="77"/>
                    <a:pt x="569" y="76"/>
                  </a:cubicBezTo>
                  <a:cubicBezTo>
                    <a:pt x="571" y="76"/>
                    <a:pt x="574" y="73"/>
                    <a:pt x="576" y="76"/>
                  </a:cubicBezTo>
                  <a:cubicBezTo>
                    <a:pt x="572" y="79"/>
                    <a:pt x="570" y="81"/>
                    <a:pt x="571" y="87"/>
                  </a:cubicBezTo>
                  <a:cubicBezTo>
                    <a:pt x="567" y="86"/>
                    <a:pt x="563" y="90"/>
                    <a:pt x="560" y="90"/>
                  </a:cubicBezTo>
                  <a:cubicBezTo>
                    <a:pt x="571" y="93"/>
                    <a:pt x="591" y="94"/>
                    <a:pt x="603" y="84"/>
                  </a:cubicBezTo>
                  <a:cubicBezTo>
                    <a:pt x="605" y="90"/>
                    <a:pt x="609" y="79"/>
                    <a:pt x="612" y="82"/>
                  </a:cubicBezTo>
                  <a:cubicBezTo>
                    <a:pt x="608" y="85"/>
                    <a:pt x="604" y="88"/>
                    <a:pt x="604" y="92"/>
                  </a:cubicBezTo>
                  <a:cubicBezTo>
                    <a:pt x="606" y="91"/>
                    <a:pt x="609" y="89"/>
                    <a:pt x="611" y="92"/>
                  </a:cubicBezTo>
                  <a:cubicBezTo>
                    <a:pt x="618" y="87"/>
                    <a:pt x="615" y="77"/>
                    <a:pt x="623" y="78"/>
                  </a:cubicBezTo>
                  <a:cubicBezTo>
                    <a:pt x="624" y="74"/>
                    <a:pt x="622" y="64"/>
                    <a:pt x="630" y="64"/>
                  </a:cubicBezTo>
                  <a:cubicBezTo>
                    <a:pt x="626" y="75"/>
                    <a:pt x="631" y="82"/>
                    <a:pt x="616" y="90"/>
                  </a:cubicBezTo>
                  <a:cubicBezTo>
                    <a:pt x="623" y="95"/>
                    <a:pt x="634" y="89"/>
                    <a:pt x="639" y="82"/>
                  </a:cubicBezTo>
                  <a:cubicBezTo>
                    <a:pt x="637" y="78"/>
                    <a:pt x="634" y="82"/>
                    <a:pt x="633" y="78"/>
                  </a:cubicBezTo>
                  <a:cubicBezTo>
                    <a:pt x="634" y="78"/>
                    <a:pt x="633" y="76"/>
                    <a:pt x="634" y="76"/>
                  </a:cubicBezTo>
                  <a:cubicBezTo>
                    <a:pt x="641" y="77"/>
                    <a:pt x="651" y="76"/>
                    <a:pt x="655" y="68"/>
                  </a:cubicBezTo>
                  <a:cubicBezTo>
                    <a:pt x="659" y="71"/>
                    <a:pt x="656" y="74"/>
                    <a:pt x="653" y="77"/>
                  </a:cubicBezTo>
                  <a:cubicBezTo>
                    <a:pt x="652" y="75"/>
                    <a:pt x="653" y="73"/>
                    <a:pt x="650" y="75"/>
                  </a:cubicBezTo>
                  <a:cubicBezTo>
                    <a:pt x="648" y="81"/>
                    <a:pt x="652" y="78"/>
                    <a:pt x="655" y="81"/>
                  </a:cubicBezTo>
                  <a:cubicBezTo>
                    <a:pt x="652" y="82"/>
                    <a:pt x="650" y="87"/>
                    <a:pt x="648" y="84"/>
                  </a:cubicBezTo>
                  <a:cubicBezTo>
                    <a:pt x="645" y="82"/>
                    <a:pt x="649" y="80"/>
                    <a:pt x="647" y="78"/>
                  </a:cubicBezTo>
                  <a:cubicBezTo>
                    <a:pt x="636" y="79"/>
                    <a:pt x="644" y="86"/>
                    <a:pt x="639" y="91"/>
                  </a:cubicBezTo>
                  <a:cubicBezTo>
                    <a:pt x="645" y="93"/>
                    <a:pt x="655" y="83"/>
                    <a:pt x="659" y="78"/>
                  </a:cubicBezTo>
                  <a:cubicBezTo>
                    <a:pt x="661" y="79"/>
                    <a:pt x="662" y="78"/>
                    <a:pt x="664" y="81"/>
                  </a:cubicBezTo>
                  <a:cubicBezTo>
                    <a:pt x="667" y="73"/>
                    <a:pt x="673" y="67"/>
                    <a:pt x="679" y="62"/>
                  </a:cubicBezTo>
                  <a:cubicBezTo>
                    <a:pt x="676" y="57"/>
                    <a:pt x="674" y="61"/>
                    <a:pt x="672" y="64"/>
                  </a:cubicBezTo>
                  <a:cubicBezTo>
                    <a:pt x="666" y="57"/>
                    <a:pt x="673" y="52"/>
                    <a:pt x="679" y="50"/>
                  </a:cubicBezTo>
                  <a:cubicBezTo>
                    <a:pt x="681" y="54"/>
                    <a:pt x="673" y="52"/>
                    <a:pt x="678" y="58"/>
                  </a:cubicBezTo>
                  <a:cubicBezTo>
                    <a:pt x="680" y="56"/>
                    <a:pt x="681" y="57"/>
                    <a:pt x="683" y="55"/>
                  </a:cubicBezTo>
                  <a:cubicBezTo>
                    <a:pt x="681" y="46"/>
                    <a:pt x="692" y="39"/>
                    <a:pt x="686" y="29"/>
                  </a:cubicBezTo>
                  <a:cubicBezTo>
                    <a:pt x="689" y="27"/>
                    <a:pt x="691" y="27"/>
                    <a:pt x="692" y="30"/>
                  </a:cubicBezTo>
                  <a:cubicBezTo>
                    <a:pt x="688" y="32"/>
                    <a:pt x="693" y="35"/>
                    <a:pt x="695" y="35"/>
                  </a:cubicBezTo>
                  <a:cubicBezTo>
                    <a:pt x="692" y="37"/>
                    <a:pt x="689" y="39"/>
                    <a:pt x="691" y="42"/>
                  </a:cubicBezTo>
                  <a:cubicBezTo>
                    <a:pt x="696" y="41"/>
                    <a:pt x="697" y="36"/>
                    <a:pt x="703" y="32"/>
                  </a:cubicBezTo>
                  <a:cubicBezTo>
                    <a:pt x="705" y="34"/>
                    <a:pt x="706" y="36"/>
                    <a:pt x="708" y="36"/>
                  </a:cubicBezTo>
                  <a:cubicBezTo>
                    <a:pt x="711" y="33"/>
                    <a:pt x="714" y="35"/>
                    <a:pt x="715" y="31"/>
                  </a:cubicBezTo>
                  <a:cubicBezTo>
                    <a:pt x="713" y="25"/>
                    <a:pt x="710" y="33"/>
                    <a:pt x="709" y="30"/>
                  </a:cubicBezTo>
                  <a:cubicBezTo>
                    <a:pt x="710" y="28"/>
                    <a:pt x="713" y="26"/>
                    <a:pt x="712" y="23"/>
                  </a:cubicBezTo>
                  <a:cubicBezTo>
                    <a:pt x="705" y="24"/>
                    <a:pt x="699" y="32"/>
                    <a:pt x="693" y="31"/>
                  </a:cubicBezTo>
                  <a:cubicBezTo>
                    <a:pt x="697" y="25"/>
                    <a:pt x="689" y="26"/>
                    <a:pt x="686" y="24"/>
                  </a:cubicBezTo>
                  <a:cubicBezTo>
                    <a:pt x="687" y="23"/>
                    <a:pt x="688" y="22"/>
                    <a:pt x="687" y="21"/>
                  </a:cubicBezTo>
                  <a:cubicBezTo>
                    <a:pt x="682" y="27"/>
                    <a:pt x="685" y="34"/>
                    <a:pt x="684" y="40"/>
                  </a:cubicBezTo>
                  <a:cubicBezTo>
                    <a:pt x="680" y="41"/>
                    <a:pt x="676" y="50"/>
                    <a:pt x="670" y="43"/>
                  </a:cubicBezTo>
                  <a:cubicBezTo>
                    <a:pt x="674" y="41"/>
                    <a:pt x="670" y="38"/>
                    <a:pt x="669" y="35"/>
                  </a:cubicBezTo>
                  <a:cubicBezTo>
                    <a:pt x="663" y="40"/>
                    <a:pt x="665" y="46"/>
                    <a:pt x="664" y="52"/>
                  </a:cubicBezTo>
                  <a:cubicBezTo>
                    <a:pt x="667" y="51"/>
                    <a:pt x="666" y="45"/>
                    <a:pt x="670" y="47"/>
                  </a:cubicBezTo>
                  <a:cubicBezTo>
                    <a:pt x="671" y="52"/>
                    <a:pt x="667" y="51"/>
                    <a:pt x="663" y="55"/>
                  </a:cubicBezTo>
                  <a:cubicBezTo>
                    <a:pt x="663" y="58"/>
                    <a:pt x="669" y="56"/>
                    <a:pt x="666" y="59"/>
                  </a:cubicBezTo>
                  <a:cubicBezTo>
                    <a:pt x="656" y="64"/>
                    <a:pt x="651" y="68"/>
                    <a:pt x="642" y="72"/>
                  </a:cubicBezTo>
                  <a:cubicBezTo>
                    <a:pt x="642" y="70"/>
                    <a:pt x="645" y="67"/>
                    <a:pt x="645" y="65"/>
                  </a:cubicBezTo>
                  <a:cubicBezTo>
                    <a:pt x="650" y="64"/>
                    <a:pt x="663" y="60"/>
                    <a:pt x="662" y="56"/>
                  </a:cubicBezTo>
                  <a:cubicBezTo>
                    <a:pt x="655" y="55"/>
                    <a:pt x="654" y="59"/>
                    <a:pt x="647" y="58"/>
                  </a:cubicBezTo>
                  <a:cubicBezTo>
                    <a:pt x="650" y="52"/>
                    <a:pt x="654" y="55"/>
                    <a:pt x="659" y="52"/>
                  </a:cubicBezTo>
                  <a:cubicBezTo>
                    <a:pt x="664" y="47"/>
                    <a:pt x="662" y="38"/>
                    <a:pt x="660" y="35"/>
                  </a:cubicBezTo>
                  <a:cubicBezTo>
                    <a:pt x="662" y="35"/>
                    <a:pt x="664" y="34"/>
                    <a:pt x="667" y="32"/>
                  </a:cubicBezTo>
                  <a:cubicBezTo>
                    <a:pt x="668" y="35"/>
                    <a:pt x="670" y="35"/>
                    <a:pt x="673" y="33"/>
                  </a:cubicBezTo>
                  <a:cubicBezTo>
                    <a:pt x="671" y="29"/>
                    <a:pt x="663" y="33"/>
                    <a:pt x="664" y="28"/>
                  </a:cubicBezTo>
                  <a:cubicBezTo>
                    <a:pt x="667" y="29"/>
                    <a:pt x="671" y="31"/>
                    <a:pt x="674" y="30"/>
                  </a:cubicBezTo>
                  <a:cubicBezTo>
                    <a:pt x="673" y="27"/>
                    <a:pt x="672" y="24"/>
                    <a:pt x="673" y="21"/>
                  </a:cubicBezTo>
                  <a:cubicBezTo>
                    <a:pt x="669" y="26"/>
                    <a:pt x="666" y="23"/>
                    <a:pt x="663" y="22"/>
                  </a:cubicBezTo>
                  <a:cubicBezTo>
                    <a:pt x="660" y="24"/>
                    <a:pt x="662" y="26"/>
                    <a:pt x="658" y="28"/>
                  </a:cubicBezTo>
                  <a:cubicBezTo>
                    <a:pt x="659" y="29"/>
                    <a:pt x="661" y="30"/>
                    <a:pt x="662" y="30"/>
                  </a:cubicBezTo>
                  <a:cubicBezTo>
                    <a:pt x="656" y="30"/>
                    <a:pt x="660" y="36"/>
                    <a:pt x="656" y="39"/>
                  </a:cubicBezTo>
                  <a:cubicBezTo>
                    <a:pt x="652" y="33"/>
                    <a:pt x="657" y="34"/>
                    <a:pt x="651" y="30"/>
                  </a:cubicBezTo>
                  <a:cubicBezTo>
                    <a:pt x="645" y="32"/>
                    <a:pt x="638" y="33"/>
                    <a:pt x="636" y="25"/>
                  </a:cubicBezTo>
                  <a:cubicBezTo>
                    <a:pt x="635" y="26"/>
                    <a:pt x="633" y="26"/>
                    <a:pt x="632" y="27"/>
                  </a:cubicBezTo>
                  <a:cubicBezTo>
                    <a:pt x="631" y="31"/>
                    <a:pt x="635" y="32"/>
                    <a:pt x="635" y="35"/>
                  </a:cubicBezTo>
                  <a:cubicBezTo>
                    <a:pt x="629" y="33"/>
                    <a:pt x="621" y="45"/>
                    <a:pt x="611" y="39"/>
                  </a:cubicBezTo>
                  <a:cubicBezTo>
                    <a:pt x="616" y="41"/>
                    <a:pt x="617" y="30"/>
                    <a:pt x="623" y="32"/>
                  </a:cubicBezTo>
                  <a:cubicBezTo>
                    <a:pt x="622" y="33"/>
                    <a:pt x="620" y="34"/>
                    <a:pt x="621" y="35"/>
                  </a:cubicBezTo>
                  <a:cubicBezTo>
                    <a:pt x="623" y="34"/>
                    <a:pt x="624" y="37"/>
                    <a:pt x="627" y="34"/>
                  </a:cubicBezTo>
                  <a:cubicBezTo>
                    <a:pt x="625" y="22"/>
                    <a:pt x="641" y="24"/>
                    <a:pt x="641" y="20"/>
                  </a:cubicBezTo>
                  <a:cubicBezTo>
                    <a:pt x="633" y="24"/>
                    <a:pt x="625" y="19"/>
                    <a:pt x="617" y="22"/>
                  </a:cubicBezTo>
                  <a:cubicBezTo>
                    <a:pt x="618" y="23"/>
                    <a:pt x="616" y="24"/>
                    <a:pt x="615" y="25"/>
                  </a:cubicBezTo>
                  <a:cubicBezTo>
                    <a:pt x="616" y="27"/>
                    <a:pt x="617" y="28"/>
                    <a:pt x="616" y="30"/>
                  </a:cubicBezTo>
                  <a:cubicBezTo>
                    <a:pt x="612" y="31"/>
                    <a:pt x="611" y="37"/>
                    <a:pt x="610" y="35"/>
                  </a:cubicBezTo>
                  <a:cubicBezTo>
                    <a:pt x="610" y="33"/>
                    <a:pt x="613" y="31"/>
                    <a:pt x="610" y="29"/>
                  </a:cubicBezTo>
                  <a:cubicBezTo>
                    <a:pt x="609" y="29"/>
                    <a:pt x="608" y="31"/>
                    <a:pt x="607" y="30"/>
                  </a:cubicBezTo>
                  <a:cubicBezTo>
                    <a:pt x="603" y="33"/>
                    <a:pt x="604" y="39"/>
                    <a:pt x="598" y="37"/>
                  </a:cubicBezTo>
                  <a:cubicBezTo>
                    <a:pt x="597" y="34"/>
                    <a:pt x="604" y="33"/>
                    <a:pt x="602" y="30"/>
                  </a:cubicBezTo>
                  <a:cubicBezTo>
                    <a:pt x="598" y="34"/>
                    <a:pt x="596" y="28"/>
                    <a:pt x="593" y="32"/>
                  </a:cubicBezTo>
                  <a:cubicBezTo>
                    <a:pt x="595" y="35"/>
                    <a:pt x="597" y="37"/>
                    <a:pt x="593" y="39"/>
                  </a:cubicBezTo>
                  <a:cubicBezTo>
                    <a:pt x="594" y="30"/>
                    <a:pt x="586" y="38"/>
                    <a:pt x="592" y="29"/>
                  </a:cubicBezTo>
                  <a:cubicBezTo>
                    <a:pt x="598" y="32"/>
                    <a:pt x="606" y="23"/>
                    <a:pt x="612" y="29"/>
                  </a:cubicBezTo>
                  <a:cubicBezTo>
                    <a:pt x="616" y="28"/>
                    <a:pt x="611" y="20"/>
                    <a:pt x="610" y="22"/>
                  </a:cubicBezTo>
                  <a:cubicBezTo>
                    <a:pt x="610" y="24"/>
                    <a:pt x="603" y="24"/>
                    <a:pt x="602" y="26"/>
                  </a:cubicBezTo>
                  <a:cubicBezTo>
                    <a:pt x="600" y="24"/>
                    <a:pt x="602" y="23"/>
                    <a:pt x="602" y="21"/>
                  </a:cubicBezTo>
                  <a:cubicBezTo>
                    <a:pt x="601" y="21"/>
                    <a:pt x="601" y="22"/>
                    <a:pt x="600" y="21"/>
                  </a:cubicBezTo>
                  <a:cubicBezTo>
                    <a:pt x="599" y="21"/>
                    <a:pt x="598" y="21"/>
                    <a:pt x="597" y="21"/>
                  </a:cubicBezTo>
                  <a:cubicBezTo>
                    <a:pt x="598" y="23"/>
                    <a:pt x="601" y="25"/>
                    <a:pt x="599" y="27"/>
                  </a:cubicBezTo>
                  <a:cubicBezTo>
                    <a:pt x="598" y="25"/>
                    <a:pt x="597" y="27"/>
                    <a:pt x="595" y="26"/>
                  </a:cubicBezTo>
                  <a:cubicBezTo>
                    <a:pt x="593" y="24"/>
                    <a:pt x="595" y="23"/>
                    <a:pt x="593" y="21"/>
                  </a:cubicBezTo>
                  <a:cubicBezTo>
                    <a:pt x="589" y="20"/>
                    <a:pt x="591" y="23"/>
                    <a:pt x="587" y="25"/>
                  </a:cubicBezTo>
                  <a:cubicBezTo>
                    <a:pt x="589" y="19"/>
                    <a:pt x="570" y="21"/>
                    <a:pt x="579" y="24"/>
                  </a:cubicBezTo>
                  <a:cubicBezTo>
                    <a:pt x="578" y="25"/>
                    <a:pt x="576" y="27"/>
                    <a:pt x="575" y="28"/>
                  </a:cubicBezTo>
                  <a:cubicBezTo>
                    <a:pt x="572" y="22"/>
                    <a:pt x="567" y="27"/>
                    <a:pt x="564" y="25"/>
                  </a:cubicBezTo>
                  <a:cubicBezTo>
                    <a:pt x="563" y="24"/>
                    <a:pt x="565" y="23"/>
                    <a:pt x="564" y="21"/>
                  </a:cubicBezTo>
                  <a:cubicBezTo>
                    <a:pt x="561" y="21"/>
                    <a:pt x="558" y="26"/>
                    <a:pt x="555" y="21"/>
                  </a:cubicBezTo>
                  <a:cubicBezTo>
                    <a:pt x="551" y="22"/>
                    <a:pt x="553" y="28"/>
                    <a:pt x="550" y="26"/>
                  </a:cubicBezTo>
                  <a:cubicBezTo>
                    <a:pt x="551" y="18"/>
                    <a:pt x="533" y="18"/>
                    <a:pt x="528" y="26"/>
                  </a:cubicBezTo>
                  <a:cubicBezTo>
                    <a:pt x="523" y="27"/>
                    <a:pt x="529" y="20"/>
                    <a:pt x="525" y="22"/>
                  </a:cubicBezTo>
                  <a:cubicBezTo>
                    <a:pt x="527" y="24"/>
                    <a:pt x="520" y="26"/>
                    <a:pt x="520" y="24"/>
                  </a:cubicBezTo>
                  <a:cubicBezTo>
                    <a:pt x="521" y="22"/>
                    <a:pt x="519" y="20"/>
                    <a:pt x="519" y="19"/>
                  </a:cubicBezTo>
                  <a:cubicBezTo>
                    <a:pt x="514" y="20"/>
                    <a:pt x="521" y="23"/>
                    <a:pt x="516" y="25"/>
                  </a:cubicBezTo>
                  <a:cubicBezTo>
                    <a:pt x="516" y="23"/>
                    <a:pt x="514" y="24"/>
                    <a:pt x="514" y="23"/>
                  </a:cubicBezTo>
                  <a:cubicBezTo>
                    <a:pt x="518" y="22"/>
                    <a:pt x="514" y="16"/>
                    <a:pt x="515" y="20"/>
                  </a:cubicBezTo>
                  <a:cubicBezTo>
                    <a:pt x="512" y="21"/>
                    <a:pt x="513" y="27"/>
                    <a:pt x="509" y="25"/>
                  </a:cubicBezTo>
                  <a:cubicBezTo>
                    <a:pt x="508" y="22"/>
                    <a:pt x="512" y="18"/>
                    <a:pt x="507" y="17"/>
                  </a:cubicBezTo>
                  <a:cubicBezTo>
                    <a:pt x="506" y="23"/>
                    <a:pt x="498" y="29"/>
                    <a:pt x="495" y="23"/>
                  </a:cubicBezTo>
                  <a:cubicBezTo>
                    <a:pt x="493" y="26"/>
                    <a:pt x="493" y="34"/>
                    <a:pt x="488" y="30"/>
                  </a:cubicBezTo>
                  <a:cubicBezTo>
                    <a:pt x="490" y="29"/>
                    <a:pt x="491" y="28"/>
                    <a:pt x="489" y="26"/>
                  </a:cubicBezTo>
                  <a:cubicBezTo>
                    <a:pt x="488" y="27"/>
                    <a:pt x="487" y="28"/>
                    <a:pt x="486" y="27"/>
                  </a:cubicBezTo>
                  <a:cubicBezTo>
                    <a:pt x="487" y="18"/>
                    <a:pt x="500" y="25"/>
                    <a:pt x="500" y="17"/>
                  </a:cubicBezTo>
                  <a:cubicBezTo>
                    <a:pt x="494" y="20"/>
                    <a:pt x="489" y="16"/>
                    <a:pt x="484" y="20"/>
                  </a:cubicBezTo>
                  <a:cubicBezTo>
                    <a:pt x="482" y="21"/>
                    <a:pt x="483" y="23"/>
                    <a:pt x="482" y="24"/>
                  </a:cubicBezTo>
                  <a:cubicBezTo>
                    <a:pt x="478" y="20"/>
                    <a:pt x="477" y="34"/>
                    <a:pt x="471" y="26"/>
                  </a:cubicBezTo>
                  <a:cubicBezTo>
                    <a:pt x="478" y="26"/>
                    <a:pt x="475" y="21"/>
                    <a:pt x="482" y="19"/>
                  </a:cubicBezTo>
                  <a:cubicBezTo>
                    <a:pt x="475" y="15"/>
                    <a:pt x="468" y="20"/>
                    <a:pt x="461" y="19"/>
                  </a:cubicBezTo>
                  <a:cubicBezTo>
                    <a:pt x="463" y="24"/>
                    <a:pt x="466" y="17"/>
                    <a:pt x="467" y="22"/>
                  </a:cubicBezTo>
                  <a:cubicBezTo>
                    <a:pt x="466" y="22"/>
                    <a:pt x="466" y="24"/>
                    <a:pt x="466" y="24"/>
                  </a:cubicBezTo>
                  <a:cubicBezTo>
                    <a:pt x="462" y="21"/>
                    <a:pt x="455" y="23"/>
                    <a:pt x="458" y="16"/>
                  </a:cubicBezTo>
                  <a:cubicBezTo>
                    <a:pt x="457" y="17"/>
                    <a:pt x="456" y="17"/>
                    <a:pt x="456" y="16"/>
                  </a:cubicBezTo>
                  <a:cubicBezTo>
                    <a:pt x="454" y="17"/>
                    <a:pt x="453" y="16"/>
                    <a:pt x="452" y="17"/>
                  </a:cubicBezTo>
                  <a:cubicBezTo>
                    <a:pt x="454" y="19"/>
                    <a:pt x="453" y="20"/>
                    <a:pt x="451" y="22"/>
                  </a:cubicBezTo>
                  <a:cubicBezTo>
                    <a:pt x="455" y="24"/>
                    <a:pt x="455" y="26"/>
                    <a:pt x="450" y="30"/>
                  </a:cubicBezTo>
                  <a:cubicBezTo>
                    <a:pt x="450" y="27"/>
                    <a:pt x="449" y="26"/>
                    <a:pt x="446" y="25"/>
                  </a:cubicBezTo>
                  <a:cubicBezTo>
                    <a:pt x="451" y="24"/>
                    <a:pt x="448" y="21"/>
                    <a:pt x="449" y="19"/>
                  </a:cubicBezTo>
                  <a:cubicBezTo>
                    <a:pt x="446" y="16"/>
                    <a:pt x="444" y="13"/>
                    <a:pt x="440" y="17"/>
                  </a:cubicBezTo>
                  <a:cubicBezTo>
                    <a:pt x="442" y="22"/>
                    <a:pt x="444" y="19"/>
                    <a:pt x="446" y="20"/>
                  </a:cubicBezTo>
                  <a:cubicBezTo>
                    <a:pt x="441" y="21"/>
                    <a:pt x="448" y="24"/>
                    <a:pt x="443" y="26"/>
                  </a:cubicBezTo>
                  <a:cubicBezTo>
                    <a:pt x="443" y="23"/>
                    <a:pt x="444" y="19"/>
                    <a:pt x="440" y="21"/>
                  </a:cubicBezTo>
                  <a:cubicBezTo>
                    <a:pt x="441" y="25"/>
                    <a:pt x="433" y="23"/>
                    <a:pt x="434" y="28"/>
                  </a:cubicBezTo>
                  <a:cubicBezTo>
                    <a:pt x="429" y="21"/>
                    <a:pt x="429" y="32"/>
                    <a:pt x="425" y="28"/>
                  </a:cubicBezTo>
                  <a:cubicBezTo>
                    <a:pt x="427" y="25"/>
                    <a:pt x="423" y="22"/>
                    <a:pt x="426" y="20"/>
                  </a:cubicBezTo>
                  <a:cubicBezTo>
                    <a:pt x="425" y="22"/>
                    <a:pt x="427" y="25"/>
                    <a:pt x="430" y="25"/>
                  </a:cubicBezTo>
                  <a:cubicBezTo>
                    <a:pt x="433" y="20"/>
                    <a:pt x="435" y="24"/>
                    <a:pt x="439" y="18"/>
                  </a:cubicBezTo>
                  <a:cubicBezTo>
                    <a:pt x="431" y="16"/>
                    <a:pt x="422" y="16"/>
                    <a:pt x="417" y="19"/>
                  </a:cubicBezTo>
                  <a:cubicBezTo>
                    <a:pt x="413" y="12"/>
                    <a:pt x="397" y="12"/>
                    <a:pt x="394" y="23"/>
                  </a:cubicBezTo>
                  <a:cubicBezTo>
                    <a:pt x="394" y="17"/>
                    <a:pt x="391" y="23"/>
                    <a:pt x="389" y="21"/>
                  </a:cubicBezTo>
                  <a:cubicBezTo>
                    <a:pt x="386" y="17"/>
                    <a:pt x="393" y="18"/>
                    <a:pt x="392" y="15"/>
                  </a:cubicBezTo>
                  <a:cubicBezTo>
                    <a:pt x="386" y="15"/>
                    <a:pt x="385" y="24"/>
                    <a:pt x="379" y="22"/>
                  </a:cubicBezTo>
                  <a:cubicBezTo>
                    <a:pt x="379" y="19"/>
                    <a:pt x="383" y="20"/>
                    <a:pt x="383" y="15"/>
                  </a:cubicBezTo>
                  <a:cubicBezTo>
                    <a:pt x="381" y="17"/>
                    <a:pt x="379" y="16"/>
                    <a:pt x="377" y="18"/>
                  </a:cubicBezTo>
                  <a:cubicBezTo>
                    <a:pt x="378" y="20"/>
                    <a:pt x="380" y="27"/>
                    <a:pt x="375" y="25"/>
                  </a:cubicBezTo>
                  <a:cubicBezTo>
                    <a:pt x="375" y="21"/>
                    <a:pt x="378" y="17"/>
                    <a:pt x="374" y="13"/>
                  </a:cubicBezTo>
                  <a:cubicBezTo>
                    <a:pt x="370" y="16"/>
                    <a:pt x="368" y="13"/>
                    <a:pt x="364" y="15"/>
                  </a:cubicBezTo>
                  <a:cubicBezTo>
                    <a:pt x="366" y="21"/>
                    <a:pt x="374" y="14"/>
                    <a:pt x="372" y="20"/>
                  </a:cubicBezTo>
                  <a:cubicBezTo>
                    <a:pt x="370" y="19"/>
                    <a:pt x="357" y="23"/>
                    <a:pt x="365" y="23"/>
                  </a:cubicBezTo>
                  <a:cubicBezTo>
                    <a:pt x="361" y="25"/>
                    <a:pt x="362" y="32"/>
                    <a:pt x="357" y="29"/>
                  </a:cubicBezTo>
                  <a:cubicBezTo>
                    <a:pt x="363" y="25"/>
                    <a:pt x="353" y="20"/>
                    <a:pt x="363" y="16"/>
                  </a:cubicBezTo>
                  <a:cubicBezTo>
                    <a:pt x="358" y="12"/>
                    <a:pt x="352" y="15"/>
                    <a:pt x="346" y="15"/>
                  </a:cubicBezTo>
                  <a:cubicBezTo>
                    <a:pt x="349" y="19"/>
                    <a:pt x="352" y="18"/>
                    <a:pt x="356" y="20"/>
                  </a:cubicBezTo>
                  <a:cubicBezTo>
                    <a:pt x="352" y="20"/>
                    <a:pt x="354" y="21"/>
                    <a:pt x="351" y="24"/>
                  </a:cubicBezTo>
                  <a:cubicBezTo>
                    <a:pt x="352" y="17"/>
                    <a:pt x="347" y="25"/>
                    <a:pt x="345" y="23"/>
                  </a:cubicBezTo>
                  <a:cubicBezTo>
                    <a:pt x="341" y="19"/>
                    <a:pt x="346" y="17"/>
                    <a:pt x="343" y="14"/>
                  </a:cubicBezTo>
                  <a:cubicBezTo>
                    <a:pt x="338" y="13"/>
                    <a:pt x="339" y="20"/>
                    <a:pt x="334" y="19"/>
                  </a:cubicBezTo>
                  <a:cubicBezTo>
                    <a:pt x="333" y="17"/>
                    <a:pt x="335" y="15"/>
                    <a:pt x="334" y="13"/>
                  </a:cubicBezTo>
                  <a:cubicBezTo>
                    <a:pt x="331" y="19"/>
                    <a:pt x="326" y="19"/>
                    <a:pt x="324" y="12"/>
                  </a:cubicBezTo>
                  <a:cubicBezTo>
                    <a:pt x="317" y="15"/>
                    <a:pt x="317" y="12"/>
                    <a:pt x="311" y="19"/>
                  </a:cubicBezTo>
                  <a:cubicBezTo>
                    <a:pt x="311" y="15"/>
                    <a:pt x="304" y="14"/>
                    <a:pt x="301" y="12"/>
                  </a:cubicBezTo>
                  <a:cubicBezTo>
                    <a:pt x="295" y="16"/>
                    <a:pt x="296" y="19"/>
                    <a:pt x="292" y="19"/>
                  </a:cubicBezTo>
                  <a:cubicBezTo>
                    <a:pt x="297" y="15"/>
                    <a:pt x="287" y="14"/>
                    <a:pt x="289" y="11"/>
                  </a:cubicBezTo>
                  <a:cubicBezTo>
                    <a:pt x="284" y="13"/>
                    <a:pt x="280" y="17"/>
                    <a:pt x="276" y="11"/>
                  </a:cubicBezTo>
                  <a:cubicBezTo>
                    <a:pt x="272" y="15"/>
                    <a:pt x="267" y="18"/>
                    <a:pt x="263" y="13"/>
                  </a:cubicBezTo>
                  <a:cubicBezTo>
                    <a:pt x="260" y="15"/>
                    <a:pt x="258" y="17"/>
                    <a:pt x="255" y="19"/>
                  </a:cubicBezTo>
                  <a:cubicBezTo>
                    <a:pt x="253" y="14"/>
                    <a:pt x="249" y="18"/>
                    <a:pt x="247" y="15"/>
                  </a:cubicBezTo>
                  <a:cubicBezTo>
                    <a:pt x="250" y="13"/>
                    <a:pt x="256" y="16"/>
                    <a:pt x="254" y="11"/>
                  </a:cubicBezTo>
                  <a:cubicBezTo>
                    <a:pt x="247" y="10"/>
                    <a:pt x="239" y="17"/>
                    <a:pt x="232" y="10"/>
                  </a:cubicBezTo>
                  <a:cubicBezTo>
                    <a:pt x="227" y="15"/>
                    <a:pt x="225" y="18"/>
                    <a:pt x="220" y="14"/>
                  </a:cubicBezTo>
                  <a:cubicBezTo>
                    <a:pt x="223" y="13"/>
                    <a:pt x="229" y="13"/>
                    <a:pt x="227" y="8"/>
                  </a:cubicBezTo>
                  <a:cubicBezTo>
                    <a:pt x="224" y="10"/>
                    <a:pt x="220" y="9"/>
                    <a:pt x="217" y="11"/>
                  </a:cubicBezTo>
                  <a:cubicBezTo>
                    <a:pt x="217" y="17"/>
                    <a:pt x="221" y="18"/>
                    <a:pt x="222" y="20"/>
                  </a:cubicBezTo>
                  <a:cubicBezTo>
                    <a:pt x="218" y="17"/>
                    <a:pt x="213" y="23"/>
                    <a:pt x="210" y="18"/>
                  </a:cubicBezTo>
                  <a:cubicBezTo>
                    <a:pt x="212" y="17"/>
                    <a:pt x="214" y="19"/>
                    <a:pt x="217" y="16"/>
                  </a:cubicBezTo>
                  <a:cubicBezTo>
                    <a:pt x="213" y="12"/>
                    <a:pt x="214" y="10"/>
                    <a:pt x="210" y="7"/>
                  </a:cubicBezTo>
                  <a:cubicBezTo>
                    <a:pt x="207" y="10"/>
                    <a:pt x="201" y="9"/>
                    <a:pt x="195" y="10"/>
                  </a:cubicBezTo>
                  <a:cubicBezTo>
                    <a:pt x="194" y="15"/>
                    <a:pt x="191" y="20"/>
                    <a:pt x="184" y="20"/>
                  </a:cubicBezTo>
                  <a:cubicBezTo>
                    <a:pt x="187" y="18"/>
                    <a:pt x="185" y="17"/>
                    <a:pt x="188" y="17"/>
                  </a:cubicBezTo>
                  <a:cubicBezTo>
                    <a:pt x="187" y="13"/>
                    <a:pt x="184" y="13"/>
                    <a:pt x="182" y="13"/>
                  </a:cubicBezTo>
                  <a:cubicBezTo>
                    <a:pt x="182" y="12"/>
                    <a:pt x="183" y="12"/>
                    <a:pt x="182" y="11"/>
                  </a:cubicBezTo>
                  <a:cubicBezTo>
                    <a:pt x="186" y="11"/>
                    <a:pt x="192" y="16"/>
                    <a:pt x="193" y="9"/>
                  </a:cubicBezTo>
                  <a:cubicBezTo>
                    <a:pt x="187" y="6"/>
                    <a:pt x="183" y="10"/>
                    <a:pt x="179" y="7"/>
                  </a:cubicBezTo>
                  <a:cubicBezTo>
                    <a:pt x="176" y="12"/>
                    <a:pt x="169" y="13"/>
                    <a:pt x="165" y="12"/>
                  </a:cubicBezTo>
                  <a:cubicBezTo>
                    <a:pt x="168" y="14"/>
                    <a:pt x="164" y="16"/>
                    <a:pt x="164" y="18"/>
                  </a:cubicBezTo>
                  <a:cubicBezTo>
                    <a:pt x="161" y="9"/>
                    <a:pt x="169" y="12"/>
                    <a:pt x="171" y="7"/>
                  </a:cubicBezTo>
                  <a:cubicBezTo>
                    <a:pt x="161" y="8"/>
                    <a:pt x="156" y="3"/>
                    <a:pt x="154" y="13"/>
                  </a:cubicBezTo>
                  <a:cubicBezTo>
                    <a:pt x="154" y="11"/>
                    <a:pt x="154" y="9"/>
                    <a:pt x="153" y="7"/>
                  </a:cubicBezTo>
                  <a:cubicBezTo>
                    <a:pt x="149" y="12"/>
                    <a:pt x="146" y="6"/>
                    <a:pt x="143" y="5"/>
                  </a:cubicBezTo>
                  <a:cubicBezTo>
                    <a:pt x="139" y="6"/>
                    <a:pt x="138" y="13"/>
                    <a:pt x="136" y="11"/>
                  </a:cubicBezTo>
                  <a:cubicBezTo>
                    <a:pt x="134" y="9"/>
                    <a:pt x="137" y="4"/>
                    <a:pt x="133" y="6"/>
                  </a:cubicBezTo>
                  <a:cubicBezTo>
                    <a:pt x="133" y="7"/>
                    <a:pt x="132" y="13"/>
                    <a:pt x="129" y="11"/>
                  </a:cubicBezTo>
                  <a:cubicBezTo>
                    <a:pt x="128" y="9"/>
                    <a:pt x="132" y="7"/>
                    <a:pt x="128" y="4"/>
                  </a:cubicBezTo>
                  <a:cubicBezTo>
                    <a:pt x="126" y="11"/>
                    <a:pt x="120" y="11"/>
                    <a:pt x="117" y="18"/>
                  </a:cubicBezTo>
                  <a:cubicBezTo>
                    <a:pt x="117" y="15"/>
                    <a:pt x="116" y="17"/>
                    <a:pt x="114" y="14"/>
                  </a:cubicBezTo>
                  <a:cubicBezTo>
                    <a:pt x="119" y="11"/>
                    <a:pt x="117" y="9"/>
                    <a:pt x="122" y="8"/>
                  </a:cubicBezTo>
                  <a:cubicBezTo>
                    <a:pt x="118" y="7"/>
                    <a:pt x="110" y="0"/>
                    <a:pt x="108" y="7"/>
                  </a:cubicBezTo>
                  <a:cubicBezTo>
                    <a:pt x="110" y="6"/>
                    <a:pt x="111" y="8"/>
                    <a:pt x="110" y="9"/>
                  </a:cubicBezTo>
                  <a:cubicBezTo>
                    <a:pt x="103" y="8"/>
                    <a:pt x="102" y="17"/>
                    <a:pt x="98" y="21"/>
                  </a:cubicBezTo>
                  <a:cubicBezTo>
                    <a:pt x="90" y="13"/>
                    <a:pt x="105" y="12"/>
                    <a:pt x="104" y="6"/>
                  </a:cubicBezTo>
                  <a:cubicBezTo>
                    <a:pt x="95" y="2"/>
                    <a:pt x="78" y="12"/>
                    <a:pt x="84" y="22"/>
                  </a:cubicBezTo>
                  <a:cubicBezTo>
                    <a:pt x="80" y="21"/>
                    <a:pt x="75" y="24"/>
                    <a:pt x="71" y="20"/>
                  </a:cubicBezTo>
                  <a:cubicBezTo>
                    <a:pt x="80" y="15"/>
                    <a:pt x="84" y="13"/>
                    <a:pt x="84" y="4"/>
                  </a:cubicBezTo>
                  <a:cubicBezTo>
                    <a:pt x="75" y="5"/>
                    <a:pt x="77" y="11"/>
                    <a:pt x="68" y="15"/>
                  </a:cubicBezTo>
                  <a:cubicBezTo>
                    <a:pt x="66" y="13"/>
                    <a:pt x="65" y="14"/>
                    <a:pt x="63" y="12"/>
                  </a:cubicBezTo>
                  <a:cubicBezTo>
                    <a:pt x="69" y="13"/>
                    <a:pt x="65" y="5"/>
                    <a:pt x="70" y="6"/>
                  </a:cubicBezTo>
                  <a:cubicBezTo>
                    <a:pt x="61" y="4"/>
                    <a:pt x="52" y="7"/>
                    <a:pt x="44" y="5"/>
                  </a:cubicBezTo>
                  <a:cubicBezTo>
                    <a:pt x="40" y="15"/>
                    <a:pt x="20" y="7"/>
                    <a:pt x="19" y="17"/>
                  </a:cubicBezTo>
                  <a:close/>
                  <a:moveTo>
                    <a:pt x="667" y="62"/>
                  </a:moveTo>
                  <a:cubicBezTo>
                    <a:pt x="667" y="64"/>
                    <a:pt x="667" y="65"/>
                    <a:pt x="669" y="67"/>
                  </a:cubicBezTo>
                  <a:cubicBezTo>
                    <a:pt x="667" y="67"/>
                    <a:pt x="666" y="68"/>
                    <a:pt x="665" y="69"/>
                  </a:cubicBezTo>
                  <a:cubicBezTo>
                    <a:pt x="664" y="68"/>
                    <a:pt x="663" y="67"/>
                    <a:pt x="662" y="68"/>
                  </a:cubicBezTo>
                  <a:cubicBezTo>
                    <a:pt x="660" y="66"/>
                    <a:pt x="666" y="64"/>
                    <a:pt x="667" y="62"/>
                  </a:cubicBezTo>
                  <a:close/>
                  <a:moveTo>
                    <a:pt x="394" y="88"/>
                  </a:moveTo>
                  <a:cubicBezTo>
                    <a:pt x="392" y="84"/>
                    <a:pt x="388" y="88"/>
                    <a:pt x="388" y="83"/>
                  </a:cubicBezTo>
                  <a:cubicBezTo>
                    <a:pt x="395" y="86"/>
                    <a:pt x="400" y="82"/>
                    <a:pt x="403" y="77"/>
                  </a:cubicBezTo>
                  <a:cubicBezTo>
                    <a:pt x="404" y="82"/>
                    <a:pt x="399" y="85"/>
                    <a:pt x="394" y="88"/>
                  </a:cubicBezTo>
                  <a:close/>
                  <a:moveTo>
                    <a:pt x="413" y="77"/>
                  </a:moveTo>
                  <a:cubicBezTo>
                    <a:pt x="412" y="73"/>
                    <a:pt x="419" y="70"/>
                    <a:pt x="421" y="74"/>
                  </a:cubicBezTo>
                  <a:cubicBezTo>
                    <a:pt x="422" y="73"/>
                    <a:pt x="421" y="72"/>
                    <a:pt x="420" y="71"/>
                  </a:cubicBezTo>
                  <a:cubicBezTo>
                    <a:pt x="423" y="67"/>
                    <a:pt x="424" y="71"/>
                    <a:pt x="427" y="69"/>
                  </a:cubicBezTo>
                  <a:cubicBezTo>
                    <a:pt x="426" y="72"/>
                    <a:pt x="422" y="73"/>
                    <a:pt x="419" y="78"/>
                  </a:cubicBezTo>
                  <a:cubicBezTo>
                    <a:pt x="417" y="77"/>
                    <a:pt x="415" y="74"/>
                    <a:pt x="413" y="77"/>
                  </a:cubicBezTo>
                  <a:close/>
                  <a:moveTo>
                    <a:pt x="426" y="66"/>
                  </a:moveTo>
                  <a:cubicBezTo>
                    <a:pt x="428" y="65"/>
                    <a:pt x="429" y="64"/>
                    <a:pt x="431" y="63"/>
                  </a:cubicBezTo>
                  <a:cubicBezTo>
                    <a:pt x="433" y="68"/>
                    <a:pt x="427" y="67"/>
                    <a:pt x="434" y="71"/>
                  </a:cubicBezTo>
                  <a:cubicBezTo>
                    <a:pt x="434" y="71"/>
                    <a:pt x="435" y="70"/>
                    <a:pt x="436" y="70"/>
                  </a:cubicBezTo>
                  <a:cubicBezTo>
                    <a:pt x="438" y="73"/>
                    <a:pt x="433" y="70"/>
                    <a:pt x="431" y="73"/>
                  </a:cubicBezTo>
                  <a:cubicBezTo>
                    <a:pt x="432" y="70"/>
                    <a:pt x="428" y="69"/>
                    <a:pt x="429" y="73"/>
                  </a:cubicBezTo>
                  <a:cubicBezTo>
                    <a:pt x="428" y="76"/>
                    <a:pt x="428" y="68"/>
                    <a:pt x="426" y="66"/>
                  </a:cubicBezTo>
                  <a:close/>
                  <a:moveTo>
                    <a:pt x="420" y="84"/>
                  </a:moveTo>
                  <a:cubicBezTo>
                    <a:pt x="418" y="81"/>
                    <a:pt x="422" y="78"/>
                    <a:pt x="425" y="78"/>
                  </a:cubicBezTo>
                  <a:cubicBezTo>
                    <a:pt x="427" y="81"/>
                    <a:pt x="422" y="84"/>
                    <a:pt x="420" y="84"/>
                  </a:cubicBezTo>
                  <a:close/>
                  <a:moveTo>
                    <a:pt x="434" y="82"/>
                  </a:moveTo>
                  <a:cubicBezTo>
                    <a:pt x="434" y="80"/>
                    <a:pt x="434" y="79"/>
                    <a:pt x="433" y="77"/>
                  </a:cubicBezTo>
                  <a:cubicBezTo>
                    <a:pt x="436" y="74"/>
                    <a:pt x="438" y="76"/>
                    <a:pt x="440" y="75"/>
                  </a:cubicBezTo>
                  <a:cubicBezTo>
                    <a:pt x="442" y="78"/>
                    <a:pt x="436" y="79"/>
                    <a:pt x="434" y="82"/>
                  </a:cubicBezTo>
                  <a:close/>
                  <a:moveTo>
                    <a:pt x="458" y="56"/>
                  </a:moveTo>
                  <a:cubicBezTo>
                    <a:pt x="456" y="52"/>
                    <a:pt x="462" y="54"/>
                    <a:pt x="463" y="54"/>
                  </a:cubicBezTo>
                  <a:cubicBezTo>
                    <a:pt x="463" y="56"/>
                    <a:pt x="462" y="58"/>
                    <a:pt x="463" y="61"/>
                  </a:cubicBezTo>
                  <a:cubicBezTo>
                    <a:pt x="462" y="67"/>
                    <a:pt x="462" y="50"/>
                    <a:pt x="458" y="56"/>
                  </a:cubicBezTo>
                  <a:close/>
                  <a:moveTo>
                    <a:pt x="470" y="46"/>
                  </a:moveTo>
                  <a:cubicBezTo>
                    <a:pt x="473" y="50"/>
                    <a:pt x="471" y="54"/>
                    <a:pt x="470" y="57"/>
                  </a:cubicBezTo>
                  <a:cubicBezTo>
                    <a:pt x="467" y="53"/>
                    <a:pt x="465" y="49"/>
                    <a:pt x="470" y="46"/>
                  </a:cubicBezTo>
                  <a:close/>
                  <a:moveTo>
                    <a:pt x="458" y="81"/>
                  </a:moveTo>
                  <a:cubicBezTo>
                    <a:pt x="457" y="80"/>
                    <a:pt x="461" y="76"/>
                    <a:pt x="456" y="79"/>
                  </a:cubicBezTo>
                  <a:cubicBezTo>
                    <a:pt x="456" y="73"/>
                    <a:pt x="450" y="78"/>
                    <a:pt x="453" y="73"/>
                  </a:cubicBezTo>
                  <a:cubicBezTo>
                    <a:pt x="462" y="72"/>
                    <a:pt x="460" y="74"/>
                    <a:pt x="467" y="72"/>
                  </a:cubicBezTo>
                  <a:cubicBezTo>
                    <a:pt x="469" y="71"/>
                    <a:pt x="467" y="75"/>
                    <a:pt x="470" y="74"/>
                  </a:cubicBezTo>
                  <a:cubicBezTo>
                    <a:pt x="469" y="80"/>
                    <a:pt x="459" y="72"/>
                    <a:pt x="458" y="81"/>
                  </a:cubicBezTo>
                  <a:close/>
                  <a:moveTo>
                    <a:pt x="473" y="62"/>
                  </a:moveTo>
                  <a:cubicBezTo>
                    <a:pt x="474" y="63"/>
                    <a:pt x="473" y="64"/>
                    <a:pt x="472" y="65"/>
                  </a:cubicBezTo>
                  <a:cubicBezTo>
                    <a:pt x="473" y="65"/>
                    <a:pt x="474" y="66"/>
                    <a:pt x="476" y="67"/>
                  </a:cubicBezTo>
                  <a:cubicBezTo>
                    <a:pt x="471" y="72"/>
                    <a:pt x="467" y="64"/>
                    <a:pt x="473" y="62"/>
                  </a:cubicBezTo>
                  <a:close/>
                  <a:moveTo>
                    <a:pt x="476" y="78"/>
                  </a:moveTo>
                  <a:cubicBezTo>
                    <a:pt x="475" y="79"/>
                    <a:pt x="472" y="78"/>
                    <a:pt x="473" y="80"/>
                  </a:cubicBezTo>
                  <a:cubicBezTo>
                    <a:pt x="469" y="83"/>
                    <a:pt x="471" y="74"/>
                    <a:pt x="473" y="78"/>
                  </a:cubicBezTo>
                  <a:cubicBezTo>
                    <a:pt x="473" y="76"/>
                    <a:pt x="473" y="67"/>
                    <a:pt x="478" y="73"/>
                  </a:cubicBezTo>
                  <a:cubicBezTo>
                    <a:pt x="477" y="74"/>
                    <a:pt x="477" y="73"/>
                    <a:pt x="476" y="72"/>
                  </a:cubicBezTo>
                  <a:cubicBezTo>
                    <a:pt x="476" y="74"/>
                    <a:pt x="476" y="76"/>
                    <a:pt x="476" y="78"/>
                  </a:cubicBezTo>
                  <a:close/>
                  <a:moveTo>
                    <a:pt x="486" y="69"/>
                  </a:moveTo>
                  <a:cubicBezTo>
                    <a:pt x="487" y="67"/>
                    <a:pt x="489" y="66"/>
                    <a:pt x="488" y="65"/>
                  </a:cubicBezTo>
                  <a:cubicBezTo>
                    <a:pt x="493" y="62"/>
                    <a:pt x="490" y="72"/>
                    <a:pt x="494" y="69"/>
                  </a:cubicBezTo>
                  <a:cubicBezTo>
                    <a:pt x="495" y="72"/>
                    <a:pt x="487" y="73"/>
                    <a:pt x="486" y="69"/>
                  </a:cubicBezTo>
                  <a:close/>
                  <a:moveTo>
                    <a:pt x="503" y="64"/>
                  </a:moveTo>
                  <a:cubicBezTo>
                    <a:pt x="501" y="61"/>
                    <a:pt x="500" y="58"/>
                    <a:pt x="503" y="56"/>
                  </a:cubicBezTo>
                  <a:cubicBezTo>
                    <a:pt x="506" y="59"/>
                    <a:pt x="508" y="62"/>
                    <a:pt x="503" y="64"/>
                  </a:cubicBezTo>
                  <a:close/>
                  <a:moveTo>
                    <a:pt x="528" y="44"/>
                  </a:moveTo>
                  <a:cubicBezTo>
                    <a:pt x="529" y="50"/>
                    <a:pt x="522" y="47"/>
                    <a:pt x="520" y="47"/>
                  </a:cubicBezTo>
                  <a:cubicBezTo>
                    <a:pt x="519" y="43"/>
                    <a:pt x="526" y="46"/>
                    <a:pt x="528" y="44"/>
                  </a:cubicBezTo>
                  <a:close/>
                  <a:moveTo>
                    <a:pt x="516" y="54"/>
                  </a:moveTo>
                  <a:cubicBezTo>
                    <a:pt x="517" y="51"/>
                    <a:pt x="523" y="52"/>
                    <a:pt x="527" y="49"/>
                  </a:cubicBezTo>
                  <a:cubicBezTo>
                    <a:pt x="529" y="54"/>
                    <a:pt x="523" y="52"/>
                    <a:pt x="520" y="56"/>
                  </a:cubicBezTo>
                  <a:cubicBezTo>
                    <a:pt x="518" y="55"/>
                    <a:pt x="517" y="53"/>
                    <a:pt x="516" y="54"/>
                  </a:cubicBezTo>
                  <a:close/>
                  <a:moveTo>
                    <a:pt x="517" y="71"/>
                  </a:moveTo>
                  <a:cubicBezTo>
                    <a:pt x="513" y="71"/>
                    <a:pt x="515" y="73"/>
                    <a:pt x="512" y="75"/>
                  </a:cubicBezTo>
                  <a:cubicBezTo>
                    <a:pt x="511" y="74"/>
                    <a:pt x="511" y="73"/>
                    <a:pt x="510" y="71"/>
                  </a:cubicBezTo>
                  <a:cubicBezTo>
                    <a:pt x="515" y="72"/>
                    <a:pt x="510" y="67"/>
                    <a:pt x="515" y="65"/>
                  </a:cubicBezTo>
                  <a:cubicBezTo>
                    <a:pt x="514" y="65"/>
                    <a:pt x="512" y="63"/>
                    <a:pt x="511" y="61"/>
                  </a:cubicBezTo>
                  <a:cubicBezTo>
                    <a:pt x="512" y="61"/>
                    <a:pt x="514" y="61"/>
                    <a:pt x="513" y="60"/>
                  </a:cubicBezTo>
                  <a:cubicBezTo>
                    <a:pt x="515" y="59"/>
                    <a:pt x="516" y="61"/>
                    <a:pt x="517" y="60"/>
                  </a:cubicBezTo>
                  <a:cubicBezTo>
                    <a:pt x="518" y="62"/>
                    <a:pt x="516" y="62"/>
                    <a:pt x="516" y="61"/>
                  </a:cubicBezTo>
                  <a:cubicBezTo>
                    <a:pt x="518" y="65"/>
                    <a:pt x="514" y="68"/>
                    <a:pt x="517" y="71"/>
                  </a:cubicBezTo>
                  <a:close/>
                  <a:moveTo>
                    <a:pt x="504" y="76"/>
                  </a:moveTo>
                  <a:cubicBezTo>
                    <a:pt x="497" y="80"/>
                    <a:pt x="493" y="77"/>
                    <a:pt x="488" y="81"/>
                  </a:cubicBezTo>
                  <a:cubicBezTo>
                    <a:pt x="488" y="75"/>
                    <a:pt x="499" y="74"/>
                    <a:pt x="504" y="76"/>
                  </a:cubicBezTo>
                  <a:close/>
                  <a:moveTo>
                    <a:pt x="488" y="88"/>
                  </a:moveTo>
                  <a:cubicBezTo>
                    <a:pt x="486" y="86"/>
                    <a:pt x="489" y="85"/>
                    <a:pt x="488" y="83"/>
                  </a:cubicBezTo>
                  <a:cubicBezTo>
                    <a:pt x="492" y="84"/>
                    <a:pt x="495" y="86"/>
                    <a:pt x="499" y="85"/>
                  </a:cubicBezTo>
                  <a:cubicBezTo>
                    <a:pt x="499" y="92"/>
                    <a:pt x="492" y="84"/>
                    <a:pt x="488" y="88"/>
                  </a:cubicBezTo>
                  <a:close/>
                  <a:moveTo>
                    <a:pt x="520" y="62"/>
                  </a:moveTo>
                  <a:cubicBezTo>
                    <a:pt x="518" y="55"/>
                    <a:pt x="523" y="61"/>
                    <a:pt x="527" y="56"/>
                  </a:cubicBezTo>
                  <a:cubicBezTo>
                    <a:pt x="527" y="60"/>
                    <a:pt x="527" y="62"/>
                    <a:pt x="531" y="64"/>
                  </a:cubicBezTo>
                  <a:cubicBezTo>
                    <a:pt x="534" y="62"/>
                    <a:pt x="535" y="60"/>
                    <a:pt x="534" y="58"/>
                  </a:cubicBezTo>
                  <a:cubicBezTo>
                    <a:pt x="538" y="57"/>
                    <a:pt x="536" y="62"/>
                    <a:pt x="536" y="64"/>
                  </a:cubicBezTo>
                  <a:cubicBezTo>
                    <a:pt x="526" y="68"/>
                    <a:pt x="528" y="61"/>
                    <a:pt x="520" y="62"/>
                  </a:cubicBezTo>
                  <a:close/>
                  <a:moveTo>
                    <a:pt x="551" y="41"/>
                  </a:moveTo>
                  <a:cubicBezTo>
                    <a:pt x="551" y="44"/>
                    <a:pt x="549" y="46"/>
                    <a:pt x="546" y="48"/>
                  </a:cubicBezTo>
                  <a:cubicBezTo>
                    <a:pt x="545" y="47"/>
                    <a:pt x="544" y="46"/>
                    <a:pt x="543" y="45"/>
                  </a:cubicBezTo>
                  <a:cubicBezTo>
                    <a:pt x="546" y="42"/>
                    <a:pt x="548" y="44"/>
                    <a:pt x="551" y="41"/>
                  </a:cubicBezTo>
                  <a:close/>
                  <a:moveTo>
                    <a:pt x="567" y="43"/>
                  </a:moveTo>
                  <a:cubicBezTo>
                    <a:pt x="564" y="45"/>
                    <a:pt x="561" y="46"/>
                    <a:pt x="559" y="42"/>
                  </a:cubicBezTo>
                  <a:cubicBezTo>
                    <a:pt x="562" y="39"/>
                    <a:pt x="565" y="39"/>
                    <a:pt x="567" y="43"/>
                  </a:cubicBezTo>
                  <a:close/>
                  <a:moveTo>
                    <a:pt x="508" y="85"/>
                  </a:moveTo>
                  <a:cubicBezTo>
                    <a:pt x="510" y="79"/>
                    <a:pt x="517" y="78"/>
                    <a:pt x="520" y="73"/>
                  </a:cubicBezTo>
                  <a:cubicBezTo>
                    <a:pt x="524" y="80"/>
                    <a:pt x="512" y="79"/>
                    <a:pt x="516" y="84"/>
                  </a:cubicBezTo>
                  <a:cubicBezTo>
                    <a:pt x="513" y="88"/>
                    <a:pt x="511" y="84"/>
                    <a:pt x="508" y="85"/>
                  </a:cubicBezTo>
                  <a:close/>
                  <a:moveTo>
                    <a:pt x="542" y="60"/>
                  </a:moveTo>
                  <a:cubicBezTo>
                    <a:pt x="549" y="57"/>
                    <a:pt x="546" y="53"/>
                    <a:pt x="551" y="50"/>
                  </a:cubicBezTo>
                  <a:cubicBezTo>
                    <a:pt x="554" y="53"/>
                    <a:pt x="558" y="53"/>
                    <a:pt x="562" y="48"/>
                  </a:cubicBezTo>
                  <a:cubicBezTo>
                    <a:pt x="566" y="57"/>
                    <a:pt x="556" y="51"/>
                    <a:pt x="551" y="55"/>
                  </a:cubicBezTo>
                  <a:cubicBezTo>
                    <a:pt x="549" y="57"/>
                    <a:pt x="556" y="57"/>
                    <a:pt x="557" y="58"/>
                  </a:cubicBezTo>
                  <a:cubicBezTo>
                    <a:pt x="555" y="61"/>
                    <a:pt x="561" y="65"/>
                    <a:pt x="556" y="68"/>
                  </a:cubicBezTo>
                  <a:cubicBezTo>
                    <a:pt x="555" y="58"/>
                    <a:pt x="549" y="61"/>
                    <a:pt x="542" y="60"/>
                  </a:cubicBezTo>
                  <a:close/>
                  <a:moveTo>
                    <a:pt x="560" y="62"/>
                  </a:moveTo>
                  <a:cubicBezTo>
                    <a:pt x="562" y="62"/>
                    <a:pt x="563" y="61"/>
                    <a:pt x="564" y="60"/>
                  </a:cubicBezTo>
                  <a:cubicBezTo>
                    <a:pt x="566" y="63"/>
                    <a:pt x="567" y="61"/>
                    <a:pt x="567" y="64"/>
                  </a:cubicBezTo>
                  <a:cubicBezTo>
                    <a:pt x="565" y="65"/>
                    <a:pt x="562" y="65"/>
                    <a:pt x="560" y="62"/>
                  </a:cubicBezTo>
                  <a:close/>
                  <a:moveTo>
                    <a:pt x="528" y="86"/>
                  </a:moveTo>
                  <a:cubicBezTo>
                    <a:pt x="527" y="81"/>
                    <a:pt x="526" y="83"/>
                    <a:pt x="525" y="79"/>
                  </a:cubicBezTo>
                  <a:cubicBezTo>
                    <a:pt x="532" y="82"/>
                    <a:pt x="539" y="71"/>
                    <a:pt x="545" y="66"/>
                  </a:cubicBezTo>
                  <a:cubicBezTo>
                    <a:pt x="548" y="72"/>
                    <a:pt x="538" y="73"/>
                    <a:pt x="537" y="77"/>
                  </a:cubicBezTo>
                  <a:cubicBezTo>
                    <a:pt x="539" y="80"/>
                    <a:pt x="540" y="79"/>
                    <a:pt x="542" y="80"/>
                  </a:cubicBezTo>
                  <a:cubicBezTo>
                    <a:pt x="547" y="77"/>
                    <a:pt x="547" y="74"/>
                    <a:pt x="550" y="70"/>
                  </a:cubicBezTo>
                  <a:cubicBezTo>
                    <a:pt x="555" y="75"/>
                    <a:pt x="546" y="77"/>
                    <a:pt x="552" y="82"/>
                  </a:cubicBezTo>
                  <a:cubicBezTo>
                    <a:pt x="543" y="80"/>
                    <a:pt x="538" y="85"/>
                    <a:pt x="528" y="86"/>
                  </a:cubicBezTo>
                  <a:close/>
                  <a:moveTo>
                    <a:pt x="553" y="74"/>
                  </a:moveTo>
                  <a:cubicBezTo>
                    <a:pt x="558" y="69"/>
                    <a:pt x="559" y="71"/>
                    <a:pt x="563" y="66"/>
                  </a:cubicBezTo>
                  <a:cubicBezTo>
                    <a:pt x="565" y="68"/>
                    <a:pt x="563" y="69"/>
                    <a:pt x="561" y="71"/>
                  </a:cubicBezTo>
                  <a:cubicBezTo>
                    <a:pt x="562" y="72"/>
                    <a:pt x="563" y="71"/>
                    <a:pt x="563" y="71"/>
                  </a:cubicBezTo>
                  <a:cubicBezTo>
                    <a:pt x="563" y="72"/>
                    <a:pt x="555" y="73"/>
                    <a:pt x="555" y="79"/>
                  </a:cubicBezTo>
                  <a:cubicBezTo>
                    <a:pt x="551" y="81"/>
                    <a:pt x="557" y="75"/>
                    <a:pt x="553" y="74"/>
                  </a:cubicBezTo>
                  <a:close/>
                  <a:moveTo>
                    <a:pt x="567" y="66"/>
                  </a:moveTo>
                  <a:cubicBezTo>
                    <a:pt x="571" y="62"/>
                    <a:pt x="576" y="63"/>
                    <a:pt x="577" y="55"/>
                  </a:cubicBezTo>
                  <a:cubicBezTo>
                    <a:pt x="578" y="59"/>
                    <a:pt x="581" y="56"/>
                    <a:pt x="583" y="56"/>
                  </a:cubicBezTo>
                  <a:cubicBezTo>
                    <a:pt x="581" y="60"/>
                    <a:pt x="575" y="68"/>
                    <a:pt x="567" y="66"/>
                  </a:cubicBezTo>
                  <a:close/>
                  <a:moveTo>
                    <a:pt x="587" y="85"/>
                  </a:moveTo>
                  <a:cubicBezTo>
                    <a:pt x="583" y="82"/>
                    <a:pt x="588" y="80"/>
                    <a:pt x="587" y="78"/>
                  </a:cubicBezTo>
                  <a:cubicBezTo>
                    <a:pt x="584" y="76"/>
                    <a:pt x="587" y="82"/>
                    <a:pt x="582" y="83"/>
                  </a:cubicBezTo>
                  <a:cubicBezTo>
                    <a:pt x="579" y="80"/>
                    <a:pt x="581" y="78"/>
                    <a:pt x="583" y="75"/>
                  </a:cubicBezTo>
                  <a:cubicBezTo>
                    <a:pt x="587" y="76"/>
                    <a:pt x="590" y="79"/>
                    <a:pt x="594" y="82"/>
                  </a:cubicBezTo>
                  <a:cubicBezTo>
                    <a:pt x="593" y="85"/>
                    <a:pt x="590" y="84"/>
                    <a:pt x="587" y="85"/>
                  </a:cubicBezTo>
                  <a:close/>
                  <a:moveTo>
                    <a:pt x="611" y="59"/>
                  </a:moveTo>
                  <a:cubicBezTo>
                    <a:pt x="612" y="63"/>
                    <a:pt x="611" y="67"/>
                    <a:pt x="606" y="70"/>
                  </a:cubicBezTo>
                  <a:cubicBezTo>
                    <a:pt x="605" y="67"/>
                    <a:pt x="603" y="66"/>
                    <a:pt x="600" y="67"/>
                  </a:cubicBezTo>
                  <a:cubicBezTo>
                    <a:pt x="600" y="66"/>
                    <a:pt x="608" y="63"/>
                    <a:pt x="611" y="59"/>
                  </a:cubicBezTo>
                  <a:close/>
                  <a:moveTo>
                    <a:pt x="593" y="79"/>
                  </a:moveTo>
                  <a:cubicBezTo>
                    <a:pt x="592" y="77"/>
                    <a:pt x="594" y="75"/>
                    <a:pt x="593" y="73"/>
                  </a:cubicBezTo>
                  <a:cubicBezTo>
                    <a:pt x="595" y="72"/>
                    <a:pt x="597" y="73"/>
                    <a:pt x="598" y="76"/>
                  </a:cubicBezTo>
                  <a:cubicBezTo>
                    <a:pt x="596" y="79"/>
                    <a:pt x="595" y="78"/>
                    <a:pt x="593" y="79"/>
                  </a:cubicBezTo>
                  <a:close/>
                  <a:moveTo>
                    <a:pt x="612" y="69"/>
                  </a:moveTo>
                  <a:cubicBezTo>
                    <a:pt x="613" y="65"/>
                    <a:pt x="616" y="62"/>
                    <a:pt x="615" y="58"/>
                  </a:cubicBezTo>
                  <a:cubicBezTo>
                    <a:pt x="616" y="57"/>
                    <a:pt x="616" y="59"/>
                    <a:pt x="616" y="59"/>
                  </a:cubicBezTo>
                  <a:cubicBezTo>
                    <a:pt x="619" y="61"/>
                    <a:pt x="623" y="58"/>
                    <a:pt x="625" y="62"/>
                  </a:cubicBezTo>
                  <a:cubicBezTo>
                    <a:pt x="620" y="62"/>
                    <a:pt x="617" y="68"/>
                    <a:pt x="612" y="69"/>
                  </a:cubicBezTo>
                  <a:close/>
                  <a:moveTo>
                    <a:pt x="620" y="74"/>
                  </a:moveTo>
                  <a:cubicBezTo>
                    <a:pt x="616" y="78"/>
                    <a:pt x="614" y="73"/>
                    <a:pt x="610" y="78"/>
                  </a:cubicBezTo>
                  <a:cubicBezTo>
                    <a:pt x="609" y="76"/>
                    <a:pt x="609" y="74"/>
                    <a:pt x="610" y="73"/>
                  </a:cubicBezTo>
                  <a:cubicBezTo>
                    <a:pt x="613" y="72"/>
                    <a:pt x="617" y="71"/>
                    <a:pt x="620" y="74"/>
                  </a:cubicBezTo>
                  <a:close/>
                  <a:moveTo>
                    <a:pt x="642" y="62"/>
                  </a:moveTo>
                  <a:cubicBezTo>
                    <a:pt x="639" y="63"/>
                    <a:pt x="636" y="62"/>
                    <a:pt x="633" y="65"/>
                  </a:cubicBezTo>
                  <a:cubicBezTo>
                    <a:pt x="632" y="63"/>
                    <a:pt x="634" y="62"/>
                    <a:pt x="633" y="60"/>
                  </a:cubicBezTo>
                  <a:cubicBezTo>
                    <a:pt x="636" y="58"/>
                    <a:pt x="639" y="58"/>
                    <a:pt x="642" y="62"/>
                  </a:cubicBezTo>
                  <a:close/>
                  <a:moveTo>
                    <a:pt x="659" y="41"/>
                  </a:moveTo>
                  <a:cubicBezTo>
                    <a:pt x="653" y="42"/>
                    <a:pt x="658" y="46"/>
                    <a:pt x="653" y="49"/>
                  </a:cubicBezTo>
                  <a:cubicBezTo>
                    <a:pt x="652" y="49"/>
                    <a:pt x="651" y="48"/>
                    <a:pt x="649" y="49"/>
                  </a:cubicBezTo>
                  <a:cubicBezTo>
                    <a:pt x="648" y="44"/>
                    <a:pt x="654" y="34"/>
                    <a:pt x="659" y="41"/>
                  </a:cubicBezTo>
                  <a:close/>
                  <a:moveTo>
                    <a:pt x="646" y="35"/>
                  </a:moveTo>
                  <a:cubicBezTo>
                    <a:pt x="646" y="39"/>
                    <a:pt x="643" y="42"/>
                    <a:pt x="639" y="45"/>
                  </a:cubicBezTo>
                  <a:cubicBezTo>
                    <a:pt x="638" y="44"/>
                    <a:pt x="639" y="43"/>
                    <a:pt x="640" y="42"/>
                  </a:cubicBezTo>
                  <a:cubicBezTo>
                    <a:pt x="641" y="40"/>
                    <a:pt x="639" y="41"/>
                    <a:pt x="638" y="38"/>
                  </a:cubicBezTo>
                  <a:cubicBezTo>
                    <a:pt x="640" y="37"/>
                    <a:pt x="639" y="35"/>
                    <a:pt x="641" y="34"/>
                  </a:cubicBezTo>
                  <a:cubicBezTo>
                    <a:pt x="643" y="34"/>
                    <a:pt x="644" y="36"/>
                    <a:pt x="646" y="35"/>
                  </a:cubicBezTo>
                  <a:close/>
                  <a:moveTo>
                    <a:pt x="643" y="43"/>
                  </a:moveTo>
                  <a:cubicBezTo>
                    <a:pt x="643" y="52"/>
                    <a:pt x="632" y="57"/>
                    <a:pt x="622" y="56"/>
                  </a:cubicBezTo>
                  <a:cubicBezTo>
                    <a:pt x="622" y="51"/>
                    <a:pt x="631" y="55"/>
                    <a:pt x="633" y="49"/>
                  </a:cubicBezTo>
                  <a:cubicBezTo>
                    <a:pt x="632" y="47"/>
                    <a:pt x="630" y="47"/>
                    <a:pt x="628" y="47"/>
                  </a:cubicBezTo>
                  <a:cubicBezTo>
                    <a:pt x="628" y="45"/>
                    <a:pt x="629" y="43"/>
                    <a:pt x="632" y="41"/>
                  </a:cubicBezTo>
                  <a:cubicBezTo>
                    <a:pt x="633" y="46"/>
                    <a:pt x="638" y="48"/>
                    <a:pt x="643" y="43"/>
                  </a:cubicBezTo>
                  <a:close/>
                  <a:moveTo>
                    <a:pt x="621" y="42"/>
                  </a:moveTo>
                  <a:cubicBezTo>
                    <a:pt x="627" y="46"/>
                    <a:pt x="618" y="47"/>
                    <a:pt x="622" y="51"/>
                  </a:cubicBezTo>
                  <a:cubicBezTo>
                    <a:pt x="620" y="52"/>
                    <a:pt x="617" y="51"/>
                    <a:pt x="618" y="53"/>
                  </a:cubicBezTo>
                  <a:cubicBezTo>
                    <a:pt x="617" y="54"/>
                    <a:pt x="616" y="52"/>
                    <a:pt x="615" y="51"/>
                  </a:cubicBezTo>
                  <a:cubicBezTo>
                    <a:pt x="620" y="48"/>
                    <a:pt x="615" y="45"/>
                    <a:pt x="621" y="42"/>
                  </a:cubicBezTo>
                  <a:close/>
                  <a:moveTo>
                    <a:pt x="610" y="52"/>
                  </a:moveTo>
                  <a:cubicBezTo>
                    <a:pt x="612" y="56"/>
                    <a:pt x="605" y="56"/>
                    <a:pt x="604" y="58"/>
                  </a:cubicBezTo>
                  <a:cubicBezTo>
                    <a:pt x="600" y="52"/>
                    <a:pt x="609" y="54"/>
                    <a:pt x="610" y="52"/>
                  </a:cubicBezTo>
                  <a:close/>
                  <a:moveTo>
                    <a:pt x="594" y="67"/>
                  </a:moveTo>
                  <a:cubicBezTo>
                    <a:pt x="595" y="66"/>
                    <a:pt x="588" y="65"/>
                    <a:pt x="587" y="73"/>
                  </a:cubicBezTo>
                  <a:cubicBezTo>
                    <a:pt x="578" y="68"/>
                    <a:pt x="598" y="57"/>
                    <a:pt x="600" y="50"/>
                  </a:cubicBezTo>
                  <a:cubicBezTo>
                    <a:pt x="602" y="56"/>
                    <a:pt x="597" y="61"/>
                    <a:pt x="594" y="67"/>
                  </a:cubicBezTo>
                  <a:close/>
                  <a:moveTo>
                    <a:pt x="608" y="47"/>
                  </a:moveTo>
                  <a:cubicBezTo>
                    <a:pt x="607" y="51"/>
                    <a:pt x="602" y="47"/>
                    <a:pt x="604" y="50"/>
                  </a:cubicBezTo>
                  <a:cubicBezTo>
                    <a:pt x="600" y="53"/>
                    <a:pt x="603" y="43"/>
                    <a:pt x="598" y="46"/>
                  </a:cubicBezTo>
                  <a:cubicBezTo>
                    <a:pt x="596" y="43"/>
                    <a:pt x="601" y="46"/>
                    <a:pt x="603" y="42"/>
                  </a:cubicBezTo>
                  <a:cubicBezTo>
                    <a:pt x="604" y="46"/>
                    <a:pt x="606" y="44"/>
                    <a:pt x="608" y="47"/>
                  </a:cubicBezTo>
                  <a:close/>
                  <a:moveTo>
                    <a:pt x="608" y="45"/>
                  </a:moveTo>
                  <a:cubicBezTo>
                    <a:pt x="606" y="40"/>
                    <a:pt x="605" y="41"/>
                    <a:pt x="604" y="37"/>
                  </a:cubicBezTo>
                  <a:cubicBezTo>
                    <a:pt x="607" y="36"/>
                    <a:pt x="613" y="42"/>
                    <a:pt x="608" y="45"/>
                  </a:cubicBezTo>
                  <a:close/>
                  <a:moveTo>
                    <a:pt x="590" y="56"/>
                  </a:moveTo>
                  <a:cubicBezTo>
                    <a:pt x="585" y="52"/>
                    <a:pt x="591" y="49"/>
                    <a:pt x="588" y="45"/>
                  </a:cubicBezTo>
                  <a:cubicBezTo>
                    <a:pt x="594" y="43"/>
                    <a:pt x="594" y="53"/>
                    <a:pt x="590" y="56"/>
                  </a:cubicBezTo>
                  <a:close/>
                  <a:moveTo>
                    <a:pt x="575" y="51"/>
                  </a:moveTo>
                  <a:cubicBezTo>
                    <a:pt x="572" y="43"/>
                    <a:pt x="582" y="48"/>
                    <a:pt x="585" y="43"/>
                  </a:cubicBezTo>
                  <a:cubicBezTo>
                    <a:pt x="587" y="51"/>
                    <a:pt x="576" y="43"/>
                    <a:pt x="575" y="51"/>
                  </a:cubicBezTo>
                  <a:close/>
                  <a:moveTo>
                    <a:pt x="577" y="40"/>
                  </a:moveTo>
                  <a:cubicBezTo>
                    <a:pt x="586" y="38"/>
                    <a:pt x="577" y="35"/>
                    <a:pt x="583" y="31"/>
                  </a:cubicBezTo>
                  <a:cubicBezTo>
                    <a:pt x="584" y="31"/>
                    <a:pt x="585" y="32"/>
                    <a:pt x="586" y="33"/>
                  </a:cubicBezTo>
                  <a:cubicBezTo>
                    <a:pt x="585" y="37"/>
                    <a:pt x="585" y="49"/>
                    <a:pt x="577" y="40"/>
                  </a:cubicBezTo>
                  <a:close/>
                  <a:moveTo>
                    <a:pt x="585" y="25"/>
                  </a:moveTo>
                  <a:cubicBezTo>
                    <a:pt x="590" y="29"/>
                    <a:pt x="583" y="33"/>
                    <a:pt x="581" y="28"/>
                  </a:cubicBezTo>
                  <a:cubicBezTo>
                    <a:pt x="582" y="25"/>
                    <a:pt x="582" y="27"/>
                    <a:pt x="585" y="25"/>
                  </a:cubicBezTo>
                  <a:close/>
                  <a:moveTo>
                    <a:pt x="577" y="33"/>
                  </a:moveTo>
                  <a:cubicBezTo>
                    <a:pt x="578" y="38"/>
                    <a:pt x="573" y="40"/>
                    <a:pt x="569" y="39"/>
                  </a:cubicBezTo>
                  <a:cubicBezTo>
                    <a:pt x="571" y="35"/>
                    <a:pt x="570" y="34"/>
                    <a:pt x="574" y="29"/>
                  </a:cubicBezTo>
                  <a:cubicBezTo>
                    <a:pt x="574" y="29"/>
                    <a:pt x="574" y="35"/>
                    <a:pt x="577" y="33"/>
                  </a:cubicBezTo>
                  <a:close/>
                  <a:moveTo>
                    <a:pt x="566" y="30"/>
                  </a:moveTo>
                  <a:cubicBezTo>
                    <a:pt x="565" y="32"/>
                    <a:pt x="567" y="35"/>
                    <a:pt x="567" y="38"/>
                  </a:cubicBezTo>
                  <a:cubicBezTo>
                    <a:pt x="564" y="41"/>
                    <a:pt x="563" y="37"/>
                    <a:pt x="560" y="39"/>
                  </a:cubicBezTo>
                  <a:cubicBezTo>
                    <a:pt x="560" y="37"/>
                    <a:pt x="560" y="36"/>
                    <a:pt x="562" y="34"/>
                  </a:cubicBezTo>
                  <a:cubicBezTo>
                    <a:pt x="560" y="34"/>
                    <a:pt x="559" y="33"/>
                    <a:pt x="557" y="31"/>
                  </a:cubicBezTo>
                  <a:cubicBezTo>
                    <a:pt x="552" y="33"/>
                    <a:pt x="556" y="36"/>
                    <a:pt x="552" y="38"/>
                  </a:cubicBezTo>
                  <a:cubicBezTo>
                    <a:pt x="547" y="23"/>
                    <a:pt x="559" y="31"/>
                    <a:pt x="566" y="30"/>
                  </a:cubicBezTo>
                  <a:close/>
                  <a:moveTo>
                    <a:pt x="544" y="23"/>
                  </a:moveTo>
                  <a:cubicBezTo>
                    <a:pt x="549" y="21"/>
                    <a:pt x="542" y="27"/>
                    <a:pt x="540" y="28"/>
                  </a:cubicBezTo>
                  <a:cubicBezTo>
                    <a:pt x="542" y="32"/>
                    <a:pt x="545" y="26"/>
                    <a:pt x="546" y="30"/>
                  </a:cubicBezTo>
                  <a:cubicBezTo>
                    <a:pt x="540" y="33"/>
                    <a:pt x="549" y="37"/>
                    <a:pt x="544" y="39"/>
                  </a:cubicBezTo>
                  <a:cubicBezTo>
                    <a:pt x="541" y="32"/>
                    <a:pt x="537" y="28"/>
                    <a:pt x="536" y="24"/>
                  </a:cubicBezTo>
                  <a:cubicBezTo>
                    <a:pt x="539" y="20"/>
                    <a:pt x="541" y="29"/>
                    <a:pt x="544" y="23"/>
                  </a:cubicBezTo>
                  <a:close/>
                  <a:moveTo>
                    <a:pt x="530" y="28"/>
                  </a:moveTo>
                  <a:cubicBezTo>
                    <a:pt x="528" y="31"/>
                    <a:pt x="534" y="35"/>
                    <a:pt x="529" y="38"/>
                  </a:cubicBezTo>
                  <a:cubicBezTo>
                    <a:pt x="531" y="39"/>
                    <a:pt x="532" y="37"/>
                    <a:pt x="534" y="40"/>
                  </a:cubicBezTo>
                  <a:cubicBezTo>
                    <a:pt x="536" y="39"/>
                    <a:pt x="535" y="37"/>
                    <a:pt x="534" y="36"/>
                  </a:cubicBezTo>
                  <a:cubicBezTo>
                    <a:pt x="539" y="36"/>
                    <a:pt x="537" y="41"/>
                    <a:pt x="545" y="42"/>
                  </a:cubicBezTo>
                  <a:cubicBezTo>
                    <a:pt x="541" y="45"/>
                    <a:pt x="540" y="48"/>
                    <a:pt x="543" y="51"/>
                  </a:cubicBezTo>
                  <a:cubicBezTo>
                    <a:pt x="540" y="52"/>
                    <a:pt x="537" y="54"/>
                    <a:pt x="535" y="51"/>
                  </a:cubicBezTo>
                  <a:cubicBezTo>
                    <a:pt x="539" y="49"/>
                    <a:pt x="537" y="44"/>
                    <a:pt x="541" y="45"/>
                  </a:cubicBezTo>
                  <a:cubicBezTo>
                    <a:pt x="536" y="38"/>
                    <a:pt x="529" y="48"/>
                    <a:pt x="524" y="39"/>
                  </a:cubicBezTo>
                  <a:cubicBezTo>
                    <a:pt x="529" y="35"/>
                    <a:pt x="523" y="29"/>
                    <a:pt x="530" y="28"/>
                  </a:cubicBezTo>
                  <a:close/>
                  <a:moveTo>
                    <a:pt x="519" y="33"/>
                  </a:moveTo>
                  <a:cubicBezTo>
                    <a:pt x="520" y="40"/>
                    <a:pt x="513" y="40"/>
                    <a:pt x="511" y="47"/>
                  </a:cubicBezTo>
                  <a:cubicBezTo>
                    <a:pt x="506" y="44"/>
                    <a:pt x="512" y="41"/>
                    <a:pt x="511" y="38"/>
                  </a:cubicBezTo>
                  <a:cubicBezTo>
                    <a:pt x="517" y="39"/>
                    <a:pt x="515" y="34"/>
                    <a:pt x="519" y="33"/>
                  </a:cubicBezTo>
                  <a:close/>
                  <a:moveTo>
                    <a:pt x="505" y="42"/>
                  </a:moveTo>
                  <a:cubicBezTo>
                    <a:pt x="502" y="48"/>
                    <a:pt x="506" y="48"/>
                    <a:pt x="502" y="52"/>
                  </a:cubicBezTo>
                  <a:cubicBezTo>
                    <a:pt x="501" y="49"/>
                    <a:pt x="504" y="44"/>
                    <a:pt x="499" y="46"/>
                  </a:cubicBezTo>
                  <a:cubicBezTo>
                    <a:pt x="494" y="44"/>
                    <a:pt x="503" y="46"/>
                    <a:pt x="505" y="42"/>
                  </a:cubicBezTo>
                  <a:close/>
                  <a:moveTo>
                    <a:pt x="492" y="54"/>
                  </a:moveTo>
                  <a:cubicBezTo>
                    <a:pt x="496" y="50"/>
                    <a:pt x="495" y="51"/>
                    <a:pt x="500" y="48"/>
                  </a:cubicBezTo>
                  <a:cubicBezTo>
                    <a:pt x="502" y="52"/>
                    <a:pt x="495" y="55"/>
                    <a:pt x="494" y="58"/>
                  </a:cubicBezTo>
                  <a:cubicBezTo>
                    <a:pt x="493" y="56"/>
                    <a:pt x="491" y="55"/>
                    <a:pt x="489" y="57"/>
                  </a:cubicBezTo>
                  <a:cubicBezTo>
                    <a:pt x="487" y="49"/>
                    <a:pt x="484" y="54"/>
                    <a:pt x="481" y="54"/>
                  </a:cubicBezTo>
                  <a:cubicBezTo>
                    <a:pt x="477" y="49"/>
                    <a:pt x="485" y="52"/>
                    <a:pt x="487" y="47"/>
                  </a:cubicBezTo>
                  <a:cubicBezTo>
                    <a:pt x="488" y="53"/>
                    <a:pt x="492" y="49"/>
                    <a:pt x="492" y="54"/>
                  </a:cubicBezTo>
                  <a:close/>
                  <a:moveTo>
                    <a:pt x="507" y="32"/>
                  </a:moveTo>
                  <a:cubicBezTo>
                    <a:pt x="508" y="34"/>
                    <a:pt x="505" y="34"/>
                    <a:pt x="504" y="32"/>
                  </a:cubicBezTo>
                  <a:cubicBezTo>
                    <a:pt x="504" y="35"/>
                    <a:pt x="505" y="37"/>
                    <a:pt x="501" y="37"/>
                  </a:cubicBezTo>
                  <a:cubicBezTo>
                    <a:pt x="501" y="35"/>
                    <a:pt x="502" y="34"/>
                    <a:pt x="500" y="32"/>
                  </a:cubicBezTo>
                  <a:cubicBezTo>
                    <a:pt x="503" y="28"/>
                    <a:pt x="505" y="34"/>
                    <a:pt x="507" y="32"/>
                  </a:cubicBezTo>
                  <a:close/>
                  <a:moveTo>
                    <a:pt x="485" y="29"/>
                  </a:moveTo>
                  <a:cubicBezTo>
                    <a:pt x="489" y="32"/>
                    <a:pt x="483" y="33"/>
                    <a:pt x="484" y="36"/>
                  </a:cubicBezTo>
                  <a:cubicBezTo>
                    <a:pt x="485" y="36"/>
                    <a:pt x="488" y="37"/>
                    <a:pt x="486" y="39"/>
                  </a:cubicBezTo>
                  <a:cubicBezTo>
                    <a:pt x="491" y="40"/>
                    <a:pt x="494" y="34"/>
                    <a:pt x="500" y="39"/>
                  </a:cubicBezTo>
                  <a:cubicBezTo>
                    <a:pt x="496" y="39"/>
                    <a:pt x="489" y="42"/>
                    <a:pt x="486" y="46"/>
                  </a:cubicBezTo>
                  <a:cubicBezTo>
                    <a:pt x="482" y="42"/>
                    <a:pt x="483" y="34"/>
                    <a:pt x="476" y="36"/>
                  </a:cubicBezTo>
                  <a:cubicBezTo>
                    <a:pt x="477" y="32"/>
                    <a:pt x="483" y="35"/>
                    <a:pt x="485" y="29"/>
                  </a:cubicBezTo>
                  <a:close/>
                  <a:moveTo>
                    <a:pt x="474" y="33"/>
                  </a:moveTo>
                  <a:cubicBezTo>
                    <a:pt x="471" y="36"/>
                    <a:pt x="468" y="36"/>
                    <a:pt x="474" y="42"/>
                  </a:cubicBezTo>
                  <a:cubicBezTo>
                    <a:pt x="472" y="46"/>
                    <a:pt x="469" y="46"/>
                    <a:pt x="465" y="43"/>
                  </a:cubicBezTo>
                  <a:cubicBezTo>
                    <a:pt x="468" y="41"/>
                    <a:pt x="467" y="40"/>
                    <a:pt x="466" y="41"/>
                  </a:cubicBezTo>
                  <a:cubicBezTo>
                    <a:pt x="467" y="37"/>
                    <a:pt x="470" y="33"/>
                    <a:pt x="469" y="29"/>
                  </a:cubicBezTo>
                  <a:cubicBezTo>
                    <a:pt x="472" y="26"/>
                    <a:pt x="470" y="35"/>
                    <a:pt x="474" y="33"/>
                  </a:cubicBezTo>
                  <a:close/>
                  <a:moveTo>
                    <a:pt x="457" y="39"/>
                  </a:moveTo>
                  <a:cubicBezTo>
                    <a:pt x="461" y="47"/>
                    <a:pt x="449" y="43"/>
                    <a:pt x="445" y="44"/>
                  </a:cubicBezTo>
                  <a:cubicBezTo>
                    <a:pt x="445" y="37"/>
                    <a:pt x="442" y="48"/>
                    <a:pt x="438" y="42"/>
                  </a:cubicBezTo>
                  <a:cubicBezTo>
                    <a:pt x="446" y="36"/>
                    <a:pt x="450" y="47"/>
                    <a:pt x="457" y="39"/>
                  </a:cubicBezTo>
                  <a:close/>
                  <a:moveTo>
                    <a:pt x="393" y="75"/>
                  </a:moveTo>
                  <a:cubicBezTo>
                    <a:pt x="392" y="74"/>
                    <a:pt x="391" y="73"/>
                    <a:pt x="390" y="71"/>
                  </a:cubicBezTo>
                  <a:cubicBezTo>
                    <a:pt x="390" y="76"/>
                    <a:pt x="386" y="78"/>
                    <a:pt x="382" y="79"/>
                  </a:cubicBezTo>
                  <a:cubicBezTo>
                    <a:pt x="380" y="72"/>
                    <a:pt x="392" y="73"/>
                    <a:pt x="391" y="68"/>
                  </a:cubicBezTo>
                  <a:cubicBezTo>
                    <a:pt x="395" y="67"/>
                    <a:pt x="399" y="73"/>
                    <a:pt x="393" y="75"/>
                  </a:cubicBezTo>
                  <a:close/>
                  <a:moveTo>
                    <a:pt x="421" y="50"/>
                  </a:moveTo>
                  <a:cubicBezTo>
                    <a:pt x="417" y="56"/>
                    <a:pt x="415" y="48"/>
                    <a:pt x="411" y="52"/>
                  </a:cubicBezTo>
                  <a:cubicBezTo>
                    <a:pt x="410" y="50"/>
                    <a:pt x="412" y="48"/>
                    <a:pt x="415" y="46"/>
                  </a:cubicBezTo>
                  <a:cubicBezTo>
                    <a:pt x="419" y="47"/>
                    <a:pt x="417" y="48"/>
                    <a:pt x="421" y="50"/>
                  </a:cubicBezTo>
                  <a:close/>
                  <a:moveTo>
                    <a:pt x="441" y="30"/>
                  </a:moveTo>
                  <a:cubicBezTo>
                    <a:pt x="443" y="34"/>
                    <a:pt x="435" y="35"/>
                    <a:pt x="434" y="37"/>
                  </a:cubicBezTo>
                  <a:cubicBezTo>
                    <a:pt x="432" y="34"/>
                    <a:pt x="432" y="31"/>
                    <a:pt x="435" y="29"/>
                  </a:cubicBezTo>
                  <a:cubicBezTo>
                    <a:pt x="433" y="35"/>
                    <a:pt x="438" y="34"/>
                    <a:pt x="441" y="30"/>
                  </a:cubicBezTo>
                  <a:close/>
                  <a:moveTo>
                    <a:pt x="375" y="79"/>
                  </a:moveTo>
                  <a:cubicBezTo>
                    <a:pt x="375" y="82"/>
                    <a:pt x="364" y="82"/>
                    <a:pt x="365" y="78"/>
                  </a:cubicBezTo>
                  <a:cubicBezTo>
                    <a:pt x="367" y="79"/>
                    <a:pt x="370" y="79"/>
                    <a:pt x="373" y="75"/>
                  </a:cubicBezTo>
                  <a:cubicBezTo>
                    <a:pt x="375" y="76"/>
                    <a:pt x="371" y="81"/>
                    <a:pt x="375" y="79"/>
                  </a:cubicBezTo>
                  <a:close/>
                  <a:moveTo>
                    <a:pt x="389" y="59"/>
                  </a:moveTo>
                  <a:cubicBezTo>
                    <a:pt x="388" y="57"/>
                    <a:pt x="397" y="55"/>
                    <a:pt x="391" y="54"/>
                  </a:cubicBezTo>
                  <a:cubicBezTo>
                    <a:pt x="390" y="49"/>
                    <a:pt x="396" y="55"/>
                    <a:pt x="398" y="54"/>
                  </a:cubicBezTo>
                  <a:cubicBezTo>
                    <a:pt x="400" y="50"/>
                    <a:pt x="404" y="44"/>
                    <a:pt x="408" y="48"/>
                  </a:cubicBezTo>
                  <a:cubicBezTo>
                    <a:pt x="402" y="58"/>
                    <a:pt x="397" y="53"/>
                    <a:pt x="389" y="59"/>
                  </a:cubicBezTo>
                  <a:close/>
                  <a:moveTo>
                    <a:pt x="417" y="37"/>
                  </a:moveTo>
                  <a:cubicBezTo>
                    <a:pt x="418" y="40"/>
                    <a:pt x="411" y="43"/>
                    <a:pt x="409" y="38"/>
                  </a:cubicBezTo>
                  <a:cubicBezTo>
                    <a:pt x="412" y="35"/>
                    <a:pt x="415" y="39"/>
                    <a:pt x="417" y="37"/>
                  </a:cubicBezTo>
                  <a:close/>
                  <a:moveTo>
                    <a:pt x="358" y="76"/>
                  </a:moveTo>
                  <a:cubicBezTo>
                    <a:pt x="358" y="77"/>
                    <a:pt x="359" y="77"/>
                    <a:pt x="360" y="76"/>
                  </a:cubicBezTo>
                  <a:cubicBezTo>
                    <a:pt x="361" y="78"/>
                    <a:pt x="359" y="78"/>
                    <a:pt x="359" y="77"/>
                  </a:cubicBezTo>
                  <a:cubicBezTo>
                    <a:pt x="356" y="79"/>
                    <a:pt x="361" y="80"/>
                    <a:pt x="362" y="80"/>
                  </a:cubicBezTo>
                  <a:cubicBezTo>
                    <a:pt x="363" y="81"/>
                    <a:pt x="361" y="83"/>
                    <a:pt x="360" y="82"/>
                  </a:cubicBezTo>
                  <a:cubicBezTo>
                    <a:pt x="359" y="82"/>
                    <a:pt x="359" y="83"/>
                    <a:pt x="360" y="84"/>
                  </a:cubicBezTo>
                  <a:cubicBezTo>
                    <a:pt x="359" y="84"/>
                    <a:pt x="358" y="83"/>
                    <a:pt x="359" y="82"/>
                  </a:cubicBezTo>
                  <a:cubicBezTo>
                    <a:pt x="357" y="80"/>
                    <a:pt x="355" y="83"/>
                    <a:pt x="353" y="80"/>
                  </a:cubicBezTo>
                  <a:cubicBezTo>
                    <a:pt x="356" y="80"/>
                    <a:pt x="357" y="78"/>
                    <a:pt x="357" y="75"/>
                  </a:cubicBezTo>
                  <a:cubicBezTo>
                    <a:pt x="358" y="74"/>
                    <a:pt x="358" y="76"/>
                    <a:pt x="358" y="76"/>
                  </a:cubicBezTo>
                  <a:close/>
                  <a:moveTo>
                    <a:pt x="360" y="62"/>
                  </a:moveTo>
                  <a:cubicBezTo>
                    <a:pt x="360" y="60"/>
                    <a:pt x="361" y="60"/>
                    <a:pt x="364" y="57"/>
                  </a:cubicBezTo>
                  <a:cubicBezTo>
                    <a:pt x="365" y="58"/>
                    <a:pt x="364" y="59"/>
                    <a:pt x="363" y="60"/>
                  </a:cubicBezTo>
                  <a:cubicBezTo>
                    <a:pt x="368" y="59"/>
                    <a:pt x="367" y="66"/>
                    <a:pt x="373" y="63"/>
                  </a:cubicBezTo>
                  <a:cubicBezTo>
                    <a:pt x="369" y="71"/>
                    <a:pt x="366" y="57"/>
                    <a:pt x="360" y="62"/>
                  </a:cubicBezTo>
                  <a:close/>
                  <a:moveTo>
                    <a:pt x="411" y="24"/>
                  </a:moveTo>
                  <a:cubicBezTo>
                    <a:pt x="414" y="24"/>
                    <a:pt x="417" y="24"/>
                    <a:pt x="420" y="24"/>
                  </a:cubicBezTo>
                  <a:cubicBezTo>
                    <a:pt x="420" y="33"/>
                    <a:pt x="415" y="24"/>
                    <a:pt x="411" y="26"/>
                  </a:cubicBezTo>
                  <a:cubicBezTo>
                    <a:pt x="411" y="24"/>
                    <a:pt x="409" y="22"/>
                    <a:pt x="410" y="21"/>
                  </a:cubicBezTo>
                  <a:cubicBezTo>
                    <a:pt x="409" y="16"/>
                    <a:pt x="413" y="23"/>
                    <a:pt x="411" y="24"/>
                  </a:cubicBezTo>
                  <a:close/>
                  <a:moveTo>
                    <a:pt x="345" y="72"/>
                  </a:moveTo>
                  <a:cubicBezTo>
                    <a:pt x="348" y="76"/>
                    <a:pt x="353" y="68"/>
                    <a:pt x="356" y="72"/>
                  </a:cubicBezTo>
                  <a:cubicBezTo>
                    <a:pt x="347" y="73"/>
                    <a:pt x="349" y="82"/>
                    <a:pt x="342" y="79"/>
                  </a:cubicBezTo>
                  <a:cubicBezTo>
                    <a:pt x="343" y="77"/>
                    <a:pt x="344" y="77"/>
                    <a:pt x="345" y="79"/>
                  </a:cubicBezTo>
                  <a:cubicBezTo>
                    <a:pt x="344" y="69"/>
                    <a:pt x="333" y="76"/>
                    <a:pt x="328" y="73"/>
                  </a:cubicBezTo>
                  <a:cubicBezTo>
                    <a:pt x="337" y="69"/>
                    <a:pt x="343" y="70"/>
                    <a:pt x="347" y="67"/>
                  </a:cubicBezTo>
                  <a:cubicBezTo>
                    <a:pt x="347" y="68"/>
                    <a:pt x="346" y="70"/>
                    <a:pt x="345" y="72"/>
                  </a:cubicBezTo>
                  <a:close/>
                  <a:moveTo>
                    <a:pt x="359" y="55"/>
                  </a:moveTo>
                  <a:cubicBezTo>
                    <a:pt x="358" y="52"/>
                    <a:pt x="355" y="49"/>
                    <a:pt x="361" y="48"/>
                  </a:cubicBezTo>
                  <a:cubicBezTo>
                    <a:pt x="364" y="51"/>
                    <a:pt x="363" y="53"/>
                    <a:pt x="359" y="55"/>
                  </a:cubicBezTo>
                  <a:close/>
                  <a:moveTo>
                    <a:pt x="383" y="32"/>
                  </a:moveTo>
                  <a:cubicBezTo>
                    <a:pt x="384" y="37"/>
                    <a:pt x="378" y="37"/>
                    <a:pt x="376" y="35"/>
                  </a:cubicBezTo>
                  <a:cubicBezTo>
                    <a:pt x="377" y="38"/>
                    <a:pt x="371" y="40"/>
                    <a:pt x="374" y="44"/>
                  </a:cubicBezTo>
                  <a:cubicBezTo>
                    <a:pt x="372" y="44"/>
                    <a:pt x="371" y="42"/>
                    <a:pt x="369" y="44"/>
                  </a:cubicBezTo>
                  <a:cubicBezTo>
                    <a:pt x="371" y="38"/>
                    <a:pt x="376" y="32"/>
                    <a:pt x="383" y="32"/>
                  </a:cubicBezTo>
                  <a:close/>
                  <a:moveTo>
                    <a:pt x="237" y="77"/>
                  </a:moveTo>
                  <a:cubicBezTo>
                    <a:pt x="235" y="74"/>
                    <a:pt x="241" y="76"/>
                    <a:pt x="242" y="74"/>
                  </a:cubicBezTo>
                  <a:cubicBezTo>
                    <a:pt x="244" y="77"/>
                    <a:pt x="246" y="79"/>
                    <a:pt x="242" y="81"/>
                  </a:cubicBezTo>
                  <a:cubicBezTo>
                    <a:pt x="241" y="80"/>
                    <a:pt x="239" y="75"/>
                    <a:pt x="237" y="77"/>
                  </a:cubicBezTo>
                  <a:close/>
                  <a:moveTo>
                    <a:pt x="260" y="64"/>
                  </a:moveTo>
                  <a:cubicBezTo>
                    <a:pt x="263" y="62"/>
                    <a:pt x="265" y="60"/>
                    <a:pt x="264" y="58"/>
                  </a:cubicBezTo>
                  <a:cubicBezTo>
                    <a:pt x="269" y="59"/>
                    <a:pt x="262" y="67"/>
                    <a:pt x="261" y="70"/>
                  </a:cubicBezTo>
                  <a:cubicBezTo>
                    <a:pt x="260" y="69"/>
                    <a:pt x="259" y="68"/>
                    <a:pt x="258" y="67"/>
                  </a:cubicBezTo>
                  <a:cubicBezTo>
                    <a:pt x="260" y="66"/>
                    <a:pt x="260" y="68"/>
                    <a:pt x="261" y="68"/>
                  </a:cubicBezTo>
                  <a:cubicBezTo>
                    <a:pt x="263" y="67"/>
                    <a:pt x="261" y="66"/>
                    <a:pt x="260" y="64"/>
                  </a:cubicBezTo>
                  <a:close/>
                  <a:moveTo>
                    <a:pt x="248" y="82"/>
                  </a:moveTo>
                  <a:cubicBezTo>
                    <a:pt x="246" y="79"/>
                    <a:pt x="249" y="77"/>
                    <a:pt x="251" y="74"/>
                  </a:cubicBezTo>
                  <a:cubicBezTo>
                    <a:pt x="254" y="79"/>
                    <a:pt x="253" y="81"/>
                    <a:pt x="248" y="82"/>
                  </a:cubicBezTo>
                  <a:close/>
                  <a:moveTo>
                    <a:pt x="272" y="64"/>
                  </a:moveTo>
                  <a:cubicBezTo>
                    <a:pt x="267" y="59"/>
                    <a:pt x="278" y="60"/>
                    <a:pt x="275" y="58"/>
                  </a:cubicBezTo>
                  <a:cubicBezTo>
                    <a:pt x="281" y="58"/>
                    <a:pt x="276" y="64"/>
                    <a:pt x="272" y="64"/>
                  </a:cubicBezTo>
                  <a:close/>
                  <a:moveTo>
                    <a:pt x="288" y="47"/>
                  </a:moveTo>
                  <a:cubicBezTo>
                    <a:pt x="290" y="49"/>
                    <a:pt x="293" y="49"/>
                    <a:pt x="289" y="43"/>
                  </a:cubicBezTo>
                  <a:cubicBezTo>
                    <a:pt x="293" y="42"/>
                    <a:pt x="291" y="44"/>
                    <a:pt x="293" y="47"/>
                  </a:cubicBezTo>
                  <a:cubicBezTo>
                    <a:pt x="294" y="45"/>
                    <a:pt x="293" y="44"/>
                    <a:pt x="295" y="42"/>
                  </a:cubicBezTo>
                  <a:cubicBezTo>
                    <a:pt x="294" y="46"/>
                    <a:pt x="299" y="44"/>
                    <a:pt x="301" y="48"/>
                  </a:cubicBezTo>
                  <a:cubicBezTo>
                    <a:pt x="301" y="50"/>
                    <a:pt x="300" y="51"/>
                    <a:pt x="298" y="53"/>
                  </a:cubicBezTo>
                  <a:cubicBezTo>
                    <a:pt x="301" y="45"/>
                    <a:pt x="291" y="50"/>
                    <a:pt x="291" y="53"/>
                  </a:cubicBezTo>
                  <a:cubicBezTo>
                    <a:pt x="286" y="54"/>
                    <a:pt x="290" y="49"/>
                    <a:pt x="288" y="47"/>
                  </a:cubicBezTo>
                  <a:close/>
                  <a:moveTo>
                    <a:pt x="270" y="69"/>
                  </a:moveTo>
                  <a:cubicBezTo>
                    <a:pt x="271" y="70"/>
                    <a:pt x="270" y="71"/>
                    <a:pt x="269" y="71"/>
                  </a:cubicBezTo>
                  <a:cubicBezTo>
                    <a:pt x="270" y="72"/>
                    <a:pt x="272" y="72"/>
                    <a:pt x="273" y="74"/>
                  </a:cubicBezTo>
                  <a:cubicBezTo>
                    <a:pt x="273" y="72"/>
                    <a:pt x="274" y="71"/>
                    <a:pt x="276" y="73"/>
                  </a:cubicBezTo>
                  <a:cubicBezTo>
                    <a:pt x="271" y="76"/>
                    <a:pt x="270" y="79"/>
                    <a:pt x="267" y="82"/>
                  </a:cubicBezTo>
                  <a:cubicBezTo>
                    <a:pt x="266" y="77"/>
                    <a:pt x="267" y="73"/>
                    <a:pt x="270" y="69"/>
                  </a:cubicBezTo>
                  <a:close/>
                  <a:moveTo>
                    <a:pt x="303" y="47"/>
                  </a:moveTo>
                  <a:cubicBezTo>
                    <a:pt x="304" y="45"/>
                    <a:pt x="306" y="45"/>
                    <a:pt x="308" y="47"/>
                  </a:cubicBezTo>
                  <a:cubicBezTo>
                    <a:pt x="307" y="48"/>
                    <a:pt x="306" y="47"/>
                    <a:pt x="306" y="46"/>
                  </a:cubicBezTo>
                  <a:cubicBezTo>
                    <a:pt x="305" y="48"/>
                    <a:pt x="311" y="52"/>
                    <a:pt x="306" y="56"/>
                  </a:cubicBezTo>
                  <a:cubicBezTo>
                    <a:pt x="302" y="52"/>
                    <a:pt x="307" y="50"/>
                    <a:pt x="303" y="47"/>
                  </a:cubicBezTo>
                  <a:close/>
                  <a:moveTo>
                    <a:pt x="329" y="32"/>
                  </a:moveTo>
                  <a:cubicBezTo>
                    <a:pt x="331" y="34"/>
                    <a:pt x="329" y="35"/>
                    <a:pt x="328" y="36"/>
                  </a:cubicBezTo>
                  <a:cubicBezTo>
                    <a:pt x="330" y="40"/>
                    <a:pt x="332" y="38"/>
                    <a:pt x="334" y="41"/>
                  </a:cubicBezTo>
                  <a:cubicBezTo>
                    <a:pt x="329" y="42"/>
                    <a:pt x="323" y="36"/>
                    <a:pt x="329" y="32"/>
                  </a:cubicBezTo>
                  <a:close/>
                  <a:moveTo>
                    <a:pt x="326" y="47"/>
                  </a:moveTo>
                  <a:cubicBezTo>
                    <a:pt x="316" y="49"/>
                    <a:pt x="319" y="57"/>
                    <a:pt x="314" y="62"/>
                  </a:cubicBezTo>
                  <a:cubicBezTo>
                    <a:pt x="312" y="62"/>
                    <a:pt x="312" y="61"/>
                    <a:pt x="313" y="61"/>
                  </a:cubicBezTo>
                  <a:cubicBezTo>
                    <a:pt x="312" y="60"/>
                    <a:pt x="311" y="61"/>
                    <a:pt x="310" y="61"/>
                  </a:cubicBezTo>
                  <a:cubicBezTo>
                    <a:pt x="308" y="57"/>
                    <a:pt x="315" y="55"/>
                    <a:pt x="317" y="54"/>
                  </a:cubicBezTo>
                  <a:cubicBezTo>
                    <a:pt x="315" y="53"/>
                    <a:pt x="314" y="53"/>
                    <a:pt x="312" y="54"/>
                  </a:cubicBezTo>
                  <a:cubicBezTo>
                    <a:pt x="316" y="51"/>
                    <a:pt x="319" y="39"/>
                    <a:pt x="326" y="47"/>
                  </a:cubicBezTo>
                  <a:close/>
                  <a:moveTo>
                    <a:pt x="296" y="76"/>
                  </a:moveTo>
                  <a:cubicBezTo>
                    <a:pt x="295" y="74"/>
                    <a:pt x="297" y="75"/>
                    <a:pt x="298" y="74"/>
                  </a:cubicBezTo>
                  <a:cubicBezTo>
                    <a:pt x="294" y="73"/>
                    <a:pt x="294" y="74"/>
                    <a:pt x="293" y="69"/>
                  </a:cubicBezTo>
                  <a:cubicBezTo>
                    <a:pt x="294" y="68"/>
                    <a:pt x="295" y="70"/>
                    <a:pt x="296" y="71"/>
                  </a:cubicBezTo>
                  <a:cubicBezTo>
                    <a:pt x="297" y="70"/>
                    <a:pt x="296" y="69"/>
                    <a:pt x="296" y="69"/>
                  </a:cubicBezTo>
                  <a:cubicBezTo>
                    <a:pt x="297" y="68"/>
                    <a:pt x="299" y="70"/>
                    <a:pt x="298" y="71"/>
                  </a:cubicBezTo>
                  <a:cubicBezTo>
                    <a:pt x="298" y="72"/>
                    <a:pt x="299" y="73"/>
                    <a:pt x="300" y="72"/>
                  </a:cubicBezTo>
                  <a:cubicBezTo>
                    <a:pt x="302" y="75"/>
                    <a:pt x="297" y="76"/>
                    <a:pt x="296" y="76"/>
                  </a:cubicBezTo>
                  <a:close/>
                  <a:moveTo>
                    <a:pt x="334" y="66"/>
                  </a:moveTo>
                  <a:cubicBezTo>
                    <a:pt x="330" y="68"/>
                    <a:pt x="327" y="68"/>
                    <a:pt x="324" y="65"/>
                  </a:cubicBezTo>
                  <a:cubicBezTo>
                    <a:pt x="327" y="63"/>
                    <a:pt x="333" y="65"/>
                    <a:pt x="330" y="59"/>
                  </a:cubicBezTo>
                  <a:cubicBezTo>
                    <a:pt x="332" y="56"/>
                    <a:pt x="333" y="62"/>
                    <a:pt x="335" y="63"/>
                  </a:cubicBezTo>
                  <a:cubicBezTo>
                    <a:pt x="334" y="64"/>
                    <a:pt x="333" y="65"/>
                    <a:pt x="334" y="66"/>
                  </a:cubicBezTo>
                  <a:close/>
                  <a:moveTo>
                    <a:pt x="347" y="54"/>
                  </a:moveTo>
                  <a:cubicBezTo>
                    <a:pt x="345" y="50"/>
                    <a:pt x="346" y="47"/>
                    <a:pt x="345" y="44"/>
                  </a:cubicBezTo>
                  <a:cubicBezTo>
                    <a:pt x="351" y="43"/>
                    <a:pt x="351" y="50"/>
                    <a:pt x="347" y="54"/>
                  </a:cubicBezTo>
                  <a:close/>
                  <a:moveTo>
                    <a:pt x="356" y="34"/>
                  </a:moveTo>
                  <a:cubicBezTo>
                    <a:pt x="359" y="38"/>
                    <a:pt x="355" y="40"/>
                    <a:pt x="356" y="43"/>
                  </a:cubicBezTo>
                  <a:cubicBezTo>
                    <a:pt x="354" y="44"/>
                    <a:pt x="353" y="42"/>
                    <a:pt x="352" y="41"/>
                  </a:cubicBezTo>
                  <a:cubicBezTo>
                    <a:pt x="357" y="39"/>
                    <a:pt x="352" y="36"/>
                    <a:pt x="356" y="34"/>
                  </a:cubicBezTo>
                  <a:close/>
                  <a:moveTo>
                    <a:pt x="340" y="49"/>
                  </a:moveTo>
                  <a:cubicBezTo>
                    <a:pt x="338" y="52"/>
                    <a:pt x="335" y="55"/>
                    <a:pt x="339" y="59"/>
                  </a:cubicBezTo>
                  <a:cubicBezTo>
                    <a:pt x="334" y="59"/>
                    <a:pt x="334" y="51"/>
                    <a:pt x="334" y="48"/>
                  </a:cubicBezTo>
                  <a:cubicBezTo>
                    <a:pt x="330" y="47"/>
                    <a:pt x="330" y="48"/>
                    <a:pt x="327" y="51"/>
                  </a:cubicBezTo>
                  <a:cubicBezTo>
                    <a:pt x="326" y="49"/>
                    <a:pt x="331" y="47"/>
                    <a:pt x="329" y="44"/>
                  </a:cubicBezTo>
                  <a:cubicBezTo>
                    <a:pt x="331" y="44"/>
                    <a:pt x="337" y="50"/>
                    <a:pt x="336" y="44"/>
                  </a:cubicBezTo>
                  <a:cubicBezTo>
                    <a:pt x="339" y="42"/>
                    <a:pt x="336" y="47"/>
                    <a:pt x="340" y="49"/>
                  </a:cubicBezTo>
                  <a:close/>
                  <a:moveTo>
                    <a:pt x="348" y="29"/>
                  </a:moveTo>
                  <a:cubicBezTo>
                    <a:pt x="347" y="34"/>
                    <a:pt x="343" y="37"/>
                    <a:pt x="338" y="41"/>
                  </a:cubicBezTo>
                  <a:cubicBezTo>
                    <a:pt x="339" y="34"/>
                    <a:pt x="343" y="30"/>
                    <a:pt x="348" y="26"/>
                  </a:cubicBezTo>
                  <a:cubicBezTo>
                    <a:pt x="349" y="28"/>
                    <a:pt x="342" y="33"/>
                    <a:pt x="348" y="29"/>
                  </a:cubicBezTo>
                  <a:close/>
                  <a:moveTo>
                    <a:pt x="332" y="37"/>
                  </a:moveTo>
                  <a:cubicBezTo>
                    <a:pt x="331" y="30"/>
                    <a:pt x="333" y="26"/>
                    <a:pt x="336" y="23"/>
                  </a:cubicBezTo>
                  <a:cubicBezTo>
                    <a:pt x="335" y="27"/>
                    <a:pt x="338" y="31"/>
                    <a:pt x="332" y="37"/>
                  </a:cubicBezTo>
                  <a:close/>
                  <a:moveTo>
                    <a:pt x="332" y="24"/>
                  </a:moveTo>
                  <a:cubicBezTo>
                    <a:pt x="330" y="24"/>
                    <a:pt x="329" y="25"/>
                    <a:pt x="329" y="26"/>
                  </a:cubicBezTo>
                  <a:cubicBezTo>
                    <a:pt x="328" y="27"/>
                    <a:pt x="327" y="24"/>
                    <a:pt x="325" y="26"/>
                  </a:cubicBezTo>
                  <a:cubicBezTo>
                    <a:pt x="325" y="27"/>
                    <a:pt x="325" y="28"/>
                    <a:pt x="323" y="29"/>
                  </a:cubicBezTo>
                  <a:cubicBezTo>
                    <a:pt x="321" y="26"/>
                    <a:pt x="325" y="23"/>
                    <a:pt x="326" y="20"/>
                  </a:cubicBezTo>
                  <a:cubicBezTo>
                    <a:pt x="328" y="23"/>
                    <a:pt x="330" y="21"/>
                    <a:pt x="332" y="24"/>
                  </a:cubicBezTo>
                  <a:close/>
                  <a:moveTo>
                    <a:pt x="319" y="27"/>
                  </a:moveTo>
                  <a:cubicBezTo>
                    <a:pt x="317" y="29"/>
                    <a:pt x="316" y="28"/>
                    <a:pt x="317" y="27"/>
                  </a:cubicBezTo>
                  <a:cubicBezTo>
                    <a:pt x="317" y="25"/>
                    <a:pt x="310" y="31"/>
                    <a:pt x="314" y="29"/>
                  </a:cubicBezTo>
                  <a:cubicBezTo>
                    <a:pt x="316" y="32"/>
                    <a:pt x="310" y="31"/>
                    <a:pt x="309" y="28"/>
                  </a:cubicBezTo>
                  <a:cubicBezTo>
                    <a:pt x="313" y="24"/>
                    <a:pt x="316" y="23"/>
                    <a:pt x="319" y="27"/>
                  </a:cubicBezTo>
                  <a:close/>
                  <a:moveTo>
                    <a:pt x="304" y="30"/>
                  </a:moveTo>
                  <a:cubicBezTo>
                    <a:pt x="302" y="37"/>
                    <a:pt x="308" y="34"/>
                    <a:pt x="309" y="40"/>
                  </a:cubicBezTo>
                  <a:cubicBezTo>
                    <a:pt x="311" y="33"/>
                    <a:pt x="316" y="36"/>
                    <a:pt x="323" y="31"/>
                  </a:cubicBezTo>
                  <a:cubicBezTo>
                    <a:pt x="323" y="33"/>
                    <a:pt x="322" y="35"/>
                    <a:pt x="323" y="36"/>
                  </a:cubicBezTo>
                  <a:cubicBezTo>
                    <a:pt x="320" y="38"/>
                    <a:pt x="313" y="35"/>
                    <a:pt x="315" y="41"/>
                  </a:cubicBezTo>
                  <a:cubicBezTo>
                    <a:pt x="314" y="42"/>
                    <a:pt x="308" y="38"/>
                    <a:pt x="309" y="42"/>
                  </a:cubicBezTo>
                  <a:cubicBezTo>
                    <a:pt x="306" y="39"/>
                    <a:pt x="302" y="42"/>
                    <a:pt x="299" y="39"/>
                  </a:cubicBezTo>
                  <a:cubicBezTo>
                    <a:pt x="304" y="36"/>
                    <a:pt x="297" y="32"/>
                    <a:pt x="304" y="30"/>
                  </a:cubicBezTo>
                  <a:close/>
                  <a:moveTo>
                    <a:pt x="278" y="50"/>
                  </a:moveTo>
                  <a:cubicBezTo>
                    <a:pt x="276" y="50"/>
                    <a:pt x="275" y="49"/>
                    <a:pt x="273" y="47"/>
                  </a:cubicBezTo>
                  <a:cubicBezTo>
                    <a:pt x="276" y="45"/>
                    <a:pt x="277" y="46"/>
                    <a:pt x="277" y="49"/>
                  </a:cubicBezTo>
                  <a:cubicBezTo>
                    <a:pt x="277" y="42"/>
                    <a:pt x="283" y="46"/>
                    <a:pt x="284" y="44"/>
                  </a:cubicBezTo>
                  <a:cubicBezTo>
                    <a:pt x="290" y="47"/>
                    <a:pt x="282" y="46"/>
                    <a:pt x="278" y="50"/>
                  </a:cubicBezTo>
                  <a:close/>
                  <a:moveTo>
                    <a:pt x="298" y="25"/>
                  </a:moveTo>
                  <a:cubicBezTo>
                    <a:pt x="303" y="25"/>
                    <a:pt x="295" y="32"/>
                    <a:pt x="295" y="35"/>
                  </a:cubicBezTo>
                  <a:cubicBezTo>
                    <a:pt x="292" y="34"/>
                    <a:pt x="289" y="37"/>
                    <a:pt x="286" y="33"/>
                  </a:cubicBezTo>
                  <a:cubicBezTo>
                    <a:pt x="288" y="32"/>
                    <a:pt x="289" y="31"/>
                    <a:pt x="288" y="29"/>
                  </a:cubicBezTo>
                  <a:cubicBezTo>
                    <a:pt x="292" y="35"/>
                    <a:pt x="294" y="26"/>
                    <a:pt x="298" y="25"/>
                  </a:cubicBezTo>
                  <a:close/>
                  <a:moveTo>
                    <a:pt x="272" y="47"/>
                  </a:moveTo>
                  <a:cubicBezTo>
                    <a:pt x="269" y="51"/>
                    <a:pt x="267" y="48"/>
                    <a:pt x="265" y="50"/>
                  </a:cubicBezTo>
                  <a:cubicBezTo>
                    <a:pt x="262" y="45"/>
                    <a:pt x="270" y="44"/>
                    <a:pt x="272" y="47"/>
                  </a:cubicBezTo>
                  <a:close/>
                  <a:moveTo>
                    <a:pt x="230" y="75"/>
                  </a:moveTo>
                  <a:cubicBezTo>
                    <a:pt x="231" y="76"/>
                    <a:pt x="230" y="76"/>
                    <a:pt x="230" y="77"/>
                  </a:cubicBezTo>
                  <a:cubicBezTo>
                    <a:pt x="229" y="77"/>
                    <a:pt x="229" y="78"/>
                    <a:pt x="230" y="79"/>
                  </a:cubicBezTo>
                  <a:cubicBezTo>
                    <a:pt x="228" y="79"/>
                    <a:pt x="224" y="71"/>
                    <a:pt x="219" y="72"/>
                  </a:cubicBezTo>
                  <a:cubicBezTo>
                    <a:pt x="219" y="67"/>
                    <a:pt x="226" y="60"/>
                    <a:pt x="230" y="66"/>
                  </a:cubicBezTo>
                  <a:cubicBezTo>
                    <a:pt x="229" y="66"/>
                    <a:pt x="228" y="65"/>
                    <a:pt x="227" y="64"/>
                  </a:cubicBezTo>
                  <a:cubicBezTo>
                    <a:pt x="226" y="65"/>
                    <a:pt x="228" y="66"/>
                    <a:pt x="228" y="67"/>
                  </a:cubicBezTo>
                  <a:cubicBezTo>
                    <a:pt x="225" y="68"/>
                    <a:pt x="223" y="67"/>
                    <a:pt x="219" y="70"/>
                  </a:cubicBezTo>
                  <a:cubicBezTo>
                    <a:pt x="221" y="72"/>
                    <a:pt x="224" y="68"/>
                    <a:pt x="226" y="69"/>
                  </a:cubicBezTo>
                  <a:cubicBezTo>
                    <a:pt x="226" y="72"/>
                    <a:pt x="225" y="77"/>
                    <a:pt x="230" y="75"/>
                  </a:cubicBezTo>
                  <a:close/>
                  <a:moveTo>
                    <a:pt x="256" y="49"/>
                  </a:moveTo>
                  <a:cubicBezTo>
                    <a:pt x="255" y="54"/>
                    <a:pt x="254" y="47"/>
                    <a:pt x="252" y="45"/>
                  </a:cubicBezTo>
                  <a:cubicBezTo>
                    <a:pt x="255" y="42"/>
                    <a:pt x="258" y="42"/>
                    <a:pt x="261" y="45"/>
                  </a:cubicBezTo>
                  <a:cubicBezTo>
                    <a:pt x="262" y="48"/>
                    <a:pt x="259" y="45"/>
                    <a:pt x="258" y="44"/>
                  </a:cubicBezTo>
                  <a:cubicBezTo>
                    <a:pt x="256" y="46"/>
                    <a:pt x="255" y="47"/>
                    <a:pt x="256" y="49"/>
                  </a:cubicBezTo>
                  <a:close/>
                  <a:moveTo>
                    <a:pt x="280" y="28"/>
                  </a:moveTo>
                  <a:cubicBezTo>
                    <a:pt x="285" y="18"/>
                    <a:pt x="292" y="27"/>
                    <a:pt x="280" y="28"/>
                  </a:cubicBezTo>
                  <a:close/>
                  <a:moveTo>
                    <a:pt x="277" y="22"/>
                  </a:moveTo>
                  <a:cubicBezTo>
                    <a:pt x="280" y="21"/>
                    <a:pt x="278" y="29"/>
                    <a:pt x="278" y="32"/>
                  </a:cubicBezTo>
                  <a:cubicBezTo>
                    <a:pt x="274" y="34"/>
                    <a:pt x="277" y="28"/>
                    <a:pt x="276" y="27"/>
                  </a:cubicBezTo>
                  <a:cubicBezTo>
                    <a:pt x="272" y="24"/>
                    <a:pt x="273" y="30"/>
                    <a:pt x="270" y="31"/>
                  </a:cubicBezTo>
                  <a:cubicBezTo>
                    <a:pt x="266" y="24"/>
                    <a:pt x="277" y="25"/>
                    <a:pt x="277" y="22"/>
                  </a:cubicBezTo>
                  <a:close/>
                  <a:moveTo>
                    <a:pt x="266" y="32"/>
                  </a:moveTo>
                  <a:cubicBezTo>
                    <a:pt x="269" y="36"/>
                    <a:pt x="267" y="40"/>
                    <a:pt x="271" y="35"/>
                  </a:cubicBezTo>
                  <a:cubicBezTo>
                    <a:pt x="274" y="41"/>
                    <a:pt x="266" y="39"/>
                    <a:pt x="263" y="40"/>
                  </a:cubicBezTo>
                  <a:cubicBezTo>
                    <a:pt x="261" y="36"/>
                    <a:pt x="260" y="38"/>
                    <a:pt x="259" y="34"/>
                  </a:cubicBezTo>
                  <a:cubicBezTo>
                    <a:pt x="262" y="33"/>
                    <a:pt x="264" y="33"/>
                    <a:pt x="266" y="32"/>
                  </a:cubicBezTo>
                  <a:close/>
                  <a:moveTo>
                    <a:pt x="247" y="41"/>
                  </a:moveTo>
                  <a:cubicBezTo>
                    <a:pt x="249" y="44"/>
                    <a:pt x="243" y="46"/>
                    <a:pt x="244" y="49"/>
                  </a:cubicBezTo>
                  <a:cubicBezTo>
                    <a:pt x="243" y="50"/>
                    <a:pt x="242" y="48"/>
                    <a:pt x="243" y="47"/>
                  </a:cubicBezTo>
                  <a:cubicBezTo>
                    <a:pt x="242" y="46"/>
                    <a:pt x="241" y="46"/>
                    <a:pt x="241" y="47"/>
                  </a:cubicBezTo>
                  <a:cubicBezTo>
                    <a:pt x="240" y="45"/>
                    <a:pt x="241" y="45"/>
                    <a:pt x="242" y="46"/>
                  </a:cubicBezTo>
                  <a:cubicBezTo>
                    <a:pt x="246" y="44"/>
                    <a:pt x="244" y="41"/>
                    <a:pt x="247" y="41"/>
                  </a:cubicBezTo>
                  <a:close/>
                  <a:moveTo>
                    <a:pt x="191" y="73"/>
                  </a:moveTo>
                  <a:cubicBezTo>
                    <a:pt x="190" y="69"/>
                    <a:pt x="191" y="71"/>
                    <a:pt x="188" y="74"/>
                  </a:cubicBezTo>
                  <a:cubicBezTo>
                    <a:pt x="187" y="71"/>
                    <a:pt x="187" y="69"/>
                    <a:pt x="189" y="67"/>
                  </a:cubicBezTo>
                  <a:cubicBezTo>
                    <a:pt x="193" y="67"/>
                    <a:pt x="195" y="71"/>
                    <a:pt x="191" y="73"/>
                  </a:cubicBezTo>
                  <a:close/>
                  <a:moveTo>
                    <a:pt x="215" y="53"/>
                  </a:moveTo>
                  <a:cubicBezTo>
                    <a:pt x="214" y="54"/>
                    <a:pt x="213" y="53"/>
                    <a:pt x="213" y="52"/>
                  </a:cubicBezTo>
                  <a:cubicBezTo>
                    <a:pt x="212" y="51"/>
                    <a:pt x="211" y="52"/>
                    <a:pt x="211" y="52"/>
                  </a:cubicBezTo>
                  <a:cubicBezTo>
                    <a:pt x="208" y="51"/>
                    <a:pt x="218" y="49"/>
                    <a:pt x="212" y="49"/>
                  </a:cubicBezTo>
                  <a:cubicBezTo>
                    <a:pt x="212" y="45"/>
                    <a:pt x="221" y="48"/>
                    <a:pt x="222" y="41"/>
                  </a:cubicBezTo>
                  <a:cubicBezTo>
                    <a:pt x="224" y="45"/>
                    <a:pt x="227" y="40"/>
                    <a:pt x="229" y="45"/>
                  </a:cubicBezTo>
                  <a:cubicBezTo>
                    <a:pt x="224" y="46"/>
                    <a:pt x="215" y="46"/>
                    <a:pt x="215" y="53"/>
                  </a:cubicBezTo>
                  <a:close/>
                  <a:moveTo>
                    <a:pt x="259" y="29"/>
                  </a:moveTo>
                  <a:cubicBezTo>
                    <a:pt x="253" y="28"/>
                    <a:pt x="253" y="37"/>
                    <a:pt x="247" y="36"/>
                  </a:cubicBezTo>
                  <a:cubicBezTo>
                    <a:pt x="246" y="34"/>
                    <a:pt x="254" y="24"/>
                    <a:pt x="254" y="29"/>
                  </a:cubicBezTo>
                  <a:cubicBezTo>
                    <a:pt x="255" y="27"/>
                    <a:pt x="257" y="25"/>
                    <a:pt x="256" y="22"/>
                  </a:cubicBezTo>
                  <a:cubicBezTo>
                    <a:pt x="261" y="21"/>
                    <a:pt x="256" y="27"/>
                    <a:pt x="259" y="29"/>
                  </a:cubicBezTo>
                  <a:close/>
                  <a:moveTo>
                    <a:pt x="236" y="29"/>
                  </a:moveTo>
                  <a:cubicBezTo>
                    <a:pt x="239" y="33"/>
                    <a:pt x="234" y="35"/>
                    <a:pt x="237" y="39"/>
                  </a:cubicBezTo>
                  <a:cubicBezTo>
                    <a:pt x="235" y="40"/>
                    <a:pt x="235" y="38"/>
                    <a:pt x="236" y="38"/>
                  </a:cubicBezTo>
                  <a:cubicBezTo>
                    <a:pt x="234" y="35"/>
                    <a:pt x="231" y="43"/>
                    <a:pt x="230" y="37"/>
                  </a:cubicBezTo>
                  <a:cubicBezTo>
                    <a:pt x="230" y="36"/>
                    <a:pt x="231" y="37"/>
                    <a:pt x="232" y="37"/>
                  </a:cubicBezTo>
                  <a:cubicBezTo>
                    <a:pt x="237" y="35"/>
                    <a:pt x="230" y="31"/>
                    <a:pt x="236" y="29"/>
                  </a:cubicBezTo>
                  <a:close/>
                  <a:moveTo>
                    <a:pt x="203" y="54"/>
                  </a:moveTo>
                  <a:cubicBezTo>
                    <a:pt x="203" y="57"/>
                    <a:pt x="205" y="59"/>
                    <a:pt x="205" y="62"/>
                  </a:cubicBezTo>
                  <a:cubicBezTo>
                    <a:pt x="203" y="65"/>
                    <a:pt x="198" y="58"/>
                    <a:pt x="202" y="64"/>
                  </a:cubicBezTo>
                  <a:cubicBezTo>
                    <a:pt x="200" y="65"/>
                    <a:pt x="196" y="61"/>
                    <a:pt x="200" y="66"/>
                  </a:cubicBezTo>
                  <a:cubicBezTo>
                    <a:pt x="197" y="65"/>
                    <a:pt x="192" y="66"/>
                    <a:pt x="192" y="61"/>
                  </a:cubicBezTo>
                  <a:cubicBezTo>
                    <a:pt x="199" y="65"/>
                    <a:pt x="198" y="59"/>
                    <a:pt x="203" y="54"/>
                  </a:cubicBezTo>
                  <a:close/>
                  <a:moveTo>
                    <a:pt x="82" y="61"/>
                  </a:moveTo>
                  <a:cubicBezTo>
                    <a:pt x="76" y="60"/>
                    <a:pt x="82" y="52"/>
                    <a:pt x="75" y="59"/>
                  </a:cubicBezTo>
                  <a:cubicBezTo>
                    <a:pt x="74" y="55"/>
                    <a:pt x="83" y="51"/>
                    <a:pt x="89" y="47"/>
                  </a:cubicBezTo>
                  <a:cubicBezTo>
                    <a:pt x="90" y="50"/>
                    <a:pt x="90" y="52"/>
                    <a:pt x="91" y="54"/>
                  </a:cubicBezTo>
                  <a:cubicBezTo>
                    <a:pt x="85" y="55"/>
                    <a:pt x="83" y="55"/>
                    <a:pt x="82" y="61"/>
                  </a:cubicBezTo>
                  <a:close/>
                  <a:moveTo>
                    <a:pt x="106" y="38"/>
                  </a:moveTo>
                  <a:cubicBezTo>
                    <a:pt x="110" y="35"/>
                    <a:pt x="106" y="44"/>
                    <a:pt x="109" y="41"/>
                  </a:cubicBezTo>
                  <a:cubicBezTo>
                    <a:pt x="110" y="43"/>
                    <a:pt x="107" y="44"/>
                    <a:pt x="106" y="45"/>
                  </a:cubicBezTo>
                  <a:cubicBezTo>
                    <a:pt x="102" y="43"/>
                    <a:pt x="107" y="41"/>
                    <a:pt x="106" y="38"/>
                  </a:cubicBezTo>
                  <a:close/>
                  <a:moveTo>
                    <a:pt x="80" y="70"/>
                  </a:moveTo>
                  <a:cubicBezTo>
                    <a:pt x="75" y="67"/>
                    <a:pt x="86" y="62"/>
                    <a:pt x="88" y="67"/>
                  </a:cubicBezTo>
                  <a:cubicBezTo>
                    <a:pt x="85" y="70"/>
                    <a:pt x="83" y="65"/>
                    <a:pt x="80" y="70"/>
                  </a:cubicBezTo>
                  <a:close/>
                  <a:moveTo>
                    <a:pt x="151" y="43"/>
                  </a:moveTo>
                  <a:cubicBezTo>
                    <a:pt x="156" y="38"/>
                    <a:pt x="151" y="38"/>
                    <a:pt x="159" y="37"/>
                  </a:cubicBezTo>
                  <a:cubicBezTo>
                    <a:pt x="159" y="38"/>
                    <a:pt x="158" y="38"/>
                    <a:pt x="158" y="38"/>
                  </a:cubicBezTo>
                  <a:cubicBezTo>
                    <a:pt x="156" y="39"/>
                    <a:pt x="158" y="40"/>
                    <a:pt x="159" y="42"/>
                  </a:cubicBezTo>
                  <a:cubicBezTo>
                    <a:pt x="156" y="45"/>
                    <a:pt x="154" y="41"/>
                    <a:pt x="151" y="43"/>
                  </a:cubicBezTo>
                  <a:close/>
                  <a:moveTo>
                    <a:pt x="121" y="68"/>
                  </a:moveTo>
                  <a:cubicBezTo>
                    <a:pt x="123" y="69"/>
                    <a:pt x="124" y="71"/>
                    <a:pt x="125" y="72"/>
                  </a:cubicBezTo>
                  <a:cubicBezTo>
                    <a:pt x="121" y="76"/>
                    <a:pt x="116" y="70"/>
                    <a:pt x="121" y="68"/>
                  </a:cubicBezTo>
                  <a:close/>
                  <a:moveTo>
                    <a:pt x="170" y="40"/>
                  </a:moveTo>
                  <a:cubicBezTo>
                    <a:pt x="172" y="45"/>
                    <a:pt x="170" y="45"/>
                    <a:pt x="165" y="48"/>
                  </a:cubicBezTo>
                  <a:cubicBezTo>
                    <a:pt x="161" y="44"/>
                    <a:pt x="169" y="43"/>
                    <a:pt x="170" y="40"/>
                  </a:cubicBezTo>
                  <a:close/>
                  <a:moveTo>
                    <a:pt x="134" y="77"/>
                  </a:moveTo>
                  <a:cubicBezTo>
                    <a:pt x="132" y="75"/>
                    <a:pt x="133" y="74"/>
                    <a:pt x="132" y="72"/>
                  </a:cubicBezTo>
                  <a:cubicBezTo>
                    <a:pt x="134" y="72"/>
                    <a:pt x="135" y="71"/>
                    <a:pt x="137" y="70"/>
                  </a:cubicBezTo>
                  <a:cubicBezTo>
                    <a:pt x="140" y="72"/>
                    <a:pt x="139" y="73"/>
                    <a:pt x="140" y="75"/>
                  </a:cubicBezTo>
                  <a:cubicBezTo>
                    <a:pt x="138" y="77"/>
                    <a:pt x="136" y="75"/>
                    <a:pt x="134" y="77"/>
                  </a:cubicBezTo>
                  <a:close/>
                  <a:moveTo>
                    <a:pt x="142" y="71"/>
                  </a:moveTo>
                  <a:cubicBezTo>
                    <a:pt x="142" y="65"/>
                    <a:pt x="146" y="71"/>
                    <a:pt x="152" y="67"/>
                  </a:cubicBezTo>
                  <a:cubicBezTo>
                    <a:pt x="150" y="67"/>
                    <a:pt x="148" y="68"/>
                    <a:pt x="147" y="66"/>
                  </a:cubicBezTo>
                  <a:cubicBezTo>
                    <a:pt x="149" y="64"/>
                    <a:pt x="151" y="64"/>
                    <a:pt x="153" y="66"/>
                  </a:cubicBezTo>
                  <a:cubicBezTo>
                    <a:pt x="152" y="72"/>
                    <a:pt x="146" y="68"/>
                    <a:pt x="142" y="71"/>
                  </a:cubicBezTo>
                  <a:close/>
                  <a:moveTo>
                    <a:pt x="159" y="63"/>
                  </a:moveTo>
                  <a:cubicBezTo>
                    <a:pt x="158" y="61"/>
                    <a:pt x="162" y="63"/>
                    <a:pt x="161" y="60"/>
                  </a:cubicBezTo>
                  <a:cubicBezTo>
                    <a:pt x="165" y="64"/>
                    <a:pt x="161" y="69"/>
                    <a:pt x="162" y="74"/>
                  </a:cubicBezTo>
                  <a:cubicBezTo>
                    <a:pt x="159" y="71"/>
                    <a:pt x="161" y="64"/>
                    <a:pt x="159" y="63"/>
                  </a:cubicBezTo>
                  <a:close/>
                  <a:moveTo>
                    <a:pt x="195" y="37"/>
                  </a:moveTo>
                  <a:cubicBezTo>
                    <a:pt x="191" y="34"/>
                    <a:pt x="199" y="30"/>
                    <a:pt x="201" y="31"/>
                  </a:cubicBezTo>
                  <a:cubicBezTo>
                    <a:pt x="203" y="36"/>
                    <a:pt x="198" y="34"/>
                    <a:pt x="195" y="37"/>
                  </a:cubicBezTo>
                  <a:close/>
                  <a:moveTo>
                    <a:pt x="229" y="29"/>
                  </a:moveTo>
                  <a:cubicBezTo>
                    <a:pt x="227" y="31"/>
                    <a:pt x="225" y="29"/>
                    <a:pt x="223" y="31"/>
                  </a:cubicBezTo>
                  <a:cubicBezTo>
                    <a:pt x="221" y="33"/>
                    <a:pt x="228" y="28"/>
                    <a:pt x="224" y="25"/>
                  </a:cubicBezTo>
                  <a:cubicBezTo>
                    <a:pt x="226" y="24"/>
                    <a:pt x="228" y="22"/>
                    <a:pt x="230" y="21"/>
                  </a:cubicBezTo>
                  <a:cubicBezTo>
                    <a:pt x="227" y="21"/>
                    <a:pt x="227" y="19"/>
                    <a:pt x="229" y="18"/>
                  </a:cubicBezTo>
                  <a:cubicBezTo>
                    <a:pt x="233" y="22"/>
                    <a:pt x="226" y="25"/>
                    <a:pt x="229" y="29"/>
                  </a:cubicBezTo>
                  <a:close/>
                  <a:moveTo>
                    <a:pt x="182" y="51"/>
                  </a:moveTo>
                  <a:cubicBezTo>
                    <a:pt x="185" y="50"/>
                    <a:pt x="180" y="56"/>
                    <a:pt x="181" y="59"/>
                  </a:cubicBezTo>
                  <a:cubicBezTo>
                    <a:pt x="178" y="61"/>
                    <a:pt x="175" y="56"/>
                    <a:pt x="179" y="53"/>
                  </a:cubicBezTo>
                  <a:cubicBezTo>
                    <a:pt x="180" y="59"/>
                    <a:pt x="179" y="53"/>
                    <a:pt x="182" y="51"/>
                  </a:cubicBezTo>
                  <a:close/>
                  <a:moveTo>
                    <a:pt x="212" y="24"/>
                  </a:moveTo>
                  <a:cubicBezTo>
                    <a:pt x="218" y="25"/>
                    <a:pt x="209" y="27"/>
                    <a:pt x="206" y="30"/>
                  </a:cubicBezTo>
                  <a:cubicBezTo>
                    <a:pt x="206" y="29"/>
                    <a:pt x="206" y="28"/>
                    <a:pt x="205" y="26"/>
                  </a:cubicBezTo>
                  <a:cubicBezTo>
                    <a:pt x="207" y="21"/>
                    <a:pt x="213" y="30"/>
                    <a:pt x="212" y="24"/>
                  </a:cubicBezTo>
                  <a:close/>
                  <a:moveTo>
                    <a:pt x="184" y="44"/>
                  </a:moveTo>
                  <a:cubicBezTo>
                    <a:pt x="182" y="48"/>
                    <a:pt x="176" y="42"/>
                    <a:pt x="177" y="48"/>
                  </a:cubicBezTo>
                  <a:cubicBezTo>
                    <a:pt x="172" y="49"/>
                    <a:pt x="175" y="44"/>
                    <a:pt x="178" y="43"/>
                  </a:cubicBezTo>
                  <a:cubicBezTo>
                    <a:pt x="176" y="41"/>
                    <a:pt x="174" y="44"/>
                    <a:pt x="172" y="40"/>
                  </a:cubicBezTo>
                  <a:cubicBezTo>
                    <a:pt x="174" y="38"/>
                    <a:pt x="176" y="40"/>
                    <a:pt x="174" y="41"/>
                  </a:cubicBezTo>
                  <a:cubicBezTo>
                    <a:pt x="179" y="43"/>
                    <a:pt x="180" y="37"/>
                    <a:pt x="183" y="38"/>
                  </a:cubicBezTo>
                  <a:cubicBezTo>
                    <a:pt x="184" y="40"/>
                    <a:pt x="180" y="41"/>
                    <a:pt x="184" y="44"/>
                  </a:cubicBezTo>
                  <a:close/>
                  <a:moveTo>
                    <a:pt x="194" y="18"/>
                  </a:moveTo>
                  <a:cubicBezTo>
                    <a:pt x="197" y="17"/>
                    <a:pt x="199" y="17"/>
                    <a:pt x="201" y="16"/>
                  </a:cubicBezTo>
                  <a:cubicBezTo>
                    <a:pt x="205" y="24"/>
                    <a:pt x="195" y="20"/>
                    <a:pt x="194" y="29"/>
                  </a:cubicBezTo>
                  <a:cubicBezTo>
                    <a:pt x="190" y="29"/>
                    <a:pt x="190" y="27"/>
                    <a:pt x="190" y="23"/>
                  </a:cubicBezTo>
                  <a:cubicBezTo>
                    <a:pt x="189" y="26"/>
                    <a:pt x="188" y="26"/>
                    <a:pt x="187" y="24"/>
                  </a:cubicBezTo>
                  <a:cubicBezTo>
                    <a:pt x="190" y="23"/>
                    <a:pt x="194" y="22"/>
                    <a:pt x="197" y="21"/>
                  </a:cubicBezTo>
                  <a:cubicBezTo>
                    <a:pt x="198" y="19"/>
                    <a:pt x="196" y="20"/>
                    <a:pt x="194" y="18"/>
                  </a:cubicBezTo>
                  <a:close/>
                  <a:moveTo>
                    <a:pt x="185" y="31"/>
                  </a:moveTo>
                  <a:cubicBezTo>
                    <a:pt x="182" y="32"/>
                    <a:pt x="177" y="31"/>
                    <a:pt x="177" y="28"/>
                  </a:cubicBezTo>
                  <a:cubicBezTo>
                    <a:pt x="180" y="25"/>
                    <a:pt x="185" y="28"/>
                    <a:pt x="185" y="31"/>
                  </a:cubicBezTo>
                  <a:close/>
                  <a:moveTo>
                    <a:pt x="169" y="34"/>
                  </a:moveTo>
                  <a:cubicBezTo>
                    <a:pt x="164" y="30"/>
                    <a:pt x="171" y="28"/>
                    <a:pt x="169" y="25"/>
                  </a:cubicBezTo>
                  <a:cubicBezTo>
                    <a:pt x="171" y="24"/>
                    <a:pt x="171" y="32"/>
                    <a:pt x="169" y="34"/>
                  </a:cubicBezTo>
                  <a:close/>
                  <a:moveTo>
                    <a:pt x="120" y="63"/>
                  </a:moveTo>
                  <a:cubicBezTo>
                    <a:pt x="121" y="66"/>
                    <a:pt x="119" y="64"/>
                    <a:pt x="118" y="63"/>
                  </a:cubicBezTo>
                  <a:cubicBezTo>
                    <a:pt x="114" y="67"/>
                    <a:pt x="114" y="78"/>
                    <a:pt x="107" y="70"/>
                  </a:cubicBezTo>
                  <a:cubicBezTo>
                    <a:pt x="113" y="68"/>
                    <a:pt x="112" y="65"/>
                    <a:pt x="114" y="61"/>
                  </a:cubicBezTo>
                  <a:cubicBezTo>
                    <a:pt x="116" y="59"/>
                    <a:pt x="118" y="64"/>
                    <a:pt x="120" y="63"/>
                  </a:cubicBezTo>
                  <a:close/>
                  <a:moveTo>
                    <a:pt x="137" y="44"/>
                  </a:moveTo>
                  <a:cubicBezTo>
                    <a:pt x="136" y="45"/>
                    <a:pt x="137" y="45"/>
                    <a:pt x="137" y="46"/>
                  </a:cubicBezTo>
                  <a:cubicBezTo>
                    <a:pt x="131" y="45"/>
                    <a:pt x="140" y="43"/>
                    <a:pt x="141" y="40"/>
                  </a:cubicBezTo>
                  <a:cubicBezTo>
                    <a:pt x="145" y="43"/>
                    <a:pt x="140" y="46"/>
                    <a:pt x="137" y="44"/>
                  </a:cubicBezTo>
                  <a:close/>
                  <a:moveTo>
                    <a:pt x="160" y="29"/>
                  </a:moveTo>
                  <a:cubicBezTo>
                    <a:pt x="157" y="30"/>
                    <a:pt x="155" y="32"/>
                    <a:pt x="153" y="34"/>
                  </a:cubicBezTo>
                  <a:cubicBezTo>
                    <a:pt x="151" y="30"/>
                    <a:pt x="156" y="27"/>
                    <a:pt x="156" y="24"/>
                  </a:cubicBezTo>
                  <a:cubicBezTo>
                    <a:pt x="160" y="25"/>
                    <a:pt x="157" y="26"/>
                    <a:pt x="160" y="29"/>
                  </a:cubicBezTo>
                  <a:close/>
                  <a:moveTo>
                    <a:pt x="118" y="54"/>
                  </a:moveTo>
                  <a:cubicBezTo>
                    <a:pt x="121" y="55"/>
                    <a:pt x="121" y="50"/>
                    <a:pt x="125" y="52"/>
                  </a:cubicBezTo>
                  <a:cubicBezTo>
                    <a:pt x="126" y="58"/>
                    <a:pt x="119" y="56"/>
                    <a:pt x="116" y="59"/>
                  </a:cubicBezTo>
                  <a:cubicBezTo>
                    <a:pt x="115" y="57"/>
                    <a:pt x="114" y="56"/>
                    <a:pt x="113" y="54"/>
                  </a:cubicBezTo>
                  <a:cubicBezTo>
                    <a:pt x="115" y="51"/>
                    <a:pt x="116" y="49"/>
                    <a:pt x="117" y="48"/>
                  </a:cubicBezTo>
                  <a:cubicBezTo>
                    <a:pt x="121" y="46"/>
                    <a:pt x="116" y="52"/>
                    <a:pt x="118" y="54"/>
                  </a:cubicBezTo>
                  <a:close/>
                  <a:moveTo>
                    <a:pt x="124" y="36"/>
                  </a:moveTo>
                  <a:cubicBezTo>
                    <a:pt x="128" y="40"/>
                    <a:pt x="124" y="43"/>
                    <a:pt x="124" y="46"/>
                  </a:cubicBezTo>
                  <a:cubicBezTo>
                    <a:pt x="123" y="46"/>
                    <a:pt x="123" y="45"/>
                    <a:pt x="123" y="44"/>
                  </a:cubicBezTo>
                  <a:cubicBezTo>
                    <a:pt x="122" y="44"/>
                    <a:pt x="120" y="44"/>
                    <a:pt x="118" y="45"/>
                  </a:cubicBezTo>
                  <a:cubicBezTo>
                    <a:pt x="117" y="42"/>
                    <a:pt x="120" y="39"/>
                    <a:pt x="124" y="36"/>
                  </a:cubicBezTo>
                  <a:close/>
                  <a:moveTo>
                    <a:pt x="108" y="51"/>
                  </a:moveTo>
                  <a:cubicBezTo>
                    <a:pt x="105" y="55"/>
                    <a:pt x="103" y="61"/>
                    <a:pt x="99" y="62"/>
                  </a:cubicBezTo>
                  <a:cubicBezTo>
                    <a:pt x="99" y="57"/>
                    <a:pt x="96" y="52"/>
                    <a:pt x="102" y="48"/>
                  </a:cubicBezTo>
                  <a:cubicBezTo>
                    <a:pt x="106" y="48"/>
                    <a:pt x="104" y="53"/>
                    <a:pt x="108" y="51"/>
                  </a:cubicBezTo>
                  <a:close/>
                  <a:moveTo>
                    <a:pt x="147" y="15"/>
                  </a:moveTo>
                  <a:cubicBezTo>
                    <a:pt x="145" y="17"/>
                    <a:pt x="144" y="16"/>
                    <a:pt x="145" y="15"/>
                  </a:cubicBezTo>
                  <a:cubicBezTo>
                    <a:pt x="143" y="14"/>
                    <a:pt x="139" y="17"/>
                    <a:pt x="137" y="18"/>
                  </a:cubicBezTo>
                  <a:cubicBezTo>
                    <a:pt x="134" y="14"/>
                    <a:pt x="144" y="9"/>
                    <a:pt x="147" y="15"/>
                  </a:cubicBezTo>
                  <a:close/>
                  <a:moveTo>
                    <a:pt x="134" y="19"/>
                  </a:moveTo>
                  <a:cubicBezTo>
                    <a:pt x="134" y="24"/>
                    <a:pt x="130" y="26"/>
                    <a:pt x="131" y="29"/>
                  </a:cubicBezTo>
                  <a:cubicBezTo>
                    <a:pt x="129" y="31"/>
                    <a:pt x="127" y="33"/>
                    <a:pt x="124" y="34"/>
                  </a:cubicBezTo>
                  <a:cubicBezTo>
                    <a:pt x="122" y="33"/>
                    <a:pt x="122" y="31"/>
                    <a:pt x="124" y="29"/>
                  </a:cubicBezTo>
                  <a:cubicBezTo>
                    <a:pt x="125" y="30"/>
                    <a:pt x="124" y="31"/>
                    <a:pt x="124" y="31"/>
                  </a:cubicBezTo>
                  <a:cubicBezTo>
                    <a:pt x="128" y="32"/>
                    <a:pt x="130" y="18"/>
                    <a:pt x="128" y="21"/>
                  </a:cubicBezTo>
                  <a:cubicBezTo>
                    <a:pt x="127" y="19"/>
                    <a:pt x="131" y="18"/>
                    <a:pt x="130" y="16"/>
                  </a:cubicBezTo>
                  <a:cubicBezTo>
                    <a:pt x="132" y="15"/>
                    <a:pt x="131" y="18"/>
                    <a:pt x="134" y="19"/>
                  </a:cubicBezTo>
                  <a:close/>
                  <a:moveTo>
                    <a:pt x="120" y="24"/>
                  </a:moveTo>
                  <a:cubicBezTo>
                    <a:pt x="123" y="27"/>
                    <a:pt x="117" y="29"/>
                    <a:pt x="119" y="32"/>
                  </a:cubicBezTo>
                  <a:cubicBezTo>
                    <a:pt x="116" y="33"/>
                    <a:pt x="115" y="25"/>
                    <a:pt x="120" y="24"/>
                  </a:cubicBezTo>
                  <a:close/>
                  <a:moveTo>
                    <a:pt x="106" y="34"/>
                  </a:moveTo>
                  <a:cubicBezTo>
                    <a:pt x="106" y="31"/>
                    <a:pt x="109" y="28"/>
                    <a:pt x="112" y="26"/>
                  </a:cubicBezTo>
                  <a:cubicBezTo>
                    <a:pt x="117" y="31"/>
                    <a:pt x="110" y="32"/>
                    <a:pt x="106" y="34"/>
                  </a:cubicBezTo>
                  <a:close/>
                  <a:moveTo>
                    <a:pt x="45" y="55"/>
                  </a:moveTo>
                  <a:cubicBezTo>
                    <a:pt x="41" y="57"/>
                    <a:pt x="37" y="57"/>
                    <a:pt x="34" y="53"/>
                  </a:cubicBezTo>
                  <a:cubicBezTo>
                    <a:pt x="33" y="56"/>
                    <a:pt x="31" y="59"/>
                    <a:pt x="34" y="62"/>
                  </a:cubicBezTo>
                  <a:cubicBezTo>
                    <a:pt x="28" y="65"/>
                    <a:pt x="29" y="66"/>
                    <a:pt x="24" y="66"/>
                  </a:cubicBezTo>
                  <a:cubicBezTo>
                    <a:pt x="27" y="60"/>
                    <a:pt x="31" y="59"/>
                    <a:pt x="27" y="51"/>
                  </a:cubicBezTo>
                  <a:cubicBezTo>
                    <a:pt x="36" y="50"/>
                    <a:pt x="32" y="41"/>
                    <a:pt x="35" y="36"/>
                  </a:cubicBezTo>
                  <a:cubicBezTo>
                    <a:pt x="36" y="40"/>
                    <a:pt x="38" y="45"/>
                    <a:pt x="34" y="49"/>
                  </a:cubicBezTo>
                  <a:cubicBezTo>
                    <a:pt x="34" y="48"/>
                    <a:pt x="33" y="48"/>
                    <a:pt x="32" y="49"/>
                  </a:cubicBezTo>
                  <a:cubicBezTo>
                    <a:pt x="33" y="49"/>
                    <a:pt x="34" y="50"/>
                    <a:pt x="34" y="51"/>
                  </a:cubicBezTo>
                  <a:cubicBezTo>
                    <a:pt x="36" y="53"/>
                    <a:pt x="38" y="49"/>
                    <a:pt x="40" y="50"/>
                  </a:cubicBezTo>
                  <a:cubicBezTo>
                    <a:pt x="41" y="48"/>
                    <a:pt x="42" y="46"/>
                    <a:pt x="40" y="44"/>
                  </a:cubicBezTo>
                  <a:cubicBezTo>
                    <a:pt x="43" y="42"/>
                    <a:pt x="46" y="40"/>
                    <a:pt x="49" y="37"/>
                  </a:cubicBezTo>
                  <a:cubicBezTo>
                    <a:pt x="55" y="44"/>
                    <a:pt x="42" y="47"/>
                    <a:pt x="45" y="55"/>
                  </a:cubicBezTo>
                  <a:close/>
                  <a:moveTo>
                    <a:pt x="64" y="49"/>
                  </a:moveTo>
                  <a:cubicBezTo>
                    <a:pt x="63" y="48"/>
                    <a:pt x="62" y="50"/>
                    <a:pt x="61" y="50"/>
                  </a:cubicBezTo>
                  <a:cubicBezTo>
                    <a:pt x="57" y="41"/>
                    <a:pt x="73" y="49"/>
                    <a:pt x="65" y="54"/>
                  </a:cubicBezTo>
                  <a:cubicBezTo>
                    <a:pt x="64" y="52"/>
                    <a:pt x="65" y="51"/>
                    <a:pt x="64" y="49"/>
                  </a:cubicBezTo>
                  <a:close/>
                  <a:moveTo>
                    <a:pt x="97" y="29"/>
                  </a:moveTo>
                  <a:cubicBezTo>
                    <a:pt x="95" y="22"/>
                    <a:pt x="106" y="27"/>
                    <a:pt x="104" y="20"/>
                  </a:cubicBezTo>
                  <a:cubicBezTo>
                    <a:pt x="108" y="23"/>
                    <a:pt x="113" y="13"/>
                    <a:pt x="116" y="19"/>
                  </a:cubicBezTo>
                  <a:cubicBezTo>
                    <a:pt x="112" y="21"/>
                    <a:pt x="113" y="20"/>
                    <a:pt x="111" y="24"/>
                  </a:cubicBezTo>
                  <a:cubicBezTo>
                    <a:pt x="110" y="18"/>
                    <a:pt x="103" y="27"/>
                    <a:pt x="100" y="32"/>
                  </a:cubicBezTo>
                  <a:cubicBezTo>
                    <a:pt x="95" y="29"/>
                    <a:pt x="93" y="31"/>
                    <a:pt x="86" y="27"/>
                  </a:cubicBezTo>
                  <a:cubicBezTo>
                    <a:pt x="90" y="25"/>
                    <a:pt x="93" y="25"/>
                    <a:pt x="97" y="29"/>
                  </a:cubicBezTo>
                  <a:close/>
                  <a:moveTo>
                    <a:pt x="80" y="44"/>
                  </a:moveTo>
                  <a:cubicBezTo>
                    <a:pt x="76" y="38"/>
                    <a:pt x="87" y="38"/>
                    <a:pt x="90" y="36"/>
                  </a:cubicBezTo>
                  <a:cubicBezTo>
                    <a:pt x="92" y="42"/>
                    <a:pt x="83" y="40"/>
                    <a:pt x="80" y="44"/>
                  </a:cubicBezTo>
                  <a:close/>
                  <a:moveTo>
                    <a:pt x="84" y="32"/>
                  </a:moveTo>
                  <a:cubicBezTo>
                    <a:pt x="81" y="32"/>
                    <a:pt x="78" y="36"/>
                    <a:pt x="76" y="35"/>
                  </a:cubicBezTo>
                  <a:cubicBezTo>
                    <a:pt x="73" y="31"/>
                    <a:pt x="80" y="26"/>
                    <a:pt x="82" y="26"/>
                  </a:cubicBezTo>
                  <a:cubicBezTo>
                    <a:pt x="82" y="28"/>
                    <a:pt x="83" y="30"/>
                    <a:pt x="84" y="32"/>
                  </a:cubicBezTo>
                  <a:close/>
                  <a:moveTo>
                    <a:pt x="91" y="13"/>
                  </a:moveTo>
                  <a:cubicBezTo>
                    <a:pt x="93" y="17"/>
                    <a:pt x="91" y="22"/>
                    <a:pt x="87" y="22"/>
                  </a:cubicBezTo>
                  <a:cubicBezTo>
                    <a:pt x="86" y="19"/>
                    <a:pt x="87" y="16"/>
                    <a:pt x="91" y="13"/>
                  </a:cubicBezTo>
                  <a:close/>
                  <a:moveTo>
                    <a:pt x="69" y="56"/>
                  </a:moveTo>
                  <a:cubicBezTo>
                    <a:pt x="71" y="50"/>
                    <a:pt x="69" y="49"/>
                    <a:pt x="68" y="44"/>
                  </a:cubicBezTo>
                  <a:cubicBezTo>
                    <a:pt x="67" y="40"/>
                    <a:pt x="60" y="44"/>
                    <a:pt x="62" y="40"/>
                  </a:cubicBezTo>
                  <a:cubicBezTo>
                    <a:pt x="68" y="33"/>
                    <a:pt x="84" y="48"/>
                    <a:pt x="69" y="56"/>
                  </a:cubicBezTo>
                  <a:close/>
                  <a:moveTo>
                    <a:pt x="72" y="32"/>
                  </a:moveTo>
                  <a:cubicBezTo>
                    <a:pt x="70" y="34"/>
                    <a:pt x="58" y="37"/>
                    <a:pt x="56" y="41"/>
                  </a:cubicBezTo>
                  <a:cubicBezTo>
                    <a:pt x="55" y="37"/>
                    <a:pt x="59" y="34"/>
                    <a:pt x="63" y="30"/>
                  </a:cubicBezTo>
                  <a:cubicBezTo>
                    <a:pt x="66" y="31"/>
                    <a:pt x="69" y="33"/>
                    <a:pt x="72" y="32"/>
                  </a:cubicBezTo>
                  <a:close/>
                  <a:moveTo>
                    <a:pt x="76" y="25"/>
                  </a:moveTo>
                  <a:cubicBezTo>
                    <a:pt x="70" y="25"/>
                    <a:pt x="70" y="26"/>
                    <a:pt x="65" y="28"/>
                  </a:cubicBezTo>
                  <a:cubicBezTo>
                    <a:pt x="63" y="26"/>
                    <a:pt x="66" y="25"/>
                    <a:pt x="65" y="23"/>
                  </a:cubicBezTo>
                  <a:cubicBezTo>
                    <a:pt x="62" y="22"/>
                    <a:pt x="58" y="33"/>
                    <a:pt x="53" y="27"/>
                  </a:cubicBezTo>
                  <a:cubicBezTo>
                    <a:pt x="60" y="23"/>
                    <a:pt x="59" y="19"/>
                    <a:pt x="64" y="15"/>
                  </a:cubicBezTo>
                  <a:cubicBezTo>
                    <a:pt x="66" y="21"/>
                    <a:pt x="69" y="23"/>
                    <a:pt x="76" y="25"/>
                  </a:cubicBezTo>
                  <a:close/>
                  <a:moveTo>
                    <a:pt x="50" y="25"/>
                  </a:moveTo>
                  <a:cubicBezTo>
                    <a:pt x="46" y="32"/>
                    <a:pt x="57" y="33"/>
                    <a:pt x="53" y="36"/>
                  </a:cubicBezTo>
                  <a:cubicBezTo>
                    <a:pt x="51" y="32"/>
                    <a:pt x="48" y="36"/>
                    <a:pt x="47" y="32"/>
                  </a:cubicBezTo>
                  <a:cubicBezTo>
                    <a:pt x="45" y="35"/>
                    <a:pt x="45" y="38"/>
                    <a:pt x="40" y="40"/>
                  </a:cubicBezTo>
                  <a:cubicBezTo>
                    <a:pt x="40" y="32"/>
                    <a:pt x="41" y="27"/>
                    <a:pt x="50" y="25"/>
                  </a:cubicBezTo>
                  <a:close/>
                  <a:moveTo>
                    <a:pt x="62" y="13"/>
                  </a:moveTo>
                  <a:cubicBezTo>
                    <a:pt x="62" y="17"/>
                    <a:pt x="53" y="15"/>
                    <a:pt x="50" y="22"/>
                  </a:cubicBezTo>
                  <a:cubicBezTo>
                    <a:pt x="48" y="20"/>
                    <a:pt x="46" y="23"/>
                    <a:pt x="44" y="20"/>
                  </a:cubicBezTo>
                  <a:cubicBezTo>
                    <a:pt x="47" y="17"/>
                    <a:pt x="53" y="20"/>
                    <a:pt x="49" y="14"/>
                  </a:cubicBezTo>
                  <a:cubicBezTo>
                    <a:pt x="54" y="10"/>
                    <a:pt x="58" y="14"/>
                    <a:pt x="62" y="13"/>
                  </a:cubicBezTo>
                  <a:close/>
                </a:path>
              </a:pathLst>
            </a:custGeom>
            <a:solidFill>
              <a:srgbClr val="5F7797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rgbClr val="5F7797"/>
                </a:solidFill>
              </a:endParaRPr>
            </a:p>
          </p:txBody>
        </p:sp>
        <p:sp>
          <p:nvSpPr>
            <p:cNvPr id="107" name="矩形 106"/>
            <p:cNvSpPr/>
            <p:nvPr/>
          </p:nvSpPr>
          <p:spPr>
            <a:xfrm>
              <a:off x="4913623" y="534413"/>
              <a:ext cx="2364751" cy="553998"/>
            </a:xfrm>
            <a:prstGeom prst="rect">
              <a:avLst/>
            </a:prstGeom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3000" b="1">
                  <a:solidFill>
                    <a:srgbClr val="5F7797"/>
                  </a:solidFill>
                </a:rPr>
                <a:t>1.3 </a:t>
              </a:r>
              <a:r>
                <a:rPr lang="zh-CN" altLang="en-US" sz="3000" b="1">
                  <a:solidFill>
                    <a:srgbClr val="5F7797"/>
                  </a:solidFill>
                </a:rPr>
                <a:t>教学目标</a:t>
              </a:r>
              <a:endParaRPr lang="zh-CN" altLang="en-US" sz="3000" b="1">
                <a:solidFill>
                  <a:srgbClr val="5F7797"/>
                </a:solidFill>
              </a:endParaRPr>
            </a:p>
          </p:txBody>
        </p:sp>
      </p:grpSp>
      <p:grpSp>
        <p:nvGrpSpPr>
          <p:cNvPr id="99" name="7 98"/>
          <p:cNvGrpSpPr/>
          <p:nvPr/>
        </p:nvGrpSpPr>
        <p:grpSpPr>
          <a:xfrm>
            <a:off x="4825610" y="3570823"/>
            <a:ext cx="2646878" cy="2411370"/>
            <a:chOff x="3601859" y="1545652"/>
            <a:chExt cx="4988717" cy="4544842"/>
          </a:xfrm>
        </p:grpSpPr>
        <p:sp>
          <p:nvSpPr>
            <p:cNvPr id="100" name="Freeform 40219"/>
            <p:cNvSpPr/>
            <p:nvPr/>
          </p:nvSpPr>
          <p:spPr bwMode="auto">
            <a:xfrm>
              <a:off x="4840548" y="1545652"/>
              <a:ext cx="2465388" cy="2657475"/>
            </a:xfrm>
            <a:custGeom>
              <a:gdLst>
                <a:gd name="T0" fmla="*/ 1038 w 1038"/>
                <a:gd name="T1" fmla="*/ 519 h 1118"/>
                <a:gd name="T2" fmla="*/ 519 w 1038"/>
                <a:gd name="T3" fmla="*/ 0 h 1118"/>
                <a:gd name="T4" fmla="*/ 0 w 1038"/>
                <a:gd name="T5" fmla="*/ 519 h 1118"/>
                <a:gd name="T6" fmla="*/ 284 w 1038"/>
                <a:gd name="T7" fmla="*/ 982 h 1118"/>
                <a:gd name="T8" fmla="*/ 284 w 1038"/>
                <a:gd name="T9" fmla="*/ 982 h 1118"/>
                <a:gd name="T10" fmla="*/ 519 w 1038"/>
                <a:gd name="T11" fmla="*/ 1118 h 1118"/>
                <a:gd name="T12" fmla="*/ 754 w 1038"/>
                <a:gd name="T13" fmla="*/ 982 h 1118"/>
                <a:gd name="T14" fmla="*/ 754 w 1038"/>
                <a:gd name="T15" fmla="*/ 982 h 1118"/>
                <a:gd name="T16" fmla="*/ 1038 w 1038"/>
                <a:gd name="T17" fmla="*/ 519 h 111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038" h="1118">
                  <a:moveTo>
                    <a:pt x="1038" y="519"/>
                  </a:moveTo>
                  <a:cubicBezTo>
                    <a:pt x="1038" y="233"/>
                    <a:pt x="806" y="0"/>
                    <a:pt x="519" y="0"/>
                  </a:cubicBezTo>
                  <a:cubicBezTo>
                    <a:pt x="232" y="0"/>
                    <a:pt x="0" y="233"/>
                    <a:pt x="0" y="519"/>
                  </a:cubicBezTo>
                  <a:cubicBezTo>
                    <a:pt x="0" y="721"/>
                    <a:pt x="116" y="896"/>
                    <a:pt x="284" y="982"/>
                  </a:cubicBezTo>
                  <a:cubicBezTo>
                    <a:pt x="284" y="982"/>
                    <a:pt x="284" y="982"/>
                    <a:pt x="284" y="982"/>
                  </a:cubicBezTo>
                  <a:cubicBezTo>
                    <a:pt x="519" y="1118"/>
                    <a:pt x="519" y="1118"/>
                    <a:pt x="519" y="1118"/>
                  </a:cubicBezTo>
                  <a:cubicBezTo>
                    <a:pt x="754" y="982"/>
                    <a:pt x="754" y="982"/>
                    <a:pt x="754" y="982"/>
                  </a:cubicBezTo>
                  <a:cubicBezTo>
                    <a:pt x="754" y="982"/>
                    <a:pt x="754" y="982"/>
                    <a:pt x="754" y="982"/>
                  </a:cubicBezTo>
                  <a:cubicBezTo>
                    <a:pt x="922" y="896"/>
                    <a:pt x="1038" y="721"/>
                    <a:pt x="1038" y="519"/>
                  </a:cubicBezTo>
                </a:path>
              </a:pathLst>
            </a:custGeom>
            <a:blipFill dpi="0" rotWithShape="0">
              <a:blip r:embed="rId3"/>
              <a:stretch>
                <a:fillRect/>
              </a:stretch>
            </a:blip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</a:endParaRPr>
            </a:p>
          </p:txBody>
        </p:sp>
        <p:sp>
          <p:nvSpPr>
            <p:cNvPr id="101" name="Freeform 40219"/>
            <p:cNvSpPr/>
            <p:nvPr/>
          </p:nvSpPr>
          <p:spPr bwMode="auto">
            <a:xfrm rot="7200000">
              <a:off x="6029145" y="3529062"/>
              <a:ext cx="2465388" cy="2657475"/>
            </a:xfrm>
            <a:custGeom>
              <a:gdLst>
                <a:gd name="T0" fmla="*/ 1038 w 1038"/>
                <a:gd name="T1" fmla="*/ 519 h 1118"/>
                <a:gd name="T2" fmla="*/ 519 w 1038"/>
                <a:gd name="T3" fmla="*/ 0 h 1118"/>
                <a:gd name="T4" fmla="*/ 0 w 1038"/>
                <a:gd name="T5" fmla="*/ 519 h 1118"/>
                <a:gd name="T6" fmla="*/ 284 w 1038"/>
                <a:gd name="T7" fmla="*/ 982 h 1118"/>
                <a:gd name="T8" fmla="*/ 284 w 1038"/>
                <a:gd name="T9" fmla="*/ 982 h 1118"/>
                <a:gd name="T10" fmla="*/ 519 w 1038"/>
                <a:gd name="T11" fmla="*/ 1118 h 1118"/>
                <a:gd name="T12" fmla="*/ 754 w 1038"/>
                <a:gd name="T13" fmla="*/ 982 h 1118"/>
                <a:gd name="T14" fmla="*/ 754 w 1038"/>
                <a:gd name="T15" fmla="*/ 982 h 1118"/>
                <a:gd name="T16" fmla="*/ 1038 w 1038"/>
                <a:gd name="T17" fmla="*/ 519 h 111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038" h="1118">
                  <a:moveTo>
                    <a:pt x="1038" y="519"/>
                  </a:moveTo>
                  <a:cubicBezTo>
                    <a:pt x="1038" y="233"/>
                    <a:pt x="806" y="0"/>
                    <a:pt x="519" y="0"/>
                  </a:cubicBezTo>
                  <a:cubicBezTo>
                    <a:pt x="232" y="0"/>
                    <a:pt x="0" y="233"/>
                    <a:pt x="0" y="519"/>
                  </a:cubicBezTo>
                  <a:cubicBezTo>
                    <a:pt x="0" y="721"/>
                    <a:pt x="116" y="896"/>
                    <a:pt x="284" y="982"/>
                  </a:cubicBezTo>
                  <a:cubicBezTo>
                    <a:pt x="284" y="982"/>
                    <a:pt x="284" y="982"/>
                    <a:pt x="284" y="982"/>
                  </a:cubicBezTo>
                  <a:cubicBezTo>
                    <a:pt x="519" y="1118"/>
                    <a:pt x="519" y="1118"/>
                    <a:pt x="519" y="1118"/>
                  </a:cubicBezTo>
                  <a:cubicBezTo>
                    <a:pt x="754" y="982"/>
                    <a:pt x="754" y="982"/>
                    <a:pt x="754" y="982"/>
                  </a:cubicBezTo>
                  <a:cubicBezTo>
                    <a:pt x="754" y="982"/>
                    <a:pt x="754" y="982"/>
                    <a:pt x="754" y="982"/>
                  </a:cubicBezTo>
                  <a:cubicBezTo>
                    <a:pt x="922" y="896"/>
                    <a:pt x="1038" y="721"/>
                    <a:pt x="1038" y="519"/>
                  </a:cubicBezTo>
                </a:path>
              </a:pathLst>
            </a:custGeom>
            <a:blipFill dpi="0" rotWithShape="1">
              <a:blip r:embed="rId4"/>
              <a:stretch>
                <a:fillRect/>
              </a:stretch>
            </a:blip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</a:endParaRPr>
            </a:p>
          </p:txBody>
        </p:sp>
        <p:sp>
          <p:nvSpPr>
            <p:cNvPr id="102" name="Freeform 40219"/>
            <p:cNvSpPr/>
            <p:nvPr/>
          </p:nvSpPr>
          <p:spPr bwMode="auto">
            <a:xfrm rot="14400000" flipH="1">
              <a:off x="3697903" y="3529062"/>
              <a:ext cx="2465388" cy="2657475"/>
            </a:xfrm>
            <a:custGeom>
              <a:gdLst>
                <a:gd name="T0" fmla="*/ 1038 w 1038"/>
                <a:gd name="T1" fmla="*/ 519 h 1118"/>
                <a:gd name="T2" fmla="*/ 519 w 1038"/>
                <a:gd name="T3" fmla="*/ 0 h 1118"/>
                <a:gd name="T4" fmla="*/ 0 w 1038"/>
                <a:gd name="T5" fmla="*/ 519 h 1118"/>
                <a:gd name="T6" fmla="*/ 284 w 1038"/>
                <a:gd name="T7" fmla="*/ 982 h 1118"/>
                <a:gd name="T8" fmla="*/ 284 w 1038"/>
                <a:gd name="T9" fmla="*/ 982 h 1118"/>
                <a:gd name="T10" fmla="*/ 519 w 1038"/>
                <a:gd name="T11" fmla="*/ 1118 h 1118"/>
                <a:gd name="T12" fmla="*/ 754 w 1038"/>
                <a:gd name="T13" fmla="*/ 982 h 1118"/>
                <a:gd name="T14" fmla="*/ 754 w 1038"/>
                <a:gd name="T15" fmla="*/ 982 h 1118"/>
                <a:gd name="T16" fmla="*/ 1038 w 1038"/>
                <a:gd name="T17" fmla="*/ 519 h 111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038" h="1118">
                  <a:moveTo>
                    <a:pt x="1038" y="519"/>
                  </a:moveTo>
                  <a:cubicBezTo>
                    <a:pt x="1038" y="233"/>
                    <a:pt x="806" y="0"/>
                    <a:pt x="519" y="0"/>
                  </a:cubicBezTo>
                  <a:cubicBezTo>
                    <a:pt x="232" y="0"/>
                    <a:pt x="0" y="233"/>
                    <a:pt x="0" y="519"/>
                  </a:cubicBezTo>
                  <a:cubicBezTo>
                    <a:pt x="0" y="721"/>
                    <a:pt x="116" y="896"/>
                    <a:pt x="284" y="982"/>
                  </a:cubicBezTo>
                  <a:cubicBezTo>
                    <a:pt x="284" y="982"/>
                    <a:pt x="284" y="982"/>
                    <a:pt x="284" y="982"/>
                  </a:cubicBezTo>
                  <a:cubicBezTo>
                    <a:pt x="519" y="1118"/>
                    <a:pt x="519" y="1118"/>
                    <a:pt x="519" y="1118"/>
                  </a:cubicBezTo>
                  <a:cubicBezTo>
                    <a:pt x="754" y="982"/>
                    <a:pt x="754" y="982"/>
                    <a:pt x="754" y="982"/>
                  </a:cubicBezTo>
                  <a:cubicBezTo>
                    <a:pt x="754" y="982"/>
                    <a:pt x="754" y="982"/>
                    <a:pt x="754" y="982"/>
                  </a:cubicBezTo>
                  <a:cubicBezTo>
                    <a:pt x="922" y="896"/>
                    <a:pt x="1038" y="721"/>
                    <a:pt x="1038" y="519"/>
                  </a:cubicBezTo>
                </a:path>
              </a:pathLst>
            </a:custGeom>
            <a:blipFill dpi="0" rotWithShape="1">
              <a:blip r:embed="rId5"/>
              <a:stretch>
                <a:fillRect/>
              </a:stretch>
            </a:blip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</a:endParaRPr>
            </a:p>
          </p:txBody>
        </p:sp>
      </p:grpSp>
      <p:sp>
        <p:nvSpPr>
          <p:cNvPr id="103" name="Freeform 5"/>
          <p:cNvSpPr>
            <a:spLocks noEditPoints="1"/>
          </p:cNvSpPr>
          <p:nvPr/>
        </p:nvSpPr>
        <p:spPr bwMode="auto">
          <a:xfrm>
            <a:off x="7812852" y="5040702"/>
            <a:ext cx="421482" cy="262310"/>
          </a:xfrm>
          <a:custGeom>
            <a:gdLst>
              <a:gd name="T0" fmla="*/ 182 w 252"/>
              <a:gd name="T1" fmla="*/ 43 h 157"/>
              <a:gd name="T2" fmla="*/ 181 w 252"/>
              <a:gd name="T3" fmla="*/ 155 h 157"/>
              <a:gd name="T4" fmla="*/ 185 w 252"/>
              <a:gd name="T5" fmla="*/ 151 h 157"/>
              <a:gd name="T6" fmla="*/ 33 w 252"/>
              <a:gd name="T7" fmla="*/ 58 h 157"/>
              <a:gd name="T8" fmla="*/ 239 w 252"/>
              <a:gd name="T9" fmla="*/ 88 h 157"/>
              <a:gd name="T10" fmla="*/ 56 w 252"/>
              <a:gd name="T11" fmla="*/ 71 h 157"/>
              <a:gd name="T12" fmla="*/ 181 w 252"/>
              <a:gd name="T13" fmla="*/ 51 h 157"/>
              <a:gd name="T14" fmla="*/ 193 w 252"/>
              <a:gd name="T15" fmla="*/ 124 h 157"/>
              <a:gd name="T16" fmla="*/ 223 w 252"/>
              <a:gd name="T17" fmla="*/ 86 h 157"/>
              <a:gd name="T18" fmla="*/ 154 w 252"/>
              <a:gd name="T19" fmla="*/ 87 h 157"/>
              <a:gd name="T20" fmla="*/ 166 w 252"/>
              <a:gd name="T21" fmla="*/ 49 h 157"/>
              <a:gd name="T22" fmla="*/ 89 w 252"/>
              <a:gd name="T23" fmla="*/ 64 h 157"/>
              <a:gd name="T24" fmla="*/ 21 w 252"/>
              <a:gd name="T25" fmla="*/ 51 h 157"/>
              <a:gd name="T26" fmla="*/ 224 w 252"/>
              <a:gd name="T27" fmla="*/ 63 h 157"/>
              <a:gd name="T28" fmla="*/ 59 w 252"/>
              <a:gd name="T29" fmla="*/ 59 h 157"/>
              <a:gd name="T30" fmla="*/ 155 w 252"/>
              <a:gd name="T31" fmla="*/ 59 h 157"/>
              <a:gd name="T32" fmla="*/ 32 w 252"/>
              <a:gd name="T33" fmla="*/ 76 h 157"/>
              <a:gd name="T34" fmla="*/ 37 w 252"/>
              <a:gd name="T35" fmla="*/ 85 h 157"/>
              <a:gd name="T36" fmla="*/ 76 w 252"/>
              <a:gd name="T37" fmla="*/ 50 h 157"/>
              <a:gd name="T38" fmla="*/ 134 w 252"/>
              <a:gd name="T39" fmla="*/ 85 h 157"/>
              <a:gd name="T40" fmla="*/ 161 w 252"/>
              <a:gd name="T41" fmla="*/ 60 h 157"/>
              <a:gd name="T42" fmla="*/ 201 w 252"/>
              <a:gd name="T43" fmla="*/ 32 h 157"/>
              <a:gd name="T44" fmla="*/ 154 w 252"/>
              <a:gd name="T45" fmla="*/ 48 h 157"/>
              <a:gd name="T46" fmla="*/ 87 w 252"/>
              <a:gd name="T47" fmla="*/ 75 h 157"/>
              <a:gd name="T48" fmla="*/ 10 w 252"/>
              <a:gd name="T49" fmla="*/ 44 h 157"/>
              <a:gd name="T50" fmla="*/ 133 w 252"/>
              <a:gd name="T51" fmla="*/ 73 h 157"/>
              <a:gd name="T52" fmla="*/ 202 w 252"/>
              <a:gd name="T53" fmla="*/ 56 h 157"/>
              <a:gd name="T54" fmla="*/ 140 w 252"/>
              <a:gd name="T55" fmla="*/ 92 h 157"/>
              <a:gd name="T56" fmla="*/ 93 w 252"/>
              <a:gd name="T57" fmla="*/ 86 h 157"/>
              <a:gd name="T58" fmla="*/ 144 w 252"/>
              <a:gd name="T59" fmla="*/ 70 h 157"/>
              <a:gd name="T60" fmla="*/ 105 w 252"/>
              <a:gd name="T61" fmla="*/ 66 h 157"/>
              <a:gd name="T62" fmla="*/ 152 w 252"/>
              <a:gd name="T63" fmla="*/ 75 h 157"/>
              <a:gd name="T64" fmla="*/ 116 w 252"/>
              <a:gd name="T65" fmla="*/ 66 h 157"/>
              <a:gd name="T66" fmla="*/ 123 w 252"/>
              <a:gd name="T67" fmla="*/ 72 h 157"/>
              <a:gd name="T68" fmla="*/ 86 w 252"/>
              <a:gd name="T69" fmla="*/ 50 h 157"/>
              <a:gd name="T70" fmla="*/ 78 w 252"/>
              <a:gd name="T71" fmla="*/ 64 h 157"/>
              <a:gd name="T72" fmla="*/ 119 w 252"/>
              <a:gd name="T73" fmla="*/ 74 h 157"/>
              <a:gd name="T74" fmla="*/ 22 w 252"/>
              <a:gd name="T75" fmla="*/ 67 h 157"/>
              <a:gd name="T76" fmla="*/ 27 w 252"/>
              <a:gd name="T77" fmla="*/ 60 h 157"/>
              <a:gd name="T78" fmla="*/ 91 w 252"/>
              <a:gd name="T79" fmla="*/ 57 h 157"/>
              <a:gd name="T80" fmla="*/ 162 w 252"/>
              <a:gd name="T81" fmla="*/ 63 h 157"/>
              <a:gd name="T82" fmla="*/ 27 w 252"/>
              <a:gd name="T83" fmla="*/ 47 h 157"/>
              <a:gd name="T84" fmla="*/ 184 w 252"/>
              <a:gd name="T85" fmla="*/ 92 h 157"/>
              <a:gd name="T86" fmla="*/ 201 w 252"/>
              <a:gd name="T87" fmla="*/ 91 h 157"/>
              <a:gd name="T88" fmla="*/ 107 w 252"/>
              <a:gd name="T89" fmla="*/ 76 h 157"/>
              <a:gd name="T90" fmla="*/ 24 w 252"/>
              <a:gd name="T91" fmla="*/ 79 h 157"/>
              <a:gd name="T92" fmla="*/ 39 w 252"/>
              <a:gd name="T93" fmla="*/ 49 h 157"/>
              <a:gd name="T94" fmla="*/ 189 w 252"/>
              <a:gd name="T95" fmla="*/ 94 h 157"/>
              <a:gd name="T96" fmla="*/ 174 w 252"/>
              <a:gd name="T97" fmla="*/ 88 h 157"/>
              <a:gd name="T98" fmla="*/ 13 w 252"/>
              <a:gd name="T99" fmla="*/ 81 h 157"/>
              <a:gd name="T100" fmla="*/ 21 w 252"/>
              <a:gd name="T101" fmla="*/ 74 h 157"/>
              <a:gd name="T102" fmla="*/ 179 w 252"/>
              <a:gd name="T103" fmla="*/ 90 h 157"/>
              <a:gd name="T104" fmla="*/ 126 w 252"/>
              <a:gd name="T105" fmla="*/ 59 h 157"/>
              <a:gd name="T106" fmla="*/ 66 w 252"/>
              <a:gd name="T107" fmla="*/ 65 h 157"/>
              <a:gd name="T108" fmla="*/ 198 w 252"/>
              <a:gd name="T109" fmla="*/ 83 h 157"/>
              <a:gd name="T110" fmla="*/ 47 w 252"/>
              <a:gd name="T111" fmla="*/ 90 h 157"/>
              <a:gd name="T112" fmla="*/ 136 w 252"/>
              <a:gd name="T113" fmla="*/ 79 h 157"/>
              <a:gd name="T114" fmla="*/ 73 w 252"/>
              <a:gd name="T115" fmla="*/ 54 h 157"/>
              <a:gd name="T116" fmla="*/ 187 w 252"/>
              <a:gd name="T117" fmla="*/ 85 h 157"/>
              <a:gd name="T118" fmla="*/ 200 w 252"/>
              <a:gd name="T119" fmla="*/ 44 h 157"/>
              <a:gd name="T120" fmla="*/ 96 w 252"/>
              <a:gd name="T121" fmla="*/ 67 h 157"/>
              <a:gd name="T122" fmla="*/ 29 w 252"/>
              <a:gd name="T123" fmla="*/ 85 h 15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  <a:cxn ang="0">
                <a:pos x="T120" y="T121"/>
              </a:cxn>
              <a:cxn ang="0">
                <a:pos x="T122" y="T123"/>
              </a:cxn>
            </a:cxnLst>
            <a:rect l="0" t="0" r="r" b="b"/>
            <a:pathLst>
              <a:path w="251" h="157">
                <a:moveTo>
                  <a:pt x="176" y="100"/>
                </a:moveTo>
                <a:cubicBezTo>
                  <a:pt x="176" y="100"/>
                  <a:pt x="175" y="100"/>
                  <a:pt x="174" y="100"/>
                </a:cubicBezTo>
                <a:cubicBezTo>
                  <a:pt x="149" y="100"/>
                  <a:pt x="123" y="100"/>
                  <a:pt x="97" y="100"/>
                </a:cubicBezTo>
                <a:cubicBezTo>
                  <a:pt x="84" y="100"/>
                  <a:pt x="70" y="100"/>
                  <a:pt x="57" y="100"/>
                </a:cubicBezTo>
                <a:cubicBezTo>
                  <a:pt x="51" y="100"/>
                  <a:pt x="45" y="99"/>
                  <a:pt x="39" y="99"/>
                </a:cubicBezTo>
                <a:cubicBezTo>
                  <a:pt x="34" y="99"/>
                  <a:pt x="29" y="99"/>
                  <a:pt x="24" y="99"/>
                </a:cubicBezTo>
                <a:cubicBezTo>
                  <a:pt x="21" y="100"/>
                  <a:pt x="17" y="100"/>
                  <a:pt x="14" y="101"/>
                </a:cubicBezTo>
                <a:cubicBezTo>
                  <a:pt x="13" y="101"/>
                  <a:pt x="11" y="101"/>
                  <a:pt x="10" y="102"/>
                </a:cubicBezTo>
                <a:cubicBezTo>
                  <a:pt x="8" y="103"/>
                  <a:pt x="6" y="102"/>
                  <a:pt x="6" y="100"/>
                </a:cubicBezTo>
                <a:cubicBezTo>
                  <a:pt x="5" y="98"/>
                  <a:pt x="5" y="96"/>
                  <a:pt x="5" y="94"/>
                </a:cubicBezTo>
                <a:cubicBezTo>
                  <a:pt x="4" y="88"/>
                  <a:pt x="4" y="83"/>
                  <a:pt x="3" y="78"/>
                </a:cubicBezTo>
                <a:cubicBezTo>
                  <a:pt x="3" y="71"/>
                  <a:pt x="2" y="65"/>
                  <a:pt x="2" y="58"/>
                </a:cubicBezTo>
                <a:cubicBezTo>
                  <a:pt x="1" y="54"/>
                  <a:pt x="1" y="50"/>
                  <a:pt x="1" y="45"/>
                </a:cubicBezTo>
                <a:cubicBezTo>
                  <a:pt x="1" y="44"/>
                  <a:pt x="0" y="43"/>
                  <a:pt x="0" y="42"/>
                </a:cubicBezTo>
                <a:cubicBezTo>
                  <a:pt x="0" y="41"/>
                  <a:pt x="0" y="40"/>
                  <a:pt x="0" y="40"/>
                </a:cubicBezTo>
                <a:cubicBezTo>
                  <a:pt x="1" y="38"/>
                  <a:pt x="2" y="37"/>
                  <a:pt x="3" y="38"/>
                </a:cubicBezTo>
                <a:cubicBezTo>
                  <a:pt x="6" y="38"/>
                  <a:pt x="8" y="38"/>
                  <a:pt x="10" y="38"/>
                </a:cubicBezTo>
                <a:cubicBezTo>
                  <a:pt x="17" y="39"/>
                  <a:pt x="24" y="40"/>
                  <a:pt x="31" y="41"/>
                </a:cubicBezTo>
                <a:cubicBezTo>
                  <a:pt x="35" y="41"/>
                  <a:pt x="38" y="41"/>
                  <a:pt x="42" y="41"/>
                </a:cubicBezTo>
                <a:cubicBezTo>
                  <a:pt x="65" y="41"/>
                  <a:pt x="89" y="41"/>
                  <a:pt x="112" y="41"/>
                </a:cubicBezTo>
                <a:cubicBezTo>
                  <a:pt x="123" y="41"/>
                  <a:pt x="135" y="41"/>
                  <a:pt x="146" y="42"/>
                </a:cubicBezTo>
                <a:cubicBezTo>
                  <a:pt x="151" y="43"/>
                  <a:pt x="157" y="44"/>
                  <a:pt x="162" y="44"/>
                </a:cubicBezTo>
                <a:cubicBezTo>
                  <a:pt x="164" y="44"/>
                  <a:pt x="167" y="44"/>
                  <a:pt x="169" y="44"/>
                </a:cubicBezTo>
                <a:cubicBezTo>
                  <a:pt x="173" y="44"/>
                  <a:pt x="177" y="44"/>
                  <a:pt x="181" y="43"/>
                </a:cubicBezTo>
                <a:cubicBezTo>
                  <a:pt x="182" y="43"/>
                  <a:pt x="182" y="43"/>
                  <a:pt x="182" y="43"/>
                </a:cubicBezTo>
                <a:cubicBezTo>
                  <a:pt x="182" y="43"/>
                  <a:pt x="182" y="42"/>
                  <a:pt x="182" y="42"/>
                </a:cubicBezTo>
                <a:cubicBezTo>
                  <a:pt x="182" y="38"/>
                  <a:pt x="182" y="35"/>
                  <a:pt x="182" y="31"/>
                </a:cubicBezTo>
                <a:cubicBezTo>
                  <a:pt x="182" y="26"/>
                  <a:pt x="182" y="21"/>
                  <a:pt x="182" y="16"/>
                </a:cubicBezTo>
                <a:cubicBezTo>
                  <a:pt x="182" y="12"/>
                  <a:pt x="183" y="8"/>
                  <a:pt x="183" y="4"/>
                </a:cubicBezTo>
                <a:cubicBezTo>
                  <a:pt x="183" y="4"/>
                  <a:pt x="183" y="4"/>
                  <a:pt x="183" y="3"/>
                </a:cubicBezTo>
                <a:cubicBezTo>
                  <a:pt x="183" y="2"/>
                  <a:pt x="183" y="1"/>
                  <a:pt x="185" y="2"/>
                </a:cubicBezTo>
                <a:cubicBezTo>
                  <a:pt x="185" y="1"/>
                  <a:pt x="186" y="0"/>
                  <a:pt x="187" y="1"/>
                </a:cubicBezTo>
                <a:cubicBezTo>
                  <a:pt x="188" y="1"/>
                  <a:pt x="188" y="1"/>
                  <a:pt x="188" y="1"/>
                </a:cubicBezTo>
                <a:cubicBezTo>
                  <a:pt x="189" y="1"/>
                  <a:pt x="189" y="1"/>
                  <a:pt x="190" y="1"/>
                </a:cubicBezTo>
                <a:cubicBezTo>
                  <a:pt x="190" y="1"/>
                  <a:pt x="191" y="2"/>
                  <a:pt x="192" y="1"/>
                </a:cubicBezTo>
                <a:cubicBezTo>
                  <a:pt x="193" y="1"/>
                  <a:pt x="193" y="2"/>
                  <a:pt x="194" y="2"/>
                </a:cubicBezTo>
                <a:cubicBezTo>
                  <a:pt x="195" y="3"/>
                  <a:pt x="195" y="4"/>
                  <a:pt x="196" y="4"/>
                </a:cubicBezTo>
                <a:cubicBezTo>
                  <a:pt x="200" y="9"/>
                  <a:pt x="203" y="15"/>
                  <a:pt x="207" y="20"/>
                </a:cubicBezTo>
                <a:cubicBezTo>
                  <a:pt x="212" y="28"/>
                  <a:pt x="218" y="37"/>
                  <a:pt x="223" y="45"/>
                </a:cubicBezTo>
                <a:cubicBezTo>
                  <a:pt x="227" y="50"/>
                  <a:pt x="230" y="55"/>
                  <a:pt x="233" y="60"/>
                </a:cubicBezTo>
                <a:cubicBezTo>
                  <a:pt x="236" y="64"/>
                  <a:pt x="239" y="68"/>
                  <a:pt x="242" y="72"/>
                </a:cubicBezTo>
                <a:cubicBezTo>
                  <a:pt x="243" y="73"/>
                  <a:pt x="244" y="74"/>
                  <a:pt x="245" y="75"/>
                </a:cubicBezTo>
                <a:cubicBezTo>
                  <a:pt x="246" y="77"/>
                  <a:pt x="248" y="79"/>
                  <a:pt x="249" y="80"/>
                </a:cubicBezTo>
                <a:cubicBezTo>
                  <a:pt x="252" y="84"/>
                  <a:pt x="252" y="88"/>
                  <a:pt x="249" y="92"/>
                </a:cubicBezTo>
                <a:cubicBezTo>
                  <a:pt x="248" y="95"/>
                  <a:pt x="246" y="97"/>
                  <a:pt x="243" y="100"/>
                </a:cubicBezTo>
                <a:cubicBezTo>
                  <a:pt x="234" y="110"/>
                  <a:pt x="225" y="119"/>
                  <a:pt x="215" y="128"/>
                </a:cubicBezTo>
                <a:cubicBezTo>
                  <a:pt x="208" y="134"/>
                  <a:pt x="201" y="141"/>
                  <a:pt x="193" y="147"/>
                </a:cubicBezTo>
                <a:cubicBezTo>
                  <a:pt x="191" y="149"/>
                  <a:pt x="189" y="151"/>
                  <a:pt x="186" y="153"/>
                </a:cubicBezTo>
                <a:cubicBezTo>
                  <a:pt x="185" y="154"/>
                  <a:pt x="183" y="155"/>
                  <a:pt x="182" y="155"/>
                </a:cubicBezTo>
                <a:cubicBezTo>
                  <a:pt x="181" y="155"/>
                  <a:pt x="181" y="155"/>
                  <a:pt x="181" y="155"/>
                </a:cubicBezTo>
                <a:cubicBezTo>
                  <a:pt x="180" y="156"/>
                  <a:pt x="180" y="157"/>
                  <a:pt x="179" y="156"/>
                </a:cubicBezTo>
                <a:cubicBezTo>
                  <a:pt x="178" y="156"/>
                  <a:pt x="178" y="155"/>
                  <a:pt x="178" y="154"/>
                </a:cubicBezTo>
                <a:cubicBezTo>
                  <a:pt x="178" y="154"/>
                  <a:pt x="178" y="153"/>
                  <a:pt x="177" y="152"/>
                </a:cubicBezTo>
                <a:cubicBezTo>
                  <a:pt x="176" y="152"/>
                  <a:pt x="176" y="151"/>
                  <a:pt x="176" y="151"/>
                </a:cubicBezTo>
                <a:cubicBezTo>
                  <a:pt x="176" y="148"/>
                  <a:pt x="176" y="145"/>
                  <a:pt x="176" y="142"/>
                </a:cubicBezTo>
                <a:cubicBezTo>
                  <a:pt x="176" y="141"/>
                  <a:pt x="176" y="141"/>
                  <a:pt x="176" y="140"/>
                </a:cubicBezTo>
                <a:cubicBezTo>
                  <a:pt x="175" y="139"/>
                  <a:pt x="175" y="138"/>
                  <a:pt x="175" y="138"/>
                </a:cubicBezTo>
                <a:cubicBezTo>
                  <a:pt x="175" y="126"/>
                  <a:pt x="176" y="115"/>
                  <a:pt x="176" y="104"/>
                </a:cubicBezTo>
                <a:cubicBezTo>
                  <a:pt x="176" y="103"/>
                  <a:pt x="176" y="102"/>
                  <a:pt x="176" y="100"/>
                </a:cubicBezTo>
                <a:close/>
                <a:moveTo>
                  <a:pt x="224" y="54"/>
                </a:moveTo>
                <a:cubicBezTo>
                  <a:pt x="223" y="54"/>
                  <a:pt x="223" y="53"/>
                  <a:pt x="223" y="53"/>
                </a:cubicBezTo>
                <a:cubicBezTo>
                  <a:pt x="223" y="53"/>
                  <a:pt x="223" y="53"/>
                  <a:pt x="223" y="53"/>
                </a:cubicBezTo>
                <a:cubicBezTo>
                  <a:pt x="223" y="54"/>
                  <a:pt x="223" y="54"/>
                  <a:pt x="224" y="54"/>
                </a:cubicBezTo>
                <a:cubicBezTo>
                  <a:pt x="224" y="55"/>
                  <a:pt x="224" y="55"/>
                  <a:pt x="225" y="56"/>
                </a:cubicBezTo>
                <a:cubicBezTo>
                  <a:pt x="225" y="56"/>
                  <a:pt x="225" y="56"/>
                  <a:pt x="225" y="56"/>
                </a:cubicBezTo>
                <a:cubicBezTo>
                  <a:pt x="227" y="59"/>
                  <a:pt x="228" y="61"/>
                  <a:pt x="230" y="64"/>
                </a:cubicBezTo>
                <a:cubicBezTo>
                  <a:pt x="230" y="64"/>
                  <a:pt x="230" y="64"/>
                  <a:pt x="231" y="64"/>
                </a:cubicBezTo>
                <a:cubicBezTo>
                  <a:pt x="232" y="66"/>
                  <a:pt x="233" y="67"/>
                  <a:pt x="234" y="68"/>
                </a:cubicBezTo>
                <a:cubicBezTo>
                  <a:pt x="235" y="68"/>
                  <a:pt x="235" y="68"/>
                  <a:pt x="235" y="69"/>
                </a:cubicBezTo>
                <a:cubicBezTo>
                  <a:pt x="232" y="65"/>
                  <a:pt x="228" y="60"/>
                  <a:pt x="225" y="56"/>
                </a:cubicBezTo>
                <a:cubicBezTo>
                  <a:pt x="225" y="56"/>
                  <a:pt x="225" y="56"/>
                  <a:pt x="225" y="56"/>
                </a:cubicBezTo>
                <a:cubicBezTo>
                  <a:pt x="224" y="55"/>
                  <a:pt x="224" y="55"/>
                  <a:pt x="224" y="54"/>
                </a:cubicBezTo>
                <a:close/>
                <a:moveTo>
                  <a:pt x="183" y="152"/>
                </a:moveTo>
                <a:cubicBezTo>
                  <a:pt x="183" y="152"/>
                  <a:pt x="183" y="152"/>
                  <a:pt x="183" y="152"/>
                </a:cubicBezTo>
                <a:cubicBezTo>
                  <a:pt x="184" y="152"/>
                  <a:pt x="185" y="151"/>
                  <a:pt x="185" y="151"/>
                </a:cubicBezTo>
                <a:cubicBezTo>
                  <a:pt x="187" y="149"/>
                  <a:pt x="189" y="148"/>
                  <a:pt x="191" y="146"/>
                </a:cubicBezTo>
                <a:cubicBezTo>
                  <a:pt x="199" y="139"/>
                  <a:pt x="206" y="133"/>
                  <a:pt x="214" y="126"/>
                </a:cubicBezTo>
                <a:cubicBezTo>
                  <a:pt x="224" y="117"/>
                  <a:pt x="233" y="108"/>
                  <a:pt x="242" y="98"/>
                </a:cubicBezTo>
                <a:cubicBezTo>
                  <a:pt x="244" y="96"/>
                  <a:pt x="246" y="93"/>
                  <a:pt x="247" y="91"/>
                </a:cubicBezTo>
                <a:cubicBezTo>
                  <a:pt x="248" y="89"/>
                  <a:pt x="248" y="88"/>
                  <a:pt x="249" y="87"/>
                </a:cubicBezTo>
                <a:cubicBezTo>
                  <a:pt x="249" y="85"/>
                  <a:pt x="248" y="84"/>
                  <a:pt x="248" y="83"/>
                </a:cubicBezTo>
                <a:cubicBezTo>
                  <a:pt x="248" y="84"/>
                  <a:pt x="248" y="85"/>
                  <a:pt x="247" y="85"/>
                </a:cubicBezTo>
                <a:cubicBezTo>
                  <a:pt x="247" y="88"/>
                  <a:pt x="246" y="91"/>
                  <a:pt x="243" y="93"/>
                </a:cubicBezTo>
                <a:cubicBezTo>
                  <a:pt x="239" y="97"/>
                  <a:pt x="235" y="102"/>
                  <a:pt x="230" y="106"/>
                </a:cubicBezTo>
                <a:cubicBezTo>
                  <a:pt x="219" y="116"/>
                  <a:pt x="208" y="125"/>
                  <a:pt x="198" y="136"/>
                </a:cubicBezTo>
                <a:cubicBezTo>
                  <a:pt x="196" y="138"/>
                  <a:pt x="194" y="140"/>
                  <a:pt x="193" y="142"/>
                </a:cubicBezTo>
                <a:cubicBezTo>
                  <a:pt x="191" y="143"/>
                  <a:pt x="190" y="145"/>
                  <a:pt x="189" y="146"/>
                </a:cubicBezTo>
                <a:cubicBezTo>
                  <a:pt x="188" y="147"/>
                  <a:pt x="187" y="147"/>
                  <a:pt x="186" y="147"/>
                </a:cubicBezTo>
                <a:cubicBezTo>
                  <a:pt x="186" y="147"/>
                  <a:pt x="186" y="147"/>
                  <a:pt x="185" y="148"/>
                </a:cubicBezTo>
                <a:cubicBezTo>
                  <a:pt x="185" y="149"/>
                  <a:pt x="184" y="150"/>
                  <a:pt x="183" y="152"/>
                </a:cubicBezTo>
                <a:close/>
                <a:moveTo>
                  <a:pt x="31" y="47"/>
                </a:moveTo>
                <a:cubicBezTo>
                  <a:pt x="30" y="49"/>
                  <a:pt x="29" y="51"/>
                  <a:pt x="29" y="52"/>
                </a:cubicBezTo>
                <a:cubicBezTo>
                  <a:pt x="28" y="52"/>
                  <a:pt x="28" y="53"/>
                  <a:pt x="28" y="53"/>
                </a:cubicBezTo>
                <a:cubicBezTo>
                  <a:pt x="29" y="54"/>
                  <a:pt x="29" y="55"/>
                  <a:pt x="30" y="56"/>
                </a:cubicBezTo>
                <a:cubicBezTo>
                  <a:pt x="30" y="55"/>
                  <a:pt x="31" y="55"/>
                  <a:pt x="31" y="54"/>
                </a:cubicBezTo>
                <a:cubicBezTo>
                  <a:pt x="31" y="54"/>
                  <a:pt x="32" y="53"/>
                  <a:pt x="33" y="52"/>
                </a:cubicBezTo>
                <a:cubicBezTo>
                  <a:pt x="33" y="51"/>
                  <a:pt x="33" y="51"/>
                  <a:pt x="34" y="51"/>
                </a:cubicBezTo>
                <a:cubicBezTo>
                  <a:pt x="35" y="50"/>
                  <a:pt x="36" y="51"/>
                  <a:pt x="36" y="52"/>
                </a:cubicBezTo>
                <a:cubicBezTo>
                  <a:pt x="36" y="52"/>
                  <a:pt x="36" y="53"/>
                  <a:pt x="35" y="53"/>
                </a:cubicBezTo>
                <a:cubicBezTo>
                  <a:pt x="35" y="55"/>
                  <a:pt x="34" y="57"/>
                  <a:pt x="33" y="58"/>
                </a:cubicBezTo>
                <a:cubicBezTo>
                  <a:pt x="32" y="59"/>
                  <a:pt x="32" y="60"/>
                  <a:pt x="33" y="60"/>
                </a:cubicBezTo>
                <a:cubicBezTo>
                  <a:pt x="33" y="60"/>
                  <a:pt x="33" y="61"/>
                  <a:pt x="34" y="61"/>
                </a:cubicBezTo>
                <a:cubicBezTo>
                  <a:pt x="35" y="59"/>
                  <a:pt x="36" y="58"/>
                  <a:pt x="37" y="56"/>
                </a:cubicBezTo>
                <a:cubicBezTo>
                  <a:pt x="37" y="56"/>
                  <a:pt x="37" y="55"/>
                  <a:pt x="37" y="55"/>
                </a:cubicBezTo>
                <a:cubicBezTo>
                  <a:pt x="37" y="53"/>
                  <a:pt x="37" y="51"/>
                  <a:pt x="37" y="50"/>
                </a:cubicBezTo>
                <a:cubicBezTo>
                  <a:pt x="37" y="49"/>
                  <a:pt x="36" y="48"/>
                  <a:pt x="36" y="47"/>
                </a:cubicBezTo>
                <a:cubicBezTo>
                  <a:pt x="34" y="47"/>
                  <a:pt x="32" y="47"/>
                  <a:pt x="31" y="47"/>
                </a:cubicBezTo>
                <a:close/>
                <a:moveTo>
                  <a:pt x="7" y="46"/>
                </a:moveTo>
                <a:cubicBezTo>
                  <a:pt x="7" y="46"/>
                  <a:pt x="7" y="46"/>
                  <a:pt x="7" y="46"/>
                </a:cubicBezTo>
                <a:cubicBezTo>
                  <a:pt x="7" y="54"/>
                  <a:pt x="7" y="61"/>
                  <a:pt x="7" y="68"/>
                </a:cubicBezTo>
                <a:cubicBezTo>
                  <a:pt x="7" y="69"/>
                  <a:pt x="7" y="70"/>
                  <a:pt x="7" y="71"/>
                </a:cubicBezTo>
                <a:cubicBezTo>
                  <a:pt x="8" y="74"/>
                  <a:pt x="9" y="77"/>
                  <a:pt x="10" y="81"/>
                </a:cubicBezTo>
                <a:cubicBezTo>
                  <a:pt x="10" y="82"/>
                  <a:pt x="10" y="83"/>
                  <a:pt x="9" y="83"/>
                </a:cubicBezTo>
                <a:cubicBezTo>
                  <a:pt x="9" y="84"/>
                  <a:pt x="8" y="84"/>
                  <a:pt x="8" y="84"/>
                </a:cubicBezTo>
                <a:cubicBezTo>
                  <a:pt x="9" y="85"/>
                  <a:pt x="9" y="86"/>
                  <a:pt x="10" y="87"/>
                </a:cubicBezTo>
                <a:cubicBezTo>
                  <a:pt x="10" y="87"/>
                  <a:pt x="10" y="86"/>
                  <a:pt x="10" y="86"/>
                </a:cubicBezTo>
                <a:cubicBezTo>
                  <a:pt x="10" y="83"/>
                  <a:pt x="10" y="79"/>
                  <a:pt x="10" y="76"/>
                </a:cubicBezTo>
                <a:cubicBezTo>
                  <a:pt x="10" y="76"/>
                  <a:pt x="10" y="76"/>
                  <a:pt x="10" y="75"/>
                </a:cubicBezTo>
                <a:cubicBezTo>
                  <a:pt x="9" y="75"/>
                  <a:pt x="9" y="74"/>
                  <a:pt x="9" y="73"/>
                </a:cubicBezTo>
                <a:cubicBezTo>
                  <a:pt x="10" y="72"/>
                  <a:pt x="10" y="72"/>
                  <a:pt x="10" y="71"/>
                </a:cubicBezTo>
                <a:cubicBezTo>
                  <a:pt x="9" y="69"/>
                  <a:pt x="9" y="66"/>
                  <a:pt x="9" y="63"/>
                </a:cubicBezTo>
                <a:cubicBezTo>
                  <a:pt x="8" y="60"/>
                  <a:pt x="8" y="56"/>
                  <a:pt x="8" y="53"/>
                </a:cubicBezTo>
                <a:cubicBezTo>
                  <a:pt x="7" y="51"/>
                  <a:pt x="7" y="48"/>
                  <a:pt x="7" y="46"/>
                </a:cubicBezTo>
                <a:close/>
                <a:moveTo>
                  <a:pt x="239" y="89"/>
                </a:moveTo>
                <a:cubicBezTo>
                  <a:pt x="239" y="88"/>
                  <a:pt x="239" y="88"/>
                  <a:pt x="239" y="88"/>
                </a:cubicBezTo>
                <a:cubicBezTo>
                  <a:pt x="238" y="88"/>
                  <a:pt x="237" y="88"/>
                  <a:pt x="236" y="88"/>
                </a:cubicBezTo>
                <a:cubicBezTo>
                  <a:pt x="236" y="88"/>
                  <a:pt x="236" y="88"/>
                  <a:pt x="235" y="88"/>
                </a:cubicBezTo>
                <a:cubicBezTo>
                  <a:pt x="234" y="89"/>
                  <a:pt x="234" y="88"/>
                  <a:pt x="233" y="88"/>
                </a:cubicBezTo>
                <a:cubicBezTo>
                  <a:pt x="233" y="88"/>
                  <a:pt x="233" y="88"/>
                  <a:pt x="232" y="87"/>
                </a:cubicBezTo>
                <a:cubicBezTo>
                  <a:pt x="232" y="88"/>
                  <a:pt x="232" y="88"/>
                  <a:pt x="232" y="88"/>
                </a:cubicBezTo>
                <a:cubicBezTo>
                  <a:pt x="230" y="91"/>
                  <a:pt x="228" y="93"/>
                  <a:pt x="226" y="96"/>
                </a:cubicBezTo>
                <a:cubicBezTo>
                  <a:pt x="225" y="97"/>
                  <a:pt x="225" y="98"/>
                  <a:pt x="225" y="99"/>
                </a:cubicBezTo>
                <a:cubicBezTo>
                  <a:pt x="225" y="99"/>
                  <a:pt x="225" y="98"/>
                  <a:pt x="226" y="98"/>
                </a:cubicBezTo>
                <a:cubicBezTo>
                  <a:pt x="227" y="97"/>
                  <a:pt x="227" y="96"/>
                  <a:pt x="229" y="96"/>
                </a:cubicBezTo>
                <a:cubicBezTo>
                  <a:pt x="229" y="96"/>
                  <a:pt x="229" y="96"/>
                  <a:pt x="229" y="96"/>
                </a:cubicBezTo>
                <a:cubicBezTo>
                  <a:pt x="232" y="94"/>
                  <a:pt x="236" y="91"/>
                  <a:pt x="239" y="89"/>
                </a:cubicBezTo>
                <a:close/>
                <a:moveTo>
                  <a:pt x="64" y="83"/>
                </a:moveTo>
                <a:cubicBezTo>
                  <a:pt x="64" y="83"/>
                  <a:pt x="64" y="83"/>
                  <a:pt x="65" y="83"/>
                </a:cubicBezTo>
                <a:cubicBezTo>
                  <a:pt x="66" y="83"/>
                  <a:pt x="67" y="83"/>
                  <a:pt x="68" y="83"/>
                </a:cubicBezTo>
                <a:cubicBezTo>
                  <a:pt x="69" y="83"/>
                  <a:pt x="69" y="82"/>
                  <a:pt x="70" y="82"/>
                </a:cubicBezTo>
                <a:cubicBezTo>
                  <a:pt x="71" y="79"/>
                  <a:pt x="73" y="76"/>
                  <a:pt x="74" y="74"/>
                </a:cubicBezTo>
                <a:cubicBezTo>
                  <a:pt x="75" y="73"/>
                  <a:pt x="75" y="73"/>
                  <a:pt x="75" y="73"/>
                </a:cubicBezTo>
                <a:cubicBezTo>
                  <a:pt x="74" y="72"/>
                  <a:pt x="73" y="72"/>
                  <a:pt x="73" y="72"/>
                </a:cubicBezTo>
                <a:cubicBezTo>
                  <a:pt x="72" y="72"/>
                  <a:pt x="71" y="72"/>
                  <a:pt x="71" y="73"/>
                </a:cubicBezTo>
                <a:cubicBezTo>
                  <a:pt x="69" y="76"/>
                  <a:pt x="67" y="79"/>
                  <a:pt x="64" y="82"/>
                </a:cubicBezTo>
                <a:cubicBezTo>
                  <a:pt x="64" y="82"/>
                  <a:pt x="64" y="83"/>
                  <a:pt x="64" y="83"/>
                </a:cubicBezTo>
                <a:close/>
                <a:moveTo>
                  <a:pt x="53" y="83"/>
                </a:moveTo>
                <a:cubicBezTo>
                  <a:pt x="56" y="79"/>
                  <a:pt x="59" y="74"/>
                  <a:pt x="62" y="70"/>
                </a:cubicBezTo>
                <a:cubicBezTo>
                  <a:pt x="60" y="70"/>
                  <a:pt x="59" y="69"/>
                  <a:pt x="58" y="69"/>
                </a:cubicBezTo>
                <a:cubicBezTo>
                  <a:pt x="57" y="70"/>
                  <a:pt x="57" y="71"/>
                  <a:pt x="56" y="71"/>
                </a:cubicBezTo>
                <a:cubicBezTo>
                  <a:pt x="55" y="74"/>
                  <a:pt x="53" y="77"/>
                  <a:pt x="52" y="80"/>
                </a:cubicBezTo>
                <a:cubicBezTo>
                  <a:pt x="52" y="80"/>
                  <a:pt x="51" y="80"/>
                  <a:pt x="52" y="81"/>
                </a:cubicBezTo>
                <a:cubicBezTo>
                  <a:pt x="52" y="81"/>
                  <a:pt x="52" y="82"/>
                  <a:pt x="53" y="83"/>
                </a:cubicBezTo>
                <a:close/>
                <a:moveTo>
                  <a:pt x="44" y="52"/>
                </a:moveTo>
                <a:cubicBezTo>
                  <a:pt x="45" y="53"/>
                  <a:pt x="46" y="55"/>
                  <a:pt x="47" y="56"/>
                </a:cubicBezTo>
                <a:cubicBezTo>
                  <a:pt x="49" y="54"/>
                  <a:pt x="50" y="53"/>
                  <a:pt x="51" y="51"/>
                </a:cubicBezTo>
                <a:cubicBezTo>
                  <a:pt x="51" y="51"/>
                  <a:pt x="51" y="51"/>
                  <a:pt x="51" y="50"/>
                </a:cubicBezTo>
                <a:cubicBezTo>
                  <a:pt x="51" y="49"/>
                  <a:pt x="51" y="48"/>
                  <a:pt x="51" y="47"/>
                </a:cubicBezTo>
                <a:cubicBezTo>
                  <a:pt x="50" y="47"/>
                  <a:pt x="48" y="47"/>
                  <a:pt x="47" y="47"/>
                </a:cubicBezTo>
                <a:cubicBezTo>
                  <a:pt x="46" y="49"/>
                  <a:pt x="45" y="50"/>
                  <a:pt x="44" y="52"/>
                </a:cubicBezTo>
                <a:close/>
                <a:moveTo>
                  <a:pt x="38" y="73"/>
                </a:moveTo>
                <a:cubicBezTo>
                  <a:pt x="37" y="74"/>
                  <a:pt x="37" y="74"/>
                  <a:pt x="36" y="75"/>
                </a:cubicBezTo>
                <a:cubicBezTo>
                  <a:pt x="35" y="77"/>
                  <a:pt x="33" y="79"/>
                  <a:pt x="33" y="81"/>
                </a:cubicBezTo>
                <a:cubicBezTo>
                  <a:pt x="33" y="81"/>
                  <a:pt x="32" y="81"/>
                  <a:pt x="32" y="81"/>
                </a:cubicBezTo>
                <a:cubicBezTo>
                  <a:pt x="32" y="82"/>
                  <a:pt x="31" y="83"/>
                  <a:pt x="31" y="83"/>
                </a:cubicBezTo>
                <a:cubicBezTo>
                  <a:pt x="31" y="84"/>
                  <a:pt x="32" y="85"/>
                  <a:pt x="32" y="85"/>
                </a:cubicBezTo>
                <a:cubicBezTo>
                  <a:pt x="33" y="86"/>
                  <a:pt x="34" y="86"/>
                  <a:pt x="34" y="85"/>
                </a:cubicBezTo>
                <a:cubicBezTo>
                  <a:pt x="35" y="83"/>
                  <a:pt x="36" y="81"/>
                  <a:pt x="37" y="79"/>
                </a:cubicBezTo>
                <a:cubicBezTo>
                  <a:pt x="38" y="78"/>
                  <a:pt x="39" y="76"/>
                  <a:pt x="39" y="75"/>
                </a:cubicBezTo>
                <a:cubicBezTo>
                  <a:pt x="39" y="74"/>
                  <a:pt x="39" y="74"/>
                  <a:pt x="38" y="73"/>
                </a:cubicBezTo>
                <a:close/>
                <a:moveTo>
                  <a:pt x="170" y="51"/>
                </a:moveTo>
                <a:cubicBezTo>
                  <a:pt x="172" y="50"/>
                  <a:pt x="173" y="51"/>
                  <a:pt x="174" y="52"/>
                </a:cubicBezTo>
                <a:cubicBezTo>
                  <a:pt x="176" y="53"/>
                  <a:pt x="177" y="54"/>
                  <a:pt x="179" y="55"/>
                </a:cubicBezTo>
                <a:cubicBezTo>
                  <a:pt x="179" y="55"/>
                  <a:pt x="180" y="55"/>
                  <a:pt x="180" y="56"/>
                </a:cubicBezTo>
                <a:cubicBezTo>
                  <a:pt x="181" y="54"/>
                  <a:pt x="181" y="53"/>
                  <a:pt x="181" y="51"/>
                </a:cubicBezTo>
                <a:cubicBezTo>
                  <a:pt x="177" y="49"/>
                  <a:pt x="173" y="48"/>
                  <a:pt x="169" y="49"/>
                </a:cubicBezTo>
                <a:cubicBezTo>
                  <a:pt x="169" y="49"/>
                  <a:pt x="170" y="50"/>
                  <a:pt x="170" y="51"/>
                </a:cubicBezTo>
                <a:close/>
                <a:moveTo>
                  <a:pt x="161" y="81"/>
                </a:moveTo>
                <a:cubicBezTo>
                  <a:pt x="160" y="80"/>
                  <a:pt x="159" y="81"/>
                  <a:pt x="159" y="81"/>
                </a:cubicBezTo>
                <a:cubicBezTo>
                  <a:pt x="158" y="82"/>
                  <a:pt x="157" y="84"/>
                  <a:pt x="156" y="85"/>
                </a:cubicBezTo>
                <a:cubicBezTo>
                  <a:pt x="157" y="87"/>
                  <a:pt x="159" y="90"/>
                  <a:pt x="161" y="92"/>
                </a:cubicBezTo>
                <a:cubicBezTo>
                  <a:pt x="161" y="91"/>
                  <a:pt x="161" y="82"/>
                  <a:pt x="161" y="81"/>
                </a:cubicBezTo>
                <a:close/>
                <a:moveTo>
                  <a:pt x="11" y="99"/>
                </a:moveTo>
                <a:cubicBezTo>
                  <a:pt x="11" y="97"/>
                  <a:pt x="11" y="96"/>
                  <a:pt x="11" y="94"/>
                </a:cubicBezTo>
                <a:cubicBezTo>
                  <a:pt x="11" y="93"/>
                  <a:pt x="11" y="93"/>
                  <a:pt x="10" y="92"/>
                </a:cubicBezTo>
                <a:cubicBezTo>
                  <a:pt x="9" y="91"/>
                  <a:pt x="9" y="89"/>
                  <a:pt x="8" y="88"/>
                </a:cubicBezTo>
                <a:cubicBezTo>
                  <a:pt x="7" y="88"/>
                  <a:pt x="7" y="87"/>
                  <a:pt x="7" y="87"/>
                </a:cubicBezTo>
                <a:cubicBezTo>
                  <a:pt x="7" y="88"/>
                  <a:pt x="7" y="89"/>
                  <a:pt x="7" y="90"/>
                </a:cubicBezTo>
                <a:cubicBezTo>
                  <a:pt x="7" y="93"/>
                  <a:pt x="7" y="96"/>
                  <a:pt x="8" y="99"/>
                </a:cubicBezTo>
                <a:cubicBezTo>
                  <a:pt x="8" y="99"/>
                  <a:pt x="8" y="99"/>
                  <a:pt x="8" y="100"/>
                </a:cubicBezTo>
                <a:cubicBezTo>
                  <a:pt x="9" y="99"/>
                  <a:pt x="10" y="99"/>
                  <a:pt x="11" y="99"/>
                </a:cubicBezTo>
                <a:close/>
                <a:moveTo>
                  <a:pt x="223" y="73"/>
                </a:moveTo>
                <a:cubicBezTo>
                  <a:pt x="222" y="74"/>
                  <a:pt x="221" y="76"/>
                  <a:pt x="220" y="77"/>
                </a:cubicBezTo>
                <a:cubicBezTo>
                  <a:pt x="219" y="78"/>
                  <a:pt x="218" y="80"/>
                  <a:pt x="219" y="82"/>
                </a:cubicBezTo>
                <a:cubicBezTo>
                  <a:pt x="219" y="82"/>
                  <a:pt x="219" y="83"/>
                  <a:pt x="219" y="83"/>
                </a:cubicBezTo>
                <a:cubicBezTo>
                  <a:pt x="219" y="83"/>
                  <a:pt x="219" y="84"/>
                  <a:pt x="219" y="84"/>
                </a:cubicBezTo>
                <a:cubicBezTo>
                  <a:pt x="221" y="82"/>
                  <a:pt x="223" y="80"/>
                  <a:pt x="224" y="79"/>
                </a:cubicBezTo>
                <a:cubicBezTo>
                  <a:pt x="224" y="79"/>
                  <a:pt x="225" y="78"/>
                  <a:pt x="225" y="78"/>
                </a:cubicBezTo>
                <a:cubicBezTo>
                  <a:pt x="225" y="76"/>
                  <a:pt x="225" y="75"/>
                  <a:pt x="223" y="73"/>
                </a:cubicBezTo>
                <a:close/>
                <a:moveTo>
                  <a:pt x="193" y="124"/>
                </a:moveTo>
                <a:cubicBezTo>
                  <a:pt x="193" y="125"/>
                  <a:pt x="193" y="125"/>
                  <a:pt x="193" y="125"/>
                </a:cubicBezTo>
                <a:cubicBezTo>
                  <a:pt x="193" y="124"/>
                  <a:pt x="193" y="124"/>
                  <a:pt x="193" y="124"/>
                </a:cubicBezTo>
                <a:cubicBezTo>
                  <a:pt x="195" y="121"/>
                  <a:pt x="197" y="118"/>
                  <a:pt x="199" y="116"/>
                </a:cubicBezTo>
                <a:cubicBezTo>
                  <a:pt x="200" y="115"/>
                  <a:pt x="200" y="114"/>
                  <a:pt x="199" y="113"/>
                </a:cubicBezTo>
                <a:cubicBezTo>
                  <a:pt x="199" y="113"/>
                  <a:pt x="198" y="113"/>
                  <a:pt x="198" y="113"/>
                </a:cubicBezTo>
                <a:cubicBezTo>
                  <a:pt x="196" y="114"/>
                  <a:pt x="195" y="116"/>
                  <a:pt x="193" y="118"/>
                </a:cubicBezTo>
                <a:cubicBezTo>
                  <a:pt x="193" y="118"/>
                  <a:pt x="193" y="118"/>
                  <a:pt x="193" y="119"/>
                </a:cubicBezTo>
                <a:cubicBezTo>
                  <a:pt x="193" y="121"/>
                  <a:pt x="193" y="123"/>
                  <a:pt x="193" y="124"/>
                </a:cubicBezTo>
                <a:close/>
                <a:moveTo>
                  <a:pt x="142" y="45"/>
                </a:moveTo>
                <a:cubicBezTo>
                  <a:pt x="142" y="45"/>
                  <a:pt x="142" y="45"/>
                  <a:pt x="142" y="45"/>
                </a:cubicBezTo>
                <a:cubicBezTo>
                  <a:pt x="141" y="45"/>
                  <a:pt x="141" y="44"/>
                  <a:pt x="141" y="44"/>
                </a:cubicBezTo>
                <a:cubicBezTo>
                  <a:pt x="137" y="44"/>
                  <a:pt x="132" y="44"/>
                  <a:pt x="128" y="44"/>
                </a:cubicBezTo>
                <a:cubicBezTo>
                  <a:pt x="118" y="43"/>
                  <a:pt x="107" y="43"/>
                  <a:pt x="97" y="43"/>
                </a:cubicBezTo>
                <a:cubicBezTo>
                  <a:pt x="97" y="43"/>
                  <a:pt x="96" y="43"/>
                  <a:pt x="96" y="43"/>
                </a:cubicBezTo>
                <a:cubicBezTo>
                  <a:pt x="95" y="43"/>
                  <a:pt x="95" y="44"/>
                  <a:pt x="96" y="44"/>
                </a:cubicBezTo>
                <a:cubicBezTo>
                  <a:pt x="96" y="44"/>
                  <a:pt x="97" y="44"/>
                  <a:pt x="98" y="44"/>
                </a:cubicBezTo>
                <a:cubicBezTo>
                  <a:pt x="109" y="44"/>
                  <a:pt x="121" y="44"/>
                  <a:pt x="133" y="45"/>
                </a:cubicBezTo>
                <a:cubicBezTo>
                  <a:pt x="136" y="45"/>
                  <a:pt x="139" y="45"/>
                  <a:pt x="142" y="45"/>
                </a:cubicBezTo>
                <a:close/>
                <a:moveTo>
                  <a:pt x="217" y="97"/>
                </a:moveTo>
                <a:cubicBezTo>
                  <a:pt x="219" y="96"/>
                  <a:pt x="220" y="95"/>
                  <a:pt x="221" y="93"/>
                </a:cubicBezTo>
                <a:cubicBezTo>
                  <a:pt x="222" y="92"/>
                  <a:pt x="223" y="91"/>
                  <a:pt x="224" y="90"/>
                </a:cubicBezTo>
                <a:cubicBezTo>
                  <a:pt x="224" y="89"/>
                  <a:pt x="224" y="87"/>
                  <a:pt x="224" y="86"/>
                </a:cubicBezTo>
                <a:cubicBezTo>
                  <a:pt x="224" y="86"/>
                  <a:pt x="224" y="86"/>
                  <a:pt x="224" y="86"/>
                </a:cubicBezTo>
                <a:cubicBezTo>
                  <a:pt x="224" y="86"/>
                  <a:pt x="224" y="85"/>
                  <a:pt x="224" y="85"/>
                </a:cubicBezTo>
                <a:cubicBezTo>
                  <a:pt x="224" y="85"/>
                  <a:pt x="224" y="86"/>
                  <a:pt x="223" y="86"/>
                </a:cubicBezTo>
                <a:cubicBezTo>
                  <a:pt x="221" y="88"/>
                  <a:pt x="219" y="91"/>
                  <a:pt x="217" y="94"/>
                </a:cubicBezTo>
                <a:cubicBezTo>
                  <a:pt x="217" y="95"/>
                  <a:pt x="216" y="95"/>
                  <a:pt x="217" y="96"/>
                </a:cubicBezTo>
                <a:cubicBezTo>
                  <a:pt x="217" y="97"/>
                  <a:pt x="217" y="97"/>
                  <a:pt x="217" y="97"/>
                </a:cubicBezTo>
                <a:close/>
                <a:moveTo>
                  <a:pt x="214" y="62"/>
                </a:moveTo>
                <a:cubicBezTo>
                  <a:pt x="214" y="62"/>
                  <a:pt x="214" y="62"/>
                  <a:pt x="214" y="62"/>
                </a:cubicBezTo>
                <a:cubicBezTo>
                  <a:pt x="212" y="64"/>
                  <a:pt x="209" y="66"/>
                  <a:pt x="207" y="69"/>
                </a:cubicBezTo>
                <a:cubicBezTo>
                  <a:pt x="208" y="70"/>
                  <a:pt x="209" y="71"/>
                  <a:pt x="209" y="72"/>
                </a:cubicBezTo>
                <a:cubicBezTo>
                  <a:pt x="211" y="70"/>
                  <a:pt x="212" y="68"/>
                  <a:pt x="214" y="66"/>
                </a:cubicBezTo>
                <a:cubicBezTo>
                  <a:pt x="214" y="66"/>
                  <a:pt x="214" y="66"/>
                  <a:pt x="214" y="66"/>
                </a:cubicBezTo>
                <a:cubicBezTo>
                  <a:pt x="214" y="64"/>
                  <a:pt x="214" y="63"/>
                  <a:pt x="214" y="62"/>
                </a:cubicBezTo>
                <a:close/>
                <a:moveTo>
                  <a:pt x="44" y="90"/>
                </a:moveTo>
                <a:cubicBezTo>
                  <a:pt x="42" y="90"/>
                  <a:pt x="42" y="90"/>
                  <a:pt x="41" y="91"/>
                </a:cubicBezTo>
                <a:cubicBezTo>
                  <a:pt x="40" y="92"/>
                  <a:pt x="38" y="92"/>
                  <a:pt x="37" y="91"/>
                </a:cubicBezTo>
                <a:cubicBezTo>
                  <a:pt x="35" y="91"/>
                  <a:pt x="34" y="91"/>
                  <a:pt x="32" y="91"/>
                </a:cubicBezTo>
                <a:cubicBezTo>
                  <a:pt x="31" y="91"/>
                  <a:pt x="30" y="91"/>
                  <a:pt x="29" y="91"/>
                </a:cubicBezTo>
                <a:cubicBezTo>
                  <a:pt x="28" y="91"/>
                  <a:pt x="26" y="91"/>
                  <a:pt x="25" y="92"/>
                </a:cubicBezTo>
                <a:cubicBezTo>
                  <a:pt x="25" y="92"/>
                  <a:pt x="25" y="92"/>
                  <a:pt x="25" y="92"/>
                </a:cubicBezTo>
                <a:cubicBezTo>
                  <a:pt x="27" y="92"/>
                  <a:pt x="30" y="93"/>
                  <a:pt x="32" y="93"/>
                </a:cubicBezTo>
                <a:cubicBezTo>
                  <a:pt x="34" y="93"/>
                  <a:pt x="37" y="93"/>
                  <a:pt x="39" y="93"/>
                </a:cubicBezTo>
                <a:cubicBezTo>
                  <a:pt x="40" y="93"/>
                  <a:pt x="41" y="93"/>
                  <a:pt x="42" y="93"/>
                </a:cubicBezTo>
                <a:cubicBezTo>
                  <a:pt x="42" y="93"/>
                  <a:pt x="43" y="93"/>
                  <a:pt x="43" y="92"/>
                </a:cubicBezTo>
                <a:cubicBezTo>
                  <a:pt x="43" y="91"/>
                  <a:pt x="44" y="91"/>
                  <a:pt x="44" y="90"/>
                </a:cubicBezTo>
                <a:close/>
                <a:moveTo>
                  <a:pt x="148" y="92"/>
                </a:moveTo>
                <a:cubicBezTo>
                  <a:pt x="151" y="93"/>
                  <a:pt x="157" y="93"/>
                  <a:pt x="158" y="92"/>
                </a:cubicBezTo>
                <a:cubicBezTo>
                  <a:pt x="157" y="90"/>
                  <a:pt x="155" y="89"/>
                  <a:pt x="154" y="87"/>
                </a:cubicBezTo>
                <a:cubicBezTo>
                  <a:pt x="152" y="89"/>
                  <a:pt x="150" y="90"/>
                  <a:pt x="148" y="92"/>
                </a:cubicBezTo>
                <a:close/>
                <a:moveTo>
                  <a:pt x="51" y="68"/>
                </a:moveTo>
                <a:cubicBezTo>
                  <a:pt x="50" y="67"/>
                  <a:pt x="50" y="65"/>
                  <a:pt x="49" y="64"/>
                </a:cubicBezTo>
                <a:cubicBezTo>
                  <a:pt x="47" y="66"/>
                  <a:pt x="46" y="68"/>
                  <a:pt x="45" y="70"/>
                </a:cubicBezTo>
                <a:cubicBezTo>
                  <a:pt x="46" y="71"/>
                  <a:pt x="47" y="72"/>
                  <a:pt x="47" y="73"/>
                </a:cubicBezTo>
                <a:cubicBezTo>
                  <a:pt x="49" y="71"/>
                  <a:pt x="50" y="70"/>
                  <a:pt x="51" y="68"/>
                </a:cubicBezTo>
                <a:close/>
                <a:moveTo>
                  <a:pt x="81" y="81"/>
                </a:moveTo>
                <a:cubicBezTo>
                  <a:pt x="82" y="79"/>
                  <a:pt x="84" y="77"/>
                  <a:pt x="85" y="74"/>
                </a:cubicBezTo>
                <a:cubicBezTo>
                  <a:pt x="84" y="74"/>
                  <a:pt x="83" y="74"/>
                  <a:pt x="81" y="74"/>
                </a:cubicBezTo>
                <a:cubicBezTo>
                  <a:pt x="81" y="74"/>
                  <a:pt x="81" y="74"/>
                  <a:pt x="81" y="74"/>
                </a:cubicBezTo>
                <a:cubicBezTo>
                  <a:pt x="80" y="75"/>
                  <a:pt x="79" y="77"/>
                  <a:pt x="78" y="78"/>
                </a:cubicBezTo>
                <a:cubicBezTo>
                  <a:pt x="79" y="79"/>
                  <a:pt x="80" y="80"/>
                  <a:pt x="81" y="81"/>
                </a:cubicBezTo>
                <a:close/>
                <a:moveTo>
                  <a:pt x="144" y="82"/>
                </a:moveTo>
                <a:cubicBezTo>
                  <a:pt x="144" y="82"/>
                  <a:pt x="144" y="82"/>
                  <a:pt x="144" y="82"/>
                </a:cubicBezTo>
                <a:cubicBezTo>
                  <a:pt x="143" y="83"/>
                  <a:pt x="142" y="84"/>
                  <a:pt x="142" y="85"/>
                </a:cubicBezTo>
                <a:cubicBezTo>
                  <a:pt x="141" y="85"/>
                  <a:pt x="140" y="86"/>
                  <a:pt x="139" y="87"/>
                </a:cubicBezTo>
                <a:cubicBezTo>
                  <a:pt x="141" y="89"/>
                  <a:pt x="142" y="91"/>
                  <a:pt x="143" y="92"/>
                </a:cubicBezTo>
                <a:cubicBezTo>
                  <a:pt x="144" y="88"/>
                  <a:pt x="144" y="85"/>
                  <a:pt x="144" y="82"/>
                </a:cubicBezTo>
                <a:close/>
                <a:moveTo>
                  <a:pt x="164" y="90"/>
                </a:moveTo>
                <a:cubicBezTo>
                  <a:pt x="164" y="91"/>
                  <a:pt x="164" y="92"/>
                  <a:pt x="164" y="93"/>
                </a:cubicBezTo>
                <a:cubicBezTo>
                  <a:pt x="165" y="93"/>
                  <a:pt x="166" y="93"/>
                  <a:pt x="168" y="93"/>
                </a:cubicBezTo>
                <a:cubicBezTo>
                  <a:pt x="168" y="92"/>
                  <a:pt x="169" y="90"/>
                  <a:pt x="170" y="89"/>
                </a:cubicBezTo>
                <a:cubicBezTo>
                  <a:pt x="169" y="88"/>
                  <a:pt x="169" y="87"/>
                  <a:pt x="168" y="87"/>
                </a:cubicBezTo>
                <a:cubicBezTo>
                  <a:pt x="167" y="88"/>
                  <a:pt x="166" y="90"/>
                  <a:pt x="164" y="90"/>
                </a:cubicBezTo>
                <a:close/>
                <a:moveTo>
                  <a:pt x="166" y="49"/>
                </a:moveTo>
                <a:cubicBezTo>
                  <a:pt x="164" y="49"/>
                  <a:pt x="161" y="49"/>
                  <a:pt x="158" y="49"/>
                </a:cubicBezTo>
                <a:cubicBezTo>
                  <a:pt x="158" y="49"/>
                  <a:pt x="158" y="49"/>
                  <a:pt x="159" y="49"/>
                </a:cubicBezTo>
                <a:cubicBezTo>
                  <a:pt x="160" y="49"/>
                  <a:pt x="160" y="50"/>
                  <a:pt x="160" y="51"/>
                </a:cubicBezTo>
                <a:cubicBezTo>
                  <a:pt x="160" y="51"/>
                  <a:pt x="160" y="52"/>
                  <a:pt x="160" y="52"/>
                </a:cubicBezTo>
                <a:cubicBezTo>
                  <a:pt x="162" y="52"/>
                  <a:pt x="164" y="52"/>
                  <a:pt x="166" y="52"/>
                </a:cubicBezTo>
                <a:cubicBezTo>
                  <a:pt x="166" y="51"/>
                  <a:pt x="166" y="50"/>
                  <a:pt x="166" y="49"/>
                </a:cubicBezTo>
                <a:close/>
                <a:moveTo>
                  <a:pt x="145" y="48"/>
                </a:moveTo>
                <a:cubicBezTo>
                  <a:pt x="143" y="48"/>
                  <a:pt x="137" y="48"/>
                  <a:pt x="135" y="48"/>
                </a:cubicBezTo>
                <a:cubicBezTo>
                  <a:pt x="136" y="49"/>
                  <a:pt x="135" y="50"/>
                  <a:pt x="135" y="51"/>
                </a:cubicBezTo>
                <a:cubicBezTo>
                  <a:pt x="135" y="51"/>
                  <a:pt x="136" y="51"/>
                  <a:pt x="136" y="51"/>
                </a:cubicBezTo>
                <a:cubicBezTo>
                  <a:pt x="138" y="51"/>
                  <a:pt x="139" y="51"/>
                  <a:pt x="141" y="51"/>
                </a:cubicBezTo>
                <a:cubicBezTo>
                  <a:pt x="141" y="50"/>
                  <a:pt x="142" y="50"/>
                  <a:pt x="142" y="50"/>
                </a:cubicBezTo>
                <a:cubicBezTo>
                  <a:pt x="143" y="49"/>
                  <a:pt x="143" y="49"/>
                  <a:pt x="144" y="49"/>
                </a:cubicBezTo>
                <a:cubicBezTo>
                  <a:pt x="144" y="49"/>
                  <a:pt x="144" y="49"/>
                  <a:pt x="145" y="49"/>
                </a:cubicBezTo>
                <a:cubicBezTo>
                  <a:pt x="145" y="49"/>
                  <a:pt x="145" y="49"/>
                  <a:pt x="145" y="48"/>
                </a:cubicBezTo>
                <a:close/>
                <a:moveTo>
                  <a:pt x="10" y="46"/>
                </a:moveTo>
                <a:cubicBezTo>
                  <a:pt x="9" y="49"/>
                  <a:pt x="10" y="57"/>
                  <a:pt x="11" y="58"/>
                </a:cubicBezTo>
                <a:cubicBezTo>
                  <a:pt x="11" y="57"/>
                  <a:pt x="11" y="56"/>
                  <a:pt x="12" y="55"/>
                </a:cubicBezTo>
                <a:cubicBezTo>
                  <a:pt x="12" y="54"/>
                  <a:pt x="12" y="53"/>
                  <a:pt x="13" y="52"/>
                </a:cubicBezTo>
                <a:cubicBezTo>
                  <a:pt x="13" y="51"/>
                  <a:pt x="13" y="51"/>
                  <a:pt x="13" y="50"/>
                </a:cubicBezTo>
                <a:cubicBezTo>
                  <a:pt x="12" y="49"/>
                  <a:pt x="12" y="48"/>
                  <a:pt x="12" y="48"/>
                </a:cubicBezTo>
                <a:cubicBezTo>
                  <a:pt x="12" y="47"/>
                  <a:pt x="13" y="47"/>
                  <a:pt x="13" y="47"/>
                </a:cubicBezTo>
                <a:cubicBezTo>
                  <a:pt x="12" y="47"/>
                  <a:pt x="11" y="47"/>
                  <a:pt x="10" y="46"/>
                </a:cubicBezTo>
                <a:close/>
                <a:moveTo>
                  <a:pt x="90" y="63"/>
                </a:moveTo>
                <a:cubicBezTo>
                  <a:pt x="90" y="63"/>
                  <a:pt x="89" y="63"/>
                  <a:pt x="89" y="64"/>
                </a:cubicBezTo>
                <a:cubicBezTo>
                  <a:pt x="88" y="65"/>
                  <a:pt x="87" y="67"/>
                  <a:pt x="86" y="68"/>
                </a:cubicBezTo>
                <a:cubicBezTo>
                  <a:pt x="85" y="69"/>
                  <a:pt x="84" y="70"/>
                  <a:pt x="84" y="72"/>
                </a:cubicBezTo>
                <a:cubicBezTo>
                  <a:pt x="85" y="72"/>
                  <a:pt x="86" y="72"/>
                  <a:pt x="86" y="72"/>
                </a:cubicBezTo>
                <a:cubicBezTo>
                  <a:pt x="88" y="70"/>
                  <a:pt x="89" y="67"/>
                  <a:pt x="91" y="64"/>
                </a:cubicBezTo>
                <a:cubicBezTo>
                  <a:pt x="91" y="64"/>
                  <a:pt x="90" y="63"/>
                  <a:pt x="90" y="63"/>
                </a:cubicBezTo>
                <a:close/>
                <a:moveTo>
                  <a:pt x="42" y="63"/>
                </a:moveTo>
                <a:cubicBezTo>
                  <a:pt x="42" y="63"/>
                  <a:pt x="42" y="63"/>
                  <a:pt x="42" y="63"/>
                </a:cubicBezTo>
                <a:cubicBezTo>
                  <a:pt x="43" y="62"/>
                  <a:pt x="44" y="60"/>
                  <a:pt x="46" y="58"/>
                </a:cubicBezTo>
                <a:cubicBezTo>
                  <a:pt x="45" y="57"/>
                  <a:pt x="44" y="56"/>
                  <a:pt x="43" y="54"/>
                </a:cubicBezTo>
                <a:cubicBezTo>
                  <a:pt x="42" y="56"/>
                  <a:pt x="41" y="57"/>
                  <a:pt x="41" y="58"/>
                </a:cubicBezTo>
                <a:cubicBezTo>
                  <a:pt x="41" y="58"/>
                  <a:pt x="41" y="58"/>
                  <a:pt x="41" y="58"/>
                </a:cubicBezTo>
                <a:cubicBezTo>
                  <a:pt x="41" y="60"/>
                  <a:pt x="41" y="62"/>
                  <a:pt x="42" y="63"/>
                </a:cubicBezTo>
                <a:close/>
                <a:moveTo>
                  <a:pt x="75" y="64"/>
                </a:moveTo>
                <a:cubicBezTo>
                  <a:pt x="75" y="63"/>
                  <a:pt x="74" y="62"/>
                  <a:pt x="74" y="62"/>
                </a:cubicBezTo>
                <a:cubicBezTo>
                  <a:pt x="73" y="62"/>
                  <a:pt x="72" y="62"/>
                  <a:pt x="71" y="63"/>
                </a:cubicBezTo>
                <a:cubicBezTo>
                  <a:pt x="71" y="64"/>
                  <a:pt x="70" y="65"/>
                  <a:pt x="70" y="65"/>
                </a:cubicBezTo>
                <a:cubicBezTo>
                  <a:pt x="70" y="66"/>
                  <a:pt x="69" y="66"/>
                  <a:pt x="69" y="67"/>
                </a:cubicBezTo>
                <a:cubicBezTo>
                  <a:pt x="70" y="67"/>
                  <a:pt x="70" y="68"/>
                  <a:pt x="70" y="69"/>
                </a:cubicBezTo>
                <a:cubicBezTo>
                  <a:pt x="70" y="69"/>
                  <a:pt x="71" y="69"/>
                  <a:pt x="71" y="69"/>
                </a:cubicBezTo>
                <a:cubicBezTo>
                  <a:pt x="72" y="67"/>
                  <a:pt x="74" y="65"/>
                  <a:pt x="75" y="64"/>
                </a:cubicBezTo>
                <a:close/>
                <a:moveTo>
                  <a:pt x="18" y="61"/>
                </a:moveTo>
                <a:cubicBezTo>
                  <a:pt x="20" y="59"/>
                  <a:pt x="21" y="57"/>
                  <a:pt x="22" y="55"/>
                </a:cubicBezTo>
                <a:cubicBezTo>
                  <a:pt x="22" y="55"/>
                  <a:pt x="22" y="54"/>
                  <a:pt x="22" y="54"/>
                </a:cubicBezTo>
                <a:cubicBezTo>
                  <a:pt x="22" y="53"/>
                  <a:pt x="22" y="52"/>
                  <a:pt x="21" y="50"/>
                </a:cubicBezTo>
                <a:cubicBezTo>
                  <a:pt x="21" y="51"/>
                  <a:pt x="21" y="51"/>
                  <a:pt x="21" y="51"/>
                </a:cubicBezTo>
                <a:cubicBezTo>
                  <a:pt x="20" y="53"/>
                  <a:pt x="18" y="56"/>
                  <a:pt x="17" y="59"/>
                </a:cubicBezTo>
                <a:cubicBezTo>
                  <a:pt x="17" y="59"/>
                  <a:pt x="17" y="59"/>
                  <a:pt x="17" y="60"/>
                </a:cubicBezTo>
                <a:cubicBezTo>
                  <a:pt x="18" y="60"/>
                  <a:pt x="18" y="60"/>
                  <a:pt x="18" y="61"/>
                </a:cubicBezTo>
                <a:close/>
                <a:moveTo>
                  <a:pt x="243" y="85"/>
                </a:moveTo>
                <a:cubicBezTo>
                  <a:pt x="245" y="84"/>
                  <a:pt x="245" y="84"/>
                  <a:pt x="244" y="82"/>
                </a:cubicBezTo>
                <a:cubicBezTo>
                  <a:pt x="244" y="82"/>
                  <a:pt x="244" y="82"/>
                  <a:pt x="244" y="82"/>
                </a:cubicBezTo>
                <a:cubicBezTo>
                  <a:pt x="241" y="79"/>
                  <a:pt x="239" y="77"/>
                  <a:pt x="237" y="74"/>
                </a:cubicBezTo>
                <a:cubicBezTo>
                  <a:pt x="237" y="74"/>
                  <a:pt x="237" y="74"/>
                  <a:pt x="236" y="73"/>
                </a:cubicBezTo>
                <a:cubicBezTo>
                  <a:pt x="238" y="78"/>
                  <a:pt x="240" y="82"/>
                  <a:pt x="243" y="85"/>
                </a:cubicBezTo>
                <a:close/>
                <a:moveTo>
                  <a:pt x="210" y="31"/>
                </a:moveTo>
                <a:cubicBezTo>
                  <a:pt x="210" y="31"/>
                  <a:pt x="210" y="31"/>
                  <a:pt x="210" y="31"/>
                </a:cubicBezTo>
                <a:cubicBezTo>
                  <a:pt x="210" y="30"/>
                  <a:pt x="209" y="30"/>
                  <a:pt x="209" y="30"/>
                </a:cubicBezTo>
                <a:cubicBezTo>
                  <a:pt x="207" y="27"/>
                  <a:pt x="206" y="24"/>
                  <a:pt x="204" y="21"/>
                </a:cubicBezTo>
                <a:cubicBezTo>
                  <a:pt x="203" y="18"/>
                  <a:pt x="201" y="16"/>
                  <a:pt x="199" y="13"/>
                </a:cubicBezTo>
                <a:cubicBezTo>
                  <a:pt x="198" y="13"/>
                  <a:pt x="198" y="13"/>
                  <a:pt x="197" y="12"/>
                </a:cubicBezTo>
                <a:cubicBezTo>
                  <a:pt x="197" y="12"/>
                  <a:pt x="197" y="12"/>
                  <a:pt x="197" y="12"/>
                </a:cubicBezTo>
                <a:cubicBezTo>
                  <a:pt x="198" y="13"/>
                  <a:pt x="198" y="14"/>
                  <a:pt x="199" y="15"/>
                </a:cubicBezTo>
                <a:cubicBezTo>
                  <a:pt x="200" y="15"/>
                  <a:pt x="200" y="16"/>
                  <a:pt x="200" y="17"/>
                </a:cubicBezTo>
                <a:cubicBezTo>
                  <a:pt x="200" y="17"/>
                  <a:pt x="200" y="18"/>
                  <a:pt x="201" y="18"/>
                </a:cubicBezTo>
                <a:cubicBezTo>
                  <a:pt x="204" y="22"/>
                  <a:pt x="206" y="26"/>
                  <a:pt x="209" y="30"/>
                </a:cubicBezTo>
                <a:cubicBezTo>
                  <a:pt x="209" y="31"/>
                  <a:pt x="209" y="31"/>
                  <a:pt x="210" y="31"/>
                </a:cubicBezTo>
                <a:close/>
                <a:moveTo>
                  <a:pt x="234" y="82"/>
                </a:moveTo>
                <a:cubicBezTo>
                  <a:pt x="234" y="81"/>
                  <a:pt x="234" y="80"/>
                  <a:pt x="234" y="80"/>
                </a:cubicBezTo>
                <a:cubicBezTo>
                  <a:pt x="232" y="77"/>
                  <a:pt x="231" y="74"/>
                  <a:pt x="229" y="72"/>
                </a:cubicBezTo>
                <a:cubicBezTo>
                  <a:pt x="227" y="69"/>
                  <a:pt x="226" y="66"/>
                  <a:pt x="224" y="63"/>
                </a:cubicBezTo>
                <a:cubicBezTo>
                  <a:pt x="224" y="63"/>
                  <a:pt x="224" y="62"/>
                  <a:pt x="224" y="62"/>
                </a:cubicBezTo>
                <a:cubicBezTo>
                  <a:pt x="223" y="63"/>
                  <a:pt x="223" y="63"/>
                  <a:pt x="222" y="64"/>
                </a:cubicBezTo>
                <a:cubicBezTo>
                  <a:pt x="223" y="65"/>
                  <a:pt x="224" y="66"/>
                  <a:pt x="225" y="67"/>
                </a:cubicBezTo>
                <a:cubicBezTo>
                  <a:pt x="225" y="67"/>
                  <a:pt x="225" y="67"/>
                  <a:pt x="225" y="67"/>
                </a:cubicBezTo>
                <a:cubicBezTo>
                  <a:pt x="226" y="67"/>
                  <a:pt x="227" y="68"/>
                  <a:pt x="227" y="69"/>
                </a:cubicBezTo>
                <a:cubicBezTo>
                  <a:pt x="227" y="70"/>
                  <a:pt x="228" y="71"/>
                  <a:pt x="228" y="72"/>
                </a:cubicBezTo>
                <a:cubicBezTo>
                  <a:pt x="230" y="75"/>
                  <a:pt x="232" y="78"/>
                  <a:pt x="233" y="81"/>
                </a:cubicBezTo>
                <a:cubicBezTo>
                  <a:pt x="233" y="81"/>
                  <a:pt x="234" y="81"/>
                  <a:pt x="234" y="82"/>
                </a:cubicBezTo>
                <a:close/>
                <a:moveTo>
                  <a:pt x="222" y="59"/>
                </a:moveTo>
                <a:cubicBezTo>
                  <a:pt x="219" y="56"/>
                  <a:pt x="217" y="54"/>
                  <a:pt x="214" y="51"/>
                </a:cubicBezTo>
                <a:cubicBezTo>
                  <a:pt x="214" y="51"/>
                  <a:pt x="214" y="52"/>
                  <a:pt x="213" y="52"/>
                </a:cubicBezTo>
                <a:cubicBezTo>
                  <a:pt x="214" y="53"/>
                  <a:pt x="215" y="54"/>
                  <a:pt x="216" y="55"/>
                </a:cubicBezTo>
                <a:cubicBezTo>
                  <a:pt x="216" y="55"/>
                  <a:pt x="216" y="55"/>
                  <a:pt x="216" y="55"/>
                </a:cubicBezTo>
                <a:cubicBezTo>
                  <a:pt x="217" y="56"/>
                  <a:pt x="217" y="56"/>
                  <a:pt x="217" y="57"/>
                </a:cubicBezTo>
                <a:cubicBezTo>
                  <a:pt x="217" y="57"/>
                  <a:pt x="217" y="57"/>
                  <a:pt x="218" y="58"/>
                </a:cubicBezTo>
                <a:cubicBezTo>
                  <a:pt x="218" y="59"/>
                  <a:pt x="219" y="60"/>
                  <a:pt x="220" y="61"/>
                </a:cubicBezTo>
                <a:cubicBezTo>
                  <a:pt x="221" y="60"/>
                  <a:pt x="221" y="60"/>
                  <a:pt x="222" y="59"/>
                </a:cubicBezTo>
                <a:close/>
                <a:moveTo>
                  <a:pt x="220" y="67"/>
                </a:moveTo>
                <a:cubicBezTo>
                  <a:pt x="219" y="67"/>
                  <a:pt x="219" y="68"/>
                  <a:pt x="218" y="69"/>
                </a:cubicBezTo>
                <a:cubicBezTo>
                  <a:pt x="218" y="70"/>
                  <a:pt x="217" y="71"/>
                  <a:pt x="218" y="72"/>
                </a:cubicBezTo>
                <a:cubicBezTo>
                  <a:pt x="218" y="73"/>
                  <a:pt x="218" y="74"/>
                  <a:pt x="218" y="75"/>
                </a:cubicBezTo>
                <a:cubicBezTo>
                  <a:pt x="220" y="73"/>
                  <a:pt x="221" y="72"/>
                  <a:pt x="222" y="71"/>
                </a:cubicBezTo>
                <a:cubicBezTo>
                  <a:pt x="222" y="69"/>
                  <a:pt x="221" y="68"/>
                  <a:pt x="220" y="67"/>
                </a:cubicBezTo>
                <a:close/>
                <a:moveTo>
                  <a:pt x="56" y="63"/>
                </a:moveTo>
                <a:cubicBezTo>
                  <a:pt x="57" y="61"/>
                  <a:pt x="58" y="60"/>
                  <a:pt x="59" y="59"/>
                </a:cubicBezTo>
                <a:cubicBezTo>
                  <a:pt x="58" y="57"/>
                  <a:pt x="57" y="55"/>
                  <a:pt x="55" y="53"/>
                </a:cubicBezTo>
                <a:cubicBezTo>
                  <a:pt x="55" y="53"/>
                  <a:pt x="55" y="54"/>
                  <a:pt x="55" y="55"/>
                </a:cubicBezTo>
                <a:cubicBezTo>
                  <a:pt x="55" y="55"/>
                  <a:pt x="55" y="56"/>
                  <a:pt x="55" y="56"/>
                </a:cubicBezTo>
                <a:cubicBezTo>
                  <a:pt x="55" y="58"/>
                  <a:pt x="56" y="60"/>
                  <a:pt x="56" y="63"/>
                </a:cubicBezTo>
                <a:close/>
                <a:moveTo>
                  <a:pt x="64" y="48"/>
                </a:moveTo>
                <a:cubicBezTo>
                  <a:pt x="64" y="48"/>
                  <a:pt x="64" y="48"/>
                  <a:pt x="64" y="48"/>
                </a:cubicBezTo>
                <a:cubicBezTo>
                  <a:pt x="62" y="48"/>
                  <a:pt x="61" y="48"/>
                  <a:pt x="60" y="47"/>
                </a:cubicBezTo>
                <a:cubicBezTo>
                  <a:pt x="59" y="47"/>
                  <a:pt x="58" y="48"/>
                  <a:pt x="58" y="49"/>
                </a:cubicBezTo>
                <a:cubicBezTo>
                  <a:pt x="57" y="50"/>
                  <a:pt x="57" y="50"/>
                  <a:pt x="57" y="51"/>
                </a:cubicBezTo>
                <a:cubicBezTo>
                  <a:pt x="59" y="51"/>
                  <a:pt x="62" y="51"/>
                  <a:pt x="64" y="51"/>
                </a:cubicBezTo>
                <a:cubicBezTo>
                  <a:pt x="64" y="50"/>
                  <a:pt x="64" y="49"/>
                  <a:pt x="64" y="48"/>
                </a:cubicBezTo>
                <a:close/>
                <a:moveTo>
                  <a:pt x="102" y="50"/>
                </a:moveTo>
                <a:cubicBezTo>
                  <a:pt x="103" y="51"/>
                  <a:pt x="103" y="51"/>
                  <a:pt x="104" y="51"/>
                </a:cubicBezTo>
                <a:cubicBezTo>
                  <a:pt x="106" y="51"/>
                  <a:pt x="107" y="51"/>
                  <a:pt x="109" y="51"/>
                </a:cubicBezTo>
                <a:cubicBezTo>
                  <a:pt x="110" y="51"/>
                  <a:pt x="110" y="51"/>
                  <a:pt x="111" y="50"/>
                </a:cubicBezTo>
                <a:cubicBezTo>
                  <a:pt x="111" y="50"/>
                  <a:pt x="112" y="49"/>
                  <a:pt x="112" y="48"/>
                </a:cubicBezTo>
                <a:cubicBezTo>
                  <a:pt x="109" y="48"/>
                  <a:pt x="107" y="48"/>
                  <a:pt x="104" y="48"/>
                </a:cubicBezTo>
                <a:cubicBezTo>
                  <a:pt x="103" y="49"/>
                  <a:pt x="103" y="50"/>
                  <a:pt x="102" y="50"/>
                </a:cubicBezTo>
                <a:close/>
                <a:moveTo>
                  <a:pt x="152" y="64"/>
                </a:moveTo>
                <a:cubicBezTo>
                  <a:pt x="152" y="64"/>
                  <a:pt x="152" y="65"/>
                  <a:pt x="153" y="65"/>
                </a:cubicBezTo>
                <a:cubicBezTo>
                  <a:pt x="153" y="65"/>
                  <a:pt x="153" y="66"/>
                  <a:pt x="153" y="66"/>
                </a:cubicBezTo>
                <a:cubicBezTo>
                  <a:pt x="154" y="66"/>
                  <a:pt x="155" y="66"/>
                  <a:pt x="155" y="66"/>
                </a:cubicBezTo>
                <a:cubicBezTo>
                  <a:pt x="156" y="65"/>
                  <a:pt x="157" y="65"/>
                  <a:pt x="156" y="64"/>
                </a:cubicBezTo>
                <a:cubicBezTo>
                  <a:pt x="156" y="63"/>
                  <a:pt x="156" y="62"/>
                  <a:pt x="156" y="61"/>
                </a:cubicBezTo>
                <a:cubicBezTo>
                  <a:pt x="156" y="60"/>
                  <a:pt x="155" y="60"/>
                  <a:pt x="155" y="59"/>
                </a:cubicBezTo>
                <a:cubicBezTo>
                  <a:pt x="154" y="60"/>
                  <a:pt x="153" y="62"/>
                  <a:pt x="152" y="64"/>
                </a:cubicBezTo>
                <a:close/>
                <a:moveTo>
                  <a:pt x="210" y="79"/>
                </a:moveTo>
                <a:cubicBezTo>
                  <a:pt x="209" y="81"/>
                  <a:pt x="207" y="82"/>
                  <a:pt x="207" y="85"/>
                </a:cubicBezTo>
                <a:cubicBezTo>
                  <a:pt x="206" y="86"/>
                  <a:pt x="206" y="87"/>
                  <a:pt x="207" y="88"/>
                </a:cubicBezTo>
                <a:cubicBezTo>
                  <a:pt x="209" y="86"/>
                  <a:pt x="210" y="84"/>
                  <a:pt x="212" y="82"/>
                </a:cubicBezTo>
                <a:cubicBezTo>
                  <a:pt x="211" y="81"/>
                  <a:pt x="211" y="80"/>
                  <a:pt x="210" y="79"/>
                </a:cubicBezTo>
                <a:close/>
                <a:moveTo>
                  <a:pt x="163" y="77"/>
                </a:moveTo>
                <a:cubicBezTo>
                  <a:pt x="164" y="77"/>
                  <a:pt x="164" y="78"/>
                  <a:pt x="165" y="78"/>
                </a:cubicBezTo>
                <a:cubicBezTo>
                  <a:pt x="166" y="78"/>
                  <a:pt x="167" y="78"/>
                  <a:pt x="168" y="78"/>
                </a:cubicBezTo>
                <a:cubicBezTo>
                  <a:pt x="168" y="78"/>
                  <a:pt x="168" y="78"/>
                  <a:pt x="168" y="78"/>
                </a:cubicBezTo>
                <a:cubicBezTo>
                  <a:pt x="169" y="77"/>
                  <a:pt x="169" y="76"/>
                  <a:pt x="169" y="76"/>
                </a:cubicBezTo>
                <a:cubicBezTo>
                  <a:pt x="169" y="75"/>
                  <a:pt x="168" y="74"/>
                  <a:pt x="168" y="73"/>
                </a:cubicBezTo>
                <a:cubicBezTo>
                  <a:pt x="167" y="74"/>
                  <a:pt x="166" y="74"/>
                  <a:pt x="166" y="74"/>
                </a:cubicBezTo>
                <a:cubicBezTo>
                  <a:pt x="165" y="75"/>
                  <a:pt x="164" y="76"/>
                  <a:pt x="163" y="77"/>
                </a:cubicBezTo>
                <a:close/>
                <a:moveTo>
                  <a:pt x="92" y="43"/>
                </a:moveTo>
                <a:cubicBezTo>
                  <a:pt x="83" y="43"/>
                  <a:pt x="74" y="43"/>
                  <a:pt x="66" y="43"/>
                </a:cubicBezTo>
                <a:cubicBezTo>
                  <a:pt x="72" y="44"/>
                  <a:pt x="78" y="44"/>
                  <a:pt x="84" y="44"/>
                </a:cubicBezTo>
                <a:cubicBezTo>
                  <a:pt x="86" y="44"/>
                  <a:pt x="88" y="44"/>
                  <a:pt x="91" y="44"/>
                </a:cubicBezTo>
                <a:cubicBezTo>
                  <a:pt x="91" y="44"/>
                  <a:pt x="92" y="44"/>
                  <a:pt x="92" y="43"/>
                </a:cubicBezTo>
                <a:close/>
                <a:moveTo>
                  <a:pt x="32" y="76"/>
                </a:moveTo>
                <a:cubicBezTo>
                  <a:pt x="34" y="74"/>
                  <a:pt x="35" y="72"/>
                  <a:pt x="37" y="71"/>
                </a:cubicBezTo>
                <a:cubicBezTo>
                  <a:pt x="36" y="70"/>
                  <a:pt x="35" y="69"/>
                  <a:pt x="35" y="68"/>
                </a:cubicBezTo>
                <a:cubicBezTo>
                  <a:pt x="34" y="70"/>
                  <a:pt x="33" y="71"/>
                  <a:pt x="32" y="73"/>
                </a:cubicBezTo>
                <a:cubicBezTo>
                  <a:pt x="32" y="73"/>
                  <a:pt x="32" y="74"/>
                  <a:pt x="32" y="74"/>
                </a:cubicBezTo>
                <a:cubicBezTo>
                  <a:pt x="32" y="75"/>
                  <a:pt x="32" y="75"/>
                  <a:pt x="32" y="76"/>
                </a:cubicBezTo>
                <a:close/>
                <a:moveTo>
                  <a:pt x="133" y="48"/>
                </a:moveTo>
                <a:cubicBezTo>
                  <a:pt x="133" y="48"/>
                  <a:pt x="133" y="48"/>
                  <a:pt x="133" y="48"/>
                </a:cubicBezTo>
                <a:cubicBezTo>
                  <a:pt x="131" y="48"/>
                  <a:pt x="128" y="48"/>
                  <a:pt x="126" y="48"/>
                </a:cubicBezTo>
                <a:cubicBezTo>
                  <a:pt x="126" y="48"/>
                  <a:pt x="125" y="48"/>
                  <a:pt x="125" y="48"/>
                </a:cubicBezTo>
                <a:cubicBezTo>
                  <a:pt x="125" y="49"/>
                  <a:pt x="124" y="50"/>
                  <a:pt x="124" y="51"/>
                </a:cubicBezTo>
                <a:cubicBezTo>
                  <a:pt x="125" y="51"/>
                  <a:pt x="126" y="51"/>
                  <a:pt x="127" y="51"/>
                </a:cubicBezTo>
                <a:cubicBezTo>
                  <a:pt x="127" y="51"/>
                  <a:pt x="127" y="51"/>
                  <a:pt x="127" y="51"/>
                </a:cubicBezTo>
                <a:cubicBezTo>
                  <a:pt x="128" y="50"/>
                  <a:pt x="128" y="50"/>
                  <a:pt x="129" y="49"/>
                </a:cubicBezTo>
                <a:cubicBezTo>
                  <a:pt x="130" y="49"/>
                  <a:pt x="130" y="49"/>
                  <a:pt x="131" y="50"/>
                </a:cubicBezTo>
                <a:cubicBezTo>
                  <a:pt x="132" y="49"/>
                  <a:pt x="132" y="49"/>
                  <a:pt x="133" y="48"/>
                </a:cubicBezTo>
                <a:close/>
                <a:moveTo>
                  <a:pt x="80" y="56"/>
                </a:moveTo>
                <a:cubicBezTo>
                  <a:pt x="80" y="56"/>
                  <a:pt x="80" y="55"/>
                  <a:pt x="80" y="55"/>
                </a:cubicBezTo>
                <a:cubicBezTo>
                  <a:pt x="80" y="54"/>
                  <a:pt x="77" y="54"/>
                  <a:pt x="77" y="55"/>
                </a:cubicBezTo>
                <a:cubicBezTo>
                  <a:pt x="77" y="55"/>
                  <a:pt x="76" y="55"/>
                  <a:pt x="76" y="55"/>
                </a:cubicBezTo>
                <a:cubicBezTo>
                  <a:pt x="76" y="56"/>
                  <a:pt x="75" y="57"/>
                  <a:pt x="75" y="57"/>
                </a:cubicBezTo>
                <a:cubicBezTo>
                  <a:pt x="75" y="58"/>
                  <a:pt x="75" y="58"/>
                  <a:pt x="75" y="58"/>
                </a:cubicBezTo>
                <a:cubicBezTo>
                  <a:pt x="75" y="59"/>
                  <a:pt x="75" y="59"/>
                  <a:pt x="76" y="59"/>
                </a:cubicBezTo>
                <a:cubicBezTo>
                  <a:pt x="77" y="59"/>
                  <a:pt x="78" y="58"/>
                  <a:pt x="79" y="58"/>
                </a:cubicBezTo>
                <a:cubicBezTo>
                  <a:pt x="80" y="58"/>
                  <a:pt x="80" y="57"/>
                  <a:pt x="80" y="56"/>
                </a:cubicBezTo>
                <a:close/>
                <a:moveTo>
                  <a:pt x="62" y="79"/>
                </a:moveTo>
                <a:cubicBezTo>
                  <a:pt x="62" y="80"/>
                  <a:pt x="62" y="80"/>
                  <a:pt x="62" y="80"/>
                </a:cubicBezTo>
                <a:cubicBezTo>
                  <a:pt x="65" y="77"/>
                  <a:pt x="67" y="75"/>
                  <a:pt x="69" y="72"/>
                </a:cubicBezTo>
                <a:cubicBezTo>
                  <a:pt x="68" y="71"/>
                  <a:pt x="67" y="71"/>
                  <a:pt x="66" y="71"/>
                </a:cubicBezTo>
                <a:cubicBezTo>
                  <a:pt x="65" y="74"/>
                  <a:pt x="63" y="77"/>
                  <a:pt x="62" y="79"/>
                </a:cubicBezTo>
                <a:close/>
                <a:moveTo>
                  <a:pt x="37" y="85"/>
                </a:moveTo>
                <a:cubicBezTo>
                  <a:pt x="37" y="85"/>
                  <a:pt x="37" y="85"/>
                  <a:pt x="37" y="85"/>
                </a:cubicBezTo>
                <a:cubicBezTo>
                  <a:pt x="37" y="85"/>
                  <a:pt x="38" y="85"/>
                  <a:pt x="38" y="85"/>
                </a:cubicBezTo>
                <a:cubicBezTo>
                  <a:pt x="39" y="83"/>
                  <a:pt x="41" y="81"/>
                  <a:pt x="42" y="79"/>
                </a:cubicBezTo>
                <a:cubicBezTo>
                  <a:pt x="43" y="78"/>
                  <a:pt x="43" y="77"/>
                  <a:pt x="43" y="75"/>
                </a:cubicBezTo>
                <a:cubicBezTo>
                  <a:pt x="43" y="75"/>
                  <a:pt x="42" y="76"/>
                  <a:pt x="42" y="76"/>
                </a:cubicBezTo>
                <a:cubicBezTo>
                  <a:pt x="42" y="76"/>
                  <a:pt x="41" y="77"/>
                  <a:pt x="41" y="77"/>
                </a:cubicBezTo>
                <a:cubicBezTo>
                  <a:pt x="40" y="79"/>
                  <a:pt x="38" y="82"/>
                  <a:pt x="37" y="85"/>
                </a:cubicBezTo>
                <a:cubicBezTo>
                  <a:pt x="37" y="85"/>
                  <a:pt x="37" y="85"/>
                  <a:pt x="37" y="85"/>
                </a:cubicBezTo>
                <a:close/>
                <a:moveTo>
                  <a:pt x="135" y="59"/>
                </a:moveTo>
                <a:cubicBezTo>
                  <a:pt x="134" y="57"/>
                  <a:pt x="134" y="57"/>
                  <a:pt x="133" y="57"/>
                </a:cubicBezTo>
                <a:cubicBezTo>
                  <a:pt x="132" y="57"/>
                  <a:pt x="132" y="57"/>
                  <a:pt x="131" y="57"/>
                </a:cubicBezTo>
                <a:cubicBezTo>
                  <a:pt x="130" y="57"/>
                  <a:pt x="130" y="57"/>
                  <a:pt x="130" y="58"/>
                </a:cubicBezTo>
                <a:cubicBezTo>
                  <a:pt x="130" y="59"/>
                  <a:pt x="130" y="61"/>
                  <a:pt x="131" y="62"/>
                </a:cubicBezTo>
                <a:cubicBezTo>
                  <a:pt x="131" y="62"/>
                  <a:pt x="131" y="63"/>
                  <a:pt x="131" y="63"/>
                </a:cubicBezTo>
                <a:cubicBezTo>
                  <a:pt x="132" y="62"/>
                  <a:pt x="134" y="60"/>
                  <a:pt x="135" y="59"/>
                </a:cubicBezTo>
                <a:close/>
                <a:moveTo>
                  <a:pt x="53" y="66"/>
                </a:moveTo>
                <a:cubicBezTo>
                  <a:pt x="54" y="66"/>
                  <a:pt x="54" y="65"/>
                  <a:pt x="54" y="64"/>
                </a:cubicBezTo>
                <a:cubicBezTo>
                  <a:pt x="53" y="62"/>
                  <a:pt x="53" y="60"/>
                  <a:pt x="53" y="58"/>
                </a:cubicBezTo>
                <a:cubicBezTo>
                  <a:pt x="53" y="58"/>
                  <a:pt x="53" y="58"/>
                  <a:pt x="53" y="57"/>
                </a:cubicBezTo>
                <a:cubicBezTo>
                  <a:pt x="52" y="59"/>
                  <a:pt x="51" y="60"/>
                  <a:pt x="50" y="61"/>
                </a:cubicBezTo>
                <a:cubicBezTo>
                  <a:pt x="50" y="61"/>
                  <a:pt x="50" y="62"/>
                  <a:pt x="50" y="62"/>
                </a:cubicBezTo>
                <a:cubicBezTo>
                  <a:pt x="51" y="63"/>
                  <a:pt x="52" y="65"/>
                  <a:pt x="53" y="66"/>
                </a:cubicBezTo>
                <a:close/>
                <a:moveTo>
                  <a:pt x="70" y="50"/>
                </a:moveTo>
                <a:cubicBezTo>
                  <a:pt x="70" y="50"/>
                  <a:pt x="70" y="50"/>
                  <a:pt x="70" y="50"/>
                </a:cubicBezTo>
                <a:cubicBezTo>
                  <a:pt x="72" y="50"/>
                  <a:pt x="74" y="50"/>
                  <a:pt x="76" y="50"/>
                </a:cubicBezTo>
                <a:cubicBezTo>
                  <a:pt x="76" y="50"/>
                  <a:pt x="76" y="50"/>
                  <a:pt x="77" y="50"/>
                </a:cubicBezTo>
                <a:cubicBezTo>
                  <a:pt x="77" y="50"/>
                  <a:pt x="78" y="49"/>
                  <a:pt x="78" y="48"/>
                </a:cubicBezTo>
                <a:cubicBezTo>
                  <a:pt x="76" y="48"/>
                  <a:pt x="73" y="48"/>
                  <a:pt x="71" y="48"/>
                </a:cubicBezTo>
                <a:cubicBezTo>
                  <a:pt x="71" y="49"/>
                  <a:pt x="70" y="49"/>
                  <a:pt x="70" y="50"/>
                </a:cubicBezTo>
                <a:close/>
                <a:moveTo>
                  <a:pt x="71" y="57"/>
                </a:moveTo>
                <a:cubicBezTo>
                  <a:pt x="71" y="56"/>
                  <a:pt x="70" y="55"/>
                  <a:pt x="69" y="54"/>
                </a:cubicBezTo>
                <a:cubicBezTo>
                  <a:pt x="69" y="54"/>
                  <a:pt x="68" y="53"/>
                  <a:pt x="68" y="54"/>
                </a:cubicBezTo>
                <a:cubicBezTo>
                  <a:pt x="67" y="54"/>
                  <a:pt x="67" y="54"/>
                  <a:pt x="67" y="55"/>
                </a:cubicBezTo>
                <a:cubicBezTo>
                  <a:pt x="67" y="57"/>
                  <a:pt x="68" y="58"/>
                  <a:pt x="68" y="60"/>
                </a:cubicBezTo>
                <a:cubicBezTo>
                  <a:pt x="70" y="60"/>
                  <a:pt x="70" y="58"/>
                  <a:pt x="71" y="57"/>
                </a:cubicBezTo>
                <a:close/>
                <a:moveTo>
                  <a:pt x="143" y="65"/>
                </a:moveTo>
                <a:cubicBezTo>
                  <a:pt x="144" y="63"/>
                  <a:pt x="144" y="63"/>
                  <a:pt x="144" y="61"/>
                </a:cubicBezTo>
                <a:cubicBezTo>
                  <a:pt x="144" y="60"/>
                  <a:pt x="144" y="60"/>
                  <a:pt x="143" y="59"/>
                </a:cubicBezTo>
                <a:cubicBezTo>
                  <a:pt x="143" y="59"/>
                  <a:pt x="143" y="58"/>
                  <a:pt x="143" y="57"/>
                </a:cubicBezTo>
                <a:cubicBezTo>
                  <a:pt x="142" y="59"/>
                  <a:pt x="141" y="60"/>
                  <a:pt x="140" y="61"/>
                </a:cubicBezTo>
                <a:cubicBezTo>
                  <a:pt x="141" y="62"/>
                  <a:pt x="142" y="63"/>
                  <a:pt x="143" y="65"/>
                </a:cubicBezTo>
                <a:close/>
                <a:moveTo>
                  <a:pt x="47" y="77"/>
                </a:moveTo>
                <a:cubicBezTo>
                  <a:pt x="46" y="78"/>
                  <a:pt x="46" y="79"/>
                  <a:pt x="45" y="80"/>
                </a:cubicBezTo>
                <a:cubicBezTo>
                  <a:pt x="45" y="81"/>
                  <a:pt x="45" y="83"/>
                  <a:pt x="45" y="85"/>
                </a:cubicBezTo>
                <a:cubicBezTo>
                  <a:pt x="46" y="85"/>
                  <a:pt x="46" y="85"/>
                  <a:pt x="47" y="84"/>
                </a:cubicBezTo>
                <a:cubicBezTo>
                  <a:pt x="47" y="83"/>
                  <a:pt x="47" y="83"/>
                  <a:pt x="47" y="83"/>
                </a:cubicBezTo>
                <a:cubicBezTo>
                  <a:pt x="48" y="82"/>
                  <a:pt x="48" y="81"/>
                  <a:pt x="48" y="80"/>
                </a:cubicBezTo>
                <a:cubicBezTo>
                  <a:pt x="48" y="79"/>
                  <a:pt x="47" y="79"/>
                  <a:pt x="47" y="77"/>
                </a:cubicBezTo>
                <a:close/>
                <a:moveTo>
                  <a:pt x="134" y="86"/>
                </a:moveTo>
                <a:cubicBezTo>
                  <a:pt x="134" y="86"/>
                  <a:pt x="134" y="85"/>
                  <a:pt x="134" y="85"/>
                </a:cubicBezTo>
                <a:cubicBezTo>
                  <a:pt x="134" y="85"/>
                  <a:pt x="134" y="84"/>
                  <a:pt x="134" y="83"/>
                </a:cubicBezTo>
                <a:cubicBezTo>
                  <a:pt x="134" y="83"/>
                  <a:pt x="133" y="82"/>
                  <a:pt x="133" y="82"/>
                </a:cubicBezTo>
                <a:cubicBezTo>
                  <a:pt x="133" y="81"/>
                  <a:pt x="132" y="81"/>
                  <a:pt x="132" y="81"/>
                </a:cubicBezTo>
                <a:cubicBezTo>
                  <a:pt x="131" y="81"/>
                  <a:pt x="130" y="82"/>
                  <a:pt x="130" y="83"/>
                </a:cubicBezTo>
                <a:cubicBezTo>
                  <a:pt x="130" y="84"/>
                  <a:pt x="130" y="84"/>
                  <a:pt x="130" y="85"/>
                </a:cubicBezTo>
                <a:cubicBezTo>
                  <a:pt x="131" y="85"/>
                  <a:pt x="132" y="86"/>
                  <a:pt x="134" y="86"/>
                </a:cubicBezTo>
                <a:close/>
                <a:moveTo>
                  <a:pt x="215" y="73"/>
                </a:moveTo>
                <a:cubicBezTo>
                  <a:pt x="215" y="73"/>
                  <a:pt x="215" y="73"/>
                  <a:pt x="215" y="73"/>
                </a:cubicBezTo>
                <a:cubicBezTo>
                  <a:pt x="214" y="74"/>
                  <a:pt x="213" y="76"/>
                  <a:pt x="212" y="77"/>
                </a:cubicBezTo>
                <a:cubicBezTo>
                  <a:pt x="213" y="78"/>
                  <a:pt x="213" y="79"/>
                  <a:pt x="214" y="80"/>
                </a:cubicBezTo>
                <a:cubicBezTo>
                  <a:pt x="214" y="79"/>
                  <a:pt x="215" y="78"/>
                  <a:pt x="216" y="78"/>
                </a:cubicBezTo>
                <a:cubicBezTo>
                  <a:pt x="216" y="77"/>
                  <a:pt x="216" y="77"/>
                  <a:pt x="216" y="77"/>
                </a:cubicBezTo>
                <a:cubicBezTo>
                  <a:pt x="216" y="76"/>
                  <a:pt x="216" y="74"/>
                  <a:pt x="215" y="73"/>
                </a:cubicBezTo>
                <a:close/>
                <a:moveTo>
                  <a:pt x="113" y="57"/>
                </a:moveTo>
                <a:cubicBezTo>
                  <a:pt x="113" y="57"/>
                  <a:pt x="113" y="57"/>
                  <a:pt x="113" y="57"/>
                </a:cubicBezTo>
                <a:cubicBezTo>
                  <a:pt x="111" y="57"/>
                  <a:pt x="110" y="57"/>
                  <a:pt x="109" y="57"/>
                </a:cubicBezTo>
                <a:cubicBezTo>
                  <a:pt x="109" y="57"/>
                  <a:pt x="108" y="58"/>
                  <a:pt x="108" y="58"/>
                </a:cubicBezTo>
                <a:cubicBezTo>
                  <a:pt x="108" y="58"/>
                  <a:pt x="107" y="59"/>
                  <a:pt x="107" y="60"/>
                </a:cubicBezTo>
                <a:cubicBezTo>
                  <a:pt x="107" y="61"/>
                  <a:pt x="108" y="61"/>
                  <a:pt x="108" y="62"/>
                </a:cubicBezTo>
                <a:cubicBezTo>
                  <a:pt x="110" y="60"/>
                  <a:pt x="111" y="59"/>
                  <a:pt x="113" y="57"/>
                </a:cubicBezTo>
                <a:close/>
                <a:moveTo>
                  <a:pt x="158" y="55"/>
                </a:moveTo>
                <a:cubicBezTo>
                  <a:pt x="157" y="55"/>
                  <a:pt x="157" y="56"/>
                  <a:pt x="157" y="57"/>
                </a:cubicBezTo>
                <a:cubicBezTo>
                  <a:pt x="158" y="58"/>
                  <a:pt x="158" y="60"/>
                  <a:pt x="158" y="62"/>
                </a:cubicBezTo>
                <a:cubicBezTo>
                  <a:pt x="158" y="62"/>
                  <a:pt x="158" y="62"/>
                  <a:pt x="158" y="62"/>
                </a:cubicBezTo>
                <a:cubicBezTo>
                  <a:pt x="159" y="61"/>
                  <a:pt x="160" y="61"/>
                  <a:pt x="161" y="60"/>
                </a:cubicBezTo>
                <a:cubicBezTo>
                  <a:pt x="160" y="58"/>
                  <a:pt x="159" y="56"/>
                  <a:pt x="158" y="55"/>
                </a:cubicBezTo>
                <a:close/>
                <a:moveTo>
                  <a:pt x="168" y="68"/>
                </a:moveTo>
                <a:cubicBezTo>
                  <a:pt x="168" y="67"/>
                  <a:pt x="169" y="67"/>
                  <a:pt x="169" y="66"/>
                </a:cubicBezTo>
                <a:cubicBezTo>
                  <a:pt x="168" y="64"/>
                  <a:pt x="168" y="62"/>
                  <a:pt x="168" y="60"/>
                </a:cubicBezTo>
                <a:cubicBezTo>
                  <a:pt x="167" y="61"/>
                  <a:pt x="166" y="62"/>
                  <a:pt x="166" y="63"/>
                </a:cubicBezTo>
                <a:cubicBezTo>
                  <a:pt x="165" y="63"/>
                  <a:pt x="165" y="63"/>
                  <a:pt x="166" y="63"/>
                </a:cubicBezTo>
                <a:cubicBezTo>
                  <a:pt x="166" y="65"/>
                  <a:pt x="167" y="66"/>
                  <a:pt x="168" y="68"/>
                </a:cubicBezTo>
                <a:close/>
                <a:moveTo>
                  <a:pt x="121" y="78"/>
                </a:moveTo>
                <a:cubicBezTo>
                  <a:pt x="121" y="78"/>
                  <a:pt x="122" y="78"/>
                  <a:pt x="122" y="78"/>
                </a:cubicBezTo>
                <a:cubicBezTo>
                  <a:pt x="122" y="79"/>
                  <a:pt x="123" y="79"/>
                  <a:pt x="124" y="79"/>
                </a:cubicBezTo>
                <a:cubicBezTo>
                  <a:pt x="124" y="79"/>
                  <a:pt x="125" y="79"/>
                  <a:pt x="125" y="79"/>
                </a:cubicBezTo>
                <a:cubicBezTo>
                  <a:pt x="125" y="79"/>
                  <a:pt x="125" y="79"/>
                  <a:pt x="125" y="79"/>
                </a:cubicBezTo>
                <a:cubicBezTo>
                  <a:pt x="126" y="78"/>
                  <a:pt x="126" y="77"/>
                  <a:pt x="127" y="76"/>
                </a:cubicBezTo>
                <a:cubicBezTo>
                  <a:pt x="126" y="76"/>
                  <a:pt x="125" y="76"/>
                  <a:pt x="123" y="75"/>
                </a:cubicBezTo>
                <a:cubicBezTo>
                  <a:pt x="123" y="76"/>
                  <a:pt x="122" y="77"/>
                  <a:pt x="121" y="78"/>
                </a:cubicBezTo>
                <a:close/>
                <a:moveTo>
                  <a:pt x="217" y="103"/>
                </a:moveTo>
                <a:cubicBezTo>
                  <a:pt x="217" y="102"/>
                  <a:pt x="217" y="102"/>
                  <a:pt x="217" y="102"/>
                </a:cubicBezTo>
                <a:cubicBezTo>
                  <a:pt x="214" y="104"/>
                  <a:pt x="209" y="110"/>
                  <a:pt x="209" y="111"/>
                </a:cubicBezTo>
                <a:cubicBezTo>
                  <a:pt x="212" y="108"/>
                  <a:pt x="215" y="106"/>
                  <a:pt x="217" y="103"/>
                </a:cubicBezTo>
                <a:close/>
                <a:moveTo>
                  <a:pt x="118" y="82"/>
                </a:moveTo>
                <a:cubicBezTo>
                  <a:pt x="118" y="83"/>
                  <a:pt x="119" y="84"/>
                  <a:pt x="119" y="84"/>
                </a:cubicBezTo>
                <a:cubicBezTo>
                  <a:pt x="120" y="85"/>
                  <a:pt x="120" y="86"/>
                  <a:pt x="121" y="86"/>
                </a:cubicBezTo>
                <a:cubicBezTo>
                  <a:pt x="122" y="85"/>
                  <a:pt x="123" y="83"/>
                  <a:pt x="124" y="82"/>
                </a:cubicBezTo>
                <a:cubicBezTo>
                  <a:pt x="122" y="82"/>
                  <a:pt x="120" y="82"/>
                  <a:pt x="118" y="82"/>
                </a:cubicBezTo>
                <a:close/>
                <a:moveTo>
                  <a:pt x="201" y="32"/>
                </a:moveTo>
                <a:cubicBezTo>
                  <a:pt x="201" y="34"/>
                  <a:pt x="206" y="42"/>
                  <a:pt x="208" y="44"/>
                </a:cubicBezTo>
                <a:cubicBezTo>
                  <a:pt x="208" y="44"/>
                  <a:pt x="209" y="44"/>
                  <a:pt x="209" y="44"/>
                </a:cubicBezTo>
                <a:cubicBezTo>
                  <a:pt x="206" y="40"/>
                  <a:pt x="204" y="36"/>
                  <a:pt x="201" y="32"/>
                </a:cubicBezTo>
                <a:close/>
                <a:moveTo>
                  <a:pt x="89" y="73"/>
                </a:moveTo>
                <a:cubicBezTo>
                  <a:pt x="90" y="73"/>
                  <a:pt x="90" y="73"/>
                  <a:pt x="91" y="73"/>
                </a:cubicBezTo>
                <a:cubicBezTo>
                  <a:pt x="91" y="73"/>
                  <a:pt x="92" y="73"/>
                  <a:pt x="92" y="73"/>
                </a:cubicBezTo>
                <a:cubicBezTo>
                  <a:pt x="93" y="72"/>
                  <a:pt x="93" y="71"/>
                  <a:pt x="94" y="70"/>
                </a:cubicBezTo>
                <a:cubicBezTo>
                  <a:pt x="93" y="69"/>
                  <a:pt x="93" y="69"/>
                  <a:pt x="92" y="68"/>
                </a:cubicBezTo>
                <a:cubicBezTo>
                  <a:pt x="91" y="69"/>
                  <a:pt x="90" y="71"/>
                  <a:pt x="89" y="73"/>
                </a:cubicBezTo>
                <a:close/>
                <a:moveTo>
                  <a:pt x="84" y="65"/>
                </a:moveTo>
                <a:cubicBezTo>
                  <a:pt x="84" y="65"/>
                  <a:pt x="84" y="65"/>
                  <a:pt x="84" y="65"/>
                </a:cubicBezTo>
                <a:cubicBezTo>
                  <a:pt x="86" y="64"/>
                  <a:pt x="87" y="62"/>
                  <a:pt x="88" y="61"/>
                </a:cubicBezTo>
                <a:cubicBezTo>
                  <a:pt x="88" y="59"/>
                  <a:pt x="88" y="59"/>
                  <a:pt x="87" y="60"/>
                </a:cubicBezTo>
                <a:cubicBezTo>
                  <a:pt x="86" y="60"/>
                  <a:pt x="85" y="60"/>
                  <a:pt x="85" y="61"/>
                </a:cubicBezTo>
                <a:cubicBezTo>
                  <a:pt x="85" y="61"/>
                  <a:pt x="84" y="62"/>
                  <a:pt x="84" y="62"/>
                </a:cubicBezTo>
                <a:cubicBezTo>
                  <a:pt x="84" y="62"/>
                  <a:pt x="84" y="63"/>
                  <a:pt x="84" y="63"/>
                </a:cubicBezTo>
                <a:cubicBezTo>
                  <a:pt x="84" y="64"/>
                  <a:pt x="84" y="65"/>
                  <a:pt x="84" y="65"/>
                </a:cubicBezTo>
                <a:close/>
                <a:moveTo>
                  <a:pt x="99" y="63"/>
                </a:moveTo>
                <a:cubicBezTo>
                  <a:pt x="99" y="63"/>
                  <a:pt x="100" y="63"/>
                  <a:pt x="100" y="63"/>
                </a:cubicBezTo>
                <a:cubicBezTo>
                  <a:pt x="101" y="62"/>
                  <a:pt x="102" y="61"/>
                  <a:pt x="103" y="59"/>
                </a:cubicBezTo>
                <a:cubicBezTo>
                  <a:pt x="103" y="59"/>
                  <a:pt x="103" y="58"/>
                  <a:pt x="102" y="58"/>
                </a:cubicBezTo>
                <a:cubicBezTo>
                  <a:pt x="101" y="58"/>
                  <a:pt x="100" y="58"/>
                  <a:pt x="99" y="58"/>
                </a:cubicBezTo>
                <a:cubicBezTo>
                  <a:pt x="99" y="60"/>
                  <a:pt x="99" y="61"/>
                  <a:pt x="99" y="62"/>
                </a:cubicBezTo>
                <a:cubicBezTo>
                  <a:pt x="99" y="62"/>
                  <a:pt x="99" y="63"/>
                  <a:pt x="99" y="63"/>
                </a:cubicBezTo>
                <a:close/>
                <a:moveTo>
                  <a:pt x="154" y="48"/>
                </a:moveTo>
                <a:cubicBezTo>
                  <a:pt x="154" y="48"/>
                  <a:pt x="154" y="48"/>
                  <a:pt x="153" y="48"/>
                </a:cubicBezTo>
                <a:cubicBezTo>
                  <a:pt x="153" y="49"/>
                  <a:pt x="152" y="50"/>
                  <a:pt x="151" y="50"/>
                </a:cubicBezTo>
                <a:cubicBezTo>
                  <a:pt x="150" y="50"/>
                  <a:pt x="149" y="49"/>
                  <a:pt x="149" y="49"/>
                </a:cubicBezTo>
                <a:cubicBezTo>
                  <a:pt x="148" y="50"/>
                  <a:pt x="148" y="50"/>
                  <a:pt x="147" y="51"/>
                </a:cubicBezTo>
                <a:cubicBezTo>
                  <a:pt x="149" y="51"/>
                  <a:pt x="153" y="52"/>
                  <a:pt x="154" y="51"/>
                </a:cubicBezTo>
                <a:cubicBezTo>
                  <a:pt x="154" y="50"/>
                  <a:pt x="154" y="49"/>
                  <a:pt x="154" y="48"/>
                </a:cubicBezTo>
                <a:close/>
                <a:moveTo>
                  <a:pt x="39" y="61"/>
                </a:moveTo>
                <a:cubicBezTo>
                  <a:pt x="39" y="61"/>
                  <a:pt x="39" y="61"/>
                  <a:pt x="38" y="61"/>
                </a:cubicBezTo>
                <a:cubicBezTo>
                  <a:pt x="38" y="63"/>
                  <a:pt x="37" y="64"/>
                  <a:pt x="36" y="65"/>
                </a:cubicBezTo>
                <a:cubicBezTo>
                  <a:pt x="37" y="66"/>
                  <a:pt x="37" y="67"/>
                  <a:pt x="38" y="68"/>
                </a:cubicBezTo>
                <a:cubicBezTo>
                  <a:pt x="39" y="68"/>
                  <a:pt x="39" y="67"/>
                  <a:pt x="39" y="67"/>
                </a:cubicBezTo>
                <a:cubicBezTo>
                  <a:pt x="40" y="66"/>
                  <a:pt x="40" y="66"/>
                  <a:pt x="40" y="66"/>
                </a:cubicBezTo>
                <a:cubicBezTo>
                  <a:pt x="39" y="64"/>
                  <a:pt x="39" y="63"/>
                  <a:pt x="39" y="61"/>
                </a:cubicBezTo>
                <a:close/>
                <a:moveTo>
                  <a:pt x="102" y="86"/>
                </a:moveTo>
                <a:cubicBezTo>
                  <a:pt x="104" y="86"/>
                  <a:pt x="106" y="86"/>
                  <a:pt x="107" y="86"/>
                </a:cubicBezTo>
                <a:cubicBezTo>
                  <a:pt x="107" y="85"/>
                  <a:pt x="107" y="84"/>
                  <a:pt x="107" y="83"/>
                </a:cubicBezTo>
                <a:cubicBezTo>
                  <a:pt x="107" y="83"/>
                  <a:pt x="106" y="83"/>
                  <a:pt x="106" y="83"/>
                </a:cubicBezTo>
                <a:cubicBezTo>
                  <a:pt x="105" y="83"/>
                  <a:pt x="105" y="83"/>
                  <a:pt x="105" y="83"/>
                </a:cubicBezTo>
                <a:cubicBezTo>
                  <a:pt x="104" y="84"/>
                  <a:pt x="103" y="85"/>
                  <a:pt x="102" y="86"/>
                </a:cubicBezTo>
                <a:close/>
                <a:moveTo>
                  <a:pt x="87" y="75"/>
                </a:moveTo>
                <a:cubicBezTo>
                  <a:pt x="86" y="77"/>
                  <a:pt x="85" y="79"/>
                  <a:pt x="84" y="81"/>
                </a:cubicBezTo>
                <a:cubicBezTo>
                  <a:pt x="85" y="81"/>
                  <a:pt x="85" y="81"/>
                  <a:pt x="86" y="81"/>
                </a:cubicBezTo>
                <a:cubicBezTo>
                  <a:pt x="87" y="79"/>
                  <a:pt x="88" y="77"/>
                  <a:pt x="89" y="76"/>
                </a:cubicBezTo>
                <a:cubicBezTo>
                  <a:pt x="89" y="76"/>
                  <a:pt x="90" y="75"/>
                  <a:pt x="90" y="75"/>
                </a:cubicBezTo>
                <a:cubicBezTo>
                  <a:pt x="89" y="75"/>
                  <a:pt x="88" y="75"/>
                  <a:pt x="87" y="75"/>
                </a:cubicBezTo>
                <a:close/>
                <a:moveTo>
                  <a:pt x="155" y="78"/>
                </a:moveTo>
                <a:cubicBezTo>
                  <a:pt x="156" y="78"/>
                  <a:pt x="157" y="78"/>
                  <a:pt x="158" y="78"/>
                </a:cubicBezTo>
                <a:cubicBezTo>
                  <a:pt x="158" y="78"/>
                  <a:pt x="159" y="78"/>
                  <a:pt x="159" y="77"/>
                </a:cubicBezTo>
                <a:cubicBezTo>
                  <a:pt x="160" y="77"/>
                  <a:pt x="161" y="76"/>
                  <a:pt x="161" y="75"/>
                </a:cubicBezTo>
                <a:cubicBezTo>
                  <a:pt x="162" y="75"/>
                  <a:pt x="162" y="74"/>
                  <a:pt x="162" y="74"/>
                </a:cubicBezTo>
                <a:cubicBezTo>
                  <a:pt x="162" y="74"/>
                  <a:pt x="161" y="74"/>
                  <a:pt x="161" y="74"/>
                </a:cubicBezTo>
                <a:cubicBezTo>
                  <a:pt x="160" y="74"/>
                  <a:pt x="159" y="74"/>
                  <a:pt x="159" y="75"/>
                </a:cubicBezTo>
                <a:cubicBezTo>
                  <a:pt x="158" y="76"/>
                  <a:pt x="158" y="76"/>
                  <a:pt x="157" y="76"/>
                </a:cubicBezTo>
                <a:cubicBezTo>
                  <a:pt x="157" y="76"/>
                  <a:pt x="157" y="76"/>
                  <a:pt x="156" y="75"/>
                </a:cubicBezTo>
                <a:cubicBezTo>
                  <a:pt x="156" y="76"/>
                  <a:pt x="155" y="77"/>
                  <a:pt x="155" y="78"/>
                </a:cubicBezTo>
                <a:close/>
                <a:moveTo>
                  <a:pt x="211" y="60"/>
                </a:moveTo>
                <a:cubicBezTo>
                  <a:pt x="212" y="59"/>
                  <a:pt x="212" y="59"/>
                  <a:pt x="213" y="58"/>
                </a:cubicBezTo>
                <a:cubicBezTo>
                  <a:pt x="214" y="58"/>
                  <a:pt x="214" y="57"/>
                  <a:pt x="213" y="56"/>
                </a:cubicBezTo>
                <a:cubicBezTo>
                  <a:pt x="213" y="55"/>
                  <a:pt x="212" y="55"/>
                  <a:pt x="212" y="54"/>
                </a:cubicBezTo>
                <a:cubicBezTo>
                  <a:pt x="211" y="55"/>
                  <a:pt x="211" y="55"/>
                  <a:pt x="210" y="56"/>
                </a:cubicBezTo>
                <a:cubicBezTo>
                  <a:pt x="210" y="56"/>
                  <a:pt x="210" y="57"/>
                  <a:pt x="210" y="57"/>
                </a:cubicBezTo>
                <a:cubicBezTo>
                  <a:pt x="210" y="58"/>
                  <a:pt x="211" y="59"/>
                  <a:pt x="211" y="60"/>
                </a:cubicBezTo>
                <a:close/>
                <a:moveTo>
                  <a:pt x="230" y="84"/>
                </a:moveTo>
                <a:cubicBezTo>
                  <a:pt x="229" y="84"/>
                  <a:pt x="229" y="83"/>
                  <a:pt x="229" y="82"/>
                </a:cubicBezTo>
                <a:cubicBezTo>
                  <a:pt x="228" y="82"/>
                  <a:pt x="228" y="81"/>
                  <a:pt x="227" y="81"/>
                </a:cubicBezTo>
                <a:cubicBezTo>
                  <a:pt x="227" y="81"/>
                  <a:pt x="226" y="86"/>
                  <a:pt x="227" y="87"/>
                </a:cubicBezTo>
                <a:cubicBezTo>
                  <a:pt x="228" y="86"/>
                  <a:pt x="229" y="86"/>
                  <a:pt x="230" y="84"/>
                </a:cubicBezTo>
                <a:close/>
                <a:moveTo>
                  <a:pt x="21" y="43"/>
                </a:moveTo>
                <a:cubicBezTo>
                  <a:pt x="17" y="43"/>
                  <a:pt x="14" y="43"/>
                  <a:pt x="11" y="43"/>
                </a:cubicBezTo>
                <a:cubicBezTo>
                  <a:pt x="11" y="43"/>
                  <a:pt x="11" y="44"/>
                  <a:pt x="10" y="44"/>
                </a:cubicBezTo>
                <a:cubicBezTo>
                  <a:pt x="11" y="44"/>
                  <a:pt x="11" y="44"/>
                  <a:pt x="11" y="44"/>
                </a:cubicBezTo>
                <a:cubicBezTo>
                  <a:pt x="14" y="44"/>
                  <a:pt x="17" y="45"/>
                  <a:pt x="19" y="45"/>
                </a:cubicBezTo>
                <a:cubicBezTo>
                  <a:pt x="20" y="45"/>
                  <a:pt x="20" y="45"/>
                  <a:pt x="21" y="43"/>
                </a:cubicBezTo>
                <a:close/>
                <a:moveTo>
                  <a:pt x="73" y="91"/>
                </a:moveTo>
                <a:cubicBezTo>
                  <a:pt x="73" y="90"/>
                  <a:pt x="73" y="89"/>
                  <a:pt x="73" y="88"/>
                </a:cubicBezTo>
                <a:cubicBezTo>
                  <a:pt x="70" y="88"/>
                  <a:pt x="69" y="88"/>
                  <a:pt x="68" y="90"/>
                </a:cubicBezTo>
                <a:cubicBezTo>
                  <a:pt x="68" y="91"/>
                  <a:pt x="69" y="91"/>
                  <a:pt x="69" y="91"/>
                </a:cubicBezTo>
                <a:cubicBezTo>
                  <a:pt x="70" y="91"/>
                  <a:pt x="71" y="91"/>
                  <a:pt x="73" y="91"/>
                </a:cubicBezTo>
                <a:close/>
                <a:moveTo>
                  <a:pt x="103" y="77"/>
                </a:moveTo>
                <a:cubicBezTo>
                  <a:pt x="102" y="77"/>
                  <a:pt x="102" y="77"/>
                  <a:pt x="101" y="77"/>
                </a:cubicBezTo>
                <a:cubicBezTo>
                  <a:pt x="99" y="77"/>
                  <a:pt x="99" y="77"/>
                  <a:pt x="98" y="78"/>
                </a:cubicBezTo>
                <a:cubicBezTo>
                  <a:pt x="98" y="79"/>
                  <a:pt x="97" y="79"/>
                  <a:pt x="97" y="80"/>
                </a:cubicBezTo>
                <a:cubicBezTo>
                  <a:pt x="97" y="80"/>
                  <a:pt x="97" y="80"/>
                  <a:pt x="97" y="80"/>
                </a:cubicBezTo>
                <a:cubicBezTo>
                  <a:pt x="98" y="80"/>
                  <a:pt x="99" y="80"/>
                  <a:pt x="101" y="80"/>
                </a:cubicBezTo>
                <a:cubicBezTo>
                  <a:pt x="101" y="80"/>
                  <a:pt x="101" y="80"/>
                  <a:pt x="101" y="80"/>
                </a:cubicBezTo>
                <a:cubicBezTo>
                  <a:pt x="102" y="79"/>
                  <a:pt x="102" y="78"/>
                  <a:pt x="103" y="77"/>
                </a:cubicBezTo>
                <a:close/>
                <a:moveTo>
                  <a:pt x="53" y="71"/>
                </a:moveTo>
                <a:cubicBezTo>
                  <a:pt x="51" y="72"/>
                  <a:pt x="50" y="74"/>
                  <a:pt x="49" y="75"/>
                </a:cubicBezTo>
                <a:cubicBezTo>
                  <a:pt x="49" y="76"/>
                  <a:pt x="49" y="77"/>
                  <a:pt x="50" y="78"/>
                </a:cubicBezTo>
                <a:cubicBezTo>
                  <a:pt x="51" y="76"/>
                  <a:pt x="52" y="74"/>
                  <a:pt x="53" y="72"/>
                </a:cubicBezTo>
                <a:cubicBezTo>
                  <a:pt x="53" y="71"/>
                  <a:pt x="53" y="71"/>
                  <a:pt x="53" y="71"/>
                </a:cubicBezTo>
                <a:close/>
                <a:moveTo>
                  <a:pt x="138" y="69"/>
                </a:moveTo>
                <a:cubicBezTo>
                  <a:pt x="138" y="69"/>
                  <a:pt x="137" y="69"/>
                  <a:pt x="137" y="69"/>
                </a:cubicBezTo>
                <a:cubicBezTo>
                  <a:pt x="135" y="69"/>
                  <a:pt x="135" y="69"/>
                  <a:pt x="134" y="71"/>
                </a:cubicBezTo>
                <a:cubicBezTo>
                  <a:pt x="133" y="71"/>
                  <a:pt x="133" y="72"/>
                  <a:pt x="133" y="73"/>
                </a:cubicBezTo>
                <a:cubicBezTo>
                  <a:pt x="134" y="73"/>
                  <a:pt x="134" y="73"/>
                  <a:pt x="135" y="73"/>
                </a:cubicBezTo>
                <a:cubicBezTo>
                  <a:pt x="135" y="73"/>
                  <a:pt x="135" y="73"/>
                  <a:pt x="136" y="72"/>
                </a:cubicBezTo>
                <a:cubicBezTo>
                  <a:pt x="137" y="71"/>
                  <a:pt x="137" y="70"/>
                  <a:pt x="138" y="69"/>
                </a:cubicBezTo>
                <a:close/>
                <a:moveTo>
                  <a:pt x="196" y="90"/>
                </a:moveTo>
                <a:cubicBezTo>
                  <a:pt x="196" y="90"/>
                  <a:pt x="196" y="90"/>
                  <a:pt x="196" y="90"/>
                </a:cubicBezTo>
                <a:cubicBezTo>
                  <a:pt x="195" y="91"/>
                  <a:pt x="193" y="92"/>
                  <a:pt x="194" y="94"/>
                </a:cubicBezTo>
                <a:cubicBezTo>
                  <a:pt x="194" y="95"/>
                  <a:pt x="194" y="95"/>
                  <a:pt x="194" y="96"/>
                </a:cubicBezTo>
                <a:cubicBezTo>
                  <a:pt x="194" y="96"/>
                  <a:pt x="194" y="97"/>
                  <a:pt x="194" y="97"/>
                </a:cubicBezTo>
                <a:cubicBezTo>
                  <a:pt x="195" y="96"/>
                  <a:pt x="195" y="95"/>
                  <a:pt x="196" y="94"/>
                </a:cubicBezTo>
                <a:cubicBezTo>
                  <a:pt x="196" y="94"/>
                  <a:pt x="196" y="94"/>
                  <a:pt x="196" y="93"/>
                </a:cubicBezTo>
                <a:cubicBezTo>
                  <a:pt x="196" y="92"/>
                  <a:pt x="196" y="91"/>
                  <a:pt x="196" y="90"/>
                </a:cubicBezTo>
                <a:close/>
                <a:moveTo>
                  <a:pt x="59" y="67"/>
                </a:moveTo>
                <a:cubicBezTo>
                  <a:pt x="60" y="67"/>
                  <a:pt x="61" y="67"/>
                  <a:pt x="62" y="68"/>
                </a:cubicBezTo>
                <a:cubicBezTo>
                  <a:pt x="63" y="68"/>
                  <a:pt x="63" y="68"/>
                  <a:pt x="64" y="67"/>
                </a:cubicBezTo>
                <a:cubicBezTo>
                  <a:pt x="63" y="66"/>
                  <a:pt x="63" y="65"/>
                  <a:pt x="62" y="64"/>
                </a:cubicBezTo>
                <a:cubicBezTo>
                  <a:pt x="60" y="64"/>
                  <a:pt x="60" y="66"/>
                  <a:pt x="59" y="67"/>
                </a:cubicBezTo>
                <a:close/>
                <a:moveTo>
                  <a:pt x="15" y="90"/>
                </a:moveTo>
                <a:cubicBezTo>
                  <a:pt x="16" y="89"/>
                  <a:pt x="16" y="88"/>
                  <a:pt x="16" y="88"/>
                </a:cubicBezTo>
                <a:cubicBezTo>
                  <a:pt x="17" y="86"/>
                  <a:pt x="16" y="86"/>
                  <a:pt x="16" y="85"/>
                </a:cubicBezTo>
                <a:cubicBezTo>
                  <a:pt x="15" y="85"/>
                  <a:pt x="15" y="85"/>
                  <a:pt x="15" y="86"/>
                </a:cubicBezTo>
                <a:cubicBezTo>
                  <a:pt x="14" y="86"/>
                  <a:pt x="14" y="85"/>
                  <a:pt x="14" y="85"/>
                </a:cubicBezTo>
                <a:cubicBezTo>
                  <a:pt x="13" y="86"/>
                  <a:pt x="13" y="87"/>
                  <a:pt x="13" y="89"/>
                </a:cubicBezTo>
                <a:cubicBezTo>
                  <a:pt x="14" y="89"/>
                  <a:pt x="15" y="89"/>
                  <a:pt x="15" y="90"/>
                </a:cubicBezTo>
                <a:close/>
                <a:moveTo>
                  <a:pt x="204" y="52"/>
                </a:moveTo>
                <a:cubicBezTo>
                  <a:pt x="204" y="54"/>
                  <a:pt x="202" y="54"/>
                  <a:pt x="202" y="56"/>
                </a:cubicBezTo>
                <a:cubicBezTo>
                  <a:pt x="203" y="57"/>
                  <a:pt x="204" y="57"/>
                  <a:pt x="205" y="57"/>
                </a:cubicBezTo>
                <a:cubicBezTo>
                  <a:pt x="205" y="57"/>
                  <a:pt x="206" y="56"/>
                  <a:pt x="206" y="56"/>
                </a:cubicBezTo>
                <a:cubicBezTo>
                  <a:pt x="206" y="55"/>
                  <a:pt x="205" y="53"/>
                  <a:pt x="204" y="52"/>
                </a:cubicBezTo>
                <a:close/>
                <a:moveTo>
                  <a:pt x="121" y="61"/>
                </a:moveTo>
                <a:cubicBezTo>
                  <a:pt x="120" y="60"/>
                  <a:pt x="119" y="59"/>
                  <a:pt x="119" y="57"/>
                </a:cubicBezTo>
                <a:cubicBezTo>
                  <a:pt x="118" y="58"/>
                  <a:pt x="117" y="59"/>
                  <a:pt x="117" y="60"/>
                </a:cubicBezTo>
                <a:cubicBezTo>
                  <a:pt x="117" y="61"/>
                  <a:pt x="118" y="62"/>
                  <a:pt x="118" y="64"/>
                </a:cubicBezTo>
                <a:cubicBezTo>
                  <a:pt x="119" y="63"/>
                  <a:pt x="120" y="62"/>
                  <a:pt x="121" y="61"/>
                </a:cubicBezTo>
                <a:close/>
                <a:moveTo>
                  <a:pt x="171" y="87"/>
                </a:moveTo>
                <a:cubicBezTo>
                  <a:pt x="173" y="84"/>
                  <a:pt x="174" y="82"/>
                  <a:pt x="175" y="80"/>
                </a:cubicBezTo>
                <a:cubicBezTo>
                  <a:pt x="175" y="80"/>
                  <a:pt x="175" y="79"/>
                  <a:pt x="175" y="79"/>
                </a:cubicBezTo>
                <a:cubicBezTo>
                  <a:pt x="173" y="81"/>
                  <a:pt x="172" y="83"/>
                  <a:pt x="170" y="85"/>
                </a:cubicBezTo>
                <a:cubicBezTo>
                  <a:pt x="170" y="85"/>
                  <a:pt x="171" y="86"/>
                  <a:pt x="171" y="87"/>
                </a:cubicBezTo>
                <a:close/>
                <a:moveTo>
                  <a:pt x="91" y="50"/>
                </a:moveTo>
                <a:cubicBezTo>
                  <a:pt x="93" y="50"/>
                  <a:pt x="94" y="50"/>
                  <a:pt x="96" y="50"/>
                </a:cubicBezTo>
                <a:cubicBezTo>
                  <a:pt x="96" y="50"/>
                  <a:pt x="96" y="49"/>
                  <a:pt x="97" y="49"/>
                </a:cubicBezTo>
                <a:cubicBezTo>
                  <a:pt x="97" y="49"/>
                  <a:pt x="98" y="49"/>
                  <a:pt x="98" y="49"/>
                </a:cubicBezTo>
                <a:cubicBezTo>
                  <a:pt x="99" y="49"/>
                  <a:pt x="99" y="49"/>
                  <a:pt x="99" y="48"/>
                </a:cubicBezTo>
                <a:cubicBezTo>
                  <a:pt x="97" y="48"/>
                  <a:pt x="95" y="48"/>
                  <a:pt x="93" y="48"/>
                </a:cubicBezTo>
                <a:cubicBezTo>
                  <a:pt x="93" y="48"/>
                  <a:pt x="93" y="48"/>
                  <a:pt x="93" y="49"/>
                </a:cubicBezTo>
                <a:cubicBezTo>
                  <a:pt x="92" y="49"/>
                  <a:pt x="92" y="50"/>
                  <a:pt x="91" y="50"/>
                </a:cubicBezTo>
                <a:close/>
                <a:moveTo>
                  <a:pt x="140" y="92"/>
                </a:moveTo>
                <a:cubicBezTo>
                  <a:pt x="139" y="91"/>
                  <a:pt x="138" y="90"/>
                  <a:pt x="137" y="89"/>
                </a:cubicBezTo>
                <a:cubicBezTo>
                  <a:pt x="136" y="90"/>
                  <a:pt x="135" y="91"/>
                  <a:pt x="134" y="92"/>
                </a:cubicBezTo>
                <a:cubicBezTo>
                  <a:pt x="136" y="92"/>
                  <a:pt x="138" y="92"/>
                  <a:pt x="140" y="92"/>
                </a:cubicBezTo>
                <a:close/>
                <a:moveTo>
                  <a:pt x="166" y="97"/>
                </a:moveTo>
                <a:cubicBezTo>
                  <a:pt x="163" y="97"/>
                  <a:pt x="140" y="97"/>
                  <a:pt x="131" y="97"/>
                </a:cubicBezTo>
                <a:cubicBezTo>
                  <a:pt x="143" y="97"/>
                  <a:pt x="155" y="97"/>
                  <a:pt x="166" y="97"/>
                </a:cubicBezTo>
                <a:close/>
                <a:moveTo>
                  <a:pt x="145" y="72"/>
                </a:moveTo>
                <a:cubicBezTo>
                  <a:pt x="149" y="73"/>
                  <a:pt x="150" y="72"/>
                  <a:pt x="151" y="70"/>
                </a:cubicBezTo>
                <a:cubicBezTo>
                  <a:pt x="150" y="70"/>
                  <a:pt x="149" y="70"/>
                  <a:pt x="148" y="70"/>
                </a:cubicBezTo>
                <a:cubicBezTo>
                  <a:pt x="147" y="71"/>
                  <a:pt x="147" y="71"/>
                  <a:pt x="146" y="72"/>
                </a:cubicBezTo>
                <a:cubicBezTo>
                  <a:pt x="146" y="72"/>
                  <a:pt x="145" y="72"/>
                  <a:pt x="145" y="72"/>
                </a:cubicBezTo>
                <a:close/>
                <a:moveTo>
                  <a:pt x="147" y="90"/>
                </a:moveTo>
                <a:cubicBezTo>
                  <a:pt x="147" y="90"/>
                  <a:pt x="147" y="90"/>
                  <a:pt x="147" y="91"/>
                </a:cubicBezTo>
                <a:cubicBezTo>
                  <a:pt x="149" y="89"/>
                  <a:pt x="151" y="87"/>
                  <a:pt x="153" y="85"/>
                </a:cubicBezTo>
                <a:cubicBezTo>
                  <a:pt x="152" y="84"/>
                  <a:pt x="152" y="83"/>
                  <a:pt x="151" y="83"/>
                </a:cubicBezTo>
                <a:cubicBezTo>
                  <a:pt x="150" y="85"/>
                  <a:pt x="148" y="88"/>
                  <a:pt x="147" y="90"/>
                </a:cubicBezTo>
                <a:close/>
                <a:moveTo>
                  <a:pt x="76" y="66"/>
                </a:moveTo>
                <a:cubicBezTo>
                  <a:pt x="75" y="67"/>
                  <a:pt x="74" y="68"/>
                  <a:pt x="73" y="70"/>
                </a:cubicBezTo>
                <a:cubicBezTo>
                  <a:pt x="75" y="70"/>
                  <a:pt x="75" y="70"/>
                  <a:pt x="76" y="70"/>
                </a:cubicBezTo>
                <a:cubicBezTo>
                  <a:pt x="77" y="69"/>
                  <a:pt x="77" y="69"/>
                  <a:pt x="78" y="68"/>
                </a:cubicBezTo>
                <a:cubicBezTo>
                  <a:pt x="77" y="67"/>
                  <a:pt x="77" y="67"/>
                  <a:pt x="76" y="66"/>
                </a:cubicBezTo>
                <a:close/>
                <a:moveTo>
                  <a:pt x="93" y="86"/>
                </a:moveTo>
                <a:cubicBezTo>
                  <a:pt x="94" y="86"/>
                  <a:pt x="95" y="86"/>
                  <a:pt x="96" y="86"/>
                </a:cubicBezTo>
                <a:cubicBezTo>
                  <a:pt x="97" y="86"/>
                  <a:pt x="98" y="86"/>
                  <a:pt x="97" y="85"/>
                </a:cubicBezTo>
                <a:cubicBezTo>
                  <a:pt x="97" y="84"/>
                  <a:pt x="96" y="83"/>
                  <a:pt x="95" y="84"/>
                </a:cubicBezTo>
                <a:cubicBezTo>
                  <a:pt x="95" y="84"/>
                  <a:pt x="94" y="84"/>
                  <a:pt x="94" y="84"/>
                </a:cubicBezTo>
                <a:cubicBezTo>
                  <a:pt x="93" y="84"/>
                  <a:pt x="93" y="84"/>
                  <a:pt x="93" y="85"/>
                </a:cubicBezTo>
                <a:cubicBezTo>
                  <a:pt x="93" y="85"/>
                  <a:pt x="93" y="86"/>
                  <a:pt x="93" y="86"/>
                </a:cubicBezTo>
                <a:close/>
                <a:moveTo>
                  <a:pt x="59" y="53"/>
                </a:moveTo>
                <a:cubicBezTo>
                  <a:pt x="59" y="55"/>
                  <a:pt x="60" y="56"/>
                  <a:pt x="61" y="57"/>
                </a:cubicBezTo>
                <a:cubicBezTo>
                  <a:pt x="62" y="56"/>
                  <a:pt x="63" y="54"/>
                  <a:pt x="63" y="53"/>
                </a:cubicBezTo>
                <a:cubicBezTo>
                  <a:pt x="62" y="53"/>
                  <a:pt x="60" y="53"/>
                  <a:pt x="59" y="53"/>
                </a:cubicBezTo>
                <a:close/>
                <a:moveTo>
                  <a:pt x="192" y="84"/>
                </a:moveTo>
                <a:cubicBezTo>
                  <a:pt x="192" y="84"/>
                  <a:pt x="192" y="84"/>
                  <a:pt x="191" y="84"/>
                </a:cubicBezTo>
                <a:cubicBezTo>
                  <a:pt x="190" y="86"/>
                  <a:pt x="188" y="88"/>
                  <a:pt x="186" y="90"/>
                </a:cubicBezTo>
                <a:cubicBezTo>
                  <a:pt x="186" y="91"/>
                  <a:pt x="187" y="91"/>
                  <a:pt x="187" y="91"/>
                </a:cubicBezTo>
                <a:cubicBezTo>
                  <a:pt x="188" y="90"/>
                  <a:pt x="190" y="88"/>
                  <a:pt x="191" y="86"/>
                </a:cubicBezTo>
                <a:cubicBezTo>
                  <a:pt x="191" y="86"/>
                  <a:pt x="191" y="86"/>
                  <a:pt x="191" y="86"/>
                </a:cubicBezTo>
                <a:cubicBezTo>
                  <a:pt x="192" y="85"/>
                  <a:pt x="192" y="85"/>
                  <a:pt x="192" y="84"/>
                </a:cubicBezTo>
                <a:close/>
                <a:moveTo>
                  <a:pt x="185" y="69"/>
                </a:moveTo>
                <a:cubicBezTo>
                  <a:pt x="186" y="72"/>
                  <a:pt x="185" y="73"/>
                  <a:pt x="182" y="73"/>
                </a:cubicBezTo>
                <a:cubicBezTo>
                  <a:pt x="183" y="74"/>
                  <a:pt x="183" y="75"/>
                  <a:pt x="183" y="75"/>
                </a:cubicBezTo>
                <a:cubicBezTo>
                  <a:pt x="184" y="74"/>
                  <a:pt x="185" y="73"/>
                  <a:pt x="186" y="72"/>
                </a:cubicBezTo>
                <a:cubicBezTo>
                  <a:pt x="186" y="71"/>
                  <a:pt x="186" y="71"/>
                  <a:pt x="186" y="71"/>
                </a:cubicBezTo>
                <a:cubicBezTo>
                  <a:pt x="186" y="70"/>
                  <a:pt x="186" y="69"/>
                  <a:pt x="186" y="67"/>
                </a:cubicBezTo>
                <a:cubicBezTo>
                  <a:pt x="186" y="67"/>
                  <a:pt x="186" y="67"/>
                  <a:pt x="186" y="67"/>
                </a:cubicBezTo>
                <a:cubicBezTo>
                  <a:pt x="185" y="68"/>
                  <a:pt x="185" y="68"/>
                  <a:pt x="185" y="69"/>
                </a:cubicBezTo>
                <a:close/>
                <a:moveTo>
                  <a:pt x="144" y="70"/>
                </a:moveTo>
                <a:cubicBezTo>
                  <a:pt x="143" y="69"/>
                  <a:pt x="143" y="69"/>
                  <a:pt x="143" y="69"/>
                </a:cubicBezTo>
                <a:cubicBezTo>
                  <a:pt x="142" y="69"/>
                  <a:pt x="142" y="69"/>
                  <a:pt x="141" y="70"/>
                </a:cubicBezTo>
                <a:cubicBezTo>
                  <a:pt x="141" y="70"/>
                  <a:pt x="140" y="71"/>
                  <a:pt x="139" y="72"/>
                </a:cubicBezTo>
                <a:cubicBezTo>
                  <a:pt x="139" y="73"/>
                  <a:pt x="139" y="73"/>
                  <a:pt x="139" y="73"/>
                </a:cubicBezTo>
                <a:cubicBezTo>
                  <a:pt x="142" y="73"/>
                  <a:pt x="142" y="73"/>
                  <a:pt x="144" y="70"/>
                </a:cubicBezTo>
                <a:close/>
                <a:moveTo>
                  <a:pt x="195" y="130"/>
                </a:moveTo>
                <a:cubicBezTo>
                  <a:pt x="197" y="127"/>
                  <a:pt x="199" y="125"/>
                  <a:pt x="201" y="123"/>
                </a:cubicBezTo>
                <a:cubicBezTo>
                  <a:pt x="201" y="122"/>
                  <a:pt x="201" y="122"/>
                  <a:pt x="202" y="121"/>
                </a:cubicBezTo>
                <a:cubicBezTo>
                  <a:pt x="202" y="121"/>
                  <a:pt x="201" y="121"/>
                  <a:pt x="201" y="121"/>
                </a:cubicBezTo>
                <a:cubicBezTo>
                  <a:pt x="200" y="122"/>
                  <a:pt x="199" y="124"/>
                  <a:pt x="198" y="125"/>
                </a:cubicBezTo>
                <a:cubicBezTo>
                  <a:pt x="196" y="126"/>
                  <a:pt x="196" y="128"/>
                  <a:pt x="195" y="130"/>
                </a:cubicBezTo>
                <a:close/>
                <a:moveTo>
                  <a:pt x="208" y="102"/>
                </a:moveTo>
                <a:cubicBezTo>
                  <a:pt x="208" y="102"/>
                  <a:pt x="209" y="101"/>
                  <a:pt x="209" y="101"/>
                </a:cubicBezTo>
                <a:cubicBezTo>
                  <a:pt x="211" y="99"/>
                  <a:pt x="212" y="97"/>
                  <a:pt x="213" y="95"/>
                </a:cubicBezTo>
                <a:cubicBezTo>
                  <a:pt x="214" y="95"/>
                  <a:pt x="214" y="94"/>
                  <a:pt x="214" y="94"/>
                </a:cubicBezTo>
                <a:cubicBezTo>
                  <a:pt x="213" y="94"/>
                  <a:pt x="213" y="94"/>
                  <a:pt x="213" y="94"/>
                </a:cubicBezTo>
                <a:cubicBezTo>
                  <a:pt x="213" y="94"/>
                  <a:pt x="213" y="95"/>
                  <a:pt x="213" y="95"/>
                </a:cubicBezTo>
                <a:cubicBezTo>
                  <a:pt x="211" y="96"/>
                  <a:pt x="210" y="98"/>
                  <a:pt x="209" y="99"/>
                </a:cubicBezTo>
                <a:cubicBezTo>
                  <a:pt x="208" y="100"/>
                  <a:pt x="208" y="101"/>
                  <a:pt x="208" y="102"/>
                </a:cubicBezTo>
                <a:close/>
                <a:moveTo>
                  <a:pt x="181" y="76"/>
                </a:moveTo>
                <a:cubicBezTo>
                  <a:pt x="180" y="77"/>
                  <a:pt x="179" y="78"/>
                  <a:pt x="178" y="79"/>
                </a:cubicBezTo>
                <a:cubicBezTo>
                  <a:pt x="178" y="80"/>
                  <a:pt x="178" y="81"/>
                  <a:pt x="178" y="82"/>
                </a:cubicBezTo>
                <a:cubicBezTo>
                  <a:pt x="180" y="80"/>
                  <a:pt x="181" y="79"/>
                  <a:pt x="182" y="77"/>
                </a:cubicBezTo>
                <a:cubicBezTo>
                  <a:pt x="181" y="77"/>
                  <a:pt x="181" y="76"/>
                  <a:pt x="181" y="76"/>
                </a:cubicBezTo>
                <a:close/>
                <a:moveTo>
                  <a:pt x="163" y="58"/>
                </a:moveTo>
                <a:cubicBezTo>
                  <a:pt x="164" y="57"/>
                  <a:pt x="165" y="56"/>
                  <a:pt x="166" y="55"/>
                </a:cubicBezTo>
                <a:cubicBezTo>
                  <a:pt x="164" y="55"/>
                  <a:pt x="163" y="54"/>
                  <a:pt x="161" y="55"/>
                </a:cubicBezTo>
                <a:cubicBezTo>
                  <a:pt x="162" y="56"/>
                  <a:pt x="162" y="57"/>
                  <a:pt x="163" y="58"/>
                </a:cubicBezTo>
                <a:close/>
                <a:moveTo>
                  <a:pt x="105" y="66"/>
                </a:moveTo>
                <a:cubicBezTo>
                  <a:pt x="105" y="66"/>
                  <a:pt x="105" y="66"/>
                  <a:pt x="105" y="66"/>
                </a:cubicBezTo>
                <a:cubicBezTo>
                  <a:pt x="104" y="66"/>
                  <a:pt x="103" y="66"/>
                  <a:pt x="102" y="66"/>
                </a:cubicBezTo>
                <a:cubicBezTo>
                  <a:pt x="102" y="66"/>
                  <a:pt x="102" y="66"/>
                  <a:pt x="102" y="67"/>
                </a:cubicBezTo>
                <a:cubicBezTo>
                  <a:pt x="101" y="67"/>
                  <a:pt x="100" y="68"/>
                  <a:pt x="100" y="69"/>
                </a:cubicBezTo>
                <a:cubicBezTo>
                  <a:pt x="101" y="69"/>
                  <a:pt x="101" y="70"/>
                  <a:pt x="101" y="70"/>
                </a:cubicBezTo>
                <a:cubicBezTo>
                  <a:pt x="102" y="70"/>
                  <a:pt x="102" y="70"/>
                  <a:pt x="102" y="69"/>
                </a:cubicBezTo>
                <a:cubicBezTo>
                  <a:pt x="103" y="68"/>
                  <a:pt x="104" y="67"/>
                  <a:pt x="105" y="66"/>
                </a:cubicBezTo>
                <a:close/>
                <a:moveTo>
                  <a:pt x="43" y="69"/>
                </a:moveTo>
                <a:cubicBezTo>
                  <a:pt x="43" y="69"/>
                  <a:pt x="43" y="69"/>
                  <a:pt x="43" y="69"/>
                </a:cubicBezTo>
                <a:cubicBezTo>
                  <a:pt x="44" y="66"/>
                  <a:pt x="46" y="64"/>
                  <a:pt x="47" y="62"/>
                </a:cubicBezTo>
                <a:cubicBezTo>
                  <a:pt x="47" y="61"/>
                  <a:pt x="47" y="61"/>
                  <a:pt x="47" y="61"/>
                </a:cubicBezTo>
                <a:cubicBezTo>
                  <a:pt x="47" y="61"/>
                  <a:pt x="46" y="61"/>
                  <a:pt x="46" y="62"/>
                </a:cubicBezTo>
                <a:cubicBezTo>
                  <a:pt x="45" y="63"/>
                  <a:pt x="44" y="64"/>
                  <a:pt x="43" y="66"/>
                </a:cubicBezTo>
                <a:cubicBezTo>
                  <a:pt x="42" y="67"/>
                  <a:pt x="42" y="68"/>
                  <a:pt x="43" y="69"/>
                </a:cubicBezTo>
                <a:close/>
                <a:moveTo>
                  <a:pt x="49" y="92"/>
                </a:moveTo>
                <a:cubicBezTo>
                  <a:pt x="49" y="92"/>
                  <a:pt x="49" y="92"/>
                  <a:pt x="49" y="92"/>
                </a:cubicBezTo>
                <a:cubicBezTo>
                  <a:pt x="51" y="92"/>
                  <a:pt x="52" y="92"/>
                  <a:pt x="53" y="92"/>
                </a:cubicBezTo>
                <a:cubicBezTo>
                  <a:pt x="53" y="91"/>
                  <a:pt x="53" y="91"/>
                  <a:pt x="53" y="90"/>
                </a:cubicBezTo>
                <a:cubicBezTo>
                  <a:pt x="53" y="90"/>
                  <a:pt x="52" y="90"/>
                  <a:pt x="51" y="90"/>
                </a:cubicBezTo>
                <a:cubicBezTo>
                  <a:pt x="51" y="90"/>
                  <a:pt x="51" y="90"/>
                  <a:pt x="50" y="90"/>
                </a:cubicBezTo>
                <a:cubicBezTo>
                  <a:pt x="50" y="91"/>
                  <a:pt x="50" y="91"/>
                  <a:pt x="49" y="92"/>
                </a:cubicBezTo>
                <a:close/>
                <a:moveTo>
                  <a:pt x="149" y="76"/>
                </a:moveTo>
                <a:cubicBezTo>
                  <a:pt x="149" y="77"/>
                  <a:pt x="150" y="77"/>
                  <a:pt x="150" y="77"/>
                </a:cubicBezTo>
                <a:cubicBezTo>
                  <a:pt x="151" y="78"/>
                  <a:pt x="152" y="78"/>
                  <a:pt x="152" y="77"/>
                </a:cubicBezTo>
                <a:cubicBezTo>
                  <a:pt x="153" y="77"/>
                  <a:pt x="153" y="76"/>
                  <a:pt x="154" y="75"/>
                </a:cubicBezTo>
                <a:cubicBezTo>
                  <a:pt x="153" y="75"/>
                  <a:pt x="152" y="75"/>
                  <a:pt x="152" y="75"/>
                </a:cubicBezTo>
                <a:cubicBezTo>
                  <a:pt x="150" y="75"/>
                  <a:pt x="150" y="75"/>
                  <a:pt x="149" y="76"/>
                </a:cubicBezTo>
                <a:close/>
                <a:moveTo>
                  <a:pt x="202" y="86"/>
                </a:moveTo>
                <a:cubicBezTo>
                  <a:pt x="201" y="86"/>
                  <a:pt x="201" y="85"/>
                  <a:pt x="201" y="85"/>
                </a:cubicBezTo>
                <a:cubicBezTo>
                  <a:pt x="201" y="85"/>
                  <a:pt x="201" y="85"/>
                  <a:pt x="201" y="85"/>
                </a:cubicBezTo>
                <a:cubicBezTo>
                  <a:pt x="198" y="87"/>
                  <a:pt x="198" y="87"/>
                  <a:pt x="199" y="90"/>
                </a:cubicBezTo>
                <a:cubicBezTo>
                  <a:pt x="200" y="89"/>
                  <a:pt x="201" y="88"/>
                  <a:pt x="202" y="86"/>
                </a:cubicBezTo>
                <a:close/>
                <a:moveTo>
                  <a:pt x="116" y="48"/>
                </a:moveTo>
                <a:cubicBezTo>
                  <a:pt x="117" y="49"/>
                  <a:pt x="117" y="50"/>
                  <a:pt x="118" y="50"/>
                </a:cubicBezTo>
                <a:cubicBezTo>
                  <a:pt x="118" y="51"/>
                  <a:pt x="118" y="51"/>
                  <a:pt x="119" y="50"/>
                </a:cubicBezTo>
                <a:cubicBezTo>
                  <a:pt x="120" y="50"/>
                  <a:pt x="120" y="49"/>
                  <a:pt x="121" y="48"/>
                </a:cubicBezTo>
                <a:cubicBezTo>
                  <a:pt x="119" y="48"/>
                  <a:pt x="118" y="48"/>
                  <a:pt x="116" y="48"/>
                </a:cubicBezTo>
                <a:close/>
                <a:moveTo>
                  <a:pt x="146" y="86"/>
                </a:moveTo>
                <a:cubicBezTo>
                  <a:pt x="148" y="84"/>
                  <a:pt x="149" y="82"/>
                  <a:pt x="150" y="81"/>
                </a:cubicBezTo>
                <a:cubicBezTo>
                  <a:pt x="149" y="81"/>
                  <a:pt x="148" y="81"/>
                  <a:pt x="147" y="81"/>
                </a:cubicBezTo>
                <a:cubicBezTo>
                  <a:pt x="147" y="82"/>
                  <a:pt x="147" y="84"/>
                  <a:pt x="146" y="86"/>
                </a:cubicBezTo>
                <a:close/>
                <a:moveTo>
                  <a:pt x="15" y="70"/>
                </a:moveTo>
                <a:cubicBezTo>
                  <a:pt x="15" y="71"/>
                  <a:pt x="14" y="72"/>
                  <a:pt x="14" y="73"/>
                </a:cubicBezTo>
                <a:cubicBezTo>
                  <a:pt x="14" y="74"/>
                  <a:pt x="15" y="74"/>
                  <a:pt x="15" y="75"/>
                </a:cubicBezTo>
                <a:cubicBezTo>
                  <a:pt x="16" y="74"/>
                  <a:pt x="17" y="72"/>
                  <a:pt x="15" y="70"/>
                </a:cubicBezTo>
                <a:close/>
                <a:moveTo>
                  <a:pt x="116" y="66"/>
                </a:moveTo>
                <a:cubicBezTo>
                  <a:pt x="116" y="66"/>
                  <a:pt x="116" y="66"/>
                  <a:pt x="116" y="66"/>
                </a:cubicBezTo>
                <a:cubicBezTo>
                  <a:pt x="115" y="66"/>
                  <a:pt x="115" y="66"/>
                  <a:pt x="114" y="66"/>
                </a:cubicBezTo>
                <a:cubicBezTo>
                  <a:pt x="113" y="66"/>
                  <a:pt x="112" y="66"/>
                  <a:pt x="112" y="67"/>
                </a:cubicBezTo>
                <a:cubicBezTo>
                  <a:pt x="112" y="68"/>
                  <a:pt x="113" y="69"/>
                  <a:pt x="114" y="69"/>
                </a:cubicBezTo>
                <a:cubicBezTo>
                  <a:pt x="114" y="68"/>
                  <a:pt x="115" y="67"/>
                  <a:pt x="116" y="66"/>
                </a:cubicBezTo>
                <a:close/>
                <a:moveTo>
                  <a:pt x="212" y="103"/>
                </a:moveTo>
                <a:cubicBezTo>
                  <a:pt x="213" y="102"/>
                  <a:pt x="214" y="100"/>
                  <a:pt x="216" y="99"/>
                </a:cubicBezTo>
                <a:cubicBezTo>
                  <a:pt x="215" y="99"/>
                  <a:pt x="215" y="98"/>
                  <a:pt x="215" y="97"/>
                </a:cubicBezTo>
                <a:cubicBezTo>
                  <a:pt x="214" y="98"/>
                  <a:pt x="213" y="99"/>
                  <a:pt x="213" y="100"/>
                </a:cubicBezTo>
                <a:cubicBezTo>
                  <a:pt x="212" y="101"/>
                  <a:pt x="212" y="102"/>
                  <a:pt x="212" y="103"/>
                </a:cubicBezTo>
                <a:close/>
                <a:moveTo>
                  <a:pt x="97" y="60"/>
                </a:moveTo>
                <a:cubicBezTo>
                  <a:pt x="95" y="62"/>
                  <a:pt x="94" y="64"/>
                  <a:pt x="94" y="65"/>
                </a:cubicBezTo>
                <a:cubicBezTo>
                  <a:pt x="95" y="65"/>
                  <a:pt x="96" y="64"/>
                  <a:pt x="97" y="64"/>
                </a:cubicBezTo>
                <a:cubicBezTo>
                  <a:pt x="97" y="63"/>
                  <a:pt x="97" y="62"/>
                  <a:pt x="97" y="60"/>
                </a:cubicBezTo>
                <a:close/>
                <a:moveTo>
                  <a:pt x="104" y="94"/>
                </a:moveTo>
                <a:cubicBezTo>
                  <a:pt x="104" y="93"/>
                  <a:pt x="104" y="93"/>
                  <a:pt x="104" y="93"/>
                </a:cubicBezTo>
                <a:cubicBezTo>
                  <a:pt x="103" y="93"/>
                  <a:pt x="103" y="93"/>
                  <a:pt x="103" y="93"/>
                </a:cubicBezTo>
                <a:cubicBezTo>
                  <a:pt x="100" y="93"/>
                  <a:pt x="96" y="93"/>
                  <a:pt x="93" y="93"/>
                </a:cubicBezTo>
                <a:cubicBezTo>
                  <a:pt x="93" y="93"/>
                  <a:pt x="93" y="93"/>
                  <a:pt x="93" y="93"/>
                </a:cubicBezTo>
                <a:cubicBezTo>
                  <a:pt x="92" y="93"/>
                  <a:pt x="92" y="93"/>
                  <a:pt x="92" y="93"/>
                </a:cubicBezTo>
                <a:cubicBezTo>
                  <a:pt x="96" y="93"/>
                  <a:pt x="100" y="94"/>
                  <a:pt x="104" y="94"/>
                </a:cubicBezTo>
                <a:close/>
                <a:moveTo>
                  <a:pt x="208" y="48"/>
                </a:moveTo>
                <a:cubicBezTo>
                  <a:pt x="207" y="49"/>
                  <a:pt x="207" y="49"/>
                  <a:pt x="207" y="50"/>
                </a:cubicBezTo>
                <a:cubicBezTo>
                  <a:pt x="207" y="51"/>
                  <a:pt x="208" y="52"/>
                  <a:pt x="208" y="54"/>
                </a:cubicBezTo>
                <a:cubicBezTo>
                  <a:pt x="209" y="53"/>
                  <a:pt x="209" y="52"/>
                  <a:pt x="210" y="52"/>
                </a:cubicBezTo>
                <a:cubicBezTo>
                  <a:pt x="209" y="51"/>
                  <a:pt x="208" y="50"/>
                  <a:pt x="208" y="48"/>
                </a:cubicBezTo>
                <a:close/>
                <a:moveTo>
                  <a:pt x="125" y="69"/>
                </a:moveTo>
                <a:cubicBezTo>
                  <a:pt x="122" y="69"/>
                  <a:pt x="122" y="69"/>
                  <a:pt x="121" y="71"/>
                </a:cubicBezTo>
                <a:cubicBezTo>
                  <a:pt x="121" y="72"/>
                  <a:pt x="122" y="72"/>
                  <a:pt x="122" y="72"/>
                </a:cubicBezTo>
                <a:cubicBezTo>
                  <a:pt x="123" y="72"/>
                  <a:pt x="123" y="72"/>
                  <a:pt x="123" y="72"/>
                </a:cubicBezTo>
                <a:cubicBezTo>
                  <a:pt x="124" y="71"/>
                  <a:pt x="125" y="70"/>
                  <a:pt x="125" y="69"/>
                </a:cubicBezTo>
                <a:close/>
                <a:moveTo>
                  <a:pt x="189" y="62"/>
                </a:moveTo>
                <a:cubicBezTo>
                  <a:pt x="189" y="63"/>
                  <a:pt x="188" y="63"/>
                  <a:pt x="188" y="64"/>
                </a:cubicBezTo>
                <a:cubicBezTo>
                  <a:pt x="188" y="65"/>
                  <a:pt x="188" y="67"/>
                  <a:pt x="189" y="68"/>
                </a:cubicBezTo>
                <a:cubicBezTo>
                  <a:pt x="189" y="68"/>
                  <a:pt x="190" y="67"/>
                  <a:pt x="190" y="66"/>
                </a:cubicBezTo>
                <a:cubicBezTo>
                  <a:pt x="190" y="66"/>
                  <a:pt x="190" y="66"/>
                  <a:pt x="190" y="65"/>
                </a:cubicBezTo>
                <a:cubicBezTo>
                  <a:pt x="190" y="65"/>
                  <a:pt x="189" y="64"/>
                  <a:pt x="189" y="62"/>
                </a:cubicBezTo>
                <a:close/>
                <a:moveTo>
                  <a:pt x="61" y="90"/>
                </a:moveTo>
                <a:cubicBezTo>
                  <a:pt x="61" y="90"/>
                  <a:pt x="61" y="91"/>
                  <a:pt x="61" y="92"/>
                </a:cubicBezTo>
                <a:cubicBezTo>
                  <a:pt x="63" y="92"/>
                  <a:pt x="64" y="91"/>
                  <a:pt x="66" y="91"/>
                </a:cubicBezTo>
                <a:cubicBezTo>
                  <a:pt x="65" y="91"/>
                  <a:pt x="65" y="90"/>
                  <a:pt x="64" y="90"/>
                </a:cubicBezTo>
                <a:cubicBezTo>
                  <a:pt x="63" y="90"/>
                  <a:pt x="62" y="90"/>
                  <a:pt x="61" y="90"/>
                </a:cubicBezTo>
                <a:close/>
                <a:moveTo>
                  <a:pt x="107" y="71"/>
                </a:moveTo>
                <a:cubicBezTo>
                  <a:pt x="108" y="70"/>
                  <a:pt x="108" y="68"/>
                  <a:pt x="109" y="67"/>
                </a:cubicBezTo>
                <a:cubicBezTo>
                  <a:pt x="109" y="67"/>
                  <a:pt x="108" y="67"/>
                  <a:pt x="108" y="66"/>
                </a:cubicBezTo>
                <a:cubicBezTo>
                  <a:pt x="107" y="68"/>
                  <a:pt x="106" y="69"/>
                  <a:pt x="105" y="70"/>
                </a:cubicBezTo>
                <a:cubicBezTo>
                  <a:pt x="106" y="70"/>
                  <a:pt x="106" y="71"/>
                  <a:pt x="107" y="71"/>
                </a:cubicBezTo>
                <a:close/>
                <a:moveTo>
                  <a:pt x="23" y="45"/>
                </a:moveTo>
                <a:cubicBezTo>
                  <a:pt x="27" y="45"/>
                  <a:pt x="30" y="45"/>
                  <a:pt x="34" y="45"/>
                </a:cubicBezTo>
                <a:cubicBezTo>
                  <a:pt x="31" y="44"/>
                  <a:pt x="28" y="44"/>
                  <a:pt x="24" y="44"/>
                </a:cubicBezTo>
                <a:cubicBezTo>
                  <a:pt x="24" y="44"/>
                  <a:pt x="24" y="44"/>
                  <a:pt x="23" y="45"/>
                </a:cubicBezTo>
                <a:close/>
                <a:moveTo>
                  <a:pt x="88" y="48"/>
                </a:moveTo>
                <a:cubicBezTo>
                  <a:pt x="86" y="48"/>
                  <a:pt x="85" y="48"/>
                  <a:pt x="83" y="48"/>
                </a:cubicBezTo>
                <a:cubicBezTo>
                  <a:pt x="84" y="49"/>
                  <a:pt x="84" y="49"/>
                  <a:pt x="84" y="50"/>
                </a:cubicBezTo>
                <a:cubicBezTo>
                  <a:pt x="85" y="51"/>
                  <a:pt x="86" y="51"/>
                  <a:pt x="86" y="50"/>
                </a:cubicBezTo>
                <a:cubicBezTo>
                  <a:pt x="87" y="50"/>
                  <a:pt x="87" y="49"/>
                  <a:pt x="88" y="48"/>
                </a:cubicBezTo>
                <a:close/>
                <a:moveTo>
                  <a:pt x="192" y="69"/>
                </a:moveTo>
                <a:cubicBezTo>
                  <a:pt x="191" y="70"/>
                  <a:pt x="190" y="71"/>
                  <a:pt x="190" y="71"/>
                </a:cubicBezTo>
                <a:cubicBezTo>
                  <a:pt x="189" y="72"/>
                  <a:pt x="189" y="73"/>
                  <a:pt x="189" y="74"/>
                </a:cubicBezTo>
                <a:cubicBezTo>
                  <a:pt x="191" y="73"/>
                  <a:pt x="193" y="72"/>
                  <a:pt x="192" y="69"/>
                </a:cubicBezTo>
                <a:close/>
                <a:moveTo>
                  <a:pt x="112" y="75"/>
                </a:moveTo>
                <a:cubicBezTo>
                  <a:pt x="112" y="76"/>
                  <a:pt x="112" y="76"/>
                  <a:pt x="113" y="76"/>
                </a:cubicBezTo>
                <a:cubicBezTo>
                  <a:pt x="114" y="77"/>
                  <a:pt x="114" y="77"/>
                  <a:pt x="115" y="76"/>
                </a:cubicBezTo>
                <a:cubicBezTo>
                  <a:pt x="115" y="76"/>
                  <a:pt x="115" y="75"/>
                  <a:pt x="115" y="75"/>
                </a:cubicBezTo>
                <a:cubicBezTo>
                  <a:pt x="114" y="73"/>
                  <a:pt x="113" y="73"/>
                  <a:pt x="112" y="75"/>
                </a:cubicBezTo>
                <a:close/>
                <a:moveTo>
                  <a:pt x="213" y="49"/>
                </a:moveTo>
                <a:cubicBezTo>
                  <a:pt x="212" y="47"/>
                  <a:pt x="211" y="46"/>
                  <a:pt x="210" y="45"/>
                </a:cubicBezTo>
                <a:cubicBezTo>
                  <a:pt x="210" y="45"/>
                  <a:pt x="209" y="46"/>
                  <a:pt x="209" y="46"/>
                </a:cubicBezTo>
                <a:cubicBezTo>
                  <a:pt x="209" y="46"/>
                  <a:pt x="209" y="47"/>
                  <a:pt x="209" y="47"/>
                </a:cubicBezTo>
                <a:cubicBezTo>
                  <a:pt x="210" y="48"/>
                  <a:pt x="211" y="49"/>
                  <a:pt x="212" y="50"/>
                </a:cubicBezTo>
                <a:cubicBezTo>
                  <a:pt x="212" y="50"/>
                  <a:pt x="212" y="49"/>
                  <a:pt x="213" y="49"/>
                </a:cubicBezTo>
                <a:close/>
                <a:moveTo>
                  <a:pt x="16" y="47"/>
                </a:moveTo>
                <a:cubicBezTo>
                  <a:pt x="17" y="48"/>
                  <a:pt x="17" y="49"/>
                  <a:pt x="16" y="50"/>
                </a:cubicBezTo>
                <a:cubicBezTo>
                  <a:pt x="16" y="51"/>
                  <a:pt x="15" y="53"/>
                  <a:pt x="15" y="54"/>
                </a:cubicBezTo>
                <a:cubicBezTo>
                  <a:pt x="15" y="54"/>
                  <a:pt x="14" y="55"/>
                  <a:pt x="14" y="55"/>
                </a:cubicBezTo>
                <a:cubicBezTo>
                  <a:pt x="14" y="55"/>
                  <a:pt x="15" y="55"/>
                  <a:pt x="15" y="55"/>
                </a:cubicBezTo>
                <a:cubicBezTo>
                  <a:pt x="16" y="52"/>
                  <a:pt x="17" y="50"/>
                  <a:pt x="19" y="47"/>
                </a:cubicBezTo>
                <a:cubicBezTo>
                  <a:pt x="18" y="47"/>
                  <a:pt x="17" y="47"/>
                  <a:pt x="16" y="47"/>
                </a:cubicBezTo>
                <a:close/>
                <a:moveTo>
                  <a:pt x="81" y="60"/>
                </a:moveTo>
                <a:cubicBezTo>
                  <a:pt x="80" y="62"/>
                  <a:pt x="79" y="63"/>
                  <a:pt x="78" y="64"/>
                </a:cubicBezTo>
                <a:cubicBezTo>
                  <a:pt x="78" y="64"/>
                  <a:pt x="79" y="65"/>
                  <a:pt x="79" y="66"/>
                </a:cubicBezTo>
                <a:cubicBezTo>
                  <a:pt x="80" y="65"/>
                  <a:pt x="80" y="64"/>
                  <a:pt x="81" y="63"/>
                </a:cubicBezTo>
                <a:cubicBezTo>
                  <a:pt x="81" y="62"/>
                  <a:pt x="81" y="62"/>
                  <a:pt x="81" y="60"/>
                </a:cubicBezTo>
                <a:close/>
                <a:moveTo>
                  <a:pt x="29" y="67"/>
                </a:moveTo>
                <a:cubicBezTo>
                  <a:pt x="29" y="67"/>
                  <a:pt x="29" y="67"/>
                  <a:pt x="30" y="67"/>
                </a:cubicBezTo>
                <a:cubicBezTo>
                  <a:pt x="30" y="66"/>
                  <a:pt x="31" y="65"/>
                  <a:pt x="32" y="63"/>
                </a:cubicBezTo>
                <a:cubicBezTo>
                  <a:pt x="32" y="63"/>
                  <a:pt x="31" y="62"/>
                  <a:pt x="31" y="62"/>
                </a:cubicBezTo>
                <a:cubicBezTo>
                  <a:pt x="30" y="63"/>
                  <a:pt x="30" y="65"/>
                  <a:pt x="29" y="66"/>
                </a:cubicBezTo>
                <a:cubicBezTo>
                  <a:pt x="29" y="66"/>
                  <a:pt x="29" y="67"/>
                  <a:pt x="29" y="67"/>
                </a:cubicBezTo>
                <a:close/>
                <a:moveTo>
                  <a:pt x="104" y="75"/>
                </a:moveTo>
                <a:cubicBezTo>
                  <a:pt x="105" y="74"/>
                  <a:pt x="105" y="74"/>
                  <a:pt x="105" y="73"/>
                </a:cubicBezTo>
                <a:cubicBezTo>
                  <a:pt x="105" y="73"/>
                  <a:pt x="104" y="73"/>
                  <a:pt x="103" y="72"/>
                </a:cubicBezTo>
                <a:cubicBezTo>
                  <a:pt x="102" y="73"/>
                  <a:pt x="102" y="74"/>
                  <a:pt x="101" y="75"/>
                </a:cubicBezTo>
                <a:cubicBezTo>
                  <a:pt x="102" y="75"/>
                  <a:pt x="103" y="75"/>
                  <a:pt x="104" y="75"/>
                </a:cubicBezTo>
                <a:close/>
                <a:moveTo>
                  <a:pt x="195" y="17"/>
                </a:moveTo>
                <a:cubicBezTo>
                  <a:pt x="195" y="15"/>
                  <a:pt x="195" y="13"/>
                  <a:pt x="193" y="12"/>
                </a:cubicBezTo>
                <a:cubicBezTo>
                  <a:pt x="193" y="14"/>
                  <a:pt x="193" y="15"/>
                  <a:pt x="193" y="16"/>
                </a:cubicBezTo>
                <a:cubicBezTo>
                  <a:pt x="194" y="17"/>
                  <a:pt x="194" y="17"/>
                  <a:pt x="195" y="17"/>
                </a:cubicBezTo>
                <a:close/>
                <a:moveTo>
                  <a:pt x="216" y="87"/>
                </a:moveTo>
                <a:cubicBezTo>
                  <a:pt x="215" y="87"/>
                  <a:pt x="215" y="86"/>
                  <a:pt x="214" y="85"/>
                </a:cubicBezTo>
                <a:cubicBezTo>
                  <a:pt x="214" y="86"/>
                  <a:pt x="213" y="86"/>
                  <a:pt x="213" y="87"/>
                </a:cubicBezTo>
                <a:cubicBezTo>
                  <a:pt x="214" y="88"/>
                  <a:pt x="214" y="88"/>
                  <a:pt x="214" y="89"/>
                </a:cubicBezTo>
                <a:cubicBezTo>
                  <a:pt x="215" y="89"/>
                  <a:pt x="216" y="88"/>
                  <a:pt x="216" y="87"/>
                </a:cubicBezTo>
                <a:close/>
                <a:moveTo>
                  <a:pt x="121" y="74"/>
                </a:moveTo>
                <a:cubicBezTo>
                  <a:pt x="120" y="74"/>
                  <a:pt x="120" y="74"/>
                  <a:pt x="119" y="74"/>
                </a:cubicBezTo>
                <a:cubicBezTo>
                  <a:pt x="119" y="74"/>
                  <a:pt x="119" y="74"/>
                  <a:pt x="118" y="75"/>
                </a:cubicBezTo>
                <a:cubicBezTo>
                  <a:pt x="118" y="75"/>
                  <a:pt x="117" y="76"/>
                  <a:pt x="117" y="77"/>
                </a:cubicBezTo>
                <a:cubicBezTo>
                  <a:pt x="118" y="77"/>
                  <a:pt x="118" y="78"/>
                  <a:pt x="119" y="77"/>
                </a:cubicBezTo>
                <a:cubicBezTo>
                  <a:pt x="119" y="76"/>
                  <a:pt x="120" y="75"/>
                  <a:pt x="121" y="74"/>
                </a:cubicBezTo>
                <a:close/>
                <a:moveTo>
                  <a:pt x="65" y="58"/>
                </a:moveTo>
                <a:cubicBezTo>
                  <a:pt x="65" y="58"/>
                  <a:pt x="65" y="58"/>
                  <a:pt x="65" y="58"/>
                </a:cubicBezTo>
                <a:cubicBezTo>
                  <a:pt x="64" y="58"/>
                  <a:pt x="64" y="59"/>
                  <a:pt x="63" y="60"/>
                </a:cubicBezTo>
                <a:cubicBezTo>
                  <a:pt x="63" y="61"/>
                  <a:pt x="63" y="61"/>
                  <a:pt x="64" y="61"/>
                </a:cubicBezTo>
                <a:cubicBezTo>
                  <a:pt x="64" y="61"/>
                  <a:pt x="65" y="61"/>
                  <a:pt x="66" y="61"/>
                </a:cubicBezTo>
                <a:cubicBezTo>
                  <a:pt x="66" y="60"/>
                  <a:pt x="65" y="59"/>
                  <a:pt x="65" y="58"/>
                </a:cubicBezTo>
                <a:close/>
                <a:moveTo>
                  <a:pt x="182" y="61"/>
                </a:moveTo>
                <a:cubicBezTo>
                  <a:pt x="181" y="62"/>
                  <a:pt x="180" y="63"/>
                  <a:pt x="179" y="64"/>
                </a:cubicBezTo>
                <a:cubicBezTo>
                  <a:pt x="179" y="65"/>
                  <a:pt x="179" y="66"/>
                  <a:pt x="179" y="66"/>
                </a:cubicBezTo>
                <a:cubicBezTo>
                  <a:pt x="181" y="65"/>
                  <a:pt x="182" y="63"/>
                  <a:pt x="182" y="61"/>
                </a:cubicBezTo>
                <a:close/>
                <a:moveTo>
                  <a:pt x="138" y="85"/>
                </a:moveTo>
                <a:cubicBezTo>
                  <a:pt x="139" y="84"/>
                  <a:pt x="140" y="82"/>
                  <a:pt x="141" y="81"/>
                </a:cubicBezTo>
                <a:cubicBezTo>
                  <a:pt x="140" y="81"/>
                  <a:pt x="139" y="81"/>
                  <a:pt x="139" y="82"/>
                </a:cubicBezTo>
                <a:cubicBezTo>
                  <a:pt x="138" y="83"/>
                  <a:pt x="138" y="83"/>
                  <a:pt x="138" y="84"/>
                </a:cubicBezTo>
                <a:cubicBezTo>
                  <a:pt x="137" y="84"/>
                  <a:pt x="137" y="85"/>
                  <a:pt x="138" y="85"/>
                </a:cubicBezTo>
                <a:close/>
                <a:moveTo>
                  <a:pt x="133" y="64"/>
                </a:moveTo>
                <a:cubicBezTo>
                  <a:pt x="135" y="65"/>
                  <a:pt x="135" y="64"/>
                  <a:pt x="136" y="63"/>
                </a:cubicBezTo>
                <a:cubicBezTo>
                  <a:pt x="136" y="63"/>
                  <a:pt x="136" y="62"/>
                  <a:pt x="137" y="62"/>
                </a:cubicBezTo>
                <a:cubicBezTo>
                  <a:pt x="137" y="61"/>
                  <a:pt x="137" y="61"/>
                  <a:pt x="136" y="61"/>
                </a:cubicBezTo>
                <a:cubicBezTo>
                  <a:pt x="135" y="62"/>
                  <a:pt x="134" y="63"/>
                  <a:pt x="133" y="64"/>
                </a:cubicBezTo>
                <a:close/>
                <a:moveTo>
                  <a:pt x="22" y="67"/>
                </a:moveTo>
                <a:cubicBezTo>
                  <a:pt x="22" y="67"/>
                  <a:pt x="23" y="67"/>
                  <a:pt x="23" y="67"/>
                </a:cubicBezTo>
                <a:cubicBezTo>
                  <a:pt x="23" y="66"/>
                  <a:pt x="24" y="65"/>
                  <a:pt x="25" y="64"/>
                </a:cubicBezTo>
                <a:cubicBezTo>
                  <a:pt x="25" y="63"/>
                  <a:pt x="25" y="62"/>
                  <a:pt x="24" y="61"/>
                </a:cubicBezTo>
                <a:cubicBezTo>
                  <a:pt x="24" y="63"/>
                  <a:pt x="23" y="64"/>
                  <a:pt x="22" y="66"/>
                </a:cubicBezTo>
                <a:cubicBezTo>
                  <a:pt x="22" y="66"/>
                  <a:pt x="22" y="66"/>
                  <a:pt x="22" y="67"/>
                </a:cubicBezTo>
                <a:close/>
                <a:moveTo>
                  <a:pt x="209" y="62"/>
                </a:moveTo>
                <a:cubicBezTo>
                  <a:pt x="209" y="61"/>
                  <a:pt x="208" y="60"/>
                  <a:pt x="208" y="59"/>
                </a:cubicBezTo>
                <a:cubicBezTo>
                  <a:pt x="207" y="59"/>
                  <a:pt x="207" y="60"/>
                  <a:pt x="207" y="60"/>
                </a:cubicBezTo>
                <a:cubicBezTo>
                  <a:pt x="207" y="61"/>
                  <a:pt x="207" y="62"/>
                  <a:pt x="208" y="63"/>
                </a:cubicBezTo>
                <a:cubicBezTo>
                  <a:pt x="208" y="63"/>
                  <a:pt x="209" y="62"/>
                  <a:pt x="209" y="62"/>
                </a:cubicBezTo>
                <a:close/>
                <a:moveTo>
                  <a:pt x="197" y="104"/>
                </a:moveTo>
                <a:cubicBezTo>
                  <a:pt x="195" y="106"/>
                  <a:pt x="194" y="107"/>
                  <a:pt x="194" y="109"/>
                </a:cubicBezTo>
                <a:cubicBezTo>
                  <a:pt x="195" y="108"/>
                  <a:pt x="196" y="107"/>
                  <a:pt x="196" y="106"/>
                </a:cubicBezTo>
                <a:cubicBezTo>
                  <a:pt x="197" y="105"/>
                  <a:pt x="197" y="105"/>
                  <a:pt x="197" y="104"/>
                </a:cubicBezTo>
                <a:close/>
                <a:moveTo>
                  <a:pt x="165" y="82"/>
                </a:moveTo>
                <a:cubicBezTo>
                  <a:pt x="165" y="82"/>
                  <a:pt x="164" y="81"/>
                  <a:pt x="163" y="81"/>
                </a:cubicBezTo>
                <a:cubicBezTo>
                  <a:pt x="163" y="82"/>
                  <a:pt x="163" y="84"/>
                  <a:pt x="164" y="85"/>
                </a:cubicBezTo>
                <a:cubicBezTo>
                  <a:pt x="164" y="84"/>
                  <a:pt x="165" y="83"/>
                  <a:pt x="165" y="82"/>
                </a:cubicBezTo>
                <a:close/>
                <a:moveTo>
                  <a:pt x="194" y="55"/>
                </a:moveTo>
                <a:cubicBezTo>
                  <a:pt x="193" y="56"/>
                  <a:pt x="194" y="57"/>
                  <a:pt x="194" y="58"/>
                </a:cubicBezTo>
                <a:cubicBezTo>
                  <a:pt x="194" y="59"/>
                  <a:pt x="194" y="60"/>
                  <a:pt x="194" y="61"/>
                </a:cubicBezTo>
                <a:cubicBezTo>
                  <a:pt x="194" y="61"/>
                  <a:pt x="195" y="60"/>
                  <a:pt x="195" y="60"/>
                </a:cubicBezTo>
                <a:cubicBezTo>
                  <a:pt x="195" y="58"/>
                  <a:pt x="195" y="57"/>
                  <a:pt x="194" y="55"/>
                </a:cubicBezTo>
                <a:close/>
                <a:moveTo>
                  <a:pt x="27" y="56"/>
                </a:moveTo>
                <a:cubicBezTo>
                  <a:pt x="26" y="58"/>
                  <a:pt x="26" y="58"/>
                  <a:pt x="27" y="60"/>
                </a:cubicBezTo>
                <a:cubicBezTo>
                  <a:pt x="28" y="59"/>
                  <a:pt x="28" y="58"/>
                  <a:pt x="28" y="58"/>
                </a:cubicBezTo>
                <a:cubicBezTo>
                  <a:pt x="28" y="57"/>
                  <a:pt x="28" y="56"/>
                  <a:pt x="27" y="56"/>
                </a:cubicBezTo>
                <a:close/>
                <a:moveTo>
                  <a:pt x="198" y="73"/>
                </a:moveTo>
                <a:cubicBezTo>
                  <a:pt x="200" y="72"/>
                  <a:pt x="201" y="71"/>
                  <a:pt x="200" y="69"/>
                </a:cubicBezTo>
                <a:cubicBezTo>
                  <a:pt x="199" y="70"/>
                  <a:pt x="197" y="71"/>
                  <a:pt x="198" y="73"/>
                </a:cubicBezTo>
                <a:close/>
                <a:moveTo>
                  <a:pt x="206" y="81"/>
                </a:moveTo>
                <a:cubicBezTo>
                  <a:pt x="207" y="79"/>
                  <a:pt x="208" y="78"/>
                  <a:pt x="209" y="77"/>
                </a:cubicBezTo>
                <a:cubicBezTo>
                  <a:pt x="209" y="77"/>
                  <a:pt x="209" y="76"/>
                  <a:pt x="208" y="76"/>
                </a:cubicBezTo>
                <a:cubicBezTo>
                  <a:pt x="208" y="77"/>
                  <a:pt x="207" y="77"/>
                  <a:pt x="206" y="78"/>
                </a:cubicBezTo>
                <a:cubicBezTo>
                  <a:pt x="206" y="79"/>
                  <a:pt x="206" y="80"/>
                  <a:pt x="206" y="81"/>
                </a:cubicBezTo>
                <a:close/>
                <a:moveTo>
                  <a:pt x="219" y="101"/>
                </a:moveTo>
                <a:cubicBezTo>
                  <a:pt x="220" y="99"/>
                  <a:pt x="222" y="97"/>
                  <a:pt x="223" y="96"/>
                </a:cubicBezTo>
                <a:cubicBezTo>
                  <a:pt x="223" y="96"/>
                  <a:pt x="223" y="95"/>
                  <a:pt x="223" y="95"/>
                </a:cubicBezTo>
                <a:cubicBezTo>
                  <a:pt x="221" y="96"/>
                  <a:pt x="220" y="98"/>
                  <a:pt x="219" y="99"/>
                </a:cubicBezTo>
                <a:cubicBezTo>
                  <a:pt x="218" y="100"/>
                  <a:pt x="219" y="100"/>
                  <a:pt x="219" y="101"/>
                </a:cubicBezTo>
                <a:close/>
                <a:moveTo>
                  <a:pt x="210" y="94"/>
                </a:moveTo>
                <a:cubicBezTo>
                  <a:pt x="210" y="94"/>
                  <a:pt x="210" y="94"/>
                  <a:pt x="210" y="94"/>
                </a:cubicBezTo>
                <a:cubicBezTo>
                  <a:pt x="211" y="93"/>
                  <a:pt x="212" y="92"/>
                  <a:pt x="212" y="92"/>
                </a:cubicBezTo>
                <a:cubicBezTo>
                  <a:pt x="212" y="91"/>
                  <a:pt x="212" y="91"/>
                  <a:pt x="212" y="91"/>
                </a:cubicBezTo>
                <a:cubicBezTo>
                  <a:pt x="212" y="90"/>
                  <a:pt x="212" y="90"/>
                  <a:pt x="211" y="89"/>
                </a:cubicBezTo>
                <a:cubicBezTo>
                  <a:pt x="211" y="91"/>
                  <a:pt x="210" y="92"/>
                  <a:pt x="210" y="94"/>
                </a:cubicBezTo>
                <a:close/>
                <a:moveTo>
                  <a:pt x="93" y="55"/>
                </a:moveTo>
                <a:cubicBezTo>
                  <a:pt x="91" y="55"/>
                  <a:pt x="90" y="55"/>
                  <a:pt x="88" y="55"/>
                </a:cubicBezTo>
                <a:cubicBezTo>
                  <a:pt x="89" y="57"/>
                  <a:pt x="89" y="57"/>
                  <a:pt x="90" y="57"/>
                </a:cubicBezTo>
                <a:cubicBezTo>
                  <a:pt x="90" y="57"/>
                  <a:pt x="91" y="57"/>
                  <a:pt x="91" y="57"/>
                </a:cubicBezTo>
                <a:cubicBezTo>
                  <a:pt x="92" y="57"/>
                  <a:pt x="92" y="56"/>
                  <a:pt x="93" y="55"/>
                </a:cubicBezTo>
                <a:close/>
                <a:moveTo>
                  <a:pt x="146" y="75"/>
                </a:moveTo>
                <a:cubicBezTo>
                  <a:pt x="146" y="75"/>
                  <a:pt x="146" y="75"/>
                  <a:pt x="146" y="75"/>
                </a:cubicBezTo>
                <a:cubicBezTo>
                  <a:pt x="146" y="75"/>
                  <a:pt x="146" y="75"/>
                  <a:pt x="146" y="75"/>
                </a:cubicBezTo>
                <a:cubicBezTo>
                  <a:pt x="146" y="75"/>
                  <a:pt x="145" y="75"/>
                  <a:pt x="144" y="75"/>
                </a:cubicBezTo>
                <a:cubicBezTo>
                  <a:pt x="143" y="75"/>
                  <a:pt x="143" y="75"/>
                  <a:pt x="143" y="77"/>
                </a:cubicBezTo>
                <a:cubicBezTo>
                  <a:pt x="143" y="77"/>
                  <a:pt x="144" y="77"/>
                  <a:pt x="145" y="77"/>
                </a:cubicBezTo>
                <a:cubicBezTo>
                  <a:pt x="145" y="77"/>
                  <a:pt x="145" y="77"/>
                  <a:pt x="144" y="77"/>
                </a:cubicBezTo>
                <a:cubicBezTo>
                  <a:pt x="145" y="76"/>
                  <a:pt x="146" y="75"/>
                  <a:pt x="146" y="75"/>
                </a:cubicBezTo>
                <a:close/>
                <a:moveTo>
                  <a:pt x="60" y="78"/>
                </a:moveTo>
                <a:cubicBezTo>
                  <a:pt x="58" y="80"/>
                  <a:pt x="57" y="82"/>
                  <a:pt x="55" y="84"/>
                </a:cubicBezTo>
                <a:cubicBezTo>
                  <a:pt x="56" y="84"/>
                  <a:pt x="57" y="84"/>
                  <a:pt x="57" y="83"/>
                </a:cubicBezTo>
                <a:cubicBezTo>
                  <a:pt x="58" y="81"/>
                  <a:pt x="59" y="80"/>
                  <a:pt x="60" y="78"/>
                </a:cubicBezTo>
                <a:close/>
                <a:moveTo>
                  <a:pt x="196" y="35"/>
                </a:moveTo>
                <a:cubicBezTo>
                  <a:pt x="195" y="34"/>
                  <a:pt x="195" y="33"/>
                  <a:pt x="195" y="32"/>
                </a:cubicBezTo>
                <a:cubicBezTo>
                  <a:pt x="194" y="34"/>
                  <a:pt x="193" y="35"/>
                  <a:pt x="193" y="36"/>
                </a:cubicBezTo>
                <a:cubicBezTo>
                  <a:pt x="193" y="36"/>
                  <a:pt x="193" y="36"/>
                  <a:pt x="193" y="36"/>
                </a:cubicBezTo>
                <a:cubicBezTo>
                  <a:pt x="194" y="36"/>
                  <a:pt x="195" y="35"/>
                  <a:pt x="196" y="35"/>
                </a:cubicBezTo>
                <a:close/>
                <a:moveTo>
                  <a:pt x="184" y="143"/>
                </a:moveTo>
                <a:cubicBezTo>
                  <a:pt x="184" y="143"/>
                  <a:pt x="183" y="144"/>
                  <a:pt x="183" y="144"/>
                </a:cubicBezTo>
                <a:cubicBezTo>
                  <a:pt x="183" y="145"/>
                  <a:pt x="183" y="146"/>
                  <a:pt x="183" y="147"/>
                </a:cubicBezTo>
                <a:cubicBezTo>
                  <a:pt x="184" y="145"/>
                  <a:pt x="184" y="145"/>
                  <a:pt x="184" y="143"/>
                </a:cubicBezTo>
                <a:close/>
                <a:moveTo>
                  <a:pt x="159" y="67"/>
                </a:moveTo>
                <a:cubicBezTo>
                  <a:pt x="159" y="67"/>
                  <a:pt x="160" y="67"/>
                  <a:pt x="160" y="67"/>
                </a:cubicBezTo>
                <a:cubicBezTo>
                  <a:pt x="161" y="65"/>
                  <a:pt x="161" y="64"/>
                  <a:pt x="162" y="63"/>
                </a:cubicBezTo>
                <a:cubicBezTo>
                  <a:pt x="162" y="63"/>
                  <a:pt x="162" y="63"/>
                  <a:pt x="162" y="62"/>
                </a:cubicBezTo>
                <a:cubicBezTo>
                  <a:pt x="162" y="63"/>
                  <a:pt x="161" y="63"/>
                  <a:pt x="161" y="63"/>
                </a:cubicBezTo>
                <a:cubicBezTo>
                  <a:pt x="161" y="64"/>
                  <a:pt x="160" y="65"/>
                  <a:pt x="159" y="65"/>
                </a:cubicBezTo>
                <a:cubicBezTo>
                  <a:pt x="159" y="66"/>
                  <a:pt x="159" y="66"/>
                  <a:pt x="159" y="67"/>
                </a:cubicBezTo>
                <a:close/>
                <a:moveTo>
                  <a:pt x="116" y="84"/>
                </a:moveTo>
                <a:cubicBezTo>
                  <a:pt x="115" y="85"/>
                  <a:pt x="115" y="86"/>
                  <a:pt x="114" y="86"/>
                </a:cubicBezTo>
                <a:cubicBezTo>
                  <a:pt x="115" y="86"/>
                  <a:pt x="116" y="86"/>
                  <a:pt x="118" y="86"/>
                </a:cubicBezTo>
                <a:cubicBezTo>
                  <a:pt x="117" y="86"/>
                  <a:pt x="117" y="85"/>
                  <a:pt x="116" y="84"/>
                </a:cubicBezTo>
                <a:close/>
                <a:moveTo>
                  <a:pt x="171" y="79"/>
                </a:moveTo>
                <a:cubicBezTo>
                  <a:pt x="171" y="79"/>
                  <a:pt x="171" y="79"/>
                  <a:pt x="172" y="78"/>
                </a:cubicBezTo>
                <a:cubicBezTo>
                  <a:pt x="172" y="78"/>
                  <a:pt x="173" y="77"/>
                  <a:pt x="174" y="76"/>
                </a:cubicBezTo>
                <a:cubicBezTo>
                  <a:pt x="174" y="75"/>
                  <a:pt x="174" y="74"/>
                  <a:pt x="174" y="74"/>
                </a:cubicBezTo>
                <a:cubicBezTo>
                  <a:pt x="173" y="75"/>
                  <a:pt x="171" y="78"/>
                  <a:pt x="171" y="79"/>
                </a:cubicBezTo>
                <a:close/>
                <a:moveTo>
                  <a:pt x="207" y="95"/>
                </a:moveTo>
                <a:cubicBezTo>
                  <a:pt x="206" y="96"/>
                  <a:pt x="206" y="97"/>
                  <a:pt x="205" y="97"/>
                </a:cubicBezTo>
                <a:cubicBezTo>
                  <a:pt x="205" y="98"/>
                  <a:pt x="204" y="99"/>
                  <a:pt x="205" y="100"/>
                </a:cubicBezTo>
                <a:cubicBezTo>
                  <a:pt x="206" y="99"/>
                  <a:pt x="207" y="98"/>
                  <a:pt x="207" y="95"/>
                </a:cubicBezTo>
                <a:close/>
                <a:moveTo>
                  <a:pt x="121" y="57"/>
                </a:moveTo>
                <a:cubicBezTo>
                  <a:pt x="121" y="57"/>
                  <a:pt x="121" y="57"/>
                  <a:pt x="121" y="57"/>
                </a:cubicBezTo>
                <a:cubicBezTo>
                  <a:pt x="122" y="57"/>
                  <a:pt x="122" y="58"/>
                  <a:pt x="123" y="59"/>
                </a:cubicBezTo>
                <a:cubicBezTo>
                  <a:pt x="123" y="58"/>
                  <a:pt x="124" y="58"/>
                  <a:pt x="125" y="57"/>
                </a:cubicBezTo>
                <a:cubicBezTo>
                  <a:pt x="123" y="57"/>
                  <a:pt x="122" y="57"/>
                  <a:pt x="121" y="57"/>
                </a:cubicBezTo>
                <a:close/>
                <a:moveTo>
                  <a:pt x="24" y="47"/>
                </a:moveTo>
                <a:cubicBezTo>
                  <a:pt x="24" y="48"/>
                  <a:pt x="25" y="49"/>
                  <a:pt x="26" y="50"/>
                </a:cubicBezTo>
                <a:cubicBezTo>
                  <a:pt x="26" y="49"/>
                  <a:pt x="27" y="48"/>
                  <a:pt x="27" y="47"/>
                </a:cubicBezTo>
                <a:cubicBezTo>
                  <a:pt x="26" y="47"/>
                  <a:pt x="25" y="47"/>
                  <a:pt x="24" y="47"/>
                </a:cubicBezTo>
                <a:close/>
                <a:moveTo>
                  <a:pt x="97" y="74"/>
                </a:moveTo>
                <a:cubicBezTo>
                  <a:pt x="97" y="74"/>
                  <a:pt x="98" y="74"/>
                  <a:pt x="98" y="74"/>
                </a:cubicBezTo>
                <a:cubicBezTo>
                  <a:pt x="99" y="73"/>
                  <a:pt x="100" y="73"/>
                  <a:pt x="100" y="72"/>
                </a:cubicBezTo>
                <a:cubicBezTo>
                  <a:pt x="99" y="71"/>
                  <a:pt x="98" y="72"/>
                  <a:pt x="97" y="74"/>
                </a:cubicBezTo>
                <a:close/>
                <a:moveTo>
                  <a:pt x="186" y="107"/>
                </a:moveTo>
                <a:cubicBezTo>
                  <a:pt x="187" y="104"/>
                  <a:pt x="187" y="102"/>
                  <a:pt x="186" y="100"/>
                </a:cubicBezTo>
                <a:cubicBezTo>
                  <a:pt x="186" y="102"/>
                  <a:pt x="186" y="105"/>
                  <a:pt x="186" y="107"/>
                </a:cubicBezTo>
                <a:close/>
                <a:moveTo>
                  <a:pt x="131" y="69"/>
                </a:moveTo>
                <a:cubicBezTo>
                  <a:pt x="130" y="70"/>
                  <a:pt x="130" y="70"/>
                  <a:pt x="130" y="70"/>
                </a:cubicBezTo>
                <a:cubicBezTo>
                  <a:pt x="130" y="72"/>
                  <a:pt x="128" y="73"/>
                  <a:pt x="127" y="71"/>
                </a:cubicBezTo>
                <a:cubicBezTo>
                  <a:pt x="127" y="71"/>
                  <a:pt x="127" y="71"/>
                  <a:pt x="127" y="71"/>
                </a:cubicBezTo>
                <a:cubicBezTo>
                  <a:pt x="127" y="72"/>
                  <a:pt x="126" y="72"/>
                  <a:pt x="126" y="72"/>
                </a:cubicBezTo>
                <a:cubicBezTo>
                  <a:pt x="127" y="72"/>
                  <a:pt x="128" y="72"/>
                  <a:pt x="129" y="72"/>
                </a:cubicBezTo>
                <a:cubicBezTo>
                  <a:pt x="130" y="72"/>
                  <a:pt x="130" y="72"/>
                  <a:pt x="130" y="72"/>
                </a:cubicBezTo>
                <a:cubicBezTo>
                  <a:pt x="131" y="71"/>
                  <a:pt x="131" y="70"/>
                  <a:pt x="132" y="69"/>
                </a:cubicBezTo>
                <a:cubicBezTo>
                  <a:pt x="132" y="69"/>
                  <a:pt x="132" y="69"/>
                  <a:pt x="132" y="69"/>
                </a:cubicBezTo>
                <a:cubicBezTo>
                  <a:pt x="131" y="69"/>
                  <a:pt x="131" y="69"/>
                  <a:pt x="131" y="69"/>
                </a:cubicBezTo>
                <a:close/>
                <a:moveTo>
                  <a:pt x="140" y="75"/>
                </a:moveTo>
                <a:cubicBezTo>
                  <a:pt x="139" y="75"/>
                  <a:pt x="138" y="75"/>
                  <a:pt x="137" y="75"/>
                </a:cubicBezTo>
                <a:cubicBezTo>
                  <a:pt x="136" y="75"/>
                  <a:pt x="136" y="75"/>
                  <a:pt x="136" y="76"/>
                </a:cubicBezTo>
                <a:cubicBezTo>
                  <a:pt x="137" y="76"/>
                  <a:pt x="138" y="76"/>
                  <a:pt x="139" y="76"/>
                </a:cubicBezTo>
                <a:cubicBezTo>
                  <a:pt x="140" y="76"/>
                  <a:pt x="140" y="76"/>
                  <a:pt x="140" y="75"/>
                </a:cubicBezTo>
                <a:close/>
                <a:moveTo>
                  <a:pt x="184" y="95"/>
                </a:moveTo>
                <a:cubicBezTo>
                  <a:pt x="185" y="93"/>
                  <a:pt x="185" y="93"/>
                  <a:pt x="184" y="92"/>
                </a:cubicBezTo>
                <a:cubicBezTo>
                  <a:pt x="184" y="93"/>
                  <a:pt x="183" y="94"/>
                  <a:pt x="182" y="95"/>
                </a:cubicBezTo>
                <a:cubicBezTo>
                  <a:pt x="183" y="95"/>
                  <a:pt x="184" y="95"/>
                  <a:pt x="184" y="95"/>
                </a:cubicBezTo>
                <a:close/>
                <a:moveTo>
                  <a:pt x="92" y="62"/>
                </a:moveTo>
                <a:cubicBezTo>
                  <a:pt x="93" y="61"/>
                  <a:pt x="94" y="60"/>
                  <a:pt x="94" y="59"/>
                </a:cubicBezTo>
                <a:cubicBezTo>
                  <a:pt x="93" y="59"/>
                  <a:pt x="92" y="60"/>
                  <a:pt x="91" y="61"/>
                </a:cubicBezTo>
                <a:cubicBezTo>
                  <a:pt x="92" y="61"/>
                  <a:pt x="92" y="62"/>
                  <a:pt x="92" y="62"/>
                </a:cubicBezTo>
                <a:close/>
                <a:moveTo>
                  <a:pt x="188" y="131"/>
                </a:moveTo>
                <a:cubicBezTo>
                  <a:pt x="189" y="130"/>
                  <a:pt x="189" y="129"/>
                  <a:pt x="189" y="128"/>
                </a:cubicBezTo>
                <a:cubicBezTo>
                  <a:pt x="189" y="128"/>
                  <a:pt x="189" y="127"/>
                  <a:pt x="188" y="127"/>
                </a:cubicBezTo>
                <a:cubicBezTo>
                  <a:pt x="188" y="128"/>
                  <a:pt x="188" y="130"/>
                  <a:pt x="188" y="131"/>
                </a:cubicBezTo>
                <a:close/>
                <a:moveTo>
                  <a:pt x="81" y="90"/>
                </a:moveTo>
                <a:cubicBezTo>
                  <a:pt x="82" y="90"/>
                  <a:pt x="82" y="91"/>
                  <a:pt x="83" y="90"/>
                </a:cubicBezTo>
                <a:cubicBezTo>
                  <a:pt x="83" y="90"/>
                  <a:pt x="84" y="90"/>
                  <a:pt x="84" y="90"/>
                </a:cubicBezTo>
                <a:cubicBezTo>
                  <a:pt x="84" y="90"/>
                  <a:pt x="84" y="89"/>
                  <a:pt x="84" y="89"/>
                </a:cubicBezTo>
                <a:cubicBezTo>
                  <a:pt x="83" y="89"/>
                  <a:pt x="82" y="89"/>
                  <a:pt x="82" y="89"/>
                </a:cubicBezTo>
                <a:cubicBezTo>
                  <a:pt x="82" y="89"/>
                  <a:pt x="81" y="90"/>
                  <a:pt x="81" y="90"/>
                </a:cubicBezTo>
                <a:close/>
                <a:moveTo>
                  <a:pt x="25" y="86"/>
                </a:moveTo>
                <a:cubicBezTo>
                  <a:pt x="25" y="86"/>
                  <a:pt x="25" y="86"/>
                  <a:pt x="25" y="86"/>
                </a:cubicBezTo>
                <a:cubicBezTo>
                  <a:pt x="26" y="86"/>
                  <a:pt x="27" y="84"/>
                  <a:pt x="27" y="83"/>
                </a:cubicBezTo>
                <a:cubicBezTo>
                  <a:pt x="27" y="83"/>
                  <a:pt x="27" y="83"/>
                  <a:pt x="27" y="83"/>
                </a:cubicBezTo>
                <a:cubicBezTo>
                  <a:pt x="27" y="83"/>
                  <a:pt x="27" y="83"/>
                  <a:pt x="27" y="82"/>
                </a:cubicBezTo>
                <a:cubicBezTo>
                  <a:pt x="26" y="84"/>
                  <a:pt x="25" y="85"/>
                  <a:pt x="25" y="86"/>
                </a:cubicBezTo>
                <a:close/>
                <a:moveTo>
                  <a:pt x="201" y="91"/>
                </a:moveTo>
                <a:cubicBezTo>
                  <a:pt x="199" y="93"/>
                  <a:pt x="199" y="93"/>
                  <a:pt x="200" y="95"/>
                </a:cubicBezTo>
                <a:cubicBezTo>
                  <a:pt x="201" y="95"/>
                  <a:pt x="201" y="94"/>
                  <a:pt x="201" y="91"/>
                </a:cubicBezTo>
                <a:close/>
                <a:moveTo>
                  <a:pt x="200" y="78"/>
                </a:moveTo>
                <a:cubicBezTo>
                  <a:pt x="200" y="79"/>
                  <a:pt x="201" y="79"/>
                  <a:pt x="201" y="80"/>
                </a:cubicBezTo>
                <a:cubicBezTo>
                  <a:pt x="202" y="80"/>
                  <a:pt x="202" y="79"/>
                  <a:pt x="202" y="79"/>
                </a:cubicBezTo>
                <a:cubicBezTo>
                  <a:pt x="202" y="78"/>
                  <a:pt x="202" y="77"/>
                  <a:pt x="201" y="76"/>
                </a:cubicBezTo>
                <a:cubicBezTo>
                  <a:pt x="201" y="77"/>
                  <a:pt x="200" y="78"/>
                  <a:pt x="200" y="78"/>
                </a:cubicBezTo>
                <a:close/>
                <a:moveTo>
                  <a:pt x="128" y="64"/>
                </a:moveTo>
                <a:cubicBezTo>
                  <a:pt x="128" y="63"/>
                  <a:pt x="128" y="62"/>
                  <a:pt x="128" y="61"/>
                </a:cubicBezTo>
                <a:cubicBezTo>
                  <a:pt x="128" y="61"/>
                  <a:pt x="128" y="61"/>
                  <a:pt x="128" y="61"/>
                </a:cubicBezTo>
                <a:cubicBezTo>
                  <a:pt x="127" y="62"/>
                  <a:pt x="126" y="63"/>
                  <a:pt x="126" y="64"/>
                </a:cubicBezTo>
                <a:cubicBezTo>
                  <a:pt x="127" y="64"/>
                  <a:pt x="127" y="64"/>
                  <a:pt x="128" y="64"/>
                </a:cubicBezTo>
                <a:close/>
                <a:moveTo>
                  <a:pt x="187" y="75"/>
                </a:moveTo>
                <a:cubicBezTo>
                  <a:pt x="186" y="76"/>
                  <a:pt x="186" y="77"/>
                  <a:pt x="185" y="78"/>
                </a:cubicBezTo>
                <a:cubicBezTo>
                  <a:pt x="185" y="78"/>
                  <a:pt x="185" y="79"/>
                  <a:pt x="185" y="79"/>
                </a:cubicBezTo>
                <a:cubicBezTo>
                  <a:pt x="185" y="79"/>
                  <a:pt x="186" y="79"/>
                  <a:pt x="186" y="79"/>
                </a:cubicBezTo>
                <a:cubicBezTo>
                  <a:pt x="186" y="78"/>
                  <a:pt x="188" y="77"/>
                  <a:pt x="187" y="75"/>
                </a:cubicBezTo>
                <a:close/>
                <a:moveTo>
                  <a:pt x="77" y="91"/>
                </a:moveTo>
                <a:cubicBezTo>
                  <a:pt x="77" y="90"/>
                  <a:pt x="77" y="89"/>
                  <a:pt x="77" y="89"/>
                </a:cubicBezTo>
                <a:cubicBezTo>
                  <a:pt x="77" y="89"/>
                  <a:pt x="76" y="89"/>
                  <a:pt x="75" y="89"/>
                </a:cubicBezTo>
                <a:cubicBezTo>
                  <a:pt x="75" y="89"/>
                  <a:pt x="75" y="90"/>
                  <a:pt x="75" y="91"/>
                </a:cubicBezTo>
                <a:cubicBezTo>
                  <a:pt x="76" y="91"/>
                  <a:pt x="76" y="91"/>
                  <a:pt x="77" y="91"/>
                </a:cubicBezTo>
                <a:close/>
                <a:moveTo>
                  <a:pt x="107" y="76"/>
                </a:moveTo>
                <a:cubicBezTo>
                  <a:pt x="107" y="76"/>
                  <a:pt x="108" y="76"/>
                  <a:pt x="108" y="75"/>
                </a:cubicBezTo>
                <a:cubicBezTo>
                  <a:pt x="109" y="75"/>
                  <a:pt x="109" y="74"/>
                  <a:pt x="110" y="74"/>
                </a:cubicBezTo>
                <a:cubicBezTo>
                  <a:pt x="108" y="73"/>
                  <a:pt x="108" y="73"/>
                  <a:pt x="107" y="74"/>
                </a:cubicBezTo>
                <a:cubicBezTo>
                  <a:pt x="107" y="75"/>
                  <a:pt x="107" y="75"/>
                  <a:pt x="107" y="76"/>
                </a:cubicBezTo>
                <a:close/>
                <a:moveTo>
                  <a:pt x="3" y="43"/>
                </a:moveTo>
                <a:cubicBezTo>
                  <a:pt x="3" y="41"/>
                  <a:pt x="5" y="41"/>
                  <a:pt x="6" y="40"/>
                </a:cubicBezTo>
                <a:cubicBezTo>
                  <a:pt x="5" y="40"/>
                  <a:pt x="4" y="40"/>
                  <a:pt x="3" y="40"/>
                </a:cubicBezTo>
                <a:cubicBezTo>
                  <a:pt x="3" y="41"/>
                  <a:pt x="3" y="42"/>
                  <a:pt x="3" y="43"/>
                </a:cubicBezTo>
                <a:close/>
                <a:moveTo>
                  <a:pt x="189" y="83"/>
                </a:moveTo>
                <a:cubicBezTo>
                  <a:pt x="190" y="82"/>
                  <a:pt x="191" y="81"/>
                  <a:pt x="192" y="80"/>
                </a:cubicBezTo>
                <a:cubicBezTo>
                  <a:pt x="192" y="80"/>
                  <a:pt x="192" y="79"/>
                  <a:pt x="192" y="78"/>
                </a:cubicBezTo>
                <a:cubicBezTo>
                  <a:pt x="191" y="80"/>
                  <a:pt x="189" y="81"/>
                  <a:pt x="189" y="83"/>
                </a:cubicBezTo>
                <a:close/>
                <a:moveTo>
                  <a:pt x="197" y="46"/>
                </a:moveTo>
                <a:cubicBezTo>
                  <a:pt x="197" y="46"/>
                  <a:pt x="197" y="46"/>
                  <a:pt x="197" y="46"/>
                </a:cubicBezTo>
                <a:cubicBezTo>
                  <a:pt x="197" y="45"/>
                  <a:pt x="197" y="44"/>
                  <a:pt x="197" y="43"/>
                </a:cubicBezTo>
                <a:cubicBezTo>
                  <a:pt x="197" y="42"/>
                  <a:pt x="197" y="42"/>
                  <a:pt x="197" y="41"/>
                </a:cubicBezTo>
                <a:cubicBezTo>
                  <a:pt x="197" y="41"/>
                  <a:pt x="196" y="41"/>
                  <a:pt x="196" y="41"/>
                </a:cubicBezTo>
                <a:cubicBezTo>
                  <a:pt x="196" y="41"/>
                  <a:pt x="196" y="42"/>
                  <a:pt x="195" y="42"/>
                </a:cubicBezTo>
                <a:cubicBezTo>
                  <a:pt x="196" y="43"/>
                  <a:pt x="196" y="45"/>
                  <a:pt x="197" y="46"/>
                </a:cubicBezTo>
                <a:close/>
                <a:moveTo>
                  <a:pt x="19" y="67"/>
                </a:moveTo>
                <a:cubicBezTo>
                  <a:pt x="19" y="66"/>
                  <a:pt x="19" y="66"/>
                  <a:pt x="19" y="66"/>
                </a:cubicBezTo>
                <a:cubicBezTo>
                  <a:pt x="19" y="66"/>
                  <a:pt x="19" y="66"/>
                  <a:pt x="18" y="66"/>
                </a:cubicBezTo>
                <a:cubicBezTo>
                  <a:pt x="17" y="67"/>
                  <a:pt x="17" y="68"/>
                  <a:pt x="18" y="69"/>
                </a:cubicBezTo>
                <a:cubicBezTo>
                  <a:pt x="18" y="68"/>
                  <a:pt x="19" y="67"/>
                  <a:pt x="19" y="67"/>
                </a:cubicBezTo>
                <a:close/>
                <a:moveTo>
                  <a:pt x="24" y="79"/>
                </a:moveTo>
                <a:cubicBezTo>
                  <a:pt x="24" y="80"/>
                  <a:pt x="24" y="80"/>
                  <a:pt x="23" y="81"/>
                </a:cubicBezTo>
                <a:cubicBezTo>
                  <a:pt x="23" y="82"/>
                  <a:pt x="23" y="82"/>
                  <a:pt x="24" y="83"/>
                </a:cubicBezTo>
                <a:cubicBezTo>
                  <a:pt x="24" y="82"/>
                  <a:pt x="24" y="81"/>
                  <a:pt x="25" y="81"/>
                </a:cubicBezTo>
                <a:cubicBezTo>
                  <a:pt x="25" y="80"/>
                  <a:pt x="25" y="80"/>
                  <a:pt x="24" y="79"/>
                </a:cubicBezTo>
                <a:close/>
                <a:moveTo>
                  <a:pt x="18" y="79"/>
                </a:moveTo>
                <a:cubicBezTo>
                  <a:pt x="18" y="80"/>
                  <a:pt x="19" y="80"/>
                  <a:pt x="19" y="81"/>
                </a:cubicBezTo>
                <a:cubicBezTo>
                  <a:pt x="20" y="80"/>
                  <a:pt x="19" y="79"/>
                  <a:pt x="19" y="78"/>
                </a:cubicBezTo>
                <a:cubicBezTo>
                  <a:pt x="18" y="78"/>
                  <a:pt x="18" y="79"/>
                  <a:pt x="18" y="79"/>
                </a:cubicBezTo>
                <a:close/>
                <a:moveTo>
                  <a:pt x="20" y="64"/>
                </a:moveTo>
                <a:cubicBezTo>
                  <a:pt x="20" y="64"/>
                  <a:pt x="20" y="64"/>
                  <a:pt x="21" y="64"/>
                </a:cubicBezTo>
                <a:cubicBezTo>
                  <a:pt x="21" y="62"/>
                  <a:pt x="22" y="61"/>
                  <a:pt x="23" y="59"/>
                </a:cubicBezTo>
                <a:cubicBezTo>
                  <a:pt x="23" y="59"/>
                  <a:pt x="23" y="59"/>
                  <a:pt x="22" y="59"/>
                </a:cubicBezTo>
                <a:cubicBezTo>
                  <a:pt x="22" y="60"/>
                  <a:pt x="21" y="61"/>
                  <a:pt x="20" y="63"/>
                </a:cubicBezTo>
                <a:cubicBezTo>
                  <a:pt x="20" y="63"/>
                  <a:pt x="20" y="63"/>
                  <a:pt x="20" y="64"/>
                </a:cubicBezTo>
                <a:close/>
                <a:moveTo>
                  <a:pt x="214" y="70"/>
                </a:moveTo>
                <a:cubicBezTo>
                  <a:pt x="214" y="70"/>
                  <a:pt x="214" y="70"/>
                  <a:pt x="214" y="70"/>
                </a:cubicBezTo>
                <a:cubicBezTo>
                  <a:pt x="213" y="71"/>
                  <a:pt x="212" y="72"/>
                  <a:pt x="211" y="74"/>
                </a:cubicBezTo>
                <a:cubicBezTo>
                  <a:pt x="210" y="74"/>
                  <a:pt x="210" y="74"/>
                  <a:pt x="211" y="75"/>
                </a:cubicBezTo>
                <a:cubicBezTo>
                  <a:pt x="212" y="73"/>
                  <a:pt x="213" y="72"/>
                  <a:pt x="214" y="70"/>
                </a:cubicBezTo>
                <a:close/>
                <a:moveTo>
                  <a:pt x="200" y="131"/>
                </a:moveTo>
                <a:cubicBezTo>
                  <a:pt x="201" y="130"/>
                  <a:pt x="203" y="128"/>
                  <a:pt x="204" y="127"/>
                </a:cubicBezTo>
                <a:cubicBezTo>
                  <a:pt x="202" y="127"/>
                  <a:pt x="201" y="129"/>
                  <a:pt x="200" y="131"/>
                </a:cubicBezTo>
                <a:close/>
                <a:moveTo>
                  <a:pt x="108" y="53"/>
                </a:moveTo>
                <a:cubicBezTo>
                  <a:pt x="106" y="53"/>
                  <a:pt x="103" y="53"/>
                  <a:pt x="102" y="53"/>
                </a:cubicBezTo>
                <a:cubicBezTo>
                  <a:pt x="103" y="53"/>
                  <a:pt x="107" y="54"/>
                  <a:pt x="108" y="54"/>
                </a:cubicBezTo>
                <a:cubicBezTo>
                  <a:pt x="108" y="54"/>
                  <a:pt x="108" y="53"/>
                  <a:pt x="108" y="53"/>
                </a:cubicBezTo>
                <a:close/>
                <a:moveTo>
                  <a:pt x="41" y="51"/>
                </a:moveTo>
                <a:cubicBezTo>
                  <a:pt x="40" y="50"/>
                  <a:pt x="40" y="50"/>
                  <a:pt x="39" y="49"/>
                </a:cubicBezTo>
                <a:cubicBezTo>
                  <a:pt x="39" y="49"/>
                  <a:pt x="39" y="49"/>
                  <a:pt x="39" y="49"/>
                </a:cubicBezTo>
                <a:cubicBezTo>
                  <a:pt x="39" y="50"/>
                  <a:pt x="39" y="51"/>
                  <a:pt x="40" y="53"/>
                </a:cubicBezTo>
                <a:cubicBezTo>
                  <a:pt x="40" y="52"/>
                  <a:pt x="40" y="51"/>
                  <a:pt x="41" y="51"/>
                </a:cubicBezTo>
                <a:close/>
                <a:moveTo>
                  <a:pt x="154" y="83"/>
                </a:moveTo>
                <a:cubicBezTo>
                  <a:pt x="155" y="82"/>
                  <a:pt x="155" y="81"/>
                  <a:pt x="156" y="81"/>
                </a:cubicBezTo>
                <a:cubicBezTo>
                  <a:pt x="155" y="81"/>
                  <a:pt x="154" y="81"/>
                  <a:pt x="153" y="81"/>
                </a:cubicBezTo>
                <a:cubicBezTo>
                  <a:pt x="153" y="81"/>
                  <a:pt x="154" y="82"/>
                  <a:pt x="154" y="83"/>
                </a:cubicBezTo>
                <a:close/>
                <a:moveTo>
                  <a:pt x="114" y="60"/>
                </a:moveTo>
                <a:cubicBezTo>
                  <a:pt x="114" y="60"/>
                  <a:pt x="114" y="60"/>
                  <a:pt x="114" y="60"/>
                </a:cubicBezTo>
                <a:cubicBezTo>
                  <a:pt x="113" y="60"/>
                  <a:pt x="113" y="61"/>
                  <a:pt x="112" y="61"/>
                </a:cubicBezTo>
                <a:cubicBezTo>
                  <a:pt x="112" y="62"/>
                  <a:pt x="111" y="63"/>
                  <a:pt x="111" y="63"/>
                </a:cubicBezTo>
                <a:cubicBezTo>
                  <a:pt x="111" y="64"/>
                  <a:pt x="112" y="63"/>
                  <a:pt x="112" y="63"/>
                </a:cubicBezTo>
                <a:cubicBezTo>
                  <a:pt x="113" y="62"/>
                  <a:pt x="113" y="61"/>
                  <a:pt x="114" y="60"/>
                </a:cubicBezTo>
                <a:close/>
                <a:moveTo>
                  <a:pt x="128" y="82"/>
                </a:moveTo>
                <a:cubicBezTo>
                  <a:pt x="128" y="82"/>
                  <a:pt x="128" y="81"/>
                  <a:pt x="127" y="81"/>
                </a:cubicBezTo>
                <a:cubicBezTo>
                  <a:pt x="127" y="81"/>
                  <a:pt x="127" y="81"/>
                  <a:pt x="127" y="82"/>
                </a:cubicBezTo>
                <a:cubicBezTo>
                  <a:pt x="126" y="83"/>
                  <a:pt x="125" y="84"/>
                  <a:pt x="124" y="85"/>
                </a:cubicBezTo>
                <a:cubicBezTo>
                  <a:pt x="124" y="85"/>
                  <a:pt x="124" y="85"/>
                  <a:pt x="125" y="85"/>
                </a:cubicBezTo>
                <a:cubicBezTo>
                  <a:pt x="126" y="84"/>
                  <a:pt x="127" y="83"/>
                  <a:pt x="128" y="82"/>
                </a:cubicBezTo>
                <a:close/>
                <a:moveTo>
                  <a:pt x="195" y="38"/>
                </a:moveTo>
                <a:cubicBezTo>
                  <a:pt x="195" y="38"/>
                  <a:pt x="195" y="38"/>
                  <a:pt x="195" y="38"/>
                </a:cubicBezTo>
                <a:cubicBezTo>
                  <a:pt x="194" y="38"/>
                  <a:pt x="194" y="39"/>
                  <a:pt x="193" y="39"/>
                </a:cubicBezTo>
                <a:cubicBezTo>
                  <a:pt x="193" y="40"/>
                  <a:pt x="193" y="40"/>
                  <a:pt x="193" y="41"/>
                </a:cubicBezTo>
                <a:cubicBezTo>
                  <a:pt x="194" y="40"/>
                  <a:pt x="195" y="39"/>
                  <a:pt x="195" y="38"/>
                </a:cubicBezTo>
                <a:close/>
                <a:moveTo>
                  <a:pt x="191" y="90"/>
                </a:moveTo>
                <a:cubicBezTo>
                  <a:pt x="190" y="91"/>
                  <a:pt x="189" y="93"/>
                  <a:pt x="189" y="94"/>
                </a:cubicBezTo>
                <a:cubicBezTo>
                  <a:pt x="190" y="93"/>
                  <a:pt x="191" y="92"/>
                  <a:pt x="191" y="90"/>
                </a:cubicBezTo>
                <a:close/>
                <a:moveTo>
                  <a:pt x="204" y="28"/>
                </a:moveTo>
                <a:cubicBezTo>
                  <a:pt x="205" y="30"/>
                  <a:pt x="206" y="31"/>
                  <a:pt x="207" y="33"/>
                </a:cubicBezTo>
                <a:cubicBezTo>
                  <a:pt x="207" y="31"/>
                  <a:pt x="205" y="29"/>
                  <a:pt x="204" y="28"/>
                </a:cubicBezTo>
                <a:close/>
                <a:moveTo>
                  <a:pt x="76" y="80"/>
                </a:moveTo>
                <a:cubicBezTo>
                  <a:pt x="76" y="81"/>
                  <a:pt x="76" y="81"/>
                  <a:pt x="76" y="82"/>
                </a:cubicBezTo>
                <a:cubicBezTo>
                  <a:pt x="77" y="82"/>
                  <a:pt x="77" y="82"/>
                  <a:pt x="78" y="82"/>
                </a:cubicBezTo>
                <a:cubicBezTo>
                  <a:pt x="77" y="81"/>
                  <a:pt x="77" y="81"/>
                  <a:pt x="76" y="80"/>
                </a:cubicBezTo>
                <a:close/>
                <a:moveTo>
                  <a:pt x="195" y="68"/>
                </a:moveTo>
                <a:cubicBezTo>
                  <a:pt x="195" y="67"/>
                  <a:pt x="195" y="66"/>
                  <a:pt x="195" y="65"/>
                </a:cubicBezTo>
                <a:cubicBezTo>
                  <a:pt x="194" y="66"/>
                  <a:pt x="194" y="66"/>
                  <a:pt x="195" y="68"/>
                </a:cubicBezTo>
                <a:close/>
                <a:moveTo>
                  <a:pt x="21" y="95"/>
                </a:moveTo>
                <a:cubicBezTo>
                  <a:pt x="24" y="96"/>
                  <a:pt x="25" y="96"/>
                  <a:pt x="27" y="95"/>
                </a:cubicBezTo>
                <a:cubicBezTo>
                  <a:pt x="25" y="95"/>
                  <a:pt x="23" y="95"/>
                  <a:pt x="21" y="95"/>
                </a:cubicBezTo>
                <a:close/>
                <a:moveTo>
                  <a:pt x="164" y="65"/>
                </a:moveTo>
                <a:cubicBezTo>
                  <a:pt x="163" y="66"/>
                  <a:pt x="163" y="66"/>
                  <a:pt x="162" y="67"/>
                </a:cubicBezTo>
                <a:cubicBezTo>
                  <a:pt x="163" y="67"/>
                  <a:pt x="164" y="67"/>
                  <a:pt x="165" y="67"/>
                </a:cubicBezTo>
                <a:cubicBezTo>
                  <a:pt x="164" y="67"/>
                  <a:pt x="164" y="66"/>
                  <a:pt x="164" y="65"/>
                </a:cubicBezTo>
                <a:close/>
                <a:moveTo>
                  <a:pt x="216" y="61"/>
                </a:moveTo>
                <a:cubicBezTo>
                  <a:pt x="216" y="61"/>
                  <a:pt x="216" y="61"/>
                  <a:pt x="216" y="61"/>
                </a:cubicBezTo>
                <a:cubicBezTo>
                  <a:pt x="216" y="62"/>
                  <a:pt x="216" y="63"/>
                  <a:pt x="217" y="64"/>
                </a:cubicBezTo>
                <a:cubicBezTo>
                  <a:pt x="217" y="63"/>
                  <a:pt x="217" y="63"/>
                  <a:pt x="218" y="63"/>
                </a:cubicBezTo>
                <a:cubicBezTo>
                  <a:pt x="217" y="62"/>
                  <a:pt x="217" y="61"/>
                  <a:pt x="216" y="61"/>
                </a:cubicBezTo>
                <a:close/>
                <a:moveTo>
                  <a:pt x="174" y="87"/>
                </a:moveTo>
                <a:cubicBezTo>
                  <a:pt x="174" y="88"/>
                  <a:pt x="174" y="88"/>
                  <a:pt x="174" y="88"/>
                </a:cubicBezTo>
                <a:cubicBezTo>
                  <a:pt x="175" y="87"/>
                  <a:pt x="175" y="86"/>
                  <a:pt x="176" y="85"/>
                </a:cubicBezTo>
                <a:cubicBezTo>
                  <a:pt x="176" y="85"/>
                  <a:pt x="176" y="84"/>
                  <a:pt x="176" y="84"/>
                </a:cubicBezTo>
                <a:cubicBezTo>
                  <a:pt x="175" y="85"/>
                  <a:pt x="174" y="86"/>
                  <a:pt x="174" y="87"/>
                </a:cubicBezTo>
                <a:close/>
                <a:moveTo>
                  <a:pt x="181" y="84"/>
                </a:moveTo>
                <a:cubicBezTo>
                  <a:pt x="181" y="84"/>
                  <a:pt x="181" y="84"/>
                  <a:pt x="181" y="84"/>
                </a:cubicBezTo>
                <a:cubicBezTo>
                  <a:pt x="182" y="83"/>
                  <a:pt x="183" y="82"/>
                  <a:pt x="184" y="81"/>
                </a:cubicBezTo>
                <a:cubicBezTo>
                  <a:pt x="184" y="81"/>
                  <a:pt x="184" y="81"/>
                  <a:pt x="183" y="80"/>
                </a:cubicBezTo>
                <a:cubicBezTo>
                  <a:pt x="182" y="82"/>
                  <a:pt x="182" y="83"/>
                  <a:pt x="181" y="84"/>
                </a:cubicBezTo>
                <a:close/>
                <a:moveTo>
                  <a:pt x="87" y="85"/>
                </a:moveTo>
                <a:cubicBezTo>
                  <a:pt x="86" y="84"/>
                  <a:pt x="85" y="85"/>
                  <a:pt x="85" y="86"/>
                </a:cubicBezTo>
                <a:cubicBezTo>
                  <a:pt x="86" y="86"/>
                  <a:pt x="86" y="86"/>
                  <a:pt x="87" y="85"/>
                </a:cubicBezTo>
                <a:close/>
                <a:moveTo>
                  <a:pt x="148" y="63"/>
                </a:moveTo>
                <a:cubicBezTo>
                  <a:pt x="147" y="64"/>
                  <a:pt x="147" y="64"/>
                  <a:pt x="148" y="65"/>
                </a:cubicBezTo>
                <a:cubicBezTo>
                  <a:pt x="149" y="64"/>
                  <a:pt x="149" y="64"/>
                  <a:pt x="148" y="63"/>
                </a:cubicBezTo>
                <a:close/>
                <a:moveTo>
                  <a:pt x="81" y="93"/>
                </a:moveTo>
                <a:cubicBezTo>
                  <a:pt x="83" y="93"/>
                  <a:pt x="85" y="93"/>
                  <a:pt x="87" y="93"/>
                </a:cubicBezTo>
                <a:cubicBezTo>
                  <a:pt x="86" y="93"/>
                  <a:pt x="84" y="93"/>
                  <a:pt x="81" y="93"/>
                </a:cubicBezTo>
                <a:close/>
                <a:moveTo>
                  <a:pt x="82" y="66"/>
                </a:moveTo>
                <a:cubicBezTo>
                  <a:pt x="81" y="68"/>
                  <a:pt x="80" y="68"/>
                  <a:pt x="82" y="69"/>
                </a:cubicBezTo>
                <a:cubicBezTo>
                  <a:pt x="82" y="68"/>
                  <a:pt x="82" y="67"/>
                  <a:pt x="82" y="66"/>
                </a:cubicBezTo>
                <a:close/>
                <a:moveTo>
                  <a:pt x="121" y="66"/>
                </a:moveTo>
                <a:cubicBezTo>
                  <a:pt x="119" y="66"/>
                  <a:pt x="119" y="66"/>
                  <a:pt x="119" y="67"/>
                </a:cubicBezTo>
                <a:cubicBezTo>
                  <a:pt x="121" y="67"/>
                  <a:pt x="121" y="67"/>
                  <a:pt x="121" y="66"/>
                </a:cubicBezTo>
                <a:close/>
                <a:moveTo>
                  <a:pt x="13" y="77"/>
                </a:moveTo>
                <a:cubicBezTo>
                  <a:pt x="13" y="78"/>
                  <a:pt x="13" y="80"/>
                  <a:pt x="13" y="81"/>
                </a:cubicBezTo>
                <a:cubicBezTo>
                  <a:pt x="14" y="79"/>
                  <a:pt x="13" y="78"/>
                  <a:pt x="13" y="77"/>
                </a:cubicBezTo>
                <a:close/>
                <a:moveTo>
                  <a:pt x="122" y="54"/>
                </a:moveTo>
                <a:cubicBezTo>
                  <a:pt x="123" y="54"/>
                  <a:pt x="125" y="54"/>
                  <a:pt x="127" y="53"/>
                </a:cubicBezTo>
                <a:cubicBezTo>
                  <a:pt x="127" y="53"/>
                  <a:pt x="127" y="53"/>
                  <a:pt x="127" y="53"/>
                </a:cubicBezTo>
                <a:cubicBezTo>
                  <a:pt x="125" y="53"/>
                  <a:pt x="124" y="53"/>
                  <a:pt x="122" y="53"/>
                </a:cubicBezTo>
                <a:cubicBezTo>
                  <a:pt x="122" y="53"/>
                  <a:pt x="122" y="53"/>
                  <a:pt x="122" y="53"/>
                </a:cubicBezTo>
                <a:cubicBezTo>
                  <a:pt x="122" y="53"/>
                  <a:pt x="122" y="53"/>
                  <a:pt x="122" y="54"/>
                </a:cubicBezTo>
                <a:close/>
                <a:moveTo>
                  <a:pt x="163" y="72"/>
                </a:moveTo>
                <a:cubicBezTo>
                  <a:pt x="163" y="71"/>
                  <a:pt x="163" y="71"/>
                  <a:pt x="163" y="71"/>
                </a:cubicBezTo>
                <a:cubicBezTo>
                  <a:pt x="162" y="71"/>
                  <a:pt x="161" y="71"/>
                  <a:pt x="160" y="71"/>
                </a:cubicBezTo>
                <a:cubicBezTo>
                  <a:pt x="160" y="71"/>
                  <a:pt x="160" y="71"/>
                  <a:pt x="160" y="71"/>
                </a:cubicBezTo>
                <a:cubicBezTo>
                  <a:pt x="160" y="71"/>
                  <a:pt x="160" y="72"/>
                  <a:pt x="160" y="72"/>
                </a:cubicBezTo>
                <a:cubicBezTo>
                  <a:pt x="161" y="72"/>
                  <a:pt x="162" y="72"/>
                  <a:pt x="163" y="72"/>
                </a:cubicBezTo>
                <a:close/>
                <a:moveTo>
                  <a:pt x="79" y="85"/>
                </a:moveTo>
                <a:cubicBezTo>
                  <a:pt x="77" y="85"/>
                  <a:pt x="76" y="85"/>
                  <a:pt x="75" y="86"/>
                </a:cubicBezTo>
                <a:cubicBezTo>
                  <a:pt x="77" y="86"/>
                  <a:pt x="78" y="86"/>
                  <a:pt x="79" y="85"/>
                </a:cubicBezTo>
                <a:close/>
                <a:moveTo>
                  <a:pt x="193" y="25"/>
                </a:moveTo>
                <a:cubicBezTo>
                  <a:pt x="194" y="24"/>
                  <a:pt x="194" y="24"/>
                  <a:pt x="193" y="22"/>
                </a:cubicBezTo>
                <a:cubicBezTo>
                  <a:pt x="193" y="23"/>
                  <a:pt x="193" y="24"/>
                  <a:pt x="193" y="25"/>
                </a:cubicBezTo>
                <a:close/>
                <a:moveTo>
                  <a:pt x="59" y="90"/>
                </a:moveTo>
                <a:cubicBezTo>
                  <a:pt x="58" y="90"/>
                  <a:pt x="58" y="90"/>
                  <a:pt x="57" y="91"/>
                </a:cubicBezTo>
                <a:cubicBezTo>
                  <a:pt x="57" y="91"/>
                  <a:pt x="58" y="92"/>
                  <a:pt x="58" y="92"/>
                </a:cubicBezTo>
                <a:cubicBezTo>
                  <a:pt x="58" y="92"/>
                  <a:pt x="59" y="91"/>
                  <a:pt x="59" y="91"/>
                </a:cubicBezTo>
                <a:cubicBezTo>
                  <a:pt x="59" y="91"/>
                  <a:pt x="59" y="90"/>
                  <a:pt x="59" y="90"/>
                </a:cubicBezTo>
                <a:close/>
                <a:moveTo>
                  <a:pt x="21" y="74"/>
                </a:moveTo>
                <a:cubicBezTo>
                  <a:pt x="20" y="75"/>
                  <a:pt x="20" y="76"/>
                  <a:pt x="21" y="77"/>
                </a:cubicBezTo>
                <a:cubicBezTo>
                  <a:pt x="22" y="75"/>
                  <a:pt x="22" y="75"/>
                  <a:pt x="21" y="74"/>
                </a:cubicBezTo>
                <a:close/>
                <a:moveTo>
                  <a:pt x="178" y="57"/>
                </a:moveTo>
                <a:cubicBezTo>
                  <a:pt x="177" y="57"/>
                  <a:pt x="177" y="57"/>
                  <a:pt x="176" y="57"/>
                </a:cubicBezTo>
                <a:cubicBezTo>
                  <a:pt x="176" y="58"/>
                  <a:pt x="177" y="58"/>
                  <a:pt x="177" y="59"/>
                </a:cubicBezTo>
                <a:cubicBezTo>
                  <a:pt x="177" y="58"/>
                  <a:pt x="178" y="58"/>
                  <a:pt x="178" y="57"/>
                </a:cubicBezTo>
                <a:close/>
                <a:moveTo>
                  <a:pt x="232" y="72"/>
                </a:moveTo>
                <a:cubicBezTo>
                  <a:pt x="233" y="74"/>
                  <a:pt x="234" y="76"/>
                  <a:pt x="235" y="76"/>
                </a:cubicBezTo>
                <a:cubicBezTo>
                  <a:pt x="234" y="75"/>
                  <a:pt x="233" y="73"/>
                  <a:pt x="232" y="72"/>
                </a:cubicBezTo>
                <a:close/>
                <a:moveTo>
                  <a:pt x="106" y="64"/>
                </a:moveTo>
                <a:cubicBezTo>
                  <a:pt x="106" y="63"/>
                  <a:pt x="106" y="62"/>
                  <a:pt x="105" y="62"/>
                </a:cubicBezTo>
                <a:cubicBezTo>
                  <a:pt x="105" y="63"/>
                  <a:pt x="104" y="63"/>
                  <a:pt x="104" y="64"/>
                </a:cubicBezTo>
                <a:cubicBezTo>
                  <a:pt x="105" y="64"/>
                  <a:pt x="105" y="64"/>
                  <a:pt x="106" y="64"/>
                </a:cubicBezTo>
                <a:close/>
                <a:moveTo>
                  <a:pt x="41" y="85"/>
                </a:moveTo>
                <a:cubicBezTo>
                  <a:pt x="41" y="85"/>
                  <a:pt x="41" y="85"/>
                  <a:pt x="41" y="85"/>
                </a:cubicBezTo>
                <a:cubicBezTo>
                  <a:pt x="41" y="85"/>
                  <a:pt x="42" y="85"/>
                  <a:pt x="42" y="85"/>
                </a:cubicBezTo>
                <a:cubicBezTo>
                  <a:pt x="42" y="84"/>
                  <a:pt x="42" y="84"/>
                  <a:pt x="43" y="83"/>
                </a:cubicBezTo>
                <a:cubicBezTo>
                  <a:pt x="42" y="83"/>
                  <a:pt x="42" y="83"/>
                  <a:pt x="42" y="83"/>
                </a:cubicBezTo>
                <a:cubicBezTo>
                  <a:pt x="42" y="84"/>
                  <a:pt x="41" y="84"/>
                  <a:pt x="41" y="85"/>
                </a:cubicBezTo>
                <a:close/>
                <a:moveTo>
                  <a:pt x="41" y="47"/>
                </a:moveTo>
                <a:cubicBezTo>
                  <a:pt x="42" y="48"/>
                  <a:pt x="42" y="48"/>
                  <a:pt x="42" y="49"/>
                </a:cubicBezTo>
                <a:cubicBezTo>
                  <a:pt x="43" y="48"/>
                  <a:pt x="43" y="48"/>
                  <a:pt x="43" y="47"/>
                </a:cubicBezTo>
                <a:cubicBezTo>
                  <a:pt x="43" y="47"/>
                  <a:pt x="42" y="47"/>
                  <a:pt x="41" y="47"/>
                </a:cubicBezTo>
                <a:close/>
                <a:moveTo>
                  <a:pt x="180" y="90"/>
                </a:moveTo>
                <a:cubicBezTo>
                  <a:pt x="180" y="90"/>
                  <a:pt x="180" y="90"/>
                  <a:pt x="179" y="90"/>
                </a:cubicBezTo>
                <a:cubicBezTo>
                  <a:pt x="179" y="90"/>
                  <a:pt x="179" y="91"/>
                  <a:pt x="179" y="92"/>
                </a:cubicBezTo>
                <a:cubicBezTo>
                  <a:pt x="180" y="91"/>
                  <a:pt x="180" y="91"/>
                  <a:pt x="180" y="90"/>
                </a:cubicBezTo>
                <a:close/>
                <a:moveTo>
                  <a:pt x="95" y="78"/>
                </a:moveTo>
                <a:cubicBezTo>
                  <a:pt x="96" y="77"/>
                  <a:pt x="96" y="77"/>
                  <a:pt x="96" y="76"/>
                </a:cubicBezTo>
                <a:cubicBezTo>
                  <a:pt x="96" y="76"/>
                  <a:pt x="95" y="76"/>
                  <a:pt x="95" y="77"/>
                </a:cubicBezTo>
                <a:cubicBezTo>
                  <a:pt x="95" y="77"/>
                  <a:pt x="95" y="78"/>
                  <a:pt x="95" y="78"/>
                </a:cubicBezTo>
                <a:close/>
                <a:moveTo>
                  <a:pt x="182" y="88"/>
                </a:moveTo>
                <a:cubicBezTo>
                  <a:pt x="182" y="88"/>
                  <a:pt x="182" y="88"/>
                  <a:pt x="182" y="88"/>
                </a:cubicBezTo>
                <a:cubicBezTo>
                  <a:pt x="182" y="88"/>
                  <a:pt x="183" y="87"/>
                  <a:pt x="183" y="87"/>
                </a:cubicBezTo>
                <a:cubicBezTo>
                  <a:pt x="183" y="86"/>
                  <a:pt x="184" y="86"/>
                  <a:pt x="184" y="85"/>
                </a:cubicBezTo>
                <a:cubicBezTo>
                  <a:pt x="183" y="86"/>
                  <a:pt x="182" y="87"/>
                  <a:pt x="182" y="88"/>
                </a:cubicBezTo>
                <a:close/>
                <a:moveTo>
                  <a:pt x="78" y="73"/>
                </a:moveTo>
                <a:cubicBezTo>
                  <a:pt x="78" y="73"/>
                  <a:pt x="78" y="73"/>
                  <a:pt x="78" y="73"/>
                </a:cubicBezTo>
                <a:cubicBezTo>
                  <a:pt x="77" y="74"/>
                  <a:pt x="76" y="75"/>
                  <a:pt x="76" y="76"/>
                </a:cubicBezTo>
                <a:cubicBezTo>
                  <a:pt x="76" y="76"/>
                  <a:pt x="76" y="76"/>
                  <a:pt x="76" y="76"/>
                </a:cubicBezTo>
                <a:cubicBezTo>
                  <a:pt x="77" y="75"/>
                  <a:pt x="78" y="74"/>
                  <a:pt x="78" y="73"/>
                </a:cubicBezTo>
                <a:close/>
                <a:moveTo>
                  <a:pt x="129" y="93"/>
                </a:moveTo>
                <a:cubicBezTo>
                  <a:pt x="130" y="92"/>
                  <a:pt x="130" y="92"/>
                  <a:pt x="131" y="91"/>
                </a:cubicBezTo>
                <a:cubicBezTo>
                  <a:pt x="129" y="91"/>
                  <a:pt x="129" y="91"/>
                  <a:pt x="129" y="93"/>
                </a:cubicBezTo>
                <a:close/>
                <a:moveTo>
                  <a:pt x="110" y="71"/>
                </a:moveTo>
                <a:cubicBezTo>
                  <a:pt x="110" y="71"/>
                  <a:pt x="111" y="71"/>
                  <a:pt x="112" y="71"/>
                </a:cubicBezTo>
                <a:cubicBezTo>
                  <a:pt x="111" y="70"/>
                  <a:pt x="111" y="70"/>
                  <a:pt x="111" y="70"/>
                </a:cubicBezTo>
                <a:cubicBezTo>
                  <a:pt x="110" y="70"/>
                  <a:pt x="110" y="70"/>
                  <a:pt x="110" y="71"/>
                </a:cubicBezTo>
                <a:close/>
                <a:moveTo>
                  <a:pt x="124" y="62"/>
                </a:moveTo>
                <a:cubicBezTo>
                  <a:pt x="125" y="60"/>
                  <a:pt x="126" y="60"/>
                  <a:pt x="126" y="59"/>
                </a:cubicBezTo>
                <a:cubicBezTo>
                  <a:pt x="124" y="61"/>
                  <a:pt x="124" y="61"/>
                  <a:pt x="124" y="62"/>
                </a:cubicBezTo>
                <a:close/>
                <a:moveTo>
                  <a:pt x="104" y="80"/>
                </a:moveTo>
                <a:cubicBezTo>
                  <a:pt x="105" y="79"/>
                  <a:pt x="105" y="79"/>
                  <a:pt x="106" y="78"/>
                </a:cubicBezTo>
                <a:cubicBezTo>
                  <a:pt x="105" y="78"/>
                  <a:pt x="105" y="78"/>
                  <a:pt x="104" y="80"/>
                </a:cubicBezTo>
                <a:close/>
                <a:moveTo>
                  <a:pt x="88" y="90"/>
                </a:moveTo>
                <a:cubicBezTo>
                  <a:pt x="89" y="90"/>
                  <a:pt x="89" y="90"/>
                  <a:pt x="90" y="90"/>
                </a:cubicBezTo>
                <a:cubicBezTo>
                  <a:pt x="90" y="90"/>
                  <a:pt x="90" y="90"/>
                  <a:pt x="90" y="90"/>
                </a:cubicBezTo>
                <a:cubicBezTo>
                  <a:pt x="90" y="90"/>
                  <a:pt x="90" y="89"/>
                  <a:pt x="90" y="89"/>
                </a:cubicBezTo>
                <a:cubicBezTo>
                  <a:pt x="89" y="89"/>
                  <a:pt x="89" y="90"/>
                  <a:pt x="88" y="90"/>
                </a:cubicBezTo>
                <a:close/>
                <a:moveTo>
                  <a:pt x="194" y="88"/>
                </a:moveTo>
                <a:cubicBezTo>
                  <a:pt x="194" y="88"/>
                  <a:pt x="194" y="88"/>
                  <a:pt x="194" y="88"/>
                </a:cubicBezTo>
                <a:cubicBezTo>
                  <a:pt x="195" y="88"/>
                  <a:pt x="195" y="87"/>
                  <a:pt x="195" y="87"/>
                </a:cubicBezTo>
                <a:cubicBezTo>
                  <a:pt x="196" y="86"/>
                  <a:pt x="196" y="86"/>
                  <a:pt x="195" y="85"/>
                </a:cubicBezTo>
                <a:cubicBezTo>
                  <a:pt x="195" y="86"/>
                  <a:pt x="194" y="87"/>
                  <a:pt x="194" y="88"/>
                </a:cubicBezTo>
                <a:close/>
                <a:moveTo>
                  <a:pt x="16" y="62"/>
                </a:moveTo>
                <a:cubicBezTo>
                  <a:pt x="15" y="63"/>
                  <a:pt x="16" y="64"/>
                  <a:pt x="16" y="64"/>
                </a:cubicBezTo>
                <a:cubicBezTo>
                  <a:pt x="16" y="64"/>
                  <a:pt x="17" y="64"/>
                  <a:pt x="17" y="63"/>
                </a:cubicBezTo>
                <a:cubicBezTo>
                  <a:pt x="17" y="63"/>
                  <a:pt x="16" y="62"/>
                  <a:pt x="16" y="62"/>
                </a:cubicBezTo>
                <a:close/>
                <a:moveTo>
                  <a:pt x="26" y="66"/>
                </a:moveTo>
                <a:cubicBezTo>
                  <a:pt x="24" y="68"/>
                  <a:pt x="24" y="69"/>
                  <a:pt x="25" y="69"/>
                </a:cubicBezTo>
                <a:cubicBezTo>
                  <a:pt x="25" y="68"/>
                  <a:pt x="26" y="67"/>
                  <a:pt x="26" y="66"/>
                </a:cubicBezTo>
                <a:close/>
                <a:moveTo>
                  <a:pt x="66" y="65"/>
                </a:moveTo>
                <a:cubicBezTo>
                  <a:pt x="66" y="64"/>
                  <a:pt x="66" y="64"/>
                  <a:pt x="66" y="63"/>
                </a:cubicBezTo>
                <a:cubicBezTo>
                  <a:pt x="66" y="63"/>
                  <a:pt x="65" y="63"/>
                  <a:pt x="65" y="64"/>
                </a:cubicBezTo>
                <a:cubicBezTo>
                  <a:pt x="65" y="64"/>
                  <a:pt x="65" y="64"/>
                  <a:pt x="66" y="65"/>
                </a:cubicBezTo>
                <a:close/>
                <a:moveTo>
                  <a:pt x="114" y="54"/>
                </a:moveTo>
                <a:cubicBezTo>
                  <a:pt x="114" y="53"/>
                  <a:pt x="113" y="53"/>
                  <a:pt x="113" y="53"/>
                </a:cubicBezTo>
                <a:cubicBezTo>
                  <a:pt x="112" y="53"/>
                  <a:pt x="112" y="53"/>
                  <a:pt x="112" y="54"/>
                </a:cubicBezTo>
                <a:cubicBezTo>
                  <a:pt x="112" y="54"/>
                  <a:pt x="113" y="54"/>
                  <a:pt x="114" y="54"/>
                </a:cubicBezTo>
                <a:close/>
                <a:moveTo>
                  <a:pt x="149" y="58"/>
                </a:moveTo>
                <a:cubicBezTo>
                  <a:pt x="149" y="58"/>
                  <a:pt x="150" y="57"/>
                  <a:pt x="150" y="57"/>
                </a:cubicBezTo>
                <a:cubicBezTo>
                  <a:pt x="149" y="57"/>
                  <a:pt x="149" y="57"/>
                  <a:pt x="148" y="57"/>
                </a:cubicBezTo>
                <a:cubicBezTo>
                  <a:pt x="148" y="58"/>
                  <a:pt x="149" y="58"/>
                  <a:pt x="149" y="58"/>
                </a:cubicBezTo>
                <a:close/>
                <a:moveTo>
                  <a:pt x="12" y="66"/>
                </a:moveTo>
                <a:cubicBezTo>
                  <a:pt x="12" y="65"/>
                  <a:pt x="12" y="65"/>
                  <a:pt x="13" y="64"/>
                </a:cubicBezTo>
                <a:cubicBezTo>
                  <a:pt x="12" y="64"/>
                  <a:pt x="11" y="65"/>
                  <a:pt x="12" y="66"/>
                </a:cubicBezTo>
                <a:close/>
                <a:moveTo>
                  <a:pt x="171" y="64"/>
                </a:moveTo>
                <a:cubicBezTo>
                  <a:pt x="171" y="64"/>
                  <a:pt x="171" y="64"/>
                  <a:pt x="171" y="64"/>
                </a:cubicBezTo>
                <a:cubicBezTo>
                  <a:pt x="171" y="63"/>
                  <a:pt x="171" y="63"/>
                  <a:pt x="171" y="62"/>
                </a:cubicBezTo>
                <a:cubicBezTo>
                  <a:pt x="171" y="63"/>
                  <a:pt x="171" y="63"/>
                  <a:pt x="171" y="64"/>
                </a:cubicBezTo>
                <a:close/>
                <a:moveTo>
                  <a:pt x="83" y="57"/>
                </a:moveTo>
                <a:cubicBezTo>
                  <a:pt x="84" y="57"/>
                  <a:pt x="85" y="57"/>
                  <a:pt x="85" y="55"/>
                </a:cubicBezTo>
                <a:cubicBezTo>
                  <a:pt x="84" y="56"/>
                  <a:pt x="84" y="57"/>
                  <a:pt x="83" y="57"/>
                </a:cubicBezTo>
                <a:close/>
                <a:moveTo>
                  <a:pt x="90" y="79"/>
                </a:moveTo>
                <a:cubicBezTo>
                  <a:pt x="90" y="79"/>
                  <a:pt x="89" y="80"/>
                  <a:pt x="88" y="81"/>
                </a:cubicBezTo>
                <a:cubicBezTo>
                  <a:pt x="89" y="81"/>
                  <a:pt x="89" y="81"/>
                  <a:pt x="89" y="81"/>
                </a:cubicBezTo>
                <a:cubicBezTo>
                  <a:pt x="90" y="80"/>
                  <a:pt x="90" y="80"/>
                  <a:pt x="90" y="79"/>
                </a:cubicBezTo>
                <a:close/>
                <a:moveTo>
                  <a:pt x="199" y="81"/>
                </a:moveTo>
                <a:cubicBezTo>
                  <a:pt x="199" y="81"/>
                  <a:pt x="198" y="81"/>
                  <a:pt x="198" y="81"/>
                </a:cubicBezTo>
                <a:cubicBezTo>
                  <a:pt x="198" y="82"/>
                  <a:pt x="198" y="82"/>
                  <a:pt x="198" y="83"/>
                </a:cubicBezTo>
                <a:cubicBezTo>
                  <a:pt x="199" y="83"/>
                  <a:pt x="199" y="82"/>
                  <a:pt x="199" y="82"/>
                </a:cubicBezTo>
                <a:cubicBezTo>
                  <a:pt x="199" y="82"/>
                  <a:pt x="199" y="81"/>
                  <a:pt x="199" y="81"/>
                </a:cubicBezTo>
                <a:close/>
                <a:moveTo>
                  <a:pt x="153" y="54"/>
                </a:moveTo>
                <a:cubicBezTo>
                  <a:pt x="153" y="54"/>
                  <a:pt x="153" y="54"/>
                  <a:pt x="153" y="54"/>
                </a:cubicBezTo>
                <a:cubicBezTo>
                  <a:pt x="152" y="54"/>
                  <a:pt x="152" y="54"/>
                  <a:pt x="151" y="54"/>
                </a:cubicBezTo>
                <a:cubicBezTo>
                  <a:pt x="152" y="54"/>
                  <a:pt x="152" y="55"/>
                  <a:pt x="152" y="55"/>
                </a:cubicBezTo>
                <a:cubicBezTo>
                  <a:pt x="152" y="55"/>
                  <a:pt x="153" y="54"/>
                  <a:pt x="153" y="54"/>
                </a:cubicBezTo>
                <a:close/>
                <a:moveTo>
                  <a:pt x="150" y="61"/>
                </a:moveTo>
                <a:cubicBezTo>
                  <a:pt x="151" y="60"/>
                  <a:pt x="152" y="60"/>
                  <a:pt x="152" y="59"/>
                </a:cubicBezTo>
                <a:cubicBezTo>
                  <a:pt x="150" y="60"/>
                  <a:pt x="150" y="60"/>
                  <a:pt x="150" y="61"/>
                </a:cubicBezTo>
                <a:close/>
                <a:moveTo>
                  <a:pt x="110" y="79"/>
                </a:moveTo>
                <a:cubicBezTo>
                  <a:pt x="110" y="79"/>
                  <a:pt x="110" y="79"/>
                  <a:pt x="110" y="79"/>
                </a:cubicBezTo>
                <a:cubicBezTo>
                  <a:pt x="111" y="79"/>
                  <a:pt x="111" y="79"/>
                  <a:pt x="112" y="79"/>
                </a:cubicBezTo>
                <a:cubicBezTo>
                  <a:pt x="111" y="79"/>
                  <a:pt x="111" y="79"/>
                  <a:pt x="110" y="79"/>
                </a:cubicBezTo>
                <a:close/>
                <a:moveTo>
                  <a:pt x="40" y="72"/>
                </a:moveTo>
                <a:cubicBezTo>
                  <a:pt x="41" y="71"/>
                  <a:pt x="41" y="70"/>
                  <a:pt x="40" y="70"/>
                </a:cubicBezTo>
                <a:cubicBezTo>
                  <a:pt x="40" y="70"/>
                  <a:pt x="40" y="70"/>
                  <a:pt x="40" y="71"/>
                </a:cubicBezTo>
                <a:cubicBezTo>
                  <a:pt x="40" y="71"/>
                  <a:pt x="40" y="71"/>
                  <a:pt x="40" y="71"/>
                </a:cubicBezTo>
                <a:cubicBezTo>
                  <a:pt x="40" y="71"/>
                  <a:pt x="40" y="71"/>
                  <a:pt x="40" y="72"/>
                </a:cubicBezTo>
                <a:close/>
                <a:moveTo>
                  <a:pt x="205" y="47"/>
                </a:moveTo>
                <a:cubicBezTo>
                  <a:pt x="206" y="46"/>
                  <a:pt x="206" y="46"/>
                  <a:pt x="204" y="44"/>
                </a:cubicBezTo>
                <a:cubicBezTo>
                  <a:pt x="205" y="45"/>
                  <a:pt x="205" y="46"/>
                  <a:pt x="205" y="47"/>
                </a:cubicBezTo>
                <a:close/>
                <a:moveTo>
                  <a:pt x="47" y="90"/>
                </a:moveTo>
                <a:cubicBezTo>
                  <a:pt x="46" y="90"/>
                  <a:pt x="46" y="91"/>
                  <a:pt x="46" y="92"/>
                </a:cubicBezTo>
                <a:cubicBezTo>
                  <a:pt x="47" y="91"/>
                  <a:pt x="47" y="91"/>
                  <a:pt x="47" y="90"/>
                </a:cubicBezTo>
                <a:close/>
                <a:moveTo>
                  <a:pt x="173" y="69"/>
                </a:moveTo>
                <a:cubicBezTo>
                  <a:pt x="173" y="68"/>
                  <a:pt x="172" y="67"/>
                  <a:pt x="172" y="67"/>
                </a:cubicBezTo>
                <a:cubicBezTo>
                  <a:pt x="172" y="67"/>
                  <a:pt x="172" y="68"/>
                  <a:pt x="171" y="68"/>
                </a:cubicBezTo>
                <a:cubicBezTo>
                  <a:pt x="172" y="68"/>
                  <a:pt x="172" y="68"/>
                  <a:pt x="173" y="69"/>
                </a:cubicBezTo>
                <a:close/>
                <a:moveTo>
                  <a:pt x="116" y="70"/>
                </a:moveTo>
                <a:cubicBezTo>
                  <a:pt x="116" y="71"/>
                  <a:pt x="115" y="71"/>
                  <a:pt x="115" y="72"/>
                </a:cubicBezTo>
                <a:cubicBezTo>
                  <a:pt x="116" y="72"/>
                  <a:pt x="116" y="72"/>
                  <a:pt x="116" y="72"/>
                </a:cubicBezTo>
                <a:cubicBezTo>
                  <a:pt x="116" y="71"/>
                  <a:pt x="116" y="71"/>
                  <a:pt x="116" y="70"/>
                </a:cubicBezTo>
                <a:close/>
                <a:moveTo>
                  <a:pt x="193" y="49"/>
                </a:moveTo>
                <a:cubicBezTo>
                  <a:pt x="194" y="49"/>
                  <a:pt x="194" y="49"/>
                  <a:pt x="194" y="49"/>
                </a:cubicBezTo>
                <a:cubicBezTo>
                  <a:pt x="194" y="48"/>
                  <a:pt x="194" y="47"/>
                  <a:pt x="193" y="46"/>
                </a:cubicBezTo>
                <a:cubicBezTo>
                  <a:pt x="193" y="47"/>
                  <a:pt x="193" y="48"/>
                  <a:pt x="193" y="49"/>
                </a:cubicBezTo>
                <a:close/>
                <a:moveTo>
                  <a:pt x="206" y="118"/>
                </a:moveTo>
                <a:cubicBezTo>
                  <a:pt x="207" y="117"/>
                  <a:pt x="207" y="116"/>
                  <a:pt x="208" y="115"/>
                </a:cubicBezTo>
                <a:cubicBezTo>
                  <a:pt x="208" y="115"/>
                  <a:pt x="208" y="115"/>
                  <a:pt x="208" y="115"/>
                </a:cubicBezTo>
                <a:cubicBezTo>
                  <a:pt x="207" y="116"/>
                  <a:pt x="206" y="116"/>
                  <a:pt x="206" y="118"/>
                </a:cubicBezTo>
                <a:close/>
                <a:moveTo>
                  <a:pt x="146" y="59"/>
                </a:moveTo>
                <a:cubicBezTo>
                  <a:pt x="146" y="59"/>
                  <a:pt x="146" y="60"/>
                  <a:pt x="146" y="61"/>
                </a:cubicBezTo>
                <a:cubicBezTo>
                  <a:pt x="147" y="60"/>
                  <a:pt x="147" y="60"/>
                  <a:pt x="146" y="59"/>
                </a:cubicBezTo>
                <a:close/>
                <a:moveTo>
                  <a:pt x="95" y="90"/>
                </a:moveTo>
                <a:cubicBezTo>
                  <a:pt x="94" y="89"/>
                  <a:pt x="93" y="89"/>
                  <a:pt x="93" y="90"/>
                </a:cubicBezTo>
                <a:cubicBezTo>
                  <a:pt x="94" y="90"/>
                  <a:pt x="94" y="90"/>
                  <a:pt x="95" y="90"/>
                </a:cubicBezTo>
                <a:close/>
                <a:moveTo>
                  <a:pt x="134" y="78"/>
                </a:moveTo>
                <a:cubicBezTo>
                  <a:pt x="134" y="78"/>
                  <a:pt x="134" y="78"/>
                  <a:pt x="134" y="78"/>
                </a:cubicBezTo>
                <a:cubicBezTo>
                  <a:pt x="135" y="79"/>
                  <a:pt x="135" y="79"/>
                  <a:pt x="136" y="79"/>
                </a:cubicBezTo>
                <a:cubicBezTo>
                  <a:pt x="136" y="79"/>
                  <a:pt x="136" y="78"/>
                  <a:pt x="136" y="78"/>
                </a:cubicBezTo>
                <a:cubicBezTo>
                  <a:pt x="135" y="78"/>
                  <a:pt x="135" y="78"/>
                  <a:pt x="134" y="78"/>
                </a:cubicBezTo>
                <a:close/>
                <a:moveTo>
                  <a:pt x="28" y="79"/>
                </a:moveTo>
                <a:cubicBezTo>
                  <a:pt x="28" y="80"/>
                  <a:pt x="29" y="80"/>
                  <a:pt x="29" y="81"/>
                </a:cubicBezTo>
                <a:cubicBezTo>
                  <a:pt x="29" y="80"/>
                  <a:pt x="29" y="80"/>
                  <a:pt x="28" y="79"/>
                </a:cubicBezTo>
                <a:close/>
                <a:moveTo>
                  <a:pt x="113" y="84"/>
                </a:moveTo>
                <a:cubicBezTo>
                  <a:pt x="113" y="84"/>
                  <a:pt x="114" y="83"/>
                  <a:pt x="114" y="82"/>
                </a:cubicBezTo>
                <a:cubicBezTo>
                  <a:pt x="113" y="83"/>
                  <a:pt x="113" y="83"/>
                  <a:pt x="113" y="84"/>
                </a:cubicBezTo>
                <a:close/>
                <a:moveTo>
                  <a:pt x="14" y="94"/>
                </a:moveTo>
                <a:cubicBezTo>
                  <a:pt x="14" y="95"/>
                  <a:pt x="14" y="95"/>
                  <a:pt x="16" y="95"/>
                </a:cubicBezTo>
                <a:cubicBezTo>
                  <a:pt x="15" y="94"/>
                  <a:pt x="15" y="94"/>
                  <a:pt x="14" y="94"/>
                </a:cubicBezTo>
                <a:close/>
                <a:moveTo>
                  <a:pt x="140" y="65"/>
                </a:moveTo>
                <a:cubicBezTo>
                  <a:pt x="139" y="64"/>
                  <a:pt x="139" y="64"/>
                  <a:pt x="139" y="63"/>
                </a:cubicBezTo>
                <a:cubicBezTo>
                  <a:pt x="138" y="64"/>
                  <a:pt x="138" y="64"/>
                  <a:pt x="138" y="65"/>
                </a:cubicBezTo>
                <a:cubicBezTo>
                  <a:pt x="139" y="65"/>
                  <a:pt x="139" y="65"/>
                  <a:pt x="140" y="65"/>
                </a:cubicBezTo>
                <a:close/>
                <a:moveTo>
                  <a:pt x="217" y="82"/>
                </a:moveTo>
                <a:cubicBezTo>
                  <a:pt x="216" y="83"/>
                  <a:pt x="216" y="83"/>
                  <a:pt x="217" y="84"/>
                </a:cubicBezTo>
                <a:cubicBezTo>
                  <a:pt x="217" y="83"/>
                  <a:pt x="217" y="83"/>
                  <a:pt x="217" y="82"/>
                </a:cubicBezTo>
                <a:close/>
                <a:moveTo>
                  <a:pt x="173" y="93"/>
                </a:moveTo>
                <a:cubicBezTo>
                  <a:pt x="173" y="93"/>
                  <a:pt x="173" y="93"/>
                  <a:pt x="173" y="93"/>
                </a:cubicBezTo>
                <a:cubicBezTo>
                  <a:pt x="173" y="93"/>
                  <a:pt x="172" y="93"/>
                  <a:pt x="172" y="94"/>
                </a:cubicBezTo>
                <a:cubicBezTo>
                  <a:pt x="172" y="94"/>
                  <a:pt x="173" y="94"/>
                  <a:pt x="173" y="94"/>
                </a:cubicBezTo>
                <a:cubicBezTo>
                  <a:pt x="173" y="93"/>
                  <a:pt x="173" y="93"/>
                  <a:pt x="173" y="93"/>
                </a:cubicBezTo>
                <a:close/>
                <a:moveTo>
                  <a:pt x="73" y="55"/>
                </a:moveTo>
                <a:cubicBezTo>
                  <a:pt x="73" y="55"/>
                  <a:pt x="73" y="54"/>
                  <a:pt x="73" y="54"/>
                </a:cubicBezTo>
                <a:cubicBezTo>
                  <a:pt x="73" y="54"/>
                  <a:pt x="73" y="54"/>
                  <a:pt x="72" y="54"/>
                </a:cubicBezTo>
                <a:cubicBezTo>
                  <a:pt x="72" y="54"/>
                  <a:pt x="73" y="55"/>
                  <a:pt x="73" y="55"/>
                </a:cubicBezTo>
                <a:close/>
                <a:moveTo>
                  <a:pt x="28" y="74"/>
                </a:moveTo>
                <a:cubicBezTo>
                  <a:pt x="28" y="74"/>
                  <a:pt x="28" y="74"/>
                  <a:pt x="28" y="74"/>
                </a:cubicBezTo>
                <a:cubicBezTo>
                  <a:pt x="28" y="74"/>
                  <a:pt x="29" y="74"/>
                  <a:pt x="29" y="73"/>
                </a:cubicBezTo>
                <a:cubicBezTo>
                  <a:pt x="28" y="73"/>
                  <a:pt x="28" y="74"/>
                  <a:pt x="28" y="74"/>
                </a:cubicBezTo>
                <a:close/>
                <a:moveTo>
                  <a:pt x="138" y="59"/>
                </a:moveTo>
                <a:cubicBezTo>
                  <a:pt x="138" y="59"/>
                  <a:pt x="139" y="59"/>
                  <a:pt x="139" y="59"/>
                </a:cubicBezTo>
                <a:cubicBezTo>
                  <a:pt x="139" y="59"/>
                  <a:pt x="139" y="58"/>
                  <a:pt x="140" y="58"/>
                </a:cubicBezTo>
                <a:cubicBezTo>
                  <a:pt x="139" y="58"/>
                  <a:pt x="139" y="58"/>
                  <a:pt x="138" y="59"/>
                </a:cubicBezTo>
                <a:close/>
                <a:moveTo>
                  <a:pt x="188" y="137"/>
                </a:moveTo>
                <a:cubicBezTo>
                  <a:pt x="188" y="136"/>
                  <a:pt x="188" y="136"/>
                  <a:pt x="188" y="135"/>
                </a:cubicBezTo>
                <a:cubicBezTo>
                  <a:pt x="188" y="135"/>
                  <a:pt x="188" y="135"/>
                  <a:pt x="188" y="135"/>
                </a:cubicBezTo>
                <a:cubicBezTo>
                  <a:pt x="188" y="136"/>
                  <a:pt x="188" y="136"/>
                  <a:pt x="188" y="137"/>
                </a:cubicBezTo>
                <a:close/>
                <a:moveTo>
                  <a:pt x="203" y="49"/>
                </a:moveTo>
                <a:cubicBezTo>
                  <a:pt x="203" y="49"/>
                  <a:pt x="203" y="50"/>
                  <a:pt x="203" y="50"/>
                </a:cubicBezTo>
                <a:cubicBezTo>
                  <a:pt x="203" y="50"/>
                  <a:pt x="203" y="49"/>
                  <a:pt x="203" y="49"/>
                </a:cubicBezTo>
                <a:close/>
                <a:moveTo>
                  <a:pt x="115" y="63"/>
                </a:moveTo>
                <a:cubicBezTo>
                  <a:pt x="115" y="63"/>
                  <a:pt x="115" y="63"/>
                  <a:pt x="116" y="63"/>
                </a:cubicBezTo>
                <a:cubicBezTo>
                  <a:pt x="116" y="63"/>
                  <a:pt x="115" y="63"/>
                  <a:pt x="115" y="62"/>
                </a:cubicBezTo>
                <a:cubicBezTo>
                  <a:pt x="115" y="63"/>
                  <a:pt x="115" y="63"/>
                  <a:pt x="115" y="63"/>
                </a:cubicBezTo>
                <a:close/>
                <a:moveTo>
                  <a:pt x="26" y="71"/>
                </a:moveTo>
                <a:cubicBezTo>
                  <a:pt x="27" y="71"/>
                  <a:pt x="28" y="70"/>
                  <a:pt x="27" y="69"/>
                </a:cubicBezTo>
                <a:cubicBezTo>
                  <a:pt x="27" y="70"/>
                  <a:pt x="27" y="71"/>
                  <a:pt x="26" y="71"/>
                </a:cubicBezTo>
                <a:close/>
                <a:moveTo>
                  <a:pt x="187" y="85"/>
                </a:moveTo>
                <a:cubicBezTo>
                  <a:pt x="188" y="84"/>
                  <a:pt x="188" y="84"/>
                  <a:pt x="188" y="84"/>
                </a:cubicBezTo>
                <a:cubicBezTo>
                  <a:pt x="188" y="84"/>
                  <a:pt x="187" y="85"/>
                  <a:pt x="187" y="85"/>
                </a:cubicBezTo>
                <a:close/>
                <a:moveTo>
                  <a:pt x="185" y="133"/>
                </a:moveTo>
                <a:cubicBezTo>
                  <a:pt x="185" y="133"/>
                  <a:pt x="185" y="133"/>
                  <a:pt x="185" y="134"/>
                </a:cubicBezTo>
                <a:cubicBezTo>
                  <a:pt x="185" y="134"/>
                  <a:pt x="185" y="133"/>
                  <a:pt x="185" y="133"/>
                </a:cubicBezTo>
                <a:close/>
                <a:moveTo>
                  <a:pt x="190" y="96"/>
                </a:moveTo>
                <a:cubicBezTo>
                  <a:pt x="191" y="96"/>
                  <a:pt x="191" y="96"/>
                  <a:pt x="191" y="96"/>
                </a:cubicBezTo>
                <a:cubicBezTo>
                  <a:pt x="191" y="96"/>
                  <a:pt x="191" y="96"/>
                  <a:pt x="191" y="95"/>
                </a:cubicBezTo>
                <a:cubicBezTo>
                  <a:pt x="191" y="95"/>
                  <a:pt x="191" y="95"/>
                  <a:pt x="191" y="95"/>
                </a:cubicBezTo>
                <a:cubicBezTo>
                  <a:pt x="191" y="95"/>
                  <a:pt x="191" y="96"/>
                  <a:pt x="190" y="96"/>
                </a:cubicBezTo>
                <a:close/>
                <a:moveTo>
                  <a:pt x="197" y="56"/>
                </a:moveTo>
                <a:cubicBezTo>
                  <a:pt x="197" y="56"/>
                  <a:pt x="197" y="57"/>
                  <a:pt x="197" y="57"/>
                </a:cubicBezTo>
                <a:cubicBezTo>
                  <a:pt x="198" y="57"/>
                  <a:pt x="197" y="56"/>
                  <a:pt x="197" y="56"/>
                </a:cubicBezTo>
                <a:close/>
                <a:moveTo>
                  <a:pt x="51" y="84"/>
                </a:moveTo>
                <a:cubicBezTo>
                  <a:pt x="50" y="84"/>
                  <a:pt x="50" y="84"/>
                  <a:pt x="50" y="83"/>
                </a:cubicBezTo>
                <a:cubicBezTo>
                  <a:pt x="50" y="84"/>
                  <a:pt x="50" y="84"/>
                  <a:pt x="49" y="84"/>
                </a:cubicBezTo>
                <a:cubicBezTo>
                  <a:pt x="50" y="84"/>
                  <a:pt x="50" y="84"/>
                  <a:pt x="51" y="84"/>
                </a:cubicBezTo>
                <a:close/>
                <a:moveTo>
                  <a:pt x="205" y="64"/>
                </a:moveTo>
                <a:cubicBezTo>
                  <a:pt x="205" y="63"/>
                  <a:pt x="205" y="63"/>
                  <a:pt x="205" y="62"/>
                </a:cubicBezTo>
                <a:cubicBezTo>
                  <a:pt x="204" y="63"/>
                  <a:pt x="205" y="63"/>
                  <a:pt x="205" y="64"/>
                </a:cubicBezTo>
                <a:close/>
                <a:moveTo>
                  <a:pt x="93" y="80"/>
                </a:moveTo>
                <a:cubicBezTo>
                  <a:pt x="94" y="80"/>
                  <a:pt x="94" y="80"/>
                  <a:pt x="93" y="79"/>
                </a:cubicBezTo>
                <a:cubicBezTo>
                  <a:pt x="93" y="80"/>
                  <a:pt x="93" y="80"/>
                  <a:pt x="93" y="80"/>
                </a:cubicBezTo>
                <a:close/>
                <a:moveTo>
                  <a:pt x="199" y="42"/>
                </a:moveTo>
                <a:cubicBezTo>
                  <a:pt x="199" y="43"/>
                  <a:pt x="199" y="43"/>
                  <a:pt x="200" y="44"/>
                </a:cubicBezTo>
                <a:cubicBezTo>
                  <a:pt x="200" y="43"/>
                  <a:pt x="200" y="43"/>
                  <a:pt x="199" y="42"/>
                </a:cubicBezTo>
                <a:close/>
                <a:moveTo>
                  <a:pt x="215" y="92"/>
                </a:moveTo>
                <a:cubicBezTo>
                  <a:pt x="215" y="92"/>
                  <a:pt x="216" y="92"/>
                  <a:pt x="216" y="92"/>
                </a:cubicBezTo>
                <a:cubicBezTo>
                  <a:pt x="216" y="92"/>
                  <a:pt x="216" y="91"/>
                  <a:pt x="216" y="91"/>
                </a:cubicBezTo>
                <a:cubicBezTo>
                  <a:pt x="216" y="91"/>
                  <a:pt x="216" y="91"/>
                  <a:pt x="216" y="91"/>
                </a:cubicBezTo>
                <a:cubicBezTo>
                  <a:pt x="216" y="91"/>
                  <a:pt x="216" y="91"/>
                  <a:pt x="215" y="92"/>
                </a:cubicBezTo>
                <a:close/>
                <a:moveTo>
                  <a:pt x="132" y="75"/>
                </a:moveTo>
                <a:cubicBezTo>
                  <a:pt x="132" y="75"/>
                  <a:pt x="133" y="76"/>
                  <a:pt x="133" y="75"/>
                </a:cubicBezTo>
                <a:cubicBezTo>
                  <a:pt x="133" y="75"/>
                  <a:pt x="132" y="75"/>
                  <a:pt x="132" y="75"/>
                </a:cubicBezTo>
                <a:close/>
                <a:moveTo>
                  <a:pt x="153" y="72"/>
                </a:moveTo>
                <a:cubicBezTo>
                  <a:pt x="153" y="72"/>
                  <a:pt x="153" y="72"/>
                  <a:pt x="153" y="72"/>
                </a:cubicBezTo>
                <a:cubicBezTo>
                  <a:pt x="153" y="72"/>
                  <a:pt x="153" y="72"/>
                  <a:pt x="154" y="72"/>
                </a:cubicBezTo>
                <a:cubicBezTo>
                  <a:pt x="154" y="72"/>
                  <a:pt x="154" y="72"/>
                  <a:pt x="154" y="72"/>
                </a:cubicBezTo>
                <a:cubicBezTo>
                  <a:pt x="153" y="72"/>
                  <a:pt x="153" y="72"/>
                  <a:pt x="153" y="72"/>
                </a:cubicBezTo>
                <a:close/>
                <a:moveTo>
                  <a:pt x="191" y="60"/>
                </a:moveTo>
                <a:cubicBezTo>
                  <a:pt x="191" y="60"/>
                  <a:pt x="191" y="60"/>
                  <a:pt x="191" y="60"/>
                </a:cubicBezTo>
                <a:cubicBezTo>
                  <a:pt x="191" y="60"/>
                  <a:pt x="191" y="60"/>
                  <a:pt x="191" y="59"/>
                </a:cubicBezTo>
                <a:cubicBezTo>
                  <a:pt x="191" y="59"/>
                  <a:pt x="191" y="59"/>
                  <a:pt x="191" y="59"/>
                </a:cubicBezTo>
                <a:cubicBezTo>
                  <a:pt x="191" y="60"/>
                  <a:pt x="191" y="60"/>
                  <a:pt x="191" y="60"/>
                </a:cubicBezTo>
                <a:close/>
                <a:moveTo>
                  <a:pt x="156" y="70"/>
                </a:moveTo>
                <a:cubicBezTo>
                  <a:pt x="156" y="71"/>
                  <a:pt x="156" y="71"/>
                  <a:pt x="156" y="71"/>
                </a:cubicBezTo>
                <a:cubicBezTo>
                  <a:pt x="156" y="71"/>
                  <a:pt x="156" y="71"/>
                  <a:pt x="156" y="71"/>
                </a:cubicBezTo>
                <a:cubicBezTo>
                  <a:pt x="157" y="71"/>
                  <a:pt x="157" y="71"/>
                  <a:pt x="157" y="71"/>
                </a:cubicBezTo>
                <a:cubicBezTo>
                  <a:pt x="156" y="70"/>
                  <a:pt x="156" y="70"/>
                  <a:pt x="156" y="70"/>
                </a:cubicBezTo>
                <a:close/>
                <a:moveTo>
                  <a:pt x="96" y="67"/>
                </a:moveTo>
                <a:cubicBezTo>
                  <a:pt x="96" y="67"/>
                  <a:pt x="96" y="67"/>
                  <a:pt x="96" y="67"/>
                </a:cubicBezTo>
                <a:cubicBezTo>
                  <a:pt x="96" y="67"/>
                  <a:pt x="96" y="67"/>
                  <a:pt x="96" y="67"/>
                </a:cubicBezTo>
                <a:cubicBezTo>
                  <a:pt x="96" y="67"/>
                  <a:pt x="96" y="67"/>
                  <a:pt x="96" y="68"/>
                </a:cubicBezTo>
                <a:cubicBezTo>
                  <a:pt x="96" y="67"/>
                  <a:pt x="96" y="67"/>
                  <a:pt x="96" y="67"/>
                </a:cubicBezTo>
                <a:close/>
                <a:moveTo>
                  <a:pt x="14" y="67"/>
                </a:moveTo>
                <a:cubicBezTo>
                  <a:pt x="14" y="67"/>
                  <a:pt x="14" y="67"/>
                  <a:pt x="14" y="68"/>
                </a:cubicBezTo>
                <a:cubicBezTo>
                  <a:pt x="14" y="68"/>
                  <a:pt x="14" y="67"/>
                  <a:pt x="14" y="67"/>
                </a:cubicBezTo>
                <a:close/>
                <a:moveTo>
                  <a:pt x="38" y="96"/>
                </a:moveTo>
                <a:cubicBezTo>
                  <a:pt x="38" y="96"/>
                  <a:pt x="38" y="96"/>
                  <a:pt x="38" y="96"/>
                </a:cubicBezTo>
                <a:cubicBezTo>
                  <a:pt x="38" y="96"/>
                  <a:pt x="38" y="96"/>
                  <a:pt x="38" y="96"/>
                </a:cubicBezTo>
                <a:cubicBezTo>
                  <a:pt x="38" y="96"/>
                  <a:pt x="38" y="96"/>
                  <a:pt x="38" y="96"/>
                </a:cubicBezTo>
                <a:cubicBezTo>
                  <a:pt x="38" y="96"/>
                  <a:pt x="38" y="96"/>
                  <a:pt x="38" y="96"/>
                </a:cubicBezTo>
                <a:close/>
                <a:moveTo>
                  <a:pt x="136" y="81"/>
                </a:moveTo>
                <a:cubicBezTo>
                  <a:pt x="136" y="81"/>
                  <a:pt x="136" y="81"/>
                  <a:pt x="136" y="81"/>
                </a:cubicBezTo>
                <a:cubicBezTo>
                  <a:pt x="136" y="81"/>
                  <a:pt x="136" y="81"/>
                  <a:pt x="136" y="81"/>
                </a:cubicBezTo>
                <a:cubicBezTo>
                  <a:pt x="136" y="81"/>
                  <a:pt x="136" y="82"/>
                  <a:pt x="136" y="82"/>
                </a:cubicBezTo>
                <a:cubicBezTo>
                  <a:pt x="136" y="82"/>
                  <a:pt x="136" y="81"/>
                  <a:pt x="136" y="81"/>
                </a:cubicBezTo>
                <a:close/>
                <a:moveTo>
                  <a:pt x="19" y="88"/>
                </a:moveTo>
                <a:cubicBezTo>
                  <a:pt x="19" y="88"/>
                  <a:pt x="20" y="88"/>
                  <a:pt x="20" y="88"/>
                </a:cubicBezTo>
                <a:cubicBezTo>
                  <a:pt x="20" y="88"/>
                  <a:pt x="20" y="87"/>
                  <a:pt x="20" y="87"/>
                </a:cubicBezTo>
                <a:cubicBezTo>
                  <a:pt x="20" y="87"/>
                  <a:pt x="19" y="87"/>
                  <a:pt x="19" y="88"/>
                </a:cubicBezTo>
                <a:close/>
                <a:moveTo>
                  <a:pt x="29" y="86"/>
                </a:moveTo>
                <a:cubicBezTo>
                  <a:pt x="29" y="86"/>
                  <a:pt x="29" y="86"/>
                  <a:pt x="29" y="86"/>
                </a:cubicBezTo>
                <a:cubicBezTo>
                  <a:pt x="29" y="86"/>
                  <a:pt x="29" y="86"/>
                  <a:pt x="29" y="86"/>
                </a:cubicBezTo>
                <a:cubicBezTo>
                  <a:pt x="29" y="86"/>
                  <a:pt x="29" y="85"/>
                  <a:pt x="29" y="85"/>
                </a:cubicBezTo>
                <a:cubicBezTo>
                  <a:pt x="29" y="85"/>
                  <a:pt x="29" y="86"/>
                  <a:pt x="29" y="86"/>
                </a:cubicBezTo>
                <a:close/>
                <a:moveTo>
                  <a:pt x="20" y="70"/>
                </a:moveTo>
                <a:cubicBezTo>
                  <a:pt x="21" y="70"/>
                  <a:pt x="21" y="70"/>
                  <a:pt x="21" y="70"/>
                </a:cubicBezTo>
                <a:cubicBezTo>
                  <a:pt x="21" y="70"/>
                  <a:pt x="21" y="70"/>
                  <a:pt x="21" y="69"/>
                </a:cubicBezTo>
                <a:cubicBezTo>
                  <a:pt x="21" y="69"/>
                  <a:pt x="21" y="69"/>
                  <a:pt x="21" y="69"/>
                </a:cubicBezTo>
                <a:cubicBezTo>
                  <a:pt x="21" y="69"/>
                  <a:pt x="21" y="69"/>
                  <a:pt x="21" y="69"/>
                </a:cubicBezTo>
                <a:cubicBezTo>
                  <a:pt x="21" y="69"/>
                  <a:pt x="21" y="69"/>
                  <a:pt x="20" y="70"/>
                </a:cubicBezTo>
                <a:close/>
                <a:moveTo>
                  <a:pt x="184" y="102"/>
                </a:moveTo>
                <a:cubicBezTo>
                  <a:pt x="184" y="102"/>
                  <a:pt x="184" y="102"/>
                  <a:pt x="184" y="102"/>
                </a:cubicBezTo>
                <a:cubicBezTo>
                  <a:pt x="184" y="102"/>
                  <a:pt x="184" y="102"/>
                  <a:pt x="184" y="103"/>
                </a:cubicBezTo>
                <a:cubicBezTo>
                  <a:pt x="184" y="103"/>
                  <a:pt x="184" y="103"/>
                  <a:pt x="184" y="103"/>
                </a:cubicBezTo>
                <a:cubicBezTo>
                  <a:pt x="184" y="102"/>
                  <a:pt x="184" y="102"/>
                  <a:pt x="184" y="102"/>
                </a:cubicBezTo>
                <a:close/>
                <a:moveTo>
                  <a:pt x="224" y="104"/>
                </a:moveTo>
                <a:cubicBezTo>
                  <a:pt x="224" y="104"/>
                  <a:pt x="224" y="104"/>
                  <a:pt x="224" y="104"/>
                </a:cubicBezTo>
                <a:cubicBezTo>
                  <a:pt x="225" y="104"/>
                  <a:pt x="225" y="104"/>
                  <a:pt x="225" y="104"/>
                </a:cubicBezTo>
                <a:cubicBezTo>
                  <a:pt x="225" y="103"/>
                  <a:pt x="225" y="103"/>
                  <a:pt x="225" y="103"/>
                </a:cubicBezTo>
                <a:cubicBezTo>
                  <a:pt x="225" y="104"/>
                  <a:pt x="225" y="104"/>
                  <a:pt x="224" y="104"/>
                </a:cubicBezTo>
                <a:close/>
                <a:moveTo>
                  <a:pt x="222" y="106"/>
                </a:moveTo>
                <a:cubicBezTo>
                  <a:pt x="222" y="106"/>
                  <a:pt x="222" y="106"/>
                  <a:pt x="222" y="106"/>
                </a:cubicBezTo>
                <a:cubicBezTo>
                  <a:pt x="222" y="106"/>
                  <a:pt x="222" y="106"/>
                  <a:pt x="222" y="106"/>
                </a:cubicBezTo>
                <a:cubicBezTo>
                  <a:pt x="222" y="106"/>
                  <a:pt x="222" y="106"/>
                  <a:pt x="222" y="106"/>
                </a:cubicBezTo>
                <a:cubicBezTo>
                  <a:pt x="222" y="106"/>
                  <a:pt x="222" y="106"/>
                  <a:pt x="222" y="106"/>
                </a:cubicBezTo>
                <a:close/>
              </a:path>
            </a:pathLst>
          </a:custGeom>
          <a:solidFill>
            <a:srgbClr val="FDBE00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prstClr val="black"/>
              </a:solidFill>
            </a:endParaRPr>
          </a:p>
        </p:txBody>
      </p:sp>
      <p:sp>
        <p:nvSpPr>
          <p:cNvPr id="104" name="Freeform 5"/>
          <p:cNvSpPr>
            <a:spLocks noEditPoints="1"/>
          </p:cNvSpPr>
          <p:nvPr/>
        </p:nvSpPr>
        <p:spPr bwMode="auto">
          <a:xfrm flipH="1">
            <a:off x="4018359" y="5040702"/>
            <a:ext cx="421482" cy="262310"/>
          </a:xfrm>
          <a:custGeom>
            <a:gdLst>
              <a:gd name="T0" fmla="*/ 182 w 252"/>
              <a:gd name="T1" fmla="*/ 43 h 157"/>
              <a:gd name="T2" fmla="*/ 181 w 252"/>
              <a:gd name="T3" fmla="*/ 155 h 157"/>
              <a:gd name="T4" fmla="*/ 185 w 252"/>
              <a:gd name="T5" fmla="*/ 151 h 157"/>
              <a:gd name="T6" fmla="*/ 33 w 252"/>
              <a:gd name="T7" fmla="*/ 58 h 157"/>
              <a:gd name="T8" fmla="*/ 239 w 252"/>
              <a:gd name="T9" fmla="*/ 88 h 157"/>
              <a:gd name="T10" fmla="*/ 56 w 252"/>
              <a:gd name="T11" fmla="*/ 71 h 157"/>
              <a:gd name="T12" fmla="*/ 181 w 252"/>
              <a:gd name="T13" fmla="*/ 51 h 157"/>
              <a:gd name="T14" fmla="*/ 193 w 252"/>
              <a:gd name="T15" fmla="*/ 124 h 157"/>
              <a:gd name="T16" fmla="*/ 223 w 252"/>
              <a:gd name="T17" fmla="*/ 86 h 157"/>
              <a:gd name="T18" fmla="*/ 154 w 252"/>
              <a:gd name="T19" fmla="*/ 87 h 157"/>
              <a:gd name="T20" fmla="*/ 166 w 252"/>
              <a:gd name="T21" fmla="*/ 49 h 157"/>
              <a:gd name="T22" fmla="*/ 89 w 252"/>
              <a:gd name="T23" fmla="*/ 64 h 157"/>
              <a:gd name="T24" fmla="*/ 21 w 252"/>
              <a:gd name="T25" fmla="*/ 51 h 157"/>
              <a:gd name="T26" fmla="*/ 224 w 252"/>
              <a:gd name="T27" fmla="*/ 63 h 157"/>
              <a:gd name="T28" fmla="*/ 59 w 252"/>
              <a:gd name="T29" fmla="*/ 59 h 157"/>
              <a:gd name="T30" fmla="*/ 155 w 252"/>
              <a:gd name="T31" fmla="*/ 59 h 157"/>
              <a:gd name="T32" fmla="*/ 32 w 252"/>
              <a:gd name="T33" fmla="*/ 76 h 157"/>
              <a:gd name="T34" fmla="*/ 37 w 252"/>
              <a:gd name="T35" fmla="*/ 85 h 157"/>
              <a:gd name="T36" fmla="*/ 76 w 252"/>
              <a:gd name="T37" fmla="*/ 50 h 157"/>
              <a:gd name="T38" fmla="*/ 134 w 252"/>
              <a:gd name="T39" fmla="*/ 85 h 157"/>
              <a:gd name="T40" fmla="*/ 161 w 252"/>
              <a:gd name="T41" fmla="*/ 60 h 157"/>
              <a:gd name="T42" fmla="*/ 201 w 252"/>
              <a:gd name="T43" fmla="*/ 32 h 157"/>
              <a:gd name="T44" fmla="*/ 154 w 252"/>
              <a:gd name="T45" fmla="*/ 48 h 157"/>
              <a:gd name="T46" fmla="*/ 87 w 252"/>
              <a:gd name="T47" fmla="*/ 75 h 157"/>
              <a:gd name="T48" fmla="*/ 10 w 252"/>
              <a:gd name="T49" fmla="*/ 44 h 157"/>
              <a:gd name="T50" fmla="*/ 133 w 252"/>
              <a:gd name="T51" fmla="*/ 73 h 157"/>
              <a:gd name="T52" fmla="*/ 202 w 252"/>
              <a:gd name="T53" fmla="*/ 56 h 157"/>
              <a:gd name="T54" fmla="*/ 140 w 252"/>
              <a:gd name="T55" fmla="*/ 92 h 157"/>
              <a:gd name="T56" fmla="*/ 93 w 252"/>
              <a:gd name="T57" fmla="*/ 86 h 157"/>
              <a:gd name="T58" fmla="*/ 144 w 252"/>
              <a:gd name="T59" fmla="*/ 70 h 157"/>
              <a:gd name="T60" fmla="*/ 105 w 252"/>
              <a:gd name="T61" fmla="*/ 66 h 157"/>
              <a:gd name="T62" fmla="*/ 152 w 252"/>
              <a:gd name="T63" fmla="*/ 75 h 157"/>
              <a:gd name="T64" fmla="*/ 116 w 252"/>
              <a:gd name="T65" fmla="*/ 66 h 157"/>
              <a:gd name="T66" fmla="*/ 123 w 252"/>
              <a:gd name="T67" fmla="*/ 72 h 157"/>
              <a:gd name="T68" fmla="*/ 86 w 252"/>
              <a:gd name="T69" fmla="*/ 50 h 157"/>
              <a:gd name="T70" fmla="*/ 78 w 252"/>
              <a:gd name="T71" fmla="*/ 64 h 157"/>
              <a:gd name="T72" fmla="*/ 119 w 252"/>
              <a:gd name="T73" fmla="*/ 74 h 157"/>
              <a:gd name="T74" fmla="*/ 22 w 252"/>
              <a:gd name="T75" fmla="*/ 67 h 157"/>
              <a:gd name="T76" fmla="*/ 27 w 252"/>
              <a:gd name="T77" fmla="*/ 60 h 157"/>
              <a:gd name="T78" fmla="*/ 91 w 252"/>
              <a:gd name="T79" fmla="*/ 57 h 157"/>
              <a:gd name="T80" fmla="*/ 162 w 252"/>
              <a:gd name="T81" fmla="*/ 63 h 157"/>
              <a:gd name="T82" fmla="*/ 27 w 252"/>
              <a:gd name="T83" fmla="*/ 47 h 157"/>
              <a:gd name="T84" fmla="*/ 184 w 252"/>
              <a:gd name="T85" fmla="*/ 92 h 157"/>
              <a:gd name="T86" fmla="*/ 201 w 252"/>
              <a:gd name="T87" fmla="*/ 91 h 157"/>
              <a:gd name="T88" fmla="*/ 107 w 252"/>
              <a:gd name="T89" fmla="*/ 76 h 157"/>
              <a:gd name="T90" fmla="*/ 24 w 252"/>
              <a:gd name="T91" fmla="*/ 79 h 157"/>
              <a:gd name="T92" fmla="*/ 39 w 252"/>
              <a:gd name="T93" fmla="*/ 49 h 157"/>
              <a:gd name="T94" fmla="*/ 189 w 252"/>
              <a:gd name="T95" fmla="*/ 94 h 157"/>
              <a:gd name="T96" fmla="*/ 174 w 252"/>
              <a:gd name="T97" fmla="*/ 88 h 157"/>
              <a:gd name="T98" fmla="*/ 13 w 252"/>
              <a:gd name="T99" fmla="*/ 81 h 157"/>
              <a:gd name="T100" fmla="*/ 21 w 252"/>
              <a:gd name="T101" fmla="*/ 74 h 157"/>
              <a:gd name="T102" fmla="*/ 179 w 252"/>
              <a:gd name="T103" fmla="*/ 90 h 157"/>
              <a:gd name="T104" fmla="*/ 126 w 252"/>
              <a:gd name="T105" fmla="*/ 59 h 157"/>
              <a:gd name="T106" fmla="*/ 66 w 252"/>
              <a:gd name="T107" fmla="*/ 65 h 157"/>
              <a:gd name="T108" fmla="*/ 198 w 252"/>
              <a:gd name="T109" fmla="*/ 83 h 157"/>
              <a:gd name="T110" fmla="*/ 47 w 252"/>
              <a:gd name="T111" fmla="*/ 90 h 157"/>
              <a:gd name="T112" fmla="*/ 136 w 252"/>
              <a:gd name="T113" fmla="*/ 79 h 157"/>
              <a:gd name="T114" fmla="*/ 73 w 252"/>
              <a:gd name="T115" fmla="*/ 54 h 157"/>
              <a:gd name="T116" fmla="*/ 187 w 252"/>
              <a:gd name="T117" fmla="*/ 85 h 157"/>
              <a:gd name="T118" fmla="*/ 200 w 252"/>
              <a:gd name="T119" fmla="*/ 44 h 157"/>
              <a:gd name="T120" fmla="*/ 96 w 252"/>
              <a:gd name="T121" fmla="*/ 67 h 157"/>
              <a:gd name="T122" fmla="*/ 29 w 252"/>
              <a:gd name="T123" fmla="*/ 85 h 15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  <a:cxn ang="0">
                <a:pos x="T120" y="T121"/>
              </a:cxn>
              <a:cxn ang="0">
                <a:pos x="T122" y="T123"/>
              </a:cxn>
            </a:cxnLst>
            <a:rect l="0" t="0" r="r" b="b"/>
            <a:pathLst>
              <a:path w="251" h="157">
                <a:moveTo>
                  <a:pt x="176" y="100"/>
                </a:moveTo>
                <a:cubicBezTo>
                  <a:pt x="176" y="100"/>
                  <a:pt x="175" y="100"/>
                  <a:pt x="174" y="100"/>
                </a:cubicBezTo>
                <a:cubicBezTo>
                  <a:pt x="149" y="100"/>
                  <a:pt x="123" y="100"/>
                  <a:pt x="97" y="100"/>
                </a:cubicBezTo>
                <a:cubicBezTo>
                  <a:pt x="84" y="100"/>
                  <a:pt x="70" y="100"/>
                  <a:pt x="57" y="100"/>
                </a:cubicBezTo>
                <a:cubicBezTo>
                  <a:pt x="51" y="100"/>
                  <a:pt x="45" y="99"/>
                  <a:pt x="39" y="99"/>
                </a:cubicBezTo>
                <a:cubicBezTo>
                  <a:pt x="34" y="99"/>
                  <a:pt x="29" y="99"/>
                  <a:pt x="24" y="99"/>
                </a:cubicBezTo>
                <a:cubicBezTo>
                  <a:pt x="21" y="100"/>
                  <a:pt x="17" y="100"/>
                  <a:pt x="14" y="101"/>
                </a:cubicBezTo>
                <a:cubicBezTo>
                  <a:pt x="13" y="101"/>
                  <a:pt x="11" y="101"/>
                  <a:pt x="10" y="102"/>
                </a:cubicBezTo>
                <a:cubicBezTo>
                  <a:pt x="8" y="103"/>
                  <a:pt x="6" y="102"/>
                  <a:pt x="6" y="100"/>
                </a:cubicBezTo>
                <a:cubicBezTo>
                  <a:pt x="5" y="98"/>
                  <a:pt x="5" y="96"/>
                  <a:pt x="5" y="94"/>
                </a:cubicBezTo>
                <a:cubicBezTo>
                  <a:pt x="4" y="88"/>
                  <a:pt x="4" y="83"/>
                  <a:pt x="3" y="78"/>
                </a:cubicBezTo>
                <a:cubicBezTo>
                  <a:pt x="3" y="71"/>
                  <a:pt x="2" y="65"/>
                  <a:pt x="2" y="58"/>
                </a:cubicBezTo>
                <a:cubicBezTo>
                  <a:pt x="1" y="54"/>
                  <a:pt x="1" y="50"/>
                  <a:pt x="1" y="45"/>
                </a:cubicBezTo>
                <a:cubicBezTo>
                  <a:pt x="1" y="44"/>
                  <a:pt x="0" y="43"/>
                  <a:pt x="0" y="42"/>
                </a:cubicBezTo>
                <a:cubicBezTo>
                  <a:pt x="0" y="41"/>
                  <a:pt x="0" y="40"/>
                  <a:pt x="0" y="40"/>
                </a:cubicBezTo>
                <a:cubicBezTo>
                  <a:pt x="1" y="38"/>
                  <a:pt x="2" y="37"/>
                  <a:pt x="3" y="38"/>
                </a:cubicBezTo>
                <a:cubicBezTo>
                  <a:pt x="6" y="38"/>
                  <a:pt x="8" y="38"/>
                  <a:pt x="10" y="38"/>
                </a:cubicBezTo>
                <a:cubicBezTo>
                  <a:pt x="17" y="39"/>
                  <a:pt x="24" y="40"/>
                  <a:pt x="31" y="41"/>
                </a:cubicBezTo>
                <a:cubicBezTo>
                  <a:pt x="35" y="41"/>
                  <a:pt x="38" y="41"/>
                  <a:pt x="42" y="41"/>
                </a:cubicBezTo>
                <a:cubicBezTo>
                  <a:pt x="65" y="41"/>
                  <a:pt x="89" y="41"/>
                  <a:pt x="112" y="41"/>
                </a:cubicBezTo>
                <a:cubicBezTo>
                  <a:pt x="123" y="41"/>
                  <a:pt x="135" y="41"/>
                  <a:pt x="146" y="42"/>
                </a:cubicBezTo>
                <a:cubicBezTo>
                  <a:pt x="151" y="43"/>
                  <a:pt x="157" y="44"/>
                  <a:pt x="162" y="44"/>
                </a:cubicBezTo>
                <a:cubicBezTo>
                  <a:pt x="164" y="44"/>
                  <a:pt x="167" y="44"/>
                  <a:pt x="169" y="44"/>
                </a:cubicBezTo>
                <a:cubicBezTo>
                  <a:pt x="173" y="44"/>
                  <a:pt x="177" y="44"/>
                  <a:pt x="181" y="43"/>
                </a:cubicBezTo>
                <a:cubicBezTo>
                  <a:pt x="182" y="43"/>
                  <a:pt x="182" y="43"/>
                  <a:pt x="182" y="43"/>
                </a:cubicBezTo>
                <a:cubicBezTo>
                  <a:pt x="182" y="43"/>
                  <a:pt x="182" y="42"/>
                  <a:pt x="182" y="42"/>
                </a:cubicBezTo>
                <a:cubicBezTo>
                  <a:pt x="182" y="38"/>
                  <a:pt x="182" y="35"/>
                  <a:pt x="182" y="31"/>
                </a:cubicBezTo>
                <a:cubicBezTo>
                  <a:pt x="182" y="26"/>
                  <a:pt x="182" y="21"/>
                  <a:pt x="182" y="16"/>
                </a:cubicBezTo>
                <a:cubicBezTo>
                  <a:pt x="182" y="12"/>
                  <a:pt x="183" y="8"/>
                  <a:pt x="183" y="4"/>
                </a:cubicBezTo>
                <a:cubicBezTo>
                  <a:pt x="183" y="4"/>
                  <a:pt x="183" y="4"/>
                  <a:pt x="183" y="3"/>
                </a:cubicBezTo>
                <a:cubicBezTo>
                  <a:pt x="183" y="2"/>
                  <a:pt x="183" y="1"/>
                  <a:pt x="185" y="2"/>
                </a:cubicBezTo>
                <a:cubicBezTo>
                  <a:pt x="185" y="1"/>
                  <a:pt x="186" y="0"/>
                  <a:pt x="187" y="1"/>
                </a:cubicBezTo>
                <a:cubicBezTo>
                  <a:pt x="188" y="1"/>
                  <a:pt x="188" y="1"/>
                  <a:pt x="188" y="1"/>
                </a:cubicBezTo>
                <a:cubicBezTo>
                  <a:pt x="189" y="1"/>
                  <a:pt x="189" y="1"/>
                  <a:pt x="190" y="1"/>
                </a:cubicBezTo>
                <a:cubicBezTo>
                  <a:pt x="190" y="1"/>
                  <a:pt x="191" y="2"/>
                  <a:pt x="192" y="1"/>
                </a:cubicBezTo>
                <a:cubicBezTo>
                  <a:pt x="193" y="1"/>
                  <a:pt x="193" y="2"/>
                  <a:pt x="194" y="2"/>
                </a:cubicBezTo>
                <a:cubicBezTo>
                  <a:pt x="195" y="3"/>
                  <a:pt x="195" y="4"/>
                  <a:pt x="196" y="4"/>
                </a:cubicBezTo>
                <a:cubicBezTo>
                  <a:pt x="200" y="9"/>
                  <a:pt x="203" y="15"/>
                  <a:pt x="207" y="20"/>
                </a:cubicBezTo>
                <a:cubicBezTo>
                  <a:pt x="212" y="28"/>
                  <a:pt x="218" y="37"/>
                  <a:pt x="223" y="45"/>
                </a:cubicBezTo>
                <a:cubicBezTo>
                  <a:pt x="227" y="50"/>
                  <a:pt x="230" y="55"/>
                  <a:pt x="233" y="60"/>
                </a:cubicBezTo>
                <a:cubicBezTo>
                  <a:pt x="236" y="64"/>
                  <a:pt x="239" y="68"/>
                  <a:pt x="242" y="72"/>
                </a:cubicBezTo>
                <a:cubicBezTo>
                  <a:pt x="243" y="73"/>
                  <a:pt x="244" y="74"/>
                  <a:pt x="245" y="75"/>
                </a:cubicBezTo>
                <a:cubicBezTo>
                  <a:pt x="246" y="77"/>
                  <a:pt x="248" y="79"/>
                  <a:pt x="249" y="80"/>
                </a:cubicBezTo>
                <a:cubicBezTo>
                  <a:pt x="252" y="84"/>
                  <a:pt x="252" y="88"/>
                  <a:pt x="249" y="92"/>
                </a:cubicBezTo>
                <a:cubicBezTo>
                  <a:pt x="248" y="95"/>
                  <a:pt x="246" y="97"/>
                  <a:pt x="243" y="100"/>
                </a:cubicBezTo>
                <a:cubicBezTo>
                  <a:pt x="234" y="110"/>
                  <a:pt x="225" y="119"/>
                  <a:pt x="215" y="128"/>
                </a:cubicBezTo>
                <a:cubicBezTo>
                  <a:pt x="208" y="134"/>
                  <a:pt x="201" y="141"/>
                  <a:pt x="193" y="147"/>
                </a:cubicBezTo>
                <a:cubicBezTo>
                  <a:pt x="191" y="149"/>
                  <a:pt x="189" y="151"/>
                  <a:pt x="186" y="153"/>
                </a:cubicBezTo>
                <a:cubicBezTo>
                  <a:pt x="185" y="154"/>
                  <a:pt x="183" y="155"/>
                  <a:pt x="182" y="155"/>
                </a:cubicBezTo>
                <a:cubicBezTo>
                  <a:pt x="181" y="155"/>
                  <a:pt x="181" y="155"/>
                  <a:pt x="181" y="155"/>
                </a:cubicBezTo>
                <a:cubicBezTo>
                  <a:pt x="180" y="156"/>
                  <a:pt x="180" y="157"/>
                  <a:pt x="179" y="156"/>
                </a:cubicBezTo>
                <a:cubicBezTo>
                  <a:pt x="178" y="156"/>
                  <a:pt x="178" y="155"/>
                  <a:pt x="178" y="154"/>
                </a:cubicBezTo>
                <a:cubicBezTo>
                  <a:pt x="178" y="154"/>
                  <a:pt x="178" y="153"/>
                  <a:pt x="177" y="152"/>
                </a:cubicBezTo>
                <a:cubicBezTo>
                  <a:pt x="176" y="152"/>
                  <a:pt x="176" y="151"/>
                  <a:pt x="176" y="151"/>
                </a:cubicBezTo>
                <a:cubicBezTo>
                  <a:pt x="176" y="148"/>
                  <a:pt x="176" y="145"/>
                  <a:pt x="176" y="142"/>
                </a:cubicBezTo>
                <a:cubicBezTo>
                  <a:pt x="176" y="141"/>
                  <a:pt x="176" y="141"/>
                  <a:pt x="176" y="140"/>
                </a:cubicBezTo>
                <a:cubicBezTo>
                  <a:pt x="175" y="139"/>
                  <a:pt x="175" y="138"/>
                  <a:pt x="175" y="138"/>
                </a:cubicBezTo>
                <a:cubicBezTo>
                  <a:pt x="175" y="126"/>
                  <a:pt x="176" y="115"/>
                  <a:pt x="176" y="104"/>
                </a:cubicBezTo>
                <a:cubicBezTo>
                  <a:pt x="176" y="103"/>
                  <a:pt x="176" y="102"/>
                  <a:pt x="176" y="100"/>
                </a:cubicBezTo>
                <a:close/>
                <a:moveTo>
                  <a:pt x="224" y="54"/>
                </a:moveTo>
                <a:cubicBezTo>
                  <a:pt x="223" y="54"/>
                  <a:pt x="223" y="53"/>
                  <a:pt x="223" y="53"/>
                </a:cubicBezTo>
                <a:cubicBezTo>
                  <a:pt x="223" y="53"/>
                  <a:pt x="223" y="53"/>
                  <a:pt x="223" y="53"/>
                </a:cubicBezTo>
                <a:cubicBezTo>
                  <a:pt x="223" y="54"/>
                  <a:pt x="223" y="54"/>
                  <a:pt x="224" y="54"/>
                </a:cubicBezTo>
                <a:cubicBezTo>
                  <a:pt x="224" y="55"/>
                  <a:pt x="224" y="55"/>
                  <a:pt x="225" y="56"/>
                </a:cubicBezTo>
                <a:cubicBezTo>
                  <a:pt x="225" y="56"/>
                  <a:pt x="225" y="56"/>
                  <a:pt x="225" y="56"/>
                </a:cubicBezTo>
                <a:cubicBezTo>
                  <a:pt x="227" y="59"/>
                  <a:pt x="228" y="61"/>
                  <a:pt x="230" y="64"/>
                </a:cubicBezTo>
                <a:cubicBezTo>
                  <a:pt x="230" y="64"/>
                  <a:pt x="230" y="64"/>
                  <a:pt x="231" y="64"/>
                </a:cubicBezTo>
                <a:cubicBezTo>
                  <a:pt x="232" y="66"/>
                  <a:pt x="233" y="67"/>
                  <a:pt x="234" y="68"/>
                </a:cubicBezTo>
                <a:cubicBezTo>
                  <a:pt x="235" y="68"/>
                  <a:pt x="235" y="68"/>
                  <a:pt x="235" y="69"/>
                </a:cubicBezTo>
                <a:cubicBezTo>
                  <a:pt x="232" y="65"/>
                  <a:pt x="228" y="60"/>
                  <a:pt x="225" y="56"/>
                </a:cubicBezTo>
                <a:cubicBezTo>
                  <a:pt x="225" y="56"/>
                  <a:pt x="225" y="56"/>
                  <a:pt x="225" y="56"/>
                </a:cubicBezTo>
                <a:cubicBezTo>
                  <a:pt x="224" y="55"/>
                  <a:pt x="224" y="55"/>
                  <a:pt x="224" y="54"/>
                </a:cubicBezTo>
                <a:close/>
                <a:moveTo>
                  <a:pt x="183" y="152"/>
                </a:moveTo>
                <a:cubicBezTo>
                  <a:pt x="183" y="152"/>
                  <a:pt x="183" y="152"/>
                  <a:pt x="183" y="152"/>
                </a:cubicBezTo>
                <a:cubicBezTo>
                  <a:pt x="184" y="152"/>
                  <a:pt x="185" y="151"/>
                  <a:pt x="185" y="151"/>
                </a:cubicBezTo>
                <a:cubicBezTo>
                  <a:pt x="187" y="149"/>
                  <a:pt x="189" y="148"/>
                  <a:pt x="191" y="146"/>
                </a:cubicBezTo>
                <a:cubicBezTo>
                  <a:pt x="199" y="139"/>
                  <a:pt x="206" y="133"/>
                  <a:pt x="214" y="126"/>
                </a:cubicBezTo>
                <a:cubicBezTo>
                  <a:pt x="224" y="117"/>
                  <a:pt x="233" y="108"/>
                  <a:pt x="242" y="98"/>
                </a:cubicBezTo>
                <a:cubicBezTo>
                  <a:pt x="244" y="96"/>
                  <a:pt x="246" y="93"/>
                  <a:pt x="247" y="91"/>
                </a:cubicBezTo>
                <a:cubicBezTo>
                  <a:pt x="248" y="89"/>
                  <a:pt x="248" y="88"/>
                  <a:pt x="249" y="87"/>
                </a:cubicBezTo>
                <a:cubicBezTo>
                  <a:pt x="249" y="85"/>
                  <a:pt x="248" y="84"/>
                  <a:pt x="248" y="83"/>
                </a:cubicBezTo>
                <a:cubicBezTo>
                  <a:pt x="248" y="84"/>
                  <a:pt x="248" y="85"/>
                  <a:pt x="247" y="85"/>
                </a:cubicBezTo>
                <a:cubicBezTo>
                  <a:pt x="247" y="88"/>
                  <a:pt x="246" y="91"/>
                  <a:pt x="243" y="93"/>
                </a:cubicBezTo>
                <a:cubicBezTo>
                  <a:pt x="239" y="97"/>
                  <a:pt x="235" y="102"/>
                  <a:pt x="230" y="106"/>
                </a:cubicBezTo>
                <a:cubicBezTo>
                  <a:pt x="219" y="116"/>
                  <a:pt x="208" y="125"/>
                  <a:pt x="198" y="136"/>
                </a:cubicBezTo>
                <a:cubicBezTo>
                  <a:pt x="196" y="138"/>
                  <a:pt x="194" y="140"/>
                  <a:pt x="193" y="142"/>
                </a:cubicBezTo>
                <a:cubicBezTo>
                  <a:pt x="191" y="143"/>
                  <a:pt x="190" y="145"/>
                  <a:pt x="189" y="146"/>
                </a:cubicBezTo>
                <a:cubicBezTo>
                  <a:pt x="188" y="147"/>
                  <a:pt x="187" y="147"/>
                  <a:pt x="186" y="147"/>
                </a:cubicBezTo>
                <a:cubicBezTo>
                  <a:pt x="186" y="147"/>
                  <a:pt x="186" y="147"/>
                  <a:pt x="185" y="148"/>
                </a:cubicBezTo>
                <a:cubicBezTo>
                  <a:pt x="185" y="149"/>
                  <a:pt x="184" y="150"/>
                  <a:pt x="183" y="152"/>
                </a:cubicBezTo>
                <a:close/>
                <a:moveTo>
                  <a:pt x="31" y="47"/>
                </a:moveTo>
                <a:cubicBezTo>
                  <a:pt x="30" y="49"/>
                  <a:pt x="29" y="51"/>
                  <a:pt x="29" y="52"/>
                </a:cubicBezTo>
                <a:cubicBezTo>
                  <a:pt x="28" y="52"/>
                  <a:pt x="28" y="53"/>
                  <a:pt x="28" y="53"/>
                </a:cubicBezTo>
                <a:cubicBezTo>
                  <a:pt x="29" y="54"/>
                  <a:pt x="29" y="55"/>
                  <a:pt x="30" y="56"/>
                </a:cubicBezTo>
                <a:cubicBezTo>
                  <a:pt x="30" y="55"/>
                  <a:pt x="31" y="55"/>
                  <a:pt x="31" y="54"/>
                </a:cubicBezTo>
                <a:cubicBezTo>
                  <a:pt x="31" y="54"/>
                  <a:pt x="32" y="53"/>
                  <a:pt x="33" y="52"/>
                </a:cubicBezTo>
                <a:cubicBezTo>
                  <a:pt x="33" y="51"/>
                  <a:pt x="33" y="51"/>
                  <a:pt x="34" y="51"/>
                </a:cubicBezTo>
                <a:cubicBezTo>
                  <a:pt x="35" y="50"/>
                  <a:pt x="36" y="51"/>
                  <a:pt x="36" y="52"/>
                </a:cubicBezTo>
                <a:cubicBezTo>
                  <a:pt x="36" y="52"/>
                  <a:pt x="36" y="53"/>
                  <a:pt x="35" y="53"/>
                </a:cubicBezTo>
                <a:cubicBezTo>
                  <a:pt x="35" y="55"/>
                  <a:pt x="34" y="57"/>
                  <a:pt x="33" y="58"/>
                </a:cubicBezTo>
                <a:cubicBezTo>
                  <a:pt x="32" y="59"/>
                  <a:pt x="32" y="60"/>
                  <a:pt x="33" y="60"/>
                </a:cubicBezTo>
                <a:cubicBezTo>
                  <a:pt x="33" y="60"/>
                  <a:pt x="33" y="61"/>
                  <a:pt x="34" y="61"/>
                </a:cubicBezTo>
                <a:cubicBezTo>
                  <a:pt x="35" y="59"/>
                  <a:pt x="36" y="58"/>
                  <a:pt x="37" y="56"/>
                </a:cubicBezTo>
                <a:cubicBezTo>
                  <a:pt x="37" y="56"/>
                  <a:pt x="37" y="55"/>
                  <a:pt x="37" y="55"/>
                </a:cubicBezTo>
                <a:cubicBezTo>
                  <a:pt x="37" y="53"/>
                  <a:pt x="37" y="51"/>
                  <a:pt x="37" y="50"/>
                </a:cubicBezTo>
                <a:cubicBezTo>
                  <a:pt x="37" y="49"/>
                  <a:pt x="36" y="48"/>
                  <a:pt x="36" y="47"/>
                </a:cubicBezTo>
                <a:cubicBezTo>
                  <a:pt x="34" y="47"/>
                  <a:pt x="32" y="47"/>
                  <a:pt x="31" y="47"/>
                </a:cubicBezTo>
                <a:close/>
                <a:moveTo>
                  <a:pt x="7" y="46"/>
                </a:moveTo>
                <a:cubicBezTo>
                  <a:pt x="7" y="46"/>
                  <a:pt x="7" y="46"/>
                  <a:pt x="7" y="46"/>
                </a:cubicBezTo>
                <a:cubicBezTo>
                  <a:pt x="7" y="54"/>
                  <a:pt x="7" y="61"/>
                  <a:pt x="7" y="68"/>
                </a:cubicBezTo>
                <a:cubicBezTo>
                  <a:pt x="7" y="69"/>
                  <a:pt x="7" y="70"/>
                  <a:pt x="7" y="71"/>
                </a:cubicBezTo>
                <a:cubicBezTo>
                  <a:pt x="8" y="74"/>
                  <a:pt x="9" y="77"/>
                  <a:pt x="10" y="81"/>
                </a:cubicBezTo>
                <a:cubicBezTo>
                  <a:pt x="10" y="82"/>
                  <a:pt x="10" y="83"/>
                  <a:pt x="9" y="83"/>
                </a:cubicBezTo>
                <a:cubicBezTo>
                  <a:pt x="9" y="84"/>
                  <a:pt x="8" y="84"/>
                  <a:pt x="8" y="84"/>
                </a:cubicBezTo>
                <a:cubicBezTo>
                  <a:pt x="9" y="85"/>
                  <a:pt x="9" y="86"/>
                  <a:pt x="10" y="87"/>
                </a:cubicBezTo>
                <a:cubicBezTo>
                  <a:pt x="10" y="87"/>
                  <a:pt x="10" y="86"/>
                  <a:pt x="10" y="86"/>
                </a:cubicBezTo>
                <a:cubicBezTo>
                  <a:pt x="10" y="83"/>
                  <a:pt x="10" y="79"/>
                  <a:pt x="10" y="76"/>
                </a:cubicBezTo>
                <a:cubicBezTo>
                  <a:pt x="10" y="76"/>
                  <a:pt x="10" y="76"/>
                  <a:pt x="10" y="75"/>
                </a:cubicBezTo>
                <a:cubicBezTo>
                  <a:pt x="9" y="75"/>
                  <a:pt x="9" y="74"/>
                  <a:pt x="9" y="73"/>
                </a:cubicBezTo>
                <a:cubicBezTo>
                  <a:pt x="10" y="72"/>
                  <a:pt x="10" y="72"/>
                  <a:pt x="10" y="71"/>
                </a:cubicBezTo>
                <a:cubicBezTo>
                  <a:pt x="9" y="69"/>
                  <a:pt x="9" y="66"/>
                  <a:pt x="9" y="63"/>
                </a:cubicBezTo>
                <a:cubicBezTo>
                  <a:pt x="8" y="60"/>
                  <a:pt x="8" y="56"/>
                  <a:pt x="8" y="53"/>
                </a:cubicBezTo>
                <a:cubicBezTo>
                  <a:pt x="7" y="51"/>
                  <a:pt x="7" y="48"/>
                  <a:pt x="7" y="46"/>
                </a:cubicBezTo>
                <a:close/>
                <a:moveTo>
                  <a:pt x="239" y="89"/>
                </a:moveTo>
                <a:cubicBezTo>
                  <a:pt x="239" y="88"/>
                  <a:pt x="239" y="88"/>
                  <a:pt x="239" y="88"/>
                </a:cubicBezTo>
                <a:cubicBezTo>
                  <a:pt x="238" y="88"/>
                  <a:pt x="237" y="88"/>
                  <a:pt x="236" y="88"/>
                </a:cubicBezTo>
                <a:cubicBezTo>
                  <a:pt x="236" y="88"/>
                  <a:pt x="236" y="88"/>
                  <a:pt x="235" y="88"/>
                </a:cubicBezTo>
                <a:cubicBezTo>
                  <a:pt x="234" y="89"/>
                  <a:pt x="234" y="88"/>
                  <a:pt x="233" y="88"/>
                </a:cubicBezTo>
                <a:cubicBezTo>
                  <a:pt x="233" y="88"/>
                  <a:pt x="233" y="88"/>
                  <a:pt x="232" y="87"/>
                </a:cubicBezTo>
                <a:cubicBezTo>
                  <a:pt x="232" y="88"/>
                  <a:pt x="232" y="88"/>
                  <a:pt x="232" y="88"/>
                </a:cubicBezTo>
                <a:cubicBezTo>
                  <a:pt x="230" y="91"/>
                  <a:pt x="228" y="93"/>
                  <a:pt x="226" y="96"/>
                </a:cubicBezTo>
                <a:cubicBezTo>
                  <a:pt x="225" y="97"/>
                  <a:pt x="225" y="98"/>
                  <a:pt x="225" y="99"/>
                </a:cubicBezTo>
                <a:cubicBezTo>
                  <a:pt x="225" y="99"/>
                  <a:pt x="225" y="98"/>
                  <a:pt x="226" y="98"/>
                </a:cubicBezTo>
                <a:cubicBezTo>
                  <a:pt x="227" y="97"/>
                  <a:pt x="227" y="96"/>
                  <a:pt x="229" y="96"/>
                </a:cubicBezTo>
                <a:cubicBezTo>
                  <a:pt x="229" y="96"/>
                  <a:pt x="229" y="96"/>
                  <a:pt x="229" y="96"/>
                </a:cubicBezTo>
                <a:cubicBezTo>
                  <a:pt x="232" y="94"/>
                  <a:pt x="236" y="91"/>
                  <a:pt x="239" y="89"/>
                </a:cubicBezTo>
                <a:close/>
                <a:moveTo>
                  <a:pt x="64" y="83"/>
                </a:moveTo>
                <a:cubicBezTo>
                  <a:pt x="64" y="83"/>
                  <a:pt x="64" y="83"/>
                  <a:pt x="65" y="83"/>
                </a:cubicBezTo>
                <a:cubicBezTo>
                  <a:pt x="66" y="83"/>
                  <a:pt x="67" y="83"/>
                  <a:pt x="68" y="83"/>
                </a:cubicBezTo>
                <a:cubicBezTo>
                  <a:pt x="69" y="83"/>
                  <a:pt x="69" y="82"/>
                  <a:pt x="70" y="82"/>
                </a:cubicBezTo>
                <a:cubicBezTo>
                  <a:pt x="71" y="79"/>
                  <a:pt x="73" y="76"/>
                  <a:pt x="74" y="74"/>
                </a:cubicBezTo>
                <a:cubicBezTo>
                  <a:pt x="75" y="73"/>
                  <a:pt x="75" y="73"/>
                  <a:pt x="75" y="73"/>
                </a:cubicBezTo>
                <a:cubicBezTo>
                  <a:pt x="74" y="72"/>
                  <a:pt x="73" y="72"/>
                  <a:pt x="73" y="72"/>
                </a:cubicBezTo>
                <a:cubicBezTo>
                  <a:pt x="72" y="72"/>
                  <a:pt x="71" y="72"/>
                  <a:pt x="71" y="73"/>
                </a:cubicBezTo>
                <a:cubicBezTo>
                  <a:pt x="69" y="76"/>
                  <a:pt x="67" y="79"/>
                  <a:pt x="64" y="82"/>
                </a:cubicBezTo>
                <a:cubicBezTo>
                  <a:pt x="64" y="82"/>
                  <a:pt x="64" y="83"/>
                  <a:pt x="64" y="83"/>
                </a:cubicBezTo>
                <a:close/>
                <a:moveTo>
                  <a:pt x="53" y="83"/>
                </a:moveTo>
                <a:cubicBezTo>
                  <a:pt x="56" y="79"/>
                  <a:pt x="59" y="74"/>
                  <a:pt x="62" y="70"/>
                </a:cubicBezTo>
                <a:cubicBezTo>
                  <a:pt x="60" y="70"/>
                  <a:pt x="59" y="69"/>
                  <a:pt x="58" y="69"/>
                </a:cubicBezTo>
                <a:cubicBezTo>
                  <a:pt x="57" y="70"/>
                  <a:pt x="57" y="71"/>
                  <a:pt x="56" y="71"/>
                </a:cubicBezTo>
                <a:cubicBezTo>
                  <a:pt x="55" y="74"/>
                  <a:pt x="53" y="77"/>
                  <a:pt x="52" y="80"/>
                </a:cubicBezTo>
                <a:cubicBezTo>
                  <a:pt x="52" y="80"/>
                  <a:pt x="51" y="80"/>
                  <a:pt x="52" y="81"/>
                </a:cubicBezTo>
                <a:cubicBezTo>
                  <a:pt x="52" y="81"/>
                  <a:pt x="52" y="82"/>
                  <a:pt x="53" y="83"/>
                </a:cubicBezTo>
                <a:close/>
                <a:moveTo>
                  <a:pt x="44" y="52"/>
                </a:moveTo>
                <a:cubicBezTo>
                  <a:pt x="45" y="53"/>
                  <a:pt x="46" y="55"/>
                  <a:pt x="47" y="56"/>
                </a:cubicBezTo>
                <a:cubicBezTo>
                  <a:pt x="49" y="54"/>
                  <a:pt x="50" y="53"/>
                  <a:pt x="51" y="51"/>
                </a:cubicBezTo>
                <a:cubicBezTo>
                  <a:pt x="51" y="51"/>
                  <a:pt x="51" y="51"/>
                  <a:pt x="51" y="50"/>
                </a:cubicBezTo>
                <a:cubicBezTo>
                  <a:pt x="51" y="49"/>
                  <a:pt x="51" y="48"/>
                  <a:pt x="51" y="47"/>
                </a:cubicBezTo>
                <a:cubicBezTo>
                  <a:pt x="50" y="47"/>
                  <a:pt x="48" y="47"/>
                  <a:pt x="47" y="47"/>
                </a:cubicBezTo>
                <a:cubicBezTo>
                  <a:pt x="46" y="49"/>
                  <a:pt x="45" y="50"/>
                  <a:pt x="44" y="52"/>
                </a:cubicBezTo>
                <a:close/>
                <a:moveTo>
                  <a:pt x="38" y="73"/>
                </a:moveTo>
                <a:cubicBezTo>
                  <a:pt x="37" y="74"/>
                  <a:pt x="37" y="74"/>
                  <a:pt x="36" y="75"/>
                </a:cubicBezTo>
                <a:cubicBezTo>
                  <a:pt x="35" y="77"/>
                  <a:pt x="33" y="79"/>
                  <a:pt x="33" y="81"/>
                </a:cubicBezTo>
                <a:cubicBezTo>
                  <a:pt x="33" y="81"/>
                  <a:pt x="32" y="81"/>
                  <a:pt x="32" y="81"/>
                </a:cubicBezTo>
                <a:cubicBezTo>
                  <a:pt x="32" y="82"/>
                  <a:pt x="31" y="83"/>
                  <a:pt x="31" y="83"/>
                </a:cubicBezTo>
                <a:cubicBezTo>
                  <a:pt x="31" y="84"/>
                  <a:pt x="32" y="85"/>
                  <a:pt x="32" y="85"/>
                </a:cubicBezTo>
                <a:cubicBezTo>
                  <a:pt x="33" y="86"/>
                  <a:pt x="34" y="86"/>
                  <a:pt x="34" y="85"/>
                </a:cubicBezTo>
                <a:cubicBezTo>
                  <a:pt x="35" y="83"/>
                  <a:pt x="36" y="81"/>
                  <a:pt x="37" y="79"/>
                </a:cubicBezTo>
                <a:cubicBezTo>
                  <a:pt x="38" y="78"/>
                  <a:pt x="39" y="76"/>
                  <a:pt x="39" y="75"/>
                </a:cubicBezTo>
                <a:cubicBezTo>
                  <a:pt x="39" y="74"/>
                  <a:pt x="39" y="74"/>
                  <a:pt x="38" y="73"/>
                </a:cubicBezTo>
                <a:close/>
                <a:moveTo>
                  <a:pt x="170" y="51"/>
                </a:moveTo>
                <a:cubicBezTo>
                  <a:pt x="172" y="50"/>
                  <a:pt x="173" y="51"/>
                  <a:pt x="174" y="52"/>
                </a:cubicBezTo>
                <a:cubicBezTo>
                  <a:pt x="176" y="53"/>
                  <a:pt x="177" y="54"/>
                  <a:pt x="179" y="55"/>
                </a:cubicBezTo>
                <a:cubicBezTo>
                  <a:pt x="179" y="55"/>
                  <a:pt x="180" y="55"/>
                  <a:pt x="180" y="56"/>
                </a:cubicBezTo>
                <a:cubicBezTo>
                  <a:pt x="181" y="54"/>
                  <a:pt x="181" y="53"/>
                  <a:pt x="181" y="51"/>
                </a:cubicBezTo>
                <a:cubicBezTo>
                  <a:pt x="177" y="49"/>
                  <a:pt x="173" y="48"/>
                  <a:pt x="169" y="49"/>
                </a:cubicBezTo>
                <a:cubicBezTo>
                  <a:pt x="169" y="49"/>
                  <a:pt x="170" y="50"/>
                  <a:pt x="170" y="51"/>
                </a:cubicBezTo>
                <a:close/>
                <a:moveTo>
                  <a:pt x="161" y="81"/>
                </a:moveTo>
                <a:cubicBezTo>
                  <a:pt x="160" y="80"/>
                  <a:pt x="159" y="81"/>
                  <a:pt x="159" y="81"/>
                </a:cubicBezTo>
                <a:cubicBezTo>
                  <a:pt x="158" y="82"/>
                  <a:pt x="157" y="84"/>
                  <a:pt x="156" y="85"/>
                </a:cubicBezTo>
                <a:cubicBezTo>
                  <a:pt x="157" y="87"/>
                  <a:pt x="159" y="90"/>
                  <a:pt x="161" y="92"/>
                </a:cubicBezTo>
                <a:cubicBezTo>
                  <a:pt x="161" y="91"/>
                  <a:pt x="161" y="82"/>
                  <a:pt x="161" y="81"/>
                </a:cubicBezTo>
                <a:close/>
                <a:moveTo>
                  <a:pt x="11" y="99"/>
                </a:moveTo>
                <a:cubicBezTo>
                  <a:pt x="11" y="97"/>
                  <a:pt x="11" y="96"/>
                  <a:pt x="11" y="94"/>
                </a:cubicBezTo>
                <a:cubicBezTo>
                  <a:pt x="11" y="93"/>
                  <a:pt x="11" y="93"/>
                  <a:pt x="10" y="92"/>
                </a:cubicBezTo>
                <a:cubicBezTo>
                  <a:pt x="9" y="91"/>
                  <a:pt x="9" y="89"/>
                  <a:pt x="8" y="88"/>
                </a:cubicBezTo>
                <a:cubicBezTo>
                  <a:pt x="7" y="88"/>
                  <a:pt x="7" y="87"/>
                  <a:pt x="7" y="87"/>
                </a:cubicBezTo>
                <a:cubicBezTo>
                  <a:pt x="7" y="88"/>
                  <a:pt x="7" y="89"/>
                  <a:pt x="7" y="90"/>
                </a:cubicBezTo>
                <a:cubicBezTo>
                  <a:pt x="7" y="93"/>
                  <a:pt x="7" y="96"/>
                  <a:pt x="8" y="99"/>
                </a:cubicBezTo>
                <a:cubicBezTo>
                  <a:pt x="8" y="99"/>
                  <a:pt x="8" y="99"/>
                  <a:pt x="8" y="100"/>
                </a:cubicBezTo>
                <a:cubicBezTo>
                  <a:pt x="9" y="99"/>
                  <a:pt x="10" y="99"/>
                  <a:pt x="11" y="99"/>
                </a:cubicBezTo>
                <a:close/>
                <a:moveTo>
                  <a:pt x="223" y="73"/>
                </a:moveTo>
                <a:cubicBezTo>
                  <a:pt x="222" y="74"/>
                  <a:pt x="221" y="76"/>
                  <a:pt x="220" y="77"/>
                </a:cubicBezTo>
                <a:cubicBezTo>
                  <a:pt x="219" y="78"/>
                  <a:pt x="218" y="80"/>
                  <a:pt x="219" y="82"/>
                </a:cubicBezTo>
                <a:cubicBezTo>
                  <a:pt x="219" y="82"/>
                  <a:pt x="219" y="83"/>
                  <a:pt x="219" y="83"/>
                </a:cubicBezTo>
                <a:cubicBezTo>
                  <a:pt x="219" y="83"/>
                  <a:pt x="219" y="84"/>
                  <a:pt x="219" y="84"/>
                </a:cubicBezTo>
                <a:cubicBezTo>
                  <a:pt x="221" y="82"/>
                  <a:pt x="223" y="80"/>
                  <a:pt x="224" y="79"/>
                </a:cubicBezTo>
                <a:cubicBezTo>
                  <a:pt x="224" y="79"/>
                  <a:pt x="225" y="78"/>
                  <a:pt x="225" y="78"/>
                </a:cubicBezTo>
                <a:cubicBezTo>
                  <a:pt x="225" y="76"/>
                  <a:pt x="225" y="75"/>
                  <a:pt x="223" y="73"/>
                </a:cubicBezTo>
                <a:close/>
                <a:moveTo>
                  <a:pt x="193" y="124"/>
                </a:moveTo>
                <a:cubicBezTo>
                  <a:pt x="193" y="125"/>
                  <a:pt x="193" y="125"/>
                  <a:pt x="193" y="125"/>
                </a:cubicBezTo>
                <a:cubicBezTo>
                  <a:pt x="193" y="124"/>
                  <a:pt x="193" y="124"/>
                  <a:pt x="193" y="124"/>
                </a:cubicBezTo>
                <a:cubicBezTo>
                  <a:pt x="195" y="121"/>
                  <a:pt x="197" y="118"/>
                  <a:pt x="199" y="116"/>
                </a:cubicBezTo>
                <a:cubicBezTo>
                  <a:pt x="200" y="115"/>
                  <a:pt x="200" y="114"/>
                  <a:pt x="199" y="113"/>
                </a:cubicBezTo>
                <a:cubicBezTo>
                  <a:pt x="199" y="113"/>
                  <a:pt x="198" y="113"/>
                  <a:pt x="198" y="113"/>
                </a:cubicBezTo>
                <a:cubicBezTo>
                  <a:pt x="196" y="114"/>
                  <a:pt x="195" y="116"/>
                  <a:pt x="193" y="118"/>
                </a:cubicBezTo>
                <a:cubicBezTo>
                  <a:pt x="193" y="118"/>
                  <a:pt x="193" y="118"/>
                  <a:pt x="193" y="119"/>
                </a:cubicBezTo>
                <a:cubicBezTo>
                  <a:pt x="193" y="121"/>
                  <a:pt x="193" y="123"/>
                  <a:pt x="193" y="124"/>
                </a:cubicBezTo>
                <a:close/>
                <a:moveTo>
                  <a:pt x="142" y="45"/>
                </a:moveTo>
                <a:cubicBezTo>
                  <a:pt x="142" y="45"/>
                  <a:pt x="142" y="45"/>
                  <a:pt x="142" y="45"/>
                </a:cubicBezTo>
                <a:cubicBezTo>
                  <a:pt x="141" y="45"/>
                  <a:pt x="141" y="44"/>
                  <a:pt x="141" y="44"/>
                </a:cubicBezTo>
                <a:cubicBezTo>
                  <a:pt x="137" y="44"/>
                  <a:pt x="132" y="44"/>
                  <a:pt x="128" y="44"/>
                </a:cubicBezTo>
                <a:cubicBezTo>
                  <a:pt x="118" y="43"/>
                  <a:pt x="107" y="43"/>
                  <a:pt x="97" y="43"/>
                </a:cubicBezTo>
                <a:cubicBezTo>
                  <a:pt x="97" y="43"/>
                  <a:pt x="96" y="43"/>
                  <a:pt x="96" y="43"/>
                </a:cubicBezTo>
                <a:cubicBezTo>
                  <a:pt x="95" y="43"/>
                  <a:pt x="95" y="44"/>
                  <a:pt x="96" y="44"/>
                </a:cubicBezTo>
                <a:cubicBezTo>
                  <a:pt x="96" y="44"/>
                  <a:pt x="97" y="44"/>
                  <a:pt x="98" y="44"/>
                </a:cubicBezTo>
                <a:cubicBezTo>
                  <a:pt x="109" y="44"/>
                  <a:pt x="121" y="44"/>
                  <a:pt x="133" y="45"/>
                </a:cubicBezTo>
                <a:cubicBezTo>
                  <a:pt x="136" y="45"/>
                  <a:pt x="139" y="45"/>
                  <a:pt x="142" y="45"/>
                </a:cubicBezTo>
                <a:close/>
                <a:moveTo>
                  <a:pt x="217" y="97"/>
                </a:moveTo>
                <a:cubicBezTo>
                  <a:pt x="219" y="96"/>
                  <a:pt x="220" y="95"/>
                  <a:pt x="221" y="93"/>
                </a:cubicBezTo>
                <a:cubicBezTo>
                  <a:pt x="222" y="92"/>
                  <a:pt x="223" y="91"/>
                  <a:pt x="224" y="90"/>
                </a:cubicBezTo>
                <a:cubicBezTo>
                  <a:pt x="224" y="89"/>
                  <a:pt x="224" y="87"/>
                  <a:pt x="224" y="86"/>
                </a:cubicBezTo>
                <a:cubicBezTo>
                  <a:pt x="224" y="86"/>
                  <a:pt x="224" y="86"/>
                  <a:pt x="224" y="86"/>
                </a:cubicBezTo>
                <a:cubicBezTo>
                  <a:pt x="224" y="86"/>
                  <a:pt x="224" y="85"/>
                  <a:pt x="224" y="85"/>
                </a:cubicBezTo>
                <a:cubicBezTo>
                  <a:pt x="224" y="85"/>
                  <a:pt x="224" y="86"/>
                  <a:pt x="223" y="86"/>
                </a:cubicBezTo>
                <a:cubicBezTo>
                  <a:pt x="221" y="88"/>
                  <a:pt x="219" y="91"/>
                  <a:pt x="217" y="94"/>
                </a:cubicBezTo>
                <a:cubicBezTo>
                  <a:pt x="217" y="95"/>
                  <a:pt x="216" y="95"/>
                  <a:pt x="217" y="96"/>
                </a:cubicBezTo>
                <a:cubicBezTo>
                  <a:pt x="217" y="97"/>
                  <a:pt x="217" y="97"/>
                  <a:pt x="217" y="97"/>
                </a:cubicBezTo>
                <a:close/>
                <a:moveTo>
                  <a:pt x="214" y="62"/>
                </a:moveTo>
                <a:cubicBezTo>
                  <a:pt x="214" y="62"/>
                  <a:pt x="214" y="62"/>
                  <a:pt x="214" y="62"/>
                </a:cubicBezTo>
                <a:cubicBezTo>
                  <a:pt x="212" y="64"/>
                  <a:pt x="209" y="66"/>
                  <a:pt x="207" y="69"/>
                </a:cubicBezTo>
                <a:cubicBezTo>
                  <a:pt x="208" y="70"/>
                  <a:pt x="209" y="71"/>
                  <a:pt x="209" y="72"/>
                </a:cubicBezTo>
                <a:cubicBezTo>
                  <a:pt x="211" y="70"/>
                  <a:pt x="212" y="68"/>
                  <a:pt x="214" y="66"/>
                </a:cubicBezTo>
                <a:cubicBezTo>
                  <a:pt x="214" y="66"/>
                  <a:pt x="214" y="66"/>
                  <a:pt x="214" y="66"/>
                </a:cubicBezTo>
                <a:cubicBezTo>
                  <a:pt x="214" y="64"/>
                  <a:pt x="214" y="63"/>
                  <a:pt x="214" y="62"/>
                </a:cubicBezTo>
                <a:close/>
                <a:moveTo>
                  <a:pt x="44" y="90"/>
                </a:moveTo>
                <a:cubicBezTo>
                  <a:pt x="42" y="90"/>
                  <a:pt x="42" y="90"/>
                  <a:pt x="41" y="91"/>
                </a:cubicBezTo>
                <a:cubicBezTo>
                  <a:pt x="40" y="92"/>
                  <a:pt x="38" y="92"/>
                  <a:pt x="37" y="91"/>
                </a:cubicBezTo>
                <a:cubicBezTo>
                  <a:pt x="35" y="91"/>
                  <a:pt x="34" y="91"/>
                  <a:pt x="32" y="91"/>
                </a:cubicBezTo>
                <a:cubicBezTo>
                  <a:pt x="31" y="91"/>
                  <a:pt x="30" y="91"/>
                  <a:pt x="29" y="91"/>
                </a:cubicBezTo>
                <a:cubicBezTo>
                  <a:pt x="28" y="91"/>
                  <a:pt x="26" y="91"/>
                  <a:pt x="25" y="92"/>
                </a:cubicBezTo>
                <a:cubicBezTo>
                  <a:pt x="25" y="92"/>
                  <a:pt x="25" y="92"/>
                  <a:pt x="25" y="92"/>
                </a:cubicBezTo>
                <a:cubicBezTo>
                  <a:pt x="27" y="92"/>
                  <a:pt x="30" y="93"/>
                  <a:pt x="32" y="93"/>
                </a:cubicBezTo>
                <a:cubicBezTo>
                  <a:pt x="34" y="93"/>
                  <a:pt x="37" y="93"/>
                  <a:pt x="39" y="93"/>
                </a:cubicBezTo>
                <a:cubicBezTo>
                  <a:pt x="40" y="93"/>
                  <a:pt x="41" y="93"/>
                  <a:pt x="42" y="93"/>
                </a:cubicBezTo>
                <a:cubicBezTo>
                  <a:pt x="42" y="93"/>
                  <a:pt x="43" y="93"/>
                  <a:pt x="43" y="92"/>
                </a:cubicBezTo>
                <a:cubicBezTo>
                  <a:pt x="43" y="91"/>
                  <a:pt x="44" y="91"/>
                  <a:pt x="44" y="90"/>
                </a:cubicBezTo>
                <a:close/>
                <a:moveTo>
                  <a:pt x="148" y="92"/>
                </a:moveTo>
                <a:cubicBezTo>
                  <a:pt x="151" y="93"/>
                  <a:pt x="157" y="93"/>
                  <a:pt x="158" y="92"/>
                </a:cubicBezTo>
                <a:cubicBezTo>
                  <a:pt x="157" y="90"/>
                  <a:pt x="155" y="89"/>
                  <a:pt x="154" y="87"/>
                </a:cubicBezTo>
                <a:cubicBezTo>
                  <a:pt x="152" y="89"/>
                  <a:pt x="150" y="90"/>
                  <a:pt x="148" y="92"/>
                </a:cubicBezTo>
                <a:close/>
                <a:moveTo>
                  <a:pt x="51" y="68"/>
                </a:moveTo>
                <a:cubicBezTo>
                  <a:pt x="50" y="67"/>
                  <a:pt x="50" y="65"/>
                  <a:pt x="49" y="64"/>
                </a:cubicBezTo>
                <a:cubicBezTo>
                  <a:pt x="47" y="66"/>
                  <a:pt x="46" y="68"/>
                  <a:pt x="45" y="70"/>
                </a:cubicBezTo>
                <a:cubicBezTo>
                  <a:pt x="46" y="71"/>
                  <a:pt x="47" y="72"/>
                  <a:pt x="47" y="73"/>
                </a:cubicBezTo>
                <a:cubicBezTo>
                  <a:pt x="49" y="71"/>
                  <a:pt x="50" y="70"/>
                  <a:pt x="51" y="68"/>
                </a:cubicBezTo>
                <a:close/>
                <a:moveTo>
                  <a:pt x="81" y="81"/>
                </a:moveTo>
                <a:cubicBezTo>
                  <a:pt x="82" y="79"/>
                  <a:pt x="84" y="77"/>
                  <a:pt x="85" y="74"/>
                </a:cubicBezTo>
                <a:cubicBezTo>
                  <a:pt x="84" y="74"/>
                  <a:pt x="83" y="74"/>
                  <a:pt x="81" y="74"/>
                </a:cubicBezTo>
                <a:cubicBezTo>
                  <a:pt x="81" y="74"/>
                  <a:pt x="81" y="74"/>
                  <a:pt x="81" y="74"/>
                </a:cubicBezTo>
                <a:cubicBezTo>
                  <a:pt x="80" y="75"/>
                  <a:pt x="79" y="77"/>
                  <a:pt x="78" y="78"/>
                </a:cubicBezTo>
                <a:cubicBezTo>
                  <a:pt x="79" y="79"/>
                  <a:pt x="80" y="80"/>
                  <a:pt x="81" y="81"/>
                </a:cubicBezTo>
                <a:close/>
                <a:moveTo>
                  <a:pt x="144" y="82"/>
                </a:moveTo>
                <a:cubicBezTo>
                  <a:pt x="144" y="82"/>
                  <a:pt x="144" y="82"/>
                  <a:pt x="144" y="82"/>
                </a:cubicBezTo>
                <a:cubicBezTo>
                  <a:pt x="143" y="83"/>
                  <a:pt x="142" y="84"/>
                  <a:pt x="142" y="85"/>
                </a:cubicBezTo>
                <a:cubicBezTo>
                  <a:pt x="141" y="85"/>
                  <a:pt x="140" y="86"/>
                  <a:pt x="139" y="87"/>
                </a:cubicBezTo>
                <a:cubicBezTo>
                  <a:pt x="141" y="89"/>
                  <a:pt x="142" y="91"/>
                  <a:pt x="143" y="92"/>
                </a:cubicBezTo>
                <a:cubicBezTo>
                  <a:pt x="144" y="88"/>
                  <a:pt x="144" y="85"/>
                  <a:pt x="144" y="82"/>
                </a:cubicBezTo>
                <a:close/>
                <a:moveTo>
                  <a:pt x="164" y="90"/>
                </a:moveTo>
                <a:cubicBezTo>
                  <a:pt x="164" y="91"/>
                  <a:pt x="164" y="92"/>
                  <a:pt x="164" y="93"/>
                </a:cubicBezTo>
                <a:cubicBezTo>
                  <a:pt x="165" y="93"/>
                  <a:pt x="166" y="93"/>
                  <a:pt x="168" y="93"/>
                </a:cubicBezTo>
                <a:cubicBezTo>
                  <a:pt x="168" y="92"/>
                  <a:pt x="169" y="90"/>
                  <a:pt x="170" y="89"/>
                </a:cubicBezTo>
                <a:cubicBezTo>
                  <a:pt x="169" y="88"/>
                  <a:pt x="169" y="87"/>
                  <a:pt x="168" y="87"/>
                </a:cubicBezTo>
                <a:cubicBezTo>
                  <a:pt x="167" y="88"/>
                  <a:pt x="166" y="90"/>
                  <a:pt x="164" y="90"/>
                </a:cubicBezTo>
                <a:close/>
                <a:moveTo>
                  <a:pt x="166" y="49"/>
                </a:moveTo>
                <a:cubicBezTo>
                  <a:pt x="164" y="49"/>
                  <a:pt x="161" y="49"/>
                  <a:pt x="158" y="49"/>
                </a:cubicBezTo>
                <a:cubicBezTo>
                  <a:pt x="158" y="49"/>
                  <a:pt x="158" y="49"/>
                  <a:pt x="159" y="49"/>
                </a:cubicBezTo>
                <a:cubicBezTo>
                  <a:pt x="160" y="49"/>
                  <a:pt x="160" y="50"/>
                  <a:pt x="160" y="51"/>
                </a:cubicBezTo>
                <a:cubicBezTo>
                  <a:pt x="160" y="51"/>
                  <a:pt x="160" y="52"/>
                  <a:pt x="160" y="52"/>
                </a:cubicBezTo>
                <a:cubicBezTo>
                  <a:pt x="162" y="52"/>
                  <a:pt x="164" y="52"/>
                  <a:pt x="166" y="52"/>
                </a:cubicBezTo>
                <a:cubicBezTo>
                  <a:pt x="166" y="51"/>
                  <a:pt x="166" y="50"/>
                  <a:pt x="166" y="49"/>
                </a:cubicBezTo>
                <a:close/>
                <a:moveTo>
                  <a:pt x="145" y="48"/>
                </a:moveTo>
                <a:cubicBezTo>
                  <a:pt x="143" y="48"/>
                  <a:pt x="137" y="48"/>
                  <a:pt x="135" y="48"/>
                </a:cubicBezTo>
                <a:cubicBezTo>
                  <a:pt x="136" y="49"/>
                  <a:pt x="135" y="50"/>
                  <a:pt x="135" y="51"/>
                </a:cubicBezTo>
                <a:cubicBezTo>
                  <a:pt x="135" y="51"/>
                  <a:pt x="136" y="51"/>
                  <a:pt x="136" y="51"/>
                </a:cubicBezTo>
                <a:cubicBezTo>
                  <a:pt x="138" y="51"/>
                  <a:pt x="139" y="51"/>
                  <a:pt x="141" y="51"/>
                </a:cubicBezTo>
                <a:cubicBezTo>
                  <a:pt x="141" y="50"/>
                  <a:pt x="142" y="50"/>
                  <a:pt x="142" y="50"/>
                </a:cubicBezTo>
                <a:cubicBezTo>
                  <a:pt x="143" y="49"/>
                  <a:pt x="143" y="49"/>
                  <a:pt x="144" y="49"/>
                </a:cubicBezTo>
                <a:cubicBezTo>
                  <a:pt x="144" y="49"/>
                  <a:pt x="144" y="49"/>
                  <a:pt x="145" y="49"/>
                </a:cubicBezTo>
                <a:cubicBezTo>
                  <a:pt x="145" y="49"/>
                  <a:pt x="145" y="49"/>
                  <a:pt x="145" y="48"/>
                </a:cubicBezTo>
                <a:close/>
                <a:moveTo>
                  <a:pt x="10" y="46"/>
                </a:moveTo>
                <a:cubicBezTo>
                  <a:pt x="9" y="49"/>
                  <a:pt x="10" y="57"/>
                  <a:pt x="11" y="58"/>
                </a:cubicBezTo>
                <a:cubicBezTo>
                  <a:pt x="11" y="57"/>
                  <a:pt x="11" y="56"/>
                  <a:pt x="12" y="55"/>
                </a:cubicBezTo>
                <a:cubicBezTo>
                  <a:pt x="12" y="54"/>
                  <a:pt x="12" y="53"/>
                  <a:pt x="13" y="52"/>
                </a:cubicBezTo>
                <a:cubicBezTo>
                  <a:pt x="13" y="51"/>
                  <a:pt x="13" y="51"/>
                  <a:pt x="13" y="50"/>
                </a:cubicBezTo>
                <a:cubicBezTo>
                  <a:pt x="12" y="49"/>
                  <a:pt x="12" y="48"/>
                  <a:pt x="12" y="48"/>
                </a:cubicBezTo>
                <a:cubicBezTo>
                  <a:pt x="12" y="47"/>
                  <a:pt x="13" y="47"/>
                  <a:pt x="13" y="47"/>
                </a:cubicBezTo>
                <a:cubicBezTo>
                  <a:pt x="12" y="47"/>
                  <a:pt x="11" y="47"/>
                  <a:pt x="10" y="46"/>
                </a:cubicBezTo>
                <a:close/>
                <a:moveTo>
                  <a:pt x="90" y="63"/>
                </a:moveTo>
                <a:cubicBezTo>
                  <a:pt x="90" y="63"/>
                  <a:pt x="89" y="63"/>
                  <a:pt x="89" y="64"/>
                </a:cubicBezTo>
                <a:cubicBezTo>
                  <a:pt x="88" y="65"/>
                  <a:pt x="87" y="67"/>
                  <a:pt x="86" y="68"/>
                </a:cubicBezTo>
                <a:cubicBezTo>
                  <a:pt x="85" y="69"/>
                  <a:pt x="84" y="70"/>
                  <a:pt x="84" y="72"/>
                </a:cubicBezTo>
                <a:cubicBezTo>
                  <a:pt x="85" y="72"/>
                  <a:pt x="86" y="72"/>
                  <a:pt x="86" y="72"/>
                </a:cubicBezTo>
                <a:cubicBezTo>
                  <a:pt x="88" y="70"/>
                  <a:pt x="89" y="67"/>
                  <a:pt x="91" y="64"/>
                </a:cubicBezTo>
                <a:cubicBezTo>
                  <a:pt x="91" y="64"/>
                  <a:pt x="90" y="63"/>
                  <a:pt x="90" y="63"/>
                </a:cubicBezTo>
                <a:close/>
                <a:moveTo>
                  <a:pt x="42" y="63"/>
                </a:moveTo>
                <a:cubicBezTo>
                  <a:pt x="42" y="63"/>
                  <a:pt x="42" y="63"/>
                  <a:pt x="42" y="63"/>
                </a:cubicBezTo>
                <a:cubicBezTo>
                  <a:pt x="43" y="62"/>
                  <a:pt x="44" y="60"/>
                  <a:pt x="46" y="58"/>
                </a:cubicBezTo>
                <a:cubicBezTo>
                  <a:pt x="45" y="57"/>
                  <a:pt x="44" y="56"/>
                  <a:pt x="43" y="54"/>
                </a:cubicBezTo>
                <a:cubicBezTo>
                  <a:pt x="42" y="56"/>
                  <a:pt x="41" y="57"/>
                  <a:pt x="41" y="58"/>
                </a:cubicBezTo>
                <a:cubicBezTo>
                  <a:pt x="41" y="58"/>
                  <a:pt x="41" y="58"/>
                  <a:pt x="41" y="58"/>
                </a:cubicBezTo>
                <a:cubicBezTo>
                  <a:pt x="41" y="60"/>
                  <a:pt x="41" y="62"/>
                  <a:pt x="42" y="63"/>
                </a:cubicBezTo>
                <a:close/>
                <a:moveTo>
                  <a:pt x="75" y="64"/>
                </a:moveTo>
                <a:cubicBezTo>
                  <a:pt x="75" y="63"/>
                  <a:pt x="74" y="62"/>
                  <a:pt x="74" y="62"/>
                </a:cubicBezTo>
                <a:cubicBezTo>
                  <a:pt x="73" y="62"/>
                  <a:pt x="72" y="62"/>
                  <a:pt x="71" y="63"/>
                </a:cubicBezTo>
                <a:cubicBezTo>
                  <a:pt x="71" y="64"/>
                  <a:pt x="70" y="65"/>
                  <a:pt x="70" y="65"/>
                </a:cubicBezTo>
                <a:cubicBezTo>
                  <a:pt x="70" y="66"/>
                  <a:pt x="69" y="66"/>
                  <a:pt x="69" y="67"/>
                </a:cubicBezTo>
                <a:cubicBezTo>
                  <a:pt x="70" y="67"/>
                  <a:pt x="70" y="68"/>
                  <a:pt x="70" y="69"/>
                </a:cubicBezTo>
                <a:cubicBezTo>
                  <a:pt x="70" y="69"/>
                  <a:pt x="71" y="69"/>
                  <a:pt x="71" y="69"/>
                </a:cubicBezTo>
                <a:cubicBezTo>
                  <a:pt x="72" y="67"/>
                  <a:pt x="74" y="65"/>
                  <a:pt x="75" y="64"/>
                </a:cubicBezTo>
                <a:close/>
                <a:moveTo>
                  <a:pt x="18" y="61"/>
                </a:moveTo>
                <a:cubicBezTo>
                  <a:pt x="20" y="59"/>
                  <a:pt x="21" y="57"/>
                  <a:pt x="22" y="55"/>
                </a:cubicBezTo>
                <a:cubicBezTo>
                  <a:pt x="22" y="55"/>
                  <a:pt x="22" y="54"/>
                  <a:pt x="22" y="54"/>
                </a:cubicBezTo>
                <a:cubicBezTo>
                  <a:pt x="22" y="53"/>
                  <a:pt x="22" y="52"/>
                  <a:pt x="21" y="50"/>
                </a:cubicBezTo>
                <a:cubicBezTo>
                  <a:pt x="21" y="51"/>
                  <a:pt x="21" y="51"/>
                  <a:pt x="21" y="51"/>
                </a:cubicBezTo>
                <a:cubicBezTo>
                  <a:pt x="20" y="53"/>
                  <a:pt x="18" y="56"/>
                  <a:pt x="17" y="59"/>
                </a:cubicBezTo>
                <a:cubicBezTo>
                  <a:pt x="17" y="59"/>
                  <a:pt x="17" y="59"/>
                  <a:pt x="17" y="60"/>
                </a:cubicBezTo>
                <a:cubicBezTo>
                  <a:pt x="18" y="60"/>
                  <a:pt x="18" y="60"/>
                  <a:pt x="18" y="61"/>
                </a:cubicBezTo>
                <a:close/>
                <a:moveTo>
                  <a:pt x="243" y="85"/>
                </a:moveTo>
                <a:cubicBezTo>
                  <a:pt x="245" y="84"/>
                  <a:pt x="245" y="84"/>
                  <a:pt x="244" y="82"/>
                </a:cubicBezTo>
                <a:cubicBezTo>
                  <a:pt x="244" y="82"/>
                  <a:pt x="244" y="82"/>
                  <a:pt x="244" y="82"/>
                </a:cubicBezTo>
                <a:cubicBezTo>
                  <a:pt x="241" y="79"/>
                  <a:pt x="239" y="77"/>
                  <a:pt x="237" y="74"/>
                </a:cubicBezTo>
                <a:cubicBezTo>
                  <a:pt x="237" y="74"/>
                  <a:pt x="237" y="74"/>
                  <a:pt x="236" y="73"/>
                </a:cubicBezTo>
                <a:cubicBezTo>
                  <a:pt x="238" y="78"/>
                  <a:pt x="240" y="82"/>
                  <a:pt x="243" y="85"/>
                </a:cubicBezTo>
                <a:close/>
                <a:moveTo>
                  <a:pt x="210" y="31"/>
                </a:moveTo>
                <a:cubicBezTo>
                  <a:pt x="210" y="31"/>
                  <a:pt x="210" y="31"/>
                  <a:pt x="210" y="31"/>
                </a:cubicBezTo>
                <a:cubicBezTo>
                  <a:pt x="210" y="30"/>
                  <a:pt x="209" y="30"/>
                  <a:pt x="209" y="30"/>
                </a:cubicBezTo>
                <a:cubicBezTo>
                  <a:pt x="207" y="27"/>
                  <a:pt x="206" y="24"/>
                  <a:pt x="204" y="21"/>
                </a:cubicBezTo>
                <a:cubicBezTo>
                  <a:pt x="203" y="18"/>
                  <a:pt x="201" y="16"/>
                  <a:pt x="199" y="13"/>
                </a:cubicBezTo>
                <a:cubicBezTo>
                  <a:pt x="198" y="13"/>
                  <a:pt x="198" y="13"/>
                  <a:pt x="197" y="12"/>
                </a:cubicBezTo>
                <a:cubicBezTo>
                  <a:pt x="197" y="12"/>
                  <a:pt x="197" y="12"/>
                  <a:pt x="197" y="12"/>
                </a:cubicBezTo>
                <a:cubicBezTo>
                  <a:pt x="198" y="13"/>
                  <a:pt x="198" y="14"/>
                  <a:pt x="199" y="15"/>
                </a:cubicBezTo>
                <a:cubicBezTo>
                  <a:pt x="200" y="15"/>
                  <a:pt x="200" y="16"/>
                  <a:pt x="200" y="17"/>
                </a:cubicBezTo>
                <a:cubicBezTo>
                  <a:pt x="200" y="17"/>
                  <a:pt x="200" y="18"/>
                  <a:pt x="201" y="18"/>
                </a:cubicBezTo>
                <a:cubicBezTo>
                  <a:pt x="204" y="22"/>
                  <a:pt x="206" y="26"/>
                  <a:pt x="209" y="30"/>
                </a:cubicBezTo>
                <a:cubicBezTo>
                  <a:pt x="209" y="31"/>
                  <a:pt x="209" y="31"/>
                  <a:pt x="210" y="31"/>
                </a:cubicBezTo>
                <a:close/>
                <a:moveTo>
                  <a:pt x="234" y="82"/>
                </a:moveTo>
                <a:cubicBezTo>
                  <a:pt x="234" y="81"/>
                  <a:pt x="234" y="80"/>
                  <a:pt x="234" y="80"/>
                </a:cubicBezTo>
                <a:cubicBezTo>
                  <a:pt x="232" y="77"/>
                  <a:pt x="231" y="74"/>
                  <a:pt x="229" y="72"/>
                </a:cubicBezTo>
                <a:cubicBezTo>
                  <a:pt x="227" y="69"/>
                  <a:pt x="226" y="66"/>
                  <a:pt x="224" y="63"/>
                </a:cubicBezTo>
                <a:cubicBezTo>
                  <a:pt x="224" y="63"/>
                  <a:pt x="224" y="62"/>
                  <a:pt x="224" y="62"/>
                </a:cubicBezTo>
                <a:cubicBezTo>
                  <a:pt x="223" y="63"/>
                  <a:pt x="223" y="63"/>
                  <a:pt x="222" y="64"/>
                </a:cubicBezTo>
                <a:cubicBezTo>
                  <a:pt x="223" y="65"/>
                  <a:pt x="224" y="66"/>
                  <a:pt x="225" y="67"/>
                </a:cubicBezTo>
                <a:cubicBezTo>
                  <a:pt x="225" y="67"/>
                  <a:pt x="225" y="67"/>
                  <a:pt x="225" y="67"/>
                </a:cubicBezTo>
                <a:cubicBezTo>
                  <a:pt x="226" y="67"/>
                  <a:pt x="227" y="68"/>
                  <a:pt x="227" y="69"/>
                </a:cubicBezTo>
                <a:cubicBezTo>
                  <a:pt x="227" y="70"/>
                  <a:pt x="228" y="71"/>
                  <a:pt x="228" y="72"/>
                </a:cubicBezTo>
                <a:cubicBezTo>
                  <a:pt x="230" y="75"/>
                  <a:pt x="232" y="78"/>
                  <a:pt x="233" y="81"/>
                </a:cubicBezTo>
                <a:cubicBezTo>
                  <a:pt x="233" y="81"/>
                  <a:pt x="234" y="81"/>
                  <a:pt x="234" y="82"/>
                </a:cubicBezTo>
                <a:close/>
                <a:moveTo>
                  <a:pt x="222" y="59"/>
                </a:moveTo>
                <a:cubicBezTo>
                  <a:pt x="219" y="56"/>
                  <a:pt x="217" y="54"/>
                  <a:pt x="214" y="51"/>
                </a:cubicBezTo>
                <a:cubicBezTo>
                  <a:pt x="214" y="51"/>
                  <a:pt x="214" y="52"/>
                  <a:pt x="213" y="52"/>
                </a:cubicBezTo>
                <a:cubicBezTo>
                  <a:pt x="214" y="53"/>
                  <a:pt x="215" y="54"/>
                  <a:pt x="216" y="55"/>
                </a:cubicBezTo>
                <a:cubicBezTo>
                  <a:pt x="216" y="55"/>
                  <a:pt x="216" y="55"/>
                  <a:pt x="216" y="55"/>
                </a:cubicBezTo>
                <a:cubicBezTo>
                  <a:pt x="217" y="56"/>
                  <a:pt x="217" y="56"/>
                  <a:pt x="217" y="57"/>
                </a:cubicBezTo>
                <a:cubicBezTo>
                  <a:pt x="217" y="57"/>
                  <a:pt x="217" y="57"/>
                  <a:pt x="218" y="58"/>
                </a:cubicBezTo>
                <a:cubicBezTo>
                  <a:pt x="218" y="59"/>
                  <a:pt x="219" y="60"/>
                  <a:pt x="220" y="61"/>
                </a:cubicBezTo>
                <a:cubicBezTo>
                  <a:pt x="221" y="60"/>
                  <a:pt x="221" y="60"/>
                  <a:pt x="222" y="59"/>
                </a:cubicBezTo>
                <a:close/>
                <a:moveTo>
                  <a:pt x="220" y="67"/>
                </a:moveTo>
                <a:cubicBezTo>
                  <a:pt x="219" y="67"/>
                  <a:pt x="219" y="68"/>
                  <a:pt x="218" y="69"/>
                </a:cubicBezTo>
                <a:cubicBezTo>
                  <a:pt x="218" y="70"/>
                  <a:pt x="217" y="71"/>
                  <a:pt x="218" y="72"/>
                </a:cubicBezTo>
                <a:cubicBezTo>
                  <a:pt x="218" y="73"/>
                  <a:pt x="218" y="74"/>
                  <a:pt x="218" y="75"/>
                </a:cubicBezTo>
                <a:cubicBezTo>
                  <a:pt x="220" y="73"/>
                  <a:pt x="221" y="72"/>
                  <a:pt x="222" y="71"/>
                </a:cubicBezTo>
                <a:cubicBezTo>
                  <a:pt x="222" y="69"/>
                  <a:pt x="221" y="68"/>
                  <a:pt x="220" y="67"/>
                </a:cubicBezTo>
                <a:close/>
                <a:moveTo>
                  <a:pt x="56" y="63"/>
                </a:moveTo>
                <a:cubicBezTo>
                  <a:pt x="57" y="61"/>
                  <a:pt x="58" y="60"/>
                  <a:pt x="59" y="59"/>
                </a:cubicBezTo>
                <a:cubicBezTo>
                  <a:pt x="58" y="57"/>
                  <a:pt x="57" y="55"/>
                  <a:pt x="55" y="53"/>
                </a:cubicBezTo>
                <a:cubicBezTo>
                  <a:pt x="55" y="53"/>
                  <a:pt x="55" y="54"/>
                  <a:pt x="55" y="55"/>
                </a:cubicBezTo>
                <a:cubicBezTo>
                  <a:pt x="55" y="55"/>
                  <a:pt x="55" y="56"/>
                  <a:pt x="55" y="56"/>
                </a:cubicBezTo>
                <a:cubicBezTo>
                  <a:pt x="55" y="58"/>
                  <a:pt x="56" y="60"/>
                  <a:pt x="56" y="63"/>
                </a:cubicBezTo>
                <a:close/>
                <a:moveTo>
                  <a:pt x="64" y="48"/>
                </a:moveTo>
                <a:cubicBezTo>
                  <a:pt x="64" y="48"/>
                  <a:pt x="64" y="48"/>
                  <a:pt x="64" y="48"/>
                </a:cubicBezTo>
                <a:cubicBezTo>
                  <a:pt x="62" y="48"/>
                  <a:pt x="61" y="48"/>
                  <a:pt x="60" y="47"/>
                </a:cubicBezTo>
                <a:cubicBezTo>
                  <a:pt x="59" y="47"/>
                  <a:pt x="58" y="48"/>
                  <a:pt x="58" y="49"/>
                </a:cubicBezTo>
                <a:cubicBezTo>
                  <a:pt x="57" y="50"/>
                  <a:pt x="57" y="50"/>
                  <a:pt x="57" y="51"/>
                </a:cubicBezTo>
                <a:cubicBezTo>
                  <a:pt x="59" y="51"/>
                  <a:pt x="62" y="51"/>
                  <a:pt x="64" y="51"/>
                </a:cubicBezTo>
                <a:cubicBezTo>
                  <a:pt x="64" y="50"/>
                  <a:pt x="64" y="49"/>
                  <a:pt x="64" y="48"/>
                </a:cubicBezTo>
                <a:close/>
                <a:moveTo>
                  <a:pt x="102" y="50"/>
                </a:moveTo>
                <a:cubicBezTo>
                  <a:pt x="103" y="51"/>
                  <a:pt x="103" y="51"/>
                  <a:pt x="104" y="51"/>
                </a:cubicBezTo>
                <a:cubicBezTo>
                  <a:pt x="106" y="51"/>
                  <a:pt x="107" y="51"/>
                  <a:pt x="109" y="51"/>
                </a:cubicBezTo>
                <a:cubicBezTo>
                  <a:pt x="110" y="51"/>
                  <a:pt x="110" y="51"/>
                  <a:pt x="111" y="50"/>
                </a:cubicBezTo>
                <a:cubicBezTo>
                  <a:pt x="111" y="50"/>
                  <a:pt x="112" y="49"/>
                  <a:pt x="112" y="48"/>
                </a:cubicBezTo>
                <a:cubicBezTo>
                  <a:pt x="109" y="48"/>
                  <a:pt x="107" y="48"/>
                  <a:pt x="104" y="48"/>
                </a:cubicBezTo>
                <a:cubicBezTo>
                  <a:pt x="103" y="49"/>
                  <a:pt x="103" y="50"/>
                  <a:pt x="102" y="50"/>
                </a:cubicBezTo>
                <a:close/>
                <a:moveTo>
                  <a:pt x="152" y="64"/>
                </a:moveTo>
                <a:cubicBezTo>
                  <a:pt x="152" y="64"/>
                  <a:pt x="152" y="65"/>
                  <a:pt x="153" y="65"/>
                </a:cubicBezTo>
                <a:cubicBezTo>
                  <a:pt x="153" y="65"/>
                  <a:pt x="153" y="66"/>
                  <a:pt x="153" y="66"/>
                </a:cubicBezTo>
                <a:cubicBezTo>
                  <a:pt x="154" y="66"/>
                  <a:pt x="155" y="66"/>
                  <a:pt x="155" y="66"/>
                </a:cubicBezTo>
                <a:cubicBezTo>
                  <a:pt x="156" y="65"/>
                  <a:pt x="157" y="65"/>
                  <a:pt x="156" y="64"/>
                </a:cubicBezTo>
                <a:cubicBezTo>
                  <a:pt x="156" y="63"/>
                  <a:pt x="156" y="62"/>
                  <a:pt x="156" y="61"/>
                </a:cubicBezTo>
                <a:cubicBezTo>
                  <a:pt x="156" y="60"/>
                  <a:pt x="155" y="60"/>
                  <a:pt x="155" y="59"/>
                </a:cubicBezTo>
                <a:cubicBezTo>
                  <a:pt x="154" y="60"/>
                  <a:pt x="153" y="62"/>
                  <a:pt x="152" y="64"/>
                </a:cubicBezTo>
                <a:close/>
                <a:moveTo>
                  <a:pt x="210" y="79"/>
                </a:moveTo>
                <a:cubicBezTo>
                  <a:pt x="209" y="81"/>
                  <a:pt x="207" y="82"/>
                  <a:pt x="207" y="85"/>
                </a:cubicBezTo>
                <a:cubicBezTo>
                  <a:pt x="206" y="86"/>
                  <a:pt x="206" y="87"/>
                  <a:pt x="207" y="88"/>
                </a:cubicBezTo>
                <a:cubicBezTo>
                  <a:pt x="209" y="86"/>
                  <a:pt x="210" y="84"/>
                  <a:pt x="212" y="82"/>
                </a:cubicBezTo>
                <a:cubicBezTo>
                  <a:pt x="211" y="81"/>
                  <a:pt x="211" y="80"/>
                  <a:pt x="210" y="79"/>
                </a:cubicBezTo>
                <a:close/>
                <a:moveTo>
                  <a:pt x="163" y="77"/>
                </a:moveTo>
                <a:cubicBezTo>
                  <a:pt x="164" y="77"/>
                  <a:pt x="164" y="78"/>
                  <a:pt x="165" y="78"/>
                </a:cubicBezTo>
                <a:cubicBezTo>
                  <a:pt x="166" y="78"/>
                  <a:pt x="167" y="78"/>
                  <a:pt x="168" y="78"/>
                </a:cubicBezTo>
                <a:cubicBezTo>
                  <a:pt x="168" y="78"/>
                  <a:pt x="168" y="78"/>
                  <a:pt x="168" y="78"/>
                </a:cubicBezTo>
                <a:cubicBezTo>
                  <a:pt x="169" y="77"/>
                  <a:pt x="169" y="76"/>
                  <a:pt x="169" y="76"/>
                </a:cubicBezTo>
                <a:cubicBezTo>
                  <a:pt x="169" y="75"/>
                  <a:pt x="168" y="74"/>
                  <a:pt x="168" y="73"/>
                </a:cubicBezTo>
                <a:cubicBezTo>
                  <a:pt x="167" y="74"/>
                  <a:pt x="166" y="74"/>
                  <a:pt x="166" y="74"/>
                </a:cubicBezTo>
                <a:cubicBezTo>
                  <a:pt x="165" y="75"/>
                  <a:pt x="164" y="76"/>
                  <a:pt x="163" y="77"/>
                </a:cubicBezTo>
                <a:close/>
                <a:moveTo>
                  <a:pt x="92" y="43"/>
                </a:moveTo>
                <a:cubicBezTo>
                  <a:pt x="83" y="43"/>
                  <a:pt x="74" y="43"/>
                  <a:pt x="66" y="43"/>
                </a:cubicBezTo>
                <a:cubicBezTo>
                  <a:pt x="72" y="44"/>
                  <a:pt x="78" y="44"/>
                  <a:pt x="84" y="44"/>
                </a:cubicBezTo>
                <a:cubicBezTo>
                  <a:pt x="86" y="44"/>
                  <a:pt x="88" y="44"/>
                  <a:pt x="91" y="44"/>
                </a:cubicBezTo>
                <a:cubicBezTo>
                  <a:pt x="91" y="44"/>
                  <a:pt x="92" y="44"/>
                  <a:pt x="92" y="43"/>
                </a:cubicBezTo>
                <a:close/>
                <a:moveTo>
                  <a:pt x="32" y="76"/>
                </a:moveTo>
                <a:cubicBezTo>
                  <a:pt x="34" y="74"/>
                  <a:pt x="35" y="72"/>
                  <a:pt x="37" y="71"/>
                </a:cubicBezTo>
                <a:cubicBezTo>
                  <a:pt x="36" y="70"/>
                  <a:pt x="35" y="69"/>
                  <a:pt x="35" y="68"/>
                </a:cubicBezTo>
                <a:cubicBezTo>
                  <a:pt x="34" y="70"/>
                  <a:pt x="33" y="71"/>
                  <a:pt x="32" y="73"/>
                </a:cubicBezTo>
                <a:cubicBezTo>
                  <a:pt x="32" y="73"/>
                  <a:pt x="32" y="74"/>
                  <a:pt x="32" y="74"/>
                </a:cubicBezTo>
                <a:cubicBezTo>
                  <a:pt x="32" y="75"/>
                  <a:pt x="32" y="75"/>
                  <a:pt x="32" y="76"/>
                </a:cubicBezTo>
                <a:close/>
                <a:moveTo>
                  <a:pt x="133" y="48"/>
                </a:moveTo>
                <a:cubicBezTo>
                  <a:pt x="133" y="48"/>
                  <a:pt x="133" y="48"/>
                  <a:pt x="133" y="48"/>
                </a:cubicBezTo>
                <a:cubicBezTo>
                  <a:pt x="131" y="48"/>
                  <a:pt x="128" y="48"/>
                  <a:pt x="126" y="48"/>
                </a:cubicBezTo>
                <a:cubicBezTo>
                  <a:pt x="126" y="48"/>
                  <a:pt x="125" y="48"/>
                  <a:pt x="125" y="48"/>
                </a:cubicBezTo>
                <a:cubicBezTo>
                  <a:pt x="125" y="49"/>
                  <a:pt x="124" y="50"/>
                  <a:pt x="124" y="51"/>
                </a:cubicBezTo>
                <a:cubicBezTo>
                  <a:pt x="125" y="51"/>
                  <a:pt x="126" y="51"/>
                  <a:pt x="127" y="51"/>
                </a:cubicBezTo>
                <a:cubicBezTo>
                  <a:pt x="127" y="51"/>
                  <a:pt x="127" y="51"/>
                  <a:pt x="127" y="51"/>
                </a:cubicBezTo>
                <a:cubicBezTo>
                  <a:pt x="128" y="50"/>
                  <a:pt x="128" y="50"/>
                  <a:pt x="129" y="49"/>
                </a:cubicBezTo>
                <a:cubicBezTo>
                  <a:pt x="130" y="49"/>
                  <a:pt x="130" y="49"/>
                  <a:pt x="131" y="50"/>
                </a:cubicBezTo>
                <a:cubicBezTo>
                  <a:pt x="132" y="49"/>
                  <a:pt x="132" y="49"/>
                  <a:pt x="133" y="48"/>
                </a:cubicBezTo>
                <a:close/>
                <a:moveTo>
                  <a:pt x="80" y="56"/>
                </a:moveTo>
                <a:cubicBezTo>
                  <a:pt x="80" y="56"/>
                  <a:pt x="80" y="55"/>
                  <a:pt x="80" y="55"/>
                </a:cubicBezTo>
                <a:cubicBezTo>
                  <a:pt x="80" y="54"/>
                  <a:pt x="77" y="54"/>
                  <a:pt x="77" y="55"/>
                </a:cubicBezTo>
                <a:cubicBezTo>
                  <a:pt x="77" y="55"/>
                  <a:pt x="76" y="55"/>
                  <a:pt x="76" y="55"/>
                </a:cubicBezTo>
                <a:cubicBezTo>
                  <a:pt x="76" y="56"/>
                  <a:pt x="75" y="57"/>
                  <a:pt x="75" y="57"/>
                </a:cubicBezTo>
                <a:cubicBezTo>
                  <a:pt x="75" y="58"/>
                  <a:pt x="75" y="58"/>
                  <a:pt x="75" y="58"/>
                </a:cubicBezTo>
                <a:cubicBezTo>
                  <a:pt x="75" y="59"/>
                  <a:pt x="75" y="59"/>
                  <a:pt x="76" y="59"/>
                </a:cubicBezTo>
                <a:cubicBezTo>
                  <a:pt x="77" y="59"/>
                  <a:pt x="78" y="58"/>
                  <a:pt x="79" y="58"/>
                </a:cubicBezTo>
                <a:cubicBezTo>
                  <a:pt x="80" y="58"/>
                  <a:pt x="80" y="57"/>
                  <a:pt x="80" y="56"/>
                </a:cubicBezTo>
                <a:close/>
                <a:moveTo>
                  <a:pt x="62" y="79"/>
                </a:moveTo>
                <a:cubicBezTo>
                  <a:pt x="62" y="80"/>
                  <a:pt x="62" y="80"/>
                  <a:pt x="62" y="80"/>
                </a:cubicBezTo>
                <a:cubicBezTo>
                  <a:pt x="65" y="77"/>
                  <a:pt x="67" y="75"/>
                  <a:pt x="69" y="72"/>
                </a:cubicBezTo>
                <a:cubicBezTo>
                  <a:pt x="68" y="71"/>
                  <a:pt x="67" y="71"/>
                  <a:pt x="66" y="71"/>
                </a:cubicBezTo>
                <a:cubicBezTo>
                  <a:pt x="65" y="74"/>
                  <a:pt x="63" y="77"/>
                  <a:pt x="62" y="79"/>
                </a:cubicBezTo>
                <a:close/>
                <a:moveTo>
                  <a:pt x="37" y="85"/>
                </a:moveTo>
                <a:cubicBezTo>
                  <a:pt x="37" y="85"/>
                  <a:pt x="37" y="85"/>
                  <a:pt x="37" y="85"/>
                </a:cubicBezTo>
                <a:cubicBezTo>
                  <a:pt x="37" y="85"/>
                  <a:pt x="38" y="85"/>
                  <a:pt x="38" y="85"/>
                </a:cubicBezTo>
                <a:cubicBezTo>
                  <a:pt x="39" y="83"/>
                  <a:pt x="41" y="81"/>
                  <a:pt x="42" y="79"/>
                </a:cubicBezTo>
                <a:cubicBezTo>
                  <a:pt x="43" y="78"/>
                  <a:pt x="43" y="77"/>
                  <a:pt x="43" y="75"/>
                </a:cubicBezTo>
                <a:cubicBezTo>
                  <a:pt x="43" y="75"/>
                  <a:pt x="42" y="76"/>
                  <a:pt x="42" y="76"/>
                </a:cubicBezTo>
                <a:cubicBezTo>
                  <a:pt x="42" y="76"/>
                  <a:pt x="41" y="77"/>
                  <a:pt x="41" y="77"/>
                </a:cubicBezTo>
                <a:cubicBezTo>
                  <a:pt x="40" y="79"/>
                  <a:pt x="38" y="82"/>
                  <a:pt x="37" y="85"/>
                </a:cubicBezTo>
                <a:cubicBezTo>
                  <a:pt x="37" y="85"/>
                  <a:pt x="37" y="85"/>
                  <a:pt x="37" y="85"/>
                </a:cubicBezTo>
                <a:close/>
                <a:moveTo>
                  <a:pt x="135" y="59"/>
                </a:moveTo>
                <a:cubicBezTo>
                  <a:pt x="134" y="57"/>
                  <a:pt x="134" y="57"/>
                  <a:pt x="133" y="57"/>
                </a:cubicBezTo>
                <a:cubicBezTo>
                  <a:pt x="132" y="57"/>
                  <a:pt x="132" y="57"/>
                  <a:pt x="131" y="57"/>
                </a:cubicBezTo>
                <a:cubicBezTo>
                  <a:pt x="130" y="57"/>
                  <a:pt x="130" y="57"/>
                  <a:pt x="130" y="58"/>
                </a:cubicBezTo>
                <a:cubicBezTo>
                  <a:pt x="130" y="59"/>
                  <a:pt x="130" y="61"/>
                  <a:pt x="131" y="62"/>
                </a:cubicBezTo>
                <a:cubicBezTo>
                  <a:pt x="131" y="62"/>
                  <a:pt x="131" y="63"/>
                  <a:pt x="131" y="63"/>
                </a:cubicBezTo>
                <a:cubicBezTo>
                  <a:pt x="132" y="62"/>
                  <a:pt x="134" y="60"/>
                  <a:pt x="135" y="59"/>
                </a:cubicBezTo>
                <a:close/>
                <a:moveTo>
                  <a:pt x="53" y="66"/>
                </a:moveTo>
                <a:cubicBezTo>
                  <a:pt x="54" y="66"/>
                  <a:pt x="54" y="65"/>
                  <a:pt x="54" y="64"/>
                </a:cubicBezTo>
                <a:cubicBezTo>
                  <a:pt x="53" y="62"/>
                  <a:pt x="53" y="60"/>
                  <a:pt x="53" y="58"/>
                </a:cubicBezTo>
                <a:cubicBezTo>
                  <a:pt x="53" y="58"/>
                  <a:pt x="53" y="58"/>
                  <a:pt x="53" y="57"/>
                </a:cubicBezTo>
                <a:cubicBezTo>
                  <a:pt x="52" y="59"/>
                  <a:pt x="51" y="60"/>
                  <a:pt x="50" y="61"/>
                </a:cubicBezTo>
                <a:cubicBezTo>
                  <a:pt x="50" y="61"/>
                  <a:pt x="50" y="62"/>
                  <a:pt x="50" y="62"/>
                </a:cubicBezTo>
                <a:cubicBezTo>
                  <a:pt x="51" y="63"/>
                  <a:pt x="52" y="65"/>
                  <a:pt x="53" y="66"/>
                </a:cubicBezTo>
                <a:close/>
                <a:moveTo>
                  <a:pt x="70" y="50"/>
                </a:moveTo>
                <a:cubicBezTo>
                  <a:pt x="70" y="50"/>
                  <a:pt x="70" y="50"/>
                  <a:pt x="70" y="50"/>
                </a:cubicBezTo>
                <a:cubicBezTo>
                  <a:pt x="72" y="50"/>
                  <a:pt x="74" y="50"/>
                  <a:pt x="76" y="50"/>
                </a:cubicBezTo>
                <a:cubicBezTo>
                  <a:pt x="76" y="50"/>
                  <a:pt x="76" y="50"/>
                  <a:pt x="77" y="50"/>
                </a:cubicBezTo>
                <a:cubicBezTo>
                  <a:pt x="77" y="50"/>
                  <a:pt x="78" y="49"/>
                  <a:pt x="78" y="48"/>
                </a:cubicBezTo>
                <a:cubicBezTo>
                  <a:pt x="76" y="48"/>
                  <a:pt x="73" y="48"/>
                  <a:pt x="71" y="48"/>
                </a:cubicBezTo>
                <a:cubicBezTo>
                  <a:pt x="71" y="49"/>
                  <a:pt x="70" y="49"/>
                  <a:pt x="70" y="50"/>
                </a:cubicBezTo>
                <a:close/>
                <a:moveTo>
                  <a:pt x="71" y="57"/>
                </a:moveTo>
                <a:cubicBezTo>
                  <a:pt x="71" y="56"/>
                  <a:pt x="70" y="55"/>
                  <a:pt x="69" y="54"/>
                </a:cubicBezTo>
                <a:cubicBezTo>
                  <a:pt x="69" y="54"/>
                  <a:pt x="68" y="53"/>
                  <a:pt x="68" y="54"/>
                </a:cubicBezTo>
                <a:cubicBezTo>
                  <a:pt x="67" y="54"/>
                  <a:pt x="67" y="54"/>
                  <a:pt x="67" y="55"/>
                </a:cubicBezTo>
                <a:cubicBezTo>
                  <a:pt x="67" y="57"/>
                  <a:pt x="68" y="58"/>
                  <a:pt x="68" y="60"/>
                </a:cubicBezTo>
                <a:cubicBezTo>
                  <a:pt x="70" y="60"/>
                  <a:pt x="70" y="58"/>
                  <a:pt x="71" y="57"/>
                </a:cubicBezTo>
                <a:close/>
                <a:moveTo>
                  <a:pt x="143" y="65"/>
                </a:moveTo>
                <a:cubicBezTo>
                  <a:pt x="144" y="63"/>
                  <a:pt x="144" y="63"/>
                  <a:pt x="144" y="61"/>
                </a:cubicBezTo>
                <a:cubicBezTo>
                  <a:pt x="144" y="60"/>
                  <a:pt x="144" y="60"/>
                  <a:pt x="143" y="59"/>
                </a:cubicBezTo>
                <a:cubicBezTo>
                  <a:pt x="143" y="59"/>
                  <a:pt x="143" y="58"/>
                  <a:pt x="143" y="57"/>
                </a:cubicBezTo>
                <a:cubicBezTo>
                  <a:pt x="142" y="59"/>
                  <a:pt x="141" y="60"/>
                  <a:pt x="140" y="61"/>
                </a:cubicBezTo>
                <a:cubicBezTo>
                  <a:pt x="141" y="62"/>
                  <a:pt x="142" y="63"/>
                  <a:pt x="143" y="65"/>
                </a:cubicBezTo>
                <a:close/>
                <a:moveTo>
                  <a:pt x="47" y="77"/>
                </a:moveTo>
                <a:cubicBezTo>
                  <a:pt x="46" y="78"/>
                  <a:pt x="46" y="79"/>
                  <a:pt x="45" y="80"/>
                </a:cubicBezTo>
                <a:cubicBezTo>
                  <a:pt x="45" y="81"/>
                  <a:pt x="45" y="83"/>
                  <a:pt x="45" y="85"/>
                </a:cubicBezTo>
                <a:cubicBezTo>
                  <a:pt x="46" y="85"/>
                  <a:pt x="46" y="85"/>
                  <a:pt x="47" y="84"/>
                </a:cubicBezTo>
                <a:cubicBezTo>
                  <a:pt x="47" y="83"/>
                  <a:pt x="47" y="83"/>
                  <a:pt x="47" y="83"/>
                </a:cubicBezTo>
                <a:cubicBezTo>
                  <a:pt x="48" y="82"/>
                  <a:pt x="48" y="81"/>
                  <a:pt x="48" y="80"/>
                </a:cubicBezTo>
                <a:cubicBezTo>
                  <a:pt x="48" y="79"/>
                  <a:pt x="47" y="79"/>
                  <a:pt x="47" y="77"/>
                </a:cubicBezTo>
                <a:close/>
                <a:moveTo>
                  <a:pt x="134" y="86"/>
                </a:moveTo>
                <a:cubicBezTo>
                  <a:pt x="134" y="86"/>
                  <a:pt x="134" y="85"/>
                  <a:pt x="134" y="85"/>
                </a:cubicBezTo>
                <a:cubicBezTo>
                  <a:pt x="134" y="85"/>
                  <a:pt x="134" y="84"/>
                  <a:pt x="134" y="83"/>
                </a:cubicBezTo>
                <a:cubicBezTo>
                  <a:pt x="134" y="83"/>
                  <a:pt x="133" y="82"/>
                  <a:pt x="133" y="82"/>
                </a:cubicBezTo>
                <a:cubicBezTo>
                  <a:pt x="133" y="81"/>
                  <a:pt x="132" y="81"/>
                  <a:pt x="132" y="81"/>
                </a:cubicBezTo>
                <a:cubicBezTo>
                  <a:pt x="131" y="81"/>
                  <a:pt x="130" y="82"/>
                  <a:pt x="130" y="83"/>
                </a:cubicBezTo>
                <a:cubicBezTo>
                  <a:pt x="130" y="84"/>
                  <a:pt x="130" y="84"/>
                  <a:pt x="130" y="85"/>
                </a:cubicBezTo>
                <a:cubicBezTo>
                  <a:pt x="131" y="85"/>
                  <a:pt x="132" y="86"/>
                  <a:pt x="134" y="86"/>
                </a:cubicBezTo>
                <a:close/>
                <a:moveTo>
                  <a:pt x="215" y="73"/>
                </a:moveTo>
                <a:cubicBezTo>
                  <a:pt x="215" y="73"/>
                  <a:pt x="215" y="73"/>
                  <a:pt x="215" y="73"/>
                </a:cubicBezTo>
                <a:cubicBezTo>
                  <a:pt x="214" y="74"/>
                  <a:pt x="213" y="76"/>
                  <a:pt x="212" y="77"/>
                </a:cubicBezTo>
                <a:cubicBezTo>
                  <a:pt x="213" y="78"/>
                  <a:pt x="213" y="79"/>
                  <a:pt x="214" y="80"/>
                </a:cubicBezTo>
                <a:cubicBezTo>
                  <a:pt x="214" y="79"/>
                  <a:pt x="215" y="78"/>
                  <a:pt x="216" y="78"/>
                </a:cubicBezTo>
                <a:cubicBezTo>
                  <a:pt x="216" y="77"/>
                  <a:pt x="216" y="77"/>
                  <a:pt x="216" y="77"/>
                </a:cubicBezTo>
                <a:cubicBezTo>
                  <a:pt x="216" y="76"/>
                  <a:pt x="216" y="74"/>
                  <a:pt x="215" y="73"/>
                </a:cubicBezTo>
                <a:close/>
                <a:moveTo>
                  <a:pt x="113" y="57"/>
                </a:moveTo>
                <a:cubicBezTo>
                  <a:pt x="113" y="57"/>
                  <a:pt x="113" y="57"/>
                  <a:pt x="113" y="57"/>
                </a:cubicBezTo>
                <a:cubicBezTo>
                  <a:pt x="111" y="57"/>
                  <a:pt x="110" y="57"/>
                  <a:pt x="109" y="57"/>
                </a:cubicBezTo>
                <a:cubicBezTo>
                  <a:pt x="109" y="57"/>
                  <a:pt x="108" y="58"/>
                  <a:pt x="108" y="58"/>
                </a:cubicBezTo>
                <a:cubicBezTo>
                  <a:pt x="108" y="58"/>
                  <a:pt x="107" y="59"/>
                  <a:pt x="107" y="60"/>
                </a:cubicBezTo>
                <a:cubicBezTo>
                  <a:pt x="107" y="61"/>
                  <a:pt x="108" y="61"/>
                  <a:pt x="108" y="62"/>
                </a:cubicBezTo>
                <a:cubicBezTo>
                  <a:pt x="110" y="60"/>
                  <a:pt x="111" y="59"/>
                  <a:pt x="113" y="57"/>
                </a:cubicBezTo>
                <a:close/>
                <a:moveTo>
                  <a:pt x="158" y="55"/>
                </a:moveTo>
                <a:cubicBezTo>
                  <a:pt x="157" y="55"/>
                  <a:pt x="157" y="56"/>
                  <a:pt x="157" y="57"/>
                </a:cubicBezTo>
                <a:cubicBezTo>
                  <a:pt x="158" y="58"/>
                  <a:pt x="158" y="60"/>
                  <a:pt x="158" y="62"/>
                </a:cubicBezTo>
                <a:cubicBezTo>
                  <a:pt x="158" y="62"/>
                  <a:pt x="158" y="62"/>
                  <a:pt x="158" y="62"/>
                </a:cubicBezTo>
                <a:cubicBezTo>
                  <a:pt x="159" y="61"/>
                  <a:pt x="160" y="61"/>
                  <a:pt x="161" y="60"/>
                </a:cubicBezTo>
                <a:cubicBezTo>
                  <a:pt x="160" y="58"/>
                  <a:pt x="159" y="56"/>
                  <a:pt x="158" y="55"/>
                </a:cubicBezTo>
                <a:close/>
                <a:moveTo>
                  <a:pt x="168" y="68"/>
                </a:moveTo>
                <a:cubicBezTo>
                  <a:pt x="168" y="67"/>
                  <a:pt x="169" y="67"/>
                  <a:pt x="169" y="66"/>
                </a:cubicBezTo>
                <a:cubicBezTo>
                  <a:pt x="168" y="64"/>
                  <a:pt x="168" y="62"/>
                  <a:pt x="168" y="60"/>
                </a:cubicBezTo>
                <a:cubicBezTo>
                  <a:pt x="167" y="61"/>
                  <a:pt x="166" y="62"/>
                  <a:pt x="166" y="63"/>
                </a:cubicBezTo>
                <a:cubicBezTo>
                  <a:pt x="165" y="63"/>
                  <a:pt x="165" y="63"/>
                  <a:pt x="166" y="63"/>
                </a:cubicBezTo>
                <a:cubicBezTo>
                  <a:pt x="166" y="65"/>
                  <a:pt x="167" y="66"/>
                  <a:pt x="168" y="68"/>
                </a:cubicBezTo>
                <a:close/>
                <a:moveTo>
                  <a:pt x="121" y="78"/>
                </a:moveTo>
                <a:cubicBezTo>
                  <a:pt x="121" y="78"/>
                  <a:pt x="122" y="78"/>
                  <a:pt x="122" y="78"/>
                </a:cubicBezTo>
                <a:cubicBezTo>
                  <a:pt x="122" y="79"/>
                  <a:pt x="123" y="79"/>
                  <a:pt x="124" y="79"/>
                </a:cubicBezTo>
                <a:cubicBezTo>
                  <a:pt x="124" y="79"/>
                  <a:pt x="125" y="79"/>
                  <a:pt x="125" y="79"/>
                </a:cubicBezTo>
                <a:cubicBezTo>
                  <a:pt x="125" y="79"/>
                  <a:pt x="125" y="79"/>
                  <a:pt x="125" y="79"/>
                </a:cubicBezTo>
                <a:cubicBezTo>
                  <a:pt x="126" y="78"/>
                  <a:pt x="126" y="77"/>
                  <a:pt x="127" y="76"/>
                </a:cubicBezTo>
                <a:cubicBezTo>
                  <a:pt x="126" y="76"/>
                  <a:pt x="125" y="76"/>
                  <a:pt x="123" y="75"/>
                </a:cubicBezTo>
                <a:cubicBezTo>
                  <a:pt x="123" y="76"/>
                  <a:pt x="122" y="77"/>
                  <a:pt x="121" y="78"/>
                </a:cubicBezTo>
                <a:close/>
                <a:moveTo>
                  <a:pt x="217" y="103"/>
                </a:moveTo>
                <a:cubicBezTo>
                  <a:pt x="217" y="102"/>
                  <a:pt x="217" y="102"/>
                  <a:pt x="217" y="102"/>
                </a:cubicBezTo>
                <a:cubicBezTo>
                  <a:pt x="214" y="104"/>
                  <a:pt x="209" y="110"/>
                  <a:pt x="209" y="111"/>
                </a:cubicBezTo>
                <a:cubicBezTo>
                  <a:pt x="212" y="108"/>
                  <a:pt x="215" y="106"/>
                  <a:pt x="217" y="103"/>
                </a:cubicBezTo>
                <a:close/>
                <a:moveTo>
                  <a:pt x="118" y="82"/>
                </a:moveTo>
                <a:cubicBezTo>
                  <a:pt x="118" y="83"/>
                  <a:pt x="119" y="84"/>
                  <a:pt x="119" y="84"/>
                </a:cubicBezTo>
                <a:cubicBezTo>
                  <a:pt x="120" y="85"/>
                  <a:pt x="120" y="86"/>
                  <a:pt x="121" y="86"/>
                </a:cubicBezTo>
                <a:cubicBezTo>
                  <a:pt x="122" y="85"/>
                  <a:pt x="123" y="83"/>
                  <a:pt x="124" y="82"/>
                </a:cubicBezTo>
                <a:cubicBezTo>
                  <a:pt x="122" y="82"/>
                  <a:pt x="120" y="82"/>
                  <a:pt x="118" y="82"/>
                </a:cubicBezTo>
                <a:close/>
                <a:moveTo>
                  <a:pt x="201" y="32"/>
                </a:moveTo>
                <a:cubicBezTo>
                  <a:pt x="201" y="34"/>
                  <a:pt x="206" y="42"/>
                  <a:pt x="208" y="44"/>
                </a:cubicBezTo>
                <a:cubicBezTo>
                  <a:pt x="208" y="44"/>
                  <a:pt x="209" y="44"/>
                  <a:pt x="209" y="44"/>
                </a:cubicBezTo>
                <a:cubicBezTo>
                  <a:pt x="206" y="40"/>
                  <a:pt x="204" y="36"/>
                  <a:pt x="201" y="32"/>
                </a:cubicBezTo>
                <a:close/>
                <a:moveTo>
                  <a:pt x="89" y="73"/>
                </a:moveTo>
                <a:cubicBezTo>
                  <a:pt x="90" y="73"/>
                  <a:pt x="90" y="73"/>
                  <a:pt x="91" y="73"/>
                </a:cubicBezTo>
                <a:cubicBezTo>
                  <a:pt x="91" y="73"/>
                  <a:pt x="92" y="73"/>
                  <a:pt x="92" y="73"/>
                </a:cubicBezTo>
                <a:cubicBezTo>
                  <a:pt x="93" y="72"/>
                  <a:pt x="93" y="71"/>
                  <a:pt x="94" y="70"/>
                </a:cubicBezTo>
                <a:cubicBezTo>
                  <a:pt x="93" y="69"/>
                  <a:pt x="93" y="69"/>
                  <a:pt x="92" y="68"/>
                </a:cubicBezTo>
                <a:cubicBezTo>
                  <a:pt x="91" y="69"/>
                  <a:pt x="90" y="71"/>
                  <a:pt x="89" y="73"/>
                </a:cubicBezTo>
                <a:close/>
                <a:moveTo>
                  <a:pt x="84" y="65"/>
                </a:moveTo>
                <a:cubicBezTo>
                  <a:pt x="84" y="65"/>
                  <a:pt x="84" y="65"/>
                  <a:pt x="84" y="65"/>
                </a:cubicBezTo>
                <a:cubicBezTo>
                  <a:pt x="86" y="64"/>
                  <a:pt x="87" y="62"/>
                  <a:pt x="88" y="61"/>
                </a:cubicBezTo>
                <a:cubicBezTo>
                  <a:pt x="88" y="59"/>
                  <a:pt x="88" y="59"/>
                  <a:pt x="87" y="60"/>
                </a:cubicBezTo>
                <a:cubicBezTo>
                  <a:pt x="86" y="60"/>
                  <a:pt x="85" y="60"/>
                  <a:pt x="85" y="61"/>
                </a:cubicBezTo>
                <a:cubicBezTo>
                  <a:pt x="85" y="61"/>
                  <a:pt x="84" y="62"/>
                  <a:pt x="84" y="62"/>
                </a:cubicBezTo>
                <a:cubicBezTo>
                  <a:pt x="84" y="62"/>
                  <a:pt x="84" y="63"/>
                  <a:pt x="84" y="63"/>
                </a:cubicBezTo>
                <a:cubicBezTo>
                  <a:pt x="84" y="64"/>
                  <a:pt x="84" y="65"/>
                  <a:pt x="84" y="65"/>
                </a:cubicBezTo>
                <a:close/>
                <a:moveTo>
                  <a:pt x="99" y="63"/>
                </a:moveTo>
                <a:cubicBezTo>
                  <a:pt x="99" y="63"/>
                  <a:pt x="100" y="63"/>
                  <a:pt x="100" y="63"/>
                </a:cubicBezTo>
                <a:cubicBezTo>
                  <a:pt x="101" y="62"/>
                  <a:pt x="102" y="61"/>
                  <a:pt x="103" y="59"/>
                </a:cubicBezTo>
                <a:cubicBezTo>
                  <a:pt x="103" y="59"/>
                  <a:pt x="103" y="58"/>
                  <a:pt x="102" y="58"/>
                </a:cubicBezTo>
                <a:cubicBezTo>
                  <a:pt x="101" y="58"/>
                  <a:pt x="100" y="58"/>
                  <a:pt x="99" y="58"/>
                </a:cubicBezTo>
                <a:cubicBezTo>
                  <a:pt x="99" y="60"/>
                  <a:pt x="99" y="61"/>
                  <a:pt x="99" y="62"/>
                </a:cubicBezTo>
                <a:cubicBezTo>
                  <a:pt x="99" y="62"/>
                  <a:pt x="99" y="63"/>
                  <a:pt x="99" y="63"/>
                </a:cubicBezTo>
                <a:close/>
                <a:moveTo>
                  <a:pt x="154" y="48"/>
                </a:moveTo>
                <a:cubicBezTo>
                  <a:pt x="154" y="48"/>
                  <a:pt x="154" y="48"/>
                  <a:pt x="153" y="48"/>
                </a:cubicBezTo>
                <a:cubicBezTo>
                  <a:pt x="153" y="49"/>
                  <a:pt x="152" y="50"/>
                  <a:pt x="151" y="50"/>
                </a:cubicBezTo>
                <a:cubicBezTo>
                  <a:pt x="150" y="50"/>
                  <a:pt x="149" y="49"/>
                  <a:pt x="149" y="49"/>
                </a:cubicBezTo>
                <a:cubicBezTo>
                  <a:pt x="148" y="50"/>
                  <a:pt x="148" y="50"/>
                  <a:pt x="147" y="51"/>
                </a:cubicBezTo>
                <a:cubicBezTo>
                  <a:pt x="149" y="51"/>
                  <a:pt x="153" y="52"/>
                  <a:pt x="154" y="51"/>
                </a:cubicBezTo>
                <a:cubicBezTo>
                  <a:pt x="154" y="50"/>
                  <a:pt x="154" y="49"/>
                  <a:pt x="154" y="48"/>
                </a:cubicBezTo>
                <a:close/>
                <a:moveTo>
                  <a:pt x="39" y="61"/>
                </a:moveTo>
                <a:cubicBezTo>
                  <a:pt x="39" y="61"/>
                  <a:pt x="39" y="61"/>
                  <a:pt x="38" y="61"/>
                </a:cubicBezTo>
                <a:cubicBezTo>
                  <a:pt x="38" y="63"/>
                  <a:pt x="37" y="64"/>
                  <a:pt x="36" y="65"/>
                </a:cubicBezTo>
                <a:cubicBezTo>
                  <a:pt x="37" y="66"/>
                  <a:pt x="37" y="67"/>
                  <a:pt x="38" y="68"/>
                </a:cubicBezTo>
                <a:cubicBezTo>
                  <a:pt x="39" y="68"/>
                  <a:pt x="39" y="67"/>
                  <a:pt x="39" y="67"/>
                </a:cubicBezTo>
                <a:cubicBezTo>
                  <a:pt x="40" y="66"/>
                  <a:pt x="40" y="66"/>
                  <a:pt x="40" y="66"/>
                </a:cubicBezTo>
                <a:cubicBezTo>
                  <a:pt x="39" y="64"/>
                  <a:pt x="39" y="63"/>
                  <a:pt x="39" y="61"/>
                </a:cubicBezTo>
                <a:close/>
                <a:moveTo>
                  <a:pt x="102" y="86"/>
                </a:moveTo>
                <a:cubicBezTo>
                  <a:pt x="104" y="86"/>
                  <a:pt x="106" y="86"/>
                  <a:pt x="107" y="86"/>
                </a:cubicBezTo>
                <a:cubicBezTo>
                  <a:pt x="107" y="85"/>
                  <a:pt x="107" y="84"/>
                  <a:pt x="107" y="83"/>
                </a:cubicBezTo>
                <a:cubicBezTo>
                  <a:pt x="107" y="83"/>
                  <a:pt x="106" y="83"/>
                  <a:pt x="106" y="83"/>
                </a:cubicBezTo>
                <a:cubicBezTo>
                  <a:pt x="105" y="83"/>
                  <a:pt x="105" y="83"/>
                  <a:pt x="105" y="83"/>
                </a:cubicBezTo>
                <a:cubicBezTo>
                  <a:pt x="104" y="84"/>
                  <a:pt x="103" y="85"/>
                  <a:pt x="102" y="86"/>
                </a:cubicBezTo>
                <a:close/>
                <a:moveTo>
                  <a:pt x="87" y="75"/>
                </a:moveTo>
                <a:cubicBezTo>
                  <a:pt x="86" y="77"/>
                  <a:pt x="85" y="79"/>
                  <a:pt x="84" y="81"/>
                </a:cubicBezTo>
                <a:cubicBezTo>
                  <a:pt x="85" y="81"/>
                  <a:pt x="85" y="81"/>
                  <a:pt x="86" y="81"/>
                </a:cubicBezTo>
                <a:cubicBezTo>
                  <a:pt x="87" y="79"/>
                  <a:pt x="88" y="77"/>
                  <a:pt x="89" y="76"/>
                </a:cubicBezTo>
                <a:cubicBezTo>
                  <a:pt x="89" y="76"/>
                  <a:pt x="90" y="75"/>
                  <a:pt x="90" y="75"/>
                </a:cubicBezTo>
                <a:cubicBezTo>
                  <a:pt x="89" y="75"/>
                  <a:pt x="88" y="75"/>
                  <a:pt x="87" y="75"/>
                </a:cubicBezTo>
                <a:close/>
                <a:moveTo>
                  <a:pt x="155" y="78"/>
                </a:moveTo>
                <a:cubicBezTo>
                  <a:pt x="156" y="78"/>
                  <a:pt x="157" y="78"/>
                  <a:pt x="158" y="78"/>
                </a:cubicBezTo>
                <a:cubicBezTo>
                  <a:pt x="158" y="78"/>
                  <a:pt x="159" y="78"/>
                  <a:pt x="159" y="77"/>
                </a:cubicBezTo>
                <a:cubicBezTo>
                  <a:pt x="160" y="77"/>
                  <a:pt x="161" y="76"/>
                  <a:pt x="161" y="75"/>
                </a:cubicBezTo>
                <a:cubicBezTo>
                  <a:pt x="162" y="75"/>
                  <a:pt x="162" y="74"/>
                  <a:pt x="162" y="74"/>
                </a:cubicBezTo>
                <a:cubicBezTo>
                  <a:pt x="162" y="74"/>
                  <a:pt x="161" y="74"/>
                  <a:pt x="161" y="74"/>
                </a:cubicBezTo>
                <a:cubicBezTo>
                  <a:pt x="160" y="74"/>
                  <a:pt x="159" y="74"/>
                  <a:pt x="159" y="75"/>
                </a:cubicBezTo>
                <a:cubicBezTo>
                  <a:pt x="158" y="76"/>
                  <a:pt x="158" y="76"/>
                  <a:pt x="157" y="76"/>
                </a:cubicBezTo>
                <a:cubicBezTo>
                  <a:pt x="157" y="76"/>
                  <a:pt x="157" y="76"/>
                  <a:pt x="156" y="75"/>
                </a:cubicBezTo>
                <a:cubicBezTo>
                  <a:pt x="156" y="76"/>
                  <a:pt x="155" y="77"/>
                  <a:pt x="155" y="78"/>
                </a:cubicBezTo>
                <a:close/>
                <a:moveTo>
                  <a:pt x="211" y="60"/>
                </a:moveTo>
                <a:cubicBezTo>
                  <a:pt x="212" y="59"/>
                  <a:pt x="212" y="59"/>
                  <a:pt x="213" y="58"/>
                </a:cubicBezTo>
                <a:cubicBezTo>
                  <a:pt x="214" y="58"/>
                  <a:pt x="214" y="57"/>
                  <a:pt x="213" y="56"/>
                </a:cubicBezTo>
                <a:cubicBezTo>
                  <a:pt x="213" y="55"/>
                  <a:pt x="212" y="55"/>
                  <a:pt x="212" y="54"/>
                </a:cubicBezTo>
                <a:cubicBezTo>
                  <a:pt x="211" y="55"/>
                  <a:pt x="211" y="55"/>
                  <a:pt x="210" y="56"/>
                </a:cubicBezTo>
                <a:cubicBezTo>
                  <a:pt x="210" y="56"/>
                  <a:pt x="210" y="57"/>
                  <a:pt x="210" y="57"/>
                </a:cubicBezTo>
                <a:cubicBezTo>
                  <a:pt x="210" y="58"/>
                  <a:pt x="211" y="59"/>
                  <a:pt x="211" y="60"/>
                </a:cubicBezTo>
                <a:close/>
                <a:moveTo>
                  <a:pt x="230" y="84"/>
                </a:moveTo>
                <a:cubicBezTo>
                  <a:pt x="229" y="84"/>
                  <a:pt x="229" y="83"/>
                  <a:pt x="229" y="82"/>
                </a:cubicBezTo>
                <a:cubicBezTo>
                  <a:pt x="228" y="82"/>
                  <a:pt x="228" y="81"/>
                  <a:pt x="227" y="81"/>
                </a:cubicBezTo>
                <a:cubicBezTo>
                  <a:pt x="227" y="81"/>
                  <a:pt x="226" y="86"/>
                  <a:pt x="227" y="87"/>
                </a:cubicBezTo>
                <a:cubicBezTo>
                  <a:pt x="228" y="86"/>
                  <a:pt x="229" y="86"/>
                  <a:pt x="230" y="84"/>
                </a:cubicBezTo>
                <a:close/>
                <a:moveTo>
                  <a:pt x="21" y="43"/>
                </a:moveTo>
                <a:cubicBezTo>
                  <a:pt x="17" y="43"/>
                  <a:pt x="14" y="43"/>
                  <a:pt x="11" y="43"/>
                </a:cubicBezTo>
                <a:cubicBezTo>
                  <a:pt x="11" y="43"/>
                  <a:pt x="11" y="44"/>
                  <a:pt x="10" y="44"/>
                </a:cubicBezTo>
                <a:cubicBezTo>
                  <a:pt x="11" y="44"/>
                  <a:pt x="11" y="44"/>
                  <a:pt x="11" y="44"/>
                </a:cubicBezTo>
                <a:cubicBezTo>
                  <a:pt x="14" y="44"/>
                  <a:pt x="17" y="45"/>
                  <a:pt x="19" y="45"/>
                </a:cubicBezTo>
                <a:cubicBezTo>
                  <a:pt x="20" y="45"/>
                  <a:pt x="20" y="45"/>
                  <a:pt x="21" y="43"/>
                </a:cubicBezTo>
                <a:close/>
                <a:moveTo>
                  <a:pt x="73" y="91"/>
                </a:moveTo>
                <a:cubicBezTo>
                  <a:pt x="73" y="90"/>
                  <a:pt x="73" y="89"/>
                  <a:pt x="73" y="88"/>
                </a:cubicBezTo>
                <a:cubicBezTo>
                  <a:pt x="70" y="88"/>
                  <a:pt x="69" y="88"/>
                  <a:pt x="68" y="90"/>
                </a:cubicBezTo>
                <a:cubicBezTo>
                  <a:pt x="68" y="91"/>
                  <a:pt x="69" y="91"/>
                  <a:pt x="69" y="91"/>
                </a:cubicBezTo>
                <a:cubicBezTo>
                  <a:pt x="70" y="91"/>
                  <a:pt x="71" y="91"/>
                  <a:pt x="73" y="91"/>
                </a:cubicBezTo>
                <a:close/>
                <a:moveTo>
                  <a:pt x="103" y="77"/>
                </a:moveTo>
                <a:cubicBezTo>
                  <a:pt x="102" y="77"/>
                  <a:pt x="102" y="77"/>
                  <a:pt x="101" y="77"/>
                </a:cubicBezTo>
                <a:cubicBezTo>
                  <a:pt x="99" y="77"/>
                  <a:pt x="99" y="77"/>
                  <a:pt x="98" y="78"/>
                </a:cubicBezTo>
                <a:cubicBezTo>
                  <a:pt x="98" y="79"/>
                  <a:pt x="97" y="79"/>
                  <a:pt x="97" y="80"/>
                </a:cubicBezTo>
                <a:cubicBezTo>
                  <a:pt x="97" y="80"/>
                  <a:pt x="97" y="80"/>
                  <a:pt x="97" y="80"/>
                </a:cubicBezTo>
                <a:cubicBezTo>
                  <a:pt x="98" y="80"/>
                  <a:pt x="99" y="80"/>
                  <a:pt x="101" y="80"/>
                </a:cubicBezTo>
                <a:cubicBezTo>
                  <a:pt x="101" y="80"/>
                  <a:pt x="101" y="80"/>
                  <a:pt x="101" y="80"/>
                </a:cubicBezTo>
                <a:cubicBezTo>
                  <a:pt x="102" y="79"/>
                  <a:pt x="102" y="78"/>
                  <a:pt x="103" y="77"/>
                </a:cubicBezTo>
                <a:close/>
                <a:moveTo>
                  <a:pt x="53" y="71"/>
                </a:moveTo>
                <a:cubicBezTo>
                  <a:pt x="51" y="72"/>
                  <a:pt x="50" y="74"/>
                  <a:pt x="49" y="75"/>
                </a:cubicBezTo>
                <a:cubicBezTo>
                  <a:pt x="49" y="76"/>
                  <a:pt x="49" y="77"/>
                  <a:pt x="50" y="78"/>
                </a:cubicBezTo>
                <a:cubicBezTo>
                  <a:pt x="51" y="76"/>
                  <a:pt x="52" y="74"/>
                  <a:pt x="53" y="72"/>
                </a:cubicBezTo>
                <a:cubicBezTo>
                  <a:pt x="53" y="71"/>
                  <a:pt x="53" y="71"/>
                  <a:pt x="53" y="71"/>
                </a:cubicBezTo>
                <a:close/>
                <a:moveTo>
                  <a:pt x="138" y="69"/>
                </a:moveTo>
                <a:cubicBezTo>
                  <a:pt x="138" y="69"/>
                  <a:pt x="137" y="69"/>
                  <a:pt x="137" y="69"/>
                </a:cubicBezTo>
                <a:cubicBezTo>
                  <a:pt x="135" y="69"/>
                  <a:pt x="135" y="69"/>
                  <a:pt x="134" y="71"/>
                </a:cubicBezTo>
                <a:cubicBezTo>
                  <a:pt x="133" y="71"/>
                  <a:pt x="133" y="72"/>
                  <a:pt x="133" y="73"/>
                </a:cubicBezTo>
                <a:cubicBezTo>
                  <a:pt x="134" y="73"/>
                  <a:pt x="134" y="73"/>
                  <a:pt x="135" y="73"/>
                </a:cubicBezTo>
                <a:cubicBezTo>
                  <a:pt x="135" y="73"/>
                  <a:pt x="135" y="73"/>
                  <a:pt x="136" y="72"/>
                </a:cubicBezTo>
                <a:cubicBezTo>
                  <a:pt x="137" y="71"/>
                  <a:pt x="137" y="70"/>
                  <a:pt x="138" y="69"/>
                </a:cubicBezTo>
                <a:close/>
                <a:moveTo>
                  <a:pt x="196" y="90"/>
                </a:moveTo>
                <a:cubicBezTo>
                  <a:pt x="196" y="90"/>
                  <a:pt x="196" y="90"/>
                  <a:pt x="196" y="90"/>
                </a:cubicBezTo>
                <a:cubicBezTo>
                  <a:pt x="195" y="91"/>
                  <a:pt x="193" y="92"/>
                  <a:pt x="194" y="94"/>
                </a:cubicBezTo>
                <a:cubicBezTo>
                  <a:pt x="194" y="95"/>
                  <a:pt x="194" y="95"/>
                  <a:pt x="194" y="96"/>
                </a:cubicBezTo>
                <a:cubicBezTo>
                  <a:pt x="194" y="96"/>
                  <a:pt x="194" y="97"/>
                  <a:pt x="194" y="97"/>
                </a:cubicBezTo>
                <a:cubicBezTo>
                  <a:pt x="195" y="96"/>
                  <a:pt x="195" y="95"/>
                  <a:pt x="196" y="94"/>
                </a:cubicBezTo>
                <a:cubicBezTo>
                  <a:pt x="196" y="94"/>
                  <a:pt x="196" y="94"/>
                  <a:pt x="196" y="93"/>
                </a:cubicBezTo>
                <a:cubicBezTo>
                  <a:pt x="196" y="92"/>
                  <a:pt x="196" y="91"/>
                  <a:pt x="196" y="90"/>
                </a:cubicBezTo>
                <a:close/>
                <a:moveTo>
                  <a:pt x="59" y="67"/>
                </a:moveTo>
                <a:cubicBezTo>
                  <a:pt x="60" y="67"/>
                  <a:pt x="61" y="67"/>
                  <a:pt x="62" y="68"/>
                </a:cubicBezTo>
                <a:cubicBezTo>
                  <a:pt x="63" y="68"/>
                  <a:pt x="63" y="68"/>
                  <a:pt x="64" y="67"/>
                </a:cubicBezTo>
                <a:cubicBezTo>
                  <a:pt x="63" y="66"/>
                  <a:pt x="63" y="65"/>
                  <a:pt x="62" y="64"/>
                </a:cubicBezTo>
                <a:cubicBezTo>
                  <a:pt x="60" y="64"/>
                  <a:pt x="60" y="66"/>
                  <a:pt x="59" y="67"/>
                </a:cubicBezTo>
                <a:close/>
                <a:moveTo>
                  <a:pt x="15" y="90"/>
                </a:moveTo>
                <a:cubicBezTo>
                  <a:pt x="16" y="89"/>
                  <a:pt x="16" y="88"/>
                  <a:pt x="16" y="88"/>
                </a:cubicBezTo>
                <a:cubicBezTo>
                  <a:pt x="17" y="86"/>
                  <a:pt x="16" y="86"/>
                  <a:pt x="16" y="85"/>
                </a:cubicBezTo>
                <a:cubicBezTo>
                  <a:pt x="15" y="85"/>
                  <a:pt x="15" y="85"/>
                  <a:pt x="15" y="86"/>
                </a:cubicBezTo>
                <a:cubicBezTo>
                  <a:pt x="14" y="86"/>
                  <a:pt x="14" y="85"/>
                  <a:pt x="14" y="85"/>
                </a:cubicBezTo>
                <a:cubicBezTo>
                  <a:pt x="13" y="86"/>
                  <a:pt x="13" y="87"/>
                  <a:pt x="13" y="89"/>
                </a:cubicBezTo>
                <a:cubicBezTo>
                  <a:pt x="14" y="89"/>
                  <a:pt x="15" y="89"/>
                  <a:pt x="15" y="90"/>
                </a:cubicBezTo>
                <a:close/>
                <a:moveTo>
                  <a:pt x="204" y="52"/>
                </a:moveTo>
                <a:cubicBezTo>
                  <a:pt x="204" y="54"/>
                  <a:pt x="202" y="54"/>
                  <a:pt x="202" y="56"/>
                </a:cubicBezTo>
                <a:cubicBezTo>
                  <a:pt x="203" y="57"/>
                  <a:pt x="204" y="57"/>
                  <a:pt x="205" y="57"/>
                </a:cubicBezTo>
                <a:cubicBezTo>
                  <a:pt x="205" y="57"/>
                  <a:pt x="206" y="56"/>
                  <a:pt x="206" y="56"/>
                </a:cubicBezTo>
                <a:cubicBezTo>
                  <a:pt x="206" y="55"/>
                  <a:pt x="205" y="53"/>
                  <a:pt x="204" y="52"/>
                </a:cubicBezTo>
                <a:close/>
                <a:moveTo>
                  <a:pt x="121" y="61"/>
                </a:moveTo>
                <a:cubicBezTo>
                  <a:pt x="120" y="60"/>
                  <a:pt x="119" y="59"/>
                  <a:pt x="119" y="57"/>
                </a:cubicBezTo>
                <a:cubicBezTo>
                  <a:pt x="118" y="58"/>
                  <a:pt x="117" y="59"/>
                  <a:pt x="117" y="60"/>
                </a:cubicBezTo>
                <a:cubicBezTo>
                  <a:pt x="117" y="61"/>
                  <a:pt x="118" y="62"/>
                  <a:pt x="118" y="64"/>
                </a:cubicBezTo>
                <a:cubicBezTo>
                  <a:pt x="119" y="63"/>
                  <a:pt x="120" y="62"/>
                  <a:pt x="121" y="61"/>
                </a:cubicBezTo>
                <a:close/>
                <a:moveTo>
                  <a:pt x="171" y="87"/>
                </a:moveTo>
                <a:cubicBezTo>
                  <a:pt x="173" y="84"/>
                  <a:pt x="174" y="82"/>
                  <a:pt x="175" y="80"/>
                </a:cubicBezTo>
                <a:cubicBezTo>
                  <a:pt x="175" y="80"/>
                  <a:pt x="175" y="79"/>
                  <a:pt x="175" y="79"/>
                </a:cubicBezTo>
                <a:cubicBezTo>
                  <a:pt x="173" y="81"/>
                  <a:pt x="172" y="83"/>
                  <a:pt x="170" y="85"/>
                </a:cubicBezTo>
                <a:cubicBezTo>
                  <a:pt x="170" y="85"/>
                  <a:pt x="171" y="86"/>
                  <a:pt x="171" y="87"/>
                </a:cubicBezTo>
                <a:close/>
                <a:moveTo>
                  <a:pt x="91" y="50"/>
                </a:moveTo>
                <a:cubicBezTo>
                  <a:pt x="93" y="50"/>
                  <a:pt x="94" y="50"/>
                  <a:pt x="96" y="50"/>
                </a:cubicBezTo>
                <a:cubicBezTo>
                  <a:pt x="96" y="50"/>
                  <a:pt x="96" y="49"/>
                  <a:pt x="97" y="49"/>
                </a:cubicBezTo>
                <a:cubicBezTo>
                  <a:pt x="97" y="49"/>
                  <a:pt x="98" y="49"/>
                  <a:pt x="98" y="49"/>
                </a:cubicBezTo>
                <a:cubicBezTo>
                  <a:pt x="99" y="49"/>
                  <a:pt x="99" y="49"/>
                  <a:pt x="99" y="48"/>
                </a:cubicBezTo>
                <a:cubicBezTo>
                  <a:pt x="97" y="48"/>
                  <a:pt x="95" y="48"/>
                  <a:pt x="93" y="48"/>
                </a:cubicBezTo>
                <a:cubicBezTo>
                  <a:pt x="93" y="48"/>
                  <a:pt x="93" y="48"/>
                  <a:pt x="93" y="49"/>
                </a:cubicBezTo>
                <a:cubicBezTo>
                  <a:pt x="92" y="49"/>
                  <a:pt x="92" y="50"/>
                  <a:pt x="91" y="50"/>
                </a:cubicBezTo>
                <a:close/>
                <a:moveTo>
                  <a:pt x="140" y="92"/>
                </a:moveTo>
                <a:cubicBezTo>
                  <a:pt x="139" y="91"/>
                  <a:pt x="138" y="90"/>
                  <a:pt x="137" y="89"/>
                </a:cubicBezTo>
                <a:cubicBezTo>
                  <a:pt x="136" y="90"/>
                  <a:pt x="135" y="91"/>
                  <a:pt x="134" y="92"/>
                </a:cubicBezTo>
                <a:cubicBezTo>
                  <a:pt x="136" y="92"/>
                  <a:pt x="138" y="92"/>
                  <a:pt x="140" y="92"/>
                </a:cubicBezTo>
                <a:close/>
                <a:moveTo>
                  <a:pt x="166" y="97"/>
                </a:moveTo>
                <a:cubicBezTo>
                  <a:pt x="163" y="97"/>
                  <a:pt x="140" y="97"/>
                  <a:pt x="131" y="97"/>
                </a:cubicBezTo>
                <a:cubicBezTo>
                  <a:pt x="143" y="97"/>
                  <a:pt x="155" y="97"/>
                  <a:pt x="166" y="97"/>
                </a:cubicBezTo>
                <a:close/>
                <a:moveTo>
                  <a:pt x="145" y="72"/>
                </a:moveTo>
                <a:cubicBezTo>
                  <a:pt x="149" y="73"/>
                  <a:pt x="150" y="72"/>
                  <a:pt x="151" y="70"/>
                </a:cubicBezTo>
                <a:cubicBezTo>
                  <a:pt x="150" y="70"/>
                  <a:pt x="149" y="70"/>
                  <a:pt x="148" y="70"/>
                </a:cubicBezTo>
                <a:cubicBezTo>
                  <a:pt x="147" y="71"/>
                  <a:pt x="147" y="71"/>
                  <a:pt x="146" y="72"/>
                </a:cubicBezTo>
                <a:cubicBezTo>
                  <a:pt x="146" y="72"/>
                  <a:pt x="145" y="72"/>
                  <a:pt x="145" y="72"/>
                </a:cubicBezTo>
                <a:close/>
                <a:moveTo>
                  <a:pt x="147" y="90"/>
                </a:moveTo>
                <a:cubicBezTo>
                  <a:pt x="147" y="90"/>
                  <a:pt x="147" y="90"/>
                  <a:pt x="147" y="91"/>
                </a:cubicBezTo>
                <a:cubicBezTo>
                  <a:pt x="149" y="89"/>
                  <a:pt x="151" y="87"/>
                  <a:pt x="153" y="85"/>
                </a:cubicBezTo>
                <a:cubicBezTo>
                  <a:pt x="152" y="84"/>
                  <a:pt x="152" y="83"/>
                  <a:pt x="151" y="83"/>
                </a:cubicBezTo>
                <a:cubicBezTo>
                  <a:pt x="150" y="85"/>
                  <a:pt x="148" y="88"/>
                  <a:pt x="147" y="90"/>
                </a:cubicBezTo>
                <a:close/>
                <a:moveTo>
                  <a:pt x="76" y="66"/>
                </a:moveTo>
                <a:cubicBezTo>
                  <a:pt x="75" y="67"/>
                  <a:pt x="74" y="68"/>
                  <a:pt x="73" y="70"/>
                </a:cubicBezTo>
                <a:cubicBezTo>
                  <a:pt x="75" y="70"/>
                  <a:pt x="75" y="70"/>
                  <a:pt x="76" y="70"/>
                </a:cubicBezTo>
                <a:cubicBezTo>
                  <a:pt x="77" y="69"/>
                  <a:pt x="77" y="69"/>
                  <a:pt x="78" y="68"/>
                </a:cubicBezTo>
                <a:cubicBezTo>
                  <a:pt x="77" y="67"/>
                  <a:pt x="77" y="67"/>
                  <a:pt x="76" y="66"/>
                </a:cubicBezTo>
                <a:close/>
                <a:moveTo>
                  <a:pt x="93" y="86"/>
                </a:moveTo>
                <a:cubicBezTo>
                  <a:pt x="94" y="86"/>
                  <a:pt x="95" y="86"/>
                  <a:pt x="96" y="86"/>
                </a:cubicBezTo>
                <a:cubicBezTo>
                  <a:pt x="97" y="86"/>
                  <a:pt x="98" y="86"/>
                  <a:pt x="97" y="85"/>
                </a:cubicBezTo>
                <a:cubicBezTo>
                  <a:pt x="97" y="84"/>
                  <a:pt x="96" y="83"/>
                  <a:pt x="95" y="84"/>
                </a:cubicBezTo>
                <a:cubicBezTo>
                  <a:pt x="95" y="84"/>
                  <a:pt x="94" y="84"/>
                  <a:pt x="94" y="84"/>
                </a:cubicBezTo>
                <a:cubicBezTo>
                  <a:pt x="93" y="84"/>
                  <a:pt x="93" y="84"/>
                  <a:pt x="93" y="85"/>
                </a:cubicBezTo>
                <a:cubicBezTo>
                  <a:pt x="93" y="85"/>
                  <a:pt x="93" y="86"/>
                  <a:pt x="93" y="86"/>
                </a:cubicBezTo>
                <a:close/>
                <a:moveTo>
                  <a:pt x="59" y="53"/>
                </a:moveTo>
                <a:cubicBezTo>
                  <a:pt x="59" y="55"/>
                  <a:pt x="60" y="56"/>
                  <a:pt x="61" y="57"/>
                </a:cubicBezTo>
                <a:cubicBezTo>
                  <a:pt x="62" y="56"/>
                  <a:pt x="63" y="54"/>
                  <a:pt x="63" y="53"/>
                </a:cubicBezTo>
                <a:cubicBezTo>
                  <a:pt x="62" y="53"/>
                  <a:pt x="60" y="53"/>
                  <a:pt x="59" y="53"/>
                </a:cubicBezTo>
                <a:close/>
                <a:moveTo>
                  <a:pt x="192" y="84"/>
                </a:moveTo>
                <a:cubicBezTo>
                  <a:pt x="192" y="84"/>
                  <a:pt x="192" y="84"/>
                  <a:pt x="191" y="84"/>
                </a:cubicBezTo>
                <a:cubicBezTo>
                  <a:pt x="190" y="86"/>
                  <a:pt x="188" y="88"/>
                  <a:pt x="186" y="90"/>
                </a:cubicBezTo>
                <a:cubicBezTo>
                  <a:pt x="186" y="91"/>
                  <a:pt x="187" y="91"/>
                  <a:pt x="187" y="91"/>
                </a:cubicBezTo>
                <a:cubicBezTo>
                  <a:pt x="188" y="90"/>
                  <a:pt x="190" y="88"/>
                  <a:pt x="191" y="86"/>
                </a:cubicBezTo>
                <a:cubicBezTo>
                  <a:pt x="191" y="86"/>
                  <a:pt x="191" y="86"/>
                  <a:pt x="191" y="86"/>
                </a:cubicBezTo>
                <a:cubicBezTo>
                  <a:pt x="192" y="85"/>
                  <a:pt x="192" y="85"/>
                  <a:pt x="192" y="84"/>
                </a:cubicBezTo>
                <a:close/>
                <a:moveTo>
                  <a:pt x="185" y="69"/>
                </a:moveTo>
                <a:cubicBezTo>
                  <a:pt x="186" y="72"/>
                  <a:pt x="185" y="73"/>
                  <a:pt x="182" y="73"/>
                </a:cubicBezTo>
                <a:cubicBezTo>
                  <a:pt x="183" y="74"/>
                  <a:pt x="183" y="75"/>
                  <a:pt x="183" y="75"/>
                </a:cubicBezTo>
                <a:cubicBezTo>
                  <a:pt x="184" y="74"/>
                  <a:pt x="185" y="73"/>
                  <a:pt x="186" y="72"/>
                </a:cubicBezTo>
                <a:cubicBezTo>
                  <a:pt x="186" y="71"/>
                  <a:pt x="186" y="71"/>
                  <a:pt x="186" y="71"/>
                </a:cubicBezTo>
                <a:cubicBezTo>
                  <a:pt x="186" y="70"/>
                  <a:pt x="186" y="69"/>
                  <a:pt x="186" y="67"/>
                </a:cubicBezTo>
                <a:cubicBezTo>
                  <a:pt x="186" y="67"/>
                  <a:pt x="186" y="67"/>
                  <a:pt x="186" y="67"/>
                </a:cubicBezTo>
                <a:cubicBezTo>
                  <a:pt x="185" y="68"/>
                  <a:pt x="185" y="68"/>
                  <a:pt x="185" y="69"/>
                </a:cubicBezTo>
                <a:close/>
                <a:moveTo>
                  <a:pt x="144" y="70"/>
                </a:moveTo>
                <a:cubicBezTo>
                  <a:pt x="143" y="69"/>
                  <a:pt x="143" y="69"/>
                  <a:pt x="143" y="69"/>
                </a:cubicBezTo>
                <a:cubicBezTo>
                  <a:pt x="142" y="69"/>
                  <a:pt x="142" y="69"/>
                  <a:pt x="141" y="70"/>
                </a:cubicBezTo>
                <a:cubicBezTo>
                  <a:pt x="141" y="70"/>
                  <a:pt x="140" y="71"/>
                  <a:pt x="139" y="72"/>
                </a:cubicBezTo>
                <a:cubicBezTo>
                  <a:pt x="139" y="73"/>
                  <a:pt x="139" y="73"/>
                  <a:pt x="139" y="73"/>
                </a:cubicBezTo>
                <a:cubicBezTo>
                  <a:pt x="142" y="73"/>
                  <a:pt x="142" y="73"/>
                  <a:pt x="144" y="70"/>
                </a:cubicBezTo>
                <a:close/>
                <a:moveTo>
                  <a:pt x="195" y="130"/>
                </a:moveTo>
                <a:cubicBezTo>
                  <a:pt x="197" y="127"/>
                  <a:pt x="199" y="125"/>
                  <a:pt x="201" y="123"/>
                </a:cubicBezTo>
                <a:cubicBezTo>
                  <a:pt x="201" y="122"/>
                  <a:pt x="201" y="122"/>
                  <a:pt x="202" y="121"/>
                </a:cubicBezTo>
                <a:cubicBezTo>
                  <a:pt x="202" y="121"/>
                  <a:pt x="201" y="121"/>
                  <a:pt x="201" y="121"/>
                </a:cubicBezTo>
                <a:cubicBezTo>
                  <a:pt x="200" y="122"/>
                  <a:pt x="199" y="124"/>
                  <a:pt x="198" y="125"/>
                </a:cubicBezTo>
                <a:cubicBezTo>
                  <a:pt x="196" y="126"/>
                  <a:pt x="196" y="128"/>
                  <a:pt x="195" y="130"/>
                </a:cubicBezTo>
                <a:close/>
                <a:moveTo>
                  <a:pt x="208" y="102"/>
                </a:moveTo>
                <a:cubicBezTo>
                  <a:pt x="208" y="102"/>
                  <a:pt x="209" y="101"/>
                  <a:pt x="209" y="101"/>
                </a:cubicBezTo>
                <a:cubicBezTo>
                  <a:pt x="211" y="99"/>
                  <a:pt x="212" y="97"/>
                  <a:pt x="213" y="95"/>
                </a:cubicBezTo>
                <a:cubicBezTo>
                  <a:pt x="214" y="95"/>
                  <a:pt x="214" y="94"/>
                  <a:pt x="214" y="94"/>
                </a:cubicBezTo>
                <a:cubicBezTo>
                  <a:pt x="213" y="94"/>
                  <a:pt x="213" y="94"/>
                  <a:pt x="213" y="94"/>
                </a:cubicBezTo>
                <a:cubicBezTo>
                  <a:pt x="213" y="94"/>
                  <a:pt x="213" y="95"/>
                  <a:pt x="213" y="95"/>
                </a:cubicBezTo>
                <a:cubicBezTo>
                  <a:pt x="211" y="96"/>
                  <a:pt x="210" y="98"/>
                  <a:pt x="209" y="99"/>
                </a:cubicBezTo>
                <a:cubicBezTo>
                  <a:pt x="208" y="100"/>
                  <a:pt x="208" y="101"/>
                  <a:pt x="208" y="102"/>
                </a:cubicBezTo>
                <a:close/>
                <a:moveTo>
                  <a:pt x="181" y="76"/>
                </a:moveTo>
                <a:cubicBezTo>
                  <a:pt x="180" y="77"/>
                  <a:pt x="179" y="78"/>
                  <a:pt x="178" y="79"/>
                </a:cubicBezTo>
                <a:cubicBezTo>
                  <a:pt x="178" y="80"/>
                  <a:pt x="178" y="81"/>
                  <a:pt x="178" y="82"/>
                </a:cubicBezTo>
                <a:cubicBezTo>
                  <a:pt x="180" y="80"/>
                  <a:pt x="181" y="79"/>
                  <a:pt x="182" y="77"/>
                </a:cubicBezTo>
                <a:cubicBezTo>
                  <a:pt x="181" y="77"/>
                  <a:pt x="181" y="76"/>
                  <a:pt x="181" y="76"/>
                </a:cubicBezTo>
                <a:close/>
                <a:moveTo>
                  <a:pt x="163" y="58"/>
                </a:moveTo>
                <a:cubicBezTo>
                  <a:pt x="164" y="57"/>
                  <a:pt x="165" y="56"/>
                  <a:pt x="166" y="55"/>
                </a:cubicBezTo>
                <a:cubicBezTo>
                  <a:pt x="164" y="55"/>
                  <a:pt x="163" y="54"/>
                  <a:pt x="161" y="55"/>
                </a:cubicBezTo>
                <a:cubicBezTo>
                  <a:pt x="162" y="56"/>
                  <a:pt x="162" y="57"/>
                  <a:pt x="163" y="58"/>
                </a:cubicBezTo>
                <a:close/>
                <a:moveTo>
                  <a:pt x="105" y="66"/>
                </a:moveTo>
                <a:cubicBezTo>
                  <a:pt x="105" y="66"/>
                  <a:pt x="105" y="66"/>
                  <a:pt x="105" y="66"/>
                </a:cubicBezTo>
                <a:cubicBezTo>
                  <a:pt x="104" y="66"/>
                  <a:pt x="103" y="66"/>
                  <a:pt x="102" y="66"/>
                </a:cubicBezTo>
                <a:cubicBezTo>
                  <a:pt x="102" y="66"/>
                  <a:pt x="102" y="66"/>
                  <a:pt x="102" y="67"/>
                </a:cubicBezTo>
                <a:cubicBezTo>
                  <a:pt x="101" y="67"/>
                  <a:pt x="100" y="68"/>
                  <a:pt x="100" y="69"/>
                </a:cubicBezTo>
                <a:cubicBezTo>
                  <a:pt x="101" y="69"/>
                  <a:pt x="101" y="70"/>
                  <a:pt x="101" y="70"/>
                </a:cubicBezTo>
                <a:cubicBezTo>
                  <a:pt x="102" y="70"/>
                  <a:pt x="102" y="70"/>
                  <a:pt x="102" y="69"/>
                </a:cubicBezTo>
                <a:cubicBezTo>
                  <a:pt x="103" y="68"/>
                  <a:pt x="104" y="67"/>
                  <a:pt x="105" y="66"/>
                </a:cubicBezTo>
                <a:close/>
                <a:moveTo>
                  <a:pt x="43" y="69"/>
                </a:moveTo>
                <a:cubicBezTo>
                  <a:pt x="43" y="69"/>
                  <a:pt x="43" y="69"/>
                  <a:pt x="43" y="69"/>
                </a:cubicBezTo>
                <a:cubicBezTo>
                  <a:pt x="44" y="66"/>
                  <a:pt x="46" y="64"/>
                  <a:pt x="47" y="62"/>
                </a:cubicBezTo>
                <a:cubicBezTo>
                  <a:pt x="47" y="61"/>
                  <a:pt x="47" y="61"/>
                  <a:pt x="47" y="61"/>
                </a:cubicBezTo>
                <a:cubicBezTo>
                  <a:pt x="47" y="61"/>
                  <a:pt x="46" y="61"/>
                  <a:pt x="46" y="62"/>
                </a:cubicBezTo>
                <a:cubicBezTo>
                  <a:pt x="45" y="63"/>
                  <a:pt x="44" y="64"/>
                  <a:pt x="43" y="66"/>
                </a:cubicBezTo>
                <a:cubicBezTo>
                  <a:pt x="42" y="67"/>
                  <a:pt x="42" y="68"/>
                  <a:pt x="43" y="69"/>
                </a:cubicBezTo>
                <a:close/>
                <a:moveTo>
                  <a:pt x="49" y="92"/>
                </a:moveTo>
                <a:cubicBezTo>
                  <a:pt x="49" y="92"/>
                  <a:pt x="49" y="92"/>
                  <a:pt x="49" y="92"/>
                </a:cubicBezTo>
                <a:cubicBezTo>
                  <a:pt x="51" y="92"/>
                  <a:pt x="52" y="92"/>
                  <a:pt x="53" y="92"/>
                </a:cubicBezTo>
                <a:cubicBezTo>
                  <a:pt x="53" y="91"/>
                  <a:pt x="53" y="91"/>
                  <a:pt x="53" y="90"/>
                </a:cubicBezTo>
                <a:cubicBezTo>
                  <a:pt x="53" y="90"/>
                  <a:pt x="52" y="90"/>
                  <a:pt x="51" y="90"/>
                </a:cubicBezTo>
                <a:cubicBezTo>
                  <a:pt x="51" y="90"/>
                  <a:pt x="51" y="90"/>
                  <a:pt x="50" y="90"/>
                </a:cubicBezTo>
                <a:cubicBezTo>
                  <a:pt x="50" y="91"/>
                  <a:pt x="50" y="91"/>
                  <a:pt x="49" y="92"/>
                </a:cubicBezTo>
                <a:close/>
                <a:moveTo>
                  <a:pt x="149" y="76"/>
                </a:moveTo>
                <a:cubicBezTo>
                  <a:pt x="149" y="77"/>
                  <a:pt x="150" y="77"/>
                  <a:pt x="150" y="77"/>
                </a:cubicBezTo>
                <a:cubicBezTo>
                  <a:pt x="151" y="78"/>
                  <a:pt x="152" y="78"/>
                  <a:pt x="152" y="77"/>
                </a:cubicBezTo>
                <a:cubicBezTo>
                  <a:pt x="153" y="77"/>
                  <a:pt x="153" y="76"/>
                  <a:pt x="154" y="75"/>
                </a:cubicBezTo>
                <a:cubicBezTo>
                  <a:pt x="153" y="75"/>
                  <a:pt x="152" y="75"/>
                  <a:pt x="152" y="75"/>
                </a:cubicBezTo>
                <a:cubicBezTo>
                  <a:pt x="150" y="75"/>
                  <a:pt x="150" y="75"/>
                  <a:pt x="149" y="76"/>
                </a:cubicBezTo>
                <a:close/>
                <a:moveTo>
                  <a:pt x="202" y="86"/>
                </a:moveTo>
                <a:cubicBezTo>
                  <a:pt x="201" y="86"/>
                  <a:pt x="201" y="85"/>
                  <a:pt x="201" y="85"/>
                </a:cubicBezTo>
                <a:cubicBezTo>
                  <a:pt x="201" y="85"/>
                  <a:pt x="201" y="85"/>
                  <a:pt x="201" y="85"/>
                </a:cubicBezTo>
                <a:cubicBezTo>
                  <a:pt x="198" y="87"/>
                  <a:pt x="198" y="87"/>
                  <a:pt x="199" y="90"/>
                </a:cubicBezTo>
                <a:cubicBezTo>
                  <a:pt x="200" y="89"/>
                  <a:pt x="201" y="88"/>
                  <a:pt x="202" y="86"/>
                </a:cubicBezTo>
                <a:close/>
                <a:moveTo>
                  <a:pt x="116" y="48"/>
                </a:moveTo>
                <a:cubicBezTo>
                  <a:pt x="117" y="49"/>
                  <a:pt x="117" y="50"/>
                  <a:pt x="118" y="50"/>
                </a:cubicBezTo>
                <a:cubicBezTo>
                  <a:pt x="118" y="51"/>
                  <a:pt x="118" y="51"/>
                  <a:pt x="119" y="50"/>
                </a:cubicBezTo>
                <a:cubicBezTo>
                  <a:pt x="120" y="50"/>
                  <a:pt x="120" y="49"/>
                  <a:pt x="121" y="48"/>
                </a:cubicBezTo>
                <a:cubicBezTo>
                  <a:pt x="119" y="48"/>
                  <a:pt x="118" y="48"/>
                  <a:pt x="116" y="48"/>
                </a:cubicBezTo>
                <a:close/>
                <a:moveTo>
                  <a:pt x="146" y="86"/>
                </a:moveTo>
                <a:cubicBezTo>
                  <a:pt x="148" y="84"/>
                  <a:pt x="149" y="82"/>
                  <a:pt x="150" y="81"/>
                </a:cubicBezTo>
                <a:cubicBezTo>
                  <a:pt x="149" y="81"/>
                  <a:pt x="148" y="81"/>
                  <a:pt x="147" y="81"/>
                </a:cubicBezTo>
                <a:cubicBezTo>
                  <a:pt x="147" y="82"/>
                  <a:pt x="147" y="84"/>
                  <a:pt x="146" y="86"/>
                </a:cubicBezTo>
                <a:close/>
                <a:moveTo>
                  <a:pt x="15" y="70"/>
                </a:moveTo>
                <a:cubicBezTo>
                  <a:pt x="15" y="71"/>
                  <a:pt x="14" y="72"/>
                  <a:pt x="14" y="73"/>
                </a:cubicBezTo>
                <a:cubicBezTo>
                  <a:pt x="14" y="74"/>
                  <a:pt x="15" y="74"/>
                  <a:pt x="15" y="75"/>
                </a:cubicBezTo>
                <a:cubicBezTo>
                  <a:pt x="16" y="74"/>
                  <a:pt x="17" y="72"/>
                  <a:pt x="15" y="70"/>
                </a:cubicBezTo>
                <a:close/>
                <a:moveTo>
                  <a:pt x="116" y="66"/>
                </a:moveTo>
                <a:cubicBezTo>
                  <a:pt x="116" y="66"/>
                  <a:pt x="116" y="66"/>
                  <a:pt x="116" y="66"/>
                </a:cubicBezTo>
                <a:cubicBezTo>
                  <a:pt x="115" y="66"/>
                  <a:pt x="115" y="66"/>
                  <a:pt x="114" y="66"/>
                </a:cubicBezTo>
                <a:cubicBezTo>
                  <a:pt x="113" y="66"/>
                  <a:pt x="112" y="66"/>
                  <a:pt x="112" y="67"/>
                </a:cubicBezTo>
                <a:cubicBezTo>
                  <a:pt x="112" y="68"/>
                  <a:pt x="113" y="69"/>
                  <a:pt x="114" y="69"/>
                </a:cubicBezTo>
                <a:cubicBezTo>
                  <a:pt x="114" y="68"/>
                  <a:pt x="115" y="67"/>
                  <a:pt x="116" y="66"/>
                </a:cubicBezTo>
                <a:close/>
                <a:moveTo>
                  <a:pt x="212" y="103"/>
                </a:moveTo>
                <a:cubicBezTo>
                  <a:pt x="213" y="102"/>
                  <a:pt x="214" y="100"/>
                  <a:pt x="216" y="99"/>
                </a:cubicBezTo>
                <a:cubicBezTo>
                  <a:pt x="215" y="99"/>
                  <a:pt x="215" y="98"/>
                  <a:pt x="215" y="97"/>
                </a:cubicBezTo>
                <a:cubicBezTo>
                  <a:pt x="214" y="98"/>
                  <a:pt x="213" y="99"/>
                  <a:pt x="213" y="100"/>
                </a:cubicBezTo>
                <a:cubicBezTo>
                  <a:pt x="212" y="101"/>
                  <a:pt x="212" y="102"/>
                  <a:pt x="212" y="103"/>
                </a:cubicBezTo>
                <a:close/>
                <a:moveTo>
                  <a:pt x="97" y="60"/>
                </a:moveTo>
                <a:cubicBezTo>
                  <a:pt x="95" y="62"/>
                  <a:pt x="94" y="64"/>
                  <a:pt x="94" y="65"/>
                </a:cubicBezTo>
                <a:cubicBezTo>
                  <a:pt x="95" y="65"/>
                  <a:pt x="96" y="64"/>
                  <a:pt x="97" y="64"/>
                </a:cubicBezTo>
                <a:cubicBezTo>
                  <a:pt x="97" y="63"/>
                  <a:pt x="97" y="62"/>
                  <a:pt x="97" y="60"/>
                </a:cubicBezTo>
                <a:close/>
                <a:moveTo>
                  <a:pt x="104" y="94"/>
                </a:moveTo>
                <a:cubicBezTo>
                  <a:pt x="104" y="93"/>
                  <a:pt x="104" y="93"/>
                  <a:pt x="104" y="93"/>
                </a:cubicBezTo>
                <a:cubicBezTo>
                  <a:pt x="103" y="93"/>
                  <a:pt x="103" y="93"/>
                  <a:pt x="103" y="93"/>
                </a:cubicBezTo>
                <a:cubicBezTo>
                  <a:pt x="100" y="93"/>
                  <a:pt x="96" y="93"/>
                  <a:pt x="93" y="93"/>
                </a:cubicBezTo>
                <a:cubicBezTo>
                  <a:pt x="93" y="93"/>
                  <a:pt x="93" y="93"/>
                  <a:pt x="93" y="93"/>
                </a:cubicBezTo>
                <a:cubicBezTo>
                  <a:pt x="92" y="93"/>
                  <a:pt x="92" y="93"/>
                  <a:pt x="92" y="93"/>
                </a:cubicBezTo>
                <a:cubicBezTo>
                  <a:pt x="96" y="93"/>
                  <a:pt x="100" y="94"/>
                  <a:pt x="104" y="94"/>
                </a:cubicBezTo>
                <a:close/>
                <a:moveTo>
                  <a:pt x="208" y="48"/>
                </a:moveTo>
                <a:cubicBezTo>
                  <a:pt x="207" y="49"/>
                  <a:pt x="207" y="49"/>
                  <a:pt x="207" y="50"/>
                </a:cubicBezTo>
                <a:cubicBezTo>
                  <a:pt x="207" y="51"/>
                  <a:pt x="208" y="52"/>
                  <a:pt x="208" y="54"/>
                </a:cubicBezTo>
                <a:cubicBezTo>
                  <a:pt x="209" y="53"/>
                  <a:pt x="209" y="52"/>
                  <a:pt x="210" y="52"/>
                </a:cubicBezTo>
                <a:cubicBezTo>
                  <a:pt x="209" y="51"/>
                  <a:pt x="208" y="50"/>
                  <a:pt x="208" y="48"/>
                </a:cubicBezTo>
                <a:close/>
                <a:moveTo>
                  <a:pt x="125" y="69"/>
                </a:moveTo>
                <a:cubicBezTo>
                  <a:pt x="122" y="69"/>
                  <a:pt x="122" y="69"/>
                  <a:pt x="121" y="71"/>
                </a:cubicBezTo>
                <a:cubicBezTo>
                  <a:pt x="121" y="72"/>
                  <a:pt x="122" y="72"/>
                  <a:pt x="122" y="72"/>
                </a:cubicBezTo>
                <a:cubicBezTo>
                  <a:pt x="123" y="72"/>
                  <a:pt x="123" y="72"/>
                  <a:pt x="123" y="72"/>
                </a:cubicBezTo>
                <a:cubicBezTo>
                  <a:pt x="124" y="71"/>
                  <a:pt x="125" y="70"/>
                  <a:pt x="125" y="69"/>
                </a:cubicBezTo>
                <a:close/>
                <a:moveTo>
                  <a:pt x="189" y="62"/>
                </a:moveTo>
                <a:cubicBezTo>
                  <a:pt x="189" y="63"/>
                  <a:pt x="188" y="63"/>
                  <a:pt x="188" y="64"/>
                </a:cubicBezTo>
                <a:cubicBezTo>
                  <a:pt x="188" y="65"/>
                  <a:pt x="188" y="67"/>
                  <a:pt x="189" y="68"/>
                </a:cubicBezTo>
                <a:cubicBezTo>
                  <a:pt x="189" y="68"/>
                  <a:pt x="190" y="67"/>
                  <a:pt x="190" y="66"/>
                </a:cubicBezTo>
                <a:cubicBezTo>
                  <a:pt x="190" y="66"/>
                  <a:pt x="190" y="66"/>
                  <a:pt x="190" y="65"/>
                </a:cubicBezTo>
                <a:cubicBezTo>
                  <a:pt x="190" y="65"/>
                  <a:pt x="189" y="64"/>
                  <a:pt x="189" y="62"/>
                </a:cubicBezTo>
                <a:close/>
                <a:moveTo>
                  <a:pt x="61" y="90"/>
                </a:moveTo>
                <a:cubicBezTo>
                  <a:pt x="61" y="90"/>
                  <a:pt x="61" y="91"/>
                  <a:pt x="61" y="92"/>
                </a:cubicBezTo>
                <a:cubicBezTo>
                  <a:pt x="63" y="92"/>
                  <a:pt x="64" y="91"/>
                  <a:pt x="66" y="91"/>
                </a:cubicBezTo>
                <a:cubicBezTo>
                  <a:pt x="65" y="91"/>
                  <a:pt x="65" y="90"/>
                  <a:pt x="64" y="90"/>
                </a:cubicBezTo>
                <a:cubicBezTo>
                  <a:pt x="63" y="90"/>
                  <a:pt x="62" y="90"/>
                  <a:pt x="61" y="90"/>
                </a:cubicBezTo>
                <a:close/>
                <a:moveTo>
                  <a:pt x="107" y="71"/>
                </a:moveTo>
                <a:cubicBezTo>
                  <a:pt x="108" y="70"/>
                  <a:pt x="108" y="68"/>
                  <a:pt x="109" y="67"/>
                </a:cubicBezTo>
                <a:cubicBezTo>
                  <a:pt x="109" y="67"/>
                  <a:pt x="108" y="67"/>
                  <a:pt x="108" y="66"/>
                </a:cubicBezTo>
                <a:cubicBezTo>
                  <a:pt x="107" y="68"/>
                  <a:pt x="106" y="69"/>
                  <a:pt x="105" y="70"/>
                </a:cubicBezTo>
                <a:cubicBezTo>
                  <a:pt x="106" y="70"/>
                  <a:pt x="106" y="71"/>
                  <a:pt x="107" y="71"/>
                </a:cubicBezTo>
                <a:close/>
                <a:moveTo>
                  <a:pt x="23" y="45"/>
                </a:moveTo>
                <a:cubicBezTo>
                  <a:pt x="27" y="45"/>
                  <a:pt x="30" y="45"/>
                  <a:pt x="34" y="45"/>
                </a:cubicBezTo>
                <a:cubicBezTo>
                  <a:pt x="31" y="44"/>
                  <a:pt x="28" y="44"/>
                  <a:pt x="24" y="44"/>
                </a:cubicBezTo>
                <a:cubicBezTo>
                  <a:pt x="24" y="44"/>
                  <a:pt x="24" y="44"/>
                  <a:pt x="23" y="45"/>
                </a:cubicBezTo>
                <a:close/>
                <a:moveTo>
                  <a:pt x="88" y="48"/>
                </a:moveTo>
                <a:cubicBezTo>
                  <a:pt x="86" y="48"/>
                  <a:pt x="85" y="48"/>
                  <a:pt x="83" y="48"/>
                </a:cubicBezTo>
                <a:cubicBezTo>
                  <a:pt x="84" y="49"/>
                  <a:pt x="84" y="49"/>
                  <a:pt x="84" y="50"/>
                </a:cubicBezTo>
                <a:cubicBezTo>
                  <a:pt x="85" y="51"/>
                  <a:pt x="86" y="51"/>
                  <a:pt x="86" y="50"/>
                </a:cubicBezTo>
                <a:cubicBezTo>
                  <a:pt x="87" y="50"/>
                  <a:pt x="87" y="49"/>
                  <a:pt x="88" y="48"/>
                </a:cubicBezTo>
                <a:close/>
                <a:moveTo>
                  <a:pt x="192" y="69"/>
                </a:moveTo>
                <a:cubicBezTo>
                  <a:pt x="191" y="70"/>
                  <a:pt x="190" y="71"/>
                  <a:pt x="190" y="71"/>
                </a:cubicBezTo>
                <a:cubicBezTo>
                  <a:pt x="189" y="72"/>
                  <a:pt x="189" y="73"/>
                  <a:pt x="189" y="74"/>
                </a:cubicBezTo>
                <a:cubicBezTo>
                  <a:pt x="191" y="73"/>
                  <a:pt x="193" y="72"/>
                  <a:pt x="192" y="69"/>
                </a:cubicBezTo>
                <a:close/>
                <a:moveTo>
                  <a:pt x="112" y="75"/>
                </a:moveTo>
                <a:cubicBezTo>
                  <a:pt x="112" y="76"/>
                  <a:pt x="112" y="76"/>
                  <a:pt x="113" y="76"/>
                </a:cubicBezTo>
                <a:cubicBezTo>
                  <a:pt x="114" y="77"/>
                  <a:pt x="114" y="77"/>
                  <a:pt x="115" y="76"/>
                </a:cubicBezTo>
                <a:cubicBezTo>
                  <a:pt x="115" y="76"/>
                  <a:pt x="115" y="75"/>
                  <a:pt x="115" y="75"/>
                </a:cubicBezTo>
                <a:cubicBezTo>
                  <a:pt x="114" y="73"/>
                  <a:pt x="113" y="73"/>
                  <a:pt x="112" y="75"/>
                </a:cubicBezTo>
                <a:close/>
                <a:moveTo>
                  <a:pt x="213" y="49"/>
                </a:moveTo>
                <a:cubicBezTo>
                  <a:pt x="212" y="47"/>
                  <a:pt x="211" y="46"/>
                  <a:pt x="210" y="45"/>
                </a:cubicBezTo>
                <a:cubicBezTo>
                  <a:pt x="210" y="45"/>
                  <a:pt x="209" y="46"/>
                  <a:pt x="209" y="46"/>
                </a:cubicBezTo>
                <a:cubicBezTo>
                  <a:pt x="209" y="46"/>
                  <a:pt x="209" y="47"/>
                  <a:pt x="209" y="47"/>
                </a:cubicBezTo>
                <a:cubicBezTo>
                  <a:pt x="210" y="48"/>
                  <a:pt x="211" y="49"/>
                  <a:pt x="212" y="50"/>
                </a:cubicBezTo>
                <a:cubicBezTo>
                  <a:pt x="212" y="50"/>
                  <a:pt x="212" y="49"/>
                  <a:pt x="213" y="49"/>
                </a:cubicBezTo>
                <a:close/>
                <a:moveTo>
                  <a:pt x="16" y="47"/>
                </a:moveTo>
                <a:cubicBezTo>
                  <a:pt x="17" y="48"/>
                  <a:pt x="17" y="49"/>
                  <a:pt x="16" y="50"/>
                </a:cubicBezTo>
                <a:cubicBezTo>
                  <a:pt x="16" y="51"/>
                  <a:pt x="15" y="53"/>
                  <a:pt x="15" y="54"/>
                </a:cubicBezTo>
                <a:cubicBezTo>
                  <a:pt x="15" y="54"/>
                  <a:pt x="14" y="55"/>
                  <a:pt x="14" y="55"/>
                </a:cubicBezTo>
                <a:cubicBezTo>
                  <a:pt x="14" y="55"/>
                  <a:pt x="15" y="55"/>
                  <a:pt x="15" y="55"/>
                </a:cubicBezTo>
                <a:cubicBezTo>
                  <a:pt x="16" y="52"/>
                  <a:pt x="17" y="50"/>
                  <a:pt x="19" y="47"/>
                </a:cubicBezTo>
                <a:cubicBezTo>
                  <a:pt x="18" y="47"/>
                  <a:pt x="17" y="47"/>
                  <a:pt x="16" y="47"/>
                </a:cubicBezTo>
                <a:close/>
                <a:moveTo>
                  <a:pt x="81" y="60"/>
                </a:moveTo>
                <a:cubicBezTo>
                  <a:pt x="80" y="62"/>
                  <a:pt x="79" y="63"/>
                  <a:pt x="78" y="64"/>
                </a:cubicBezTo>
                <a:cubicBezTo>
                  <a:pt x="78" y="64"/>
                  <a:pt x="79" y="65"/>
                  <a:pt x="79" y="66"/>
                </a:cubicBezTo>
                <a:cubicBezTo>
                  <a:pt x="80" y="65"/>
                  <a:pt x="80" y="64"/>
                  <a:pt x="81" y="63"/>
                </a:cubicBezTo>
                <a:cubicBezTo>
                  <a:pt x="81" y="62"/>
                  <a:pt x="81" y="62"/>
                  <a:pt x="81" y="60"/>
                </a:cubicBezTo>
                <a:close/>
                <a:moveTo>
                  <a:pt x="29" y="67"/>
                </a:moveTo>
                <a:cubicBezTo>
                  <a:pt x="29" y="67"/>
                  <a:pt x="29" y="67"/>
                  <a:pt x="30" y="67"/>
                </a:cubicBezTo>
                <a:cubicBezTo>
                  <a:pt x="30" y="66"/>
                  <a:pt x="31" y="65"/>
                  <a:pt x="32" y="63"/>
                </a:cubicBezTo>
                <a:cubicBezTo>
                  <a:pt x="32" y="63"/>
                  <a:pt x="31" y="62"/>
                  <a:pt x="31" y="62"/>
                </a:cubicBezTo>
                <a:cubicBezTo>
                  <a:pt x="30" y="63"/>
                  <a:pt x="30" y="65"/>
                  <a:pt x="29" y="66"/>
                </a:cubicBezTo>
                <a:cubicBezTo>
                  <a:pt x="29" y="66"/>
                  <a:pt x="29" y="67"/>
                  <a:pt x="29" y="67"/>
                </a:cubicBezTo>
                <a:close/>
                <a:moveTo>
                  <a:pt x="104" y="75"/>
                </a:moveTo>
                <a:cubicBezTo>
                  <a:pt x="105" y="74"/>
                  <a:pt x="105" y="74"/>
                  <a:pt x="105" y="73"/>
                </a:cubicBezTo>
                <a:cubicBezTo>
                  <a:pt x="105" y="73"/>
                  <a:pt x="104" y="73"/>
                  <a:pt x="103" y="72"/>
                </a:cubicBezTo>
                <a:cubicBezTo>
                  <a:pt x="102" y="73"/>
                  <a:pt x="102" y="74"/>
                  <a:pt x="101" y="75"/>
                </a:cubicBezTo>
                <a:cubicBezTo>
                  <a:pt x="102" y="75"/>
                  <a:pt x="103" y="75"/>
                  <a:pt x="104" y="75"/>
                </a:cubicBezTo>
                <a:close/>
                <a:moveTo>
                  <a:pt x="195" y="17"/>
                </a:moveTo>
                <a:cubicBezTo>
                  <a:pt x="195" y="15"/>
                  <a:pt x="195" y="13"/>
                  <a:pt x="193" y="12"/>
                </a:cubicBezTo>
                <a:cubicBezTo>
                  <a:pt x="193" y="14"/>
                  <a:pt x="193" y="15"/>
                  <a:pt x="193" y="16"/>
                </a:cubicBezTo>
                <a:cubicBezTo>
                  <a:pt x="194" y="17"/>
                  <a:pt x="194" y="17"/>
                  <a:pt x="195" y="17"/>
                </a:cubicBezTo>
                <a:close/>
                <a:moveTo>
                  <a:pt x="216" y="87"/>
                </a:moveTo>
                <a:cubicBezTo>
                  <a:pt x="215" y="87"/>
                  <a:pt x="215" y="86"/>
                  <a:pt x="214" y="85"/>
                </a:cubicBezTo>
                <a:cubicBezTo>
                  <a:pt x="214" y="86"/>
                  <a:pt x="213" y="86"/>
                  <a:pt x="213" y="87"/>
                </a:cubicBezTo>
                <a:cubicBezTo>
                  <a:pt x="214" y="88"/>
                  <a:pt x="214" y="88"/>
                  <a:pt x="214" y="89"/>
                </a:cubicBezTo>
                <a:cubicBezTo>
                  <a:pt x="215" y="89"/>
                  <a:pt x="216" y="88"/>
                  <a:pt x="216" y="87"/>
                </a:cubicBezTo>
                <a:close/>
                <a:moveTo>
                  <a:pt x="121" y="74"/>
                </a:moveTo>
                <a:cubicBezTo>
                  <a:pt x="120" y="74"/>
                  <a:pt x="120" y="74"/>
                  <a:pt x="119" y="74"/>
                </a:cubicBezTo>
                <a:cubicBezTo>
                  <a:pt x="119" y="74"/>
                  <a:pt x="119" y="74"/>
                  <a:pt x="118" y="75"/>
                </a:cubicBezTo>
                <a:cubicBezTo>
                  <a:pt x="118" y="75"/>
                  <a:pt x="117" y="76"/>
                  <a:pt x="117" y="77"/>
                </a:cubicBezTo>
                <a:cubicBezTo>
                  <a:pt x="118" y="77"/>
                  <a:pt x="118" y="78"/>
                  <a:pt x="119" y="77"/>
                </a:cubicBezTo>
                <a:cubicBezTo>
                  <a:pt x="119" y="76"/>
                  <a:pt x="120" y="75"/>
                  <a:pt x="121" y="74"/>
                </a:cubicBezTo>
                <a:close/>
                <a:moveTo>
                  <a:pt x="65" y="58"/>
                </a:moveTo>
                <a:cubicBezTo>
                  <a:pt x="65" y="58"/>
                  <a:pt x="65" y="58"/>
                  <a:pt x="65" y="58"/>
                </a:cubicBezTo>
                <a:cubicBezTo>
                  <a:pt x="64" y="58"/>
                  <a:pt x="64" y="59"/>
                  <a:pt x="63" y="60"/>
                </a:cubicBezTo>
                <a:cubicBezTo>
                  <a:pt x="63" y="61"/>
                  <a:pt x="63" y="61"/>
                  <a:pt x="64" y="61"/>
                </a:cubicBezTo>
                <a:cubicBezTo>
                  <a:pt x="64" y="61"/>
                  <a:pt x="65" y="61"/>
                  <a:pt x="66" y="61"/>
                </a:cubicBezTo>
                <a:cubicBezTo>
                  <a:pt x="66" y="60"/>
                  <a:pt x="65" y="59"/>
                  <a:pt x="65" y="58"/>
                </a:cubicBezTo>
                <a:close/>
                <a:moveTo>
                  <a:pt x="182" y="61"/>
                </a:moveTo>
                <a:cubicBezTo>
                  <a:pt x="181" y="62"/>
                  <a:pt x="180" y="63"/>
                  <a:pt x="179" y="64"/>
                </a:cubicBezTo>
                <a:cubicBezTo>
                  <a:pt x="179" y="65"/>
                  <a:pt x="179" y="66"/>
                  <a:pt x="179" y="66"/>
                </a:cubicBezTo>
                <a:cubicBezTo>
                  <a:pt x="181" y="65"/>
                  <a:pt x="182" y="63"/>
                  <a:pt x="182" y="61"/>
                </a:cubicBezTo>
                <a:close/>
                <a:moveTo>
                  <a:pt x="138" y="85"/>
                </a:moveTo>
                <a:cubicBezTo>
                  <a:pt x="139" y="84"/>
                  <a:pt x="140" y="82"/>
                  <a:pt x="141" y="81"/>
                </a:cubicBezTo>
                <a:cubicBezTo>
                  <a:pt x="140" y="81"/>
                  <a:pt x="139" y="81"/>
                  <a:pt x="139" y="82"/>
                </a:cubicBezTo>
                <a:cubicBezTo>
                  <a:pt x="138" y="83"/>
                  <a:pt x="138" y="83"/>
                  <a:pt x="138" y="84"/>
                </a:cubicBezTo>
                <a:cubicBezTo>
                  <a:pt x="137" y="84"/>
                  <a:pt x="137" y="85"/>
                  <a:pt x="138" y="85"/>
                </a:cubicBezTo>
                <a:close/>
                <a:moveTo>
                  <a:pt x="133" y="64"/>
                </a:moveTo>
                <a:cubicBezTo>
                  <a:pt x="135" y="65"/>
                  <a:pt x="135" y="64"/>
                  <a:pt x="136" y="63"/>
                </a:cubicBezTo>
                <a:cubicBezTo>
                  <a:pt x="136" y="63"/>
                  <a:pt x="136" y="62"/>
                  <a:pt x="137" y="62"/>
                </a:cubicBezTo>
                <a:cubicBezTo>
                  <a:pt x="137" y="61"/>
                  <a:pt x="137" y="61"/>
                  <a:pt x="136" y="61"/>
                </a:cubicBezTo>
                <a:cubicBezTo>
                  <a:pt x="135" y="62"/>
                  <a:pt x="134" y="63"/>
                  <a:pt x="133" y="64"/>
                </a:cubicBezTo>
                <a:close/>
                <a:moveTo>
                  <a:pt x="22" y="67"/>
                </a:moveTo>
                <a:cubicBezTo>
                  <a:pt x="22" y="67"/>
                  <a:pt x="23" y="67"/>
                  <a:pt x="23" y="67"/>
                </a:cubicBezTo>
                <a:cubicBezTo>
                  <a:pt x="23" y="66"/>
                  <a:pt x="24" y="65"/>
                  <a:pt x="25" y="64"/>
                </a:cubicBezTo>
                <a:cubicBezTo>
                  <a:pt x="25" y="63"/>
                  <a:pt x="25" y="62"/>
                  <a:pt x="24" y="61"/>
                </a:cubicBezTo>
                <a:cubicBezTo>
                  <a:pt x="24" y="63"/>
                  <a:pt x="23" y="64"/>
                  <a:pt x="22" y="66"/>
                </a:cubicBezTo>
                <a:cubicBezTo>
                  <a:pt x="22" y="66"/>
                  <a:pt x="22" y="66"/>
                  <a:pt x="22" y="67"/>
                </a:cubicBezTo>
                <a:close/>
                <a:moveTo>
                  <a:pt x="209" y="62"/>
                </a:moveTo>
                <a:cubicBezTo>
                  <a:pt x="209" y="61"/>
                  <a:pt x="208" y="60"/>
                  <a:pt x="208" y="59"/>
                </a:cubicBezTo>
                <a:cubicBezTo>
                  <a:pt x="207" y="59"/>
                  <a:pt x="207" y="60"/>
                  <a:pt x="207" y="60"/>
                </a:cubicBezTo>
                <a:cubicBezTo>
                  <a:pt x="207" y="61"/>
                  <a:pt x="207" y="62"/>
                  <a:pt x="208" y="63"/>
                </a:cubicBezTo>
                <a:cubicBezTo>
                  <a:pt x="208" y="63"/>
                  <a:pt x="209" y="62"/>
                  <a:pt x="209" y="62"/>
                </a:cubicBezTo>
                <a:close/>
                <a:moveTo>
                  <a:pt x="197" y="104"/>
                </a:moveTo>
                <a:cubicBezTo>
                  <a:pt x="195" y="106"/>
                  <a:pt x="194" y="107"/>
                  <a:pt x="194" y="109"/>
                </a:cubicBezTo>
                <a:cubicBezTo>
                  <a:pt x="195" y="108"/>
                  <a:pt x="196" y="107"/>
                  <a:pt x="196" y="106"/>
                </a:cubicBezTo>
                <a:cubicBezTo>
                  <a:pt x="197" y="105"/>
                  <a:pt x="197" y="105"/>
                  <a:pt x="197" y="104"/>
                </a:cubicBezTo>
                <a:close/>
                <a:moveTo>
                  <a:pt x="165" y="82"/>
                </a:moveTo>
                <a:cubicBezTo>
                  <a:pt x="165" y="82"/>
                  <a:pt x="164" y="81"/>
                  <a:pt x="163" y="81"/>
                </a:cubicBezTo>
                <a:cubicBezTo>
                  <a:pt x="163" y="82"/>
                  <a:pt x="163" y="84"/>
                  <a:pt x="164" y="85"/>
                </a:cubicBezTo>
                <a:cubicBezTo>
                  <a:pt x="164" y="84"/>
                  <a:pt x="165" y="83"/>
                  <a:pt x="165" y="82"/>
                </a:cubicBezTo>
                <a:close/>
                <a:moveTo>
                  <a:pt x="194" y="55"/>
                </a:moveTo>
                <a:cubicBezTo>
                  <a:pt x="193" y="56"/>
                  <a:pt x="194" y="57"/>
                  <a:pt x="194" y="58"/>
                </a:cubicBezTo>
                <a:cubicBezTo>
                  <a:pt x="194" y="59"/>
                  <a:pt x="194" y="60"/>
                  <a:pt x="194" y="61"/>
                </a:cubicBezTo>
                <a:cubicBezTo>
                  <a:pt x="194" y="61"/>
                  <a:pt x="195" y="60"/>
                  <a:pt x="195" y="60"/>
                </a:cubicBezTo>
                <a:cubicBezTo>
                  <a:pt x="195" y="58"/>
                  <a:pt x="195" y="57"/>
                  <a:pt x="194" y="55"/>
                </a:cubicBezTo>
                <a:close/>
                <a:moveTo>
                  <a:pt x="27" y="56"/>
                </a:moveTo>
                <a:cubicBezTo>
                  <a:pt x="26" y="58"/>
                  <a:pt x="26" y="58"/>
                  <a:pt x="27" y="60"/>
                </a:cubicBezTo>
                <a:cubicBezTo>
                  <a:pt x="28" y="59"/>
                  <a:pt x="28" y="58"/>
                  <a:pt x="28" y="58"/>
                </a:cubicBezTo>
                <a:cubicBezTo>
                  <a:pt x="28" y="57"/>
                  <a:pt x="28" y="56"/>
                  <a:pt x="27" y="56"/>
                </a:cubicBezTo>
                <a:close/>
                <a:moveTo>
                  <a:pt x="198" y="73"/>
                </a:moveTo>
                <a:cubicBezTo>
                  <a:pt x="200" y="72"/>
                  <a:pt x="201" y="71"/>
                  <a:pt x="200" y="69"/>
                </a:cubicBezTo>
                <a:cubicBezTo>
                  <a:pt x="199" y="70"/>
                  <a:pt x="197" y="71"/>
                  <a:pt x="198" y="73"/>
                </a:cubicBezTo>
                <a:close/>
                <a:moveTo>
                  <a:pt x="206" y="81"/>
                </a:moveTo>
                <a:cubicBezTo>
                  <a:pt x="207" y="79"/>
                  <a:pt x="208" y="78"/>
                  <a:pt x="209" y="77"/>
                </a:cubicBezTo>
                <a:cubicBezTo>
                  <a:pt x="209" y="77"/>
                  <a:pt x="209" y="76"/>
                  <a:pt x="208" y="76"/>
                </a:cubicBezTo>
                <a:cubicBezTo>
                  <a:pt x="208" y="77"/>
                  <a:pt x="207" y="77"/>
                  <a:pt x="206" y="78"/>
                </a:cubicBezTo>
                <a:cubicBezTo>
                  <a:pt x="206" y="79"/>
                  <a:pt x="206" y="80"/>
                  <a:pt x="206" y="81"/>
                </a:cubicBezTo>
                <a:close/>
                <a:moveTo>
                  <a:pt x="219" y="101"/>
                </a:moveTo>
                <a:cubicBezTo>
                  <a:pt x="220" y="99"/>
                  <a:pt x="222" y="97"/>
                  <a:pt x="223" y="96"/>
                </a:cubicBezTo>
                <a:cubicBezTo>
                  <a:pt x="223" y="96"/>
                  <a:pt x="223" y="95"/>
                  <a:pt x="223" y="95"/>
                </a:cubicBezTo>
                <a:cubicBezTo>
                  <a:pt x="221" y="96"/>
                  <a:pt x="220" y="98"/>
                  <a:pt x="219" y="99"/>
                </a:cubicBezTo>
                <a:cubicBezTo>
                  <a:pt x="218" y="100"/>
                  <a:pt x="219" y="100"/>
                  <a:pt x="219" y="101"/>
                </a:cubicBezTo>
                <a:close/>
                <a:moveTo>
                  <a:pt x="210" y="94"/>
                </a:moveTo>
                <a:cubicBezTo>
                  <a:pt x="210" y="94"/>
                  <a:pt x="210" y="94"/>
                  <a:pt x="210" y="94"/>
                </a:cubicBezTo>
                <a:cubicBezTo>
                  <a:pt x="211" y="93"/>
                  <a:pt x="212" y="92"/>
                  <a:pt x="212" y="92"/>
                </a:cubicBezTo>
                <a:cubicBezTo>
                  <a:pt x="212" y="91"/>
                  <a:pt x="212" y="91"/>
                  <a:pt x="212" y="91"/>
                </a:cubicBezTo>
                <a:cubicBezTo>
                  <a:pt x="212" y="90"/>
                  <a:pt x="212" y="90"/>
                  <a:pt x="211" y="89"/>
                </a:cubicBezTo>
                <a:cubicBezTo>
                  <a:pt x="211" y="91"/>
                  <a:pt x="210" y="92"/>
                  <a:pt x="210" y="94"/>
                </a:cubicBezTo>
                <a:close/>
                <a:moveTo>
                  <a:pt x="93" y="55"/>
                </a:moveTo>
                <a:cubicBezTo>
                  <a:pt x="91" y="55"/>
                  <a:pt x="90" y="55"/>
                  <a:pt x="88" y="55"/>
                </a:cubicBezTo>
                <a:cubicBezTo>
                  <a:pt x="89" y="57"/>
                  <a:pt x="89" y="57"/>
                  <a:pt x="90" y="57"/>
                </a:cubicBezTo>
                <a:cubicBezTo>
                  <a:pt x="90" y="57"/>
                  <a:pt x="91" y="57"/>
                  <a:pt x="91" y="57"/>
                </a:cubicBezTo>
                <a:cubicBezTo>
                  <a:pt x="92" y="57"/>
                  <a:pt x="92" y="56"/>
                  <a:pt x="93" y="55"/>
                </a:cubicBezTo>
                <a:close/>
                <a:moveTo>
                  <a:pt x="146" y="75"/>
                </a:moveTo>
                <a:cubicBezTo>
                  <a:pt x="146" y="75"/>
                  <a:pt x="146" y="75"/>
                  <a:pt x="146" y="75"/>
                </a:cubicBezTo>
                <a:cubicBezTo>
                  <a:pt x="146" y="75"/>
                  <a:pt x="146" y="75"/>
                  <a:pt x="146" y="75"/>
                </a:cubicBezTo>
                <a:cubicBezTo>
                  <a:pt x="146" y="75"/>
                  <a:pt x="145" y="75"/>
                  <a:pt x="144" y="75"/>
                </a:cubicBezTo>
                <a:cubicBezTo>
                  <a:pt x="143" y="75"/>
                  <a:pt x="143" y="75"/>
                  <a:pt x="143" y="77"/>
                </a:cubicBezTo>
                <a:cubicBezTo>
                  <a:pt x="143" y="77"/>
                  <a:pt x="144" y="77"/>
                  <a:pt x="145" y="77"/>
                </a:cubicBezTo>
                <a:cubicBezTo>
                  <a:pt x="145" y="77"/>
                  <a:pt x="145" y="77"/>
                  <a:pt x="144" y="77"/>
                </a:cubicBezTo>
                <a:cubicBezTo>
                  <a:pt x="145" y="76"/>
                  <a:pt x="146" y="75"/>
                  <a:pt x="146" y="75"/>
                </a:cubicBezTo>
                <a:close/>
                <a:moveTo>
                  <a:pt x="60" y="78"/>
                </a:moveTo>
                <a:cubicBezTo>
                  <a:pt x="58" y="80"/>
                  <a:pt x="57" y="82"/>
                  <a:pt x="55" y="84"/>
                </a:cubicBezTo>
                <a:cubicBezTo>
                  <a:pt x="56" y="84"/>
                  <a:pt x="57" y="84"/>
                  <a:pt x="57" y="83"/>
                </a:cubicBezTo>
                <a:cubicBezTo>
                  <a:pt x="58" y="81"/>
                  <a:pt x="59" y="80"/>
                  <a:pt x="60" y="78"/>
                </a:cubicBezTo>
                <a:close/>
                <a:moveTo>
                  <a:pt x="196" y="35"/>
                </a:moveTo>
                <a:cubicBezTo>
                  <a:pt x="195" y="34"/>
                  <a:pt x="195" y="33"/>
                  <a:pt x="195" y="32"/>
                </a:cubicBezTo>
                <a:cubicBezTo>
                  <a:pt x="194" y="34"/>
                  <a:pt x="193" y="35"/>
                  <a:pt x="193" y="36"/>
                </a:cubicBezTo>
                <a:cubicBezTo>
                  <a:pt x="193" y="36"/>
                  <a:pt x="193" y="36"/>
                  <a:pt x="193" y="36"/>
                </a:cubicBezTo>
                <a:cubicBezTo>
                  <a:pt x="194" y="36"/>
                  <a:pt x="195" y="35"/>
                  <a:pt x="196" y="35"/>
                </a:cubicBezTo>
                <a:close/>
                <a:moveTo>
                  <a:pt x="184" y="143"/>
                </a:moveTo>
                <a:cubicBezTo>
                  <a:pt x="184" y="143"/>
                  <a:pt x="183" y="144"/>
                  <a:pt x="183" y="144"/>
                </a:cubicBezTo>
                <a:cubicBezTo>
                  <a:pt x="183" y="145"/>
                  <a:pt x="183" y="146"/>
                  <a:pt x="183" y="147"/>
                </a:cubicBezTo>
                <a:cubicBezTo>
                  <a:pt x="184" y="145"/>
                  <a:pt x="184" y="145"/>
                  <a:pt x="184" y="143"/>
                </a:cubicBezTo>
                <a:close/>
                <a:moveTo>
                  <a:pt x="159" y="67"/>
                </a:moveTo>
                <a:cubicBezTo>
                  <a:pt x="159" y="67"/>
                  <a:pt x="160" y="67"/>
                  <a:pt x="160" y="67"/>
                </a:cubicBezTo>
                <a:cubicBezTo>
                  <a:pt x="161" y="65"/>
                  <a:pt x="161" y="64"/>
                  <a:pt x="162" y="63"/>
                </a:cubicBezTo>
                <a:cubicBezTo>
                  <a:pt x="162" y="63"/>
                  <a:pt x="162" y="63"/>
                  <a:pt x="162" y="62"/>
                </a:cubicBezTo>
                <a:cubicBezTo>
                  <a:pt x="162" y="63"/>
                  <a:pt x="161" y="63"/>
                  <a:pt x="161" y="63"/>
                </a:cubicBezTo>
                <a:cubicBezTo>
                  <a:pt x="161" y="64"/>
                  <a:pt x="160" y="65"/>
                  <a:pt x="159" y="65"/>
                </a:cubicBezTo>
                <a:cubicBezTo>
                  <a:pt x="159" y="66"/>
                  <a:pt x="159" y="66"/>
                  <a:pt x="159" y="67"/>
                </a:cubicBezTo>
                <a:close/>
                <a:moveTo>
                  <a:pt x="116" y="84"/>
                </a:moveTo>
                <a:cubicBezTo>
                  <a:pt x="115" y="85"/>
                  <a:pt x="115" y="86"/>
                  <a:pt x="114" y="86"/>
                </a:cubicBezTo>
                <a:cubicBezTo>
                  <a:pt x="115" y="86"/>
                  <a:pt x="116" y="86"/>
                  <a:pt x="118" y="86"/>
                </a:cubicBezTo>
                <a:cubicBezTo>
                  <a:pt x="117" y="86"/>
                  <a:pt x="117" y="85"/>
                  <a:pt x="116" y="84"/>
                </a:cubicBezTo>
                <a:close/>
                <a:moveTo>
                  <a:pt x="171" y="79"/>
                </a:moveTo>
                <a:cubicBezTo>
                  <a:pt x="171" y="79"/>
                  <a:pt x="171" y="79"/>
                  <a:pt x="172" y="78"/>
                </a:cubicBezTo>
                <a:cubicBezTo>
                  <a:pt x="172" y="78"/>
                  <a:pt x="173" y="77"/>
                  <a:pt x="174" y="76"/>
                </a:cubicBezTo>
                <a:cubicBezTo>
                  <a:pt x="174" y="75"/>
                  <a:pt x="174" y="74"/>
                  <a:pt x="174" y="74"/>
                </a:cubicBezTo>
                <a:cubicBezTo>
                  <a:pt x="173" y="75"/>
                  <a:pt x="171" y="78"/>
                  <a:pt x="171" y="79"/>
                </a:cubicBezTo>
                <a:close/>
                <a:moveTo>
                  <a:pt x="207" y="95"/>
                </a:moveTo>
                <a:cubicBezTo>
                  <a:pt x="206" y="96"/>
                  <a:pt x="206" y="97"/>
                  <a:pt x="205" y="97"/>
                </a:cubicBezTo>
                <a:cubicBezTo>
                  <a:pt x="205" y="98"/>
                  <a:pt x="204" y="99"/>
                  <a:pt x="205" y="100"/>
                </a:cubicBezTo>
                <a:cubicBezTo>
                  <a:pt x="206" y="99"/>
                  <a:pt x="207" y="98"/>
                  <a:pt x="207" y="95"/>
                </a:cubicBezTo>
                <a:close/>
                <a:moveTo>
                  <a:pt x="121" y="57"/>
                </a:moveTo>
                <a:cubicBezTo>
                  <a:pt x="121" y="57"/>
                  <a:pt x="121" y="57"/>
                  <a:pt x="121" y="57"/>
                </a:cubicBezTo>
                <a:cubicBezTo>
                  <a:pt x="122" y="57"/>
                  <a:pt x="122" y="58"/>
                  <a:pt x="123" y="59"/>
                </a:cubicBezTo>
                <a:cubicBezTo>
                  <a:pt x="123" y="58"/>
                  <a:pt x="124" y="58"/>
                  <a:pt x="125" y="57"/>
                </a:cubicBezTo>
                <a:cubicBezTo>
                  <a:pt x="123" y="57"/>
                  <a:pt x="122" y="57"/>
                  <a:pt x="121" y="57"/>
                </a:cubicBezTo>
                <a:close/>
                <a:moveTo>
                  <a:pt x="24" y="47"/>
                </a:moveTo>
                <a:cubicBezTo>
                  <a:pt x="24" y="48"/>
                  <a:pt x="25" y="49"/>
                  <a:pt x="26" y="50"/>
                </a:cubicBezTo>
                <a:cubicBezTo>
                  <a:pt x="26" y="49"/>
                  <a:pt x="27" y="48"/>
                  <a:pt x="27" y="47"/>
                </a:cubicBezTo>
                <a:cubicBezTo>
                  <a:pt x="26" y="47"/>
                  <a:pt x="25" y="47"/>
                  <a:pt x="24" y="47"/>
                </a:cubicBezTo>
                <a:close/>
                <a:moveTo>
                  <a:pt x="97" y="74"/>
                </a:moveTo>
                <a:cubicBezTo>
                  <a:pt x="97" y="74"/>
                  <a:pt x="98" y="74"/>
                  <a:pt x="98" y="74"/>
                </a:cubicBezTo>
                <a:cubicBezTo>
                  <a:pt x="99" y="73"/>
                  <a:pt x="100" y="73"/>
                  <a:pt x="100" y="72"/>
                </a:cubicBezTo>
                <a:cubicBezTo>
                  <a:pt x="99" y="71"/>
                  <a:pt x="98" y="72"/>
                  <a:pt x="97" y="74"/>
                </a:cubicBezTo>
                <a:close/>
                <a:moveTo>
                  <a:pt x="186" y="107"/>
                </a:moveTo>
                <a:cubicBezTo>
                  <a:pt x="187" y="104"/>
                  <a:pt x="187" y="102"/>
                  <a:pt x="186" y="100"/>
                </a:cubicBezTo>
                <a:cubicBezTo>
                  <a:pt x="186" y="102"/>
                  <a:pt x="186" y="105"/>
                  <a:pt x="186" y="107"/>
                </a:cubicBezTo>
                <a:close/>
                <a:moveTo>
                  <a:pt x="131" y="69"/>
                </a:moveTo>
                <a:cubicBezTo>
                  <a:pt x="130" y="70"/>
                  <a:pt x="130" y="70"/>
                  <a:pt x="130" y="70"/>
                </a:cubicBezTo>
                <a:cubicBezTo>
                  <a:pt x="130" y="72"/>
                  <a:pt x="128" y="73"/>
                  <a:pt x="127" y="71"/>
                </a:cubicBezTo>
                <a:cubicBezTo>
                  <a:pt x="127" y="71"/>
                  <a:pt x="127" y="71"/>
                  <a:pt x="127" y="71"/>
                </a:cubicBezTo>
                <a:cubicBezTo>
                  <a:pt x="127" y="72"/>
                  <a:pt x="126" y="72"/>
                  <a:pt x="126" y="72"/>
                </a:cubicBezTo>
                <a:cubicBezTo>
                  <a:pt x="127" y="72"/>
                  <a:pt x="128" y="72"/>
                  <a:pt x="129" y="72"/>
                </a:cubicBezTo>
                <a:cubicBezTo>
                  <a:pt x="130" y="72"/>
                  <a:pt x="130" y="72"/>
                  <a:pt x="130" y="72"/>
                </a:cubicBezTo>
                <a:cubicBezTo>
                  <a:pt x="131" y="71"/>
                  <a:pt x="131" y="70"/>
                  <a:pt x="132" y="69"/>
                </a:cubicBezTo>
                <a:cubicBezTo>
                  <a:pt x="132" y="69"/>
                  <a:pt x="132" y="69"/>
                  <a:pt x="132" y="69"/>
                </a:cubicBezTo>
                <a:cubicBezTo>
                  <a:pt x="131" y="69"/>
                  <a:pt x="131" y="69"/>
                  <a:pt x="131" y="69"/>
                </a:cubicBezTo>
                <a:close/>
                <a:moveTo>
                  <a:pt x="140" y="75"/>
                </a:moveTo>
                <a:cubicBezTo>
                  <a:pt x="139" y="75"/>
                  <a:pt x="138" y="75"/>
                  <a:pt x="137" y="75"/>
                </a:cubicBezTo>
                <a:cubicBezTo>
                  <a:pt x="136" y="75"/>
                  <a:pt x="136" y="75"/>
                  <a:pt x="136" y="76"/>
                </a:cubicBezTo>
                <a:cubicBezTo>
                  <a:pt x="137" y="76"/>
                  <a:pt x="138" y="76"/>
                  <a:pt x="139" y="76"/>
                </a:cubicBezTo>
                <a:cubicBezTo>
                  <a:pt x="140" y="76"/>
                  <a:pt x="140" y="76"/>
                  <a:pt x="140" y="75"/>
                </a:cubicBezTo>
                <a:close/>
                <a:moveTo>
                  <a:pt x="184" y="95"/>
                </a:moveTo>
                <a:cubicBezTo>
                  <a:pt x="185" y="93"/>
                  <a:pt x="185" y="93"/>
                  <a:pt x="184" y="92"/>
                </a:cubicBezTo>
                <a:cubicBezTo>
                  <a:pt x="184" y="93"/>
                  <a:pt x="183" y="94"/>
                  <a:pt x="182" y="95"/>
                </a:cubicBezTo>
                <a:cubicBezTo>
                  <a:pt x="183" y="95"/>
                  <a:pt x="184" y="95"/>
                  <a:pt x="184" y="95"/>
                </a:cubicBezTo>
                <a:close/>
                <a:moveTo>
                  <a:pt x="92" y="62"/>
                </a:moveTo>
                <a:cubicBezTo>
                  <a:pt x="93" y="61"/>
                  <a:pt x="94" y="60"/>
                  <a:pt x="94" y="59"/>
                </a:cubicBezTo>
                <a:cubicBezTo>
                  <a:pt x="93" y="59"/>
                  <a:pt x="92" y="60"/>
                  <a:pt x="91" y="61"/>
                </a:cubicBezTo>
                <a:cubicBezTo>
                  <a:pt x="92" y="61"/>
                  <a:pt x="92" y="62"/>
                  <a:pt x="92" y="62"/>
                </a:cubicBezTo>
                <a:close/>
                <a:moveTo>
                  <a:pt x="188" y="131"/>
                </a:moveTo>
                <a:cubicBezTo>
                  <a:pt x="189" y="130"/>
                  <a:pt x="189" y="129"/>
                  <a:pt x="189" y="128"/>
                </a:cubicBezTo>
                <a:cubicBezTo>
                  <a:pt x="189" y="128"/>
                  <a:pt x="189" y="127"/>
                  <a:pt x="188" y="127"/>
                </a:cubicBezTo>
                <a:cubicBezTo>
                  <a:pt x="188" y="128"/>
                  <a:pt x="188" y="130"/>
                  <a:pt x="188" y="131"/>
                </a:cubicBezTo>
                <a:close/>
                <a:moveTo>
                  <a:pt x="81" y="90"/>
                </a:moveTo>
                <a:cubicBezTo>
                  <a:pt x="82" y="90"/>
                  <a:pt x="82" y="91"/>
                  <a:pt x="83" y="90"/>
                </a:cubicBezTo>
                <a:cubicBezTo>
                  <a:pt x="83" y="90"/>
                  <a:pt x="84" y="90"/>
                  <a:pt x="84" y="90"/>
                </a:cubicBezTo>
                <a:cubicBezTo>
                  <a:pt x="84" y="90"/>
                  <a:pt x="84" y="89"/>
                  <a:pt x="84" y="89"/>
                </a:cubicBezTo>
                <a:cubicBezTo>
                  <a:pt x="83" y="89"/>
                  <a:pt x="82" y="89"/>
                  <a:pt x="82" y="89"/>
                </a:cubicBezTo>
                <a:cubicBezTo>
                  <a:pt x="82" y="89"/>
                  <a:pt x="81" y="90"/>
                  <a:pt x="81" y="90"/>
                </a:cubicBezTo>
                <a:close/>
                <a:moveTo>
                  <a:pt x="25" y="86"/>
                </a:moveTo>
                <a:cubicBezTo>
                  <a:pt x="25" y="86"/>
                  <a:pt x="25" y="86"/>
                  <a:pt x="25" y="86"/>
                </a:cubicBezTo>
                <a:cubicBezTo>
                  <a:pt x="26" y="86"/>
                  <a:pt x="27" y="84"/>
                  <a:pt x="27" y="83"/>
                </a:cubicBezTo>
                <a:cubicBezTo>
                  <a:pt x="27" y="83"/>
                  <a:pt x="27" y="83"/>
                  <a:pt x="27" y="83"/>
                </a:cubicBezTo>
                <a:cubicBezTo>
                  <a:pt x="27" y="83"/>
                  <a:pt x="27" y="83"/>
                  <a:pt x="27" y="82"/>
                </a:cubicBezTo>
                <a:cubicBezTo>
                  <a:pt x="26" y="84"/>
                  <a:pt x="25" y="85"/>
                  <a:pt x="25" y="86"/>
                </a:cubicBezTo>
                <a:close/>
                <a:moveTo>
                  <a:pt x="201" y="91"/>
                </a:moveTo>
                <a:cubicBezTo>
                  <a:pt x="199" y="93"/>
                  <a:pt x="199" y="93"/>
                  <a:pt x="200" y="95"/>
                </a:cubicBezTo>
                <a:cubicBezTo>
                  <a:pt x="201" y="95"/>
                  <a:pt x="201" y="94"/>
                  <a:pt x="201" y="91"/>
                </a:cubicBezTo>
                <a:close/>
                <a:moveTo>
                  <a:pt x="200" y="78"/>
                </a:moveTo>
                <a:cubicBezTo>
                  <a:pt x="200" y="79"/>
                  <a:pt x="201" y="79"/>
                  <a:pt x="201" y="80"/>
                </a:cubicBezTo>
                <a:cubicBezTo>
                  <a:pt x="202" y="80"/>
                  <a:pt x="202" y="79"/>
                  <a:pt x="202" y="79"/>
                </a:cubicBezTo>
                <a:cubicBezTo>
                  <a:pt x="202" y="78"/>
                  <a:pt x="202" y="77"/>
                  <a:pt x="201" y="76"/>
                </a:cubicBezTo>
                <a:cubicBezTo>
                  <a:pt x="201" y="77"/>
                  <a:pt x="200" y="78"/>
                  <a:pt x="200" y="78"/>
                </a:cubicBezTo>
                <a:close/>
                <a:moveTo>
                  <a:pt x="128" y="64"/>
                </a:moveTo>
                <a:cubicBezTo>
                  <a:pt x="128" y="63"/>
                  <a:pt x="128" y="62"/>
                  <a:pt x="128" y="61"/>
                </a:cubicBezTo>
                <a:cubicBezTo>
                  <a:pt x="128" y="61"/>
                  <a:pt x="128" y="61"/>
                  <a:pt x="128" y="61"/>
                </a:cubicBezTo>
                <a:cubicBezTo>
                  <a:pt x="127" y="62"/>
                  <a:pt x="126" y="63"/>
                  <a:pt x="126" y="64"/>
                </a:cubicBezTo>
                <a:cubicBezTo>
                  <a:pt x="127" y="64"/>
                  <a:pt x="127" y="64"/>
                  <a:pt x="128" y="64"/>
                </a:cubicBezTo>
                <a:close/>
                <a:moveTo>
                  <a:pt x="187" y="75"/>
                </a:moveTo>
                <a:cubicBezTo>
                  <a:pt x="186" y="76"/>
                  <a:pt x="186" y="77"/>
                  <a:pt x="185" y="78"/>
                </a:cubicBezTo>
                <a:cubicBezTo>
                  <a:pt x="185" y="78"/>
                  <a:pt x="185" y="79"/>
                  <a:pt x="185" y="79"/>
                </a:cubicBezTo>
                <a:cubicBezTo>
                  <a:pt x="185" y="79"/>
                  <a:pt x="186" y="79"/>
                  <a:pt x="186" y="79"/>
                </a:cubicBezTo>
                <a:cubicBezTo>
                  <a:pt x="186" y="78"/>
                  <a:pt x="188" y="77"/>
                  <a:pt x="187" y="75"/>
                </a:cubicBezTo>
                <a:close/>
                <a:moveTo>
                  <a:pt x="77" y="91"/>
                </a:moveTo>
                <a:cubicBezTo>
                  <a:pt x="77" y="90"/>
                  <a:pt x="77" y="89"/>
                  <a:pt x="77" y="89"/>
                </a:cubicBezTo>
                <a:cubicBezTo>
                  <a:pt x="77" y="89"/>
                  <a:pt x="76" y="89"/>
                  <a:pt x="75" y="89"/>
                </a:cubicBezTo>
                <a:cubicBezTo>
                  <a:pt x="75" y="89"/>
                  <a:pt x="75" y="90"/>
                  <a:pt x="75" y="91"/>
                </a:cubicBezTo>
                <a:cubicBezTo>
                  <a:pt x="76" y="91"/>
                  <a:pt x="76" y="91"/>
                  <a:pt x="77" y="91"/>
                </a:cubicBezTo>
                <a:close/>
                <a:moveTo>
                  <a:pt x="107" y="76"/>
                </a:moveTo>
                <a:cubicBezTo>
                  <a:pt x="107" y="76"/>
                  <a:pt x="108" y="76"/>
                  <a:pt x="108" y="75"/>
                </a:cubicBezTo>
                <a:cubicBezTo>
                  <a:pt x="109" y="75"/>
                  <a:pt x="109" y="74"/>
                  <a:pt x="110" y="74"/>
                </a:cubicBezTo>
                <a:cubicBezTo>
                  <a:pt x="108" y="73"/>
                  <a:pt x="108" y="73"/>
                  <a:pt x="107" y="74"/>
                </a:cubicBezTo>
                <a:cubicBezTo>
                  <a:pt x="107" y="75"/>
                  <a:pt x="107" y="75"/>
                  <a:pt x="107" y="76"/>
                </a:cubicBezTo>
                <a:close/>
                <a:moveTo>
                  <a:pt x="3" y="43"/>
                </a:moveTo>
                <a:cubicBezTo>
                  <a:pt x="3" y="41"/>
                  <a:pt x="5" y="41"/>
                  <a:pt x="6" y="40"/>
                </a:cubicBezTo>
                <a:cubicBezTo>
                  <a:pt x="5" y="40"/>
                  <a:pt x="4" y="40"/>
                  <a:pt x="3" y="40"/>
                </a:cubicBezTo>
                <a:cubicBezTo>
                  <a:pt x="3" y="41"/>
                  <a:pt x="3" y="42"/>
                  <a:pt x="3" y="43"/>
                </a:cubicBezTo>
                <a:close/>
                <a:moveTo>
                  <a:pt x="189" y="83"/>
                </a:moveTo>
                <a:cubicBezTo>
                  <a:pt x="190" y="82"/>
                  <a:pt x="191" y="81"/>
                  <a:pt x="192" y="80"/>
                </a:cubicBezTo>
                <a:cubicBezTo>
                  <a:pt x="192" y="80"/>
                  <a:pt x="192" y="79"/>
                  <a:pt x="192" y="78"/>
                </a:cubicBezTo>
                <a:cubicBezTo>
                  <a:pt x="191" y="80"/>
                  <a:pt x="189" y="81"/>
                  <a:pt x="189" y="83"/>
                </a:cubicBezTo>
                <a:close/>
                <a:moveTo>
                  <a:pt x="197" y="46"/>
                </a:moveTo>
                <a:cubicBezTo>
                  <a:pt x="197" y="46"/>
                  <a:pt x="197" y="46"/>
                  <a:pt x="197" y="46"/>
                </a:cubicBezTo>
                <a:cubicBezTo>
                  <a:pt x="197" y="45"/>
                  <a:pt x="197" y="44"/>
                  <a:pt x="197" y="43"/>
                </a:cubicBezTo>
                <a:cubicBezTo>
                  <a:pt x="197" y="42"/>
                  <a:pt x="197" y="42"/>
                  <a:pt x="197" y="41"/>
                </a:cubicBezTo>
                <a:cubicBezTo>
                  <a:pt x="197" y="41"/>
                  <a:pt x="196" y="41"/>
                  <a:pt x="196" y="41"/>
                </a:cubicBezTo>
                <a:cubicBezTo>
                  <a:pt x="196" y="41"/>
                  <a:pt x="196" y="42"/>
                  <a:pt x="195" y="42"/>
                </a:cubicBezTo>
                <a:cubicBezTo>
                  <a:pt x="196" y="43"/>
                  <a:pt x="196" y="45"/>
                  <a:pt x="197" y="46"/>
                </a:cubicBezTo>
                <a:close/>
                <a:moveTo>
                  <a:pt x="19" y="67"/>
                </a:moveTo>
                <a:cubicBezTo>
                  <a:pt x="19" y="66"/>
                  <a:pt x="19" y="66"/>
                  <a:pt x="19" y="66"/>
                </a:cubicBezTo>
                <a:cubicBezTo>
                  <a:pt x="19" y="66"/>
                  <a:pt x="19" y="66"/>
                  <a:pt x="18" y="66"/>
                </a:cubicBezTo>
                <a:cubicBezTo>
                  <a:pt x="17" y="67"/>
                  <a:pt x="17" y="68"/>
                  <a:pt x="18" y="69"/>
                </a:cubicBezTo>
                <a:cubicBezTo>
                  <a:pt x="18" y="68"/>
                  <a:pt x="19" y="67"/>
                  <a:pt x="19" y="67"/>
                </a:cubicBezTo>
                <a:close/>
                <a:moveTo>
                  <a:pt x="24" y="79"/>
                </a:moveTo>
                <a:cubicBezTo>
                  <a:pt x="24" y="80"/>
                  <a:pt x="24" y="80"/>
                  <a:pt x="23" y="81"/>
                </a:cubicBezTo>
                <a:cubicBezTo>
                  <a:pt x="23" y="82"/>
                  <a:pt x="23" y="82"/>
                  <a:pt x="24" y="83"/>
                </a:cubicBezTo>
                <a:cubicBezTo>
                  <a:pt x="24" y="82"/>
                  <a:pt x="24" y="81"/>
                  <a:pt x="25" y="81"/>
                </a:cubicBezTo>
                <a:cubicBezTo>
                  <a:pt x="25" y="80"/>
                  <a:pt x="25" y="80"/>
                  <a:pt x="24" y="79"/>
                </a:cubicBezTo>
                <a:close/>
                <a:moveTo>
                  <a:pt x="18" y="79"/>
                </a:moveTo>
                <a:cubicBezTo>
                  <a:pt x="18" y="80"/>
                  <a:pt x="19" y="80"/>
                  <a:pt x="19" y="81"/>
                </a:cubicBezTo>
                <a:cubicBezTo>
                  <a:pt x="20" y="80"/>
                  <a:pt x="19" y="79"/>
                  <a:pt x="19" y="78"/>
                </a:cubicBezTo>
                <a:cubicBezTo>
                  <a:pt x="18" y="78"/>
                  <a:pt x="18" y="79"/>
                  <a:pt x="18" y="79"/>
                </a:cubicBezTo>
                <a:close/>
                <a:moveTo>
                  <a:pt x="20" y="64"/>
                </a:moveTo>
                <a:cubicBezTo>
                  <a:pt x="20" y="64"/>
                  <a:pt x="20" y="64"/>
                  <a:pt x="21" y="64"/>
                </a:cubicBezTo>
                <a:cubicBezTo>
                  <a:pt x="21" y="62"/>
                  <a:pt x="22" y="61"/>
                  <a:pt x="23" y="59"/>
                </a:cubicBezTo>
                <a:cubicBezTo>
                  <a:pt x="23" y="59"/>
                  <a:pt x="23" y="59"/>
                  <a:pt x="22" y="59"/>
                </a:cubicBezTo>
                <a:cubicBezTo>
                  <a:pt x="22" y="60"/>
                  <a:pt x="21" y="61"/>
                  <a:pt x="20" y="63"/>
                </a:cubicBezTo>
                <a:cubicBezTo>
                  <a:pt x="20" y="63"/>
                  <a:pt x="20" y="63"/>
                  <a:pt x="20" y="64"/>
                </a:cubicBezTo>
                <a:close/>
                <a:moveTo>
                  <a:pt x="214" y="70"/>
                </a:moveTo>
                <a:cubicBezTo>
                  <a:pt x="214" y="70"/>
                  <a:pt x="214" y="70"/>
                  <a:pt x="214" y="70"/>
                </a:cubicBezTo>
                <a:cubicBezTo>
                  <a:pt x="213" y="71"/>
                  <a:pt x="212" y="72"/>
                  <a:pt x="211" y="74"/>
                </a:cubicBezTo>
                <a:cubicBezTo>
                  <a:pt x="210" y="74"/>
                  <a:pt x="210" y="74"/>
                  <a:pt x="211" y="75"/>
                </a:cubicBezTo>
                <a:cubicBezTo>
                  <a:pt x="212" y="73"/>
                  <a:pt x="213" y="72"/>
                  <a:pt x="214" y="70"/>
                </a:cubicBezTo>
                <a:close/>
                <a:moveTo>
                  <a:pt x="200" y="131"/>
                </a:moveTo>
                <a:cubicBezTo>
                  <a:pt x="201" y="130"/>
                  <a:pt x="203" y="128"/>
                  <a:pt x="204" y="127"/>
                </a:cubicBezTo>
                <a:cubicBezTo>
                  <a:pt x="202" y="127"/>
                  <a:pt x="201" y="129"/>
                  <a:pt x="200" y="131"/>
                </a:cubicBezTo>
                <a:close/>
                <a:moveTo>
                  <a:pt x="108" y="53"/>
                </a:moveTo>
                <a:cubicBezTo>
                  <a:pt x="106" y="53"/>
                  <a:pt x="103" y="53"/>
                  <a:pt x="102" y="53"/>
                </a:cubicBezTo>
                <a:cubicBezTo>
                  <a:pt x="103" y="53"/>
                  <a:pt x="107" y="54"/>
                  <a:pt x="108" y="54"/>
                </a:cubicBezTo>
                <a:cubicBezTo>
                  <a:pt x="108" y="54"/>
                  <a:pt x="108" y="53"/>
                  <a:pt x="108" y="53"/>
                </a:cubicBezTo>
                <a:close/>
                <a:moveTo>
                  <a:pt x="41" y="51"/>
                </a:moveTo>
                <a:cubicBezTo>
                  <a:pt x="40" y="50"/>
                  <a:pt x="40" y="50"/>
                  <a:pt x="39" y="49"/>
                </a:cubicBezTo>
                <a:cubicBezTo>
                  <a:pt x="39" y="49"/>
                  <a:pt x="39" y="49"/>
                  <a:pt x="39" y="49"/>
                </a:cubicBezTo>
                <a:cubicBezTo>
                  <a:pt x="39" y="50"/>
                  <a:pt x="39" y="51"/>
                  <a:pt x="40" y="53"/>
                </a:cubicBezTo>
                <a:cubicBezTo>
                  <a:pt x="40" y="52"/>
                  <a:pt x="40" y="51"/>
                  <a:pt x="41" y="51"/>
                </a:cubicBezTo>
                <a:close/>
                <a:moveTo>
                  <a:pt x="154" y="83"/>
                </a:moveTo>
                <a:cubicBezTo>
                  <a:pt x="155" y="82"/>
                  <a:pt x="155" y="81"/>
                  <a:pt x="156" y="81"/>
                </a:cubicBezTo>
                <a:cubicBezTo>
                  <a:pt x="155" y="81"/>
                  <a:pt x="154" y="81"/>
                  <a:pt x="153" y="81"/>
                </a:cubicBezTo>
                <a:cubicBezTo>
                  <a:pt x="153" y="81"/>
                  <a:pt x="154" y="82"/>
                  <a:pt x="154" y="83"/>
                </a:cubicBezTo>
                <a:close/>
                <a:moveTo>
                  <a:pt x="114" y="60"/>
                </a:moveTo>
                <a:cubicBezTo>
                  <a:pt x="114" y="60"/>
                  <a:pt x="114" y="60"/>
                  <a:pt x="114" y="60"/>
                </a:cubicBezTo>
                <a:cubicBezTo>
                  <a:pt x="113" y="60"/>
                  <a:pt x="113" y="61"/>
                  <a:pt x="112" y="61"/>
                </a:cubicBezTo>
                <a:cubicBezTo>
                  <a:pt x="112" y="62"/>
                  <a:pt x="111" y="63"/>
                  <a:pt x="111" y="63"/>
                </a:cubicBezTo>
                <a:cubicBezTo>
                  <a:pt x="111" y="64"/>
                  <a:pt x="112" y="63"/>
                  <a:pt x="112" y="63"/>
                </a:cubicBezTo>
                <a:cubicBezTo>
                  <a:pt x="113" y="62"/>
                  <a:pt x="113" y="61"/>
                  <a:pt x="114" y="60"/>
                </a:cubicBezTo>
                <a:close/>
                <a:moveTo>
                  <a:pt x="128" y="82"/>
                </a:moveTo>
                <a:cubicBezTo>
                  <a:pt x="128" y="82"/>
                  <a:pt x="128" y="81"/>
                  <a:pt x="127" y="81"/>
                </a:cubicBezTo>
                <a:cubicBezTo>
                  <a:pt x="127" y="81"/>
                  <a:pt x="127" y="81"/>
                  <a:pt x="127" y="82"/>
                </a:cubicBezTo>
                <a:cubicBezTo>
                  <a:pt x="126" y="83"/>
                  <a:pt x="125" y="84"/>
                  <a:pt x="124" y="85"/>
                </a:cubicBezTo>
                <a:cubicBezTo>
                  <a:pt x="124" y="85"/>
                  <a:pt x="124" y="85"/>
                  <a:pt x="125" y="85"/>
                </a:cubicBezTo>
                <a:cubicBezTo>
                  <a:pt x="126" y="84"/>
                  <a:pt x="127" y="83"/>
                  <a:pt x="128" y="82"/>
                </a:cubicBezTo>
                <a:close/>
                <a:moveTo>
                  <a:pt x="195" y="38"/>
                </a:moveTo>
                <a:cubicBezTo>
                  <a:pt x="195" y="38"/>
                  <a:pt x="195" y="38"/>
                  <a:pt x="195" y="38"/>
                </a:cubicBezTo>
                <a:cubicBezTo>
                  <a:pt x="194" y="38"/>
                  <a:pt x="194" y="39"/>
                  <a:pt x="193" y="39"/>
                </a:cubicBezTo>
                <a:cubicBezTo>
                  <a:pt x="193" y="40"/>
                  <a:pt x="193" y="40"/>
                  <a:pt x="193" y="41"/>
                </a:cubicBezTo>
                <a:cubicBezTo>
                  <a:pt x="194" y="40"/>
                  <a:pt x="195" y="39"/>
                  <a:pt x="195" y="38"/>
                </a:cubicBezTo>
                <a:close/>
                <a:moveTo>
                  <a:pt x="191" y="90"/>
                </a:moveTo>
                <a:cubicBezTo>
                  <a:pt x="190" y="91"/>
                  <a:pt x="189" y="93"/>
                  <a:pt x="189" y="94"/>
                </a:cubicBezTo>
                <a:cubicBezTo>
                  <a:pt x="190" y="93"/>
                  <a:pt x="191" y="92"/>
                  <a:pt x="191" y="90"/>
                </a:cubicBezTo>
                <a:close/>
                <a:moveTo>
                  <a:pt x="204" y="28"/>
                </a:moveTo>
                <a:cubicBezTo>
                  <a:pt x="205" y="30"/>
                  <a:pt x="206" y="31"/>
                  <a:pt x="207" y="33"/>
                </a:cubicBezTo>
                <a:cubicBezTo>
                  <a:pt x="207" y="31"/>
                  <a:pt x="205" y="29"/>
                  <a:pt x="204" y="28"/>
                </a:cubicBezTo>
                <a:close/>
                <a:moveTo>
                  <a:pt x="76" y="80"/>
                </a:moveTo>
                <a:cubicBezTo>
                  <a:pt x="76" y="81"/>
                  <a:pt x="76" y="81"/>
                  <a:pt x="76" y="82"/>
                </a:cubicBezTo>
                <a:cubicBezTo>
                  <a:pt x="77" y="82"/>
                  <a:pt x="77" y="82"/>
                  <a:pt x="78" y="82"/>
                </a:cubicBezTo>
                <a:cubicBezTo>
                  <a:pt x="77" y="81"/>
                  <a:pt x="77" y="81"/>
                  <a:pt x="76" y="80"/>
                </a:cubicBezTo>
                <a:close/>
                <a:moveTo>
                  <a:pt x="195" y="68"/>
                </a:moveTo>
                <a:cubicBezTo>
                  <a:pt x="195" y="67"/>
                  <a:pt x="195" y="66"/>
                  <a:pt x="195" y="65"/>
                </a:cubicBezTo>
                <a:cubicBezTo>
                  <a:pt x="194" y="66"/>
                  <a:pt x="194" y="66"/>
                  <a:pt x="195" y="68"/>
                </a:cubicBezTo>
                <a:close/>
                <a:moveTo>
                  <a:pt x="21" y="95"/>
                </a:moveTo>
                <a:cubicBezTo>
                  <a:pt x="24" y="96"/>
                  <a:pt x="25" y="96"/>
                  <a:pt x="27" y="95"/>
                </a:cubicBezTo>
                <a:cubicBezTo>
                  <a:pt x="25" y="95"/>
                  <a:pt x="23" y="95"/>
                  <a:pt x="21" y="95"/>
                </a:cubicBezTo>
                <a:close/>
                <a:moveTo>
                  <a:pt x="164" y="65"/>
                </a:moveTo>
                <a:cubicBezTo>
                  <a:pt x="163" y="66"/>
                  <a:pt x="163" y="66"/>
                  <a:pt x="162" y="67"/>
                </a:cubicBezTo>
                <a:cubicBezTo>
                  <a:pt x="163" y="67"/>
                  <a:pt x="164" y="67"/>
                  <a:pt x="165" y="67"/>
                </a:cubicBezTo>
                <a:cubicBezTo>
                  <a:pt x="164" y="67"/>
                  <a:pt x="164" y="66"/>
                  <a:pt x="164" y="65"/>
                </a:cubicBezTo>
                <a:close/>
                <a:moveTo>
                  <a:pt x="216" y="61"/>
                </a:moveTo>
                <a:cubicBezTo>
                  <a:pt x="216" y="61"/>
                  <a:pt x="216" y="61"/>
                  <a:pt x="216" y="61"/>
                </a:cubicBezTo>
                <a:cubicBezTo>
                  <a:pt x="216" y="62"/>
                  <a:pt x="216" y="63"/>
                  <a:pt x="217" y="64"/>
                </a:cubicBezTo>
                <a:cubicBezTo>
                  <a:pt x="217" y="63"/>
                  <a:pt x="217" y="63"/>
                  <a:pt x="218" y="63"/>
                </a:cubicBezTo>
                <a:cubicBezTo>
                  <a:pt x="217" y="62"/>
                  <a:pt x="217" y="61"/>
                  <a:pt x="216" y="61"/>
                </a:cubicBezTo>
                <a:close/>
                <a:moveTo>
                  <a:pt x="174" y="87"/>
                </a:moveTo>
                <a:cubicBezTo>
                  <a:pt x="174" y="88"/>
                  <a:pt x="174" y="88"/>
                  <a:pt x="174" y="88"/>
                </a:cubicBezTo>
                <a:cubicBezTo>
                  <a:pt x="175" y="87"/>
                  <a:pt x="175" y="86"/>
                  <a:pt x="176" y="85"/>
                </a:cubicBezTo>
                <a:cubicBezTo>
                  <a:pt x="176" y="85"/>
                  <a:pt x="176" y="84"/>
                  <a:pt x="176" y="84"/>
                </a:cubicBezTo>
                <a:cubicBezTo>
                  <a:pt x="175" y="85"/>
                  <a:pt x="174" y="86"/>
                  <a:pt x="174" y="87"/>
                </a:cubicBezTo>
                <a:close/>
                <a:moveTo>
                  <a:pt x="181" y="84"/>
                </a:moveTo>
                <a:cubicBezTo>
                  <a:pt x="181" y="84"/>
                  <a:pt x="181" y="84"/>
                  <a:pt x="181" y="84"/>
                </a:cubicBezTo>
                <a:cubicBezTo>
                  <a:pt x="182" y="83"/>
                  <a:pt x="183" y="82"/>
                  <a:pt x="184" y="81"/>
                </a:cubicBezTo>
                <a:cubicBezTo>
                  <a:pt x="184" y="81"/>
                  <a:pt x="184" y="81"/>
                  <a:pt x="183" y="80"/>
                </a:cubicBezTo>
                <a:cubicBezTo>
                  <a:pt x="182" y="82"/>
                  <a:pt x="182" y="83"/>
                  <a:pt x="181" y="84"/>
                </a:cubicBezTo>
                <a:close/>
                <a:moveTo>
                  <a:pt x="87" y="85"/>
                </a:moveTo>
                <a:cubicBezTo>
                  <a:pt x="86" y="84"/>
                  <a:pt x="85" y="85"/>
                  <a:pt x="85" y="86"/>
                </a:cubicBezTo>
                <a:cubicBezTo>
                  <a:pt x="86" y="86"/>
                  <a:pt x="86" y="86"/>
                  <a:pt x="87" y="85"/>
                </a:cubicBezTo>
                <a:close/>
                <a:moveTo>
                  <a:pt x="148" y="63"/>
                </a:moveTo>
                <a:cubicBezTo>
                  <a:pt x="147" y="64"/>
                  <a:pt x="147" y="64"/>
                  <a:pt x="148" y="65"/>
                </a:cubicBezTo>
                <a:cubicBezTo>
                  <a:pt x="149" y="64"/>
                  <a:pt x="149" y="64"/>
                  <a:pt x="148" y="63"/>
                </a:cubicBezTo>
                <a:close/>
                <a:moveTo>
                  <a:pt x="81" y="93"/>
                </a:moveTo>
                <a:cubicBezTo>
                  <a:pt x="83" y="93"/>
                  <a:pt x="85" y="93"/>
                  <a:pt x="87" y="93"/>
                </a:cubicBezTo>
                <a:cubicBezTo>
                  <a:pt x="86" y="93"/>
                  <a:pt x="84" y="93"/>
                  <a:pt x="81" y="93"/>
                </a:cubicBezTo>
                <a:close/>
                <a:moveTo>
                  <a:pt x="82" y="66"/>
                </a:moveTo>
                <a:cubicBezTo>
                  <a:pt x="81" y="68"/>
                  <a:pt x="80" y="68"/>
                  <a:pt x="82" y="69"/>
                </a:cubicBezTo>
                <a:cubicBezTo>
                  <a:pt x="82" y="68"/>
                  <a:pt x="82" y="67"/>
                  <a:pt x="82" y="66"/>
                </a:cubicBezTo>
                <a:close/>
                <a:moveTo>
                  <a:pt x="121" y="66"/>
                </a:moveTo>
                <a:cubicBezTo>
                  <a:pt x="119" y="66"/>
                  <a:pt x="119" y="66"/>
                  <a:pt x="119" y="67"/>
                </a:cubicBezTo>
                <a:cubicBezTo>
                  <a:pt x="121" y="67"/>
                  <a:pt x="121" y="67"/>
                  <a:pt x="121" y="66"/>
                </a:cubicBezTo>
                <a:close/>
                <a:moveTo>
                  <a:pt x="13" y="77"/>
                </a:moveTo>
                <a:cubicBezTo>
                  <a:pt x="13" y="78"/>
                  <a:pt x="13" y="80"/>
                  <a:pt x="13" y="81"/>
                </a:cubicBezTo>
                <a:cubicBezTo>
                  <a:pt x="14" y="79"/>
                  <a:pt x="13" y="78"/>
                  <a:pt x="13" y="77"/>
                </a:cubicBezTo>
                <a:close/>
                <a:moveTo>
                  <a:pt x="122" y="54"/>
                </a:moveTo>
                <a:cubicBezTo>
                  <a:pt x="123" y="54"/>
                  <a:pt x="125" y="54"/>
                  <a:pt x="127" y="53"/>
                </a:cubicBezTo>
                <a:cubicBezTo>
                  <a:pt x="127" y="53"/>
                  <a:pt x="127" y="53"/>
                  <a:pt x="127" y="53"/>
                </a:cubicBezTo>
                <a:cubicBezTo>
                  <a:pt x="125" y="53"/>
                  <a:pt x="124" y="53"/>
                  <a:pt x="122" y="53"/>
                </a:cubicBezTo>
                <a:cubicBezTo>
                  <a:pt x="122" y="53"/>
                  <a:pt x="122" y="53"/>
                  <a:pt x="122" y="53"/>
                </a:cubicBezTo>
                <a:cubicBezTo>
                  <a:pt x="122" y="53"/>
                  <a:pt x="122" y="53"/>
                  <a:pt x="122" y="54"/>
                </a:cubicBezTo>
                <a:close/>
                <a:moveTo>
                  <a:pt x="163" y="72"/>
                </a:moveTo>
                <a:cubicBezTo>
                  <a:pt x="163" y="71"/>
                  <a:pt x="163" y="71"/>
                  <a:pt x="163" y="71"/>
                </a:cubicBezTo>
                <a:cubicBezTo>
                  <a:pt x="162" y="71"/>
                  <a:pt x="161" y="71"/>
                  <a:pt x="160" y="71"/>
                </a:cubicBezTo>
                <a:cubicBezTo>
                  <a:pt x="160" y="71"/>
                  <a:pt x="160" y="71"/>
                  <a:pt x="160" y="71"/>
                </a:cubicBezTo>
                <a:cubicBezTo>
                  <a:pt x="160" y="71"/>
                  <a:pt x="160" y="72"/>
                  <a:pt x="160" y="72"/>
                </a:cubicBezTo>
                <a:cubicBezTo>
                  <a:pt x="161" y="72"/>
                  <a:pt x="162" y="72"/>
                  <a:pt x="163" y="72"/>
                </a:cubicBezTo>
                <a:close/>
                <a:moveTo>
                  <a:pt x="79" y="85"/>
                </a:moveTo>
                <a:cubicBezTo>
                  <a:pt x="77" y="85"/>
                  <a:pt x="76" y="85"/>
                  <a:pt x="75" y="86"/>
                </a:cubicBezTo>
                <a:cubicBezTo>
                  <a:pt x="77" y="86"/>
                  <a:pt x="78" y="86"/>
                  <a:pt x="79" y="85"/>
                </a:cubicBezTo>
                <a:close/>
                <a:moveTo>
                  <a:pt x="193" y="25"/>
                </a:moveTo>
                <a:cubicBezTo>
                  <a:pt x="194" y="24"/>
                  <a:pt x="194" y="24"/>
                  <a:pt x="193" y="22"/>
                </a:cubicBezTo>
                <a:cubicBezTo>
                  <a:pt x="193" y="23"/>
                  <a:pt x="193" y="24"/>
                  <a:pt x="193" y="25"/>
                </a:cubicBezTo>
                <a:close/>
                <a:moveTo>
                  <a:pt x="59" y="90"/>
                </a:moveTo>
                <a:cubicBezTo>
                  <a:pt x="58" y="90"/>
                  <a:pt x="58" y="90"/>
                  <a:pt x="57" y="91"/>
                </a:cubicBezTo>
                <a:cubicBezTo>
                  <a:pt x="57" y="91"/>
                  <a:pt x="58" y="92"/>
                  <a:pt x="58" y="92"/>
                </a:cubicBezTo>
                <a:cubicBezTo>
                  <a:pt x="58" y="92"/>
                  <a:pt x="59" y="91"/>
                  <a:pt x="59" y="91"/>
                </a:cubicBezTo>
                <a:cubicBezTo>
                  <a:pt x="59" y="91"/>
                  <a:pt x="59" y="90"/>
                  <a:pt x="59" y="90"/>
                </a:cubicBezTo>
                <a:close/>
                <a:moveTo>
                  <a:pt x="21" y="74"/>
                </a:moveTo>
                <a:cubicBezTo>
                  <a:pt x="20" y="75"/>
                  <a:pt x="20" y="76"/>
                  <a:pt x="21" y="77"/>
                </a:cubicBezTo>
                <a:cubicBezTo>
                  <a:pt x="22" y="75"/>
                  <a:pt x="22" y="75"/>
                  <a:pt x="21" y="74"/>
                </a:cubicBezTo>
                <a:close/>
                <a:moveTo>
                  <a:pt x="178" y="57"/>
                </a:moveTo>
                <a:cubicBezTo>
                  <a:pt x="177" y="57"/>
                  <a:pt x="177" y="57"/>
                  <a:pt x="176" y="57"/>
                </a:cubicBezTo>
                <a:cubicBezTo>
                  <a:pt x="176" y="58"/>
                  <a:pt x="177" y="58"/>
                  <a:pt x="177" y="59"/>
                </a:cubicBezTo>
                <a:cubicBezTo>
                  <a:pt x="177" y="58"/>
                  <a:pt x="178" y="58"/>
                  <a:pt x="178" y="57"/>
                </a:cubicBezTo>
                <a:close/>
                <a:moveTo>
                  <a:pt x="232" y="72"/>
                </a:moveTo>
                <a:cubicBezTo>
                  <a:pt x="233" y="74"/>
                  <a:pt x="234" y="76"/>
                  <a:pt x="235" y="76"/>
                </a:cubicBezTo>
                <a:cubicBezTo>
                  <a:pt x="234" y="75"/>
                  <a:pt x="233" y="73"/>
                  <a:pt x="232" y="72"/>
                </a:cubicBezTo>
                <a:close/>
                <a:moveTo>
                  <a:pt x="106" y="64"/>
                </a:moveTo>
                <a:cubicBezTo>
                  <a:pt x="106" y="63"/>
                  <a:pt x="106" y="62"/>
                  <a:pt x="105" y="62"/>
                </a:cubicBezTo>
                <a:cubicBezTo>
                  <a:pt x="105" y="63"/>
                  <a:pt x="104" y="63"/>
                  <a:pt x="104" y="64"/>
                </a:cubicBezTo>
                <a:cubicBezTo>
                  <a:pt x="105" y="64"/>
                  <a:pt x="105" y="64"/>
                  <a:pt x="106" y="64"/>
                </a:cubicBezTo>
                <a:close/>
                <a:moveTo>
                  <a:pt x="41" y="85"/>
                </a:moveTo>
                <a:cubicBezTo>
                  <a:pt x="41" y="85"/>
                  <a:pt x="41" y="85"/>
                  <a:pt x="41" y="85"/>
                </a:cubicBezTo>
                <a:cubicBezTo>
                  <a:pt x="41" y="85"/>
                  <a:pt x="42" y="85"/>
                  <a:pt x="42" y="85"/>
                </a:cubicBezTo>
                <a:cubicBezTo>
                  <a:pt x="42" y="84"/>
                  <a:pt x="42" y="84"/>
                  <a:pt x="43" y="83"/>
                </a:cubicBezTo>
                <a:cubicBezTo>
                  <a:pt x="42" y="83"/>
                  <a:pt x="42" y="83"/>
                  <a:pt x="42" y="83"/>
                </a:cubicBezTo>
                <a:cubicBezTo>
                  <a:pt x="42" y="84"/>
                  <a:pt x="41" y="84"/>
                  <a:pt x="41" y="85"/>
                </a:cubicBezTo>
                <a:close/>
                <a:moveTo>
                  <a:pt x="41" y="47"/>
                </a:moveTo>
                <a:cubicBezTo>
                  <a:pt x="42" y="48"/>
                  <a:pt x="42" y="48"/>
                  <a:pt x="42" y="49"/>
                </a:cubicBezTo>
                <a:cubicBezTo>
                  <a:pt x="43" y="48"/>
                  <a:pt x="43" y="48"/>
                  <a:pt x="43" y="47"/>
                </a:cubicBezTo>
                <a:cubicBezTo>
                  <a:pt x="43" y="47"/>
                  <a:pt x="42" y="47"/>
                  <a:pt x="41" y="47"/>
                </a:cubicBezTo>
                <a:close/>
                <a:moveTo>
                  <a:pt x="180" y="90"/>
                </a:moveTo>
                <a:cubicBezTo>
                  <a:pt x="180" y="90"/>
                  <a:pt x="180" y="90"/>
                  <a:pt x="179" y="90"/>
                </a:cubicBezTo>
                <a:cubicBezTo>
                  <a:pt x="179" y="90"/>
                  <a:pt x="179" y="91"/>
                  <a:pt x="179" y="92"/>
                </a:cubicBezTo>
                <a:cubicBezTo>
                  <a:pt x="180" y="91"/>
                  <a:pt x="180" y="91"/>
                  <a:pt x="180" y="90"/>
                </a:cubicBezTo>
                <a:close/>
                <a:moveTo>
                  <a:pt x="95" y="78"/>
                </a:moveTo>
                <a:cubicBezTo>
                  <a:pt x="96" y="77"/>
                  <a:pt x="96" y="77"/>
                  <a:pt x="96" y="76"/>
                </a:cubicBezTo>
                <a:cubicBezTo>
                  <a:pt x="96" y="76"/>
                  <a:pt x="95" y="76"/>
                  <a:pt x="95" y="77"/>
                </a:cubicBezTo>
                <a:cubicBezTo>
                  <a:pt x="95" y="77"/>
                  <a:pt x="95" y="78"/>
                  <a:pt x="95" y="78"/>
                </a:cubicBezTo>
                <a:close/>
                <a:moveTo>
                  <a:pt x="182" y="88"/>
                </a:moveTo>
                <a:cubicBezTo>
                  <a:pt x="182" y="88"/>
                  <a:pt x="182" y="88"/>
                  <a:pt x="182" y="88"/>
                </a:cubicBezTo>
                <a:cubicBezTo>
                  <a:pt x="182" y="88"/>
                  <a:pt x="183" y="87"/>
                  <a:pt x="183" y="87"/>
                </a:cubicBezTo>
                <a:cubicBezTo>
                  <a:pt x="183" y="86"/>
                  <a:pt x="184" y="86"/>
                  <a:pt x="184" y="85"/>
                </a:cubicBezTo>
                <a:cubicBezTo>
                  <a:pt x="183" y="86"/>
                  <a:pt x="182" y="87"/>
                  <a:pt x="182" y="88"/>
                </a:cubicBezTo>
                <a:close/>
                <a:moveTo>
                  <a:pt x="78" y="73"/>
                </a:moveTo>
                <a:cubicBezTo>
                  <a:pt x="78" y="73"/>
                  <a:pt x="78" y="73"/>
                  <a:pt x="78" y="73"/>
                </a:cubicBezTo>
                <a:cubicBezTo>
                  <a:pt x="77" y="74"/>
                  <a:pt x="76" y="75"/>
                  <a:pt x="76" y="76"/>
                </a:cubicBezTo>
                <a:cubicBezTo>
                  <a:pt x="76" y="76"/>
                  <a:pt x="76" y="76"/>
                  <a:pt x="76" y="76"/>
                </a:cubicBezTo>
                <a:cubicBezTo>
                  <a:pt x="77" y="75"/>
                  <a:pt x="78" y="74"/>
                  <a:pt x="78" y="73"/>
                </a:cubicBezTo>
                <a:close/>
                <a:moveTo>
                  <a:pt x="129" y="93"/>
                </a:moveTo>
                <a:cubicBezTo>
                  <a:pt x="130" y="92"/>
                  <a:pt x="130" y="92"/>
                  <a:pt x="131" y="91"/>
                </a:cubicBezTo>
                <a:cubicBezTo>
                  <a:pt x="129" y="91"/>
                  <a:pt x="129" y="91"/>
                  <a:pt x="129" y="93"/>
                </a:cubicBezTo>
                <a:close/>
                <a:moveTo>
                  <a:pt x="110" y="71"/>
                </a:moveTo>
                <a:cubicBezTo>
                  <a:pt x="110" y="71"/>
                  <a:pt x="111" y="71"/>
                  <a:pt x="112" y="71"/>
                </a:cubicBezTo>
                <a:cubicBezTo>
                  <a:pt x="111" y="70"/>
                  <a:pt x="111" y="70"/>
                  <a:pt x="111" y="70"/>
                </a:cubicBezTo>
                <a:cubicBezTo>
                  <a:pt x="110" y="70"/>
                  <a:pt x="110" y="70"/>
                  <a:pt x="110" y="71"/>
                </a:cubicBezTo>
                <a:close/>
                <a:moveTo>
                  <a:pt x="124" y="62"/>
                </a:moveTo>
                <a:cubicBezTo>
                  <a:pt x="125" y="60"/>
                  <a:pt x="126" y="60"/>
                  <a:pt x="126" y="59"/>
                </a:cubicBezTo>
                <a:cubicBezTo>
                  <a:pt x="124" y="61"/>
                  <a:pt x="124" y="61"/>
                  <a:pt x="124" y="62"/>
                </a:cubicBezTo>
                <a:close/>
                <a:moveTo>
                  <a:pt x="104" y="80"/>
                </a:moveTo>
                <a:cubicBezTo>
                  <a:pt x="105" y="79"/>
                  <a:pt x="105" y="79"/>
                  <a:pt x="106" y="78"/>
                </a:cubicBezTo>
                <a:cubicBezTo>
                  <a:pt x="105" y="78"/>
                  <a:pt x="105" y="78"/>
                  <a:pt x="104" y="80"/>
                </a:cubicBezTo>
                <a:close/>
                <a:moveTo>
                  <a:pt x="88" y="90"/>
                </a:moveTo>
                <a:cubicBezTo>
                  <a:pt x="89" y="90"/>
                  <a:pt x="89" y="90"/>
                  <a:pt x="90" y="90"/>
                </a:cubicBezTo>
                <a:cubicBezTo>
                  <a:pt x="90" y="90"/>
                  <a:pt x="90" y="90"/>
                  <a:pt x="90" y="90"/>
                </a:cubicBezTo>
                <a:cubicBezTo>
                  <a:pt x="90" y="90"/>
                  <a:pt x="90" y="89"/>
                  <a:pt x="90" y="89"/>
                </a:cubicBezTo>
                <a:cubicBezTo>
                  <a:pt x="89" y="89"/>
                  <a:pt x="89" y="90"/>
                  <a:pt x="88" y="90"/>
                </a:cubicBezTo>
                <a:close/>
                <a:moveTo>
                  <a:pt x="194" y="88"/>
                </a:moveTo>
                <a:cubicBezTo>
                  <a:pt x="194" y="88"/>
                  <a:pt x="194" y="88"/>
                  <a:pt x="194" y="88"/>
                </a:cubicBezTo>
                <a:cubicBezTo>
                  <a:pt x="195" y="88"/>
                  <a:pt x="195" y="87"/>
                  <a:pt x="195" y="87"/>
                </a:cubicBezTo>
                <a:cubicBezTo>
                  <a:pt x="196" y="86"/>
                  <a:pt x="196" y="86"/>
                  <a:pt x="195" y="85"/>
                </a:cubicBezTo>
                <a:cubicBezTo>
                  <a:pt x="195" y="86"/>
                  <a:pt x="194" y="87"/>
                  <a:pt x="194" y="88"/>
                </a:cubicBezTo>
                <a:close/>
                <a:moveTo>
                  <a:pt x="16" y="62"/>
                </a:moveTo>
                <a:cubicBezTo>
                  <a:pt x="15" y="63"/>
                  <a:pt x="16" y="64"/>
                  <a:pt x="16" y="64"/>
                </a:cubicBezTo>
                <a:cubicBezTo>
                  <a:pt x="16" y="64"/>
                  <a:pt x="17" y="64"/>
                  <a:pt x="17" y="63"/>
                </a:cubicBezTo>
                <a:cubicBezTo>
                  <a:pt x="17" y="63"/>
                  <a:pt x="16" y="62"/>
                  <a:pt x="16" y="62"/>
                </a:cubicBezTo>
                <a:close/>
                <a:moveTo>
                  <a:pt x="26" y="66"/>
                </a:moveTo>
                <a:cubicBezTo>
                  <a:pt x="24" y="68"/>
                  <a:pt x="24" y="69"/>
                  <a:pt x="25" y="69"/>
                </a:cubicBezTo>
                <a:cubicBezTo>
                  <a:pt x="25" y="68"/>
                  <a:pt x="26" y="67"/>
                  <a:pt x="26" y="66"/>
                </a:cubicBezTo>
                <a:close/>
                <a:moveTo>
                  <a:pt x="66" y="65"/>
                </a:moveTo>
                <a:cubicBezTo>
                  <a:pt x="66" y="64"/>
                  <a:pt x="66" y="64"/>
                  <a:pt x="66" y="63"/>
                </a:cubicBezTo>
                <a:cubicBezTo>
                  <a:pt x="66" y="63"/>
                  <a:pt x="65" y="63"/>
                  <a:pt x="65" y="64"/>
                </a:cubicBezTo>
                <a:cubicBezTo>
                  <a:pt x="65" y="64"/>
                  <a:pt x="65" y="64"/>
                  <a:pt x="66" y="65"/>
                </a:cubicBezTo>
                <a:close/>
                <a:moveTo>
                  <a:pt x="114" y="54"/>
                </a:moveTo>
                <a:cubicBezTo>
                  <a:pt x="114" y="53"/>
                  <a:pt x="113" y="53"/>
                  <a:pt x="113" y="53"/>
                </a:cubicBezTo>
                <a:cubicBezTo>
                  <a:pt x="112" y="53"/>
                  <a:pt x="112" y="53"/>
                  <a:pt x="112" y="54"/>
                </a:cubicBezTo>
                <a:cubicBezTo>
                  <a:pt x="112" y="54"/>
                  <a:pt x="113" y="54"/>
                  <a:pt x="114" y="54"/>
                </a:cubicBezTo>
                <a:close/>
                <a:moveTo>
                  <a:pt x="149" y="58"/>
                </a:moveTo>
                <a:cubicBezTo>
                  <a:pt x="149" y="58"/>
                  <a:pt x="150" y="57"/>
                  <a:pt x="150" y="57"/>
                </a:cubicBezTo>
                <a:cubicBezTo>
                  <a:pt x="149" y="57"/>
                  <a:pt x="149" y="57"/>
                  <a:pt x="148" y="57"/>
                </a:cubicBezTo>
                <a:cubicBezTo>
                  <a:pt x="148" y="58"/>
                  <a:pt x="149" y="58"/>
                  <a:pt x="149" y="58"/>
                </a:cubicBezTo>
                <a:close/>
                <a:moveTo>
                  <a:pt x="12" y="66"/>
                </a:moveTo>
                <a:cubicBezTo>
                  <a:pt x="12" y="65"/>
                  <a:pt x="12" y="65"/>
                  <a:pt x="13" y="64"/>
                </a:cubicBezTo>
                <a:cubicBezTo>
                  <a:pt x="12" y="64"/>
                  <a:pt x="11" y="65"/>
                  <a:pt x="12" y="66"/>
                </a:cubicBezTo>
                <a:close/>
                <a:moveTo>
                  <a:pt x="171" y="64"/>
                </a:moveTo>
                <a:cubicBezTo>
                  <a:pt x="171" y="64"/>
                  <a:pt x="171" y="64"/>
                  <a:pt x="171" y="64"/>
                </a:cubicBezTo>
                <a:cubicBezTo>
                  <a:pt x="171" y="63"/>
                  <a:pt x="171" y="63"/>
                  <a:pt x="171" y="62"/>
                </a:cubicBezTo>
                <a:cubicBezTo>
                  <a:pt x="171" y="63"/>
                  <a:pt x="171" y="63"/>
                  <a:pt x="171" y="64"/>
                </a:cubicBezTo>
                <a:close/>
                <a:moveTo>
                  <a:pt x="83" y="57"/>
                </a:moveTo>
                <a:cubicBezTo>
                  <a:pt x="84" y="57"/>
                  <a:pt x="85" y="57"/>
                  <a:pt x="85" y="55"/>
                </a:cubicBezTo>
                <a:cubicBezTo>
                  <a:pt x="84" y="56"/>
                  <a:pt x="84" y="57"/>
                  <a:pt x="83" y="57"/>
                </a:cubicBezTo>
                <a:close/>
                <a:moveTo>
                  <a:pt x="90" y="79"/>
                </a:moveTo>
                <a:cubicBezTo>
                  <a:pt x="90" y="79"/>
                  <a:pt x="89" y="80"/>
                  <a:pt x="88" y="81"/>
                </a:cubicBezTo>
                <a:cubicBezTo>
                  <a:pt x="89" y="81"/>
                  <a:pt x="89" y="81"/>
                  <a:pt x="89" y="81"/>
                </a:cubicBezTo>
                <a:cubicBezTo>
                  <a:pt x="90" y="80"/>
                  <a:pt x="90" y="80"/>
                  <a:pt x="90" y="79"/>
                </a:cubicBezTo>
                <a:close/>
                <a:moveTo>
                  <a:pt x="199" y="81"/>
                </a:moveTo>
                <a:cubicBezTo>
                  <a:pt x="199" y="81"/>
                  <a:pt x="198" y="81"/>
                  <a:pt x="198" y="81"/>
                </a:cubicBezTo>
                <a:cubicBezTo>
                  <a:pt x="198" y="82"/>
                  <a:pt x="198" y="82"/>
                  <a:pt x="198" y="83"/>
                </a:cubicBezTo>
                <a:cubicBezTo>
                  <a:pt x="199" y="83"/>
                  <a:pt x="199" y="82"/>
                  <a:pt x="199" y="82"/>
                </a:cubicBezTo>
                <a:cubicBezTo>
                  <a:pt x="199" y="82"/>
                  <a:pt x="199" y="81"/>
                  <a:pt x="199" y="81"/>
                </a:cubicBezTo>
                <a:close/>
                <a:moveTo>
                  <a:pt x="153" y="54"/>
                </a:moveTo>
                <a:cubicBezTo>
                  <a:pt x="153" y="54"/>
                  <a:pt x="153" y="54"/>
                  <a:pt x="153" y="54"/>
                </a:cubicBezTo>
                <a:cubicBezTo>
                  <a:pt x="152" y="54"/>
                  <a:pt x="152" y="54"/>
                  <a:pt x="151" y="54"/>
                </a:cubicBezTo>
                <a:cubicBezTo>
                  <a:pt x="152" y="54"/>
                  <a:pt x="152" y="55"/>
                  <a:pt x="152" y="55"/>
                </a:cubicBezTo>
                <a:cubicBezTo>
                  <a:pt x="152" y="55"/>
                  <a:pt x="153" y="54"/>
                  <a:pt x="153" y="54"/>
                </a:cubicBezTo>
                <a:close/>
                <a:moveTo>
                  <a:pt x="150" y="61"/>
                </a:moveTo>
                <a:cubicBezTo>
                  <a:pt x="151" y="60"/>
                  <a:pt x="152" y="60"/>
                  <a:pt x="152" y="59"/>
                </a:cubicBezTo>
                <a:cubicBezTo>
                  <a:pt x="150" y="60"/>
                  <a:pt x="150" y="60"/>
                  <a:pt x="150" y="61"/>
                </a:cubicBezTo>
                <a:close/>
                <a:moveTo>
                  <a:pt x="110" y="79"/>
                </a:moveTo>
                <a:cubicBezTo>
                  <a:pt x="110" y="79"/>
                  <a:pt x="110" y="79"/>
                  <a:pt x="110" y="79"/>
                </a:cubicBezTo>
                <a:cubicBezTo>
                  <a:pt x="111" y="79"/>
                  <a:pt x="111" y="79"/>
                  <a:pt x="112" y="79"/>
                </a:cubicBezTo>
                <a:cubicBezTo>
                  <a:pt x="111" y="79"/>
                  <a:pt x="111" y="79"/>
                  <a:pt x="110" y="79"/>
                </a:cubicBezTo>
                <a:close/>
                <a:moveTo>
                  <a:pt x="40" y="72"/>
                </a:moveTo>
                <a:cubicBezTo>
                  <a:pt x="41" y="71"/>
                  <a:pt x="41" y="70"/>
                  <a:pt x="40" y="70"/>
                </a:cubicBezTo>
                <a:cubicBezTo>
                  <a:pt x="40" y="70"/>
                  <a:pt x="40" y="70"/>
                  <a:pt x="40" y="71"/>
                </a:cubicBezTo>
                <a:cubicBezTo>
                  <a:pt x="40" y="71"/>
                  <a:pt x="40" y="71"/>
                  <a:pt x="40" y="71"/>
                </a:cubicBezTo>
                <a:cubicBezTo>
                  <a:pt x="40" y="71"/>
                  <a:pt x="40" y="71"/>
                  <a:pt x="40" y="72"/>
                </a:cubicBezTo>
                <a:close/>
                <a:moveTo>
                  <a:pt x="205" y="47"/>
                </a:moveTo>
                <a:cubicBezTo>
                  <a:pt x="206" y="46"/>
                  <a:pt x="206" y="46"/>
                  <a:pt x="204" y="44"/>
                </a:cubicBezTo>
                <a:cubicBezTo>
                  <a:pt x="205" y="45"/>
                  <a:pt x="205" y="46"/>
                  <a:pt x="205" y="47"/>
                </a:cubicBezTo>
                <a:close/>
                <a:moveTo>
                  <a:pt x="47" y="90"/>
                </a:moveTo>
                <a:cubicBezTo>
                  <a:pt x="46" y="90"/>
                  <a:pt x="46" y="91"/>
                  <a:pt x="46" y="92"/>
                </a:cubicBezTo>
                <a:cubicBezTo>
                  <a:pt x="47" y="91"/>
                  <a:pt x="47" y="91"/>
                  <a:pt x="47" y="90"/>
                </a:cubicBezTo>
                <a:close/>
                <a:moveTo>
                  <a:pt x="173" y="69"/>
                </a:moveTo>
                <a:cubicBezTo>
                  <a:pt x="173" y="68"/>
                  <a:pt x="172" y="67"/>
                  <a:pt x="172" y="67"/>
                </a:cubicBezTo>
                <a:cubicBezTo>
                  <a:pt x="172" y="67"/>
                  <a:pt x="172" y="68"/>
                  <a:pt x="171" y="68"/>
                </a:cubicBezTo>
                <a:cubicBezTo>
                  <a:pt x="172" y="68"/>
                  <a:pt x="172" y="68"/>
                  <a:pt x="173" y="69"/>
                </a:cubicBezTo>
                <a:close/>
                <a:moveTo>
                  <a:pt x="116" y="70"/>
                </a:moveTo>
                <a:cubicBezTo>
                  <a:pt x="116" y="71"/>
                  <a:pt x="115" y="71"/>
                  <a:pt x="115" y="72"/>
                </a:cubicBezTo>
                <a:cubicBezTo>
                  <a:pt x="116" y="72"/>
                  <a:pt x="116" y="72"/>
                  <a:pt x="116" y="72"/>
                </a:cubicBezTo>
                <a:cubicBezTo>
                  <a:pt x="116" y="71"/>
                  <a:pt x="116" y="71"/>
                  <a:pt x="116" y="70"/>
                </a:cubicBezTo>
                <a:close/>
                <a:moveTo>
                  <a:pt x="193" y="49"/>
                </a:moveTo>
                <a:cubicBezTo>
                  <a:pt x="194" y="49"/>
                  <a:pt x="194" y="49"/>
                  <a:pt x="194" y="49"/>
                </a:cubicBezTo>
                <a:cubicBezTo>
                  <a:pt x="194" y="48"/>
                  <a:pt x="194" y="47"/>
                  <a:pt x="193" y="46"/>
                </a:cubicBezTo>
                <a:cubicBezTo>
                  <a:pt x="193" y="47"/>
                  <a:pt x="193" y="48"/>
                  <a:pt x="193" y="49"/>
                </a:cubicBezTo>
                <a:close/>
                <a:moveTo>
                  <a:pt x="206" y="118"/>
                </a:moveTo>
                <a:cubicBezTo>
                  <a:pt x="207" y="117"/>
                  <a:pt x="207" y="116"/>
                  <a:pt x="208" y="115"/>
                </a:cubicBezTo>
                <a:cubicBezTo>
                  <a:pt x="208" y="115"/>
                  <a:pt x="208" y="115"/>
                  <a:pt x="208" y="115"/>
                </a:cubicBezTo>
                <a:cubicBezTo>
                  <a:pt x="207" y="116"/>
                  <a:pt x="206" y="116"/>
                  <a:pt x="206" y="118"/>
                </a:cubicBezTo>
                <a:close/>
                <a:moveTo>
                  <a:pt x="146" y="59"/>
                </a:moveTo>
                <a:cubicBezTo>
                  <a:pt x="146" y="59"/>
                  <a:pt x="146" y="60"/>
                  <a:pt x="146" y="61"/>
                </a:cubicBezTo>
                <a:cubicBezTo>
                  <a:pt x="147" y="60"/>
                  <a:pt x="147" y="60"/>
                  <a:pt x="146" y="59"/>
                </a:cubicBezTo>
                <a:close/>
                <a:moveTo>
                  <a:pt x="95" y="90"/>
                </a:moveTo>
                <a:cubicBezTo>
                  <a:pt x="94" y="89"/>
                  <a:pt x="93" y="89"/>
                  <a:pt x="93" y="90"/>
                </a:cubicBezTo>
                <a:cubicBezTo>
                  <a:pt x="94" y="90"/>
                  <a:pt x="94" y="90"/>
                  <a:pt x="95" y="90"/>
                </a:cubicBezTo>
                <a:close/>
                <a:moveTo>
                  <a:pt x="134" y="78"/>
                </a:moveTo>
                <a:cubicBezTo>
                  <a:pt x="134" y="78"/>
                  <a:pt x="134" y="78"/>
                  <a:pt x="134" y="78"/>
                </a:cubicBezTo>
                <a:cubicBezTo>
                  <a:pt x="135" y="79"/>
                  <a:pt x="135" y="79"/>
                  <a:pt x="136" y="79"/>
                </a:cubicBezTo>
                <a:cubicBezTo>
                  <a:pt x="136" y="79"/>
                  <a:pt x="136" y="78"/>
                  <a:pt x="136" y="78"/>
                </a:cubicBezTo>
                <a:cubicBezTo>
                  <a:pt x="135" y="78"/>
                  <a:pt x="135" y="78"/>
                  <a:pt x="134" y="78"/>
                </a:cubicBezTo>
                <a:close/>
                <a:moveTo>
                  <a:pt x="28" y="79"/>
                </a:moveTo>
                <a:cubicBezTo>
                  <a:pt x="28" y="80"/>
                  <a:pt x="29" y="80"/>
                  <a:pt x="29" y="81"/>
                </a:cubicBezTo>
                <a:cubicBezTo>
                  <a:pt x="29" y="80"/>
                  <a:pt x="29" y="80"/>
                  <a:pt x="28" y="79"/>
                </a:cubicBezTo>
                <a:close/>
                <a:moveTo>
                  <a:pt x="113" y="84"/>
                </a:moveTo>
                <a:cubicBezTo>
                  <a:pt x="113" y="84"/>
                  <a:pt x="114" y="83"/>
                  <a:pt x="114" y="82"/>
                </a:cubicBezTo>
                <a:cubicBezTo>
                  <a:pt x="113" y="83"/>
                  <a:pt x="113" y="83"/>
                  <a:pt x="113" y="84"/>
                </a:cubicBezTo>
                <a:close/>
                <a:moveTo>
                  <a:pt x="14" y="94"/>
                </a:moveTo>
                <a:cubicBezTo>
                  <a:pt x="14" y="95"/>
                  <a:pt x="14" y="95"/>
                  <a:pt x="16" y="95"/>
                </a:cubicBezTo>
                <a:cubicBezTo>
                  <a:pt x="15" y="94"/>
                  <a:pt x="15" y="94"/>
                  <a:pt x="14" y="94"/>
                </a:cubicBezTo>
                <a:close/>
                <a:moveTo>
                  <a:pt x="140" y="65"/>
                </a:moveTo>
                <a:cubicBezTo>
                  <a:pt x="139" y="64"/>
                  <a:pt x="139" y="64"/>
                  <a:pt x="139" y="63"/>
                </a:cubicBezTo>
                <a:cubicBezTo>
                  <a:pt x="138" y="64"/>
                  <a:pt x="138" y="64"/>
                  <a:pt x="138" y="65"/>
                </a:cubicBezTo>
                <a:cubicBezTo>
                  <a:pt x="139" y="65"/>
                  <a:pt x="139" y="65"/>
                  <a:pt x="140" y="65"/>
                </a:cubicBezTo>
                <a:close/>
                <a:moveTo>
                  <a:pt x="217" y="82"/>
                </a:moveTo>
                <a:cubicBezTo>
                  <a:pt x="216" y="83"/>
                  <a:pt x="216" y="83"/>
                  <a:pt x="217" y="84"/>
                </a:cubicBezTo>
                <a:cubicBezTo>
                  <a:pt x="217" y="83"/>
                  <a:pt x="217" y="83"/>
                  <a:pt x="217" y="82"/>
                </a:cubicBezTo>
                <a:close/>
                <a:moveTo>
                  <a:pt x="173" y="93"/>
                </a:moveTo>
                <a:cubicBezTo>
                  <a:pt x="173" y="93"/>
                  <a:pt x="173" y="93"/>
                  <a:pt x="173" y="93"/>
                </a:cubicBezTo>
                <a:cubicBezTo>
                  <a:pt x="173" y="93"/>
                  <a:pt x="172" y="93"/>
                  <a:pt x="172" y="94"/>
                </a:cubicBezTo>
                <a:cubicBezTo>
                  <a:pt x="172" y="94"/>
                  <a:pt x="173" y="94"/>
                  <a:pt x="173" y="94"/>
                </a:cubicBezTo>
                <a:cubicBezTo>
                  <a:pt x="173" y="93"/>
                  <a:pt x="173" y="93"/>
                  <a:pt x="173" y="93"/>
                </a:cubicBezTo>
                <a:close/>
                <a:moveTo>
                  <a:pt x="73" y="55"/>
                </a:moveTo>
                <a:cubicBezTo>
                  <a:pt x="73" y="55"/>
                  <a:pt x="73" y="54"/>
                  <a:pt x="73" y="54"/>
                </a:cubicBezTo>
                <a:cubicBezTo>
                  <a:pt x="73" y="54"/>
                  <a:pt x="73" y="54"/>
                  <a:pt x="72" y="54"/>
                </a:cubicBezTo>
                <a:cubicBezTo>
                  <a:pt x="72" y="54"/>
                  <a:pt x="73" y="55"/>
                  <a:pt x="73" y="55"/>
                </a:cubicBezTo>
                <a:close/>
                <a:moveTo>
                  <a:pt x="28" y="74"/>
                </a:moveTo>
                <a:cubicBezTo>
                  <a:pt x="28" y="74"/>
                  <a:pt x="28" y="74"/>
                  <a:pt x="28" y="74"/>
                </a:cubicBezTo>
                <a:cubicBezTo>
                  <a:pt x="28" y="74"/>
                  <a:pt x="29" y="74"/>
                  <a:pt x="29" y="73"/>
                </a:cubicBezTo>
                <a:cubicBezTo>
                  <a:pt x="28" y="73"/>
                  <a:pt x="28" y="74"/>
                  <a:pt x="28" y="74"/>
                </a:cubicBezTo>
                <a:close/>
                <a:moveTo>
                  <a:pt x="138" y="59"/>
                </a:moveTo>
                <a:cubicBezTo>
                  <a:pt x="138" y="59"/>
                  <a:pt x="139" y="59"/>
                  <a:pt x="139" y="59"/>
                </a:cubicBezTo>
                <a:cubicBezTo>
                  <a:pt x="139" y="59"/>
                  <a:pt x="139" y="58"/>
                  <a:pt x="140" y="58"/>
                </a:cubicBezTo>
                <a:cubicBezTo>
                  <a:pt x="139" y="58"/>
                  <a:pt x="139" y="58"/>
                  <a:pt x="138" y="59"/>
                </a:cubicBezTo>
                <a:close/>
                <a:moveTo>
                  <a:pt x="188" y="137"/>
                </a:moveTo>
                <a:cubicBezTo>
                  <a:pt x="188" y="136"/>
                  <a:pt x="188" y="136"/>
                  <a:pt x="188" y="135"/>
                </a:cubicBezTo>
                <a:cubicBezTo>
                  <a:pt x="188" y="135"/>
                  <a:pt x="188" y="135"/>
                  <a:pt x="188" y="135"/>
                </a:cubicBezTo>
                <a:cubicBezTo>
                  <a:pt x="188" y="136"/>
                  <a:pt x="188" y="136"/>
                  <a:pt x="188" y="137"/>
                </a:cubicBezTo>
                <a:close/>
                <a:moveTo>
                  <a:pt x="203" y="49"/>
                </a:moveTo>
                <a:cubicBezTo>
                  <a:pt x="203" y="49"/>
                  <a:pt x="203" y="50"/>
                  <a:pt x="203" y="50"/>
                </a:cubicBezTo>
                <a:cubicBezTo>
                  <a:pt x="203" y="50"/>
                  <a:pt x="203" y="49"/>
                  <a:pt x="203" y="49"/>
                </a:cubicBezTo>
                <a:close/>
                <a:moveTo>
                  <a:pt x="115" y="63"/>
                </a:moveTo>
                <a:cubicBezTo>
                  <a:pt x="115" y="63"/>
                  <a:pt x="115" y="63"/>
                  <a:pt x="116" y="63"/>
                </a:cubicBezTo>
                <a:cubicBezTo>
                  <a:pt x="116" y="63"/>
                  <a:pt x="115" y="63"/>
                  <a:pt x="115" y="62"/>
                </a:cubicBezTo>
                <a:cubicBezTo>
                  <a:pt x="115" y="63"/>
                  <a:pt x="115" y="63"/>
                  <a:pt x="115" y="63"/>
                </a:cubicBezTo>
                <a:close/>
                <a:moveTo>
                  <a:pt x="26" y="71"/>
                </a:moveTo>
                <a:cubicBezTo>
                  <a:pt x="27" y="71"/>
                  <a:pt x="28" y="70"/>
                  <a:pt x="27" y="69"/>
                </a:cubicBezTo>
                <a:cubicBezTo>
                  <a:pt x="27" y="70"/>
                  <a:pt x="27" y="71"/>
                  <a:pt x="26" y="71"/>
                </a:cubicBezTo>
                <a:close/>
                <a:moveTo>
                  <a:pt x="187" y="85"/>
                </a:moveTo>
                <a:cubicBezTo>
                  <a:pt x="188" y="84"/>
                  <a:pt x="188" y="84"/>
                  <a:pt x="188" y="84"/>
                </a:cubicBezTo>
                <a:cubicBezTo>
                  <a:pt x="188" y="84"/>
                  <a:pt x="187" y="85"/>
                  <a:pt x="187" y="85"/>
                </a:cubicBezTo>
                <a:close/>
                <a:moveTo>
                  <a:pt x="185" y="133"/>
                </a:moveTo>
                <a:cubicBezTo>
                  <a:pt x="185" y="133"/>
                  <a:pt x="185" y="133"/>
                  <a:pt x="185" y="134"/>
                </a:cubicBezTo>
                <a:cubicBezTo>
                  <a:pt x="185" y="134"/>
                  <a:pt x="185" y="133"/>
                  <a:pt x="185" y="133"/>
                </a:cubicBezTo>
                <a:close/>
                <a:moveTo>
                  <a:pt x="190" y="96"/>
                </a:moveTo>
                <a:cubicBezTo>
                  <a:pt x="191" y="96"/>
                  <a:pt x="191" y="96"/>
                  <a:pt x="191" y="96"/>
                </a:cubicBezTo>
                <a:cubicBezTo>
                  <a:pt x="191" y="96"/>
                  <a:pt x="191" y="96"/>
                  <a:pt x="191" y="95"/>
                </a:cubicBezTo>
                <a:cubicBezTo>
                  <a:pt x="191" y="95"/>
                  <a:pt x="191" y="95"/>
                  <a:pt x="191" y="95"/>
                </a:cubicBezTo>
                <a:cubicBezTo>
                  <a:pt x="191" y="95"/>
                  <a:pt x="191" y="96"/>
                  <a:pt x="190" y="96"/>
                </a:cubicBezTo>
                <a:close/>
                <a:moveTo>
                  <a:pt x="197" y="56"/>
                </a:moveTo>
                <a:cubicBezTo>
                  <a:pt x="197" y="56"/>
                  <a:pt x="197" y="57"/>
                  <a:pt x="197" y="57"/>
                </a:cubicBezTo>
                <a:cubicBezTo>
                  <a:pt x="198" y="57"/>
                  <a:pt x="197" y="56"/>
                  <a:pt x="197" y="56"/>
                </a:cubicBezTo>
                <a:close/>
                <a:moveTo>
                  <a:pt x="51" y="84"/>
                </a:moveTo>
                <a:cubicBezTo>
                  <a:pt x="50" y="84"/>
                  <a:pt x="50" y="84"/>
                  <a:pt x="50" y="83"/>
                </a:cubicBezTo>
                <a:cubicBezTo>
                  <a:pt x="50" y="84"/>
                  <a:pt x="50" y="84"/>
                  <a:pt x="49" y="84"/>
                </a:cubicBezTo>
                <a:cubicBezTo>
                  <a:pt x="50" y="84"/>
                  <a:pt x="50" y="84"/>
                  <a:pt x="51" y="84"/>
                </a:cubicBezTo>
                <a:close/>
                <a:moveTo>
                  <a:pt x="205" y="64"/>
                </a:moveTo>
                <a:cubicBezTo>
                  <a:pt x="205" y="63"/>
                  <a:pt x="205" y="63"/>
                  <a:pt x="205" y="62"/>
                </a:cubicBezTo>
                <a:cubicBezTo>
                  <a:pt x="204" y="63"/>
                  <a:pt x="205" y="63"/>
                  <a:pt x="205" y="64"/>
                </a:cubicBezTo>
                <a:close/>
                <a:moveTo>
                  <a:pt x="93" y="80"/>
                </a:moveTo>
                <a:cubicBezTo>
                  <a:pt x="94" y="80"/>
                  <a:pt x="94" y="80"/>
                  <a:pt x="93" y="79"/>
                </a:cubicBezTo>
                <a:cubicBezTo>
                  <a:pt x="93" y="80"/>
                  <a:pt x="93" y="80"/>
                  <a:pt x="93" y="80"/>
                </a:cubicBezTo>
                <a:close/>
                <a:moveTo>
                  <a:pt x="199" y="42"/>
                </a:moveTo>
                <a:cubicBezTo>
                  <a:pt x="199" y="43"/>
                  <a:pt x="199" y="43"/>
                  <a:pt x="200" y="44"/>
                </a:cubicBezTo>
                <a:cubicBezTo>
                  <a:pt x="200" y="43"/>
                  <a:pt x="200" y="43"/>
                  <a:pt x="199" y="42"/>
                </a:cubicBezTo>
                <a:close/>
                <a:moveTo>
                  <a:pt x="215" y="92"/>
                </a:moveTo>
                <a:cubicBezTo>
                  <a:pt x="215" y="92"/>
                  <a:pt x="216" y="92"/>
                  <a:pt x="216" y="92"/>
                </a:cubicBezTo>
                <a:cubicBezTo>
                  <a:pt x="216" y="92"/>
                  <a:pt x="216" y="91"/>
                  <a:pt x="216" y="91"/>
                </a:cubicBezTo>
                <a:cubicBezTo>
                  <a:pt x="216" y="91"/>
                  <a:pt x="216" y="91"/>
                  <a:pt x="216" y="91"/>
                </a:cubicBezTo>
                <a:cubicBezTo>
                  <a:pt x="216" y="91"/>
                  <a:pt x="216" y="91"/>
                  <a:pt x="215" y="92"/>
                </a:cubicBezTo>
                <a:close/>
                <a:moveTo>
                  <a:pt x="132" y="75"/>
                </a:moveTo>
                <a:cubicBezTo>
                  <a:pt x="132" y="75"/>
                  <a:pt x="133" y="76"/>
                  <a:pt x="133" y="75"/>
                </a:cubicBezTo>
                <a:cubicBezTo>
                  <a:pt x="133" y="75"/>
                  <a:pt x="132" y="75"/>
                  <a:pt x="132" y="75"/>
                </a:cubicBezTo>
                <a:close/>
                <a:moveTo>
                  <a:pt x="153" y="72"/>
                </a:moveTo>
                <a:cubicBezTo>
                  <a:pt x="153" y="72"/>
                  <a:pt x="153" y="72"/>
                  <a:pt x="153" y="72"/>
                </a:cubicBezTo>
                <a:cubicBezTo>
                  <a:pt x="153" y="72"/>
                  <a:pt x="153" y="72"/>
                  <a:pt x="154" y="72"/>
                </a:cubicBezTo>
                <a:cubicBezTo>
                  <a:pt x="154" y="72"/>
                  <a:pt x="154" y="72"/>
                  <a:pt x="154" y="72"/>
                </a:cubicBezTo>
                <a:cubicBezTo>
                  <a:pt x="153" y="72"/>
                  <a:pt x="153" y="72"/>
                  <a:pt x="153" y="72"/>
                </a:cubicBezTo>
                <a:close/>
                <a:moveTo>
                  <a:pt x="191" y="60"/>
                </a:moveTo>
                <a:cubicBezTo>
                  <a:pt x="191" y="60"/>
                  <a:pt x="191" y="60"/>
                  <a:pt x="191" y="60"/>
                </a:cubicBezTo>
                <a:cubicBezTo>
                  <a:pt x="191" y="60"/>
                  <a:pt x="191" y="60"/>
                  <a:pt x="191" y="59"/>
                </a:cubicBezTo>
                <a:cubicBezTo>
                  <a:pt x="191" y="59"/>
                  <a:pt x="191" y="59"/>
                  <a:pt x="191" y="59"/>
                </a:cubicBezTo>
                <a:cubicBezTo>
                  <a:pt x="191" y="60"/>
                  <a:pt x="191" y="60"/>
                  <a:pt x="191" y="60"/>
                </a:cubicBezTo>
                <a:close/>
                <a:moveTo>
                  <a:pt x="156" y="70"/>
                </a:moveTo>
                <a:cubicBezTo>
                  <a:pt x="156" y="71"/>
                  <a:pt x="156" y="71"/>
                  <a:pt x="156" y="71"/>
                </a:cubicBezTo>
                <a:cubicBezTo>
                  <a:pt x="156" y="71"/>
                  <a:pt x="156" y="71"/>
                  <a:pt x="156" y="71"/>
                </a:cubicBezTo>
                <a:cubicBezTo>
                  <a:pt x="157" y="71"/>
                  <a:pt x="157" y="71"/>
                  <a:pt x="157" y="71"/>
                </a:cubicBezTo>
                <a:cubicBezTo>
                  <a:pt x="156" y="70"/>
                  <a:pt x="156" y="70"/>
                  <a:pt x="156" y="70"/>
                </a:cubicBezTo>
                <a:close/>
                <a:moveTo>
                  <a:pt x="96" y="67"/>
                </a:moveTo>
                <a:cubicBezTo>
                  <a:pt x="96" y="67"/>
                  <a:pt x="96" y="67"/>
                  <a:pt x="96" y="67"/>
                </a:cubicBezTo>
                <a:cubicBezTo>
                  <a:pt x="96" y="67"/>
                  <a:pt x="96" y="67"/>
                  <a:pt x="96" y="67"/>
                </a:cubicBezTo>
                <a:cubicBezTo>
                  <a:pt x="96" y="67"/>
                  <a:pt x="96" y="67"/>
                  <a:pt x="96" y="68"/>
                </a:cubicBezTo>
                <a:cubicBezTo>
                  <a:pt x="96" y="67"/>
                  <a:pt x="96" y="67"/>
                  <a:pt x="96" y="67"/>
                </a:cubicBezTo>
                <a:close/>
                <a:moveTo>
                  <a:pt x="14" y="67"/>
                </a:moveTo>
                <a:cubicBezTo>
                  <a:pt x="14" y="67"/>
                  <a:pt x="14" y="67"/>
                  <a:pt x="14" y="68"/>
                </a:cubicBezTo>
                <a:cubicBezTo>
                  <a:pt x="14" y="68"/>
                  <a:pt x="14" y="67"/>
                  <a:pt x="14" y="67"/>
                </a:cubicBezTo>
                <a:close/>
                <a:moveTo>
                  <a:pt x="38" y="96"/>
                </a:moveTo>
                <a:cubicBezTo>
                  <a:pt x="38" y="96"/>
                  <a:pt x="38" y="96"/>
                  <a:pt x="38" y="96"/>
                </a:cubicBezTo>
                <a:cubicBezTo>
                  <a:pt x="38" y="96"/>
                  <a:pt x="38" y="96"/>
                  <a:pt x="38" y="96"/>
                </a:cubicBezTo>
                <a:cubicBezTo>
                  <a:pt x="38" y="96"/>
                  <a:pt x="38" y="96"/>
                  <a:pt x="38" y="96"/>
                </a:cubicBezTo>
                <a:cubicBezTo>
                  <a:pt x="38" y="96"/>
                  <a:pt x="38" y="96"/>
                  <a:pt x="38" y="96"/>
                </a:cubicBezTo>
                <a:close/>
                <a:moveTo>
                  <a:pt x="136" y="81"/>
                </a:moveTo>
                <a:cubicBezTo>
                  <a:pt x="136" y="81"/>
                  <a:pt x="136" y="81"/>
                  <a:pt x="136" y="81"/>
                </a:cubicBezTo>
                <a:cubicBezTo>
                  <a:pt x="136" y="81"/>
                  <a:pt x="136" y="81"/>
                  <a:pt x="136" y="81"/>
                </a:cubicBezTo>
                <a:cubicBezTo>
                  <a:pt x="136" y="81"/>
                  <a:pt x="136" y="82"/>
                  <a:pt x="136" y="82"/>
                </a:cubicBezTo>
                <a:cubicBezTo>
                  <a:pt x="136" y="82"/>
                  <a:pt x="136" y="81"/>
                  <a:pt x="136" y="81"/>
                </a:cubicBezTo>
                <a:close/>
                <a:moveTo>
                  <a:pt x="19" y="88"/>
                </a:moveTo>
                <a:cubicBezTo>
                  <a:pt x="19" y="88"/>
                  <a:pt x="20" y="88"/>
                  <a:pt x="20" y="88"/>
                </a:cubicBezTo>
                <a:cubicBezTo>
                  <a:pt x="20" y="88"/>
                  <a:pt x="20" y="87"/>
                  <a:pt x="20" y="87"/>
                </a:cubicBezTo>
                <a:cubicBezTo>
                  <a:pt x="20" y="87"/>
                  <a:pt x="19" y="87"/>
                  <a:pt x="19" y="88"/>
                </a:cubicBezTo>
                <a:close/>
                <a:moveTo>
                  <a:pt x="29" y="86"/>
                </a:moveTo>
                <a:cubicBezTo>
                  <a:pt x="29" y="86"/>
                  <a:pt x="29" y="86"/>
                  <a:pt x="29" y="86"/>
                </a:cubicBezTo>
                <a:cubicBezTo>
                  <a:pt x="29" y="86"/>
                  <a:pt x="29" y="86"/>
                  <a:pt x="29" y="86"/>
                </a:cubicBezTo>
                <a:cubicBezTo>
                  <a:pt x="29" y="86"/>
                  <a:pt x="29" y="85"/>
                  <a:pt x="29" y="85"/>
                </a:cubicBezTo>
                <a:cubicBezTo>
                  <a:pt x="29" y="85"/>
                  <a:pt x="29" y="86"/>
                  <a:pt x="29" y="86"/>
                </a:cubicBezTo>
                <a:close/>
                <a:moveTo>
                  <a:pt x="20" y="70"/>
                </a:moveTo>
                <a:cubicBezTo>
                  <a:pt x="21" y="70"/>
                  <a:pt x="21" y="70"/>
                  <a:pt x="21" y="70"/>
                </a:cubicBezTo>
                <a:cubicBezTo>
                  <a:pt x="21" y="70"/>
                  <a:pt x="21" y="70"/>
                  <a:pt x="21" y="69"/>
                </a:cubicBezTo>
                <a:cubicBezTo>
                  <a:pt x="21" y="69"/>
                  <a:pt x="21" y="69"/>
                  <a:pt x="21" y="69"/>
                </a:cubicBezTo>
                <a:cubicBezTo>
                  <a:pt x="21" y="69"/>
                  <a:pt x="21" y="69"/>
                  <a:pt x="21" y="69"/>
                </a:cubicBezTo>
                <a:cubicBezTo>
                  <a:pt x="21" y="69"/>
                  <a:pt x="21" y="69"/>
                  <a:pt x="20" y="70"/>
                </a:cubicBezTo>
                <a:close/>
                <a:moveTo>
                  <a:pt x="184" y="102"/>
                </a:moveTo>
                <a:cubicBezTo>
                  <a:pt x="184" y="102"/>
                  <a:pt x="184" y="102"/>
                  <a:pt x="184" y="102"/>
                </a:cubicBezTo>
                <a:cubicBezTo>
                  <a:pt x="184" y="102"/>
                  <a:pt x="184" y="102"/>
                  <a:pt x="184" y="103"/>
                </a:cubicBezTo>
                <a:cubicBezTo>
                  <a:pt x="184" y="103"/>
                  <a:pt x="184" y="103"/>
                  <a:pt x="184" y="103"/>
                </a:cubicBezTo>
                <a:cubicBezTo>
                  <a:pt x="184" y="102"/>
                  <a:pt x="184" y="102"/>
                  <a:pt x="184" y="102"/>
                </a:cubicBezTo>
                <a:close/>
                <a:moveTo>
                  <a:pt x="224" y="104"/>
                </a:moveTo>
                <a:cubicBezTo>
                  <a:pt x="224" y="104"/>
                  <a:pt x="224" y="104"/>
                  <a:pt x="224" y="104"/>
                </a:cubicBezTo>
                <a:cubicBezTo>
                  <a:pt x="225" y="104"/>
                  <a:pt x="225" y="104"/>
                  <a:pt x="225" y="104"/>
                </a:cubicBezTo>
                <a:cubicBezTo>
                  <a:pt x="225" y="103"/>
                  <a:pt x="225" y="103"/>
                  <a:pt x="225" y="103"/>
                </a:cubicBezTo>
                <a:cubicBezTo>
                  <a:pt x="225" y="104"/>
                  <a:pt x="225" y="104"/>
                  <a:pt x="224" y="104"/>
                </a:cubicBezTo>
                <a:close/>
                <a:moveTo>
                  <a:pt x="222" y="106"/>
                </a:moveTo>
                <a:cubicBezTo>
                  <a:pt x="222" y="106"/>
                  <a:pt x="222" y="106"/>
                  <a:pt x="222" y="106"/>
                </a:cubicBezTo>
                <a:cubicBezTo>
                  <a:pt x="222" y="106"/>
                  <a:pt x="222" y="106"/>
                  <a:pt x="222" y="106"/>
                </a:cubicBezTo>
                <a:cubicBezTo>
                  <a:pt x="222" y="106"/>
                  <a:pt x="222" y="106"/>
                  <a:pt x="222" y="106"/>
                </a:cubicBezTo>
                <a:cubicBezTo>
                  <a:pt x="222" y="106"/>
                  <a:pt x="222" y="106"/>
                  <a:pt x="222" y="106"/>
                </a:cubicBezTo>
                <a:close/>
              </a:path>
            </a:pathLst>
          </a:custGeom>
          <a:solidFill>
            <a:srgbClr val="F26F6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prstClr val="black"/>
              </a:solidFill>
            </a:endParaRPr>
          </a:p>
        </p:txBody>
      </p:sp>
      <p:sp>
        <p:nvSpPr>
          <p:cNvPr id="108" name="Freeform 5"/>
          <p:cNvSpPr>
            <a:spLocks noEditPoints="1"/>
          </p:cNvSpPr>
          <p:nvPr/>
        </p:nvSpPr>
        <p:spPr bwMode="auto">
          <a:xfrm rot="16200000">
            <a:off x="5925600" y="2972689"/>
            <a:ext cx="421482" cy="262310"/>
          </a:xfrm>
          <a:custGeom>
            <a:gdLst>
              <a:gd name="T0" fmla="*/ 182 w 252"/>
              <a:gd name="T1" fmla="*/ 43 h 157"/>
              <a:gd name="T2" fmla="*/ 181 w 252"/>
              <a:gd name="T3" fmla="*/ 155 h 157"/>
              <a:gd name="T4" fmla="*/ 185 w 252"/>
              <a:gd name="T5" fmla="*/ 151 h 157"/>
              <a:gd name="T6" fmla="*/ 33 w 252"/>
              <a:gd name="T7" fmla="*/ 58 h 157"/>
              <a:gd name="T8" fmla="*/ 239 w 252"/>
              <a:gd name="T9" fmla="*/ 88 h 157"/>
              <a:gd name="T10" fmla="*/ 56 w 252"/>
              <a:gd name="T11" fmla="*/ 71 h 157"/>
              <a:gd name="T12" fmla="*/ 181 w 252"/>
              <a:gd name="T13" fmla="*/ 51 h 157"/>
              <a:gd name="T14" fmla="*/ 193 w 252"/>
              <a:gd name="T15" fmla="*/ 124 h 157"/>
              <a:gd name="T16" fmla="*/ 223 w 252"/>
              <a:gd name="T17" fmla="*/ 86 h 157"/>
              <a:gd name="T18" fmla="*/ 154 w 252"/>
              <a:gd name="T19" fmla="*/ 87 h 157"/>
              <a:gd name="T20" fmla="*/ 166 w 252"/>
              <a:gd name="T21" fmla="*/ 49 h 157"/>
              <a:gd name="T22" fmla="*/ 89 w 252"/>
              <a:gd name="T23" fmla="*/ 64 h 157"/>
              <a:gd name="T24" fmla="*/ 21 w 252"/>
              <a:gd name="T25" fmla="*/ 51 h 157"/>
              <a:gd name="T26" fmla="*/ 224 w 252"/>
              <a:gd name="T27" fmla="*/ 63 h 157"/>
              <a:gd name="T28" fmla="*/ 59 w 252"/>
              <a:gd name="T29" fmla="*/ 59 h 157"/>
              <a:gd name="T30" fmla="*/ 155 w 252"/>
              <a:gd name="T31" fmla="*/ 59 h 157"/>
              <a:gd name="T32" fmla="*/ 32 w 252"/>
              <a:gd name="T33" fmla="*/ 76 h 157"/>
              <a:gd name="T34" fmla="*/ 37 w 252"/>
              <a:gd name="T35" fmla="*/ 85 h 157"/>
              <a:gd name="T36" fmla="*/ 76 w 252"/>
              <a:gd name="T37" fmla="*/ 50 h 157"/>
              <a:gd name="T38" fmla="*/ 134 w 252"/>
              <a:gd name="T39" fmla="*/ 85 h 157"/>
              <a:gd name="T40" fmla="*/ 161 w 252"/>
              <a:gd name="T41" fmla="*/ 60 h 157"/>
              <a:gd name="T42" fmla="*/ 201 w 252"/>
              <a:gd name="T43" fmla="*/ 32 h 157"/>
              <a:gd name="T44" fmla="*/ 154 w 252"/>
              <a:gd name="T45" fmla="*/ 48 h 157"/>
              <a:gd name="T46" fmla="*/ 87 w 252"/>
              <a:gd name="T47" fmla="*/ 75 h 157"/>
              <a:gd name="T48" fmla="*/ 10 w 252"/>
              <a:gd name="T49" fmla="*/ 44 h 157"/>
              <a:gd name="T50" fmla="*/ 133 w 252"/>
              <a:gd name="T51" fmla="*/ 73 h 157"/>
              <a:gd name="T52" fmla="*/ 202 w 252"/>
              <a:gd name="T53" fmla="*/ 56 h 157"/>
              <a:gd name="T54" fmla="*/ 140 w 252"/>
              <a:gd name="T55" fmla="*/ 92 h 157"/>
              <a:gd name="T56" fmla="*/ 93 w 252"/>
              <a:gd name="T57" fmla="*/ 86 h 157"/>
              <a:gd name="T58" fmla="*/ 144 w 252"/>
              <a:gd name="T59" fmla="*/ 70 h 157"/>
              <a:gd name="T60" fmla="*/ 105 w 252"/>
              <a:gd name="T61" fmla="*/ 66 h 157"/>
              <a:gd name="T62" fmla="*/ 152 w 252"/>
              <a:gd name="T63" fmla="*/ 75 h 157"/>
              <a:gd name="T64" fmla="*/ 116 w 252"/>
              <a:gd name="T65" fmla="*/ 66 h 157"/>
              <a:gd name="T66" fmla="*/ 123 w 252"/>
              <a:gd name="T67" fmla="*/ 72 h 157"/>
              <a:gd name="T68" fmla="*/ 86 w 252"/>
              <a:gd name="T69" fmla="*/ 50 h 157"/>
              <a:gd name="T70" fmla="*/ 78 w 252"/>
              <a:gd name="T71" fmla="*/ 64 h 157"/>
              <a:gd name="T72" fmla="*/ 119 w 252"/>
              <a:gd name="T73" fmla="*/ 74 h 157"/>
              <a:gd name="T74" fmla="*/ 22 w 252"/>
              <a:gd name="T75" fmla="*/ 67 h 157"/>
              <a:gd name="T76" fmla="*/ 27 w 252"/>
              <a:gd name="T77" fmla="*/ 60 h 157"/>
              <a:gd name="T78" fmla="*/ 91 w 252"/>
              <a:gd name="T79" fmla="*/ 57 h 157"/>
              <a:gd name="T80" fmla="*/ 162 w 252"/>
              <a:gd name="T81" fmla="*/ 63 h 157"/>
              <a:gd name="T82" fmla="*/ 27 w 252"/>
              <a:gd name="T83" fmla="*/ 47 h 157"/>
              <a:gd name="T84" fmla="*/ 184 w 252"/>
              <a:gd name="T85" fmla="*/ 92 h 157"/>
              <a:gd name="T86" fmla="*/ 201 w 252"/>
              <a:gd name="T87" fmla="*/ 91 h 157"/>
              <a:gd name="T88" fmla="*/ 107 w 252"/>
              <a:gd name="T89" fmla="*/ 76 h 157"/>
              <a:gd name="T90" fmla="*/ 24 w 252"/>
              <a:gd name="T91" fmla="*/ 79 h 157"/>
              <a:gd name="T92" fmla="*/ 39 w 252"/>
              <a:gd name="T93" fmla="*/ 49 h 157"/>
              <a:gd name="T94" fmla="*/ 189 w 252"/>
              <a:gd name="T95" fmla="*/ 94 h 157"/>
              <a:gd name="T96" fmla="*/ 174 w 252"/>
              <a:gd name="T97" fmla="*/ 88 h 157"/>
              <a:gd name="T98" fmla="*/ 13 w 252"/>
              <a:gd name="T99" fmla="*/ 81 h 157"/>
              <a:gd name="T100" fmla="*/ 21 w 252"/>
              <a:gd name="T101" fmla="*/ 74 h 157"/>
              <a:gd name="T102" fmla="*/ 179 w 252"/>
              <a:gd name="T103" fmla="*/ 90 h 157"/>
              <a:gd name="T104" fmla="*/ 126 w 252"/>
              <a:gd name="T105" fmla="*/ 59 h 157"/>
              <a:gd name="T106" fmla="*/ 66 w 252"/>
              <a:gd name="T107" fmla="*/ 65 h 157"/>
              <a:gd name="T108" fmla="*/ 198 w 252"/>
              <a:gd name="T109" fmla="*/ 83 h 157"/>
              <a:gd name="T110" fmla="*/ 47 w 252"/>
              <a:gd name="T111" fmla="*/ 90 h 157"/>
              <a:gd name="T112" fmla="*/ 136 w 252"/>
              <a:gd name="T113" fmla="*/ 79 h 157"/>
              <a:gd name="T114" fmla="*/ 73 w 252"/>
              <a:gd name="T115" fmla="*/ 54 h 157"/>
              <a:gd name="T116" fmla="*/ 187 w 252"/>
              <a:gd name="T117" fmla="*/ 85 h 157"/>
              <a:gd name="T118" fmla="*/ 200 w 252"/>
              <a:gd name="T119" fmla="*/ 44 h 157"/>
              <a:gd name="T120" fmla="*/ 96 w 252"/>
              <a:gd name="T121" fmla="*/ 67 h 157"/>
              <a:gd name="T122" fmla="*/ 29 w 252"/>
              <a:gd name="T123" fmla="*/ 85 h 15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  <a:cxn ang="0">
                <a:pos x="T120" y="T121"/>
              </a:cxn>
              <a:cxn ang="0">
                <a:pos x="T122" y="T123"/>
              </a:cxn>
            </a:cxnLst>
            <a:rect l="0" t="0" r="r" b="b"/>
            <a:pathLst>
              <a:path w="251" h="157">
                <a:moveTo>
                  <a:pt x="176" y="100"/>
                </a:moveTo>
                <a:cubicBezTo>
                  <a:pt x="176" y="100"/>
                  <a:pt x="175" y="100"/>
                  <a:pt x="174" y="100"/>
                </a:cubicBezTo>
                <a:cubicBezTo>
                  <a:pt x="149" y="100"/>
                  <a:pt x="123" y="100"/>
                  <a:pt x="97" y="100"/>
                </a:cubicBezTo>
                <a:cubicBezTo>
                  <a:pt x="84" y="100"/>
                  <a:pt x="70" y="100"/>
                  <a:pt x="57" y="100"/>
                </a:cubicBezTo>
                <a:cubicBezTo>
                  <a:pt x="51" y="100"/>
                  <a:pt x="45" y="99"/>
                  <a:pt x="39" y="99"/>
                </a:cubicBezTo>
                <a:cubicBezTo>
                  <a:pt x="34" y="99"/>
                  <a:pt x="29" y="99"/>
                  <a:pt x="24" y="99"/>
                </a:cubicBezTo>
                <a:cubicBezTo>
                  <a:pt x="21" y="100"/>
                  <a:pt x="17" y="100"/>
                  <a:pt x="14" y="101"/>
                </a:cubicBezTo>
                <a:cubicBezTo>
                  <a:pt x="13" y="101"/>
                  <a:pt x="11" y="101"/>
                  <a:pt x="10" y="102"/>
                </a:cubicBezTo>
                <a:cubicBezTo>
                  <a:pt x="8" y="103"/>
                  <a:pt x="6" y="102"/>
                  <a:pt x="6" y="100"/>
                </a:cubicBezTo>
                <a:cubicBezTo>
                  <a:pt x="5" y="98"/>
                  <a:pt x="5" y="96"/>
                  <a:pt x="5" y="94"/>
                </a:cubicBezTo>
                <a:cubicBezTo>
                  <a:pt x="4" y="88"/>
                  <a:pt x="4" y="83"/>
                  <a:pt x="3" y="78"/>
                </a:cubicBezTo>
                <a:cubicBezTo>
                  <a:pt x="3" y="71"/>
                  <a:pt x="2" y="65"/>
                  <a:pt x="2" y="58"/>
                </a:cubicBezTo>
                <a:cubicBezTo>
                  <a:pt x="1" y="54"/>
                  <a:pt x="1" y="50"/>
                  <a:pt x="1" y="45"/>
                </a:cubicBezTo>
                <a:cubicBezTo>
                  <a:pt x="1" y="44"/>
                  <a:pt x="0" y="43"/>
                  <a:pt x="0" y="42"/>
                </a:cubicBezTo>
                <a:cubicBezTo>
                  <a:pt x="0" y="41"/>
                  <a:pt x="0" y="40"/>
                  <a:pt x="0" y="40"/>
                </a:cubicBezTo>
                <a:cubicBezTo>
                  <a:pt x="1" y="38"/>
                  <a:pt x="2" y="37"/>
                  <a:pt x="3" y="38"/>
                </a:cubicBezTo>
                <a:cubicBezTo>
                  <a:pt x="6" y="38"/>
                  <a:pt x="8" y="38"/>
                  <a:pt x="10" y="38"/>
                </a:cubicBezTo>
                <a:cubicBezTo>
                  <a:pt x="17" y="39"/>
                  <a:pt x="24" y="40"/>
                  <a:pt x="31" y="41"/>
                </a:cubicBezTo>
                <a:cubicBezTo>
                  <a:pt x="35" y="41"/>
                  <a:pt x="38" y="41"/>
                  <a:pt x="42" y="41"/>
                </a:cubicBezTo>
                <a:cubicBezTo>
                  <a:pt x="65" y="41"/>
                  <a:pt x="89" y="41"/>
                  <a:pt x="112" y="41"/>
                </a:cubicBezTo>
                <a:cubicBezTo>
                  <a:pt x="123" y="41"/>
                  <a:pt x="135" y="41"/>
                  <a:pt x="146" y="42"/>
                </a:cubicBezTo>
                <a:cubicBezTo>
                  <a:pt x="151" y="43"/>
                  <a:pt x="157" y="44"/>
                  <a:pt x="162" y="44"/>
                </a:cubicBezTo>
                <a:cubicBezTo>
                  <a:pt x="164" y="44"/>
                  <a:pt x="167" y="44"/>
                  <a:pt x="169" y="44"/>
                </a:cubicBezTo>
                <a:cubicBezTo>
                  <a:pt x="173" y="44"/>
                  <a:pt x="177" y="44"/>
                  <a:pt x="181" y="43"/>
                </a:cubicBezTo>
                <a:cubicBezTo>
                  <a:pt x="182" y="43"/>
                  <a:pt x="182" y="43"/>
                  <a:pt x="182" y="43"/>
                </a:cubicBezTo>
                <a:cubicBezTo>
                  <a:pt x="182" y="43"/>
                  <a:pt x="182" y="42"/>
                  <a:pt x="182" y="42"/>
                </a:cubicBezTo>
                <a:cubicBezTo>
                  <a:pt x="182" y="38"/>
                  <a:pt x="182" y="35"/>
                  <a:pt x="182" y="31"/>
                </a:cubicBezTo>
                <a:cubicBezTo>
                  <a:pt x="182" y="26"/>
                  <a:pt x="182" y="21"/>
                  <a:pt x="182" y="16"/>
                </a:cubicBezTo>
                <a:cubicBezTo>
                  <a:pt x="182" y="12"/>
                  <a:pt x="183" y="8"/>
                  <a:pt x="183" y="4"/>
                </a:cubicBezTo>
                <a:cubicBezTo>
                  <a:pt x="183" y="4"/>
                  <a:pt x="183" y="4"/>
                  <a:pt x="183" y="3"/>
                </a:cubicBezTo>
                <a:cubicBezTo>
                  <a:pt x="183" y="2"/>
                  <a:pt x="183" y="1"/>
                  <a:pt x="185" y="2"/>
                </a:cubicBezTo>
                <a:cubicBezTo>
                  <a:pt x="185" y="1"/>
                  <a:pt x="186" y="0"/>
                  <a:pt x="187" y="1"/>
                </a:cubicBezTo>
                <a:cubicBezTo>
                  <a:pt x="188" y="1"/>
                  <a:pt x="188" y="1"/>
                  <a:pt x="188" y="1"/>
                </a:cubicBezTo>
                <a:cubicBezTo>
                  <a:pt x="189" y="1"/>
                  <a:pt x="189" y="1"/>
                  <a:pt x="190" y="1"/>
                </a:cubicBezTo>
                <a:cubicBezTo>
                  <a:pt x="190" y="1"/>
                  <a:pt x="191" y="2"/>
                  <a:pt x="192" y="1"/>
                </a:cubicBezTo>
                <a:cubicBezTo>
                  <a:pt x="193" y="1"/>
                  <a:pt x="193" y="2"/>
                  <a:pt x="194" y="2"/>
                </a:cubicBezTo>
                <a:cubicBezTo>
                  <a:pt x="195" y="3"/>
                  <a:pt x="195" y="4"/>
                  <a:pt x="196" y="4"/>
                </a:cubicBezTo>
                <a:cubicBezTo>
                  <a:pt x="200" y="9"/>
                  <a:pt x="203" y="15"/>
                  <a:pt x="207" y="20"/>
                </a:cubicBezTo>
                <a:cubicBezTo>
                  <a:pt x="212" y="28"/>
                  <a:pt x="218" y="37"/>
                  <a:pt x="223" y="45"/>
                </a:cubicBezTo>
                <a:cubicBezTo>
                  <a:pt x="227" y="50"/>
                  <a:pt x="230" y="55"/>
                  <a:pt x="233" y="60"/>
                </a:cubicBezTo>
                <a:cubicBezTo>
                  <a:pt x="236" y="64"/>
                  <a:pt x="239" y="68"/>
                  <a:pt x="242" y="72"/>
                </a:cubicBezTo>
                <a:cubicBezTo>
                  <a:pt x="243" y="73"/>
                  <a:pt x="244" y="74"/>
                  <a:pt x="245" y="75"/>
                </a:cubicBezTo>
                <a:cubicBezTo>
                  <a:pt x="246" y="77"/>
                  <a:pt x="248" y="79"/>
                  <a:pt x="249" y="80"/>
                </a:cubicBezTo>
                <a:cubicBezTo>
                  <a:pt x="252" y="84"/>
                  <a:pt x="252" y="88"/>
                  <a:pt x="249" y="92"/>
                </a:cubicBezTo>
                <a:cubicBezTo>
                  <a:pt x="248" y="95"/>
                  <a:pt x="246" y="97"/>
                  <a:pt x="243" y="100"/>
                </a:cubicBezTo>
                <a:cubicBezTo>
                  <a:pt x="234" y="110"/>
                  <a:pt x="225" y="119"/>
                  <a:pt x="215" y="128"/>
                </a:cubicBezTo>
                <a:cubicBezTo>
                  <a:pt x="208" y="134"/>
                  <a:pt x="201" y="141"/>
                  <a:pt x="193" y="147"/>
                </a:cubicBezTo>
                <a:cubicBezTo>
                  <a:pt x="191" y="149"/>
                  <a:pt x="189" y="151"/>
                  <a:pt x="186" y="153"/>
                </a:cubicBezTo>
                <a:cubicBezTo>
                  <a:pt x="185" y="154"/>
                  <a:pt x="183" y="155"/>
                  <a:pt x="182" y="155"/>
                </a:cubicBezTo>
                <a:cubicBezTo>
                  <a:pt x="181" y="155"/>
                  <a:pt x="181" y="155"/>
                  <a:pt x="181" y="155"/>
                </a:cubicBezTo>
                <a:cubicBezTo>
                  <a:pt x="180" y="156"/>
                  <a:pt x="180" y="157"/>
                  <a:pt x="179" y="156"/>
                </a:cubicBezTo>
                <a:cubicBezTo>
                  <a:pt x="178" y="156"/>
                  <a:pt x="178" y="155"/>
                  <a:pt x="178" y="154"/>
                </a:cubicBezTo>
                <a:cubicBezTo>
                  <a:pt x="178" y="154"/>
                  <a:pt x="178" y="153"/>
                  <a:pt x="177" y="152"/>
                </a:cubicBezTo>
                <a:cubicBezTo>
                  <a:pt x="176" y="152"/>
                  <a:pt x="176" y="151"/>
                  <a:pt x="176" y="151"/>
                </a:cubicBezTo>
                <a:cubicBezTo>
                  <a:pt x="176" y="148"/>
                  <a:pt x="176" y="145"/>
                  <a:pt x="176" y="142"/>
                </a:cubicBezTo>
                <a:cubicBezTo>
                  <a:pt x="176" y="141"/>
                  <a:pt x="176" y="141"/>
                  <a:pt x="176" y="140"/>
                </a:cubicBezTo>
                <a:cubicBezTo>
                  <a:pt x="175" y="139"/>
                  <a:pt x="175" y="138"/>
                  <a:pt x="175" y="138"/>
                </a:cubicBezTo>
                <a:cubicBezTo>
                  <a:pt x="175" y="126"/>
                  <a:pt x="176" y="115"/>
                  <a:pt x="176" y="104"/>
                </a:cubicBezTo>
                <a:cubicBezTo>
                  <a:pt x="176" y="103"/>
                  <a:pt x="176" y="102"/>
                  <a:pt x="176" y="100"/>
                </a:cubicBezTo>
                <a:close/>
                <a:moveTo>
                  <a:pt x="224" y="54"/>
                </a:moveTo>
                <a:cubicBezTo>
                  <a:pt x="223" y="54"/>
                  <a:pt x="223" y="53"/>
                  <a:pt x="223" y="53"/>
                </a:cubicBezTo>
                <a:cubicBezTo>
                  <a:pt x="223" y="53"/>
                  <a:pt x="223" y="53"/>
                  <a:pt x="223" y="53"/>
                </a:cubicBezTo>
                <a:cubicBezTo>
                  <a:pt x="223" y="54"/>
                  <a:pt x="223" y="54"/>
                  <a:pt x="224" y="54"/>
                </a:cubicBezTo>
                <a:cubicBezTo>
                  <a:pt x="224" y="55"/>
                  <a:pt x="224" y="55"/>
                  <a:pt x="225" y="56"/>
                </a:cubicBezTo>
                <a:cubicBezTo>
                  <a:pt x="225" y="56"/>
                  <a:pt x="225" y="56"/>
                  <a:pt x="225" y="56"/>
                </a:cubicBezTo>
                <a:cubicBezTo>
                  <a:pt x="227" y="59"/>
                  <a:pt x="228" y="61"/>
                  <a:pt x="230" y="64"/>
                </a:cubicBezTo>
                <a:cubicBezTo>
                  <a:pt x="230" y="64"/>
                  <a:pt x="230" y="64"/>
                  <a:pt x="231" y="64"/>
                </a:cubicBezTo>
                <a:cubicBezTo>
                  <a:pt x="232" y="66"/>
                  <a:pt x="233" y="67"/>
                  <a:pt x="234" y="68"/>
                </a:cubicBezTo>
                <a:cubicBezTo>
                  <a:pt x="235" y="68"/>
                  <a:pt x="235" y="68"/>
                  <a:pt x="235" y="69"/>
                </a:cubicBezTo>
                <a:cubicBezTo>
                  <a:pt x="232" y="65"/>
                  <a:pt x="228" y="60"/>
                  <a:pt x="225" y="56"/>
                </a:cubicBezTo>
                <a:cubicBezTo>
                  <a:pt x="225" y="56"/>
                  <a:pt x="225" y="56"/>
                  <a:pt x="225" y="56"/>
                </a:cubicBezTo>
                <a:cubicBezTo>
                  <a:pt x="224" y="55"/>
                  <a:pt x="224" y="55"/>
                  <a:pt x="224" y="54"/>
                </a:cubicBezTo>
                <a:close/>
                <a:moveTo>
                  <a:pt x="183" y="152"/>
                </a:moveTo>
                <a:cubicBezTo>
                  <a:pt x="183" y="152"/>
                  <a:pt x="183" y="152"/>
                  <a:pt x="183" y="152"/>
                </a:cubicBezTo>
                <a:cubicBezTo>
                  <a:pt x="184" y="152"/>
                  <a:pt x="185" y="151"/>
                  <a:pt x="185" y="151"/>
                </a:cubicBezTo>
                <a:cubicBezTo>
                  <a:pt x="187" y="149"/>
                  <a:pt x="189" y="148"/>
                  <a:pt x="191" y="146"/>
                </a:cubicBezTo>
                <a:cubicBezTo>
                  <a:pt x="199" y="139"/>
                  <a:pt x="206" y="133"/>
                  <a:pt x="214" y="126"/>
                </a:cubicBezTo>
                <a:cubicBezTo>
                  <a:pt x="224" y="117"/>
                  <a:pt x="233" y="108"/>
                  <a:pt x="242" y="98"/>
                </a:cubicBezTo>
                <a:cubicBezTo>
                  <a:pt x="244" y="96"/>
                  <a:pt x="246" y="93"/>
                  <a:pt x="247" y="91"/>
                </a:cubicBezTo>
                <a:cubicBezTo>
                  <a:pt x="248" y="89"/>
                  <a:pt x="248" y="88"/>
                  <a:pt x="249" y="87"/>
                </a:cubicBezTo>
                <a:cubicBezTo>
                  <a:pt x="249" y="85"/>
                  <a:pt x="248" y="84"/>
                  <a:pt x="248" y="83"/>
                </a:cubicBezTo>
                <a:cubicBezTo>
                  <a:pt x="248" y="84"/>
                  <a:pt x="248" y="85"/>
                  <a:pt x="247" y="85"/>
                </a:cubicBezTo>
                <a:cubicBezTo>
                  <a:pt x="247" y="88"/>
                  <a:pt x="246" y="91"/>
                  <a:pt x="243" y="93"/>
                </a:cubicBezTo>
                <a:cubicBezTo>
                  <a:pt x="239" y="97"/>
                  <a:pt x="235" y="102"/>
                  <a:pt x="230" y="106"/>
                </a:cubicBezTo>
                <a:cubicBezTo>
                  <a:pt x="219" y="116"/>
                  <a:pt x="208" y="125"/>
                  <a:pt x="198" y="136"/>
                </a:cubicBezTo>
                <a:cubicBezTo>
                  <a:pt x="196" y="138"/>
                  <a:pt x="194" y="140"/>
                  <a:pt x="193" y="142"/>
                </a:cubicBezTo>
                <a:cubicBezTo>
                  <a:pt x="191" y="143"/>
                  <a:pt x="190" y="145"/>
                  <a:pt x="189" y="146"/>
                </a:cubicBezTo>
                <a:cubicBezTo>
                  <a:pt x="188" y="147"/>
                  <a:pt x="187" y="147"/>
                  <a:pt x="186" y="147"/>
                </a:cubicBezTo>
                <a:cubicBezTo>
                  <a:pt x="186" y="147"/>
                  <a:pt x="186" y="147"/>
                  <a:pt x="185" y="148"/>
                </a:cubicBezTo>
                <a:cubicBezTo>
                  <a:pt x="185" y="149"/>
                  <a:pt x="184" y="150"/>
                  <a:pt x="183" y="152"/>
                </a:cubicBezTo>
                <a:close/>
                <a:moveTo>
                  <a:pt x="31" y="47"/>
                </a:moveTo>
                <a:cubicBezTo>
                  <a:pt x="30" y="49"/>
                  <a:pt x="29" y="51"/>
                  <a:pt x="29" y="52"/>
                </a:cubicBezTo>
                <a:cubicBezTo>
                  <a:pt x="28" y="52"/>
                  <a:pt x="28" y="53"/>
                  <a:pt x="28" y="53"/>
                </a:cubicBezTo>
                <a:cubicBezTo>
                  <a:pt x="29" y="54"/>
                  <a:pt x="29" y="55"/>
                  <a:pt x="30" y="56"/>
                </a:cubicBezTo>
                <a:cubicBezTo>
                  <a:pt x="30" y="55"/>
                  <a:pt x="31" y="55"/>
                  <a:pt x="31" y="54"/>
                </a:cubicBezTo>
                <a:cubicBezTo>
                  <a:pt x="31" y="54"/>
                  <a:pt x="32" y="53"/>
                  <a:pt x="33" y="52"/>
                </a:cubicBezTo>
                <a:cubicBezTo>
                  <a:pt x="33" y="51"/>
                  <a:pt x="33" y="51"/>
                  <a:pt x="34" y="51"/>
                </a:cubicBezTo>
                <a:cubicBezTo>
                  <a:pt x="35" y="50"/>
                  <a:pt x="36" y="51"/>
                  <a:pt x="36" y="52"/>
                </a:cubicBezTo>
                <a:cubicBezTo>
                  <a:pt x="36" y="52"/>
                  <a:pt x="36" y="53"/>
                  <a:pt x="35" y="53"/>
                </a:cubicBezTo>
                <a:cubicBezTo>
                  <a:pt x="35" y="55"/>
                  <a:pt x="34" y="57"/>
                  <a:pt x="33" y="58"/>
                </a:cubicBezTo>
                <a:cubicBezTo>
                  <a:pt x="32" y="59"/>
                  <a:pt x="32" y="60"/>
                  <a:pt x="33" y="60"/>
                </a:cubicBezTo>
                <a:cubicBezTo>
                  <a:pt x="33" y="60"/>
                  <a:pt x="33" y="61"/>
                  <a:pt x="34" y="61"/>
                </a:cubicBezTo>
                <a:cubicBezTo>
                  <a:pt x="35" y="59"/>
                  <a:pt x="36" y="58"/>
                  <a:pt x="37" y="56"/>
                </a:cubicBezTo>
                <a:cubicBezTo>
                  <a:pt x="37" y="56"/>
                  <a:pt x="37" y="55"/>
                  <a:pt x="37" y="55"/>
                </a:cubicBezTo>
                <a:cubicBezTo>
                  <a:pt x="37" y="53"/>
                  <a:pt x="37" y="51"/>
                  <a:pt x="37" y="50"/>
                </a:cubicBezTo>
                <a:cubicBezTo>
                  <a:pt x="37" y="49"/>
                  <a:pt x="36" y="48"/>
                  <a:pt x="36" y="47"/>
                </a:cubicBezTo>
                <a:cubicBezTo>
                  <a:pt x="34" y="47"/>
                  <a:pt x="32" y="47"/>
                  <a:pt x="31" y="47"/>
                </a:cubicBezTo>
                <a:close/>
                <a:moveTo>
                  <a:pt x="7" y="46"/>
                </a:moveTo>
                <a:cubicBezTo>
                  <a:pt x="7" y="46"/>
                  <a:pt x="7" y="46"/>
                  <a:pt x="7" y="46"/>
                </a:cubicBezTo>
                <a:cubicBezTo>
                  <a:pt x="7" y="54"/>
                  <a:pt x="7" y="61"/>
                  <a:pt x="7" y="68"/>
                </a:cubicBezTo>
                <a:cubicBezTo>
                  <a:pt x="7" y="69"/>
                  <a:pt x="7" y="70"/>
                  <a:pt x="7" y="71"/>
                </a:cubicBezTo>
                <a:cubicBezTo>
                  <a:pt x="8" y="74"/>
                  <a:pt x="9" y="77"/>
                  <a:pt x="10" y="81"/>
                </a:cubicBezTo>
                <a:cubicBezTo>
                  <a:pt x="10" y="82"/>
                  <a:pt x="10" y="83"/>
                  <a:pt x="9" y="83"/>
                </a:cubicBezTo>
                <a:cubicBezTo>
                  <a:pt x="9" y="84"/>
                  <a:pt x="8" y="84"/>
                  <a:pt x="8" y="84"/>
                </a:cubicBezTo>
                <a:cubicBezTo>
                  <a:pt x="9" y="85"/>
                  <a:pt x="9" y="86"/>
                  <a:pt x="10" y="87"/>
                </a:cubicBezTo>
                <a:cubicBezTo>
                  <a:pt x="10" y="87"/>
                  <a:pt x="10" y="86"/>
                  <a:pt x="10" y="86"/>
                </a:cubicBezTo>
                <a:cubicBezTo>
                  <a:pt x="10" y="83"/>
                  <a:pt x="10" y="79"/>
                  <a:pt x="10" y="76"/>
                </a:cubicBezTo>
                <a:cubicBezTo>
                  <a:pt x="10" y="76"/>
                  <a:pt x="10" y="76"/>
                  <a:pt x="10" y="75"/>
                </a:cubicBezTo>
                <a:cubicBezTo>
                  <a:pt x="9" y="75"/>
                  <a:pt x="9" y="74"/>
                  <a:pt x="9" y="73"/>
                </a:cubicBezTo>
                <a:cubicBezTo>
                  <a:pt x="10" y="72"/>
                  <a:pt x="10" y="72"/>
                  <a:pt x="10" y="71"/>
                </a:cubicBezTo>
                <a:cubicBezTo>
                  <a:pt x="9" y="69"/>
                  <a:pt x="9" y="66"/>
                  <a:pt x="9" y="63"/>
                </a:cubicBezTo>
                <a:cubicBezTo>
                  <a:pt x="8" y="60"/>
                  <a:pt x="8" y="56"/>
                  <a:pt x="8" y="53"/>
                </a:cubicBezTo>
                <a:cubicBezTo>
                  <a:pt x="7" y="51"/>
                  <a:pt x="7" y="48"/>
                  <a:pt x="7" y="46"/>
                </a:cubicBezTo>
                <a:close/>
                <a:moveTo>
                  <a:pt x="239" y="89"/>
                </a:moveTo>
                <a:cubicBezTo>
                  <a:pt x="239" y="88"/>
                  <a:pt x="239" y="88"/>
                  <a:pt x="239" y="88"/>
                </a:cubicBezTo>
                <a:cubicBezTo>
                  <a:pt x="238" y="88"/>
                  <a:pt x="237" y="88"/>
                  <a:pt x="236" y="88"/>
                </a:cubicBezTo>
                <a:cubicBezTo>
                  <a:pt x="236" y="88"/>
                  <a:pt x="236" y="88"/>
                  <a:pt x="235" y="88"/>
                </a:cubicBezTo>
                <a:cubicBezTo>
                  <a:pt x="234" y="89"/>
                  <a:pt x="234" y="88"/>
                  <a:pt x="233" y="88"/>
                </a:cubicBezTo>
                <a:cubicBezTo>
                  <a:pt x="233" y="88"/>
                  <a:pt x="233" y="88"/>
                  <a:pt x="232" y="87"/>
                </a:cubicBezTo>
                <a:cubicBezTo>
                  <a:pt x="232" y="88"/>
                  <a:pt x="232" y="88"/>
                  <a:pt x="232" y="88"/>
                </a:cubicBezTo>
                <a:cubicBezTo>
                  <a:pt x="230" y="91"/>
                  <a:pt x="228" y="93"/>
                  <a:pt x="226" y="96"/>
                </a:cubicBezTo>
                <a:cubicBezTo>
                  <a:pt x="225" y="97"/>
                  <a:pt x="225" y="98"/>
                  <a:pt x="225" y="99"/>
                </a:cubicBezTo>
                <a:cubicBezTo>
                  <a:pt x="225" y="99"/>
                  <a:pt x="225" y="98"/>
                  <a:pt x="226" y="98"/>
                </a:cubicBezTo>
                <a:cubicBezTo>
                  <a:pt x="227" y="97"/>
                  <a:pt x="227" y="96"/>
                  <a:pt x="229" y="96"/>
                </a:cubicBezTo>
                <a:cubicBezTo>
                  <a:pt x="229" y="96"/>
                  <a:pt x="229" y="96"/>
                  <a:pt x="229" y="96"/>
                </a:cubicBezTo>
                <a:cubicBezTo>
                  <a:pt x="232" y="94"/>
                  <a:pt x="236" y="91"/>
                  <a:pt x="239" y="89"/>
                </a:cubicBezTo>
                <a:close/>
                <a:moveTo>
                  <a:pt x="64" y="83"/>
                </a:moveTo>
                <a:cubicBezTo>
                  <a:pt x="64" y="83"/>
                  <a:pt x="64" y="83"/>
                  <a:pt x="65" y="83"/>
                </a:cubicBezTo>
                <a:cubicBezTo>
                  <a:pt x="66" y="83"/>
                  <a:pt x="67" y="83"/>
                  <a:pt x="68" y="83"/>
                </a:cubicBezTo>
                <a:cubicBezTo>
                  <a:pt x="69" y="83"/>
                  <a:pt x="69" y="82"/>
                  <a:pt x="70" y="82"/>
                </a:cubicBezTo>
                <a:cubicBezTo>
                  <a:pt x="71" y="79"/>
                  <a:pt x="73" y="76"/>
                  <a:pt x="74" y="74"/>
                </a:cubicBezTo>
                <a:cubicBezTo>
                  <a:pt x="75" y="73"/>
                  <a:pt x="75" y="73"/>
                  <a:pt x="75" y="73"/>
                </a:cubicBezTo>
                <a:cubicBezTo>
                  <a:pt x="74" y="72"/>
                  <a:pt x="73" y="72"/>
                  <a:pt x="73" y="72"/>
                </a:cubicBezTo>
                <a:cubicBezTo>
                  <a:pt x="72" y="72"/>
                  <a:pt x="71" y="72"/>
                  <a:pt x="71" y="73"/>
                </a:cubicBezTo>
                <a:cubicBezTo>
                  <a:pt x="69" y="76"/>
                  <a:pt x="67" y="79"/>
                  <a:pt x="64" y="82"/>
                </a:cubicBezTo>
                <a:cubicBezTo>
                  <a:pt x="64" y="82"/>
                  <a:pt x="64" y="83"/>
                  <a:pt x="64" y="83"/>
                </a:cubicBezTo>
                <a:close/>
                <a:moveTo>
                  <a:pt x="53" y="83"/>
                </a:moveTo>
                <a:cubicBezTo>
                  <a:pt x="56" y="79"/>
                  <a:pt x="59" y="74"/>
                  <a:pt x="62" y="70"/>
                </a:cubicBezTo>
                <a:cubicBezTo>
                  <a:pt x="60" y="70"/>
                  <a:pt x="59" y="69"/>
                  <a:pt x="58" y="69"/>
                </a:cubicBezTo>
                <a:cubicBezTo>
                  <a:pt x="57" y="70"/>
                  <a:pt x="57" y="71"/>
                  <a:pt x="56" y="71"/>
                </a:cubicBezTo>
                <a:cubicBezTo>
                  <a:pt x="55" y="74"/>
                  <a:pt x="53" y="77"/>
                  <a:pt x="52" y="80"/>
                </a:cubicBezTo>
                <a:cubicBezTo>
                  <a:pt x="52" y="80"/>
                  <a:pt x="51" y="80"/>
                  <a:pt x="52" y="81"/>
                </a:cubicBezTo>
                <a:cubicBezTo>
                  <a:pt x="52" y="81"/>
                  <a:pt x="52" y="82"/>
                  <a:pt x="53" y="83"/>
                </a:cubicBezTo>
                <a:close/>
                <a:moveTo>
                  <a:pt x="44" y="52"/>
                </a:moveTo>
                <a:cubicBezTo>
                  <a:pt x="45" y="53"/>
                  <a:pt x="46" y="55"/>
                  <a:pt x="47" y="56"/>
                </a:cubicBezTo>
                <a:cubicBezTo>
                  <a:pt x="49" y="54"/>
                  <a:pt x="50" y="53"/>
                  <a:pt x="51" y="51"/>
                </a:cubicBezTo>
                <a:cubicBezTo>
                  <a:pt x="51" y="51"/>
                  <a:pt x="51" y="51"/>
                  <a:pt x="51" y="50"/>
                </a:cubicBezTo>
                <a:cubicBezTo>
                  <a:pt x="51" y="49"/>
                  <a:pt x="51" y="48"/>
                  <a:pt x="51" y="47"/>
                </a:cubicBezTo>
                <a:cubicBezTo>
                  <a:pt x="50" y="47"/>
                  <a:pt x="48" y="47"/>
                  <a:pt x="47" y="47"/>
                </a:cubicBezTo>
                <a:cubicBezTo>
                  <a:pt x="46" y="49"/>
                  <a:pt x="45" y="50"/>
                  <a:pt x="44" y="52"/>
                </a:cubicBezTo>
                <a:close/>
                <a:moveTo>
                  <a:pt x="38" y="73"/>
                </a:moveTo>
                <a:cubicBezTo>
                  <a:pt x="37" y="74"/>
                  <a:pt x="37" y="74"/>
                  <a:pt x="36" y="75"/>
                </a:cubicBezTo>
                <a:cubicBezTo>
                  <a:pt x="35" y="77"/>
                  <a:pt x="33" y="79"/>
                  <a:pt x="33" y="81"/>
                </a:cubicBezTo>
                <a:cubicBezTo>
                  <a:pt x="33" y="81"/>
                  <a:pt x="32" y="81"/>
                  <a:pt x="32" y="81"/>
                </a:cubicBezTo>
                <a:cubicBezTo>
                  <a:pt x="32" y="82"/>
                  <a:pt x="31" y="83"/>
                  <a:pt x="31" y="83"/>
                </a:cubicBezTo>
                <a:cubicBezTo>
                  <a:pt x="31" y="84"/>
                  <a:pt x="32" y="85"/>
                  <a:pt x="32" y="85"/>
                </a:cubicBezTo>
                <a:cubicBezTo>
                  <a:pt x="33" y="86"/>
                  <a:pt x="34" y="86"/>
                  <a:pt x="34" y="85"/>
                </a:cubicBezTo>
                <a:cubicBezTo>
                  <a:pt x="35" y="83"/>
                  <a:pt x="36" y="81"/>
                  <a:pt x="37" y="79"/>
                </a:cubicBezTo>
                <a:cubicBezTo>
                  <a:pt x="38" y="78"/>
                  <a:pt x="39" y="76"/>
                  <a:pt x="39" y="75"/>
                </a:cubicBezTo>
                <a:cubicBezTo>
                  <a:pt x="39" y="74"/>
                  <a:pt x="39" y="74"/>
                  <a:pt x="38" y="73"/>
                </a:cubicBezTo>
                <a:close/>
                <a:moveTo>
                  <a:pt x="170" y="51"/>
                </a:moveTo>
                <a:cubicBezTo>
                  <a:pt x="172" y="50"/>
                  <a:pt x="173" y="51"/>
                  <a:pt x="174" y="52"/>
                </a:cubicBezTo>
                <a:cubicBezTo>
                  <a:pt x="176" y="53"/>
                  <a:pt x="177" y="54"/>
                  <a:pt x="179" y="55"/>
                </a:cubicBezTo>
                <a:cubicBezTo>
                  <a:pt x="179" y="55"/>
                  <a:pt x="180" y="55"/>
                  <a:pt x="180" y="56"/>
                </a:cubicBezTo>
                <a:cubicBezTo>
                  <a:pt x="181" y="54"/>
                  <a:pt x="181" y="53"/>
                  <a:pt x="181" y="51"/>
                </a:cubicBezTo>
                <a:cubicBezTo>
                  <a:pt x="177" y="49"/>
                  <a:pt x="173" y="48"/>
                  <a:pt x="169" y="49"/>
                </a:cubicBezTo>
                <a:cubicBezTo>
                  <a:pt x="169" y="49"/>
                  <a:pt x="170" y="50"/>
                  <a:pt x="170" y="51"/>
                </a:cubicBezTo>
                <a:close/>
                <a:moveTo>
                  <a:pt x="161" y="81"/>
                </a:moveTo>
                <a:cubicBezTo>
                  <a:pt x="160" y="80"/>
                  <a:pt x="159" y="81"/>
                  <a:pt x="159" y="81"/>
                </a:cubicBezTo>
                <a:cubicBezTo>
                  <a:pt x="158" y="82"/>
                  <a:pt x="157" y="84"/>
                  <a:pt x="156" y="85"/>
                </a:cubicBezTo>
                <a:cubicBezTo>
                  <a:pt x="157" y="87"/>
                  <a:pt x="159" y="90"/>
                  <a:pt x="161" y="92"/>
                </a:cubicBezTo>
                <a:cubicBezTo>
                  <a:pt x="161" y="91"/>
                  <a:pt x="161" y="82"/>
                  <a:pt x="161" y="81"/>
                </a:cubicBezTo>
                <a:close/>
                <a:moveTo>
                  <a:pt x="11" y="99"/>
                </a:moveTo>
                <a:cubicBezTo>
                  <a:pt x="11" y="97"/>
                  <a:pt x="11" y="96"/>
                  <a:pt x="11" y="94"/>
                </a:cubicBezTo>
                <a:cubicBezTo>
                  <a:pt x="11" y="93"/>
                  <a:pt x="11" y="93"/>
                  <a:pt x="10" y="92"/>
                </a:cubicBezTo>
                <a:cubicBezTo>
                  <a:pt x="9" y="91"/>
                  <a:pt x="9" y="89"/>
                  <a:pt x="8" y="88"/>
                </a:cubicBezTo>
                <a:cubicBezTo>
                  <a:pt x="7" y="88"/>
                  <a:pt x="7" y="87"/>
                  <a:pt x="7" y="87"/>
                </a:cubicBezTo>
                <a:cubicBezTo>
                  <a:pt x="7" y="88"/>
                  <a:pt x="7" y="89"/>
                  <a:pt x="7" y="90"/>
                </a:cubicBezTo>
                <a:cubicBezTo>
                  <a:pt x="7" y="93"/>
                  <a:pt x="7" y="96"/>
                  <a:pt x="8" y="99"/>
                </a:cubicBezTo>
                <a:cubicBezTo>
                  <a:pt x="8" y="99"/>
                  <a:pt x="8" y="99"/>
                  <a:pt x="8" y="100"/>
                </a:cubicBezTo>
                <a:cubicBezTo>
                  <a:pt x="9" y="99"/>
                  <a:pt x="10" y="99"/>
                  <a:pt x="11" y="99"/>
                </a:cubicBezTo>
                <a:close/>
                <a:moveTo>
                  <a:pt x="223" y="73"/>
                </a:moveTo>
                <a:cubicBezTo>
                  <a:pt x="222" y="74"/>
                  <a:pt x="221" y="76"/>
                  <a:pt x="220" y="77"/>
                </a:cubicBezTo>
                <a:cubicBezTo>
                  <a:pt x="219" y="78"/>
                  <a:pt x="218" y="80"/>
                  <a:pt x="219" y="82"/>
                </a:cubicBezTo>
                <a:cubicBezTo>
                  <a:pt x="219" y="82"/>
                  <a:pt x="219" y="83"/>
                  <a:pt x="219" y="83"/>
                </a:cubicBezTo>
                <a:cubicBezTo>
                  <a:pt x="219" y="83"/>
                  <a:pt x="219" y="84"/>
                  <a:pt x="219" y="84"/>
                </a:cubicBezTo>
                <a:cubicBezTo>
                  <a:pt x="221" y="82"/>
                  <a:pt x="223" y="80"/>
                  <a:pt x="224" y="79"/>
                </a:cubicBezTo>
                <a:cubicBezTo>
                  <a:pt x="224" y="79"/>
                  <a:pt x="225" y="78"/>
                  <a:pt x="225" y="78"/>
                </a:cubicBezTo>
                <a:cubicBezTo>
                  <a:pt x="225" y="76"/>
                  <a:pt x="225" y="75"/>
                  <a:pt x="223" y="73"/>
                </a:cubicBezTo>
                <a:close/>
                <a:moveTo>
                  <a:pt x="193" y="124"/>
                </a:moveTo>
                <a:cubicBezTo>
                  <a:pt x="193" y="125"/>
                  <a:pt x="193" y="125"/>
                  <a:pt x="193" y="125"/>
                </a:cubicBezTo>
                <a:cubicBezTo>
                  <a:pt x="193" y="124"/>
                  <a:pt x="193" y="124"/>
                  <a:pt x="193" y="124"/>
                </a:cubicBezTo>
                <a:cubicBezTo>
                  <a:pt x="195" y="121"/>
                  <a:pt x="197" y="118"/>
                  <a:pt x="199" y="116"/>
                </a:cubicBezTo>
                <a:cubicBezTo>
                  <a:pt x="200" y="115"/>
                  <a:pt x="200" y="114"/>
                  <a:pt x="199" y="113"/>
                </a:cubicBezTo>
                <a:cubicBezTo>
                  <a:pt x="199" y="113"/>
                  <a:pt x="198" y="113"/>
                  <a:pt x="198" y="113"/>
                </a:cubicBezTo>
                <a:cubicBezTo>
                  <a:pt x="196" y="114"/>
                  <a:pt x="195" y="116"/>
                  <a:pt x="193" y="118"/>
                </a:cubicBezTo>
                <a:cubicBezTo>
                  <a:pt x="193" y="118"/>
                  <a:pt x="193" y="118"/>
                  <a:pt x="193" y="119"/>
                </a:cubicBezTo>
                <a:cubicBezTo>
                  <a:pt x="193" y="121"/>
                  <a:pt x="193" y="123"/>
                  <a:pt x="193" y="124"/>
                </a:cubicBezTo>
                <a:close/>
                <a:moveTo>
                  <a:pt x="142" y="45"/>
                </a:moveTo>
                <a:cubicBezTo>
                  <a:pt x="142" y="45"/>
                  <a:pt x="142" y="45"/>
                  <a:pt x="142" y="45"/>
                </a:cubicBezTo>
                <a:cubicBezTo>
                  <a:pt x="141" y="45"/>
                  <a:pt x="141" y="44"/>
                  <a:pt x="141" y="44"/>
                </a:cubicBezTo>
                <a:cubicBezTo>
                  <a:pt x="137" y="44"/>
                  <a:pt x="132" y="44"/>
                  <a:pt x="128" y="44"/>
                </a:cubicBezTo>
                <a:cubicBezTo>
                  <a:pt x="118" y="43"/>
                  <a:pt x="107" y="43"/>
                  <a:pt x="97" y="43"/>
                </a:cubicBezTo>
                <a:cubicBezTo>
                  <a:pt x="97" y="43"/>
                  <a:pt x="96" y="43"/>
                  <a:pt x="96" y="43"/>
                </a:cubicBezTo>
                <a:cubicBezTo>
                  <a:pt x="95" y="43"/>
                  <a:pt x="95" y="44"/>
                  <a:pt x="96" y="44"/>
                </a:cubicBezTo>
                <a:cubicBezTo>
                  <a:pt x="96" y="44"/>
                  <a:pt x="97" y="44"/>
                  <a:pt x="98" y="44"/>
                </a:cubicBezTo>
                <a:cubicBezTo>
                  <a:pt x="109" y="44"/>
                  <a:pt x="121" y="44"/>
                  <a:pt x="133" y="45"/>
                </a:cubicBezTo>
                <a:cubicBezTo>
                  <a:pt x="136" y="45"/>
                  <a:pt x="139" y="45"/>
                  <a:pt x="142" y="45"/>
                </a:cubicBezTo>
                <a:close/>
                <a:moveTo>
                  <a:pt x="217" y="97"/>
                </a:moveTo>
                <a:cubicBezTo>
                  <a:pt x="219" y="96"/>
                  <a:pt x="220" y="95"/>
                  <a:pt x="221" y="93"/>
                </a:cubicBezTo>
                <a:cubicBezTo>
                  <a:pt x="222" y="92"/>
                  <a:pt x="223" y="91"/>
                  <a:pt x="224" y="90"/>
                </a:cubicBezTo>
                <a:cubicBezTo>
                  <a:pt x="224" y="89"/>
                  <a:pt x="224" y="87"/>
                  <a:pt x="224" y="86"/>
                </a:cubicBezTo>
                <a:cubicBezTo>
                  <a:pt x="224" y="86"/>
                  <a:pt x="224" y="86"/>
                  <a:pt x="224" y="86"/>
                </a:cubicBezTo>
                <a:cubicBezTo>
                  <a:pt x="224" y="86"/>
                  <a:pt x="224" y="85"/>
                  <a:pt x="224" y="85"/>
                </a:cubicBezTo>
                <a:cubicBezTo>
                  <a:pt x="224" y="85"/>
                  <a:pt x="224" y="86"/>
                  <a:pt x="223" y="86"/>
                </a:cubicBezTo>
                <a:cubicBezTo>
                  <a:pt x="221" y="88"/>
                  <a:pt x="219" y="91"/>
                  <a:pt x="217" y="94"/>
                </a:cubicBezTo>
                <a:cubicBezTo>
                  <a:pt x="217" y="95"/>
                  <a:pt x="216" y="95"/>
                  <a:pt x="217" y="96"/>
                </a:cubicBezTo>
                <a:cubicBezTo>
                  <a:pt x="217" y="97"/>
                  <a:pt x="217" y="97"/>
                  <a:pt x="217" y="97"/>
                </a:cubicBezTo>
                <a:close/>
                <a:moveTo>
                  <a:pt x="214" y="62"/>
                </a:moveTo>
                <a:cubicBezTo>
                  <a:pt x="214" y="62"/>
                  <a:pt x="214" y="62"/>
                  <a:pt x="214" y="62"/>
                </a:cubicBezTo>
                <a:cubicBezTo>
                  <a:pt x="212" y="64"/>
                  <a:pt x="209" y="66"/>
                  <a:pt x="207" y="69"/>
                </a:cubicBezTo>
                <a:cubicBezTo>
                  <a:pt x="208" y="70"/>
                  <a:pt x="209" y="71"/>
                  <a:pt x="209" y="72"/>
                </a:cubicBezTo>
                <a:cubicBezTo>
                  <a:pt x="211" y="70"/>
                  <a:pt x="212" y="68"/>
                  <a:pt x="214" y="66"/>
                </a:cubicBezTo>
                <a:cubicBezTo>
                  <a:pt x="214" y="66"/>
                  <a:pt x="214" y="66"/>
                  <a:pt x="214" y="66"/>
                </a:cubicBezTo>
                <a:cubicBezTo>
                  <a:pt x="214" y="64"/>
                  <a:pt x="214" y="63"/>
                  <a:pt x="214" y="62"/>
                </a:cubicBezTo>
                <a:close/>
                <a:moveTo>
                  <a:pt x="44" y="90"/>
                </a:moveTo>
                <a:cubicBezTo>
                  <a:pt x="42" y="90"/>
                  <a:pt x="42" y="90"/>
                  <a:pt x="41" y="91"/>
                </a:cubicBezTo>
                <a:cubicBezTo>
                  <a:pt x="40" y="92"/>
                  <a:pt x="38" y="92"/>
                  <a:pt x="37" y="91"/>
                </a:cubicBezTo>
                <a:cubicBezTo>
                  <a:pt x="35" y="91"/>
                  <a:pt x="34" y="91"/>
                  <a:pt x="32" y="91"/>
                </a:cubicBezTo>
                <a:cubicBezTo>
                  <a:pt x="31" y="91"/>
                  <a:pt x="30" y="91"/>
                  <a:pt x="29" y="91"/>
                </a:cubicBezTo>
                <a:cubicBezTo>
                  <a:pt x="28" y="91"/>
                  <a:pt x="26" y="91"/>
                  <a:pt x="25" y="92"/>
                </a:cubicBezTo>
                <a:cubicBezTo>
                  <a:pt x="25" y="92"/>
                  <a:pt x="25" y="92"/>
                  <a:pt x="25" y="92"/>
                </a:cubicBezTo>
                <a:cubicBezTo>
                  <a:pt x="27" y="92"/>
                  <a:pt x="30" y="93"/>
                  <a:pt x="32" y="93"/>
                </a:cubicBezTo>
                <a:cubicBezTo>
                  <a:pt x="34" y="93"/>
                  <a:pt x="37" y="93"/>
                  <a:pt x="39" y="93"/>
                </a:cubicBezTo>
                <a:cubicBezTo>
                  <a:pt x="40" y="93"/>
                  <a:pt x="41" y="93"/>
                  <a:pt x="42" y="93"/>
                </a:cubicBezTo>
                <a:cubicBezTo>
                  <a:pt x="42" y="93"/>
                  <a:pt x="43" y="93"/>
                  <a:pt x="43" y="92"/>
                </a:cubicBezTo>
                <a:cubicBezTo>
                  <a:pt x="43" y="91"/>
                  <a:pt x="44" y="91"/>
                  <a:pt x="44" y="90"/>
                </a:cubicBezTo>
                <a:close/>
                <a:moveTo>
                  <a:pt x="148" y="92"/>
                </a:moveTo>
                <a:cubicBezTo>
                  <a:pt x="151" y="93"/>
                  <a:pt x="157" y="93"/>
                  <a:pt x="158" y="92"/>
                </a:cubicBezTo>
                <a:cubicBezTo>
                  <a:pt x="157" y="90"/>
                  <a:pt x="155" y="89"/>
                  <a:pt x="154" y="87"/>
                </a:cubicBezTo>
                <a:cubicBezTo>
                  <a:pt x="152" y="89"/>
                  <a:pt x="150" y="90"/>
                  <a:pt x="148" y="92"/>
                </a:cubicBezTo>
                <a:close/>
                <a:moveTo>
                  <a:pt x="51" y="68"/>
                </a:moveTo>
                <a:cubicBezTo>
                  <a:pt x="50" y="67"/>
                  <a:pt x="50" y="65"/>
                  <a:pt x="49" y="64"/>
                </a:cubicBezTo>
                <a:cubicBezTo>
                  <a:pt x="47" y="66"/>
                  <a:pt x="46" y="68"/>
                  <a:pt x="45" y="70"/>
                </a:cubicBezTo>
                <a:cubicBezTo>
                  <a:pt x="46" y="71"/>
                  <a:pt x="47" y="72"/>
                  <a:pt x="47" y="73"/>
                </a:cubicBezTo>
                <a:cubicBezTo>
                  <a:pt x="49" y="71"/>
                  <a:pt x="50" y="70"/>
                  <a:pt x="51" y="68"/>
                </a:cubicBezTo>
                <a:close/>
                <a:moveTo>
                  <a:pt x="81" y="81"/>
                </a:moveTo>
                <a:cubicBezTo>
                  <a:pt x="82" y="79"/>
                  <a:pt x="84" y="77"/>
                  <a:pt x="85" y="74"/>
                </a:cubicBezTo>
                <a:cubicBezTo>
                  <a:pt x="84" y="74"/>
                  <a:pt x="83" y="74"/>
                  <a:pt x="81" y="74"/>
                </a:cubicBezTo>
                <a:cubicBezTo>
                  <a:pt x="81" y="74"/>
                  <a:pt x="81" y="74"/>
                  <a:pt x="81" y="74"/>
                </a:cubicBezTo>
                <a:cubicBezTo>
                  <a:pt x="80" y="75"/>
                  <a:pt x="79" y="77"/>
                  <a:pt x="78" y="78"/>
                </a:cubicBezTo>
                <a:cubicBezTo>
                  <a:pt x="79" y="79"/>
                  <a:pt x="80" y="80"/>
                  <a:pt x="81" y="81"/>
                </a:cubicBezTo>
                <a:close/>
                <a:moveTo>
                  <a:pt x="144" y="82"/>
                </a:moveTo>
                <a:cubicBezTo>
                  <a:pt x="144" y="82"/>
                  <a:pt x="144" y="82"/>
                  <a:pt x="144" y="82"/>
                </a:cubicBezTo>
                <a:cubicBezTo>
                  <a:pt x="143" y="83"/>
                  <a:pt x="142" y="84"/>
                  <a:pt x="142" y="85"/>
                </a:cubicBezTo>
                <a:cubicBezTo>
                  <a:pt x="141" y="85"/>
                  <a:pt x="140" y="86"/>
                  <a:pt x="139" y="87"/>
                </a:cubicBezTo>
                <a:cubicBezTo>
                  <a:pt x="141" y="89"/>
                  <a:pt x="142" y="91"/>
                  <a:pt x="143" y="92"/>
                </a:cubicBezTo>
                <a:cubicBezTo>
                  <a:pt x="144" y="88"/>
                  <a:pt x="144" y="85"/>
                  <a:pt x="144" y="82"/>
                </a:cubicBezTo>
                <a:close/>
                <a:moveTo>
                  <a:pt x="164" y="90"/>
                </a:moveTo>
                <a:cubicBezTo>
                  <a:pt x="164" y="91"/>
                  <a:pt x="164" y="92"/>
                  <a:pt x="164" y="93"/>
                </a:cubicBezTo>
                <a:cubicBezTo>
                  <a:pt x="165" y="93"/>
                  <a:pt x="166" y="93"/>
                  <a:pt x="168" y="93"/>
                </a:cubicBezTo>
                <a:cubicBezTo>
                  <a:pt x="168" y="92"/>
                  <a:pt x="169" y="90"/>
                  <a:pt x="170" y="89"/>
                </a:cubicBezTo>
                <a:cubicBezTo>
                  <a:pt x="169" y="88"/>
                  <a:pt x="169" y="87"/>
                  <a:pt x="168" y="87"/>
                </a:cubicBezTo>
                <a:cubicBezTo>
                  <a:pt x="167" y="88"/>
                  <a:pt x="166" y="90"/>
                  <a:pt x="164" y="90"/>
                </a:cubicBezTo>
                <a:close/>
                <a:moveTo>
                  <a:pt x="166" y="49"/>
                </a:moveTo>
                <a:cubicBezTo>
                  <a:pt x="164" y="49"/>
                  <a:pt x="161" y="49"/>
                  <a:pt x="158" y="49"/>
                </a:cubicBezTo>
                <a:cubicBezTo>
                  <a:pt x="158" y="49"/>
                  <a:pt x="158" y="49"/>
                  <a:pt x="159" y="49"/>
                </a:cubicBezTo>
                <a:cubicBezTo>
                  <a:pt x="160" y="49"/>
                  <a:pt x="160" y="50"/>
                  <a:pt x="160" y="51"/>
                </a:cubicBezTo>
                <a:cubicBezTo>
                  <a:pt x="160" y="51"/>
                  <a:pt x="160" y="52"/>
                  <a:pt x="160" y="52"/>
                </a:cubicBezTo>
                <a:cubicBezTo>
                  <a:pt x="162" y="52"/>
                  <a:pt x="164" y="52"/>
                  <a:pt x="166" y="52"/>
                </a:cubicBezTo>
                <a:cubicBezTo>
                  <a:pt x="166" y="51"/>
                  <a:pt x="166" y="50"/>
                  <a:pt x="166" y="49"/>
                </a:cubicBezTo>
                <a:close/>
                <a:moveTo>
                  <a:pt x="145" y="48"/>
                </a:moveTo>
                <a:cubicBezTo>
                  <a:pt x="143" y="48"/>
                  <a:pt x="137" y="48"/>
                  <a:pt x="135" y="48"/>
                </a:cubicBezTo>
                <a:cubicBezTo>
                  <a:pt x="136" y="49"/>
                  <a:pt x="135" y="50"/>
                  <a:pt x="135" y="51"/>
                </a:cubicBezTo>
                <a:cubicBezTo>
                  <a:pt x="135" y="51"/>
                  <a:pt x="136" y="51"/>
                  <a:pt x="136" y="51"/>
                </a:cubicBezTo>
                <a:cubicBezTo>
                  <a:pt x="138" y="51"/>
                  <a:pt x="139" y="51"/>
                  <a:pt x="141" y="51"/>
                </a:cubicBezTo>
                <a:cubicBezTo>
                  <a:pt x="141" y="50"/>
                  <a:pt x="142" y="50"/>
                  <a:pt x="142" y="50"/>
                </a:cubicBezTo>
                <a:cubicBezTo>
                  <a:pt x="143" y="49"/>
                  <a:pt x="143" y="49"/>
                  <a:pt x="144" y="49"/>
                </a:cubicBezTo>
                <a:cubicBezTo>
                  <a:pt x="144" y="49"/>
                  <a:pt x="144" y="49"/>
                  <a:pt x="145" y="49"/>
                </a:cubicBezTo>
                <a:cubicBezTo>
                  <a:pt x="145" y="49"/>
                  <a:pt x="145" y="49"/>
                  <a:pt x="145" y="48"/>
                </a:cubicBezTo>
                <a:close/>
                <a:moveTo>
                  <a:pt x="10" y="46"/>
                </a:moveTo>
                <a:cubicBezTo>
                  <a:pt x="9" y="49"/>
                  <a:pt x="10" y="57"/>
                  <a:pt x="11" y="58"/>
                </a:cubicBezTo>
                <a:cubicBezTo>
                  <a:pt x="11" y="57"/>
                  <a:pt x="11" y="56"/>
                  <a:pt x="12" y="55"/>
                </a:cubicBezTo>
                <a:cubicBezTo>
                  <a:pt x="12" y="54"/>
                  <a:pt x="12" y="53"/>
                  <a:pt x="13" y="52"/>
                </a:cubicBezTo>
                <a:cubicBezTo>
                  <a:pt x="13" y="51"/>
                  <a:pt x="13" y="51"/>
                  <a:pt x="13" y="50"/>
                </a:cubicBezTo>
                <a:cubicBezTo>
                  <a:pt x="12" y="49"/>
                  <a:pt x="12" y="48"/>
                  <a:pt x="12" y="48"/>
                </a:cubicBezTo>
                <a:cubicBezTo>
                  <a:pt x="12" y="47"/>
                  <a:pt x="13" y="47"/>
                  <a:pt x="13" y="47"/>
                </a:cubicBezTo>
                <a:cubicBezTo>
                  <a:pt x="12" y="47"/>
                  <a:pt x="11" y="47"/>
                  <a:pt x="10" y="46"/>
                </a:cubicBezTo>
                <a:close/>
                <a:moveTo>
                  <a:pt x="90" y="63"/>
                </a:moveTo>
                <a:cubicBezTo>
                  <a:pt x="90" y="63"/>
                  <a:pt x="89" y="63"/>
                  <a:pt x="89" y="64"/>
                </a:cubicBezTo>
                <a:cubicBezTo>
                  <a:pt x="88" y="65"/>
                  <a:pt x="87" y="67"/>
                  <a:pt x="86" y="68"/>
                </a:cubicBezTo>
                <a:cubicBezTo>
                  <a:pt x="85" y="69"/>
                  <a:pt x="84" y="70"/>
                  <a:pt x="84" y="72"/>
                </a:cubicBezTo>
                <a:cubicBezTo>
                  <a:pt x="85" y="72"/>
                  <a:pt x="86" y="72"/>
                  <a:pt x="86" y="72"/>
                </a:cubicBezTo>
                <a:cubicBezTo>
                  <a:pt x="88" y="70"/>
                  <a:pt x="89" y="67"/>
                  <a:pt x="91" y="64"/>
                </a:cubicBezTo>
                <a:cubicBezTo>
                  <a:pt x="91" y="64"/>
                  <a:pt x="90" y="63"/>
                  <a:pt x="90" y="63"/>
                </a:cubicBezTo>
                <a:close/>
                <a:moveTo>
                  <a:pt x="42" y="63"/>
                </a:moveTo>
                <a:cubicBezTo>
                  <a:pt x="42" y="63"/>
                  <a:pt x="42" y="63"/>
                  <a:pt x="42" y="63"/>
                </a:cubicBezTo>
                <a:cubicBezTo>
                  <a:pt x="43" y="62"/>
                  <a:pt x="44" y="60"/>
                  <a:pt x="46" y="58"/>
                </a:cubicBezTo>
                <a:cubicBezTo>
                  <a:pt x="45" y="57"/>
                  <a:pt x="44" y="56"/>
                  <a:pt x="43" y="54"/>
                </a:cubicBezTo>
                <a:cubicBezTo>
                  <a:pt x="42" y="56"/>
                  <a:pt x="41" y="57"/>
                  <a:pt x="41" y="58"/>
                </a:cubicBezTo>
                <a:cubicBezTo>
                  <a:pt x="41" y="58"/>
                  <a:pt x="41" y="58"/>
                  <a:pt x="41" y="58"/>
                </a:cubicBezTo>
                <a:cubicBezTo>
                  <a:pt x="41" y="60"/>
                  <a:pt x="41" y="62"/>
                  <a:pt x="42" y="63"/>
                </a:cubicBezTo>
                <a:close/>
                <a:moveTo>
                  <a:pt x="75" y="64"/>
                </a:moveTo>
                <a:cubicBezTo>
                  <a:pt x="75" y="63"/>
                  <a:pt x="74" y="62"/>
                  <a:pt x="74" y="62"/>
                </a:cubicBezTo>
                <a:cubicBezTo>
                  <a:pt x="73" y="62"/>
                  <a:pt x="72" y="62"/>
                  <a:pt x="71" y="63"/>
                </a:cubicBezTo>
                <a:cubicBezTo>
                  <a:pt x="71" y="64"/>
                  <a:pt x="70" y="65"/>
                  <a:pt x="70" y="65"/>
                </a:cubicBezTo>
                <a:cubicBezTo>
                  <a:pt x="70" y="66"/>
                  <a:pt x="69" y="66"/>
                  <a:pt x="69" y="67"/>
                </a:cubicBezTo>
                <a:cubicBezTo>
                  <a:pt x="70" y="67"/>
                  <a:pt x="70" y="68"/>
                  <a:pt x="70" y="69"/>
                </a:cubicBezTo>
                <a:cubicBezTo>
                  <a:pt x="70" y="69"/>
                  <a:pt x="71" y="69"/>
                  <a:pt x="71" y="69"/>
                </a:cubicBezTo>
                <a:cubicBezTo>
                  <a:pt x="72" y="67"/>
                  <a:pt x="74" y="65"/>
                  <a:pt x="75" y="64"/>
                </a:cubicBezTo>
                <a:close/>
                <a:moveTo>
                  <a:pt x="18" y="61"/>
                </a:moveTo>
                <a:cubicBezTo>
                  <a:pt x="20" y="59"/>
                  <a:pt x="21" y="57"/>
                  <a:pt x="22" y="55"/>
                </a:cubicBezTo>
                <a:cubicBezTo>
                  <a:pt x="22" y="55"/>
                  <a:pt x="22" y="54"/>
                  <a:pt x="22" y="54"/>
                </a:cubicBezTo>
                <a:cubicBezTo>
                  <a:pt x="22" y="53"/>
                  <a:pt x="22" y="52"/>
                  <a:pt x="21" y="50"/>
                </a:cubicBezTo>
                <a:cubicBezTo>
                  <a:pt x="21" y="51"/>
                  <a:pt x="21" y="51"/>
                  <a:pt x="21" y="51"/>
                </a:cubicBezTo>
                <a:cubicBezTo>
                  <a:pt x="20" y="53"/>
                  <a:pt x="18" y="56"/>
                  <a:pt x="17" y="59"/>
                </a:cubicBezTo>
                <a:cubicBezTo>
                  <a:pt x="17" y="59"/>
                  <a:pt x="17" y="59"/>
                  <a:pt x="17" y="60"/>
                </a:cubicBezTo>
                <a:cubicBezTo>
                  <a:pt x="18" y="60"/>
                  <a:pt x="18" y="60"/>
                  <a:pt x="18" y="61"/>
                </a:cubicBezTo>
                <a:close/>
                <a:moveTo>
                  <a:pt x="243" y="85"/>
                </a:moveTo>
                <a:cubicBezTo>
                  <a:pt x="245" y="84"/>
                  <a:pt x="245" y="84"/>
                  <a:pt x="244" y="82"/>
                </a:cubicBezTo>
                <a:cubicBezTo>
                  <a:pt x="244" y="82"/>
                  <a:pt x="244" y="82"/>
                  <a:pt x="244" y="82"/>
                </a:cubicBezTo>
                <a:cubicBezTo>
                  <a:pt x="241" y="79"/>
                  <a:pt x="239" y="77"/>
                  <a:pt x="237" y="74"/>
                </a:cubicBezTo>
                <a:cubicBezTo>
                  <a:pt x="237" y="74"/>
                  <a:pt x="237" y="74"/>
                  <a:pt x="236" y="73"/>
                </a:cubicBezTo>
                <a:cubicBezTo>
                  <a:pt x="238" y="78"/>
                  <a:pt x="240" y="82"/>
                  <a:pt x="243" y="85"/>
                </a:cubicBezTo>
                <a:close/>
                <a:moveTo>
                  <a:pt x="210" y="31"/>
                </a:moveTo>
                <a:cubicBezTo>
                  <a:pt x="210" y="31"/>
                  <a:pt x="210" y="31"/>
                  <a:pt x="210" y="31"/>
                </a:cubicBezTo>
                <a:cubicBezTo>
                  <a:pt x="210" y="30"/>
                  <a:pt x="209" y="30"/>
                  <a:pt x="209" y="30"/>
                </a:cubicBezTo>
                <a:cubicBezTo>
                  <a:pt x="207" y="27"/>
                  <a:pt x="206" y="24"/>
                  <a:pt x="204" y="21"/>
                </a:cubicBezTo>
                <a:cubicBezTo>
                  <a:pt x="203" y="18"/>
                  <a:pt x="201" y="16"/>
                  <a:pt x="199" y="13"/>
                </a:cubicBezTo>
                <a:cubicBezTo>
                  <a:pt x="198" y="13"/>
                  <a:pt x="198" y="13"/>
                  <a:pt x="197" y="12"/>
                </a:cubicBezTo>
                <a:cubicBezTo>
                  <a:pt x="197" y="12"/>
                  <a:pt x="197" y="12"/>
                  <a:pt x="197" y="12"/>
                </a:cubicBezTo>
                <a:cubicBezTo>
                  <a:pt x="198" y="13"/>
                  <a:pt x="198" y="14"/>
                  <a:pt x="199" y="15"/>
                </a:cubicBezTo>
                <a:cubicBezTo>
                  <a:pt x="200" y="15"/>
                  <a:pt x="200" y="16"/>
                  <a:pt x="200" y="17"/>
                </a:cubicBezTo>
                <a:cubicBezTo>
                  <a:pt x="200" y="17"/>
                  <a:pt x="200" y="18"/>
                  <a:pt x="201" y="18"/>
                </a:cubicBezTo>
                <a:cubicBezTo>
                  <a:pt x="204" y="22"/>
                  <a:pt x="206" y="26"/>
                  <a:pt x="209" y="30"/>
                </a:cubicBezTo>
                <a:cubicBezTo>
                  <a:pt x="209" y="31"/>
                  <a:pt x="209" y="31"/>
                  <a:pt x="210" y="31"/>
                </a:cubicBezTo>
                <a:close/>
                <a:moveTo>
                  <a:pt x="234" y="82"/>
                </a:moveTo>
                <a:cubicBezTo>
                  <a:pt x="234" y="81"/>
                  <a:pt x="234" y="80"/>
                  <a:pt x="234" y="80"/>
                </a:cubicBezTo>
                <a:cubicBezTo>
                  <a:pt x="232" y="77"/>
                  <a:pt x="231" y="74"/>
                  <a:pt x="229" y="72"/>
                </a:cubicBezTo>
                <a:cubicBezTo>
                  <a:pt x="227" y="69"/>
                  <a:pt x="226" y="66"/>
                  <a:pt x="224" y="63"/>
                </a:cubicBezTo>
                <a:cubicBezTo>
                  <a:pt x="224" y="63"/>
                  <a:pt x="224" y="62"/>
                  <a:pt x="224" y="62"/>
                </a:cubicBezTo>
                <a:cubicBezTo>
                  <a:pt x="223" y="63"/>
                  <a:pt x="223" y="63"/>
                  <a:pt x="222" y="64"/>
                </a:cubicBezTo>
                <a:cubicBezTo>
                  <a:pt x="223" y="65"/>
                  <a:pt x="224" y="66"/>
                  <a:pt x="225" y="67"/>
                </a:cubicBezTo>
                <a:cubicBezTo>
                  <a:pt x="225" y="67"/>
                  <a:pt x="225" y="67"/>
                  <a:pt x="225" y="67"/>
                </a:cubicBezTo>
                <a:cubicBezTo>
                  <a:pt x="226" y="67"/>
                  <a:pt x="227" y="68"/>
                  <a:pt x="227" y="69"/>
                </a:cubicBezTo>
                <a:cubicBezTo>
                  <a:pt x="227" y="70"/>
                  <a:pt x="228" y="71"/>
                  <a:pt x="228" y="72"/>
                </a:cubicBezTo>
                <a:cubicBezTo>
                  <a:pt x="230" y="75"/>
                  <a:pt x="232" y="78"/>
                  <a:pt x="233" y="81"/>
                </a:cubicBezTo>
                <a:cubicBezTo>
                  <a:pt x="233" y="81"/>
                  <a:pt x="234" y="81"/>
                  <a:pt x="234" y="82"/>
                </a:cubicBezTo>
                <a:close/>
                <a:moveTo>
                  <a:pt x="222" y="59"/>
                </a:moveTo>
                <a:cubicBezTo>
                  <a:pt x="219" y="56"/>
                  <a:pt x="217" y="54"/>
                  <a:pt x="214" y="51"/>
                </a:cubicBezTo>
                <a:cubicBezTo>
                  <a:pt x="214" y="51"/>
                  <a:pt x="214" y="52"/>
                  <a:pt x="213" y="52"/>
                </a:cubicBezTo>
                <a:cubicBezTo>
                  <a:pt x="214" y="53"/>
                  <a:pt x="215" y="54"/>
                  <a:pt x="216" y="55"/>
                </a:cubicBezTo>
                <a:cubicBezTo>
                  <a:pt x="216" y="55"/>
                  <a:pt x="216" y="55"/>
                  <a:pt x="216" y="55"/>
                </a:cubicBezTo>
                <a:cubicBezTo>
                  <a:pt x="217" y="56"/>
                  <a:pt x="217" y="56"/>
                  <a:pt x="217" y="57"/>
                </a:cubicBezTo>
                <a:cubicBezTo>
                  <a:pt x="217" y="57"/>
                  <a:pt x="217" y="57"/>
                  <a:pt x="218" y="58"/>
                </a:cubicBezTo>
                <a:cubicBezTo>
                  <a:pt x="218" y="59"/>
                  <a:pt x="219" y="60"/>
                  <a:pt x="220" y="61"/>
                </a:cubicBezTo>
                <a:cubicBezTo>
                  <a:pt x="221" y="60"/>
                  <a:pt x="221" y="60"/>
                  <a:pt x="222" y="59"/>
                </a:cubicBezTo>
                <a:close/>
                <a:moveTo>
                  <a:pt x="220" y="67"/>
                </a:moveTo>
                <a:cubicBezTo>
                  <a:pt x="219" y="67"/>
                  <a:pt x="219" y="68"/>
                  <a:pt x="218" y="69"/>
                </a:cubicBezTo>
                <a:cubicBezTo>
                  <a:pt x="218" y="70"/>
                  <a:pt x="217" y="71"/>
                  <a:pt x="218" y="72"/>
                </a:cubicBezTo>
                <a:cubicBezTo>
                  <a:pt x="218" y="73"/>
                  <a:pt x="218" y="74"/>
                  <a:pt x="218" y="75"/>
                </a:cubicBezTo>
                <a:cubicBezTo>
                  <a:pt x="220" y="73"/>
                  <a:pt x="221" y="72"/>
                  <a:pt x="222" y="71"/>
                </a:cubicBezTo>
                <a:cubicBezTo>
                  <a:pt x="222" y="69"/>
                  <a:pt x="221" y="68"/>
                  <a:pt x="220" y="67"/>
                </a:cubicBezTo>
                <a:close/>
                <a:moveTo>
                  <a:pt x="56" y="63"/>
                </a:moveTo>
                <a:cubicBezTo>
                  <a:pt x="57" y="61"/>
                  <a:pt x="58" y="60"/>
                  <a:pt x="59" y="59"/>
                </a:cubicBezTo>
                <a:cubicBezTo>
                  <a:pt x="58" y="57"/>
                  <a:pt x="57" y="55"/>
                  <a:pt x="55" y="53"/>
                </a:cubicBezTo>
                <a:cubicBezTo>
                  <a:pt x="55" y="53"/>
                  <a:pt x="55" y="54"/>
                  <a:pt x="55" y="55"/>
                </a:cubicBezTo>
                <a:cubicBezTo>
                  <a:pt x="55" y="55"/>
                  <a:pt x="55" y="56"/>
                  <a:pt x="55" y="56"/>
                </a:cubicBezTo>
                <a:cubicBezTo>
                  <a:pt x="55" y="58"/>
                  <a:pt x="56" y="60"/>
                  <a:pt x="56" y="63"/>
                </a:cubicBezTo>
                <a:close/>
                <a:moveTo>
                  <a:pt x="64" y="48"/>
                </a:moveTo>
                <a:cubicBezTo>
                  <a:pt x="64" y="48"/>
                  <a:pt x="64" y="48"/>
                  <a:pt x="64" y="48"/>
                </a:cubicBezTo>
                <a:cubicBezTo>
                  <a:pt x="62" y="48"/>
                  <a:pt x="61" y="48"/>
                  <a:pt x="60" y="47"/>
                </a:cubicBezTo>
                <a:cubicBezTo>
                  <a:pt x="59" y="47"/>
                  <a:pt x="58" y="48"/>
                  <a:pt x="58" y="49"/>
                </a:cubicBezTo>
                <a:cubicBezTo>
                  <a:pt x="57" y="50"/>
                  <a:pt x="57" y="50"/>
                  <a:pt x="57" y="51"/>
                </a:cubicBezTo>
                <a:cubicBezTo>
                  <a:pt x="59" y="51"/>
                  <a:pt x="62" y="51"/>
                  <a:pt x="64" y="51"/>
                </a:cubicBezTo>
                <a:cubicBezTo>
                  <a:pt x="64" y="50"/>
                  <a:pt x="64" y="49"/>
                  <a:pt x="64" y="48"/>
                </a:cubicBezTo>
                <a:close/>
                <a:moveTo>
                  <a:pt x="102" y="50"/>
                </a:moveTo>
                <a:cubicBezTo>
                  <a:pt x="103" y="51"/>
                  <a:pt x="103" y="51"/>
                  <a:pt x="104" y="51"/>
                </a:cubicBezTo>
                <a:cubicBezTo>
                  <a:pt x="106" y="51"/>
                  <a:pt x="107" y="51"/>
                  <a:pt x="109" y="51"/>
                </a:cubicBezTo>
                <a:cubicBezTo>
                  <a:pt x="110" y="51"/>
                  <a:pt x="110" y="51"/>
                  <a:pt x="111" y="50"/>
                </a:cubicBezTo>
                <a:cubicBezTo>
                  <a:pt x="111" y="50"/>
                  <a:pt x="112" y="49"/>
                  <a:pt x="112" y="48"/>
                </a:cubicBezTo>
                <a:cubicBezTo>
                  <a:pt x="109" y="48"/>
                  <a:pt x="107" y="48"/>
                  <a:pt x="104" y="48"/>
                </a:cubicBezTo>
                <a:cubicBezTo>
                  <a:pt x="103" y="49"/>
                  <a:pt x="103" y="50"/>
                  <a:pt x="102" y="50"/>
                </a:cubicBezTo>
                <a:close/>
                <a:moveTo>
                  <a:pt x="152" y="64"/>
                </a:moveTo>
                <a:cubicBezTo>
                  <a:pt x="152" y="64"/>
                  <a:pt x="152" y="65"/>
                  <a:pt x="153" y="65"/>
                </a:cubicBezTo>
                <a:cubicBezTo>
                  <a:pt x="153" y="65"/>
                  <a:pt x="153" y="66"/>
                  <a:pt x="153" y="66"/>
                </a:cubicBezTo>
                <a:cubicBezTo>
                  <a:pt x="154" y="66"/>
                  <a:pt x="155" y="66"/>
                  <a:pt x="155" y="66"/>
                </a:cubicBezTo>
                <a:cubicBezTo>
                  <a:pt x="156" y="65"/>
                  <a:pt x="157" y="65"/>
                  <a:pt x="156" y="64"/>
                </a:cubicBezTo>
                <a:cubicBezTo>
                  <a:pt x="156" y="63"/>
                  <a:pt x="156" y="62"/>
                  <a:pt x="156" y="61"/>
                </a:cubicBezTo>
                <a:cubicBezTo>
                  <a:pt x="156" y="60"/>
                  <a:pt x="155" y="60"/>
                  <a:pt x="155" y="59"/>
                </a:cubicBezTo>
                <a:cubicBezTo>
                  <a:pt x="154" y="60"/>
                  <a:pt x="153" y="62"/>
                  <a:pt x="152" y="64"/>
                </a:cubicBezTo>
                <a:close/>
                <a:moveTo>
                  <a:pt x="210" y="79"/>
                </a:moveTo>
                <a:cubicBezTo>
                  <a:pt x="209" y="81"/>
                  <a:pt x="207" y="82"/>
                  <a:pt x="207" y="85"/>
                </a:cubicBezTo>
                <a:cubicBezTo>
                  <a:pt x="206" y="86"/>
                  <a:pt x="206" y="87"/>
                  <a:pt x="207" y="88"/>
                </a:cubicBezTo>
                <a:cubicBezTo>
                  <a:pt x="209" y="86"/>
                  <a:pt x="210" y="84"/>
                  <a:pt x="212" y="82"/>
                </a:cubicBezTo>
                <a:cubicBezTo>
                  <a:pt x="211" y="81"/>
                  <a:pt x="211" y="80"/>
                  <a:pt x="210" y="79"/>
                </a:cubicBezTo>
                <a:close/>
                <a:moveTo>
                  <a:pt x="163" y="77"/>
                </a:moveTo>
                <a:cubicBezTo>
                  <a:pt x="164" y="77"/>
                  <a:pt x="164" y="78"/>
                  <a:pt x="165" y="78"/>
                </a:cubicBezTo>
                <a:cubicBezTo>
                  <a:pt x="166" y="78"/>
                  <a:pt x="167" y="78"/>
                  <a:pt x="168" y="78"/>
                </a:cubicBezTo>
                <a:cubicBezTo>
                  <a:pt x="168" y="78"/>
                  <a:pt x="168" y="78"/>
                  <a:pt x="168" y="78"/>
                </a:cubicBezTo>
                <a:cubicBezTo>
                  <a:pt x="169" y="77"/>
                  <a:pt x="169" y="76"/>
                  <a:pt x="169" y="76"/>
                </a:cubicBezTo>
                <a:cubicBezTo>
                  <a:pt x="169" y="75"/>
                  <a:pt x="168" y="74"/>
                  <a:pt x="168" y="73"/>
                </a:cubicBezTo>
                <a:cubicBezTo>
                  <a:pt x="167" y="74"/>
                  <a:pt x="166" y="74"/>
                  <a:pt x="166" y="74"/>
                </a:cubicBezTo>
                <a:cubicBezTo>
                  <a:pt x="165" y="75"/>
                  <a:pt x="164" y="76"/>
                  <a:pt x="163" y="77"/>
                </a:cubicBezTo>
                <a:close/>
                <a:moveTo>
                  <a:pt x="92" y="43"/>
                </a:moveTo>
                <a:cubicBezTo>
                  <a:pt x="83" y="43"/>
                  <a:pt x="74" y="43"/>
                  <a:pt x="66" y="43"/>
                </a:cubicBezTo>
                <a:cubicBezTo>
                  <a:pt x="72" y="44"/>
                  <a:pt x="78" y="44"/>
                  <a:pt x="84" y="44"/>
                </a:cubicBezTo>
                <a:cubicBezTo>
                  <a:pt x="86" y="44"/>
                  <a:pt x="88" y="44"/>
                  <a:pt x="91" y="44"/>
                </a:cubicBezTo>
                <a:cubicBezTo>
                  <a:pt x="91" y="44"/>
                  <a:pt x="92" y="44"/>
                  <a:pt x="92" y="43"/>
                </a:cubicBezTo>
                <a:close/>
                <a:moveTo>
                  <a:pt x="32" y="76"/>
                </a:moveTo>
                <a:cubicBezTo>
                  <a:pt x="34" y="74"/>
                  <a:pt x="35" y="72"/>
                  <a:pt x="37" y="71"/>
                </a:cubicBezTo>
                <a:cubicBezTo>
                  <a:pt x="36" y="70"/>
                  <a:pt x="35" y="69"/>
                  <a:pt x="35" y="68"/>
                </a:cubicBezTo>
                <a:cubicBezTo>
                  <a:pt x="34" y="70"/>
                  <a:pt x="33" y="71"/>
                  <a:pt x="32" y="73"/>
                </a:cubicBezTo>
                <a:cubicBezTo>
                  <a:pt x="32" y="73"/>
                  <a:pt x="32" y="74"/>
                  <a:pt x="32" y="74"/>
                </a:cubicBezTo>
                <a:cubicBezTo>
                  <a:pt x="32" y="75"/>
                  <a:pt x="32" y="75"/>
                  <a:pt x="32" y="76"/>
                </a:cubicBezTo>
                <a:close/>
                <a:moveTo>
                  <a:pt x="133" y="48"/>
                </a:moveTo>
                <a:cubicBezTo>
                  <a:pt x="133" y="48"/>
                  <a:pt x="133" y="48"/>
                  <a:pt x="133" y="48"/>
                </a:cubicBezTo>
                <a:cubicBezTo>
                  <a:pt x="131" y="48"/>
                  <a:pt x="128" y="48"/>
                  <a:pt x="126" y="48"/>
                </a:cubicBezTo>
                <a:cubicBezTo>
                  <a:pt x="126" y="48"/>
                  <a:pt x="125" y="48"/>
                  <a:pt x="125" y="48"/>
                </a:cubicBezTo>
                <a:cubicBezTo>
                  <a:pt x="125" y="49"/>
                  <a:pt x="124" y="50"/>
                  <a:pt x="124" y="51"/>
                </a:cubicBezTo>
                <a:cubicBezTo>
                  <a:pt x="125" y="51"/>
                  <a:pt x="126" y="51"/>
                  <a:pt x="127" y="51"/>
                </a:cubicBezTo>
                <a:cubicBezTo>
                  <a:pt x="127" y="51"/>
                  <a:pt x="127" y="51"/>
                  <a:pt x="127" y="51"/>
                </a:cubicBezTo>
                <a:cubicBezTo>
                  <a:pt x="128" y="50"/>
                  <a:pt x="128" y="50"/>
                  <a:pt x="129" y="49"/>
                </a:cubicBezTo>
                <a:cubicBezTo>
                  <a:pt x="130" y="49"/>
                  <a:pt x="130" y="49"/>
                  <a:pt x="131" y="50"/>
                </a:cubicBezTo>
                <a:cubicBezTo>
                  <a:pt x="132" y="49"/>
                  <a:pt x="132" y="49"/>
                  <a:pt x="133" y="48"/>
                </a:cubicBezTo>
                <a:close/>
                <a:moveTo>
                  <a:pt x="80" y="56"/>
                </a:moveTo>
                <a:cubicBezTo>
                  <a:pt x="80" y="56"/>
                  <a:pt x="80" y="55"/>
                  <a:pt x="80" y="55"/>
                </a:cubicBezTo>
                <a:cubicBezTo>
                  <a:pt x="80" y="54"/>
                  <a:pt x="77" y="54"/>
                  <a:pt x="77" y="55"/>
                </a:cubicBezTo>
                <a:cubicBezTo>
                  <a:pt x="77" y="55"/>
                  <a:pt x="76" y="55"/>
                  <a:pt x="76" y="55"/>
                </a:cubicBezTo>
                <a:cubicBezTo>
                  <a:pt x="76" y="56"/>
                  <a:pt x="75" y="57"/>
                  <a:pt x="75" y="57"/>
                </a:cubicBezTo>
                <a:cubicBezTo>
                  <a:pt x="75" y="58"/>
                  <a:pt x="75" y="58"/>
                  <a:pt x="75" y="58"/>
                </a:cubicBezTo>
                <a:cubicBezTo>
                  <a:pt x="75" y="59"/>
                  <a:pt x="75" y="59"/>
                  <a:pt x="76" y="59"/>
                </a:cubicBezTo>
                <a:cubicBezTo>
                  <a:pt x="77" y="59"/>
                  <a:pt x="78" y="58"/>
                  <a:pt x="79" y="58"/>
                </a:cubicBezTo>
                <a:cubicBezTo>
                  <a:pt x="80" y="58"/>
                  <a:pt x="80" y="57"/>
                  <a:pt x="80" y="56"/>
                </a:cubicBezTo>
                <a:close/>
                <a:moveTo>
                  <a:pt x="62" y="79"/>
                </a:moveTo>
                <a:cubicBezTo>
                  <a:pt x="62" y="80"/>
                  <a:pt x="62" y="80"/>
                  <a:pt x="62" y="80"/>
                </a:cubicBezTo>
                <a:cubicBezTo>
                  <a:pt x="65" y="77"/>
                  <a:pt x="67" y="75"/>
                  <a:pt x="69" y="72"/>
                </a:cubicBezTo>
                <a:cubicBezTo>
                  <a:pt x="68" y="71"/>
                  <a:pt x="67" y="71"/>
                  <a:pt x="66" y="71"/>
                </a:cubicBezTo>
                <a:cubicBezTo>
                  <a:pt x="65" y="74"/>
                  <a:pt x="63" y="77"/>
                  <a:pt x="62" y="79"/>
                </a:cubicBezTo>
                <a:close/>
                <a:moveTo>
                  <a:pt x="37" y="85"/>
                </a:moveTo>
                <a:cubicBezTo>
                  <a:pt x="37" y="85"/>
                  <a:pt x="37" y="85"/>
                  <a:pt x="37" y="85"/>
                </a:cubicBezTo>
                <a:cubicBezTo>
                  <a:pt x="37" y="85"/>
                  <a:pt x="38" y="85"/>
                  <a:pt x="38" y="85"/>
                </a:cubicBezTo>
                <a:cubicBezTo>
                  <a:pt x="39" y="83"/>
                  <a:pt x="41" y="81"/>
                  <a:pt x="42" y="79"/>
                </a:cubicBezTo>
                <a:cubicBezTo>
                  <a:pt x="43" y="78"/>
                  <a:pt x="43" y="77"/>
                  <a:pt x="43" y="75"/>
                </a:cubicBezTo>
                <a:cubicBezTo>
                  <a:pt x="43" y="75"/>
                  <a:pt x="42" y="76"/>
                  <a:pt x="42" y="76"/>
                </a:cubicBezTo>
                <a:cubicBezTo>
                  <a:pt x="42" y="76"/>
                  <a:pt x="41" y="77"/>
                  <a:pt x="41" y="77"/>
                </a:cubicBezTo>
                <a:cubicBezTo>
                  <a:pt x="40" y="79"/>
                  <a:pt x="38" y="82"/>
                  <a:pt x="37" y="85"/>
                </a:cubicBezTo>
                <a:cubicBezTo>
                  <a:pt x="37" y="85"/>
                  <a:pt x="37" y="85"/>
                  <a:pt x="37" y="85"/>
                </a:cubicBezTo>
                <a:close/>
                <a:moveTo>
                  <a:pt x="135" y="59"/>
                </a:moveTo>
                <a:cubicBezTo>
                  <a:pt x="134" y="57"/>
                  <a:pt x="134" y="57"/>
                  <a:pt x="133" y="57"/>
                </a:cubicBezTo>
                <a:cubicBezTo>
                  <a:pt x="132" y="57"/>
                  <a:pt x="132" y="57"/>
                  <a:pt x="131" y="57"/>
                </a:cubicBezTo>
                <a:cubicBezTo>
                  <a:pt x="130" y="57"/>
                  <a:pt x="130" y="57"/>
                  <a:pt x="130" y="58"/>
                </a:cubicBezTo>
                <a:cubicBezTo>
                  <a:pt x="130" y="59"/>
                  <a:pt x="130" y="61"/>
                  <a:pt x="131" y="62"/>
                </a:cubicBezTo>
                <a:cubicBezTo>
                  <a:pt x="131" y="62"/>
                  <a:pt x="131" y="63"/>
                  <a:pt x="131" y="63"/>
                </a:cubicBezTo>
                <a:cubicBezTo>
                  <a:pt x="132" y="62"/>
                  <a:pt x="134" y="60"/>
                  <a:pt x="135" y="59"/>
                </a:cubicBezTo>
                <a:close/>
                <a:moveTo>
                  <a:pt x="53" y="66"/>
                </a:moveTo>
                <a:cubicBezTo>
                  <a:pt x="54" y="66"/>
                  <a:pt x="54" y="65"/>
                  <a:pt x="54" y="64"/>
                </a:cubicBezTo>
                <a:cubicBezTo>
                  <a:pt x="53" y="62"/>
                  <a:pt x="53" y="60"/>
                  <a:pt x="53" y="58"/>
                </a:cubicBezTo>
                <a:cubicBezTo>
                  <a:pt x="53" y="58"/>
                  <a:pt x="53" y="58"/>
                  <a:pt x="53" y="57"/>
                </a:cubicBezTo>
                <a:cubicBezTo>
                  <a:pt x="52" y="59"/>
                  <a:pt x="51" y="60"/>
                  <a:pt x="50" y="61"/>
                </a:cubicBezTo>
                <a:cubicBezTo>
                  <a:pt x="50" y="61"/>
                  <a:pt x="50" y="62"/>
                  <a:pt x="50" y="62"/>
                </a:cubicBezTo>
                <a:cubicBezTo>
                  <a:pt x="51" y="63"/>
                  <a:pt x="52" y="65"/>
                  <a:pt x="53" y="66"/>
                </a:cubicBezTo>
                <a:close/>
                <a:moveTo>
                  <a:pt x="70" y="50"/>
                </a:moveTo>
                <a:cubicBezTo>
                  <a:pt x="70" y="50"/>
                  <a:pt x="70" y="50"/>
                  <a:pt x="70" y="50"/>
                </a:cubicBezTo>
                <a:cubicBezTo>
                  <a:pt x="72" y="50"/>
                  <a:pt x="74" y="50"/>
                  <a:pt x="76" y="50"/>
                </a:cubicBezTo>
                <a:cubicBezTo>
                  <a:pt x="76" y="50"/>
                  <a:pt x="76" y="50"/>
                  <a:pt x="77" y="50"/>
                </a:cubicBezTo>
                <a:cubicBezTo>
                  <a:pt x="77" y="50"/>
                  <a:pt x="78" y="49"/>
                  <a:pt x="78" y="48"/>
                </a:cubicBezTo>
                <a:cubicBezTo>
                  <a:pt x="76" y="48"/>
                  <a:pt x="73" y="48"/>
                  <a:pt x="71" y="48"/>
                </a:cubicBezTo>
                <a:cubicBezTo>
                  <a:pt x="71" y="49"/>
                  <a:pt x="70" y="49"/>
                  <a:pt x="70" y="50"/>
                </a:cubicBezTo>
                <a:close/>
                <a:moveTo>
                  <a:pt x="71" y="57"/>
                </a:moveTo>
                <a:cubicBezTo>
                  <a:pt x="71" y="56"/>
                  <a:pt x="70" y="55"/>
                  <a:pt x="69" y="54"/>
                </a:cubicBezTo>
                <a:cubicBezTo>
                  <a:pt x="69" y="54"/>
                  <a:pt x="68" y="53"/>
                  <a:pt x="68" y="54"/>
                </a:cubicBezTo>
                <a:cubicBezTo>
                  <a:pt x="67" y="54"/>
                  <a:pt x="67" y="54"/>
                  <a:pt x="67" y="55"/>
                </a:cubicBezTo>
                <a:cubicBezTo>
                  <a:pt x="67" y="57"/>
                  <a:pt x="68" y="58"/>
                  <a:pt x="68" y="60"/>
                </a:cubicBezTo>
                <a:cubicBezTo>
                  <a:pt x="70" y="60"/>
                  <a:pt x="70" y="58"/>
                  <a:pt x="71" y="57"/>
                </a:cubicBezTo>
                <a:close/>
                <a:moveTo>
                  <a:pt x="143" y="65"/>
                </a:moveTo>
                <a:cubicBezTo>
                  <a:pt x="144" y="63"/>
                  <a:pt x="144" y="63"/>
                  <a:pt x="144" y="61"/>
                </a:cubicBezTo>
                <a:cubicBezTo>
                  <a:pt x="144" y="60"/>
                  <a:pt x="144" y="60"/>
                  <a:pt x="143" y="59"/>
                </a:cubicBezTo>
                <a:cubicBezTo>
                  <a:pt x="143" y="59"/>
                  <a:pt x="143" y="58"/>
                  <a:pt x="143" y="57"/>
                </a:cubicBezTo>
                <a:cubicBezTo>
                  <a:pt x="142" y="59"/>
                  <a:pt x="141" y="60"/>
                  <a:pt x="140" y="61"/>
                </a:cubicBezTo>
                <a:cubicBezTo>
                  <a:pt x="141" y="62"/>
                  <a:pt x="142" y="63"/>
                  <a:pt x="143" y="65"/>
                </a:cubicBezTo>
                <a:close/>
                <a:moveTo>
                  <a:pt x="47" y="77"/>
                </a:moveTo>
                <a:cubicBezTo>
                  <a:pt x="46" y="78"/>
                  <a:pt x="46" y="79"/>
                  <a:pt x="45" y="80"/>
                </a:cubicBezTo>
                <a:cubicBezTo>
                  <a:pt x="45" y="81"/>
                  <a:pt x="45" y="83"/>
                  <a:pt x="45" y="85"/>
                </a:cubicBezTo>
                <a:cubicBezTo>
                  <a:pt x="46" y="85"/>
                  <a:pt x="46" y="85"/>
                  <a:pt x="47" y="84"/>
                </a:cubicBezTo>
                <a:cubicBezTo>
                  <a:pt x="47" y="83"/>
                  <a:pt x="47" y="83"/>
                  <a:pt x="47" y="83"/>
                </a:cubicBezTo>
                <a:cubicBezTo>
                  <a:pt x="48" y="82"/>
                  <a:pt x="48" y="81"/>
                  <a:pt x="48" y="80"/>
                </a:cubicBezTo>
                <a:cubicBezTo>
                  <a:pt x="48" y="79"/>
                  <a:pt x="47" y="79"/>
                  <a:pt x="47" y="77"/>
                </a:cubicBezTo>
                <a:close/>
                <a:moveTo>
                  <a:pt x="134" y="86"/>
                </a:moveTo>
                <a:cubicBezTo>
                  <a:pt x="134" y="86"/>
                  <a:pt x="134" y="85"/>
                  <a:pt x="134" y="85"/>
                </a:cubicBezTo>
                <a:cubicBezTo>
                  <a:pt x="134" y="85"/>
                  <a:pt x="134" y="84"/>
                  <a:pt x="134" y="83"/>
                </a:cubicBezTo>
                <a:cubicBezTo>
                  <a:pt x="134" y="83"/>
                  <a:pt x="133" y="82"/>
                  <a:pt x="133" y="82"/>
                </a:cubicBezTo>
                <a:cubicBezTo>
                  <a:pt x="133" y="81"/>
                  <a:pt x="132" y="81"/>
                  <a:pt x="132" y="81"/>
                </a:cubicBezTo>
                <a:cubicBezTo>
                  <a:pt x="131" y="81"/>
                  <a:pt x="130" y="82"/>
                  <a:pt x="130" y="83"/>
                </a:cubicBezTo>
                <a:cubicBezTo>
                  <a:pt x="130" y="84"/>
                  <a:pt x="130" y="84"/>
                  <a:pt x="130" y="85"/>
                </a:cubicBezTo>
                <a:cubicBezTo>
                  <a:pt x="131" y="85"/>
                  <a:pt x="132" y="86"/>
                  <a:pt x="134" y="86"/>
                </a:cubicBezTo>
                <a:close/>
                <a:moveTo>
                  <a:pt x="215" y="73"/>
                </a:moveTo>
                <a:cubicBezTo>
                  <a:pt x="215" y="73"/>
                  <a:pt x="215" y="73"/>
                  <a:pt x="215" y="73"/>
                </a:cubicBezTo>
                <a:cubicBezTo>
                  <a:pt x="214" y="74"/>
                  <a:pt x="213" y="76"/>
                  <a:pt x="212" y="77"/>
                </a:cubicBezTo>
                <a:cubicBezTo>
                  <a:pt x="213" y="78"/>
                  <a:pt x="213" y="79"/>
                  <a:pt x="214" y="80"/>
                </a:cubicBezTo>
                <a:cubicBezTo>
                  <a:pt x="214" y="79"/>
                  <a:pt x="215" y="78"/>
                  <a:pt x="216" y="78"/>
                </a:cubicBezTo>
                <a:cubicBezTo>
                  <a:pt x="216" y="77"/>
                  <a:pt x="216" y="77"/>
                  <a:pt x="216" y="77"/>
                </a:cubicBezTo>
                <a:cubicBezTo>
                  <a:pt x="216" y="76"/>
                  <a:pt x="216" y="74"/>
                  <a:pt x="215" y="73"/>
                </a:cubicBezTo>
                <a:close/>
                <a:moveTo>
                  <a:pt x="113" y="57"/>
                </a:moveTo>
                <a:cubicBezTo>
                  <a:pt x="113" y="57"/>
                  <a:pt x="113" y="57"/>
                  <a:pt x="113" y="57"/>
                </a:cubicBezTo>
                <a:cubicBezTo>
                  <a:pt x="111" y="57"/>
                  <a:pt x="110" y="57"/>
                  <a:pt x="109" y="57"/>
                </a:cubicBezTo>
                <a:cubicBezTo>
                  <a:pt x="109" y="57"/>
                  <a:pt x="108" y="58"/>
                  <a:pt x="108" y="58"/>
                </a:cubicBezTo>
                <a:cubicBezTo>
                  <a:pt x="108" y="58"/>
                  <a:pt x="107" y="59"/>
                  <a:pt x="107" y="60"/>
                </a:cubicBezTo>
                <a:cubicBezTo>
                  <a:pt x="107" y="61"/>
                  <a:pt x="108" y="61"/>
                  <a:pt x="108" y="62"/>
                </a:cubicBezTo>
                <a:cubicBezTo>
                  <a:pt x="110" y="60"/>
                  <a:pt x="111" y="59"/>
                  <a:pt x="113" y="57"/>
                </a:cubicBezTo>
                <a:close/>
                <a:moveTo>
                  <a:pt x="158" y="55"/>
                </a:moveTo>
                <a:cubicBezTo>
                  <a:pt x="157" y="55"/>
                  <a:pt x="157" y="56"/>
                  <a:pt x="157" y="57"/>
                </a:cubicBezTo>
                <a:cubicBezTo>
                  <a:pt x="158" y="58"/>
                  <a:pt x="158" y="60"/>
                  <a:pt x="158" y="62"/>
                </a:cubicBezTo>
                <a:cubicBezTo>
                  <a:pt x="158" y="62"/>
                  <a:pt x="158" y="62"/>
                  <a:pt x="158" y="62"/>
                </a:cubicBezTo>
                <a:cubicBezTo>
                  <a:pt x="159" y="61"/>
                  <a:pt x="160" y="61"/>
                  <a:pt x="161" y="60"/>
                </a:cubicBezTo>
                <a:cubicBezTo>
                  <a:pt x="160" y="58"/>
                  <a:pt x="159" y="56"/>
                  <a:pt x="158" y="55"/>
                </a:cubicBezTo>
                <a:close/>
                <a:moveTo>
                  <a:pt x="168" y="68"/>
                </a:moveTo>
                <a:cubicBezTo>
                  <a:pt x="168" y="67"/>
                  <a:pt x="169" y="67"/>
                  <a:pt x="169" y="66"/>
                </a:cubicBezTo>
                <a:cubicBezTo>
                  <a:pt x="168" y="64"/>
                  <a:pt x="168" y="62"/>
                  <a:pt x="168" y="60"/>
                </a:cubicBezTo>
                <a:cubicBezTo>
                  <a:pt x="167" y="61"/>
                  <a:pt x="166" y="62"/>
                  <a:pt x="166" y="63"/>
                </a:cubicBezTo>
                <a:cubicBezTo>
                  <a:pt x="165" y="63"/>
                  <a:pt x="165" y="63"/>
                  <a:pt x="166" y="63"/>
                </a:cubicBezTo>
                <a:cubicBezTo>
                  <a:pt x="166" y="65"/>
                  <a:pt x="167" y="66"/>
                  <a:pt x="168" y="68"/>
                </a:cubicBezTo>
                <a:close/>
                <a:moveTo>
                  <a:pt x="121" y="78"/>
                </a:moveTo>
                <a:cubicBezTo>
                  <a:pt x="121" y="78"/>
                  <a:pt x="122" y="78"/>
                  <a:pt x="122" y="78"/>
                </a:cubicBezTo>
                <a:cubicBezTo>
                  <a:pt x="122" y="79"/>
                  <a:pt x="123" y="79"/>
                  <a:pt x="124" y="79"/>
                </a:cubicBezTo>
                <a:cubicBezTo>
                  <a:pt x="124" y="79"/>
                  <a:pt x="125" y="79"/>
                  <a:pt x="125" y="79"/>
                </a:cubicBezTo>
                <a:cubicBezTo>
                  <a:pt x="125" y="79"/>
                  <a:pt x="125" y="79"/>
                  <a:pt x="125" y="79"/>
                </a:cubicBezTo>
                <a:cubicBezTo>
                  <a:pt x="126" y="78"/>
                  <a:pt x="126" y="77"/>
                  <a:pt x="127" y="76"/>
                </a:cubicBezTo>
                <a:cubicBezTo>
                  <a:pt x="126" y="76"/>
                  <a:pt x="125" y="76"/>
                  <a:pt x="123" y="75"/>
                </a:cubicBezTo>
                <a:cubicBezTo>
                  <a:pt x="123" y="76"/>
                  <a:pt x="122" y="77"/>
                  <a:pt x="121" y="78"/>
                </a:cubicBezTo>
                <a:close/>
                <a:moveTo>
                  <a:pt x="217" y="103"/>
                </a:moveTo>
                <a:cubicBezTo>
                  <a:pt x="217" y="102"/>
                  <a:pt x="217" y="102"/>
                  <a:pt x="217" y="102"/>
                </a:cubicBezTo>
                <a:cubicBezTo>
                  <a:pt x="214" y="104"/>
                  <a:pt x="209" y="110"/>
                  <a:pt x="209" y="111"/>
                </a:cubicBezTo>
                <a:cubicBezTo>
                  <a:pt x="212" y="108"/>
                  <a:pt x="215" y="106"/>
                  <a:pt x="217" y="103"/>
                </a:cubicBezTo>
                <a:close/>
                <a:moveTo>
                  <a:pt x="118" y="82"/>
                </a:moveTo>
                <a:cubicBezTo>
                  <a:pt x="118" y="83"/>
                  <a:pt x="119" y="84"/>
                  <a:pt x="119" y="84"/>
                </a:cubicBezTo>
                <a:cubicBezTo>
                  <a:pt x="120" y="85"/>
                  <a:pt x="120" y="86"/>
                  <a:pt x="121" y="86"/>
                </a:cubicBezTo>
                <a:cubicBezTo>
                  <a:pt x="122" y="85"/>
                  <a:pt x="123" y="83"/>
                  <a:pt x="124" y="82"/>
                </a:cubicBezTo>
                <a:cubicBezTo>
                  <a:pt x="122" y="82"/>
                  <a:pt x="120" y="82"/>
                  <a:pt x="118" y="82"/>
                </a:cubicBezTo>
                <a:close/>
                <a:moveTo>
                  <a:pt x="201" y="32"/>
                </a:moveTo>
                <a:cubicBezTo>
                  <a:pt x="201" y="34"/>
                  <a:pt x="206" y="42"/>
                  <a:pt x="208" y="44"/>
                </a:cubicBezTo>
                <a:cubicBezTo>
                  <a:pt x="208" y="44"/>
                  <a:pt x="209" y="44"/>
                  <a:pt x="209" y="44"/>
                </a:cubicBezTo>
                <a:cubicBezTo>
                  <a:pt x="206" y="40"/>
                  <a:pt x="204" y="36"/>
                  <a:pt x="201" y="32"/>
                </a:cubicBezTo>
                <a:close/>
                <a:moveTo>
                  <a:pt x="89" y="73"/>
                </a:moveTo>
                <a:cubicBezTo>
                  <a:pt x="90" y="73"/>
                  <a:pt x="90" y="73"/>
                  <a:pt x="91" y="73"/>
                </a:cubicBezTo>
                <a:cubicBezTo>
                  <a:pt x="91" y="73"/>
                  <a:pt x="92" y="73"/>
                  <a:pt x="92" y="73"/>
                </a:cubicBezTo>
                <a:cubicBezTo>
                  <a:pt x="93" y="72"/>
                  <a:pt x="93" y="71"/>
                  <a:pt x="94" y="70"/>
                </a:cubicBezTo>
                <a:cubicBezTo>
                  <a:pt x="93" y="69"/>
                  <a:pt x="93" y="69"/>
                  <a:pt x="92" y="68"/>
                </a:cubicBezTo>
                <a:cubicBezTo>
                  <a:pt x="91" y="69"/>
                  <a:pt x="90" y="71"/>
                  <a:pt x="89" y="73"/>
                </a:cubicBezTo>
                <a:close/>
                <a:moveTo>
                  <a:pt x="84" y="65"/>
                </a:moveTo>
                <a:cubicBezTo>
                  <a:pt x="84" y="65"/>
                  <a:pt x="84" y="65"/>
                  <a:pt x="84" y="65"/>
                </a:cubicBezTo>
                <a:cubicBezTo>
                  <a:pt x="86" y="64"/>
                  <a:pt x="87" y="62"/>
                  <a:pt x="88" y="61"/>
                </a:cubicBezTo>
                <a:cubicBezTo>
                  <a:pt x="88" y="59"/>
                  <a:pt x="88" y="59"/>
                  <a:pt x="87" y="60"/>
                </a:cubicBezTo>
                <a:cubicBezTo>
                  <a:pt x="86" y="60"/>
                  <a:pt x="85" y="60"/>
                  <a:pt x="85" y="61"/>
                </a:cubicBezTo>
                <a:cubicBezTo>
                  <a:pt x="85" y="61"/>
                  <a:pt x="84" y="62"/>
                  <a:pt x="84" y="62"/>
                </a:cubicBezTo>
                <a:cubicBezTo>
                  <a:pt x="84" y="62"/>
                  <a:pt x="84" y="63"/>
                  <a:pt x="84" y="63"/>
                </a:cubicBezTo>
                <a:cubicBezTo>
                  <a:pt x="84" y="64"/>
                  <a:pt x="84" y="65"/>
                  <a:pt x="84" y="65"/>
                </a:cubicBezTo>
                <a:close/>
                <a:moveTo>
                  <a:pt x="99" y="63"/>
                </a:moveTo>
                <a:cubicBezTo>
                  <a:pt x="99" y="63"/>
                  <a:pt x="100" y="63"/>
                  <a:pt x="100" y="63"/>
                </a:cubicBezTo>
                <a:cubicBezTo>
                  <a:pt x="101" y="62"/>
                  <a:pt x="102" y="61"/>
                  <a:pt x="103" y="59"/>
                </a:cubicBezTo>
                <a:cubicBezTo>
                  <a:pt x="103" y="59"/>
                  <a:pt x="103" y="58"/>
                  <a:pt x="102" y="58"/>
                </a:cubicBezTo>
                <a:cubicBezTo>
                  <a:pt x="101" y="58"/>
                  <a:pt x="100" y="58"/>
                  <a:pt x="99" y="58"/>
                </a:cubicBezTo>
                <a:cubicBezTo>
                  <a:pt x="99" y="60"/>
                  <a:pt x="99" y="61"/>
                  <a:pt x="99" y="62"/>
                </a:cubicBezTo>
                <a:cubicBezTo>
                  <a:pt x="99" y="62"/>
                  <a:pt x="99" y="63"/>
                  <a:pt x="99" y="63"/>
                </a:cubicBezTo>
                <a:close/>
                <a:moveTo>
                  <a:pt x="154" y="48"/>
                </a:moveTo>
                <a:cubicBezTo>
                  <a:pt x="154" y="48"/>
                  <a:pt x="154" y="48"/>
                  <a:pt x="153" y="48"/>
                </a:cubicBezTo>
                <a:cubicBezTo>
                  <a:pt x="153" y="49"/>
                  <a:pt x="152" y="50"/>
                  <a:pt x="151" y="50"/>
                </a:cubicBezTo>
                <a:cubicBezTo>
                  <a:pt x="150" y="50"/>
                  <a:pt x="149" y="49"/>
                  <a:pt x="149" y="49"/>
                </a:cubicBezTo>
                <a:cubicBezTo>
                  <a:pt x="148" y="50"/>
                  <a:pt x="148" y="50"/>
                  <a:pt x="147" y="51"/>
                </a:cubicBezTo>
                <a:cubicBezTo>
                  <a:pt x="149" y="51"/>
                  <a:pt x="153" y="52"/>
                  <a:pt x="154" y="51"/>
                </a:cubicBezTo>
                <a:cubicBezTo>
                  <a:pt x="154" y="50"/>
                  <a:pt x="154" y="49"/>
                  <a:pt x="154" y="48"/>
                </a:cubicBezTo>
                <a:close/>
                <a:moveTo>
                  <a:pt x="39" y="61"/>
                </a:moveTo>
                <a:cubicBezTo>
                  <a:pt x="39" y="61"/>
                  <a:pt x="39" y="61"/>
                  <a:pt x="38" y="61"/>
                </a:cubicBezTo>
                <a:cubicBezTo>
                  <a:pt x="38" y="63"/>
                  <a:pt x="37" y="64"/>
                  <a:pt x="36" y="65"/>
                </a:cubicBezTo>
                <a:cubicBezTo>
                  <a:pt x="37" y="66"/>
                  <a:pt x="37" y="67"/>
                  <a:pt x="38" y="68"/>
                </a:cubicBezTo>
                <a:cubicBezTo>
                  <a:pt x="39" y="68"/>
                  <a:pt x="39" y="67"/>
                  <a:pt x="39" y="67"/>
                </a:cubicBezTo>
                <a:cubicBezTo>
                  <a:pt x="40" y="66"/>
                  <a:pt x="40" y="66"/>
                  <a:pt x="40" y="66"/>
                </a:cubicBezTo>
                <a:cubicBezTo>
                  <a:pt x="39" y="64"/>
                  <a:pt x="39" y="63"/>
                  <a:pt x="39" y="61"/>
                </a:cubicBezTo>
                <a:close/>
                <a:moveTo>
                  <a:pt x="102" y="86"/>
                </a:moveTo>
                <a:cubicBezTo>
                  <a:pt x="104" y="86"/>
                  <a:pt x="106" y="86"/>
                  <a:pt x="107" y="86"/>
                </a:cubicBezTo>
                <a:cubicBezTo>
                  <a:pt x="107" y="85"/>
                  <a:pt x="107" y="84"/>
                  <a:pt x="107" y="83"/>
                </a:cubicBezTo>
                <a:cubicBezTo>
                  <a:pt x="107" y="83"/>
                  <a:pt x="106" y="83"/>
                  <a:pt x="106" y="83"/>
                </a:cubicBezTo>
                <a:cubicBezTo>
                  <a:pt x="105" y="83"/>
                  <a:pt x="105" y="83"/>
                  <a:pt x="105" y="83"/>
                </a:cubicBezTo>
                <a:cubicBezTo>
                  <a:pt x="104" y="84"/>
                  <a:pt x="103" y="85"/>
                  <a:pt x="102" y="86"/>
                </a:cubicBezTo>
                <a:close/>
                <a:moveTo>
                  <a:pt x="87" y="75"/>
                </a:moveTo>
                <a:cubicBezTo>
                  <a:pt x="86" y="77"/>
                  <a:pt x="85" y="79"/>
                  <a:pt x="84" y="81"/>
                </a:cubicBezTo>
                <a:cubicBezTo>
                  <a:pt x="85" y="81"/>
                  <a:pt x="85" y="81"/>
                  <a:pt x="86" y="81"/>
                </a:cubicBezTo>
                <a:cubicBezTo>
                  <a:pt x="87" y="79"/>
                  <a:pt x="88" y="77"/>
                  <a:pt x="89" y="76"/>
                </a:cubicBezTo>
                <a:cubicBezTo>
                  <a:pt x="89" y="76"/>
                  <a:pt x="90" y="75"/>
                  <a:pt x="90" y="75"/>
                </a:cubicBezTo>
                <a:cubicBezTo>
                  <a:pt x="89" y="75"/>
                  <a:pt x="88" y="75"/>
                  <a:pt x="87" y="75"/>
                </a:cubicBezTo>
                <a:close/>
                <a:moveTo>
                  <a:pt x="155" y="78"/>
                </a:moveTo>
                <a:cubicBezTo>
                  <a:pt x="156" y="78"/>
                  <a:pt x="157" y="78"/>
                  <a:pt x="158" y="78"/>
                </a:cubicBezTo>
                <a:cubicBezTo>
                  <a:pt x="158" y="78"/>
                  <a:pt x="159" y="78"/>
                  <a:pt x="159" y="77"/>
                </a:cubicBezTo>
                <a:cubicBezTo>
                  <a:pt x="160" y="77"/>
                  <a:pt x="161" y="76"/>
                  <a:pt x="161" y="75"/>
                </a:cubicBezTo>
                <a:cubicBezTo>
                  <a:pt x="162" y="75"/>
                  <a:pt x="162" y="74"/>
                  <a:pt x="162" y="74"/>
                </a:cubicBezTo>
                <a:cubicBezTo>
                  <a:pt x="162" y="74"/>
                  <a:pt x="161" y="74"/>
                  <a:pt x="161" y="74"/>
                </a:cubicBezTo>
                <a:cubicBezTo>
                  <a:pt x="160" y="74"/>
                  <a:pt x="159" y="74"/>
                  <a:pt x="159" y="75"/>
                </a:cubicBezTo>
                <a:cubicBezTo>
                  <a:pt x="158" y="76"/>
                  <a:pt x="158" y="76"/>
                  <a:pt x="157" y="76"/>
                </a:cubicBezTo>
                <a:cubicBezTo>
                  <a:pt x="157" y="76"/>
                  <a:pt x="157" y="76"/>
                  <a:pt x="156" y="75"/>
                </a:cubicBezTo>
                <a:cubicBezTo>
                  <a:pt x="156" y="76"/>
                  <a:pt x="155" y="77"/>
                  <a:pt x="155" y="78"/>
                </a:cubicBezTo>
                <a:close/>
                <a:moveTo>
                  <a:pt x="211" y="60"/>
                </a:moveTo>
                <a:cubicBezTo>
                  <a:pt x="212" y="59"/>
                  <a:pt x="212" y="59"/>
                  <a:pt x="213" y="58"/>
                </a:cubicBezTo>
                <a:cubicBezTo>
                  <a:pt x="214" y="58"/>
                  <a:pt x="214" y="57"/>
                  <a:pt x="213" y="56"/>
                </a:cubicBezTo>
                <a:cubicBezTo>
                  <a:pt x="213" y="55"/>
                  <a:pt x="212" y="55"/>
                  <a:pt x="212" y="54"/>
                </a:cubicBezTo>
                <a:cubicBezTo>
                  <a:pt x="211" y="55"/>
                  <a:pt x="211" y="55"/>
                  <a:pt x="210" y="56"/>
                </a:cubicBezTo>
                <a:cubicBezTo>
                  <a:pt x="210" y="56"/>
                  <a:pt x="210" y="57"/>
                  <a:pt x="210" y="57"/>
                </a:cubicBezTo>
                <a:cubicBezTo>
                  <a:pt x="210" y="58"/>
                  <a:pt x="211" y="59"/>
                  <a:pt x="211" y="60"/>
                </a:cubicBezTo>
                <a:close/>
                <a:moveTo>
                  <a:pt x="230" y="84"/>
                </a:moveTo>
                <a:cubicBezTo>
                  <a:pt x="229" y="84"/>
                  <a:pt x="229" y="83"/>
                  <a:pt x="229" y="82"/>
                </a:cubicBezTo>
                <a:cubicBezTo>
                  <a:pt x="228" y="82"/>
                  <a:pt x="228" y="81"/>
                  <a:pt x="227" y="81"/>
                </a:cubicBezTo>
                <a:cubicBezTo>
                  <a:pt x="227" y="81"/>
                  <a:pt x="226" y="86"/>
                  <a:pt x="227" y="87"/>
                </a:cubicBezTo>
                <a:cubicBezTo>
                  <a:pt x="228" y="86"/>
                  <a:pt x="229" y="86"/>
                  <a:pt x="230" y="84"/>
                </a:cubicBezTo>
                <a:close/>
                <a:moveTo>
                  <a:pt x="21" y="43"/>
                </a:moveTo>
                <a:cubicBezTo>
                  <a:pt x="17" y="43"/>
                  <a:pt x="14" y="43"/>
                  <a:pt x="11" y="43"/>
                </a:cubicBezTo>
                <a:cubicBezTo>
                  <a:pt x="11" y="43"/>
                  <a:pt x="11" y="44"/>
                  <a:pt x="10" y="44"/>
                </a:cubicBezTo>
                <a:cubicBezTo>
                  <a:pt x="11" y="44"/>
                  <a:pt x="11" y="44"/>
                  <a:pt x="11" y="44"/>
                </a:cubicBezTo>
                <a:cubicBezTo>
                  <a:pt x="14" y="44"/>
                  <a:pt x="17" y="45"/>
                  <a:pt x="19" y="45"/>
                </a:cubicBezTo>
                <a:cubicBezTo>
                  <a:pt x="20" y="45"/>
                  <a:pt x="20" y="45"/>
                  <a:pt x="21" y="43"/>
                </a:cubicBezTo>
                <a:close/>
                <a:moveTo>
                  <a:pt x="73" y="91"/>
                </a:moveTo>
                <a:cubicBezTo>
                  <a:pt x="73" y="90"/>
                  <a:pt x="73" y="89"/>
                  <a:pt x="73" y="88"/>
                </a:cubicBezTo>
                <a:cubicBezTo>
                  <a:pt x="70" y="88"/>
                  <a:pt x="69" y="88"/>
                  <a:pt x="68" y="90"/>
                </a:cubicBezTo>
                <a:cubicBezTo>
                  <a:pt x="68" y="91"/>
                  <a:pt x="69" y="91"/>
                  <a:pt x="69" y="91"/>
                </a:cubicBezTo>
                <a:cubicBezTo>
                  <a:pt x="70" y="91"/>
                  <a:pt x="71" y="91"/>
                  <a:pt x="73" y="91"/>
                </a:cubicBezTo>
                <a:close/>
                <a:moveTo>
                  <a:pt x="103" y="77"/>
                </a:moveTo>
                <a:cubicBezTo>
                  <a:pt x="102" y="77"/>
                  <a:pt x="102" y="77"/>
                  <a:pt x="101" y="77"/>
                </a:cubicBezTo>
                <a:cubicBezTo>
                  <a:pt x="99" y="77"/>
                  <a:pt x="99" y="77"/>
                  <a:pt x="98" y="78"/>
                </a:cubicBezTo>
                <a:cubicBezTo>
                  <a:pt x="98" y="79"/>
                  <a:pt x="97" y="79"/>
                  <a:pt x="97" y="80"/>
                </a:cubicBezTo>
                <a:cubicBezTo>
                  <a:pt x="97" y="80"/>
                  <a:pt x="97" y="80"/>
                  <a:pt x="97" y="80"/>
                </a:cubicBezTo>
                <a:cubicBezTo>
                  <a:pt x="98" y="80"/>
                  <a:pt x="99" y="80"/>
                  <a:pt x="101" y="80"/>
                </a:cubicBezTo>
                <a:cubicBezTo>
                  <a:pt x="101" y="80"/>
                  <a:pt x="101" y="80"/>
                  <a:pt x="101" y="80"/>
                </a:cubicBezTo>
                <a:cubicBezTo>
                  <a:pt x="102" y="79"/>
                  <a:pt x="102" y="78"/>
                  <a:pt x="103" y="77"/>
                </a:cubicBezTo>
                <a:close/>
                <a:moveTo>
                  <a:pt x="53" y="71"/>
                </a:moveTo>
                <a:cubicBezTo>
                  <a:pt x="51" y="72"/>
                  <a:pt x="50" y="74"/>
                  <a:pt x="49" y="75"/>
                </a:cubicBezTo>
                <a:cubicBezTo>
                  <a:pt x="49" y="76"/>
                  <a:pt x="49" y="77"/>
                  <a:pt x="50" y="78"/>
                </a:cubicBezTo>
                <a:cubicBezTo>
                  <a:pt x="51" y="76"/>
                  <a:pt x="52" y="74"/>
                  <a:pt x="53" y="72"/>
                </a:cubicBezTo>
                <a:cubicBezTo>
                  <a:pt x="53" y="71"/>
                  <a:pt x="53" y="71"/>
                  <a:pt x="53" y="71"/>
                </a:cubicBezTo>
                <a:close/>
                <a:moveTo>
                  <a:pt x="138" y="69"/>
                </a:moveTo>
                <a:cubicBezTo>
                  <a:pt x="138" y="69"/>
                  <a:pt x="137" y="69"/>
                  <a:pt x="137" y="69"/>
                </a:cubicBezTo>
                <a:cubicBezTo>
                  <a:pt x="135" y="69"/>
                  <a:pt x="135" y="69"/>
                  <a:pt x="134" y="71"/>
                </a:cubicBezTo>
                <a:cubicBezTo>
                  <a:pt x="133" y="71"/>
                  <a:pt x="133" y="72"/>
                  <a:pt x="133" y="73"/>
                </a:cubicBezTo>
                <a:cubicBezTo>
                  <a:pt x="134" y="73"/>
                  <a:pt x="134" y="73"/>
                  <a:pt x="135" y="73"/>
                </a:cubicBezTo>
                <a:cubicBezTo>
                  <a:pt x="135" y="73"/>
                  <a:pt x="135" y="73"/>
                  <a:pt x="136" y="72"/>
                </a:cubicBezTo>
                <a:cubicBezTo>
                  <a:pt x="137" y="71"/>
                  <a:pt x="137" y="70"/>
                  <a:pt x="138" y="69"/>
                </a:cubicBezTo>
                <a:close/>
                <a:moveTo>
                  <a:pt x="196" y="90"/>
                </a:moveTo>
                <a:cubicBezTo>
                  <a:pt x="196" y="90"/>
                  <a:pt x="196" y="90"/>
                  <a:pt x="196" y="90"/>
                </a:cubicBezTo>
                <a:cubicBezTo>
                  <a:pt x="195" y="91"/>
                  <a:pt x="193" y="92"/>
                  <a:pt x="194" y="94"/>
                </a:cubicBezTo>
                <a:cubicBezTo>
                  <a:pt x="194" y="95"/>
                  <a:pt x="194" y="95"/>
                  <a:pt x="194" y="96"/>
                </a:cubicBezTo>
                <a:cubicBezTo>
                  <a:pt x="194" y="96"/>
                  <a:pt x="194" y="97"/>
                  <a:pt x="194" y="97"/>
                </a:cubicBezTo>
                <a:cubicBezTo>
                  <a:pt x="195" y="96"/>
                  <a:pt x="195" y="95"/>
                  <a:pt x="196" y="94"/>
                </a:cubicBezTo>
                <a:cubicBezTo>
                  <a:pt x="196" y="94"/>
                  <a:pt x="196" y="94"/>
                  <a:pt x="196" y="93"/>
                </a:cubicBezTo>
                <a:cubicBezTo>
                  <a:pt x="196" y="92"/>
                  <a:pt x="196" y="91"/>
                  <a:pt x="196" y="90"/>
                </a:cubicBezTo>
                <a:close/>
                <a:moveTo>
                  <a:pt x="59" y="67"/>
                </a:moveTo>
                <a:cubicBezTo>
                  <a:pt x="60" y="67"/>
                  <a:pt x="61" y="67"/>
                  <a:pt x="62" y="68"/>
                </a:cubicBezTo>
                <a:cubicBezTo>
                  <a:pt x="63" y="68"/>
                  <a:pt x="63" y="68"/>
                  <a:pt x="64" y="67"/>
                </a:cubicBezTo>
                <a:cubicBezTo>
                  <a:pt x="63" y="66"/>
                  <a:pt x="63" y="65"/>
                  <a:pt x="62" y="64"/>
                </a:cubicBezTo>
                <a:cubicBezTo>
                  <a:pt x="60" y="64"/>
                  <a:pt x="60" y="66"/>
                  <a:pt x="59" y="67"/>
                </a:cubicBezTo>
                <a:close/>
                <a:moveTo>
                  <a:pt x="15" y="90"/>
                </a:moveTo>
                <a:cubicBezTo>
                  <a:pt x="16" y="89"/>
                  <a:pt x="16" y="88"/>
                  <a:pt x="16" y="88"/>
                </a:cubicBezTo>
                <a:cubicBezTo>
                  <a:pt x="17" y="86"/>
                  <a:pt x="16" y="86"/>
                  <a:pt x="16" y="85"/>
                </a:cubicBezTo>
                <a:cubicBezTo>
                  <a:pt x="15" y="85"/>
                  <a:pt x="15" y="85"/>
                  <a:pt x="15" y="86"/>
                </a:cubicBezTo>
                <a:cubicBezTo>
                  <a:pt x="14" y="86"/>
                  <a:pt x="14" y="85"/>
                  <a:pt x="14" y="85"/>
                </a:cubicBezTo>
                <a:cubicBezTo>
                  <a:pt x="13" y="86"/>
                  <a:pt x="13" y="87"/>
                  <a:pt x="13" y="89"/>
                </a:cubicBezTo>
                <a:cubicBezTo>
                  <a:pt x="14" y="89"/>
                  <a:pt x="15" y="89"/>
                  <a:pt x="15" y="90"/>
                </a:cubicBezTo>
                <a:close/>
                <a:moveTo>
                  <a:pt x="204" y="52"/>
                </a:moveTo>
                <a:cubicBezTo>
                  <a:pt x="204" y="54"/>
                  <a:pt x="202" y="54"/>
                  <a:pt x="202" y="56"/>
                </a:cubicBezTo>
                <a:cubicBezTo>
                  <a:pt x="203" y="57"/>
                  <a:pt x="204" y="57"/>
                  <a:pt x="205" y="57"/>
                </a:cubicBezTo>
                <a:cubicBezTo>
                  <a:pt x="205" y="57"/>
                  <a:pt x="206" y="56"/>
                  <a:pt x="206" y="56"/>
                </a:cubicBezTo>
                <a:cubicBezTo>
                  <a:pt x="206" y="55"/>
                  <a:pt x="205" y="53"/>
                  <a:pt x="204" y="52"/>
                </a:cubicBezTo>
                <a:close/>
                <a:moveTo>
                  <a:pt x="121" y="61"/>
                </a:moveTo>
                <a:cubicBezTo>
                  <a:pt x="120" y="60"/>
                  <a:pt x="119" y="59"/>
                  <a:pt x="119" y="57"/>
                </a:cubicBezTo>
                <a:cubicBezTo>
                  <a:pt x="118" y="58"/>
                  <a:pt x="117" y="59"/>
                  <a:pt x="117" y="60"/>
                </a:cubicBezTo>
                <a:cubicBezTo>
                  <a:pt x="117" y="61"/>
                  <a:pt x="118" y="62"/>
                  <a:pt x="118" y="64"/>
                </a:cubicBezTo>
                <a:cubicBezTo>
                  <a:pt x="119" y="63"/>
                  <a:pt x="120" y="62"/>
                  <a:pt x="121" y="61"/>
                </a:cubicBezTo>
                <a:close/>
                <a:moveTo>
                  <a:pt x="171" y="87"/>
                </a:moveTo>
                <a:cubicBezTo>
                  <a:pt x="173" y="84"/>
                  <a:pt x="174" y="82"/>
                  <a:pt x="175" y="80"/>
                </a:cubicBezTo>
                <a:cubicBezTo>
                  <a:pt x="175" y="80"/>
                  <a:pt x="175" y="79"/>
                  <a:pt x="175" y="79"/>
                </a:cubicBezTo>
                <a:cubicBezTo>
                  <a:pt x="173" y="81"/>
                  <a:pt x="172" y="83"/>
                  <a:pt x="170" y="85"/>
                </a:cubicBezTo>
                <a:cubicBezTo>
                  <a:pt x="170" y="85"/>
                  <a:pt x="171" y="86"/>
                  <a:pt x="171" y="87"/>
                </a:cubicBezTo>
                <a:close/>
                <a:moveTo>
                  <a:pt x="91" y="50"/>
                </a:moveTo>
                <a:cubicBezTo>
                  <a:pt x="93" y="50"/>
                  <a:pt x="94" y="50"/>
                  <a:pt x="96" y="50"/>
                </a:cubicBezTo>
                <a:cubicBezTo>
                  <a:pt x="96" y="50"/>
                  <a:pt x="96" y="49"/>
                  <a:pt x="97" y="49"/>
                </a:cubicBezTo>
                <a:cubicBezTo>
                  <a:pt x="97" y="49"/>
                  <a:pt x="98" y="49"/>
                  <a:pt x="98" y="49"/>
                </a:cubicBezTo>
                <a:cubicBezTo>
                  <a:pt x="99" y="49"/>
                  <a:pt x="99" y="49"/>
                  <a:pt x="99" y="48"/>
                </a:cubicBezTo>
                <a:cubicBezTo>
                  <a:pt x="97" y="48"/>
                  <a:pt x="95" y="48"/>
                  <a:pt x="93" y="48"/>
                </a:cubicBezTo>
                <a:cubicBezTo>
                  <a:pt x="93" y="48"/>
                  <a:pt x="93" y="48"/>
                  <a:pt x="93" y="49"/>
                </a:cubicBezTo>
                <a:cubicBezTo>
                  <a:pt x="92" y="49"/>
                  <a:pt x="92" y="50"/>
                  <a:pt x="91" y="50"/>
                </a:cubicBezTo>
                <a:close/>
                <a:moveTo>
                  <a:pt x="140" y="92"/>
                </a:moveTo>
                <a:cubicBezTo>
                  <a:pt x="139" y="91"/>
                  <a:pt x="138" y="90"/>
                  <a:pt x="137" y="89"/>
                </a:cubicBezTo>
                <a:cubicBezTo>
                  <a:pt x="136" y="90"/>
                  <a:pt x="135" y="91"/>
                  <a:pt x="134" y="92"/>
                </a:cubicBezTo>
                <a:cubicBezTo>
                  <a:pt x="136" y="92"/>
                  <a:pt x="138" y="92"/>
                  <a:pt x="140" y="92"/>
                </a:cubicBezTo>
                <a:close/>
                <a:moveTo>
                  <a:pt x="166" y="97"/>
                </a:moveTo>
                <a:cubicBezTo>
                  <a:pt x="163" y="97"/>
                  <a:pt x="140" y="97"/>
                  <a:pt x="131" y="97"/>
                </a:cubicBezTo>
                <a:cubicBezTo>
                  <a:pt x="143" y="97"/>
                  <a:pt x="155" y="97"/>
                  <a:pt x="166" y="97"/>
                </a:cubicBezTo>
                <a:close/>
                <a:moveTo>
                  <a:pt x="145" y="72"/>
                </a:moveTo>
                <a:cubicBezTo>
                  <a:pt x="149" y="73"/>
                  <a:pt x="150" y="72"/>
                  <a:pt x="151" y="70"/>
                </a:cubicBezTo>
                <a:cubicBezTo>
                  <a:pt x="150" y="70"/>
                  <a:pt x="149" y="70"/>
                  <a:pt x="148" y="70"/>
                </a:cubicBezTo>
                <a:cubicBezTo>
                  <a:pt x="147" y="71"/>
                  <a:pt x="147" y="71"/>
                  <a:pt x="146" y="72"/>
                </a:cubicBezTo>
                <a:cubicBezTo>
                  <a:pt x="146" y="72"/>
                  <a:pt x="145" y="72"/>
                  <a:pt x="145" y="72"/>
                </a:cubicBezTo>
                <a:close/>
                <a:moveTo>
                  <a:pt x="147" y="90"/>
                </a:moveTo>
                <a:cubicBezTo>
                  <a:pt x="147" y="90"/>
                  <a:pt x="147" y="90"/>
                  <a:pt x="147" y="91"/>
                </a:cubicBezTo>
                <a:cubicBezTo>
                  <a:pt x="149" y="89"/>
                  <a:pt x="151" y="87"/>
                  <a:pt x="153" y="85"/>
                </a:cubicBezTo>
                <a:cubicBezTo>
                  <a:pt x="152" y="84"/>
                  <a:pt x="152" y="83"/>
                  <a:pt x="151" y="83"/>
                </a:cubicBezTo>
                <a:cubicBezTo>
                  <a:pt x="150" y="85"/>
                  <a:pt x="148" y="88"/>
                  <a:pt x="147" y="90"/>
                </a:cubicBezTo>
                <a:close/>
                <a:moveTo>
                  <a:pt x="76" y="66"/>
                </a:moveTo>
                <a:cubicBezTo>
                  <a:pt x="75" y="67"/>
                  <a:pt x="74" y="68"/>
                  <a:pt x="73" y="70"/>
                </a:cubicBezTo>
                <a:cubicBezTo>
                  <a:pt x="75" y="70"/>
                  <a:pt x="75" y="70"/>
                  <a:pt x="76" y="70"/>
                </a:cubicBezTo>
                <a:cubicBezTo>
                  <a:pt x="77" y="69"/>
                  <a:pt x="77" y="69"/>
                  <a:pt x="78" y="68"/>
                </a:cubicBezTo>
                <a:cubicBezTo>
                  <a:pt x="77" y="67"/>
                  <a:pt x="77" y="67"/>
                  <a:pt x="76" y="66"/>
                </a:cubicBezTo>
                <a:close/>
                <a:moveTo>
                  <a:pt x="93" y="86"/>
                </a:moveTo>
                <a:cubicBezTo>
                  <a:pt x="94" y="86"/>
                  <a:pt x="95" y="86"/>
                  <a:pt x="96" y="86"/>
                </a:cubicBezTo>
                <a:cubicBezTo>
                  <a:pt x="97" y="86"/>
                  <a:pt x="98" y="86"/>
                  <a:pt x="97" y="85"/>
                </a:cubicBezTo>
                <a:cubicBezTo>
                  <a:pt x="97" y="84"/>
                  <a:pt x="96" y="83"/>
                  <a:pt x="95" y="84"/>
                </a:cubicBezTo>
                <a:cubicBezTo>
                  <a:pt x="95" y="84"/>
                  <a:pt x="94" y="84"/>
                  <a:pt x="94" y="84"/>
                </a:cubicBezTo>
                <a:cubicBezTo>
                  <a:pt x="93" y="84"/>
                  <a:pt x="93" y="84"/>
                  <a:pt x="93" y="85"/>
                </a:cubicBezTo>
                <a:cubicBezTo>
                  <a:pt x="93" y="85"/>
                  <a:pt x="93" y="86"/>
                  <a:pt x="93" y="86"/>
                </a:cubicBezTo>
                <a:close/>
                <a:moveTo>
                  <a:pt x="59" y="53"/>
                </a:moveTo>
                <a:cubicBezTo>
                  <a:pt x="59" y="55"/>
                  <a:pt x="60" y="56"/>
                  <a:pt x="61" y="57"/>
                </a:cubicBezTo>
                <a:cubicBezTo>
                  <a:pt x="62" y="56"/>
                  <a:pt x="63" y="54"/>
                  <a:pt x="63" y="53"/>
                </a:cubicBezTo>
                <a:cubicBezTo>
                  <a:pt x="62" y="53"/>
                  <a:pt x="60" y="53"/>
                  <a:pt x="59" y="53"/>
                </a:cubicBezTo>
                <a:close/>
                <a:moveTo>
                  <a:pt x="192" y="84"/>
                </a:moveTo>
                <a:cubicBezTo>
                  <a:pt x="192" y="84"/>
                  <a:pt x="192" y="84"/>
                  <a:pt x="191" y="84"/>
                </a:cubicBezTo>
                <a:cubicBezTo>
                  <a:pt x="190" y="86"/>
                  <a:pt x="188" y="88"/>
                  <a:pt x="186" y="90"/>
                </a:cubicBezTo>
                <a:cubicBezTo>
                  <a:pt x="186" y="91"/>
                  <a:pt x="187" y="91"/>
                  <a:pt x="187" y="91"/>
                </a:cubicBezTo>
                <a:cubicBezTo>
                  <a:pt x="188" y="90"/>
                  <a:pt x="190" y="88"/>
                  <a:pt x="191" y="86"/>
                </a:cubicBezTo>
                <a:cubicBezTo>
                  <a:pt x="191" y="86"/>
                  <a:pt x="191" y="86"/>
                  <a:pt x="191" y="86"/>
                </a:cubicBezTo>
                <a:cubicBezTo>
                  <a:pt x="192" y="85"/>
                  <a:pt x="192" y="85"/>
                  <a:pt x="192" y="84"/>
                </a:cubicBezTo>
                <a:close/>
                <a:moveTo>
                  <a:pt x="185" y="69"/>
                </a:moveTo>
                <a:cubicBezTo>
                  <a:pt x="186" y="72"/>
                  <a:pt x="185" y="73"/>
                  <a:pt x="182" y="73"/>
                </a:cubicBezTo>
                <a:cubicBezTo>
                  <a:pt x="183" y="74"/>
                  <a:pt x="183" y="75"/>
                  <a:pt x="183" y="75"/>
                </a:cubicBezTo>
                <a:cubicBezTo>
                  <a:pt x="184" y="74"/>
                  <a:pt x="185" y="73"/>
                  <a:pt x="186" y="72"/>
                </a:cubicBezTo>
                <a:cubicBezTo>
                  <a:pt x="186" y="71"/>
                  <a:pt x="186" y="71"/>
                  <a:pt x="186" y="71"/>
                </a:cubicBezTo>
                <a:cubicBezTo>
                  <a:pt x="186" y="70"/>
                  <a:pt x="186" y="69"/>
                  <a:pt x="186" y="67"/>
                </a:cubicBezTo>
                <a:cubicBezTo>
                  <a:pt x="186" y="67"/>
                  <a:pt x="186" y="67"/>
                  <a:pt x="186" y="67"/>
                </a:cubicBezTo>
                <a:cubicBezTo>
                  <a:pt x="185" y="68"/>
                  <a:pt x="185" y="68"/>
                  <a:pt x="185" y="69"/>
                </a:cubicBezTo>
                <a:close/>
                <a:moveTo>
                  <a:pt x="144" y="70"/>
                </a:moveTo>
                <a:cubicBezTo>
                  <a:pt x="143" y="69"/>
                  <a:pt x="143" y="69"/>
                  <a:pt x="143" y="69"/>
                </a:cubicBezTo>
                <a:cubicBezTo>
                  <a:pt x="142" y="69"/>
                  <a:pt x="142" y="69"/>
                  <a:pt x="141" y="70"/>
                </a:cubicBezTo>
                <a:cubicBezTo>
                  <a:pt x="141" y="70"/>
                  <a:pt x="140" y="71"/>
                  <a:pt x="139" y="72"/>
                </a:cubicBezTo>
                <a:cubicBezTo>
                  <a:pt x="139" y="73"/>
                  <a:pt x="139" y="73"/>
                  <a:pt x="139" y="73"/>
                </a:cubicBezTo>
                <a:cubicBezTo>
                  <a:pt x="142" y="73"/>
                  <a:pt x="142" y="73"/>
                  <a:pt x="144" y="70"/>
                </a:cubicBezTo>
                <a:close/>
                <a:moveTo>
                  <a:pt x="195" y="130"/>
                </a:moveTo>
                <a:cubicBezTo>
                  <a:pt x="197" y="127"/>
                  <a:pt x="199" y="125"/>
                  <a:pt x="201" y="123"/>
                </a:cubicBezTo>
                <a:cubicBezTo>
                  <a:pt x="201" y="122"/>
                  <a:pt x="201" y="122"/>
                  <a:pt x="202" y="121"/>
                </a:cubicBezTo>
                <a:cubicBezTo>
                  <a:pt x="202" y="121"/>
                  <a:pt x="201" y="121"/>
                  <a:pt x="201" y="121"/>
                </a:cubicBezTo>
                <a:cubicBezTo>
                  <a:pt x="200" y="122"/>
                  <a:pt x="199" y="124"/>
                  <a:pt x="198" y="125"/>
                </a:cubicBezTo>
                <a:cubicBezTo>
                  <a:pt x="196" y="126"/>
                  <a:pt x="196" y="128"/>
                  <a:pt x="195" y="130"/>
                </a:cubicBezTo>
                <a:close/>
                <a:moveTo>
                  <a:pt x="208" y="102"/>
                </a:moveTo>
                <a:cubicBezTo>
                  <a:pt x="208" y="102"/>
                  <a:pt x="209" y="101"/>
                  <a:pt x="209" y="101"/>
                </a:cubicBezTo>
                <a:cubicBezTo>
                  <a:pt x="211" y="99"/>
                  <a:pt x="212" y="97"/>
                  <a:pt x="213" y="95"/>
                </a:cubicBezTo>
                <a:cubicBezTo>
                  <a:pt x="214" y="95"/>
                  <a:pt x="214" y="94"/>
                  <a:pt x="214" y="94"/>
                </a:cubicBezTo>
                <a:cubicBezTo>
                  <a:pt x="213" y="94"/>
                  <a:pt x="213" y="94"/>
                  <a:pt x="213" y="94"/>
                </a:cubicBezTo>
                <a:cubicBezTo>
                  <a:pt x="213" y="94"/>
                  <a:pt x="213" y="95"/>
                  <a:pt x="213" y="95"/>
                </a:cubicBezTo>
                <a:cubicBezTo>
                  <a:pt x="211" y="96"/>
                  <a:pt x="210" y="98"/>
                  <a:pt x="209" y="99"/>
                </a:cubicBezTo>
                <a:cubicBezTo>
                  <a:pt x="208" y="100"/>
                  <a:pt x="208" y="101"/>
                  <a:pt x="208" y="102"/>
                </a:cubicBezTo>
                <a:close/>
                <a:moveTo>
                  <a:pt x="181" y="76"/>
                </a:moveTo>
                <a:cubicBezTo>
                  <a:pt x="180" y="77"/>
                  <a:pt x="179" y="78"/>
                  <a:pt x="178" y="79"/>
                </a:cubicBezTo>
                <a:cubicBezTo>
                  <a:pt x="178" y="80"/>
                  <a:pt x="178" y="81"/>
                  <a:pt x="178" y="82"/>
                </a:cubicBezTo>
                <a:cubicBezTo>
                  <a:pt x="180" y="80"/>
                  <a:pt x="181" y="79"/>
                  <a:pt x="182" y="77"/>
                </a:cubicBezTo>
                <a:cubicBezTo>
                  <a:pt x="181" y="77"/>
                  <a:pt x="181" y="76"/>
                  <a:pt x="181" y="76"/>
                </a:cubicBezTo>
                <a:close/>
                <a:moveTo>
                  <a:pt x="163" y="58"/>
                </a:moveTo>
                <a:cubicBezTo>
                  <a:pt x="164" y="57"/>
                  <a:pt x="165" y="56"/>
                  <a:pt x="166" y="55"/>
                </a:cubicBezTo>
                <a:cubicBezTo>
                  <a:pt x="164" y="55"/>
                  <a:pt x="163" y="54"/>
                  <a:pt x="161" y="55"/>
                </a:cubicBezTo>
                <a:cubicBezTo>
                  <a:pt x="162" y="56"/>
                  <a:pt x="162" y="57"/>
                  <a:pt x="163" y="58"/>
                </a:cubicBezTo>
                <a:close/>
                <a:moveTo>
                  <a:pt x="105" y="66"/>
                </a:moveTo>
                <a:cubicBezTo>
                  <a:pt x="105" y="66"/>
                  <a:pt x="105" y="66"/>
                  <a:pt x="105" y="66"/>
                </a:cubicBezTo>
                <a:cubicBezTo>
                  <a:pt x="104" y="66"/>
                  <a:pt x="103" y="66"/>
                  <a:pt x="102" y="66"/>
                </a:cubicBezTo>
                <a:cubicBezTo>
                  <a:pt x="102" y="66"/>
                  <a:pt x="102" y="66"/>
                  <a:pt x="102" y="67"/>
                </a:cubicBezTo>
                <a:cubicBezTo>
                  <a:pt x="101" y="67"/>
                  <a:pt x="100" y="68"/>
                  <a:pt x="100" y="69"/>
                </a:cubicBezTo>
                <a:cubicBezTo>
                  <a:pt x="101" y="69"/>
                  <a:pt x="101" y="70"/>
                  <a:pt x="101" y="70"/>
                </a:cubicBezTo>
                <a:cubicBezTo>
                  <a:pt x="102" y="70"/>
                  <a:pt x="102" y="70"/>
                  <a:pt x="102" y="69"/>
                </a:cubicBezTo>
                <a:cubicBezTo>
                  <a:pt x="103" y="68"/>
                  <a:pt x="104" y="67"/>
                  <a:pt x="105" y="66"/>
                </a:cubicBezTo>
                <a:close/>
                <a:moveTo>
                  <a:pt x="43" y="69"/>
                </a:moveTo>
                <a:cubicBezTo>
                  <a:pt x="43" y="69"/>
                  <a:pt x="43" y="69"/>
                  <a:pt x="43" y="69"/>
                </a:cubicBezTo>
                <a:cubicBezTo>
                  <a:pt x="44" y="66"/>
                  <a:pt x="46" y="64"/>
                  <a:pt x="47" y="62"/>
                </a:cubicBezTo>
                <a:cubicBezTo>
                  <a:pt x="47" y="61"/>
                  <a:pt x="47" y="61"/>
                  <a:pt x="47" y="61"/>
                </a:cubicBezTo>
                <a:cubicBezTo>
                  <a:pt x="47" y="61"/>
                  <a:pt x="46" y="61"/>
                  <a:pt x="46" y="62"/>
                </a:cubicBezTo>
                <a:cubicBezTo>
                  <a:pt x="45" y="63"/>
                  <a:pt x="44" y="64"/>
                  <a:pt x="43" y="66"/>
                </a:cubicBezTo>
                <a:cubicBezTo>
                  <a:pt x="42" y="67"/>
                  <a:pt x="42" y="68"/>
                  <a:pt x="43" y="69"/>
                </a:cubicBezTo>
                <a:close/>
                <a:moveTo>
                  <a:pt x="49" y="92"/>
                </a:moveTo>
                <a:cubicBezTo>
                  <a:pt x="49" y="92"/>
                  <a:pt x="49" y="92"/>
                  <a:pt x="49" y="92"/>
                </a:cubicBezTo>
                <a:cubicBezTo>
                  <a:pt x="51" y="92"/>
                  <a:pt x="52" y="92"/>
                  <a:pt x="53" y="92"/>
                </a:cubicBezTo>
                <a:cubicBezTo>
                  <a:pt x="53" y="91"/>
                  <a:pt x="53" y="91"/>
                  <a:pt x="53" y="90"/>
                </a:cubicBezTo>
                <a:cubicBezTo>
                  <a:pt x="53" y="90"/>
                  <a:pt x="52" y="90"/>
                  <a:pt x="51" y="90"/>
                </a:cubicBezTo>
                <a:cubicBezTo>
                  <a:pt x="51" y="90"/>
                  <a:pt x="51" y="90"/>
                  <a:pt x="50" y="90"/>
                </a:cubicBezTo>
                <a:cubicBezTo>
                  <a:pt x="50" y="91"/>
                  <a:pt x="50" y="91"/>
                  <a:pt x="49" y="92"/>
                </a:cubicBezTo>
                <a:close/>
                <a:moveTo>
                  <a:pt x="149" y="76"/>
                </a:moveTo>
                <a:cubicBezTo>
                  <a:pt x="149" y="77"/>
                  <a:pt x="150" y="77"/>
                  <a:pt x="150" y="77"/>
                </a:cubicBezTo>
                <a:cubicBezTo>
                  <a:pt x="151" y="78"/>
                  <a:pt x="152" y="78"/>
                  <a:pt x="152" y="77"/>
                </a:cubicBezTo>
                <a:cubicBezTo>
                  <a:pt x="153" y="77"/>
                  <a:pt x="153" y="76"/>
                  <a:pt x="154" y="75"/>
                </a:cubicBezTo>
                <a:cubicBezTo>
                  <a:pt x="153" y="75"/>
                  <a:pt x="152" y="75"/>
                  <a:pt x="152" y="75"/>
                </a:cubicBezTo>
                <a:cubicBezTo>
                  <a:pt x="150" y="75"/>
                  <a:pt x="150" y="75"/>
                  <a:pt x="149" y="76"/>
                </a:cubicBezTo>
                <a:close/>
                <a:moveTo>
                  <a:pt x="202" y="86"/>
                </a:moveTo>
                <a:cubicBezTo>
                  <a:pt x="201" y="86"/>
                  <a:pt x="201" y="85"/>
                  <a:pt x="201" y="85"/>
                </a:cubicBezTo>
                <a:cubicBezTo>
                  <a:pt x="201" y="85"/>
                  <a:pt x="201" y="85"/>
                  <a:pt x="201" y="85"/>
                </a:cubicBezTo>
                <a:cubicBezTo>
                  <a:pt x="198" y="87"/>
                  <a:pt x="198" y="87"/>
                  <a:pt x="199" y="90"/>
                </a:cubicBezTo>
                <a:cubicBezTo>
                  <a:pt x="200" y="89"/>
                  <a:pt x="201" y="88"/>
                  <a:pt x="202" y="86"/>
                </a:cubicBezTo>
                <a:close/>
                <a:moveTo>
                  <a:pt x="116" y="48"/>
                </a:moveTo>
                <a:cubicBezTo>
                  <a:pt x="117" y="49"/>
                  <a:pt x="117" y="50"/>
                  <a:pt x="118" y="50"/>
                </a:cubicBezTo>
                <a:cubicBezTo>
                  <a:pt x="118" y="51"/>
                  <a:pt x="118" y="51"/>
                  <a:pt x="119" y="50"/>
                </a:cubicBezTo>
                <a:cubicBezTo>
                  <a:pt x="120" y="50"/>
                  <a:pt x="120" y="49"/>
                  <a:pt x="121" y="48"/>
                </a:cubicBezTo>
                <a:cubicBezTo>
                  <a:pt x="119" y="48"/>
                  <a:pt x="118" y="48"/>
                  <a:pt x="116" y="48"/>
                </a:cubicBezTo>
                <a:close/>
                <a:moveTo>
                  <a:pt x="146" y="86"/>
                </a:moveTo>
                <a:cubicBezTo>
                  <a:pt x="148" y="84"/>
                  <a:pt x="149" y="82"/>
                  <a:pt x="150" y="81"/>
                </a:cubicBezTo>
                <a:cubicBezTo>
                  <a:pt x="149" y="81"/>
                  <a:pt x="148" y="81"/>
                  <a:pt x="147" y="81"/>
                </a:cubicBezTo>
                <a:cubicBezTo>
                  <a:pt x="147" y="82"/>
                  <a:pt x="147" y="84"/>
                  <a:pt x="146" y="86"/>
                </a:cubicBezTo>
                <a:close/>
                <a:moveTo>
                  <a:pt x="15" y="70"/>
                </a:moveTo>
                <a:cubicBezTo>
                  <a:pt x="15" y="71"/>
                  <a:pt x="14" y="72"/>
                  <a:pt x="14" y="73"/>
                </a:cubicBezTo>
                <a:cubicBezTo>
                  <a:pt x="14" y="74"/>
                  <a:pt x="15" y="74"/>
                  <a:pt x="15" y="75"/>
                </a:cubicBezTo>
                <a:cubicBezTo>
                  <a:pt x="16" y="74"/>
                  <a:pt x="17" y="72"/>
                  <a:pt x="15" y="70"/>
                </a:cubicBezTo>
                <a:close/>
                <a:moveTo>
                  <a:pt x="116" y="66"/>
                </a:moveTo>
                <a:cubicBezTo>
                  <a:pt x="116" y="66"/>
                  <a:pt x="116" y="66"/>
                  <a:pt x="116" y="66"/>
                </a:cubicBezTo>
                <a:cubicBezTo>
                  <a:pt x="115" y="66"/>
                  <a:pt x="115" y="66"/>
                  <a:pt x="114" y="66"/>
                </a:cubicBezTo>
                <a:cubicBezTo>
                  <a:pt x="113" y="66"/>
                  <a:pt x="112" y="66"/>
                  <a:pt x="112" y="67"/>
                </a:cubicBezTo>
                <a:cubicBezTo>
                  <a:pt x="112" y="68"/>
                  <a:pt x="113" y="69"/>
                  <a:pt x="114" y="69"/>
                </a:cubicBezTo>
                <a:cubicBezTo>
                  <a:pt x="114" y="68"/>
                  <a:pt x="115" y="67"/>
                  <a:pt x="116" y="66"/>
                </a:cubicBezTo>
                <a:close/>
                <a:moveTo>
                  <a:pt x="212" y="103"/>
                </a:moveTo>
                <a:cubicBezTo>
                  <a:pt x="213" y="102"/>
                  <a:pt x="214" y="100"/>
                  <a:pt x="216" y="99"/>
                </a:cubicBezTo>
                <a:cubicBezTo>
                  <a:pt x="215" y="99"/>
                  <a:pt x="215" y="98"/>
                  <a:pt x="215" y="97"/>
                </a:cubicBezTo>
                <a:cubicBezTo>
                  <a:pt x="214" y="98"/>
                  <a:pt x="213" y="99"/>
                  <a:pt x="213" y="100"/>
                </a:cubicBezTo>
                <a:cubicBezTo>
                  <a:pt x="212" y="101"/>
                  <a:pt x="212" y="102"/>
                  <a:pt x="212" y="103"/>
                </a:cubicBezTo>
                <a:close/>
                <a:moveTo>
                  <a:pt x="97" y="60"/>
                </a:moveTo>
                <a:cubicBezTo>
                  <a:pt x="95" y="62"/>
                  <a:pt x="94" y="64"/>
                  <a:pt x="94" y="65"/>
                </a:cubicBezTo>
                <a:cubicBezTo>
                  <a:pt x="95" y="65"/>
                  <a:pt x="96" y="64"/>
                  <a:pt x="97" y="64"/>
                </a:cubicBezTo>
                <a:cubicBezTo>
                  <a:pt x="97" y="63"/>
                  <a:pt x="97" y="62"/>
                  <a:pt x="97" y="60"/>
                </a:cubicBezTo>
                <a:close/>
                <a:moveTo>
                  <a:pt x="104" y="94"/>
                </a:moveTo>
                <a:cubicBezTo>
                  <a:pt x="104" y="93"/>
                  <a:pt x="104" y="93"/>
                  <a:pt x="104" y="93"/>
                </a:cubicBezTo>
                <a:cubicBezTo>
                  <a:pt x="103" y="93"/>
                  <a:pt x="103" y="93"/>
                  <a:pt x="103" y="93"/>
                </a:cubicBezTo>
                <a:cubicBezTo>
                  <a:pt x="100" y="93"/>
                  <a:pt x="96" y="93"/>
                  <a:pt x="93" y="93"/>
                </a:cubicBezTo>
                <a:cubicBezTo>
                  <a:pt x="93" y="93"/>
                  <a:pt x="93" y="93"/>
                  <a:pt x="93" y="93"/>
                </a:cubicBezTo>
                <a:cubicBezTo>
                  <a:pt x="92" y="93"/>
                  <a:pt x="92" y="93"/>
                  <a:pt x="92" y="93"/>
                </a:cubicBezTo>
                <a:cubicBezTo>
                  <a:pt x="96" y="93"/>
                  <a:pt x="100" y="94"/>
                  <a:pt x="104" y="94"/>
                </a:cubicBezTo>
                <a:close/>
                <a:moveTo>
                  <a:pt x="208" y="48"/>
                </a:moveTo>
                <a:cubicBezTo>
                  <a:pt x="207" y="49"/>
                  <a:pt x="207" y="49"/>
                  <a:pt x="207" y="50"/>
                </a:cubicBezTo>
                <a:cubicBezTo>
                  <a:pt x="207" y="51"/>
                  <a:pt x="208" y="52"/>
                  <a:pt x="208" y="54"/>
                </a:cubicBezTo>
                <a:cubicBezTo>
                  <a:pt x="209" y="53"/>
                  <a:pt x="209" y="52"/>
                  <a:pt x="210" y="52"/>
                </a:cubicBezTo>
                <a:cubicBezTo>
                  <a:pt x="209" y="51"/>
                  <a:pt x="208" y="50"/>
                  <a:pt x="208" y="48"/>
                </a:cubicBezTo>
                <a:close/>
                <a:moveTo>
                  <a:pt x="125" y="69"/>
                </a:moveTo>
                <a:cubicBezTo>
                  <a:pt x="122" y="69"/>
                  <a:pt x="122" y="69"/>
                  <a:pt x="121" y="71"/>
                </a:cubicBezTo>
                <a:cubicBezTo>
                  <a:pt x="121" y="72"/>
                  <a:pt x="122" y="72"/>
                  <a:pt x="122" y="72"/>
                </a:cubicBezTo>
                <a:cubicBezTo>
                  <a:pt x="123" y="72"/>
                  <a:pt x="123" y="72"/>
                  <a:pt x="123" y="72"/>
                </a:cubicBezTo>
                <a:cubicBezTo>
                  <a:pt x="124" y="71"/>
                  <a:pt x="125" y="70"/>
                  <a:pt x="125" y="69"/>
                </a:cubicBezTo>
                <a:close/>
                <a:moveTo>
                  <a:pt x="189" y="62"/>
                </a:moveTo>
                <a:cubicBezTo>
                  <a:pt x="189" y="63"/>
                  <a:pt x="188" y="63"/>
                  <a:pt x="188" y="64"/>
                </a:cubicBezTo>
                <a:cubicBezTo>
                  <a:pt x="188" y="65"/>
                  <a:pt x="188" y="67"/>
                  <a:pt x="189" y="68"/>
                </a:cubicBezTo>
                <a:cubicBezTo>
                  <a:pt x="189" y="68"/>
                  <a:pt x="190" y="67"/>
                  <a:pt x="190" y="66"/>
                </a:cubicBezTo>
                <a:cubicBezTo>
                  <a:pt x="190" y="66"/>
                  <a:pt x="190" y="66"/>
                  <a:pt x="190" y="65"/>
                </a:cubicBezTo>
                <a:cubicBezTo>
                  <a:pt x="190" y="65"/>
                  <a:pt x="189" y="64"/>
                  <a:pt x="189" y="62"/>
                </a:cubicBezTo>
                <a:close/>
                <a:moveTo>
                  <a:pt x="61" y="90"/>
                </a:moveTo>
                <a:cubicBezTo>
                  <a:pt x="61" y="90"/>
                  <a:pt x="61" y="91"/>
                  <a:pt x="61" y="92"/>
                </a:cubicBezTo>
                <a:cubicBezTo>
                  <a:pt x="63" y="92"/>
                  <a:pt x="64" y="91"/>
                  <a:pt x="66" y="91"/>
                </a:cubicBezTo>
                <a:cubicBezTo>
                  <a:pt x="65" y="91"/>
                  <a:pt x="65" y="90"/>
                  <a:pt x="64" y="90"/>
                </a:cubicBezTo>
                <a:cubicBezTo>
                  <a:pt x="63" y="90"/>
                  <a:pt x="62" y="90"/>
                  <a:pt x="61" y="90"/>
                </a:cubicBezTo>
                <a:close/>
                <a:moveTo>
                  <a:pt x="107" y="71"/>
                </a:moveTo>
                <a:cubicBezTo>
                  <a:pt x="108" y="70"/>
                  <a:pt x="108" y="68"/>
                  <a:pt x="109" y="67"/>
                </a:cubicBezTo>
                <a:cubicBezTo>
                  <a:pt x="109" y="67"/>
                  <a:pt x="108" y="67"/>
                  <a:pt x="108" y="66"/>
                </a:cubicBezTo>
                <a:cubicBezTo>
                  <a:pt x="107" y="68"/>
                  <a:pt x="106" y="69"/>
                  <a:pt x="105" y="70"/>
                </a:cubicBezTo>
                <a:cubicBezTo>
                  <a:pt x="106" y="70"/>
                  <a:pt x="106" y="71"/>
                  <a:pt x="107" y="71"/>
                </a:cubicBezTo>
                <a:close/>
                <a:moveTo>
                  <a:pt x="23" y="45"/>
                </a:moveTo>
                <a:cubicBezTo>
                  <a:pt x="27" y="45"/>
                  <a:pt x="30" y="45"/>
                  <a:pt x="34" y="45"/>
                </a:cubicBezTo>
                <a:cubicBezTo>
                  <a:pt x="31" y="44"/>
                  <a:pt x="28" y="44"/>
                  <a:pt x="24" y="44"/>
                </a:cubicBezTo>
                <a:cubicBezTo>
                  <a:pt x="24" y="44"/>
                  <a:pt x="24" y="44"/>
                  <a:pt x="23" y="45"/>
                </a:cubicBezTo>
                <a:close/>
                <a:moveTo>
                  <a:pt x="88" y="48"/>
                </a:moveTo>
                <a:cubicBezTo>
                  <a:pt x="86" y="48"/>
                  <a:pt x="85" y="48"/>
                  <a:pt x="83" y="48"/>
                </a:cubicBezTo>
                <a:cubicBezTo>
                  <a:pt x="84" y="49"/>
                  <a:pt x="84" y="49"/>
                  <a:pt x="84" y="50"/>
                </a:cubicBezTo>
                <a:cubicBezTo>
                  <a:pt x="85" y="51"/>
                  <a:pt x="86" y="51"/>
                  <a:pt x="86" y="50"/>
                </a:cubicBezTo>
                <a:cubicBezTo>
                  <a:pt x="87" y="50"/>
                  <a:pt x="87" y="49"/>
                  <a:pt x="88" y="48"/>
                </a:cubicBezTo>
                <a:close/>
                <a:moveTo>
                  <a:pt x="192" y="69"/>
                </a:moveTo>
                <a:cubicBezTo>
                  <a:pt x="191" y="70"/>
                  <a:pt x="190" y="71"/>
                  <a:pt x="190" y="71"/>
                </a:cubicBezTo>
                <a:cubicBezTo>
                  <a:pt x="189" y="72"/>
                  <a:pt x="189" y="73"/>
                  <a:pt x="189" y="74"/>
                </a:cubicBezTo>
                <a:cubicBezTo>
                  <a:pt x="191" y="73"/>
                  <a:pt x="193" y="72"/>
                  <a:pt x="192" y="69"/>
                </a:cubicBezTo>
                <a:close/>
                <a:moveTo>
                  <a:pt x="112" y="75"/>
                </a:moveTo>
                <a:cubicBezTo>
                  <a:pt x="112" y="76"/>
                  <a:pt x="112" y="76"/>
                  <a:pt x="113" y="76"/>
                </a:cubicBezTo>
                <a:cubicBezTo>
                  <a:pt x="114" y="77"/>
                  <a:pt x="114" y="77"/>
                  <a:pt x="115" y="76"/>
                </a:cubicBezTo>
                <a:cubicBezTo>
                  <a:pt x="115" y="76"/>
                  <a:pt x="115" y="75"/>
                  <a:pt x="115" y="75"/>
                </a:cubicBezTo>
                <a:cubicBezTo>
                  <a:pt x="114" y="73"/>
                  <a:pt x="113" y="73"/>
                  <a:pt x="112" y="75"/>
                </a:cubicBezTo>
                <a:close/>
                <a:moveTo>
                  <a:pt x="213" y="49"/>
                </a:moveTo>
                <a:cubicBezTo>
                  <a:pt x="212" y="47"/>
                  <a:pt x="211" y="46"/>
                  <a:pt x="210" y="45"/>
                </a:cubicBezTo>
                <a:cubicBezTo>
                  <a:pt x="210" y="45"/>
                  <a:pt x="209" y="46"/>
                  <a:pt x="209" y="46"/>
                </a:cubicBezTo>
                <a:cubicBezTo>
                  <a:pt x="209" y="46"/>
                  <a:pt x="209" y="47"/>
                  <a:pt x="209" y="47"/>
                </a:cubicBezTo>
                <a:cubicBezTo>
                  <a:pt x="210" y="48"/>
                  <a:pt x="211" y="49"/>
                  <a:pt x="212" y="50"/>
                </a:cubicBezTo>
                <a:cubicBezTo>
                  <a:pt x="212" y="50"/>
                  <a:pt x="212" y="49"/>
                  <a:pt x="213" y="49"/>
                </a:cubicBezTo>
                <a:close/>
                <a:moveTo>
                  <a:pt x="16" y="47"/>
                </a:moveTo>
                <a:cubicBezTo>
                  <a:pt x="17" y="48"/>
                  <a:pt x="17" y="49"/>
                  <a:pt x="16" y="50"/>
                </a:cubicBezTo>
                <a:cubicBezTo>
                  <a:pt x="16" y="51"/>
                  <a:pt x="15" y="53"/>
                  <a:pt x="15" y="54"/>
                </a:cubicBezTo>
                <a:cubicBezTo>
                  <a:pt x="15" y="54"/>
                  <a:pt x="14" y="55"/>
                  <a:pt x="14" y="55"/>
                </a:cubicBezTo>
                <a:cubicBezTo>
                  <a:pt x="14" y="55"/>
                  <a:pt x="15" y="55"/>
                  <a:pt x="15" y="55"/>
                </a:cubicBezTo>
                <a:cubicBezTo>
                  <a:pt x="16" y="52"/>
                  <a:pt x="17" y="50"/>
                  <a:pt x="19" y="47"/>
                </a:cubicBezTo>
                <a:cubicBezTo>
                  <a:pt x="18" y="47"/>
                  <a:pt x="17" y="47"/>
                  <a:pt x="16" y="47"/>
                </a:cubicBezTo>
                <a:close/>
                <a:moveTo>
                  <a:pt x="81" y="60"/>
                </a:moveTo>
                <a:cubicBezTo>
                  <a:pt x="80" y="62"/>
                  <a:pt x="79" y="63"/>
                  <a:pt x="78" y="64"/>
                </a:cubicBezTo>
                <a:cubicBezTo>
                  <a:pt x="78" y="64"/>
                  <a:pt x="79" y="65"/>
                  <a:pt x="79" y="66"/>
                </a:cubicBezTo>
                <a:cubicBezTo>
                  <a:pt x="80" y="65"/>
                  <a:pt x="80" y="64"/>
                  <a:pt x="81" y="63"/>
                </a:cubicBezTo>
                <a:cubicBezTo>
                  <a:pt x="81" y="62"/>
                  <a:pt x="81" y="62"/>
                  <a:pt x="81" y="60"/>
                </a:cubicBezTo>
                <a:close/>
                <a:moveTo>
                  <a:pt x="29" y="67"/>
                </a:moveTo>
                <a:cubicBezTo>
                  <a:pt x="29" y="67"/>
                  <a:pt x="29" y="67"/>
                  <a:pt x="30" y="67"/>
                </a:cubicBezTo>
                <a:cubicBezTo>
                  <a:pt x="30" y="66"/>
                  <a:pt x="31" y="65"/>
                  <a:pt x="32" y="63"/>
                </a:cubicBezTo>
                <a:cubicBezTo>
                  <a:pt x="32" y="63"/>
                  <a:pt x="31" y="62"/>
                  <a:pt x="31" y="62"/>
                </a:cubicBezTo>
                <a:cubicBezTo>
                  <a:pt x="30" y="63"/>
                  <a:pt x="30" y="65"/>
                  <a:pt x="29" y="66"/>
                </a:cubicBezTo>
                <a:cubicBezTo>
                  <a:pt x="29" y="66"/>
                  <a:pt x="29" y="67"/>
                  <a:pt x="29" y="67"/>
                </a:cubicBezTo>
                <a:close/>
                <a:moveTo>
                  <a:pt x="104" y="75"/>
                </a:moveTo>
                <a:cubicBezTo>
                  <a:pt x="105" y="74"/>
                  <a:pt x="105" y="74"/>
                  <a:pt x="105" y="73"/>
                </a:cubicBezTo>
                <a:cubicBezTo>
                  <a:pt x="105" y="73"/>
                  <a:pt x="104" y="73"/>
                  <a:pt x="103" y="72"/>
                </a:cubicBezTo>
                <a:cubicBezTo>
                  <a:pt x="102" y="73"/>
                  <a:pt x="102" y="74"/>
                  <a:pt x="101" y="75"/>
                </a:cubicBezTo>
                <a:cubicBezTo>
                  <a:pt x="102" y="75"/>
                  <a:pt x="103" y="75"/>
                  <a:pt x="104" y="75"/>
                </a:cubicBezTo>
                <a:close/>
                <a:moveTo>
                  <a:pt x="195" y="17"/>
                </a:moveTo>
                <a:cubicBezTo>
                  <a:pt x="195" y="15"/>
                  <a:pt x="195" y="13"/>
                  <a:pt x="193" y="12"/>
                </a:cubicBezTo>
                <a:cubicBezTo>
                  <a:pt x="193" y="14"/>
                  <a:pt x="193" y="15"/>
                  <a:pt x="193" y="16"/>
                </a:cubicBezTo>
                <a:cubicBezTo>
                  <a:pt x="194" y="17"/>
                  <a:pt x="194" y="17"/>
                  <a:pt x="195" y="17"/>
                </a:cubicBezTo>
                <a:close/>
                <a:moveTo>
                  <a:pt x="216" y="87"/>
                </a:moveTo>
                <a:cubicBezTo>
                  <a:pt x="215" y="87"/>
                  <a:pt x="215" y="86"/>
                  <a:pt x="214" y="85"/>
                </a:cubicBezTo>
                <a:cubicBezTo>
                  <a:pt x="214" y="86"/>
                  <a:pt x="213" y="86"/>
                  <a:pt x="213" y="87"/>
                </a:cubicBezTo>
                <a:cubicBezTo>
                  <a:pt x="214" y="88"/>
                  <a:pt x="214" y="88"/>
                  <a:pt x="214" y="89"/>
                </a:cubicBezTo>
                <a:cubicBezTo>
                  <a:pt x="215" y="89"/>
                  <a:pt x="216" y="88"/>
                  <a:pt x="216" y="87"/>
                </a:cubicBezTo>
                <a:close/>
                <a:moveTo>
                  <a:pt x="121" y="74"/>
                </a:moveTo>
                <a:cubicBezTo>
                  <a:pt x="120" y="74"/>
                  <a:pt x="120" y="74"/>
                  <a:pt x="119" y="74"/>
                </a:cubicBezTo>
                <a:cubicBezTo>
                  <a:pt x="119" y="74"/>
                  <a:pt x="119" y="74"/>
                  <a:pt x="118" y="75"/>
                </a:cubicBezTo>
                <a:cubicBezTo>
                  <a:pt x="118" y="75"/>
                  <a:pt x="117" y="76"/>
                  <a:pt x="117" y="77"/>
                </a:cubicBezTo>
                <a:cubicBezTo>
                  <a:pt x="118" y="77"/>
                  <a:pt x="118" y="78"/>
                  <a:pt x="119" y="77"/>
                </a:cubicBezTo>
                <a:cubicBezTo>
                  <a:pt x="119" y="76"/>
                  <a:pt x="120" y="75"/>
                  <a:pt x="121" y="74"/>
                </a:cubicBezTo>
                <a:close/>
                <a:moveTo>
                  <a:pt x="65" y="58"/>
                </a:moveTo>
                <a:cubicBezTo>
                  <a:pt x="65" y="58"/>
                  <a:pt x="65" y="58"/>
                  <a:pt x="65" y="58"/>
                </a:cubicBezTo>
                <a:cubicBezTo>
                  <a:pt x="64" y="58"/>
                  <a:pt x="64" y="59"/>
                  <a:pt x="63" y="60"/>
                </a:cubicBezTo>
                <a:cubicBezTo>
                  <a:pt x="63" y="61"/>
                  <a:pt x="63" y="61"/>
                  <a:pt x="64" y="61"/>
                </a:cubicBezTo>
                <a:cubicBezTo>
                  <a:pt x="64" y="61"/>
                  <a:pt x="65" y="61"/>
                  <a:pt x="66" y="61"/>
                </a:cubicBezTo>
                <a:cubicBezTo>
                  <a:pt x="66" y="60"/>
                  <a:pt x="65" y="59"/>
                  <a:pt x="65" y="58"/>
                </a:cubicBezTo>
                <a:close/>
                <a:moveTo>
                  <a:pt x="182" y="61"/>
                </a:moveTo>
                <a:cubicBezTo>
                  <a:pt x="181" y="62"/>
                  <a:pt x="180" y="63"/>
                  <a:pt x="179" y="64"/>
                </a:cubicBezTo>
                <a:cubicBezTo>
                  <a:pt x="179" y="65"/>
                  <a:pt x="179" y="66"/>
                  <a:pt x="179" y="66"/>
                </a:cubicBezTo>
                <a:cubicBezTo>
                  <a:pt x="181" y="65"/>
                  <a:pt x="182" y="63"/>
                  <a:pt x="182" y="61"/>
                </a:cubicBezTo>
                <a:close/>
                <a:moveTo>
                  <a:pt x="138" y="85"/>
                </a:moveTo>
                <a:cubicBezTo>
                  <a:pt x="139" y="84"/>
                  <a:pt x="140" y="82"/>
                  <a:pt x="141" y="81"/>
                </a:cubicBezTo>
                <a:cubicBezTo>
                  <a:pt x="140" y="81"/>
                  <a:pt x="139" y="81"/>
                  <a:pt x="139" y="82"/>
                </a:cubicBezTo>
                <a:cubicBezTo>
                  <a:pt x="138" y="83"/>
                  <a:pt x="138" y="83"/>
                  <a:pt x="138" y="84"/>
                </a:cubicBezTo>
                <a:cubicBezTo>
                  <a:pt x="137" y="84"/>
                  <a:pt x="137" y="85"/>
                  <a:pt x="138" y="85"/>
                </a:cubicBezTo>
                <a:close/>
                <a:moveTo>
                  <a:pt x="133" y="64"/>
                </a:moveTo>
                <a:cubicBezTo>
                  <a:pt x="135" y="65"/>
                  <a:pt x="135" y="64"/>
                  <a:pt x="136" y="63"/>
                </a:cubicBezTo>
                <a:cubicBezTo>
                  <a:pt x="136" y="63"/>
                  <a:pt x="136" y="62"/>
                  <a:pt x="137" y="62"/>
                </a:cubicBezTo>
                <a:cubicBezTo>
                  <a:pt x="137" y="61"/>
                  <a:pt x="137" y="61"/>
                  <a:pt x="136" y="61"/>
                </a:cubicBezTo>
                <a:cubicBezTo>
                  <a:pt x="135" y="62"/>
                  <a:pt x="134" y="63"/>
                  <a:pt x="133" y="64"/>
                </a:cubicBezTo>
                <a:close/>
                <a:moveTo>
                  <a:pt x="22" y="67"/>
                </a:moveTo>
                <a:cubicBezTo>
                  <a:pt x="22" y="67"/>
                  <a:pt x="23" y="67"/>
                  <a:pt x="23" y="67"/>
                </a:cubicBezTo>
                <a:cubicBezTo>
                  <a:pt x="23" y="66"/>
                  <a:pt x="24" y="65"/>
                  <a:pt x="25" y="64"/>
                </a:cubicBezTo>
                <a:cubicBezTo>
                  <a:pt x="25" y="63"/>
                  <a:pt x="25" y="62"/>
                  <a:pt x="24" y="61"/>
                </a:cubicBezTo>
                <a:cubicBezTo>
                  <a:pt x="24" y="63"/>
                  <a:pt x="23" y="64"/>
                  <a:pt x="22" y="66"/>
                </a:cubicBezTo>
                <a:cubicBezTo>
                  <a:pt x="22" y="66"/>
                  <a:pt x="22" y="66"/>
                  <a:pt x="22" y="67"/>
                </a:cubicBezTo>
                <a:close/>
                <a:moveTo>
                  <a:pt x="209" y="62"/>
                </a:moveTo>
                <a:cubicBezTo>
                  <a:pt x="209" y="61"/>
                  <a:pt x="208" y="60"/>
                  <a:pt x="208" y="59"/>
                </a:cubicBezTo>
                <a:cubicBezTo>
                  <a:pt x="207" y="59"/>
                  <a:pt x="207" y="60"/>
                  <a:pt x="207" y="60"/>
                </a:cubicBezTo>
                <a:cubicBezTo>
                  <a:pt x="207" y="61"/>
                  <a:pt x="207" y="62"/>
                  <a:pt x="208" y="63"/>
                </a:cubicBezTo>
                <a:cubicBezTo>
                  <a:pt x="208" y="63"/>
                  <a:pt x="209" y="62"/>
                  <a:pt x="209" y="62"/>
                </a:cubicBezTo>
                <a:close/>
                <a:moveTo>
                  <a:pt x="197" y="104"/>
                </a:moveTo>
                <a:cubicBezTo>
                  <a:pt x="195" y="106"/>
                  <a:pt x="194" y="107"/>
                  <a:pt x="194" y="109"/>
                </a:cubicBezTo>
                <a:cubicBezTo>
                  <a:pt x="195" y="108"/>
                  <a:pt x="196" y="107"/>
                  <a:pt x="196" y="106"/>
                </a:cubicBezTo>
                <a:cubicBezTo>
                  <a:pt x="197" y="105"/>
                  <a:pt x="197" y="105"/>
                  <a:pt x="197" y="104"/>
                </a:cubicBezTo>
                <a:close/>
                <a:moveTo>
                  <a:pt x="165" y="82"/>
                </a:moveTo>
                <a:cubicBezTo>
                  <a:pt x="165" y="82"/>
                  <a:pt x="164" y="81"/>
                  <a:pt x="163" y="81"/>
                </a:cubicBezTo>
                <a:cubicBezTo>
                  <a:pt x="163" y="82"/>
                  <a:pt x="163" y="84"/>
                  <a:pt x="164" y="85"/>
                </a:cubicBezTo>
                <a:cubicBezTo>
                  <a:pt x="164" y="84"/>
                  <a:pt x="165" y="83"/>
                  <a:pt x="165" y="82"/>
                </a:cubicBezTo>
                <a:close/>
                <a:moveTo>
                  <a:pt x="194" y="55"/>
                </a:moveTo>
                <a:cubicBezTo>
                  <a:pt x="193" y="56"/>
                  <a:pt x="194" y="57"/>
                  <a:pt x="194" y="58"/>
                </a:cubicBezTo>
                <a:cubicBezTo>
                  <a:pt x="194" y="59"/>
                  <a:pt x="194" y="60"/>
                  <a:pt x="194" y="61"/>
                </a:cubicBezTo>
                <a:cubicBezTo>
                  <a:pt x="194" y="61"/>
                  <a:pt x="195" y="60"/>
                  <a:pt x="195" y="60"/>
                </a:cubicBezTo>
                <a:cubicBezTo>
                  <a:pt x="195" y="58"/>
                  <a:pt x="195" y="57"/>
                  <a:pt x="194" y="55"/>
                </a:cubicBezTo>
                <a:close/>
                <a:moveTo>
                  <a:pt x="27" y="56"/>
                </a:moveTo>
                <a:cubicBezTo>
                  <a:pt x="26" y="58"/>
                  <a:pt x="26" y="58"/>
                  <a:pt x="27" y="60"/>
                </a:cubicBezTo>
                <a:cubicBezTo>
                  <a:pt x="28" y="59"/>
                  <a:pt x="28" y="58"/>
                  <a:pt x="28" y="58"/>
                </a:cubicBezTo>
                <a:cubicBezTo>
                  <a:pt x="28" y="57"/>
                  <a:pt x="28" y="56"/>
                  <a:pt x="27" y="56"/>
                </a:cubicBezTo>
                <a:close/>
                <a:moveTo>
                  <a:pt x="198" y="73"/>
                </a:moveTo>
                <a:cubicBezTo>
                  <a:pt x="200" y="72"/>
                  <a:pt x="201" y="71"/>
                  <a:pt x="200" y="69"/>
                </a:cubicBezTo>
                <a:cubicBezTo>
                  <a:pt x="199" y="70"/>
                  <a:pt x="197" y="71"/>
                  <a:pt x="198" y="73"/>
                </a:cubicBezTo>
                <a:close/>
                <a:moveTo>
                  <a:pt x="206" y="81"/>
                </a:moveTo>
                <a:cubicBezTo>
                  <a:pt x="207" y="79"/>
                  <a:pt x="208" y="78"/>
                  <a:pt x="209" y="77"/>
                </a:cubicBezTo>
                <a:cubicBezTo>
                  <a:pt x="209" y="77"/>
                  <a:pt x="209" y="76"/>
                  <a:pt x="208" y="76"/>
                </a:cubicBezTo>
                <a:cubicBezTo>
                  <a:pt x="208" y="77"/>
                  <a:pt x="207" y="77"/>
                  <a:pt x="206" y="78"/>
                </a:cubicBezTo>
                <a:cubicBezTo>
                  <a:pt x="206" y="79"/>
                  <a:pt x="206" y="80"/>
                  <a:pt x="206" y="81"/>
                </a:cubicBezTo>
                <a:close/>
                <a:moveTo>
                  <a:pt x="219" y="101"/>
                </a:moveTo>
                <a:cubicBezTo>
                  <a:pt x="220" y="99"/>
                  <a:pt x="222" y="97"/>
                  <a:pt x="223" y="96"/>
                </a:cubicBezTo>
                <a:cubicBezTo>
                  <a:pt x="223" y="96"/>
                  <a:pt x="223" y="95"/>
                  <a:pt x="223" y="95"/>
                </a:cubicBezTo>
                <a:cubicBezTo>
                  <a:pt x="221" y="96"/>
                  <a:pt x="220" y="98"/>
                  <a:pt x="219" y="99"/>
                </a:cubicBezTo>
                <a:cubicBezTo>
                  <a:pt x="218" y="100"/>
                  <a:pt x="219" y="100"/>
                  <a:pt x="219" y="101"/>
                </a:cubicBezTo>
                <a:close/>
                <a:moveTo>
                  <a:pt x="210" y="94"/>
                </a:moveTo>
                <a:cubicBezTo>
                  <a:pt x="210" y="94"/>
                  <a:pt x="210" y="94"/>
                  <a:pt x="210" y="94"/>
                </a:cubicBezTo>
                <a:cubicBezTo>
                  <a:pt x="211" y="93"/>
                  <a:pt x="212" y="92"/>
                  <a:pt x="212" y="92"/>
                </a:cubicBezTo>
                <a:cubicBezTo>
                  <a:pt x="212" y="91"/>
                  <a:pt x="212" y="91"/>
                  <a:pt x="212" y="91"/>
                </a:cubicBezTo>
                <a:cubicBezTo>
                  <a:pt x="212" y="90"/>
                  <a:pt x="212" y="90"/>
                  <a:pt x="211" y="89"/>
                </a:cubicBezTo>
                <a:cubicBezTo>
                  <a:pt x="211" y="91"/>
                  <a:pt x="210" y="92"/>
                  <a:pt x="210" y="94"/>
                </a:cubicBezTo>
                <a:close/>
                <a:moveTo>
                  <a:pt x="93" y="55"/>
                </a:moveTo>
                <a:cubicBezTo>
                  <a:pt x="91" y="55"/>
                  <a:pt x="90" y="55"/>
                  <a:pt x="88" y="55"/>
                </a:cubicBezTo>
                <a:cubicBezTo>
                  <a:pt x="89" y="57"/>
                  <a:pt x="89" y="57"/>
                  <a:pt x="90" y="57"/>
                </a:cubicBezTo>
                <a:cubicBezTo>
                  <a:pt x="90" y="57"/>
                  <a:pt x="91" y="57"/>
                  <a:pt x="91" y="57"/>
                </a:cubicBezTo>
                <a:cubicBezTo>
                  <a:pt x="92" y="57"/>
                  <a:pt x="92" y="56"/>
                  <a:pt x="93" y="55"/>
                </a:cubicBezTo>
                <a:close/>
                <a:moveTo>
                  <a:pt x="146" y="75"/>
                </a:moveTo>
                <a:cubicBezTo>
                  <a:pt x="146" y="75"/>
                  <a:pt x="146" y="75"/>
                  <a:pt x="146" y="75"/>
                </a:cubicBezTo>
                <a:cubicBezTo>
                  <a:pt x="146" y="75"/>
                  <a:pt x="146" y="75"/>
                  <a:pt x="146" y="75"/>
                </a:cubicBezTo>
                <a:cubicBezTo>
                  <a:pt x="146" y="75"/>
                  <a:pt x="145" y="75"/>
                  <a:pt x="144" y="75"/>
                </a:cubicBezTo>
                <a:cubicBezTo>
                  <a:pt x="143" y="75"/>
                  <a:pt x="143" y="75"/>
                  <a:pt x="143" y="77"/>
                </a:cubicBezTo>
                <a:cubicBezTo>
                  <a:pt x="143" y="77"/>
                  <a:pt x="144" y="77"/>
                  <a:pt x="145" y="77"/>
                </a:cubicBezTo>
                <a:cubicBezTo>
                  <a:pt x="145" y="77"/>
                  <a:pt x="145" y="77"/>
                  <a:pt x="144" y="77"/>
                </a:cubicBezTo>
                <a:cubicBezTo>
                  <a:pt x="145" y="76"/>
                  <a:pt x="146" y="75"/>
                  <a:pt x="146" y="75"/>
                </a:cubicBezTo>
                <a:close/>
                <a:moveTo>
                  <a:pt x="60" y="78"/>
                </a:moveTo>
                <a:cubicBezTo>
                  <a:pt x="58" y="80"/>
                  <a:pt x="57" y="82"/>
                  <a:pt x="55" y="84"/>
                </a:cubicBezTo>
                <a:cubicBezTo>
                  <a:pt x="56" y="84"/>
                  <a:pt x="57" y="84"/>
                  <a:pt x="57" y="83"/>
                </a:cubicBezTo>
                <a:cubicBezTo>
                  <a:pt x="58" y="81"/>
                  <a:pt x="59" y="80"/>
                  <a:pt x="60" y="78"/>
                </a:cubicBezTo>
                <a:close/>
                <a:moveTo>
                  <a:pt x="196" y="35"/>
                </a:moveTo>
                <a:cubicBezTo>
                  <a:pt x="195" y="34"/>
                  <a:pt x="195" y="33"/>
                  <a:pt x="195" y="32"/>
                </a:cubicBezTo>
                <a:cubicBezTo>
                  <a:pt x="194" y="34"/>
                  <a:pt x="193" y="35"/>
                  <a:pt x="193" y="36"/>
                </a:cubicBezTo>
                <a:cubicBezTo>
                  <a:pt x="193" y="36"/>
                  <a:pt x="193" y="36"/>
                  <a:pt x="193" y="36"/>
                </a:cubicBezTo>
                <a:cubicBezTo>
                  <a:pt x="194" y="36"/>
                  <a:pt x="195" y="35"/>
                  <a:pt x="196" y="35"/>
                </a:cubicBezTo>
                <a:close/>
                <a:moveTo>
                  <a:pt x="184" y="143"/>
                </a:moveTo>
                <a:cubicBezTo>
                  <a:pt x="184" y="143"/>
                  <a:pt x="183" y="144"/>
                  <a:pt x="183" y="144"/>
                </a:cubicBezTo>
                <a:cubicBezTo>
                  <a:pt x="183" y="145"/>
                  <a:pt x="183" y="146"/>
                  <a:pt x="183" y="147"/>
                </a:cubicBezTo>
                <a:cubicBezTo>
                  <a:pt x="184" y="145"/>
                  <a:pt x="184" y="145"/>
                  <a:pt x="184" y="143"/>
                </a:cubicBezTo>
                <a:close/>
                <a:moveTo>
                  <a:pt x="159" y="67"/>
                </a:moveTo>
                <a:cubicBezTo>
                  <a:pt x="159" y="67"/>
                  <a:pt x="160" y="67"/>
                  <a:pt x="160" y="67"/>
                </a:cubicBezTo>
                <a:cubicBezTo>
                  <a:pt x="161" y="65"/>
                  <a:pt x="161" y="64"/>
                  <a:pt x="162" y="63"/>
                </a:cubicBezTo>
                <a:cubicBezTo>
                  <a:pt x="162" y="63"/>
                  <a:pt x="162" y="63"/>
                  <a:pt x="162" y="62"/>
                </a:cubicBezTo>
                <a:cubicBezTo>
                  <a:pt x="162" y="63"/>
                  <a:pt x="161" y="63"/>
                  <a:pt x="161" y="63"/>
                </a:cubicBezTo>
                <a:cubicBezTo>
                  <a:pt x="161" y="64"/>
                  <a:pt x="160" y="65"/>
                  <a:pt x="159" y="65"/>
                </a:cubicBezTo>
                <a:cubicBezTo>
                  <a:pt x="159" y="66"/>
                  <a:pt x="159" y="66"/>
                  <a:pt x="159" y="67"/>
                </a:cubicBezTo>
                <a:close/>
                <a:moveTo>
                  <a:pt x="116" y="84"/>
                </a:moveTo>
                <a:cubicBezTo>
                  <a:pt x="115" y="85"/>
                  <a:pt x="115" y="86"/>
                  <a:pt x="114" y="86"/>
                </a:cubicBezTo>
                <a:cubicBezTo>
                  <a:pt x="115" y="86"/>
                  <a:pt x="116" y="86"/>
                  <a:pt x="118" y="86"/>
                </a:cubicBezTo>
                <a:cubicBezTo>
                  <a:pt x="117" y="86"/>
                  <a:pt x="117" y="85"/>
                  <a:pt x="116" y="84"/>
                </a:cubicBezTo>
                <a:close/>
                <a:moveTo>
                  <a:pt x="171" y="79"/>
                </a:moveTo>
                <a:cubicBezTo>
                  <a:pt x="171" y="79"/>
                  <a:pt x="171" y="79"/>
                  <a:pt x="172" y="78"/>
                </a:cubicBezTo>
                <a:cubicBezTo>
                  <a:pt x="172" y="78"/>
                  <a:pt x="173" y="77"/>
                  <a:pt x="174" y="76"/>
                </a:cubicBezTo>
                <a:cubicBezTo>
                  <a:pt x="174" y="75"/>
                  <a:pt x="174" y="74"/>
                  <a:pt x="174" y="74"/>
                </a:cubicBezTo>
                <a:cubicBezTo>
                  <a:pt x="173" y="75"/>
                  <a:pt x="171" y="78"/>
                  <a:pt x="171" y="79"/>
                </a:cubicBezTo>
                <a:close/>
                <a:moveTo>
                  <a:pt x="207" y="95"/>
                </a:moveTo>
                <a:cubicBezTo>
                  <a:pt x="206" y="96"/>
                  <a:pt x="206" y="97"/>
                  <a:pt x="205" y="97"/>
                </a:cubicBezTo>
                <a:cubicBezTo>
                  <a:pt x="205" y="98"/>
                  <a:pt x="204" y="99"/>
                  <a:pt x="205" y="100"/>
                </a:cubicBezTo>
                <a:cubicBezTo>
                  <a:pt x="206" y="99"/>
                  <a:pt x="207" y="98"/>
                  <a:pt x="207" y="95"/>
                </a:cubicBezTo>
                <a:close/>
                <a:moveTo>
                  <a:pt x="121" y="57"/>
                </a:moveTo>
                <a:cubicBezTo>
                  <a:pt x="121" y="57"/>
                  <a:pt x="121" y="57"/>
                  <a:pt x="121" y="57"/>
                </a:cubicBezTo>
                <a:cubicBezTo>
                  <a:pt x="122" y="57"/>
                  <a:pt x="122" y="58"/>
                  <a:pt x="123" y="59"/>
                </a:cubicBezTo>
                <a:cubicBezTo>
                  <a:pt x="123" y="58"/>
                  <a:pt x="124" y="58"/>
                  <a:pt x="125" y="57"/>
                </a:cubicBezTo>
                <a:cubicBezTo>
                  <a:pt x="123" y="57"/>
                  <a:pt x="122" y="57"/>
                  <a:pt x="121" y="57"/>
                </a:cubicBezTo>
                <a:close/>
                <a:moveTo>
                  <a:pt x="24" y="47"/>
                </a:moveTo>
                <a:cubicBezTo>
                  <a:pt x="24" y="48"/>
                  <a:pt x="25" y="49"/>
                  <a:pt x="26" y="50"/>
                </a:cubicBezTo>
                <a:cubicBezTo>
                  <a:pt x="26" y="49"/>
                  <a:pt x="27" y="48"/>
                  <a:pt x="27" y="47"/>
                </a:cubicBezTo>
                <a:cubicBezTo>
                  <a:pt x="26" y="47"/>
                  <a:pt x="25" y="47"/>
                  <a:pt x="24" y="47"/>
                </a:cubicBezTo>
                <a:close/>
                <a:moveTo>
                  <a:pt x="97" y="74"/>
                </a:moveTo>
                <a:cubicBezTo>
                  <a:pt x="97" y="74"/>
                  <a:pt x="98" y="74"/>
                  <a:pt x="98" y="74"/>
                </a:cubicBezTo>
                <a:cubicBezTo>
                  <a:pt x="99" y="73"/>
                  <a:pt x="100" y="73"/>
                  <a:pt x="100" y="72"/>
                </a:cubicBezTo>
                <a:cubicBezTo>
                  <a:pt x="99" y="71"/>
                  <a:pt x="98" y="72"/>
                  <a:pt x="97" y="74"/>
                </a:cubicBezTo>
                <a:close/>
                <a:moveTo>
                  <a:pt x="186" y="107"/>
                </a:moveTo>
                <a:cubicBezTo>
                  <a:pt x="187" y="104"/>
                  <a:pt x="187" y="102"/>
                  <a:pt x="186" y="100"/>
                </a:cubicBezTo>
                <a:cubicBezTo>
                  <a:pt x="186" y="102"/>
                  <a:pt x="186" y="105"/>
                  <a:pt x="186" y="107"/>
                </a:cubicBezTo>
                <a:close/>
                <a:moveTo>
                  <a:pt x="131" y="69"/>
                </a:moveTo>
                <a:cubicBezTo>
                  <a:pt x="130" y="70"/>
                  <a:pt x="130" y="70"/>
                  <a:pt x="130" y="70"/>
                </a:cubicBezTo>
                <a:cubicBezTo>
                  <a:pt x="130" y="72"/>
                  <a:pt x="128" y="73"/>
                  <a:pt x="127" y="71"/>
                </a:cubicBezTo>
                <a:cubicBezTo>
                  <a:pt x="127" y="71"/>
                  <a:pt x="127" y="71"/>
                  <a:pt x="127" y="71"/>
                </a:cubicBezTo>
                <a:cubicBezTo>
                  <a:pt x="127" y="72"/>
                  <a:pt x="126" y="72"/>
                  <a:pt x="126" y="72"/>
                </a:cubicBezTo>
                <a:cubicBezTo>
                  <a:pt x="127" y="72"/>
                  <a:pt x="128" y="72"/>
                  <a:pt x="129" y="72"/>
                </a:cubicBezTo>
                <a:cubicBezTo>
                  <a:pt x="130" y="72"/>
                  <a:pt x="130" y="72"/>
                  <a:pt x="130" y="72"/>
                </a:cubicBezTo>
                <a:cubicBezTo>
                  <a:pt x="131" y="71"/>
                  <a:pt x="131" y="70"/>
                  <a:pt x="132" y="69"/>
                </a:cubicBezTo>
                <a:cubicBezTo>
                  <a:pt x="132" y="69"/>
                  <a:pt x="132" y="69"/>
                  <a:pt x="132" y="69"/>
                </a:cubicBezTo>
                <a:cubicBezTo>
                  <a:pt x="131" y="69"/>
                  <a:pt x="131" y="69"/>
                  <a:pt x="131" y="69"/>
                </a:cubicBezTo>
                <a:close/>
                <a:moveTo>
                  <a:pt x="140" y="75"/>
                </a:moveTo>
                <a:cubicBezTo>
                  <a:pt x="139" y="75"/>
                  <a:pt x="138" y="75"/>
                  <a:pt x="137" y="75"/>
                </a:cubicBezTo>
                <a:cubicBezTo>
                  <a:pt x="136" y="75"/>
                  <a:pt x="136" y="75"/>
                  <a:pt x="136" y="76"/>
                </a:cubicBezTo>
                <a:cubicBezTo>
                  <a:pt x="137" y="76"/>
                  <a:pt x="138" y="76"/>
                  <a:pt x="139" y="76"/>
                </a:cubicBezTo>
                <a:cubicBezTo>
                  <a:pt x="140" y="76"/>
                  <a:pt x="140" y="76"/>
                  <a:pt x="140" y="75"/>
                </a:cubicBezTo>
                <a:close/>
                <a:moveTo>
                  <a:pt x="184" y="95"/>
                </a:moveTo>
                <a:cubicBezTo>
                  <a:pt x="185" y="93"/>
                  <a:pt x="185" y="93"/>
                  <a:pt x="184" y="92"/>
                </a:cubicBezTo>
                <a:cubicBezTo>
                  <a:pt x="184" y="93"/>
                  <a:pt x="183" y="94"/>
                  <a:pt x="182" y="95"/>
                </a:cubicBezTo>
                <a:cubicBezTo>
                  <a:pt x="183" y="95"/>
                  <a:pt x="184" y="95"/>
                  <a:pt x="184" y="95"/>
                </a:cubicBezTo>
                <a:close/>
                <a:moveTo>
                  <a:pt x="92" y="62"/>
                </a:moveTo>
                <a:cubicBezTo>
                  <a:pt x="93" y="61"/>
                  <a:pt x="94" y="60"/>
                  <a:pt x="94" y="59"/>
                </a:cubicBezTo>
                <a:cubicBezTo>
                  <a:pt x="93" y="59"/>
                  <a:pt x="92" y="60"/>
                  <a:pt x="91" y="61"/>
                </a:cubicBezTo>
                <a:cubicBezTo>
                  <a:pt x="92" y="61"/>
                  <a:pt x="92" y="62"/>
                  <a:pt x="92" y="62"/>
                </a:cubicBezTo>
                <a:close/>
                <a:moveTo>
                  <a:pt x="188" y="131"/>
                </a:moveTo>
                <a:cubicBezTo>
                  <a:pt x="189" y="130"/>
                  <a:pt x="189" y="129"/>
                  <a:pt x="189" y="128"/>
                </a:cubicBezTo>
                <a:cubicBezTo>
                  <a:pt x="189" y="128"/>
                  <a:pt x="189" y="127"/>
                  <a:pt x="188" y="127"/>
                </a:cubicBezTo>
                <a:cubicBezTo>
                  <a:pt x="188" y="128"/>
                  <a:pt x="188" y="130"/>
                  <a:pt x="188" y="131"/>
                </a:cubicBezTo>
                <a:close/>
                <a:moveTo>
                  <a:pt x="81" y="90"/>
                </a:moveTo>
                <a:cubicBezTo>
                  <a:pt x="82" y="90"/>
                  <a:pt x="82" y="91"/>
                  <a:pt x="83" y="90"/>
                </a:cubicBezTo>
                <a:cubicBezTo>
                  <a:pt x="83" y="90"/>
                  <a:pt x="84" y="90"/>
                  <a:pt x="84" y="90"/>
                </a:cubicBezTo>
                <a:cubicBezTo>
                  <a:pt x="84" y="90"/>
                  <a:pt x="84" y="89"/>
                  <a:pt x="84" y="89"/>
                </a:cubicBezTo>
                <a:cubicBezTo>
                  <a:pt x="83" y="89"/>
                  <a:pt x="82" y="89"/>
                  <a:pt x="82" y="89"/>
                </a:cubicBezTo>
                <a:cubicBezTo>
                  <a:pt x="82" y="89"/>
                  <a:pt x="81" y="90"/>
                  <a:pt x="81" y="90"/>
                </a:cubicBezTo>
                <a:close/>
                <a:moveTo>
                  <a:pt x="25" y="86"/>
                </a:moveTo>
                <a:cubicBezTo>
                  <a:pt x="25" y="86"/>
                  <a:pt x="25" y="86"/>
                  <a:pt x="25" y="86"/>
                </a:cubicBezTo>
                <a:cubicBezTo>
                  <a:pt x="26" y="86"/>
                  <a:pt x="27" y="84"/>
                  <a:pt x="27" y="83"/>
                </a:cubicBezTo>
                <a:cubicBezTo>
                  <a:pt x="27" y="83"/>
                  <a:pt x="27" y="83"/>
                  <a:pt x="27" y="83"/>
                </a:cubicBezTo>
                <a:cubicBezTo>
                  <a:pt x="27" y="83"/>
                  <a:pt x="27" y="83"/>
                  <a:pt x="27" y="82"/>
                </a:cubicBezTo>
                <a:cubicBezTo>
                  <a:pt x="26" y="84"/>
                  <a:pt x="25" y="85"/>
                  <a:pt x="25" y="86"/>
                </a:cubicBezTo>
                <a:close/>
                <a:moveTo>
                  <a:pt x="201" y="91"/>
                </a:moveTo>
                <a:cubicBezTo>
                  <a:pt x="199" y="93"/>
                  <a:pt x="199" y="93"/>
                  <a:pt x="200" y="95"/>
                </a:cubicBezTo>
                <a:cubicBezTo>
                  <a:pt x="201" y="95"/>
                  <a:pt x="201" y="94"/>
                  <a:pt x="201" y="91"/>
                </a:cubicBezTo>
                <a:close/>
                <a:moveTo>
                  <a:pt x="200" y="78"/>
                </a:moveTo>
                <a:cubicBezTo>
                  <a:pt x="200" y="79"/>
                  <a:pt x="201" y="79"/>
                  <a:pt x="201" y="80"/>
                </a:cubicBezTo>
                <a:cubicBezTo>
                  <a:pt x="202" y="80"/>
                  <a:pt x="202" y="79"/>
                  <a:pt x="202" y="79"/>
                </a:cubicBezTo>
                <a:cubicBezTo>
                  <a:pt x="202" y="78"/>
                  <a:pt x="202" y="77"/>
                  <a:pt x="201" y="76"/>
                </a:cubicBezTo>
                <a:cubicBezTo>
                  <a:pt x="201" y="77"/>
                  <a:pt x="200" y="78"/>
                  <a:pt x="200" y="78"/>
                </a:cubicBezTo>
                <a:close/>
                <a:moveTo>
                  <a:pt x="128" y="64"/>
                </a:moveTo>
                <a:cubicBezTo>
                  <a:pt x="128" y="63"/>
                  <a:pt x="128" y="62"/>
                  <a:pt x="128" y="61"/>
                </a:cubicBezTo>
                <a:cubicBezTo>
                  <a:pt x="128" y="61"/>
                  <a:pt x="128" y="61"/>
                  <a:pt x="128" y="61"/>
                </a:cubicBezTo>
                <a:cubicBezTo>
                  <a:pt x="127" y="62"/>
                  <a:pt x="126" y="63"/>
                  <a:pt x="126" y="64"/>
                </a:cubicBezTo>
                <a:cubicBezTo>
                  <a:pt x="127" y="64"/>
                  <a:pt x="127" y="64"/>
                  <a:pt x="128" y="64"/>
                </a:cubicBezTo>
                <a:close/>
                <a:moveTo>
                  <a:pt x="187" y="75"/>
                </a:moveTo>
                <a:cubicBezTo>
                  <a:pt x="186" y="76"/>
                  <a:pt x="186" y="77"/>
                  <a:pt x="185" y="78"/>
                </a:cubicBezTo>
                <a:cubicBezTo>
                  <a:pt x="185" y="78"/>
                  <a:pt x="185" y="79"/>
                  <a:pt x="185" y="79"/>
                </a:cubicBezTo>
                <a:cubicBezTo>
                  <a:pt x="185" y="79"/>
                  <a:pt x="186" y="79"/>
                  <a:pt x="186" y="79"/>
                </a:cubicBezTo>
                <a:cubicBezTo>
                  <a:pt x="186" y="78"/>
                  <a:pt x="188" y="77"/>
                  <a:pt x="187" y="75"/>
                </a:cubicBezTo>
                <a:close/>
                <a:moveTo>
                  <a:pt x="77" y="91"/>
                </a:moveTo>
                <a:cubicBezTo>
                  <a:pt x="77" y="90"/>
                  <a:pt x="77" y="89"/>
                  <a:pt x="77" y="89"/>
                </a:cubicBezTo>
                <a:cubicBezTo>
                  <a:pt x="77" y="89"/>
                  <a:pt x="76" y="89"/>
                  <a:pt x="75" y="89"/>
                </a:cubicBezTo>
                <a:cubicBezTo>
                  <a:pt x="75" y="89"/>
                  <a:pt x="75" y="90"/>
                  <a:pt x="75" y="91"/>
                </a:cubicBezTo>
                <a:cubicBezTo>
                  <a:pt x="76" y="91"/>
                  <a:pt x="76" y="91"/>
                  <a:pt x="77" y="91"/>
                </a:cubicBezTo>
                <a:close/>
                <a:moveTo>
                  <a:pt x="107" y="76"/>
                </a:moveTo>
                <a:cubicBezTo>
                  <a:pt x="107" y="76"/>
                  <a:pt x="108" y="76"/>
                  <a:pt x="108" y="75"/>
                </a:cubicBezTo>
                <a:cubicBezTo>
                  <a:pt x="109" y="75"/>
                  <a:pt x="109" y="74"/>
                  <a:pt x="110" y="74"/>
                </a:cubicBezTo>
                <a:cubicBezTo>
                  <a:pt x="108" y="73"/>
                  <a:pt x="108" y="73"/>
                  <a:pt x="107" y="74"/>
                </a:cubicBezTo>
                <a:cubicBezTo>
                  <a:pt x="107" y="75"/>
                  <a:pt x="107" y="75"/>
                  <a:pt x="107" y="76"/>
                </a:cubicBezTo>
                <a:close/>
                <a:moveTo>
                  <a:pt x="3" y="43"/>
                </a:moveTo>
                <a:cubicBezTo>
                  <a:pt x="3" y="41"/>
                  <a:pt x="5" y="41"/>
                  <a:pt x="6" y="40"/>
                </a:cubicBezTo>
                <a:cubicBezTo>
                  <a:pt x="5" y="40"/>
                  <a:pt x="4" y="40"/>
                  <a:pt x="3" y="40"/>
                </a:cubicBezTo>
                <a:cubicBezTo>
                  <a:pt x="3" y="41"/>
                  <a:pt x="3" y="42"/>
                  <a:pt x="3" y="43"/>
                </a:cubicBezTo>
                <a:close/>
                <a:moveTo>
                  <a:pt x="189" y="83"/>
                </a:moveTo>
                <a:cubicBezTo>
                  <a:pt x="190" y="82"/>
                  <a:pt x="191" y="81"/>
                  <a:pt x="192" y="80"/>
                </a:cubicBezTo>
                <a:cubicBezTo>
                  <a:pt x="192" y="80"/>
                  <a:pt x="192" y="79"/>
                  <a:pt x="192" y="78"/>
                </a:cubicBezTo>
                <a:cubicBezTo>
                  <a:pt x="191" y="80"/>
                  <a:pt x="189" y="81"/>
                  <a:pt x="189" y="83"/>
                </a:cubicBezTo>
                <a:close/>
                <a:moveTo>
                  <a:pt x="197" y="46"/>
                </a:moveTo>
                <a:cubicBezTo>
                  <a:pt x="197" y="46"/>
                  <a:pt x="197" y="46"/>
                  <a:pt x="197" y="46"/>
                </a:cubicBezTo>
                <a:cubicBezTo>
                  <a:pt x="197" y="45"/>
                  <a:pt x="197" y="44"/>
                  <a:pt x="197" y="43"/>
                </a:cubicBezTo>
                <a:cubicBezTo>
                  <a:pt x="197" y="42"/>
                  <a:pt x="197" y="42"/>
                  <a:pt x="197" y="41"/>
                </a:cubicBezTo>
                <a:cubicBezTo>
                  <a:pt x="197" y="41"/>
                  <a:pt x="196" y="41"/>
                  <a:pt x="196" y="41"/>
                </a:cubicBezTo>
                <a:cubicBezTo>
                  <a:pt x="196" y="41"/>
                  <a:pt x="196" y="42"/>
                  <a:pt x="195" y="42"/>
                </a:cubicBezTo>
                <a:cubicBezTo>
                  <a:pt x="196" y="43"/>
                  <a:pt x="196" y="45"/>
                  <a:pt x="197" y="46"/>
                </a:cubicBezTo>
                <a:close/>
                <a:moveTo>
                  <a:pt x="19" y="67"/>
                </a:moveTo>
                <a:cubicBezTo>
                  <a:pt x="19" y="66"/>
                  <a:pt x="19" y="66"/>
                  <a:pt x="19" y="66"/>
                </a:cubicBezTo>
                <a:cubicBezTo>
                  <a:pt x="19" y="66"/>
                  <a:pt x="19" y="66"/>
                  <a:pt x="18" y="66"/>
                </a:cubicBezTo>
                <a:cubicBezTo>
                  <a:pt x="17" y="67"/>
                  <a:pt x="17" y="68"/>
                  <a:pt x="18" y="69"/>
                </a:cubicBezTo>
                <a:cubicBezTo>
                  <a:pt x="18" y="68"/>
                  <a:pt x="19" y="67"/>
                  <a:pt x="19" y="67"/>
                </a:cubicBezTo>
                <a:close/>
                <a:moveTo>
                  <a:pt x="24" y="79"/>
                </a:moveTo>
                <a:cubicBezTo>
                  <a:pt x="24" y="80"/>
                  <a:pt x="24" y="80"/>
                  <a:pt x="23" y="81"/>
                </a:cubicBezTo>
                <a:cubicBezTo>
                  <a:pt x="23" y="82"/>
                  <a:pt x="23" y="82"/>
                  <a:pt x="24" y="83"/>
                </a:cubicBezTo>
                <a:cubicBezTo>
                  <a:pt x="24" y="82"/>
                  <a:pt x="24" y="81"/>
                  <a:pt x="25" y="81"/>
                </a:cubicBezTo>
                <a:cubicBezTo>
                  <a:pt x="25" y="80"/>
                  <a:pt x="25" y="80"/>
                  <a:pt x="24" y="79"/>
                </a:cubicBezTo>
                <a:close/>
                <a:moveTo>
                  <a:pt x="18" y="79"/>
                </a:moveTo>
                <a:cubicBezTo>
                  <a:pt x="18" y="80"/>
                  <a:pt x="19" y="80"/>
                  <a:pt x="19" y="81"/>
                </a:cubicBezTo>
                <a:cubicBezTo>
                  <a:pt x="20" y="80"/>
                  <a:pt x="19" y="79"/>
                  <a:pt x="19" y="78"/>
                </a:cubicBezTo>
                <a:cubicBezTo>
                  <a:pt x="18" y="78"/>
                  <a:pt x="18" y="79"/>
                  <a:pt x="18" y="79"/>
                </a:cubicBezTo>
                <a:close/>
                <a:moveTo>
                  <a:pt x="20" y="64"/>
                </a:moveTo>
                <a:cubicBezTo>
                  <a:pt x="20" y="64"/>
                  <a:pt x="20" y="64"/>
                  <a:pt x="21" y="64"/>
                </a:cubicBezTo>
                <a:cubicBezTo>
                  <a:pt x="21" y="62"/>
                  <a:pt x="22" y="61"/>
                  <a:pt x="23" y="59"/>
                </a:cubicBezTo>
                <a:cubicBezTo>
                  <a:pt x="23" y="59"/>
                  <a:pt x="23" y="59"/>
                  <a:pt x="22" y="59"/>
                </a:cubicBezTo>
                <a:cubicBezTo>
                  <a:pt x="22" y="60"/>
                  <a:pt x="21" y="61"/>
                  <a:pt x="20" y="63"/>
                </a:cubicBezTo>
                <a:cubicBezTo>
                  <a:pt x="20" y="63"/>
                  <a:pt x="20" y="63"/>
                  <a:pt x="20" y="64"/>
                </a:cubicBezTo>
                <a:close/>
                <a:moveTo>
                  <a:pt x="214" y="70"/>
                </a:moveTo>
                <a:cubicBezTo>
                  <a:pt x="214" y="70"/>
                  <a:pt x="214" y="70"/>
                  <a:pt x="214" y="70"/>
                </a:cubicBezTo>
                <a:cubicBezTo>
                  <a:pt x="213" y="71"/>
                  <a:pt x="212" y="72"/>
                  <a:pt x="211" y="74"/>
                </a:cubicBezTo>
                <a:cubicBezTo>
                  <a:pt x="210" y="74"/>
                  <a:pt x="210" y="74"/>
                  <a:pt x="211" y="75"/>
                </a:cubicBezTo>
                <a:cubicBezTo>
                  <a:pt x="212" y="73"/>
                  <a:pt x="213" y="72"/>
                  <a:pt x="214" y="70"/>
                </a:cubicBezTo>
                <a:close/>
                <a:moveTo>
                  <a:pt x="200" y="131"/>
                </a:moveTo>
                <a:cubicBezTo>
                  <a:pt x="201" y="130"/>
                  <a:pt x="203" y="128"/>
                  <a:pt x="204" y="127"/>
                </a:cubicBezTo>
                <a:cubicBezTo>
                  <a:pt x="202" y="127"/>
                  <a:pt x="201" y="129"/>
                  <a:pt x="200" y="131"/>
                </a:cubicBezTo>
                <a:close/>
                <a:moveTo>
                  <a:pt x="108" y="53"/>
                </a:moveTo>
                <a:cubicBezTo>
                  <a:pt x="106" y="53"/>
                  <a:pt x="103" y="53"/>
                  <a:pt x="102" y="53"/>
                </a:cubicBezTo>
                <a:cubicBezTo>
                  <a:pt x="103" y="53"/>
                  <a:pt x="107" y="54"/>
                  <a:pt x="108" y="54"/>
                </a:cubicBezTo>
                <a:cubicBezTo>
                  <a:pt x="108" y="54"/>
                  <a:pt x="108" y="53"/>
                  <a:pt x="108" y="53"/>
                </a:cubicBezTo>
                <a:close/>
                <a:moveTo>
                  <a:pt x="41" y="51"/>
                </a:moveTo>
                <a:cubicBezTo>
                  <a:pt x="40" y="50"/>
                  <a:pt x="40" y="50"/>
                  <a:pt x="39" y="49"/>
                </a:cubicBezTo>
                <a:cubicBezTo>
                  <a:pt x="39" y="49"/>
                  <a:pt x="39" y="49"/>
                  <a:pt x="39" y="49"/>
                </a:cubicBezTo>
                <a:cubicBezTo>
                  <a:pt x="39" y="50"/>
                  <a:pt x="39" y="51"/>
                  <a:pt x="40" y="53"/>
                </a:cubicBezTo>
                <a:cubicBezTo>
                  <a:pt x="40" y="52"/>
                  <a:pt x="40" y="51"/>
                  <a:pt x="41" y="51"/>
                </a:cubicBezTo>
                <a:close/>
                <a:moveTo>
                  <a:pt x="154" y="83"/>
                </a:moveTo>
                <a:cubicBezTo>
                  <a:pt x="155" y="82"/>
                  <a:pt x="155" y="81"/>
                  <a:pt x="156" y="81"/>
                </a:cubicBezTo>
                <a:cubicBezTo>
                  <a:pt x="155" y="81"/>
                  <a:pt x="154" y="81"/>
                  <a:pt x="153" y="81"/>
                </a:cubicBezTo>
                <a:cubicBezTo>
                  <a:pt x="153" y="81"/>
                  <a:pt x="154" y="82"/>
                  <a:pt x="154" y="83"/>
                </a:cubicBezTo>
                <a:close/>
                <a:moveTo>
                  <a:pt x="114" y="60"/>
                </a:moveTo>
                <a:cubicBezTo>
                  <a:pt x="114" y="60"/>
                  <a:pt x="114" y="60"/>
                  <a:pt x="114" y="60"/>
                </a:cubicBezTo>
                <a:cubicBezTo>
                  <a:pt x="113" y="60"/>
                  <a:pt x="113" y="61"/>
                  <a:pt x="112" y="61"/>
                </a:cubicBezTo>
                <a:cubicBezTo>
                  <a:pt x="112" y="62"/>
                  <a:pt x="111" y="63"/>
                  <a:pt x="111" y="63"/>
                </a:cubicBezTo>
                <a:cubicBezTo>
                  <a:pt x="111" y="64"/>
                  <a:pt x="112" y="63"/>
                  <a:pt x="112" y="63"/>
                </a:cubicBezTo>
                <a:cubicBezTo>
                  <a:pt x="113" y="62"/>
                  <a:pt x="113" y="61"/>
                  <a:pt x="114" y="60"/>
                </a:cubicBezTo>
                <a:close/>
                <a:moveTo>
                  <a:pt x="128" y="82"/>
                </a:moveTo>
                <a:cubicBezTo>
                  <a:pt x="128" y="82"/>
                  <a:pt x="128" y="81"/>
                  <a:pt x="127" y="81"/>
                </a:cubicBezTo>
                <a:cubicBezTo>
                  <a:pt x="127" y="81"/>
                  <a:pt x="127" y="81"/>
                  <a:pt x="127" y="82"/>
                </a:cubicBezTo>
                <a:cubicBezTo>
                  <a:pt x="126" y="83"/>
                  <a:pt x="125" y="84"/>
                  <a:pt x="124" y="85"/>
                </a:cubicBezTo>
                <a:cubicBezTo>
                  <a:pt x="124" y="85"/>
                  <a:pt x="124" y="85"/>
                  <a:pt x="125" y="85"/>
                </a:cubicBezTo>
                <a:cubicBezTo>
                  <a:pt x="126" y="84"/>
                  <a:pt x="127" y="83"/>
                  <a:pt x="128" y="82"/>
                </a:cubicBezTo>
                <a:close/>
                <a:moveTo>
                  <a:pt x="195" y="38"/>
                </a:moveTo>
                <a:cubicBezTo>
                  <a:pt x="195" y="38"/>
                  <a:pt x="195" y="38"/>
                  <a:pt x="195" y="38"/>
                </a:cubicBezTo>
                <a:cubicBezTo>
                  <a:pt x="194" y="38"/>
                  <a:pt x="194" y="39"/>
                  <a:pt x="193" y="39"/>
                </a:cubicBezTo>
                <a:cubicBezTo>
                  <a:pt x="193" y="40"/>
                  <a:pt x="193" y="40"/>
                  <a:pt x="193" y="41"/>
                </a:cubicBezTo>
                <a:cubicBezTo>
                  <a:pt x="194" y="40"/>
                  <a:pt x="195" y="39"/>
                  <a:pt x="195" y="38"/>
                </a:cubicBezTo>
                <a:close/>
                <a:moveTo>
                  <a:pt x="191" y="90"/>
                </a:moveTo>
                <a:cubicBezTo>
                  <a:pt x="190" y="91"/>
                  <a:pt x="189" y="93"/>
                  <a:pt x="189" y="94"/>
                </a:cubicBezTo>
                <a:cubicBezTo>
                  <a:pt x="190" y="93"/>
                  <a:pt x="191" y="92"/>
                  <a:pt x="191" y="90"/>
                </a:cubicBezTo>
                <a:close/>
                <a:moveTo>
                  <a:pt x="204" y="28"/>
                </a:moveTo>
                <a:cubicBezTo>
                  <a:pt x="205" y="30"/>
                  <a:pt x="206" y="31"/>
                  <a:pt x="207" y="33"/>
                </a:cubicBezTo>
                <a:cubicBezTo>
                  <a:pt x="207" y="31"/>
                  <a:pt x="205" y="29"/>
                  <a:pt x="204" y="28"/>
                </a:cubicBezTo>
                <a:close/>
                <a:moveTo>
                  <a:pt x="76" y="80"/>
                </a:moveTo>
                <a:cubicBezTo>
                  <a:pt x="76" y="81"/>
                  <a:pt x="76" y="81"/>
                  <a:pt x="76" y="82"/>
                </a:cubicBezTo>
                <a:cubicBezTo>
                  <a:pt x="77" y="82"/>
                  <a:pt x="77" y="82"/>
                  <a:pt x="78" y="82"/>
                </a:cubicBezTo>
                <a:cubicBezTo>
                  <a:pt x="77" y="81"/>
                  <a:pt x="77" y="81"/>
                  <a:pt x="76" y="80"/>
                </a:cubicBezTo>
                <a:close/>
                <a:moveTo>
                  <a:pt x="195" y="68"/>
                </a:moveTo>
                <a:cubicBezTo>
                  <a:pt x="195" y="67"/>
                  <a:pt x="195" y="66"/>
                  <a:pt x="195" y="65"/>
                </a:cubicBezTo>
                <a:cubicBezTo>
                  <a:pt x="194" y="66"/>
                  <a:pt x="194" y="66"/>
                  <a:pt x="195" y="68"/>
                </a:cubicBezTo>
                <a:close/>
                <a:moveTo>
                  <a:pt x="21" y="95"/>
                </a:moveTo>
                <a:cubicBezTo>
                  <a:pt x="24" y="96"/>
                  <a:pt x="25" y="96"/>
                  <a:pt x="27" y="95"/>
                </a:cubicBezTo>
                <a:cubicBezTo>
                  <a:pt x="25" y="95"/>
                  <a:pt x="23" y="95"/>
                  <a:pt x="21" y="95"/>
                </a:cubicBezTo>
                <a:close/>
                <a:moveTo>
                  <a:pt x="164" y="65"/>
                </a:moveTo>
                <a:cubicBezTo>
                  <a:pt x="163" y="66"/>
                  <a:pt x="163" y="66"/>
                  <a:pt x="162" y="67"/>
                </a:cubicBezTo>
                <a:cubicBezTo>
                  <a:pt x="163" y="67"/>
                  <a:pt x="164" y="67"/>
                  <a:pt x="165" y="67"/>
                </a:cubicBezTo>
                <a:cubicBezTo>
                  <a:pt x="164" y="67"/>
                  <a:pt x="164" y="66"/>
                  <a:pt x="164" y="65"/>
                </a:cubicBezTo>
                <a:close/>
                <a:moveTo>
                  <a:pt x="216" y="61"/>
                </a:moveTo>
                <a:cubicBezTo>
                  <a:pt x="216" y="61"/>
                  <a:pt x="216" y="61"/>
                  <a:pt x="216" y="61"/>
                </a:cubicBezTo>
                <a:cubicBezTo>
                  <a:pt x="216" y="62"/>
                  <a:pt x="216" y="63"/>
                  <a:pt x="217" y="64"/>
                </a:cubicBezTo>
                <a:cubicBezTo>
                  <a:pt x="217" y="63"/>
                  <a:pt x="217" y="63"/>
                  <a:pt x="218" y="63"/>
                </a:cubicBezTo>
                <a:cubicBezTo>
                  <a:pt x="217" y="62"/>
                  <a:pt x="217" y="61"/>
                  <a:pt x="216" y="61"/>
                </a:cubicBezTo>
                <a:close/>
                <a:moveTo>
                  <a:pt x="174" y="87"/>
                </a:moveTo>
                <a:cubicBezTo>
                  <a:pt x="174" y="88"/>
                  <a:pt x="174" y="88"/>
                  <a:pt x="174" y="88"/>
                </a:cubicBezTo>
                <a:cubicBezTo>
                  <a:pt x="175" y="87"/>
                  <a:pt x="175" y="86"/>
                  <a:pt x="176" y="85"/>
                </a:cubicBezTo>
                <a:cubicBezTo>
                  <a:pt x="176" y="85"/>
                  <a:pt x="176" y="84"/>
                  <a:pt x="176" y="84"/>
                </a:cubicBezTo>
                <a:cubicBezTo>
                  <a:pt x="175" y="85"/>
                  <a:pt x="174" y="86"/>
                  <a:pt x="174" y="87"/>
                </a:cubicBezTo>
                <a:close/>
                <a:moveTo>
                  <a:pt x="181" y="84"/>
                </a:moveTo>
                <a:cubicBezTo>
                  <a:pt x="181" y="84"/>
                  <a:pt x="181" y="84"/>
                  <a:pt x="181" y="84"/>
                </a:cubicBezTo>
                <a:cubicBezTo>
                  <a:pt x="182" y="83"/>
                  <a:pt x="183" y="82"/>
                  <a:pt x="184" y="81"/>
                </a:cubicBezTo>
                <a:cubicBezTo>
                  <a:pt x="184" y="81"/>
                  <a:pt x="184" y="81"/>
                  <a:pt x="183" y="80"/>
                </a:cubicBezTo>
                <a:cubicBezTo>
                  <a:pt x="182" y="82"/>
                  <a:pt x="182" y="83"/>
                  <a:pt x="181" y="84"/>
                </a:cubicBezTo>
                <a:close/>
                <a:moveTo>
                  <a:pt x="87" y="85"/>
                </a:moveTo>
                <a:cubicBezTo>
                  <a:pt x="86" y="84"/>
                  <a:pt x="85" y="85"/>
                  <a:pt x="85" y="86"/>
                </a:cubicBezTo>
                <a:cubicBezTo>
                  <a:pt x="86" y="86"/>
                  <a:pt x="86" y="86"/>
                  <a:pt x="87" y="85"/>
                </a:cubicBezTo>
                <a:close/>
                <a:moveTo>
                  <a:pt x="148" y="63"/>
                </a:moveTo>
                <a:cubicBezTo>
                  <a:pt x="147" y="64"/>
                  <a:pt x="147" y="64"/>
                  <a:pt x="148" y="65"/>
                </a:cubicBezTo>
                <a:cubicBezTo>
                  <a:pt x="149" y="64"/>
                  <a:pt x="149" y="64"/>
                  <a:pt x="148" y="63"/>
                </a:cubicBezTo>
                <a:close/>
                <a:moveTo>
                  <a:pt x="81" y="93"/>
                </a:moveTo>
                <a:cubicBezTo>
                  <a:pt x="83" y="93"/>
                  <a:pt x="85" y="93"/>
                  <a:pt x="87" y="93"/>
                </a:cubicBezTo>
                <a:cubicBezTo>
                  <a:pt x="86" y="93"/>
                  <a:pt x="84" y="93"/>
                  <a:pt x="81" y="93"/>
                </a:cubicBezTo>
                <a:close/>
                <a:moveTo>
                  <a:pt x="82" y="66"/>
                </a:moveTo>
                <a:cubicBezTo>
                  <a:pt x="81" y="68"/>
                  <a:pt x="80" y="68"/>
                  <a:pt x="82" y="69"/>
                </a:cubicBezTo>
                <a:cubicBezTo>
                  <a:pt x="82" y="68"/>
                  <a:pt x="82" y="67"/>
                  <a:pt x="82" y="66"/>
                </a:cubicBezTo>
                <a:close/>
                <a:moveTo>
                  <a:pt x="121" y="66"/>
                </a:moveTo>
                <a:cubicBezTo>
                  <a:pt x="119" y="66"/>
                  <a:pt x="119" y="66"/>
                  <a:pt x="119" y="67"/>
                </a:cubicBezTo>
                <a:cubicBezTo>
                  <a:pt x="121" y="67"/>
                  <a:pt x="121" y="67"/>
                  <a:pt x="121" y="66"/>
                </a:cubicBezTo>
                <a:close/>
                <a:moveTo>
                  <a:pt x="13" y="77"/>
                </a:moveTo>
                <a:cubicBezTo>
                  <a:pt x="13" y="78"/>
                  <a:pt x="13" y="80"/>
                  <a:pt x="13" y="81"/>
                </a:cubicBezTo>
                <a:cubicBezTo>
                  <a:pt x="14" y="79"/>
                  <a:pt x="13" y="78"/>
                  <a:pt x="13" y="77"/>
                </a:cubicBezTo>
                <a:close/>
                <a:moveTo>
                  <a:pt x="122" y="54"/>
                </a:moveTo>
                <a:cubicBezTo>
                  <a:pt x="123" y="54"/>
                  <a:pt x="125" y="54"/>
                  <a:pt x="127" y="53"/>
                </a:cubicBezTo>
                <a:cubicBezTo>
                  <a:pt x="127" y="53"/>
                  <a:pt x="127" y="53"/>
                  <a:pt x="127" y="53"/>
                </a:cubicBezTo>
                <a:cubicBezTo>
                  <a:pt x="125" y="53"/>
                  <a:pt x="124" y="53"/>
                  <a:pt x="122" y="53"/>
                </a:cubicBezTo>
                <a:cubicBezTo>
                  <a:pt x="122" y="53"/>
                  <a:pt x="122" y="53"/>
                  <a:pt x="122" y="53"/>
                </a:cubicBezTo>
                <a:cubicBezTo>
                  <a:pt x="122" y="53"/>
                  <a:pt x="122" y="53"/>
                  <a:pt x="122" y="54"/>
                </a:cubicBezTo>
                <a:close/>
                <a:moveTo>
                  <a:pt x="163" y="72"/>
                </a:moveTo>
                <a:cubicBezTo>
                  <a:pt x="163" y="71"/>
                  <a:pt x="163" y="71"/>
                  <a:pt x="163" y="71"/>
                </a:cubicBezTo>
                <a:cubicBezTo>
                  <a:pt x="162" y="71"/>
                  <a:pt x="161" y="71"/>
                  <a:pt x="160" y="71"/>
                </a:cubicBezTo>
                <a:cubicBezTo>
                  <a:pt x="160" y="71"/>
                  <a:pt x="160" y="71"/>
                  <a:pt x="160" y="71"/>
                </a:cubicBezTo>
                <a:cubicBezTo>
                  <a:pt x="160" y="71"/>
                  <a:pt x="160" y="72"/>
                  <a:pt x="160" y="72"/>
                </a:cubicBezTo>
                <a:cubicBezTo>
                  <a:pt x="161" y="72"/>
                  <a:pt x="162" y="72"/>
                  <a:pt x="163" y="72"/>
                </a:cubicBezTo>
                <a:close/>
                <a:moveTo>
                  <a:pt x="79" y="85"/>
                </a:moveTo>
                <a:cubicBezTo>
                  <a:pt x="77" y="85"/>
                  <a:pt x="76" y="85"/>
                  <a:pt x="75" y="86"/>
                </a:cubicBezTo>
                <a:cubicBezTo>
                  <a:pt x="77" y="86"/>
                  <a:pt x="78" y="86"/>
                  <a:pt x="79" y="85"/>
                </a:cubicBezTo>
                <a:close/>
                <a:moveTo>
                  <a:pt x="193" y="25"/>
                </a:moveTo>
                <a:cubicBezTo>
                  <a:pt x="194" y="24"/>
                  <a:pt x="194" y="24"/>
                  <a:pt x="193" y="22"/>
                </a:cubicBezTo>
                <a:cubicBezTo>
                  <a:pt x="193" y="23"/>
                  <a:pt x="193" y="24"/>
                  <a:pt x="193" y="25"/>
                </a:cubicBezTo>
                <a:close/>
                <a:moveTo>
                  <a:pt x="59" y="90"/>
                </a:moveTo>
                <a:cubicBezTo>
                  <a:pt x="58" y="90"/>
                  <a:pt x="58" y="90"/>
                  <a:pt x="57" y="91"/>
                </a:cubicBezTo>
                <a:cubicBezTo>
                  <a:pt x="57" y="91"/>
                  <a:pt x="58" y="92"/>
                  <a:pt x="58" y="92"/>
                </a:cubicBezTo>
                <a:cubicBezTo>
                  <a:pt x="58" y="92"/>
                  <a:pt x="59" y="91"/>
                  <a:pt x="59" y="91"/>
                </a:cubicBezTo>
                <a:cubicBezTo>
                  <a:pt x="59" y="91"/>
                  <a:pt x="59" y="90"/>
                  <a:pt x="59" y="90"/>
                </a:cubicBezTo>
                <a:close/>
                <a:moveTo>
                  <a:pt x="21" y="74"/>
                </a:moveTo>
                <a:cubicBezTo>
                  <a:pt x="20" y="75"/>
                  <a:pt x="20" y="76"/>
                  <a:pt x="21" y="77"/>
                </a:cubicBezTo>
                <a:cubicBezTo>
                  <a:pt x="22" y="75"/>
                  <a:pt x="22" y="75"/>
                  <a:pt x="21" y="74"/>
                </a:cubicBezTo>
                <a:close/>
                <a:moveTo>
                  <a:pt x="178" y="57"/>
                </a:moveTo>
                <a:cubicBezTo>
                  <a:pt x="177" y="57"/>
                  <a:pt x="177" y="57"/>
                  <a:pt x="176" y="57"/>
                </a:cubicBezTo>
                <a:cubicBezTo>
                  <a:pt x="176" y="58"/>
                  <a:pt x="177" y="58"/>
                  <a:pt x="177" y="59"/>
                </a:cubicBezTo>
                <a:cubicBezTo>
                  <a:pt x="177" y="58"/>
                  <a:pt x="178" y="58"/>
                  <a:pt x="178" y="57"/>
                </a:cubicBezTo>
                <a:close/>
                <a:moveTo>
                  <a:pt x="232" y="72"/>
                </a:moveTo>
                <a:cubicBezTo>
                  <a:pt x="233" y="74"/>
                  <a:pt x="234" y="76"/>
                  <a:pt x="235" y="76"/>
                </a:cubicBezTo>
                <a:cubicBezTo>
                  <a:pt x="234" y="75"/>
                  <a:pt x="233" y="73"/>
                  <a:pt x="232" y="72"/>
                </a:cubicBezTo>
                <a:close/>
                <a:moveTo>
                  <a:pt x="106" y="64"/>
                </a:moveTo>
                <a:cubicBezTo>
                  <a:pt x="106" y="63"/>
                  <a:pt x="106" y="62"/>
                  <a:pt x="105" y="62"/>
                </a:cubicBezTo>
                <a:cubicBezTo>
                  <a:pt x="105" y="63"/>
                  <a:pt x="104" y="63"/>
                  <a:pt x="104" y="64"/>
                </a:cubicBezTo>
                <a:cubicBezTo>
                  <a:pt x="105" y="64"/>
                  <a:pt x="105" y="64"/>
                  <a:pt x="106" y="64"/>
                </a:cubicBezTo>
                <a:close/>
                <a:moveTo>
                  <a:pt x="41" y="85"/>
                </a:moveTo>
                <a:cubicBezTo>
                  <a:pt x="41" y="85"/>
                  <a:pt x="41" y="85"/>
                  <a:pt x="41" y="85"/>
                </a:cubicBezTo>
                <a:cubicBezTo>
                  <a:pt x="41" y="85"/>
                  <a:pt x="42" y="85"/>
                  <a:pt x="42" y="85"/>
                </a:cubicBezTo>
                <a:cubicBezTo>
                  <a:pt x="42" y="84"/>
                  <a:pt x="42" y="84"/>
                  <a:pt x="43" y="83"/>
                </a:cubicBezTo>
                <a:cubicBezTo>
                  <a:pt x="42" y="83"/>
                  <a:pt x="42" y="83"/>
                  <a:pt x="42" y="83"/>
                </a:cubicBezTo>
                <a:cubicBezTo>
                  <a:pt x="42" y="84"/>
                  <a:pt x="41" y="84"/>
                  <a:pt x="41" y="85"/>
                </a:cubicBezTo>
                <a:close/>
                <a:moveTo>
                  <a:pt x="41" y="47"/>
                </a:moveTo>
                <a:cubicBezTo>
                  <a:pt x="42" y="48"/>
                  <a:pt x="42" y="48"/>
                  <a:pt x="42" y="49"/>
                </a:cubicBezTo>
                <a:cubicBezTo>
                  <a:pt x="43" y="48"/>
                  <a:pt x="43" y="48"/>
                  <a:pt x="43" y="47"/>
                </a:cubicBezTo>
                <a:cubicBezTo>
                  <a:pt x="43" y="47"/>
                  <a:pt x="42" y="47"/>
                  <a:pt x="41" y="47"/>
                </a:cubicBezTo>
                <a:close/>
                <a:moveTo>
                  <a:pt x="180" y="90"/>
                </a:moveTo>
                <a:cubicBezTo>
                  <a:pt x="180" y="90"/>
                  <a:pt x="180" y="90"/>
                  <a:pt x="179" y="90"/>
                </a:cubicBezTo>
                <a:cubicBezTo>
                  <a:pt x="179" y="90"/>
                  <a:pt x="179" y="91"/>
                  <a:pt x="179" y="92"/>
                </a:cubicBezTo>
                <a:cubicBezTo>
                  <a:pt x="180" y="91"/>
                  <a:pt x="180" y="91"/>
                  <a:pt x="180" y="90"/>
                </a:cubicBezTo>
                <a:close/>
                <a:moveTo>
                  <a:pt x="95" y="78"/>
                </a:moveTo>
                <a:cubicBezTo>
                  <a:pt x="96" y="77"/>
                  <a:pt x="96" y="77"/>
                  <a:pt x="96" y="76"/>
                </a:cubicBezTo>
                <a:cubicBezTo>
                  <a:pt x="96" y="76"/>
                  <a:pt x="95" y="76"/>
                  <a:pt x="95" y="77"/>
                </a:cubicBezTo>
                <a:cubicBezTo>
                  <a:pt x="95" y="77"/>
                  <a:pt x="95" y="78"/>
                  <a:pt x="95" y="78"/>
                </a:cubicBezTo>
                <a:close/>
                <a:moveTo>
                  <a:pt x="182" y="88"/>
                </a:moveTo>
                <a:cubicBezTo>
                  <a:pt x="182" y="88"/>
                  <a:pt x="182" y="88"/>
                  <a:pt x="182" y="88"/>
                </a:cubicBezTo>
                <a:cubicBezTo>
                  <a:pt x="182" y="88"/>
                  <a:pt x="183" y="87"/>
                  <a:pt x="183" y="87"/>
                </a:cubicBezTo>
                <a:cubicBezTo>
                  <a:pt x="183" y="86"/>
                  <a:pt x="184" y="86"/>
                  <a:pt x="184" y="85"/>
                </a:cubicBezTo>
                <a:cubicBezTo>
                  <a:pt x="183" y="86"/>
                  <a:pt x="182" y="87"/>
                  <a:pt x="182" y="88"/>
                </a:cubicBezTo>
                <a:close/>
                <a:moveTo>
                  <a:pt x="78" y="73"/>
                </a:moveTo>
                <a:cubicBezTo>
                  <a:pt x="78" y="73"/>
                  <a:pt x="78" y="73"/>
                  <a:pt x="78" y="73"/>
                </a:cubicBezTo>
                <a:cubicBezTo>
                  <a:pt x="77" y="74"/>
                  <a:pt x="76" y="75"/>
                  <a:pt x="76" y="76"/>
                </a:cubicBezTo>
                <a:cubicBezTo>
                  <a:pt x="76" y="76"/>
                  <a:pt x="76" y="76"/>
                  <a:pt x="76" y="76"/>
                </a:cubicBezTo>
                <a:cubicBezTo>
                  <a:pt x="77" y="75"/>
                  <a:pt x="78" y="74"/>
                  <a:pt x="78" y="73"/>
                </a:cubicBezTo>
                <a:close/>
                <a:moveTo>
                  <a:pt x="129" y="93"/>
                </a:moveTo>
                <a:cubicBezTo>
                  <a:pt x="130" y="92"/>
                  <a:pt x="130" y="92"/>
                  <a:pt x="131" y="91"/>
                </a:cubicBezTo>
                <a:cubicBezTo>
                  <a:pt x="129" y="91"/>
                  <a:pt x="129" y="91"/>
                  <a:pt x="129" y="93"/>
                </a:cubicBezTo>
                <a:close/>
                <a:moveTo>
                  <a:pt x="110" y="71"/>
                </a:moveTo>
                <a:cubicBezTo>
                  <a:pt x="110" y="71"/>
                  <a:pt x="111" y="71"/>
                  <a:pt x="112" y="71"/>
                </a:cubicBezTo>
                <a:cubicBezTo>
                  <a:pt x="111" y="70"/>
                  <a:pt x="111" y="70"/>
                  <a:pt x="111" y="70"/>
                </a:cubicBezTo>
                <a:cubicBezTo>
                  <a:pt x="110" y="70"/>
                  <a:pt x="110" y="70"/>
                  <a:pt x="110" y="71"/>
                </a:cubicBezTo>
                <a:close/>
                <a:moveTo>
                  <a:pt x="124" y="62"/>
                </a:moveTo>
                <a:cubicBezTo>
                  <a:pt x="125" y="60"/>
                  <a:pt x="126" y="60"/>
                  <a:pt x="126" y="59"/>
                </a:cubicBezTo>
                <a:cubicBezTo>
                  <a:pt x="124" y="61"/>
                  <a:pt x="124" y="61"/>
                  <a:pt x="124" y="62"/>
                </a:cubicBezTo>
                <a:close/>
                <a:moveTo>
                  <a:pt x="104" y="80"/>
                </a:moveTo>
                <a:cubicBezTo>
                  <a:pt x="105" y="79"/>
                  <a:pt x="105" y="79"/>
                  <a:pt x="106" y="78"/>
                </a:cubicBezTo>
                <a:cubicBezTo>
                  <a:pt x="105" y="78"/>
                  <a:pt x="105" y="78"/>
                  <a:pt x="104" y="80"/>
                </a:cubicBezTo>
                <a:close/>
                <a:moveTo>
                  <a:pt x="88" y="90"/>
                </a:moveTo>
                <a:cubicBezTo>
                  <a:pt x="89" y="90"/>
                  <a:pt x="89" y="90"/>
                  <a:pt x="90" y="90"/>
                </a:cubicBezTo>
                <a:cubicBezTo>
                  <a:pt x="90" y="90"/>
                  <a:pt x="90" y="90"/>
                  <a:pt x="90" y="90"/>
                </a:cubicBezTo>
                <a:cubicBezTo>
                  <a:pt x="90" y="90"/>
                  <a:pt x="90" y="89"/>
                  <a:pt x="90" y="89"/>
                </a:cubicBezTo>
                <a:cubicBezTo>
                  <a:pt x="89" y="89"/>
                  <a:pt x="89" y="90"/>
                  <a:pt x="88" y="90"/>
                </a:cubicBezTo>
                <a:close/>
                <a:moveTo>
                  <a:pt x="194" y="88"/>
                </a:moveTo>
                <a:cubicBezTo>
                  <a:pt x="194" y="88"/>
                  <a:pt x="194" y="88"/>
                  <a:pt x="194" y="88"/>
                </a:cubicBezTo>
                <a:cubicBezTo>
                  <a:pt x="195" y="88"/>
                  <a:pt x="195" y="87"/>
                  <a:pt x="195" y="87"/>
                </a:cubicBezTo>
                <a:cubicBezTo>
                  <a:pt x="196" y="86"/>
                  <a:pt x="196" y="86"/>
                  <a:pt x="195" y="85"/>
                </a:cubicBezTo>
                <a:cubicBezTo>
                  <a:pt x="195" y="86"/>
                  <a:pt x="194" y="87"/>
                  <a:pt x="194" y="88"/>
                </a:cubicBezTo>
                <a:close/>
                <a:moveTo>
                  <a:pt x="16" y="62"/>
                </a:moveTo>
                <a:cubicBezTo>
                  <a:pt x="15" y="63"/>
                  <a:pt x="16" y="64"/>
                  <a:pt x="16" y="64"/>
                </a:cubicBezTo>
                <a:cubicBezTo>
                  <a:pt x="16" y="64"/>
                  <a:pt x="17" y="64"/>
                  <a:pt x="17" y="63"/>
                </a:cubicBezTo>
                <a:cubicBezTo>
                  <a:pt x="17" y="63"/>
                  <a:pt x="16" y="62"/>
                  <a:pt x="16" y="62"/>
                </a:cubicBezTo>
                <a:close/>
                <a:moveTo>
                  <a:pt x="26" y="66"/>
                </a:moveTo>
                <a:cubicBezTo>
                  <a:pt x="24" y="68"/>
                  <a:pt x="24" y="69"/>
                  <a:pt x="25" y="69"/>
                </a:cubicBezTo>
                <a:cubicBezTo>
                  <a:pt x="25" y="68"/>
                  <a:pt x="26" y="67"/>
                  <a:pt x="26" y="66"/>
                </a:cubicBezTo>
                <a:close/>
                <a:moveTo>
                  <a:pt x="66" y="65"/>
                </a:moveTo>
                <a:cubicBezTo>
                  <a:pt x="66" y="64"/>
                  <a:pt x="66" y="64"/>
                  <a:pt x="66" y="63"/>
                </a:cubicBezTo>
                <a:cubicBezTo>
                  <a:pt x="66" y="63"/>
                  <a:pt x="65" y="63"/>
                  <a:pt x="65" y="64"/>
                </a:cubicBezTo>
                <a:cubicBezTo>
                  <a:pt x="65" y="64"/>
                  <a:pt x="65" y="64"/>
                  <a:pt x="66" y="65"/>
                </a:cubicBezTo>
                <a:close/>
                <a:moveTo>
                  <a:pt x="114" y="54"/>
                </a:moveTo>
                <a:cubicBezTo>
                  <a:pt x="114" y="53"/>
                  <a:pt x="113" y="53"/>
                  <a:pt x="113" y="53"/>
                </a:cubicBezTo>
                <a:cubicBezTo>
                  <a:pt x="112" y="53"/>
                  <a:pt x="112" y="53"/>
                  <a:pt x="112" y="54"/>
                </a:cubicBezTo>
                <a:cubicBezTo>
                  <a:pt x="112" y="54"/>
                  <a:pt x="113" y="54"/>
                  <a:pt x="114" y="54"/>
                </a:cubicBezTo>
                <a:close/>
                <a:moveTo>
                  <a:pt x="149" y="58"/>
                </a:moveTo>
                <a:cubicBezTo>
                  <a:pt x="149" y="58"/>
                  <a:pt x="150" y="57"/>
                  <a:pt x="150" y="57"/>
                </a:cubicBezTo>
                <a:cubicBezTo>
                  <a:pt x="149" y="57"/>
                  <a:pt x="149" y="57"/>
                  <a:pt x="148" y="57"/>
                </a:cubicBezTo>
                <a:cubicBezTo>
                  <a:pt x="148" y="58"/>
                  <a:pt x="149" y="58"/>
                  <a:pt x="149" y="58"/>
                </a:cubicBezTo>
                <a:close/>
                <a:moveTo>
                  <a:pt x="12" y="66"/>
                </a:moveTo>
                <a:cubicBezTo>
                  <a:pt x="12" y="65"/>
                  <a:pt x="12" y="65"/>
                  <a:pt x="13" y="64"/>
                </a:cubicBezTo>
                <a:cubicBezTo>
                  <a:pt x="12" y="64"/>
                  <a:pt x="11" y="65"/>
                  <a:pt x="12" y="66"/>
                </a:cubicBezTo>
                <a:close/>
                <a:moveTo>
                  <a:pt x="171" y="64"/>
                </a:moveTo>
                <a:cubicBezTo>
                  <a:pt x="171" y="64"/>
                  <a:pt x="171" y="64"/>
                  <a:pt x="171" y="64"/>
                </a:cubicBezTo>
                <a:cubicBezTo>
                  <a:pt x="171" y="63"/>
                  <a:pt x="171" y="63"/>
                  <a:pt x="171" y="62"/>
                </a:cubicBezTo>
                <a:cubicBezTo>
                  <a:pt x="171" y="63"/>
                  <a:pt x="171" y="63"/>
                  <a:pt x="171" y="64"/>
                </a:cubicBezTo>
                <a:close/>
                <a:moveTo>
                  <a:pt x="83" y="57"/>
                </a:moveTo>
                <a:cubicBezTo>
                  <a:pt x="84" y="57"/>
                  <a:pt x="85" y="57"/>
                  <a:pt x="85" y="55"/>
                </a:cubicBezTo>
                <a:cubicBezTo>
                  <a:pt x="84" y="56"/>
                  <a:pt x="84" y="57"/>
                  <a:pt x="83" y="57"/>
                </a:cubicBezTo>
                <a:close/>
                <a:moveTo>
                  <a:pt x="90" y="79"/>
                </a:moveTo>
                <a:cubicBezTo>
                  <a:pt x="90" y="79"/>
                  <a:pt x="89" y="80"/>
                  <a:pt x="88" y="81"/>
                </a:cubicBezTo>
                <a:cubicBezTo>
                  <a:pt x="89" y="81"/>
                  <a:pt x="89" y="81"/>
                  <a:pt x="89" y="81"/>
                </a:cubicBezTo>
                <a:cubicBezTo>
                  <a:pt x="90" y="80"/>
                  <a:pt x="90" y="80"/>
                  <a:pt x="90" y="79"/>
                </a:cubicBezTo>
                <a:close/>
                <a:moveTo>
                  <a:pt x="199" y="81"/>
                </a:moveTo>
                <a:cubicBezTo>
                  <a:pt x="199" y="81"/>
                  <a:pt x="198" y="81"/>
                  <a:pt x="198" y="81"/>
                </a:cubicBezTo>
                <a:cubicBezTo>
                  <a:pt x="198" y="82"/>
                  <a:pt x="198" y="82"/>
                  <a:pt x="198" y="83"/>
                </a:cubicBezTo>
                <a:cubicBezTo>
                  <a:pt x="199" y="83"/>
                  <a:pt x="199" y="82"/>
                  <a:pt x="199" y="82"/>
                </a:cubicBezTo>
                <a:cubicBezTo>
                  <a:pt x="199" y="82"/>
                  <a:pt x="199" y="81"/>
                  <a:pt x="199" y="81"/>
                </a:cubicBezTo>
                <a:close/>
                <a:moveTo>
                  <a:pt x="153" y="54"/>
                </a:moveTo>
                <a:cubicBezTo>
                  <a:pt x="153" y="54"/>
                  <a:pt x="153" y="54"/>
                  <a:pt x="153" y="54"/>
                </a:cubicBezTo>
                <a:cubicBezTo>
                  <a:pt x="152" y="54"/>
                  <a:pt x="152" y="54"/>
                  <a:pt x="151" y="54"/>
                </a:cubicBezTo>
                <a:cubicBezTo>
                  <a:pt x="152" y="54"/>
                  <a:pt x="152" y="55"/>
                  <a:pt x="152" y="55"/>
                </a:cubicBezTo>
                <a:cubicBezTo>
                  <a:pt x="152" y="55"/>
                  <a:pt x="153" y="54"/>
                  <a:pt x="153" y="54"/>
                </a:cubicBezTo>
                <a:close/>
                <a:moveTo>
                  <a:pt x="150" y="61"/>
                </a:moveTo>
                <a:cubicBezTo>
                  <a:pt x="151" y="60"/>
                  <a:pt x="152" y="60"/>
                  <a:pt x="152" y="59"/>
                </a:cubicBezTo>
                <a:cubicBezTo>
                  <a:pt x="150" y="60"/>
                  <a:pt x="150" y="60"/>
                  <a:pt x="150" y="61"/>
                </a:cubicBezTo>
                <a:close/>
                <a:moveTo>
                  <a:pt x="110" y="79"/>
                </a:moveTo>
                <a:cubicBezTo>
                  <a:pt x="110" y="79"/>
                  <a:pt x="110" y="79"/>
                  <a:pt x="110" y="79"/>
                </a:cubicBezTo>
                <a:cubicBezTo>
                  <a:pt x="111" y="79"/>
                  <a:pt x="111" y="79"/>
                  <a:pt x="112" y="79"/>
                </a:cubicBezTo>
                <a:cubicBezTo>
                  <a:pt x="111" y="79"/>
                  <a:pt x="111" y="79"/>
                  <a:pt x="110" y="79"/>
                </a:cubicBezTo>
                <a:close/>
                <a:moveTo>
                  <a:pt x="40" y="72"/>
                </a:moveTo>
                <a:cubicBezTo>
                  <a:pt x="41" y="71"/>
                  <a:pt x="41" y="70"/>
                  <a:pt x="40" y="70"/>
                </a:cubicBezTo>
                <a:cubicBezTo>
                  <a:pt x="40" y="70"/>
                  <a:pt x="40" y="70"/>
                  <a:pt x="40" y="71"/>
                </a:cubicBezTo>
                <a:cubicBezTo>
                  <a:pt x="40" y="71"/>
                  <a:pt x="40" y="71"/>
                  <a:pt x="40" y="71"/>
                </a:cubicBezTo>
                <a:cubicBezTo>
                  <a:pt x="40" y="71"/>
                  <a:pt x="40" y="71"/>
                  <a:pt x="40" y="72"/>
                </a:cubicBezTo>
                <a:close/>
                <a:moveTo>
                  <a:pt x="205" y="47"/>
                </a:moveTo>
                <a:cubicBezTo>
                  <a:pt x="206" y="46"/>
                  <a:pt x="206" y="46"/>
                  <a:pt x="204" y="44"/>
                </a:cubicBezTo>
                <a:cubicBezTo>
                  <a:pt x="205" y="45"/>
                  <a:pt x="205" y="46"/>
                  <a:pt x="205" y="47"/>
                </a:cubicBezTo>
                <a:close/>
                <a:moveTo>
                  <a:pt x="47" y="90"/>
                </a:moveTo>
                <a:cubicBezTo>
                  <a:pt x="46" y="90"/>
                  <a:pt x="46" y="91"/>
                  <a:pt x="46" y="92"/>
                </a:cubicBezTo>
                <a:cubicBezTo>
                  <a:pt x="47" y="91"/>
                  <a:pt x="47" y="91"/>
                  <a:pt x="47" y="90"/>
                </a:cubicBezTo>
                <a:close/>
                <a:moveTo>
                  <a:pt x="173" y="69"/>
                </a:moveTo>
                <a:cubicBezTo>
                  <a:pt x="173" y="68"/>
                  <a:pt x="172" y="67"/>
                  <a:pt x="172" y="67"/>
                </a:cubicBezTo>
                <a:cubicBezTo>
                  <a:pt x="172" y="67"/>
                  <a:pt x="172" y="68"/>
                  <a:pt x="171" y="68"/>
                </a:cubicBezTo>
                <a:cubicBezTo>
                  <a:pt x="172" y="68"/>
                  <a:pt x="172" y="68"/>
                  <a:pt x="173" y="69"/>
                </a:cubicBezTo>
                <a:close/>
                <a:moveTo>
                  <a:pt x="116" y="70"/>
                </a:moveTo>
                <a:cubicBezTo>
                  <a:pt x="116" y="71"/>
                  <a:pt x="115" y="71"/>
                  <a:pt x="115" y="72"/>
                </a:cubicBezTo>
                <a:cubicBezTo>
                  <a:pt x="116" y="72"/>
                  <a:pt x="116" y="72"/>
                  <a:pt x="116" y="72"/>
                </a:cubicBezTo>
                <a:cubicBezTo>
                  <a:pt x="116" y="71"/>
                  <a:pt x="116" y="71"/>
                  <a:pt x="116" y="70"/>
                </a:cubicBezTo>
                <a:close/>
                <a:moveTo>
                  <a:pt x="193" y="49"/>
                </a:moveTo>
                <a:cubicBezTo>
                  <a:pt x="194" y="49"/>
                  <a:pt x="194" y="49"/>
                  <a:pt x="194" y="49"/>
                </a:cubicBezTo>
                <a:cubicBezTo>
                  <a:pt x="194" y="48"/>
                  <a:pt x="194" y="47"/>
                  <a:pt x="193" y="46"/>
                </a:cubicBezTo>
                <a:cubicBezTo>
                  <a:pt x="193" y="47"/>
                  <a:pt x="193" y="48"/>
                  <a:pt x="193" y="49"/>
                </a:cubicBezTo>
                <a:close/>
                <a:moveTo>
                  <a:pt x="206" y="118"/>
                </a:moveTo>
                <a:cubicBezTo>
                  <a:pt x="207" y="117"/>
                  <a:pt x="207" y="116"/>
                  <a:pt x="208" y="115"/>
                </a:cubicBezTo>
                <a:cubicBezTo>
                  <a:pt x="208" y="115"/>
                  <a:pt x="208" y="115"/>
                  <a:pt x="208" y="115"/>
                </a:cubicBezTo>
                <a:cubicBezTo>
                  <a:pt x="207" y="116"/>
                  <a:pt x="206" y="116"/>
                  <a:pt x="206" y="118"/>
                </a:cubicBezTo>
                <a:close/>
                <a:moveTo>
                  <a:pt x="146" y="59"/>
                </a:moveTo>
                <a:cubicBezTo>
                  <a:pt x="146" y="59"/>
                  <a:pt x="146" y="60"/>
                  <a:pt x="146" y="61"/>
                </a:cubicBezTo>
                <a:cubicBezTo>
                  <a:pt x="147" y="60"/>
                  <a:pt x="147" y="60"/>
                  <a:pt x="146" y="59"/>
                </a:cubicBezTo>
                <a:close/>
                <a:moveTo>
                  <a:pt x="95" y="90"/>
                </a:moveTo>
                <a:cubicBezTo>
                  <a:pt x="94" y="89"/>
                  <a:pt x="93" y="89"/>
                  <a:pt x="93" y="90"/>
                </a:cubicBezTo>
                <a:cubicBezTo>
                  <a:pt x="94" y="90"/>
                  <a:pt x="94" y="90"/>
                  <a:pt x="95" y="90"/>
                </a:cubicBezTo>
                <a:close/>
                <a:moveTo>
                  <a:pt x="134" y="78"/>
                </a:moveTo>
                <a:cubicBezTo>
                  <a:pt x="134" y="78"/>
                  <a:pt x="134" y="78"/>
                  <a:pt x="134" y="78"/>
                </a:cubicBezTo>
                <a:cubicBezTo>
                  <a:pt x="135" y="79"/>
                  <a:pt x="135" y="79"/>
                  <a:pt x="136" y="79"/>
                </a:cubicBezTo>
                <a:cubicBezTo>
                  <a:pt x="136" y="79"/>
                  <a:pt x="136" y="78"/>
                  <a:pt x="136" y="78"/>
                </a:cubicBezTo>
                <a:cubicBezTo>
                  <a:pt x="135" y="78"/>
                  <a:pt x="135" y="78"/>
                  <a:pt x="134" y="78"/>
                </a:cubicBezTo>
                <a:close/>
                <a:moveTo>
                  <a:pt x="28" y="79"/>
                </a:moveTo>
                <a:cubicBezTo>
                  <a:pt x="28" y="80"/>
                  <a:pt x="29" y="80"/>
                  <a:pt x="29" y="81"/>
                </a:cubicBezTo>
                <a:cubicBezTo>
                  <a:pt x="29" y="80"/>
                  <a:pt x="29" y="80"/>
                  <a:pt x="28" y="79"/>
                </a:cubicBezTo>
                <a:close/>
                <a:moveTo>
                  <a:pt x="113" y="84"/>
                </a:moveTo>
                <a:cubicBezTo>
                  <a:pt x="113" y="84"/>
                  <a:pt x="114" y="83"/>
                  <a:pt x="114" y="82"/>
                </a:cubicBezTo>
                <a:cubicBezTo>
                  <a:pt x="113" y="83"/>
                  <a:pt x="113" y="83"/>
                  <a:pt x="113" y="84"/>
                </a:cubicBezTo>
                <a:close/>
                <a:moveTo>
                  <a:pt x="14" y="94"/>
                </a:moveTo>
                <a:cubicBezTo>
                  <a:pt x="14" y="95"/>
                  <a:pt x="14" y="95"/>
                  <a:pt x="16" y="95"/>
                </a:cubicBezTo>
                <a:cubicBezTo>
                  <a:pt x="15" y="94"/>
                  <a:pt x="15" y="94"/>
                  <a:pt x="14" y="94"/>
                </a:cubicBezTo>
                <a:close/>
                <a:moveTo>
                  <a:pt x="140" y="65"/>
                </a:moveTo>
                <a:cubicBezTo>
                  <a:pt x="139" y="64"/>
                  <a:pt x="139" y="64"/>
                  <a:pt x="139" y="63"/>
                </a:cubicBezTo>
                <a:cubicBezTo>
                  <a:pt x="138" y="64"/>
                  <a:pt x="138" y="64"/>
                  <a:pt x="138" y="65"/>
                </a:cubicBezTo>
                <a:cubicBezTo>
                  <a:pt x="139" y="65"/>
                  <a:pt x="139" y="65"/>
                  <a:pt x="140" y="65"/>
                </a:cubicBezTo>
                <a:close/>
                <a:moveTo>
                  <a:pt x="217" y="82"/>
                </a:moveTo>
                <a:cubicBezTo>
                  <a:pt x="216" y="83"/>
                  <a:pt x="216" y="83"/>
                  <a:pt x="217" y="84"/>
                </a:cubicBezTo>
                <a:cubicBezTo>
                  <a:pt x="217" y="83"/>
                  <a:pt x="217" y="83"/>
                  <a:pt x="217" y="82"/>
                </a:cubicBezTo>
                <a:close/>
                <a:moveTo>
                  <a:pt x="173" y="93"/>
                </a:moveTo>
                <a:cubicBezTo>
                  <a:pt x="173" y="93"/>
                  <a:pt x="173" y="93"/>
                  <a:pt x="173" y="93"/>
                </a:cubicBezTo>
                <a:cubicBezTo>
                  <a:pt x="173" y="93"/>
                  <a:pt x="172" y="93"/>
                  <a:pt x="172" y="94"/>
                </a:cubicBezTo>
                <a:cubicBezTo>
                  <a:pt x="172" y="94"/>
                  <a:pt x="173" y="94"/>
                  <a:pt x="173" y="94"/>
                </a:cubicBezTo>
                <a:cubicBezTo>
                  <a:pt x="173" y="93"/>
                  <a:pt x="173" y="93"/>
                  <a:pt x="173" y="93"/>
                </a:cubicBezTo>
                <a:close/>
                <a:moveTo>
                  <a:pt x="73" y="55"/>
                </a:moveTo>
                <a:cubicBezTo>
                  <a:pt x="73" y="55"/>
                  <a:pt x="73" y="54"/>
                  <a:pt x="73" y="54"/>
                </a:cubicBezTo>
                <a:cubicBezTo>
                  <a:pt x="73" y="54"/>
                  <a:pt x="73" y="54"/>
                  <a:pt x="72" y="54"/>
                </a:cubicBezTo>
                <a:cubicBezTo>
                  <a:pt x="72" y="54"/>
                  <a:pt x="73" y="55"/>
                  <a:pt x="73" y="55"/>
                </a:cubicBezTo>
                <a:close/>
                <a:moveTo>
                  <a:pt x="28" y="74"/>
                </a:moveTo>
                <a:cubicBezTo>
                  <a:pt x="28" y="74"/>
                  <a:pt x="28" y="74"/>
                  <a:pt x="28" y="74"/>
                </a:cubicBezTo>
                <a:cubicBezTo>
                  <a:pt x="28" y="74"/>
                  <a:pt x="29" y="74"/>
                  <a:pt x="29" y="73"/>
                </a:cubicBezTo>
                <a:cubicBezTo>
                  <a:pt x="28" y="73"/>
                  <a:pt x="28" y="74"/>
                  <a:pt x="28" y="74"/>
                </a:cubicBezTo>
                <a:close/>
                <a:moveTo>
                  <a:pt x="138" y="59"/>
                </a:moveTo>
                <a:cubicBezTo>
                  <a:pt x="138" y="59"/>
                  <a:pt x="139" y="59"/>
                  <a:pt x="139" y="59"/>
                </a:cubicBezTo>
                <a:cubicBezTo>
                  <a:pt x="139" y="59"/>
                  <a:pt x="139" y="58"/>
                  <a:pt x="140" y="58"/>
                </a:cubicBezTo>
                <a:cubicBezTo>
                  <a:pt x="139" y="58"/>
                  <a:pt x="139" y="58"/>
                  <a:pt x="138" y="59"/>
                </a:cubicBezTo>
                <a:close/>
                <a:moveTo>
                  <a:pt x="188" y="137"/>
                </a:moveTo>
                <a:cubicBezTo>
                  <a:pt x="188" y="136"/>
                  <a:pt x="188" y="136"/>
                  <a:pt x="188" y="135"/>
                </a:cubicBezTo>
                <a:cubicBezTo>
                  <a:pt x="188" y="135"/>
                  <a:pt x="188" y="135"/>
                  <a:pt x="188" y="135"/>
                </a:cubicBezTo>
                <a:cubicBezTo>
                  <a:pt x="188" y="136"/>
                  <a:pt x="188" y="136"/>
                  <a:pt x="188" y="137"/>
                </a:cubicBezTo>
                <a:close/>
                <a:moveTo>
                  <a:pt x="203" y="49"/>
                </a:moveTo>
                <a:cubicBezTo>
                  <a:pt x="203" y="49"/>
                  <a:pt x="203" y="50"/>
                  <a:pt x="203" y="50"/>
                </a:cubicBezTo>
                <a:cubicBezTo>
                  <a:pt x="203" y="50"/>
                  <a:pt x="203" y="49"/>
                  <a:pt x="203" y="49"/>
                </a:cubicBezTo>
                <a:close/>
                <a:moveTo>
                  <a:pt x="115" y="63"/>
                </a:moveTo>
                <a:cubicBezTo>
                  <a:pt x="115" y="63"/>
                  <a:pt x="115" y="63"/>
                  <a:pt x="116" y="63"/>
                </a:cubicBezTo>
                <a:cubicBezTo>
                  <a:pt x="116" y="63"/>
                  <a:pt x="115" y="63"/>
                  <a:pt x="115" y="62"/>
                </a:cubicBezTo>
                <a:cubicBezTo>
                  <a:pt x="115" y="63"/>
                  <a:pt x="115" y="63"/>
                  <a:pt x="115" y="63"/>
                </a:cubicBezTo>
                <a:close/>
                <a:moveTo>
                  <a:pt x="26" y="71"/>
                </a:moveTo>
                <a:cubicBezTo>
                  <a:pt x="27" y="71"/>
                  <a:pt x="28" y="70"/>
                  <a:pt x="27" y="69"/>
                </a:cubicBezTo>
                <a:cubicBezTo>
                  <a:pt x="27" y="70"/>
                  <a:pt x="27" y="71"/>
                  <a:pt x="26" y="71"/>
                </a:cubicBezTo>
                <a:close/>
                <a:moveTo>
                  <a:pt x="187" y="85"/>
                </a:moveTo>
                <a:cubicBezTo>
                  <a:pt x="188" y="84"/>
                  <a:pt x="188" y="84"/>
                  <a:pt x="188" y="84"/>
                </a:cubicBezTo>
                <a:cubicBezTo>
                  <a:pt x="188" y="84"/>
                  <a:pt x="187" y="85"/>
                  <a:pt x="187" y="85"/>
                </a:cubicBezTo>
                <a:close/>
                <a:moveTo>
                  <a:pt x="185" y="133"/>
                </a:moveTo>
                <a:cubicBezTo>
                  <a:pt x="185" y="133"/>
                  <a:pt x="185" y="133"/>
                  <a:pt x="185" y="134"/>
                </a:cubicBezTo>
                <a:cubicBezTo>
                  <a:pt x="185" y="134"/>
                  <a:pt x="185" y="133"/>
                  <a:pt x="185" y="133"/>
                </a:cubicBezTo>
                <a:close/>
                <a:moveTo>
                  <a:pt x="190" y="96"/>
                </a:moveTo>
                <a:cubicBezTo>
                  <a:pt x="191" y="96"/>
                  <a:pt x="191" y="96"/>
                  <a:pt x="191" y="96"/>
                </a:cubicBezTo>
                <a:cubicBezTo>
                  <a:pt x="191" y="96"/>
                  <a:pt x="191" y="96"/>
                  <a:pt x="191" y="95"/>
                </a:cubicBezTo>
                <a:cubicBezTo>
                  <a:pt x="191" y="95"/>
                  <a:pt x="191" y="95"/>
                  <a:pt x="191" y="95"/>
                </a:cubicBezTo>
                <a:cubicBezTo>
                  <a:pt x="191" y="95"/>
                  <a:pt x="191" y="96"/>
                  <a:pt x="190" y="96"/>
                </a:cubicBezTo>
                <a:close/>
                <a:moveTo>
                  <a:pt x="197" y="56"/>
                </a:moveTo>
                <a:cubicBezTo>
                  <a:pt x="197" y="56"/>
                  <a:pt x="197" y="57"/>
                  <a:pt x="197" y="57"/>
                </a:cubicBezTo>
                <a:cubicBezTo>
                  <a:pt x="198" y="57"/>
                  <a:pt x="197" y="56"/>
                  <a:pt x="197" y="56"/>
                </a:cubicBezTo>
                <a:close/>
                <a:moveTo>
                  <a:pt x="51" y="84"/>
                </a:moveTo>
                <a:cubicBezTo>
                  <a:pt x="50" y="84"/>
                  <a:pt x="50" y="84"/>
                  <a:pt x="50" y="83"/>
                </a:cubicBezTo>
                <a:cubicBezTo>
                  <a:pt x="50" y="84"/>
                  <a:pt x="50" y="84"/>
                  <a:pt x="49" y="84"/>
                </a:cubicBezTo>
                <a:cubicBezTo>
                  <a:pt x="50" y="84"/>
                  <a:pt x="50" y="84"/>
                  <a:pt x="51" y="84"/>
                </a:cubicBezTo>
                <a:close/>
                <a:moveTo>
                  <a:pt x="205" y="64"/>
                </a:moveTo>
                <a:cubicBezTo>
                  <a:pt x="205" y="63"/>
                  <a:pt x="205" y="63"/>
                  <a:pt x="205" y="62"/>
                </a:cubicBezTo>
                <a:cubicBezTo>
                  <a:pt x="204" y="63"/>
                  <a:pt x="205" y="63"/>
                  <a:pt x="205" y="64"/>
                </a:cubicBezTo>
                <a:close/>
                <a:moveTo>
                  <a:pt x="93" y="80"/>
                </a:moveTo>
                <a:cubicBezTo>
                  <a:pt x="94" y="80"/>
                  <a:pt x="94" y="80"/>
                  <a:pt x="93" y="79"/>
                </a:cubicBezTo>
                <a:cubicBezTo>
                  <a:pt x="93" y="80"/>
                  <a:pt x="93" y="80"/>
                  <a:pt x="93" y="80"/>
                </a:cubicBezTo>
                <a:close/>
                <a:moveTo>
                  <a:pt x="199" y="42"/>
                </a:moveTo>
                <a:cubicBezTo>
                  <a:pt x="199" y="43"/>
                  <a:pt x="199" y="43"/>
                  <a:pt x="200" y="44"/>
                </a:cubicBezTo>
                <a:cubicBezTo>
                  <a:pt x="200" y="43"/>
                  <a:pt x="200" y="43"/>
                  <a:pt x="199" y="42"/>
                </a:cubicBezTo>
                <a:close/>
                <a:moveTo>
                  <a:pt x="215" y="92"/>
                </a:moveTo>
                <a:cubicBezTo>
                  <a:pt x="215" y="92"/>
                  <a:pt x="216" y="92"/>
                  <a:pt x="216" y="92"/>
                </a:cubicBezTo>
                <a:cubicBezTo>
                  <a:pt x="216" y="92"/>
                  <a:pt x="216" y="91"/>
                  <a:pt x="216" y="91"/>
                </a:cubicBezTo>
                <a:cubicBezTo>
                  <a:pt x="216" y="91"/>
                  <a:pt x="216" y="91"/>
                  <a:pt x="216" y="91"/>
                </a:cubicBezTo>
                <a:cubicBezTo>
                  <a:pt x="216" y="91"/>
                  <a:pt x="216" y="91"/>
                  <a:pt x="215" y="92"/>
                </a:cubicBezTo>
                <a:close/>
                <a:moveTo>
                  <a:pt x="132" y="75"/>
                </a:moveTo>
                <a:cubicBezTo>
                  <a:pt x="132" y="75"/>
                  <a:pt x="133" y="76"/>
                  <a:pt x="133" y="75"/>
                </a:cubicBezTo>
                <a:cubicBezTo>
                  <a:pt x="133" y="75"/>
                  <a:pt x="132" y="75"/>
                  <a:pt x="132" y="75"/>
                </a:cubicBezTo>
                <a:close/>
                <a:moveTo>
                  <a:pt x="153" y="72"/>
                </a:moveTo>
                <a:cubicBezTo>
                  <a:pt x="153" y="72"/>
                  <a:pt x="153" y="72"/>
                  <a:pt x="153" y="72"/>
                </a:cubicBezTo>
                <a:cubicBezTo>
                  <a:pt x="153" y="72"/>
                  <a:pt x="153" y="72"/>
                  <a:pt x="154" y="72"/>
                </a:cubicBezTo>
                <a:cubicBezTo>
                  <a:pt x="154" y="72"/>
                  <a:pt x="154" y="72"/>
                  <a:pt x="154" y="72"/>
                </a:cubicBezTo>
                <a:cubicBezTo>
                  <a:pt x="153" y="72"/>
                  <a:pt x="153" y="72"/>
                  <a:pt x="153" y="72"/>
                </a:cubicBezTo>
                <a:close/>
                <a:moveTo>
                  <a:pt x="191" y="60"/>
                </a:moveTo>
                <a:cubicBezTo>
                  <a:pt x="191" y="60"/>
                  <a:pt x="191" y="60"/>
                  <a:pt x="191" y="60"/>
                </a:cubicBezTo>
                <a:cubicBezTo>
                  <a:pt x="191" y="60"/>
                  <a:pt x="191" y="60"/>
                  <a:pt x="191" y="59"/>
                </a:cubicBezTo>
                <a:cubicBezTo>
                  <a:pt x="191" y="59"/>
                  <a:pt x="191" y="59"/>
                  <a:pt x="191" y="59"/>
                </a:cubicBezTo>
                <a:cubicBezTo>
                  <a:pt x="191" y="60"/>
                  <a:pt x="191" y="60"/>
                  <a:pt x="191" y="60"/>
                </a:cubicBezTo>
                <a:close/>
                <a:moveTo>
                  <a:pt x="156" y="70"/>
                </a:moveTo>
                <a:cubicBezTo>
                  <a:pt x="156" y="71"/>
                  <a:pt x="156" y="71"/>
                  <a:pt x="156" y="71"/>
                </a:cubicBezTo>
                <a:cubicBezTo>
                  <a:pt x="156" y="71"/>
                  <a:pt x="156" y="71"/>
                  <a:pt x="156" y="71"/>
                </a:cubicBezTo>
                <a:cubicBezTo>
                  <a:pt x="157" y="71"/>
                  <a:pt x="157" y="71"/>
                  <a:pt x="157" y="71"/>
                </a:cubicBezTo>
                <a:cubicBezTo>
                  <a:pt x="156" y="70"/>
                  <a:pt x="156" y="70"/>
                  <a:pt x="156" y="70"/>
                </a:cubicBezTo>
                <a:close/>
                <a:moveTo>
                  <a:pt x="96" y="67"/>
                </a:moveTo>
                <a:cubicBezTo>
                  <a:pt x="96" y="67"/>
                  <a:pt x="96" y="67"/>
                  <a:pt x="96" y="67"/>
                </a:cubicBezTo>
                <a:cubicBezTo>
                  <a:pt x="96" y="67"/>
                  <a:pt x="96" y="67"/>
                  <a:pt x="96" y="67"/>
                </a:cubicBezTo>
                <a:cubicBezTo>
                  <a:pt x="96" y="67"/>
                  <a:pt x="96" y="67"/>
                  <a:pt x="96" y="68"/>
                </a:cubicBezTo>
                <a:cubicBezTo>
                  <a:pt x="96" y="67"/>
                  <a:pt x="96" y="67"/>
                  <a:pt x="96" y="67"/>
                </a:cubicBezTo>
                <a:close/>
                <a:moveTo>
                  <a:pt x="14" y="67"/>
                </a:moveTo>
                <a:cubicBezTo>
                  <a:pt x="14" y="67"/>
                  <a:pt x="14" y="67"/>
                  <a:pt x="14" y="68"/>
                </a:cubicBezTo>
                <a:cubicBezTo>
                  <a:pt x="14" y="68"/>
                  <a:pt x="14" y="67"/>
                  <a:pt x="14" y="67"/>
                </a:cubicBezTo>
                <a:close/>
                <a:moveTo>
                  <a:pt x="38" y="96"/>
                </a:moveTo>
                <a:cubicBezTo>
                  <a:pt x="38" y="96"/>
                  <a:pt x="38" y="96"/>
                  <a:pt x="38" y="96"/>
                </a:cubicBezTo>
                <a:cubicBezTo>
                  <a:pt x="38" y="96"/>
                  <a:pt x="38" y="96"/>
                  <a:pt x="38" y="96"/>
                </a:cubicBezTo>
                <a:cubicBezTo>
                  <a:pt x="38" y="96"/>
                  <a:pt x="38" y="96"/>
                  <a:pt x="38" y="96"/>
                </a:cubicBezTo>
                <a:cubicBezTo>
                  <a:pt x="38" y="96"/>
                  <a:pt x="38" y="96"/>
                  <a:pt x="38" y="96"/>
                </a:cubicBezTo>
                <a:close/>
                <a:moveTo>
                  <a:pt x="136" y="81"/>
                </a:moveTo>
                <a:cubicBezTo>
                  <a:pt x="136" y="81"/>
                  <a:pt x="136" y="81"/>
                  <a:pt x="136" y="81"/>
                </a:cubicBezTo>
                <a:cubicBezTo>
                  <a:pt x="136" y="81"/>
                  <a:pt x="136" y="81"/>
                  <a:pt x="136" y="81"/>
                </a:cubicBezTo>
                <a:cubicBezTo>
                  <a:pt x="136" y="81"/>
                  <a:pt x="136" y="82"/>
                  <a:pt x="136" y="82"/>
                </a:cubicBezTo>
                <a:cubicBezTo>
                  <a:pt x="136" y="82"/>
                  <a:pt x="136" y="81"/>
                  <a:pt x="136" y="81"/>
                </a:cubicBezTo>
                <a:close/>
                <a:moveTo>
                  <a:pt x="19" y="88"/>
                </a:moveTo>
                <a:cubicBezTo>
                  <a:pt x="19" y="88"/>
                  <a:pt x="20" y="88"/>
                  <a:pt x="20" y="88"/>
                </a:cubicBezTo>
                <a:cubicBezTo>
                  <a:pt x="20" y="88"/>
                  <a:pt x="20" y="87"/>
                  <a:pt x="20" y="87"/>
                </a:cubicBezTo>
                <a:cubicBezTo>
                  <a:pt x="20" y="87"/>
                  <a:pt x="19" y="87"/>
                  <a:pt x="19" y="88"/>
                </a:cubicBezTo>
                <a:close/>
                <a:moveTo>
                  <a:pt x="29" y="86"/>
                </a:moveTo>
                <a:cubicBezTo>
                  <a:pt x="29" y="86"/>
                  <a:pt x="29" y="86"/>
                  <a:pt x="29" y="86"/>
                </a:cubicBezTo>
                <a:cubicBezTo>
                  <a:pt x="29" y="86"/>
                  <a:pt x="29" y="86"/>
                  <a:pt x="29" y="86"/>
                </a:cubicBezTo>
                <a:cubicBezTo>
                  <a:pt x="29" y="86"/>
                  <a:pt x="29" y="85"/>
                  <a:pt x="29" y="85"/>
                </a:cubicBezTo>
                <a:cubicBezTo>
                  <a:pt x="29" y="85"/>
                  <a:pt x="29" y="86"/>
                  <a:pt x="29" y="86"/>
                </a:cubicBezTo>
                <a:close/>
                <a:moveTo>
                  <a:pt x="20" y="70"/>
                </a:moveTo>
                <a:cubicBezTo>
                  <a:pt x="21" y="70"/>
                  <a:pt x="21" y="70"/>
                  <a:pt x="21" y="70"/>
                </a:cubicBezTo>
                <a:cubicBezTo>
                  <a:pt x="21" y="70"/>
                  <a:pt x="21" y="70"/>
                  <a:pt x="21" y="69"/>
                </a:cubicBezTo>
                <a:cubicBezTo>
                  <a:pt x="21" y="69"/>
                  <a:pt x="21" y="69"/>
                  <a:pt x="21" y="69"/>
                </a:cubicBezTo>
                <a:cubicBezTo>
                  <a:pt x="21" y="69"/>
                  <a:pt x="21" y="69"/>
                  <a:pt x="21" y="69"/>
                </a:cubicBezTo>
                <a:cubicBezTo>
                  <a:pt x="21" y="69"/>
                  <a:pt x="21" y="69"/>
                  <a:pt x="20" y="70"/>
                </a:cubicBezTo>
                <a:close/>
                <a:moveTo>
                  <a:pt x="184" y="102"/>
                </a:moveTo>
                <a:cubicBezTo>
                  <a:pt x="184" y="102"/>
                  <a:pt x="184" y="102"/>
                  <a:pt x="184" y="102"/>
                </a:cubicBezTo>
                <a:cubicBezTo>
                  <a:pt x="184" y="102"/>
                  <a:pt x="184" y="102"/>
                  <a:pt x="184" y="103"/>
                </a:cubicBezTo>
                <a:cubicBezTo>
                  <a:pt x="184" y="103"/>
                  <a:pt x="184" y="103"/>
                  <a:pt x="184" y="103"/>
                </a:cubicBezTo>
                <a:cubicBezTo>
                  <a:pt x="184" y="102"/>
                  <a:pt x="184" y="102"/>
                  <a:pt x="184" y="102"/>
                </a:cubicBezTo>
                <a:close/>
                <a:moveTo>
                  <a:pt x="224" y="104"/>
                </a:moveTo>
                <a:cubicBezTo>
                  <a:pt x="224" y="104"/>
                  <a:pt x="224" y="104"/>
                  <a:pt x="224" y="104"/>
                </a:cubicBezTo>
                <a:cubicBezTo>
                  <a:pt x="225" y="104"/>
                  <a:pt x="225" y="104"/>
                  <a:pt x="225" y="104"/>
                </a:cubicBezTo>
                <a:cubicBezTo>
                  <a:pt x="225" y="103"/>
                  <a:pt x="225" y="103"/>
                  <a:pt x="225" y="103"/>
                </a:cubicBezTo>
                <a:cubicBezTo>
                  <a:pt x="225" y="104"/>
                  <a:pt x="225" y="104"/>
                  <a:pt x="224" y="104"/>
                </a:cubicBezTo>
                <a:close/>
                <a:moveTo>
                  <a:pt x="222" y="106"/>
                </a:moveTo>
                <a:cubicBezTo>
                  <a:pt x="222" y="106"/>
                  <a:pt x="222" y="106"/>
                  <a:pt x="222" y="106"/>
                </a:cubicBezTo>
                <a:cubicBezTo>
                  <a:pt x="222" y="106"/>
                  <a:pt x="222" y="106"/>
                  <a:pt x="222" y="106"/>
                </a:cubicBezTo>
                <a:cubicBezTo>
                  <a:pt x="222" y="106"/>
                  <a:pt x="222" y="106"/>
                  <a:pt x="222" y="106"/>
                </a:cubicBezTo>
                <a:cubicBezTo>
                  <a:pt x="222" y="106"/>
                  <a:pt x="222" y="106"/>
                  <a:pt x="222" y="106"/>
                </a:cubicBezTo>
                <a:close/>
              </a:path>
            </a:pathLst>
          </a:custGeom>
          <a:solidFill>
            <a:srgbClr val="5F7797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rgbClr val="5F7797"/>
              </a:solidFill>
            </a:endParaRPr>
          </a:p>
        </p:txBody>
      </p:sp>
      <p:sp>
        <p:nvSpPr>
          <p:cNvPr id="110" name="TextBox 177"/>
          <p:cNvSpPr txBox="1"/>
          <p:nvPr/>
        </p:nvSpPr>
        <p:spPr>
          <a:xfrm>
            <a:off x="4688840" y="2177415"/>
            <a:ext cx="2971800" cy="9220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just" defTabSz="914400" rtl="0" eaLnBrk="1" latinLnBrk="0" hangingPunct="1">
              <a:lnSpc>
                <a:spcPts val="2160"/>
              </a:lnSpc>
              <a:defRPr sz="1800" kern="1200">
                <a:solidFill>
                  <a:schemeClr val="bg1">
                    <a:lumMod val="50000"/>
                  </a:schemeClr>
                </a:solidFill>
                <a:latin typeface="Signika Negative" pitchFamily="2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>
                <a:solidFill>
                  <a:srgbClr val="5F7797"/>
                </a:solidFill>
              </a:rPr>
              <a:t>1.</a:t>
            </a:r>
            <a:r>
              <a:rPr lang="zh-CN" altLang="en-US">
                <a:solidFill>
                  <a:srgbClr val="5F7797"/>
                </a:solidFill>
              </a:rPr>
              <a:t>通览全篇,梳理概括文章主要内容,把握人物主要成就。</a:t>
            </a:r>
            <a:endParaRPr lang="zh-CN" altLang="en-US">
              <a:solidFill>
                <a:srgbClr val="5F7797"/>
              </a:solidFill>
            </a:endParaRPr>
          </a:p>
        </p:txBody>
      </p:sp>
      <p:sp>
        <p:nvSpPr>
          <p:cNvPr id="112" name="TextBox 177"/>
          <p:cNvSpPr txBox="1"/>
          <p:nvPr/>
        </p:nvSpPr>
        <p:spPr>
          <a:xfrm>
            <a:off x="987425" y="4692650"/>
            <a:ext cx="2751455" cy="9220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just" defTabSz="914400" rtl="0" eaLnBrk="1" latinLnBrk="0" hangingPunct="1">
              <a:lnSpc>
                <a:spcPts val="2160"/>
              </a:lnSpc>
              <a:defRPr sz="1800" kern="1200">
                <a:solidFill>
                  <a:schemeClr val="bg1"/>
                </a:solidFill>
                <a:latin typeface="Signika Negative" pitchFamily="2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>
                <a:solidFill>
                  <a:srgbClr val="5F7797"/>
                </a:solidFill>
              </a:rPr>
              <a:t>2.</a:t>
            </a:r>
            <a:r>
              <a:rPr lang="zh-CN" altLang="en-US">
                <a:solidFill>
                  <a:srgbClr val="5F7797"/>
                </a:solidFill>
              </a:rPr>
              <a:t>勾画、批注文中关键语句或段落,揣摩其含义。（重点）</a:t>
            </a:r>
            <a:endParaRPr lang="zh-CN" altLang="en-US">
              <a:solidFill>
                <a:srgbClr val="5F7797"/>
              </a:solidFill>
            </a:endParaRPr>
          </a:p>
        </p:txBody>
      </p:sp>
      <p:sp>
        <p:nvSpPr>
          <p:cNvPr id="114" name="TextBox 177"/>
          <p:cNvSpPr txBox="1"/>
          <p:nvPr/>
        </p:nvSpPr>
        <p:spPr>
          <a:xfrm>
            <a:off x="8484870" y="4683125"/>
            <a:ext cx="2729865" cy="9220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just" defTabSz="914400" rtl="0" eaLnBrk="1" latinLnBrk="0" hangingPunct="1">
              <a:lnSpc>
                <a:spcPts val="2160"/>
              </a:lnSpc>
              <a:defRPr sz="1800" kern="1200">
                <a:solidFill>
                  <a:schemeClr val="bg1"/>
                </a:solidFill>
                <a:latin typeface="Signika Negative" pitchFamily="2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>
                <a:solidFill>
                  <a:srgbClr val="5F7797"/>
                </a:solidFill>
              </a:rPr>
              <a:t>3.</a:t>
            </a:r>
            <a:r>
              <a:rPr lang="zh-CN" altLang="en-US">
                <a:solidFill>
                  <a:srgbClr val="5F7797"/>
                </a:solidFill>
              </a:rPr>
              <a:t>深入体会文章的语言特色,体会其表达效果。（难点）</a:t>
            </a:r>
            <a:endParaRPr lang="zh-CN" altLang="en-US">
              <a:solidFill>
                <a:srgbClr val="5F7797"/>
              </a:solidFill>
            </a:endParaRPr>
          </a:p>
        </p:txBody>
      </p:sp>
      <p:grpSp>
        <p:nvGrpSpPr>
          <p:cNvPr id="124" name="7 123"/>
          <p:cNvGrpSpPr/>
          <p:nvPr/>
        </p:nvGrpSpPr>
        <p:grpSpPr>
          <a:xfrm>
            <a:off x="11028495" y="5994936"/>
            <a:ext cx="939387" cy="863064"/>
            <a:chOff x="3265488" y="3252788"/>
            <a:chExt cx="3614738" cy="3321049"/>
          </a:xfrm>
          <a:solidFill>
            <a:schemeClr val="bg2">
              <a:lumMod val="75000"/>
            </a:schemeClr>
          </a:solidFill>
        </p:grpSpPr>
        <p:sp>
          <p:nvSpPr>
            <p:cNvPr id="125" name="Freeform 43"/>
            <p:cNvSpPr>
              <a:spLocks noEditPoints="1"/>
            </p:cNvSpPr>
            <p:nvPr/>
          </p:nvSpPr>
          <p:spPr bwMode="auto">
            <a:xfrm>
              <a:off x="3735388" y="3544888"/>
              <a:ext cx="3144838" cy="2665412"/>
            </a:xfrm>
            <a:custGeom>
              <a:gdLst>
                <a:gd name="T0" fmla="*/ 109 w 969"/>
                <a:gd name="T1" fmla="*/ 153 h 820"/>
                <a:gd name="T2" fmla="*/ 925 w 969"/>
                <a:gd name="T3" fmla="*/ 436 h 820"/>
                <a:gd name="T4" fmla="*/ 932 w 969"/>
                <a:gd name="T5" fmla="*/ 280 h 820"/>
                <a:gd name="T6" fmla="*/ 463 w 969"/>
                <a:gd name="T7" fmla="*/ 800 h 820"/>
                <a:gd name="T8" fmla="*/ 83 w 969"/>
                <a:gd name="T9" fmla="*/ 538 h 820"/>
                <a:gd name="T10" fmla="*/ 113 w 969"/>
                <a:gd name="T11" fmla="*/ 584 h 820"/>
                <a:gd name="T12" fmla="*/ 421 w 969"/>
                <a:gd name="T13" fmla="*/ 789 h 820"/>
                <a:gd name="T14" fmla="*/ 517 w 969"/>
                <a:gd name="T15" fmla="*/ 789 h 820"/>
                <a:gd name="T16" fmla="*/ 366 w 969"/>
                <a:gd name="T17" fmla="*/ 764 h 820"/>
                <a:gd name="T18" fmla="*/ 390 w 969"/>
                <a:gd name="T19" fmla="*/ 754 h 820"/>
                <a:gd name="T20" fmla="*/ 475 w 969"/>
                <a:gd name="T21" fmla="*/ 746 h 820"/>
                <a:gd name="T22" fmla="*/ 686 w 969"/>
                <a:gd name="T23" fmla="*/ 750 h 820"/>
                <a:gd name="T24" fmla="*/ 795 w 969"/>
                <a:gd name="T25" fmla="*/ 476 h 820"/>
                <a:gd name="T26" fmla="*/ 123 w 969"/>
                <a:gd name="T27" fmla="*/ 598 h 820"/>
                <a:gd name="T28" fmla="*/ 695 w 969"/>
                <a:gd name="T29" fmla="*/ 750 h 820"/>
                <a:gd name="T30" fmla="*/ 191 w 969"/>
                <a:gd name="T31" fmla="*/ 670 h 820"/>
                <a:gd name="T32" fmla="*/ 384 w 969"/>
                <a:gd name="T33" fmla="*/ 751 h 820"/>
                <a:gd name="T34" fmla="*/ 617 w 969"/>
                <a:gd name="T35" fmla="*/ 619 h 820"/>
                <a:gd name="T36" fmla="*/ 300 w 969"/>
                <a:gd name="T37" fmla="*/ 701 h 820"/>
                <a:gd name="T38" fmla="*/ 236 w 969"/>
                <a:gd name="T39" fmla="*/ 678 h 820"/>
                <a:gd name="T40" fmla="*/ 197 w 969"/>
                <a:gd name="T41" fmla="*/ 672 h 820"/>
                <a:gd name="T42" fmla="*/ 871 w 969"/>
                <a:gd name="T43" fmla="*/ 553 h 820"/>
                <a:gd name="T44" fmla="*/ 268 w 969"/>
                <a:gd name="T45" fmla="*/ 168 h 820"/>
                <a:gd name="T46" fmla="*/ 790 w 969"/>
                <a:gd name="T47" fmla="*/ 705 h 820"/>
                <a:gd name="T48" fmla="*/ 920 w 969"/>
                <a:gd name="T49" fmla="*/ 522 h 820"/>
                <a:gd name="T50" fmla="*/ 120 w 969"/>
                <a:gd name="T51" fmla="*/ 284 h 820"/>
                <a:gd name="T52" fmla="*/ 126 w 969"/>
                <a:gd name="T53" fmla="*/ 306 h 820"/>
                <a:gd name="T54" fmla="*/ 917 w 969"/>
                <a:gd name="T55" fmla="*/ 522 h 820"/>
                <a:gd name="T56" fmla="*/ 154 w 969"/>
                <a:gd name="T57" fmla="*/ 627 h 820"/>
                <a:gd name="T58" fmla="*/ 223 w 969"/>
                <a:gd name="T59" fmla="*/ 618 h 820"/>
                <a:gd name="T60" fmla="*/ 116 w 969"/>
                <a:gd name="T61" fmla="*/ 584 h 820"/>
                <a:gd name="T62" fmla="*/ 104 w 969"/>
                <a:gd name="T63" fmla="*/ 565 h 820"/>
                <a:gd name="T64" fmla="*/ 88 w 969"/>
                <a:gd name="T65" fmla="*/ 345 h 820"/>
                <a:gd name="T66" fmla="*/ 66 w 969"/>
                <a:gd name="T67" fmla="*/ 498 h 820"/>
                <a:gd name="T68" fmla="*/ 124 w 969"/>
                <a:gd name="T69" fmla="*/ 198 h 820"/>
                <a:gd name="T70" fmla="*/ 124 w 969"/>
                <a:gd name="T71" fmla="*/ 198 h 820"/>
                <a:gd name="T72" fmla="*/ 764 w 969"/>
                <a:gd name="T73" fmla="*/ 220 h 820"/>
                <a:gd name="T74" fmla="*/ 882 w 969"/>
                <a:gd name="T75" fmla="*/ 466 h 820"/>
                <a:gd name="T76" fmla="*/ 118 w 969"/>
                <a:gd name="T77" fmla="*/ 282 h 820"/>
                <a:gd name="T78" fmla="*/ 510 w 969"/>
                <a:gd name="T79" fmla="*/ 141 h 820"/>
                <a:gd name="T80" fmla="*/ 173 w 969"/>
                <a:gd name="T81" fmla="*/ 162 h 820"/>
                <a:gd name="T82" fmla="*/ 799 w 969"/>
                <a:gd name="T83" fmla="*/ 241 h 820"/>
                <a:gd name="T84" fmla="*/ 841 w 969"/>
                <a:gd name="T85" fmla="*/ 261 h 820"/>
                <a:gd name="T86" fmla="*/ 622 w 969"/>
                <a:gd name="T87" fmla="*/ 59 h 820"/>
                <a:gd name="T88" fmla="*/ 137 w 969"/>
                <a:gd name="T89" fmla="*/ 252 h 820"/>
                <a:gd name="T90" fmla="*/ 140 w 969"/>
                <a:gd name="T91" fmla="*/ 242 h 820"/>
                <a:gd name="T92" fmla="*/ 293 w 969"/>
                <a:gd name="T93" fmla="*/ 139 h 820"/>
                <a:gd name="T94" fmla="*/ 293 w 969"/>
                <a:gd name="T95" fmla="*/ 139 h 820"/>
                <a:gd name="T96" fmla="*/ 764 w 969"/>
                <a:gd name="T97" fmla="*/ 216 h 820"/>
                <a:gd name="T98" fmla="*/ 656 w 969"/>
                <a:gd name="T99" fmla="*/ 127 h 820"/>
                <a:gd name="T100" fmla="*/ 614 w 969"/>
                <a:gd name="T101" fmla="*/ 96 h 820"/>
                <a:gd name="T102" fmla="*/ 214 w 969"/>
                <a:gd name="T103" fmla="*/ 116 h 820"/>
                <a:gd name="T104" fmla="*/ 673 w 969"/>
                <a:gd name="T105" fmla="*/ 156 h 820"/>
                <a:gd name="T106" fmla="*/ 270 w 969"/>
                <a:gd name="T107" fmla="*/ 163 h 820"/>
                <a:gd name="T108" fmla="*/ 478 w 969"/>
                <a:gd name="T109" fmla="*/ 136 h 820"/>
                <a:gd name="T110" fmla="*/ 611 w 969"/>
                <a:gd name="T111" fmla="*/ 127 h 820"/>
                <a:gd name="T112" fmla="*/ 357 w 969"/>
                <a:gd name="T113" fmla="*/ 101 h 820"/>
                <a:gd name="T114" fmla="*/ 260 w 969"/>
                <a:gd name="T115" fmla="*/ 85 h 820"/>
                <a:gd name="T116" fmla="*/ 345 w 969"/>
                <a:gd name="T117" fmla="*/ 106 h 820"/>
                <a:gd name="T118" fmla="*/ 357 w 969"/>
                <a:gd name="T119" fmla="*/ 104 h 820"/>
                <a:gd name="T120" fmla="*/ 440 w 969"/>
                <a:gd name="T121" fmla="*/ 72 h 82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969" h="820">
                  <a:moveTo>
                    <a:pt x="532" y="809"/>
                  </a:moveTo>
                  <a:cubicBezTo>
                    <a:pt x="505" y="809"/>
                    <a:pt x="479" y="806"/>
                    <a:pt x="453" y="800"/>
                  </a:cubicBezTo>
                  <a:cubicBezTo>
                    <a:pt x="374" y="805"/>
                    <a:pt x="296" y="788"/>
                    <a:pt x="233" y="750"/>
                  </a:cubicBezTo>
                  <a:cubicBezTo>
                    <a:pt x="153" y="701"/>
                    <a:pt x="99" y="622"/>
                    <a:pt x="78" y="529"/>
                  </a:cubicBezTo>
                  <a:cubicBezTo>
                    <a:pt x="73" y="519"/>
                    <a:pt x="68" y="509"/>
                    <a:pt x="63" y="499"/>
                  </a:cubicBezTo>
                  <a:cubicBezTo>
                    <a:pt x="17" y="395"/>
                    <a:pt x="0" y="241"/>
                    <a:pt x="109" y="153"/>
                  </a:cubicBezTo>
                  <a:cubicBezTo>
                    <a:pt x="138" y="129"/>
                    <a:pt x="172" y="111"/>
                    <a:pt x="210" y="97"/>
                  </a:cubicBezTo>
                  <a:cubicBezTo>
                    <a:pt x="211" y="97"/>
                    <a:pt x="211" y="97"/>
                    <a:pt x="211" y="96"/>
                  </a:cubicBezTo>
                  <a:cubicBezTo>
                    <a:pt x="260" y="59"/>
                    <a:pt x="321" y="34"/>
                    <a:pt x="387" y="24"/>
                  </a:cubicBezTo>
                  <a:cubicBezTo>
                    <a:pt x="552" y="0"/>
                    <a:pt x="717" y="66"/>
                    <a:pt x="806" y="194"/>
                  </a:cubicBezTo>
                  <a:cubicBezTo>
                    <a:pt x="823" y="217"/>
                    <a:pt x="837" y="243"/>
                    <a:pt x="848" y="270"/>
                  </a:cubicBezTo>
                  <a:cubicBezTo>
                    <a:pt x="887" y="317"/>
                    <a:pt x="915" y="372"/>
                    <a:pt x="925" y="436"/>
                  </a:cubicBezTo>
                  <a:cubicBezTo>
                    <a:pt x="935" y="501"/>
                    <a:pt x="921" y="563"/>
                    <a:pt x="885" y="618"/>
                  </a:cubicBezTo>
                  <a:cubicBezTo>
                    <a:pt x="909" y="588"/>
                    <a:pt x="928" y="553"/>
                    <a:pt x="941" y="515"/>
                  </a:cubicBezTo>
                  <a:cubicBezTo>
                    <a:pt x="967" y="439"/>
                    <a:pt x="963" y="356"/>
                    <a:pt x="930" y="281"/>
                  </a:cubicBezTo>
                  <a:cubicBezTo>
                    <a:pt x="895" y="202"/>
                    <a:pt x="833" y="163"/>
                    <a:pt x="766" y="123"/>
                  </a:cubicBezTo>
                  <a:cubicBezTo>
                    <a:pt x="768" y="120"/>
                    <a:pt x="768" y="120"/>
                    <a:pt x="768" y="120"/>
                  </a:cubicBezTo>
                  <a:cubicBezTo>
                    <a:pt x="834" y="161"/>
                    <a:pt x="897" y="200"/>
                    <a:pt x="932" y="280"/>
                  </a:cubicBezTo>
                  <a:cubicBezTo>
                    <a:pt x="965" y="356"/>
                    <a:pt x="969" y="439"/>
                    <a:pt x="944" y="515"/>
                  </a:cubicBezTo>
                  <a:cubicBezTo>
                    <a:pt x="926" y="568"/>
                    <a:pt x="896" y="615"/>
                    <a:pt x="855" y="656"/>
                  </a:cubicBezTo>
                  <a:cubicBezTo>
                    <a:pt x="832" y="681"/>
                    <a:pt x="803" y="703"/>
                    <a:pt x="771" y="722"/>
                  </a:cubicBezTo>
                  <a:cubicBezTo>
                    <a:pt x="729" y="759"/>
                    <a:pt x="676" y="785"/>
                    <a:pt x="618" y="799"/>
                  </a:cubicBezTo>
                  <a:cubicBezTo>
                    <a:pt x="590" y="806"/>
                    <a:pt x="561" y="809"/>
                    <a:pt x="532" y="809"/>
                  </a:cubicBezTo>
                  <a:close/>
                  <a:moveTo>
                    <a:pt x="463" y="800"/>
                  </a:moveTo>
                  <a:cubicBezTo>
                    <a:pt x="565" y="820"/>
                    <a:pt x="676" y="794"/>
                    <a:pt x="757" y="731"/>
                  </a:cubicBezTo>
                  <a:cubicBezTo>
                    <a:pt x="734" y="744"/>
                    <a:pt x="708" y="755"/>
                    <a:pt x="682" y="765"/>
                  </a:cubicBezTo>
                  <a:cubicBezTo>
                    <a:pt x="624" y="785"/>
                    <a:pt x="565" y="794"/>
                    <a:pt x="507" y="794"/>
                  </a:cubicBezTo>
                  <a:cubicBezTo>
                    <a:pt x="507" y="794"/>
                    <a:pt x="506" y="794"/>
                    <a:pt x="506" y="794"/>
                  </a:cubicBezTo>
                  <a:cubicBezTo>
                    <a:pt x="492" y="797"/>
                    <a:pt x="477" y="799"/>
                    <a:pt x="463" y="800"/>
                  </a:cubicBezTo>
                  <a:close/>
                  <a:moveTo>
                    <a:pt x="83" y="538"/>
                  </a:moveTo>
                  <a:cubicBezTo>
                    <a:pt x="105" y="626"/>
                    <a:pt x="158" y="701"/>
                    <a:pt x="234" y="747"/>
                  </a:cubicBezTo>
                  <a:cubicBezTo>
                    <a:pt x="294" y="784"/>
                    <a:pt x="369" y="801"/>
                    <a:pt x="444" y="798"/>
                  </a:cubicBezTo>
                  <a:cubicBezTo>
                    <a:pt x="432" y="795"/>
                    <a:pt x="420" y="791"/>
                    <a:pt x="408" y="787"/>
                  </a:cubicBezTo>
                  <a:cubicBezTo>
                    <a:pt x="382" y="782"/>
                    <a:pt x="357" y="776"/>
                    <a:pt x="333" y="768"/>
                  </a:cubicBezTo>
                  <a:cubicBezTo>
                    <a:pt x="251" y="741"/>
                    <a:pt x="183" y="692"/>
                    <a:pt x="139" y="629"/>
                  </a:cubicBezTo>
                  <a:cubicBezTo>
                    <a:pt x="129" y="615"/>
                    <a:pt x="120" y="600"/>
                    <a:pt x="113" y="584"/>
                  </a:cubicBezTo>
                  <a:cubicBezTo>
                    <a:pt x="102" y="569"/>
                    <a:pt x="92" y="554"/>
                    <a:pt x="83" y="538"/>
                  </a:cubicBezTo>
                  <a:close/>
                  <a:moveTo>
                    <a:pt x="421" y="789"/>
                  </a:moveTo>
                  <a:cubicBezTo>
                    <a:pt x="432" y="792"/>
                    <a:pt x="443" y="795"/>
                    <a:pt x="453" y="798"/>
                  </a:cubicBezTo>
                  <a:cubicBezTo>
                    <a:pt x="466" y="797"/>
                    <a:pt x="478" y="796"/>
                    <a:pt x="490" y="794"/>
                  </a:cubicBezTo>
                  <a:cubicBezTo>
                    <a:pt x="480" y="794"/>
                    <a:pt x="471" y="793"/>
                    <a:pt x="461" y="792"/>
                  </a:cubicBezTo>
                  <a:cubicBezTo>
                    <a:pt x="448" y="792"/>
                    <a:pt x="434" y="790"/>
                    <a:pt x="421" y="789"/>
                  </a:cubicBezTo>
                  <a:close/>
                  <a:moveTo>
                    <a:pt x="561" y="787"/>
                  </a:moveTo>
                  <a:cubicBezTo>
                    <a:pt x="550" y="789"/>
                    <a:pt x="540" y="790"/>
                    <a:pt x="529" y="791"/>
                  </a:cubicBezTo>
                  <a:cubicBezTo>
                    <a:pt x="562" y="790"/>
                    <a:pt x="595" y="785"/>
                    <a:pt x="628" y="777"/>
                  </a:cubicBezTo>
                  <a:cubicBezTo>
                    <a:pt x="606" y="782"/>
                    <a:pt x="583" y="786"/>
                    <a:pt x="561" y="787"/>
                  </a:cubicBezTo>
                  <a:close/>
                  <a:moveTo>
                    <a:pt x="465" y="790"/>
                  </a:moveTo>
                  <a:cubicBezTo>
                    <a:pt x="483" y="791"/>
                    <a:pt x="500" y="791"/>
                    <a:pt x="517" y="789"/>
                  </a:cubicBezTo>
                  <a:cubicBezTo>
                    <a:pt x="518" y="789"/>
                    <a:pt x="518" y="789"/>
                    <a:pt x="518" y="789"/>
                  </a:cubicBezTo>
                  <a:cubicBezTo>
                    <a:pt x="488" y="790"/>
                    <a:pt x="458" y="787"/>
                    <a:pt x="428" y="782"/>
                  </a:cubicBezTo>
                  <a:cubicBezTo>
                    <a:pt x="411" y="779"/>
                    <a:pt x="394" y="775"/>
                    <a:pt x="378" y="770"/>
                  </a:cubicBezTo>
                  <a:cubicBezTo>
                    <a:pt x="385" y="774"/>
                    <a:pt x="392" y="777"/>
                    <a:pt x="399" y="780"/>
                  </a:cubicBezTo>
                  <a:cubicBezTo>
                    <a:pt x="421" y="785"/>
                    <a:pt x="443" y="788"/>
                    <a:pt x="465" y="790"/>
                  </a:cubicBezTo>
                  <a:close/>
                  <a:moveTo>
                    <a:pt x="366" y="764"/>
                  </a:moveTo>
                  <a:cubicBezTo>
                    <a:pt x="387" y="770"/>
                    <a:pt x="407" y="776"/>
                    <a:pt x="429" y="779"/>
                  </a:cubicBezTo>
                  <a:cubicBezTo>
                    <a:pt x="449" y="783"/>
                    <a:pt x="471" y="785"/>
                    <a:pt x="494" y="786"/>
                  </a:cubicBezTo>
                  <a:cubicBezTo>
                    <a:pt x="455" y="782"/>
                    <a:pt x="418" y="770"/>
                    <a:pt x="384" y="754"/>
                  </a:cubicBezTo>
                  <a:cubicBezTo>
                    <a:pt x="369" y="753"/>
                    <a:pt x="356" y="752"/>
                    <a:pt x="342" y="749"/>
                  </a:cubicBezTo>
                  <a:cubicBezTo>
                    <a:pt x="350" y="755"/>
                    <a:pt x="358" y="760"/>
                    <a:pt x="366" y="764"/>
                  </a:cubicBezTo>
                  <a:close/>
                  <a:moveTo>
                    <a:pt x="390" y="754"/>
                  </a:moveTo>
                  <a:cubicBezTo>
                    <a:pt x="434" y="774"/>
                    <a:pt x="482" y="786"/>
                    <a:pt x="532" y="786"/>
                  </a:cubicBezTo>
                  <a:cubicBezTo>
                    <a:pt x="533" y="786"/>
                    <a:pt x="534" y="786"/>
                    <a:pt x="535" y="785"/>
                  </a:cubicBezTo>
                  <a:cubicBezTo>
                    <a:pt x="583" y="774"/>
                    <a:pt x="628" y="754"/>
                    <a:pt x="669" y="727"/>
                  </a:cubicBezTo>
                  <a:cubicBezTo>
                    <a:pt x="758" y="667"/>
                    <a:pt x="801" y="581"/>
                    <a:pt x="792" y="481"/>
                  </a:cubicBezTo>
                  <a:cubicBezTo>
                    <a:pt x="771" y="534"/>
                    <a:pt x="736" y="585"/>
                    <a:pt x="691" y="628"/>
                  </a:cubicBezTo>
                  <a:cubicBezTo>
                    <a:pt x="630" y="687"/>
                    <a:pt x="553" y="729"/>
                    <a:pt x="475" y="746"/>
                  </a:cubicBezTo>
                  <a:cubicBezTo>
                    <a:pt x="446" y="752"/>
                    <a:pt x="418" y="755"/>
                    <a:pt x="390" y="754"/>
                  </a:cubicBezTo>
                  <a:close/>
                  <a:moveTo>
                    <a:pt x="795" y="476"/>
                  </a:moveTo>
                  <a:cubicBezTo>
                    <a:pt x="806" y="579"/>
                    <a:pt x="762" y="668"/>
                    <a:pt x="670" y="729"/>
                  </a:cubicBezTo>
                  <a:cubicBezTo>
                    <a:pt x="634" y="754"/>
                    <a:pt x="593" y="772"/>
                    <a:pt x="550" y="784"/>
                  </a:cubicBezTo>
                  <a:cubicBezTo>
                    <a:pt x="564" y="783"/>
                    <a:pt x="577" y="781"/>
                    <a:pt x="591" y="779"/>
                  </a:cubicBezTo>
                  <a:cubicBezTo>
                    <a:pt x="622" y="772"/>
                    <a:pt x="654" y="763"/>
                    <a:pt x="686" y="750"/>
                  </a:cubicBezTo>
                  <a:cubicBezTo>
                    <a:pt x="745" y="725"/>
                    <a:pt x="799" y="684"/>
                    <a:pt x="836" y="625"/>
                  </a:cubicBezTo>
                  <a:cubicBezTo>
                    <a:pt x="859" y="588"/>
                    <a:pt x="873" y="546"/>
                    <a:pt x="879" y="502"/>
                  </a:cubicBezTo>
                  <a:cubicBezTo>
                    <a:pt x="885" y="424"/>
                    <a:pt x="864" y="343"/>
                    <a:pt x="815" y="276"/>
                  </a:cubicBezTo>
                  <a:cubicBezTo>
                    <a:pt x="812" y="273"/>
                    <a:pt x="809" y="269"/>
                    <a:pt x="807" y="266"/>
                  </a:cubicBezTo>
                  <a:cubicBezTo>
                    <a:pt x="820" y="313"/>
                    <a:pt x="821" y="364"/>
                    <a:pt x="812" y="415"/>
                  </a:cubicBezTo>
                  <a:cubicBezTo>
                    <a:pt x="808" y="435"/>
                    <a:pt x="802" y="456"/>
                    <a:pt x="795" y="476"/>
                  </a:cubicBezTo>
                  <a:close/>
                  <a:moveTo>
                    <a:pt x="123" y="598"/>
                  </a:moveTo>
                  <a:cubicBezTo>
                    <a:pt x="129" y="608"/>
                    <a:pt x="135" y="618"/>
                    <a:pt x="141" y="627"/>
                  </a:cubicBezTo>
                  <a:cubicBezTo>
                    <a:pt x="195" y="704"/>
                    <a:pt x="285" y="758"/>
                    <a:pt x="385" y="780"/>
                  </a:cubicBezTo>
                  <a:cubicBezTo>
                    <a:pt x="319" y="763"/>
                    <a:pt x="258" y="733"/>
                    <a:pt x="209" y="690"/>
                  </a:cubicBezTo>
                  <a:cubicBezTo>
                    <a:pt x="186" y="671"/>
                    <a:pt x="166" y="650"/>
                    <a:pt x="147" y="627"/>
                  </a:cubicBezTo>
                  <a:cubicBezTo>
                    <a:pt x="139" y="618"/>
                    <a:pt x="131" y="608"/>
                    <a:pt x="123" y="598"/>
                  </a:cubicBezTo>
                  <a:close/>
                  <a:moveTo>
                    <a:pt x="695" y="750"/>
                  </a:moveTo>
                  <a:cubicBezTo>
                    <a:pt x="683" y="755"/>
                    <a:pt x="670" y="760"/>
                    <a:pt x="657" y="765"/>
                  </a:cubicBezTo>
                  <a:cubicBezTo>
                    <a:pt x="643" y="770"/>
                    <a:pt x="629" y="774"/>
                    <a:pt x="614" y="777"/>
                  </a:cubicBezTo>
                  <a:cubicBezTo>
                    <a:pt x="671" y="766"/>
                    <a:pt x="728" y="744"/>
                    <a:pt x="779" y="712"/>
                  </a:cubicBezTo>
                  <a:cubicBezTo>
                    <a:pt x="784" y="708"/>
                    <a:pt x="789" y="703"/>
                    <a:pt x="794" y="697"/>
                  </a:cubicBezTo>
                  <a:cubicBezTo>
                    <a:pt x="763" y="718"/>
                    <a:pt x="729" y="736"/>
                    <a:pt x="695" y="750"/>
                  </a:cubicBezTo>
                  <a:close/>
                  <a:moveTo>
                    <a:pt x="184" y="664"/>
                  </a:moveTo>
                  <a:cubicBezTo>
                    <a:pt x="193" y="673"/>
                    <a:pt x="201" y="681"/>
                    <a:pt x="210" y="688"/>
                  </a:cubicBezTo>
                  <a:cubicBezTo>
                    <a:pt x="259" y="731"/>
                    <a:pt x="320" y="760"/>
                    <a:pt x="385" y="777"/>
                  </a:cubicBezTo>
                  <a:cubicBezTo>
                    <a:pt x="378" y="774"/>
                    <a:pt x="372" y="770"/>
                    <a:pt x="365" y="766"/>
                  </a:cubicBezTo>
                  <a:cubicBezTo>
                    <a:pt x="335" y="757"/>
                    <a:pt x="305" y="744"/>
                    <a:pt x="278" y="730"/>
                  </a:cubicBezTo>
                  <a:cubicBezTo>
                    <a:pt x="246" y="716"/>
                    <a:pt x="217" y="696"/>
                    <a:pt x="191" y="670"/>
                  </a:cubicBezTo>
                  <a:cubicBezTo>
                    <a:pt x="189" y="668"/>
                    <a:pt x="186" y="666"/>
                    <a:pt x="184" y="664"/>
                  </a:cubicBezTo>
                  <a:close/>
                  <a:moveTo>
                    <a:pt x="301" y="739"/>
                  </a:moveTo>
                  <a:cubicBezTo>
                    <a:pt x="318" y="747"/>
                    <a:pt x="336" y="754"/>
                    <a:pt x="355" y="760"/>
                  </a:cubicBezTo>
                  <a:cubicBezTo>
                    <a:pt x="348" y="757"/>
                    <a:pt x="342" y="752"/>
                    <a:pt x="336" y="748"/>
                  </a:cubicBezTo>
                  <a:cubicBezTo>
                    <a:pt x="324" y="746"/>
                    <a:pt x="312" y="742"/>
                    <a:pt x="301" y="739"/>
                  </a:cubicBezTo>
                  <a:close/>
                  <a:moveTo>
                    <a:pt x="384" y="751"/>
                  </a:moveTo>
                  <a:cubicBezTo>
                    <a:pt x="413" y="753"/>
                    <a:pt x="444" y="750"/>
                    <a:pt x="475" y="743"/>
                  </a:cubicBezTo>
                  <a:cubicBezTo>
                    <a:pt x="618" y="712"/>
                    <a:pt x="742" y="604"/>
                    <a:pt x="792" y="475"/>
                  </a:cubicBezTo>
                  <a:cubicBezTo>
                    <a:pt x="791" y="467"/>
                    <a:pt x="789" y="458"/>
                    <a:pt x="788" y="448"/>
                  </a:cubicBezTo>
                  <a:cubicBezTo>
                    <a:pt x="780" y="411"/>
                    <a:pt x="766" y="374"/>
                    <a:pt x="747" y="340"/>
                  </a:cubicBezTo>
                  <a:cubicBezTo>
                    <a:pt x="748" y="369"/>
                    <a:pt x="746" y="397"/>
                    <a:pt x="741" y="424"/>
                  </a:cubicBezTo>
                  <a:cubicBezTo>
                    <a:pt x="727" y="497"/>
                    <a:pt x="683" y="566"/>
                    <a:pt x="617" y="619"/>
                  </a:cubicBezTo>
                  <a:cubicBezTo>
                    <a:pt x="554" y="669"/>
                    <a:pt x="477" y="700"/>
                    <a:pt x="401" y="707"/>
                  </a:cubicBezTo>
                  <a:cubicBezTo>
                    <a:pt x="368" y="711"/>
                    <a:pt x="336" y="709"/>
                    <a:pt x="306" y="703"/>
                  </a:cubicBezTo>
                  <a:cubicBezTo>
                    <a:pt x="330" y="722"/>
                    <a:pt x="356" y="738"/>
                    <a:pt x="384" y="751"/>
                  </a:cubicBezTo>
                  <a:close/>
                  <a:moveTo>
                    <a:pt x="337" y="746"/>
                  </a:moveTo>
                  <a:cubicBezTo>
                    <a:pt x="350" y="748"/>
                    <a:pt x="363" y="750"/>
                    <a:pt x="377" y="751"/>
                  </a:cubicBezTo>
                  <a:cubicBezTo>
                    <a:pt x="350" y="737"/>
                    <a:pt x="324" y="721"/>
                    <a:pt x="300" y="701"/>
                  </a:cubicBezTo>
                  <a:cubicBezTo>
                    <a:pt x="293" y="700"/>
                    <a:pt x="287" y="698"/>
                    <a:pt x="281" y="696"/>
                  </a:cubicBezTo>
                  <a:cubicBezTo>
                    <a:pt x="298" y="715"/>
                    <a:pt x="316" y="731"/>
                    <a:pt x="337" y="746"/>
                  </a:cubicBezTo>
                  <a:close/>
                  <a:moveTo>
                    <a:pt x="274" y="725"/>
                  </a:moveTo>
                  <a:cubicBezTo>
                    <a:pt x="292" y="733"/>
                    <a:pt x="311" y="740"/>
                    <a:pt x="330" y="744"/>
                  </a:cubicBezTo>
                  <a:cubicBezTo>
                    <a:pt x="311" y="730"/>
                    <a:pt x="292" y="713"/>
                    <a:pt x="276" y="695"/>
                  </a:cubicBezTo>
                  <a:cubicBezTo>
                    <a:pt x="262" y="690"/>
                    <a:pt x="249" y="684"/>
                    <a:pt x="236" y="678"/>
                  </a:cubicBezTo>
                  <a:cubicBezTo>
                    <a:pt x="183" y="649"/>
                    <a:pt x="144" y="604"/>
                    <a:pt x="119" y="542"/>
                  </a:cubicBezTo>
                  <a:cubicBezTo>
                    <a:pt x="98" y="489"/>
                    <a:pt x="90" y="429"/>
                    <a:pt x="95" y="372"/>
                  </a:cubicBezTo>
                  <a:cubicBezTo>
                    <a:pt x="98" y="345"/>
                    <a:pt x="104" y="320"/>
                    <a:pt x="113" y="296"/>
                  </a:cubicBezTo>
                  <a:cubicBezTo>
                    <a:pt x="103" y="312"/>
                    <a:pt x="96" y="329"/>
                    <a:pt x="91" y="346"/>
                  </a:cubicBezTo>
                  <a:cubicBezTo>
                    <a:pt x="84" y="439"/>
                    <a:pt x="101" y="546"/>
                    <a:pt x="157" y="625"/>
                  </a:cubicBezTo>
                  <a:cubicBezTo>
                    <a:pt x="169" y="643"/>
                    <a:pt x="182" y="658"/>
                    <a:pt x="197" y="672"/>
                  </a:cubicBezTo>
                  <a:cubicBezTo>
                    <a:pt x="221" y="692"/>
                    <a:pt x="247" y="710"/>
                    <a:pt x="274" y="725"/>
                  </a:cubicBezTo>
                  <a:close/>
                  <a:moveTo>
                    <a:pt x="871" y="553"/>
                  </a:moveTo>
                  <a:cubicBezTo>
                    <a:pt x="863" y="579"/>
                    <a:pt x="852" y="604"/>
                    <a:pt x="838" y="627"/>
                  </a:cubicBezTo>
                  <a:cubicBezTo>
                    <a:pt x="811" y="669"/>
                    <a:pt x="774" y="705"/>
                    <a:pt x="729" y="732"/>
                  </a:cubicBezTo>
                  <a:cubicBezTo>
                    <a:pt x="754" y="719"/>
                    <a:pt x="779" y="705"/>
                    <a:pt x="802" y="688"/>
                  </a:cubicBezTo>
                  <a:cubicBezTo>
                    <a:pt x="836" y="649"/>
                    <a:pt x="860" y="602"/>
                    <a:pt x="871" y="553"/>
                  </a:cubicBezTo>
                  <a:close/>
                  <a:moveTo>
                    <a:pt x="302" y="699"/>
                  </a:moveTo>
                  <a:cubicBezTo>
                    <a:pt x="332" y="706"/>
                    <a:pt x="365" y="708"/>
                    <a:pt x="400" y="705"/>
                  </a:cubicBezTo>
                  <a:cubicBezTo>
                    <a:pt x="540" y="692"/>
                    <a:pt x="706" y="589"/>
                    <a:pt x="738" y="424"/>
                  </a:cubicBezTo>
                  <a:cubicBezTo>
                    <a:pt x="744" y="395"/>
                    <a:pt x="746" y="365"/>
                    <a:pt x="744" y="335"/>
                  </a:cubicBezTo>
                  <a:cubicBezTo>
                    <a:pt x="690" y="242"/>
                    <a:pt x="598" y="167"/>
                    <a:pt x="497" y="140"/>
                  </a:cubicBezTo>
                  <a:cubicBezTo>
                    <a:pt x="419" y="135"/>
                    <a:pt x="338" y="143"/>
                    <a:pt x="268" y="168"/>
                  </a:cubicBezTo>
                  <a:cubicBezTo>
                    <a:pt x="195" y="250"/>
                    <a:pt x="163" y="367"/>
                    <a:pt x="183" y="489"/>
                  </a:cubicBezTo>
                  <a:cubicBezTo>
                    <a:pt x="191" y="540"/>
                    <a:pt x="208" y="588"/>
                    <a:pt x="232" y="630"/>
                  </a:cubicBezTo>
                  <a:cubicBezTo>
                    <a:pt x="253" y="655"/>
                    <a:pt x="276" y="679"/>
                    <a:pt x="302" y="699"/>
                  </a:cubicBezTo>
                  <a:close/>
                  <a:moveTo>
                    <a:pt x="804" y="690"/>
                  </a:moveTo>
                  <a:cubicBezTo>
                    <a:pt x="804" y="691"/>
                    <a:pt x="804" y="691"/>
                    <a:pt x="803" y="691"/>
                  </a:cubicBezTo>
                  <a:cubicBezTo>
                    <a:pt x="799" y="696"/>
                    <a:pt x="795" y="700"/>
                    <a:pt x="790" y="705"/>
                  </a:cubicBezTo>
                  <a:cubicBezTo>
                    <a:pt x="816" y="688"/>
                    <a:pt x="839" y="668"/>
                    <a:pt x="860" y="646"/>
                  </a:cubicBezTo>
                  <a:cubicBezTo>
                    <a:pt x="908" y="592"/>
                    <a:pt x="936" y="522"/>
                    <a:pt x="922" y="437"/>
                  </a:cubicBezTo>
                  <a:cubicBezTo>
                    <a:pt x="913" y="377"/>
                    <a:pt x="887" y="324"/>
                    <a:pt x="852" y="279"/>
                  </a:cubicBezTo>
                  <a:cubicBezTo>
                    <a:pt x="855" y="287"/>
                    <a:pt x="859" y="296"/>
                    <a:pt x="861" y="304"/>
                  </a:cubicBezTo>
                  <a:cubicBezTo>
                    <a:pt x="868" y="313"/>
                    <a:pt x="874" y="322"/>
                    <a:pt x="880" y="331"/>
                  </a:cubicBezTo>
                  <a:cubicBezTo>
                    <a:pt x="918" y="391"/>
                    <a:pt x="932" y="457"/>
                    <a:pt x="920" y="522"/>
                  </a:cubicBezTo>
                  <a:cubicBezTo>
                    <a:pt x="907" y="592"/>
                    <a:pt x="862" y="648"/>
                    <a:pt x="804" y="690"/>
                  </a:cubicBezTo>
                  <a:close/>
                  <a:moveTo>
                    <a:pt x="277" y="693"/>
                  </a:moveTo>
                  <a:cubicBezTo>
                    <a:pt x="283" y="695"/>
                    <a:pt x="290" y="696"/>
                    <a:pt x="296" y="698"/>
                  </a:cubicBezTo>
                  <a:cubicBezTo>
                    <a:pt x="276" y="682"/>
                    <a:pt x="258" y="664"/>
                    <a:pt x="241" y="645"/>
                  </a:cubicBezTo>
                  <a:cubicBezTo>
                    <a:pt x="252" y="662"/>
                    <a:pt x="264" y="678"/>
                    <a:pt x="277" y="693"/>
                  </a:cubicBezTo>
                  <a:close/>
                  <a:moveTo>
                    <a:pt x="120" y="284"/>
                  </a:moveTo>
                  <a:cubicBezTo>
                    <a:pt x="84" y="368"/>
                    <a:pt x="92" y="467"/>
                    <a:pt x="122" y="541"/>
                  </a:cubicBezTo>
                  <a:cubicBezTo>
                    <a:pt x="152" y="616"/>
                    <a:pt x="204" y="667"/>
                    <a:pt x="273" y="691"/>
                  </a:cubicBezTo>
                  <a:cubicBezTo>
                    <a:pt x="266" y="683"/>
                    <a:pt x="259" y="675"/>
                    <a:pt x="253" y="667"/>
                  </a:cubicBezTo>
                  <a:cubicBezTo>
                    <a:pt x="245" y="656"/>
                    <a:pt x="238" y="645"/>
                    <a:pt x="231" y="633"/>
                  </a:cubicBezTo>
                  <a:cubicBezTo>
                    <a:pt x="202" y="597"/>
                    <a:pt x="178" y="557"/>
                    <a:pt x="162" y="517"/>
                  </a:cubicBezTo>
                  <a:cubicBezTo>
                    <a:pt x="142" y="467"/>
                    <a:pt x="119" y="389"/>
                    <a:pt x="126" y="306"/>
                  </a:cubicBezTo>
                  <a:cubicBezTo>
                    <a:pt x="127" y="293"/>
                    <a:pt x="128" y="282"/>
                    <a:pt x="130" y="270"/>
                  </a:cubicBezTo>
                  <a:cubicBezTo>
                    <a:pt x="127" y="274"/>
                    <a:pt x="125" y="277"/>
                    <a:pt x="122" y="281"/>
                  </a:cubicBezTo>
                  <a:cubicBezTo>
                    <a:pt x="121" y="282"/>
                    <a:pt x="121" y="283"/>
                    <a:pt x="120" y="284"/>
                  </a:cubicBezTo>
                  <a:close/>
                  <a:moveTo>
                    <a:pt x="880" y="513"/>
                  </a:moveTo>
                  <a:cubicBezTo>
                    <a:pt x="874" y="575"/>
                    <a:pt x="850" y="634"/>
                    <a:pt x="811" y="681"/>
                  </a:cubicBezTo>
                  <a:cubicBezTo>
                    <a:pt x="865" y="640"/>
                    <a:pt x="905" y="587"/>
                    <a:pt x="917" y="522"/>
                  </a:cubicBezTo>
                  <a:cubicBezTo>
                    <a:pt x="932" y="440"/>
                    <a:pt x="907" y="369"/>
                    <a:pt x="864" y="312"/>
                  </a:cubicBezTo>
                  <a:cubicBezTo>
                    <a:pt x="874" y="342"/>
                    <a:pt x="880" y="374"/>
                    <a:pt x="884" y="407"/>
                  </a:cubicBezTo>
                  <a:cubicBezTo>
                    <a:pt x="887" y="444"/>
                    <a:pt x="886" y="480"/>
                    <a:pt x="880" y="513"/>
                  </a:cubicBezTo>
                  <a:close/>
                  <a:moveTo>
                    <a:pt x="156" y="633"/>
                  </a:moveTo>
                  <a:cubicBezTo>
                    <a:pt x="161" y="639"/>
                    <a:pt x="167" y="645"/>
                    <a:pt x="173" y="650"/>
                  </a:cubicBezTo>
                  <a:cubicBezTo>
                    <a:pt x="166" y="643"/>
                    <a:pt x="160" y="635"/>
                    <a:pt x="154" y="627"/>
                  </a:cubicBezTo>
                  <a:cubicBezTo>
                    <a:pt x="101" y="551"/>
                    <a:pt x="83" y="448"/>
                    <a:pt x="87" y="357"/>
                  </a:cubicBezTo>
                  <a:cubicBezTo>
                    <a:pt x="69" y="426"/>
                    <a:pt x="79" y="500"/>
                    <a:pt x="105" y="562"/>
                  </a:cubicBezTo>
                  <a:cubicBezTo>
                    <a:pt x="120" y="587"/>
                    <a:pt x="137" y="611"/>
                    <a:pt x="156" y="633"/>
                  </a:cubicBezTo>
                  <a:close/>
                  <a:moveTo>
                    <a:pt x="134" y="265"/>
                  </a:moveTo>
                  <a:cubicBezTo>
                    <a:pt x="119" y="339"/>
                    <a:pt x="129" y="425"/>
                    <a:pt x="165" y="516"/>
                  </a:cubicBezTo>
                  <a:cubicBezTo>
                    <a:pt x="179" y="551"/>
                    <a:pt x="198" y="586"/>
                    <a:pt x="223" y="618"/>
                  </a:cubicBezTo>
                  <a:cubicBezTo>
                    <a:pt x="202" y="579"/>
                    <a:pt x="188" y="535"/>
                    <a:pt x="180" y="489"/>
                  </a:cubicBezTo>
                  <a:cubicBezTo>
                    <a:pt x="169" y="423"/>
                    <a:pt x="174" y="357"/>
                    <a:pt x="193" y="296"/>
                  </a:cubicBezTo>
                  <a:cubicBezTo>
                    <a:pt x="208" y="249"/>
                    <a:pt x="232" y="206"/>
                    <a:pt x="263" y="170"/>
                  </a:cubicBezTo>
                  <a:cubicBezTo>
                    <a:pt x="249" y="175"/>
                    <a:pt x="236" y="181"/>
                    <a:pt x="223" y="187"/>
                  </a:cubicBezTo>
                  <a:cubicBezTo>
                    <a:pt x="190" y="207"/>
                    <a:pt x="160" y="233"/>
                    <a:pt x="134" y="265"/>
                  </a:cubicBezTo>
                  <a:close/>
                  <a:moveTo>
                    <a:pt x="116" y="584"/>
                  </a:moveTo>
                  <a:cubicBezTo>
                    <a:pt x="116" y="585"/>
                    <a:pt x="117" y="586"/>
                    <a:pt x="117" y="586"/>
                  </a:cubicBezTo>
                  <a:cubicBezTo>
                    <a:pt x="116" y="585"/>
                    <a:pt x="116" y="584"/>
                    <a:pt x="115" y="583"/>
                  </a:cubicBezTo>
                  <a:cubicBezTo>
                    <a:pt x="115" y="584"/>
                    <a:pt x="115" y="584"/>
                    <a:pt x="116" y="584"/>
                  </a:cubicBezTo>
                  <a:close/>
                  <a:moveTo>
                    <a:pt x="80" y="528"/>
                  </a:moveTo>
                  <a:cubicBezTo>
                    <a:pt x="88" y="543"/>
                    <a:pt x="97" y="557"/>
                    <a:pt x="106" y="571"/>
                  </a:cubicBezTo>
                  <a:cubicBezTo>
                    <a:pt x="105" y="569"/>
                    <a:pt x="105" y="567"/>
                    <a:pt x="104" y="565"/>
                  </a:cubicBezTo>
                  <a:cubicBezTo>
                    <a:pt x="96" y="552"/>
                    <a:pt x="89" y="539"/>
                    <a:pt x="83" y="526"/>
                  </a:cubicBezTo>
                  <a:cubicBezTo>
                    <a:pt x="81" y="522"/>
                    <a:pt x="79" y="518"/>
                    <a:pt x="78" y="514"/>
                  </a:cubicBezTo>
                  <a:cubicBezTo>
                    <a:pt x="78" y="518"/>
                    <a:pt x="79" y="523"/>
                    <a:pt x="80" y="528"/>
                  </a:cubicBezTo>
                  <a:close/>
                  <a:moveTo>
                    <a:pt x="75" y="500"/>
                  </a:moveTo>
                  <a:cubicBezTo>
                    <a:pt x="81" y="516"/>
                    <a:pt x="88" y="530"/>
                    <a:pt x="96" y="545"/>
                  </a:cubicBezTo>
                  <a:cubicBezTo>
                    <a:pt x="74" y="483"/>
                    <a:pt x="67" y="411"/>
                    <a:pt x="88" y="345"/>
                  </a:cubicBezTo>
                  <a:cubicBezTo>
                    <a:pt x="88" y="340"/>
                    <a:pt x="89" y="335"/>
                    <a:pt x="89" y="331"/>
                  </a:cubicBezTo>
                  <a:cubicBezTo>
                    <a:pt x="81" y="353"/>
                    <a:pt x="75" y="378"/>
                    <a:pt x="73" y="404"/>
                  </a:cubicBezTo>
                  <a:cubicBezTo>
                    <a:pt x="70" y="437"/>
                    <a:pt x="71" y="469"/>
                    <a:pt x="75" y="500"/>
                  </a:cubicBezTo>
                  <a:close/>
                  <a:moveTo>
                    <a:pt x="204" y="102"/>
                  </a:moveTo>
                  <a:cubicBezTo>
                    <a:pt x="171" y="115"/>
                    <a:pt x="139" y="132"/>
                    <a:pt x="111" y="155"/>
                  </a:cubicBezTo>
                  <a:cubicBezTo>
                    <a:pt x="3" y="243"/>
                    <a:pt x="19" y="395"/>
                    <a:pt x="66" y="498"/>
                  </a:cubicBezTo>
                  <a:cubicBezTo>
                    <a:pt x="69" y="505"/>
                    <a:pt x="72" y="512"/>
                    <a:pt x="76" y="519"/>
                  </a:cubicBezTo>
                  <a:cubicBezTo>
                    <a:pt x="75" y="513"/>
                    <a:pt x="74" y="508"/>
                    <a:pt x="73" y="502"/>
                  </a:cubicBezTo>
                  <a:cubicBezTo>
                    <a:pt x="49" y="441"/>
                    <a:pt x="41" y="380"/>
                    <a:pt x="52" y="323"/>
                  </a:cubicBezTo>
                  <a:cubicBezTo>
                    <a:pt x="61" y="272"/>
                    <a:pt x="87" y="228"/>
                    <a:pt x="127" y="192"/>
                  </a:cubicBezTo>
                  <a:cubicBezTo>
                    <a:pt x="146" y="158"/>
                    <a:pt x="172" y="127"/>
                    <a:pt x="204" y="102"/>
                  </a:cubicBezTo>
                  <a:close/>
                  <a:moveTo>
                    <a:pt x="124" y="198"/>
                  </a:moveTo>
                  <a:cubicBezTo>
                    <a:pt x="90" y="229"/>
                    <a:pt x="64" y="270"/>
                    <a:pt x="54" y="324"/>
                  </a:cubicBezTo>
                  <a:cubicBezTo>
                    <a:pt x="44" y="379"/>
                    <a:pt x="52" y="436"/>
                    <a:pt x="71" y="489"/>
                  </a:cubicBezTo>
                  <a:cubicBezTo>
                    <a:pt x="68" y="461"/>
                    <a:pt x="67" y="433"/>
                    <a:pt x="70" y="403"/>
                  </a:cubicBezTo>
                  <a:cubicBezTo>
                    <a:pt x="73" y="374"/>
                    <a:pt x="80" y="346"/>
                    <a:pt x="90" y="321"/>
                  </a:cubicBezTo>
                  <a:cubicBezTo>
                    <a:pt x="93" y="296"/>
                    <a:pt x="98" y="272"/>
                    <a:pt x="104" y="251"/>
                  </a:cubicBezTo>
                  <a:cubicBezTo>
                    <a:pt x="109" y="233"/>
                    <a:pt x="116" y="215"/>
                    <a:pt x="124" y="198"/>
                  </a:cubicBezTo>
                  <a:close/>
                  <a:moveTo>
                    <a:pt x="747" y="334"/>
                  </a:moveTo>
                  <a:cubicBezTo>
                    <a:pt x="767" y="370"/>
                    <a:pt x="783" y="408"/>
                    <a:pt x="790" y="448"/>
                  </a:cubicBezTo>
                  <a:cubicBezTo>
                    <a:pt x="792" y="455"/>
                    <a:pt x="793" y="463"/>
                    <a:pt x="794" y="470"/>
                  </a:cubicBezTo>
                  <a:cubicBezTo>
                    <a:pt x="801" y="452"/>
                    <a:pt x="806" y="433"/>
                    <a:pt x="809" y="415"/>
                  </a:cubicBezTo>
                  <a:cubicBezTo>
                    <a:pt x="819" y="361"/>
                    <a:pt x="816" y="308"/>
                    <a:pt x="802" y="260"/>
                  </a:cubicBezTo>
                  <a:cubicBezTo>
                    <a:pt x="790" y="245"/>
                    <a:pt x="777" y="232"/>
                    <a:pt x="764" y="220"/>
                  </a:cubicBezTo>
                  <a:cubicBezTo>
                    <a:pt x="753" y="213"/>
                    <a:pt x="743" y="206"/>
                    <a:pt x="732" y="201"/>
                  </a:cubicBezTo>
                  <a:cubicBezTo>
                    <a:pt x="723" y="196"/>
                    <a:pt x="714" y="192"/>
                    <a:pt x="704" y="187"/>
                  </a:cubicBezTo>
                  <a:cubicBezTo>
                    <a:pt x="730" y="231"/>
                    <a:pt x="743" y="283"/>
                    <a:pt x="747" y="334"/>
                  </a:cubicBezTo>
                  <a:close/>
                  <a:moveTo>
                    <a:pt x="805" y="259"/>
                  </a:moveTo>
                  <a:cubicBezTo>
                    <a:pt x="809" y="264"/>
                    <a:pt x="813" y="269"/>
                    <a:pt x="817" y="275"/>
                  </a:cubicBezTo>
                  <a:cubicBezTo>
                    <a:pt x="857" y="330"/>
                    <a:pt x="880" y="397"/>
                    <a:pt x="882" y="466"/>
                  </a:cubicBezTo>
                  <a:cubicBezTo>
                    <a:pt x="885" y="411"/>
                    <a:pt x="875" y="355"/>
                    <a:pt x="858" y="304"/>
                  </a:cubicBezTo>
                  <a:cubicBezTo>
                    <a:pt x="841" y="282"/>
                    <a:pt x="821" y="263"/>
                    <a:pt x="801" y="246"/>
                  </a:cubicBezTo>
                  <a:cubicBezTo>
                    <a:pt x="802" y="251"/>
                    <a:pt x="804" y="255"/>
                    <a:pt x="805" y="259"/>
                  </a:cubicBezTo>
                  <a:close/>
                  <a:moveTo>
                    <a:pt x="93" y="321"/>
                  </a:moveTo>
                  <a:cubicBezTo>
                    <a:pt x="92" y="326"/>
                    <a:pt x="92" y="330"/>
                    <a:pt x="92" y="335"/>
                  </a:cubicBezTo>
                  <a:cubicBezTo>
                    <a:pt x="98" y="317"/>
                    <a:pt x="107" y="299"/>
                    <a:pt x="118" y="282"/>
                  </a:cubicBezTo>
                  <a:cubicBezTo>
                    <a:pt x="121" y="276"/>
                    <a:pt x="124" y="270"/>
                    <a:pt x="127" y="264"/>
                  </a:cubicBezTo>
                  <a:cubicBezTo>
                    <a:pt x="113" y="282"/>
                    <a:pt x="102" y="301"/>
                    <a:pt x="93" y="321"/>
                  </a:cubicBezTo>
                  <a:close/>
                  <a:moveTo>
                    <a:pt x="510" y="141"/>
                  </a:moveTo>
                  <a:cubicBezTo>
                    <a:pt x="605" y="170"/>
                    <a:pt x="691" y="241"/>
                    <a:pt x="744" y="329"/>
                  </a:cubicBezTo>
                  <a:cubicBezTo>
                    <a:pt x="740" y="279"/>
                    <a:pt x="726" y="228"/>
                    <a:pt x="700" y="186"/>
                  </a:cubicBezTo>
                  <a:cubicBezTo>
                    <a:pt x="646" y="163"/>
                    <a:pt x="580" y="147"/>
                    <a:pt x="510" y="141"/>
                  </a:cubicBezTo>
                  <a:close/>
                  <a:moveTo>
                    <a:pt x="129" y="194"/>
                  </a:moveTo>
                  <a:cubicBezTo>
                    <a:pt x="120" y="212"/>
                    <a:pt x="112" y="231"/>
                    <a:pt x="106" y="252"/>
                  </a:cubicBezTo>
                  <a:cubicBezTo>
                    <a:pt x="101" y="270"/>
                    <a:pt x="97" y="291"/>
                    <a:pt x="94" y="312"/>
                  </a:cubicBezTo>
                  <a:cubicBezTo>
                    <a:pt x="104" y="290"/>
                    <a:pt x="118" y="270"/>
                    <a:pt x="134" y="251"/>
                  </a:cubicBezTo>
                  <a:cubicBezTo>
                    <a:pt x="134" y="251"/>
                    <a:pt x="134" y="251"/>
                    <a:pt x="134" y="251"/>
                  </a:cubicBezTo>
                  <a:cubicBezTo>
                    <a:pt x="142" y="218"/>
                    <a:pt x="155" y="189"/>
                    <a:pt x="173" y="162"/>
                  </a:cubicBezTo>
                  <a:cubicBezTo>
                    <a:pt x="158" y="172"/>
                    <a:pt x="143" y="182"/>
                    <a:pt x="129" y="194"/>
                  </a:cubicBezTo>
                  <a:close/>
                  <a:moveTo>
                    <a:pt x="799" y="241"/>
                  </a:moveTo>
                  <a:cubicBezTo>
                    <a:pt x="820" y="258"/>
                    <a:pt x="839" y="277"/>
                    <a:pt x="856" y="297"/>
                  </a:cubicBezTo>
                  <a:cubicBezTo>
                    <a:pt x="852" y="288"/>
                    <a:pt x="849" y="279"/>
                    <a:pt x="845" y="270"/>
                  </a:cubicBezTo>
                  <a:cubicBezTo>
                    <a:pt x="827" y="249"/>
                    <a:pt x="807" y="229"/>
                    <a:pt x="786" y="211"/>
                  </a:cubicBezTo>
                  <a:cubicBezTo>
                    <a:pt x="791" y="221"/>
                    <a:pt x="795" y="231"/>
                    <a:pt x="799" y="241"/>
                  </a:cubicBezTo>
                  <a:close/>
                  <a:moveTo>
                    <a:pt x="132" y="259"/>
                  </a:moveTo>
                  <a:cubicBezTo>
                    <a:pt x="130" y="263"/>
                    <a:pt x="128" y="267"/>
                    <a:pt x="126" y="271"/>
                  </a:cubicBezTo>
                  <a:cubicBezTo>
                    <a:pt x="128" y="269"/>
                    <a:pt x="130" y="266"/>
                    <a:pt x="131" y="264"/>
                  </a:cubicBezTo>
                  <a:cubicBezTo>
                    <a:pt x="132" y="263"/>
                    <a:pt x="132" y="261"/>
                    <a:pt x="132" y="259"/>
                  </a:cubicBezTo>
                  <a:close/>
                  <a:moveTo>
                    <a:pt x="783" y="205"/>
                  </a:moveTo>
                  <a:cubicBezTo>
                    <a:pt x="804" y="222"/>
                    <a:pt x="824" y="241"/>
                    <a:pt x="841" y="261"/>
                  </a:cubicBezTo>
                  <a:cubicBezTo>
                    <a:pt x="830" y="237"/>
                    <a:pt x="818" y="215"/>
                    <a:pt x="804" y="195"/>
                  </a:cubicBezTo>
                  <a:cubicBezTo>
                    <a:pt x="715" y="69"/>
                    <a:pt x="552" y="2"/>
                    <a:pt x="387" y="27"/>
                  </a:cubicBezTo>
                  <a:cubicBezTo>
                    <a:pt x="332" y="35"/>
                    <a:pt x="270" y="57"/>
                    <a:pt x="218" y="94"/>
                  </a:cubicBezTo>
                  <a:cubicBezTo>
                    <a:pt x="231" y="90"/>
                    <a:pt x="244" y="86"/>
                    <a:pt x="258" y="83"/>
                  </a:cubicBezTo>
                  <a:cubicBezTo>
                    <a:pt x="302" y="55"/>
                    <a:pt x="353" y="37"/>
                    <a:pt x="410" y="30"/>
                  </a:cubicBezTo>
                  <a:cubicBezTo>
                    <a:pt x="482" y="21"/>
                    <a:pt x="558" y="31"/>
                    <a:pt x="622" y="59"/>
                  </a:cubicBezTo>
                  <a:cubicBezTo>
                    <a:pt x="693" y="88"/>
                    <a:pt x="748" y="138"/>
                    <a:pt x="782" y="203"/>
                  </a:cubicBezTo>
                  <a:cubicBezTo>
                    <a:pt x="782" y="203"/>
                    <a:pt x="783" y="204"/>
                    <a:pt x="783" y="205"/>
                  </a:cubicBezTo>
                  <a:close/>
                  <a:moveTo>
                    <a:pt x="137" y="252"/>
                  </a:moveTo>
                  <a:cubicBezTo>
                    <a:pt x="136" y="254"/>
                    <a:pt x="136" y="257"/>
                    <a:pt x="135" y="259"/>
                  </a:cubicBezTo>
                  <a:cubicBezTo>
                    <a:pt x="152" y="239"/>
                    <a:pt x="171" y="221"/>
                    <a:pt x="191" y="206"/>
                  </a:cubicBezTo>
                  <a:cubicBezTo>
                    <a:pt x="171" y="219"/>
                    <a:pt x="152" y="235"/>
                    <a:pt x="137" y="252"/>
                  </a:cubicBezTo>
                  <a:close/>
                  <a:moveTo>
                    <a:pt x="776" y="228"/>
                  </a:moveTo>
                  <a:cubicBezTo>
                    <a:pt x="784" y="236"/>
                    <a:pt x="792" y="244"/>
                    <a:pt x="800" y="253"/>
                  </a:cubicBezTo>
                  <a:cubicBezTo>
                    <a:pt x="799" y="250"/>
                    <a:pt x="797" y="246"/>
                    <a:pt x="796" y="243"/>
                  </a:cubicBezTo>
                  <a:cubicBezTo>
                    <a:pt x="790" y="237"/>
                    <a:pt x="783" y="232"/>
                    <a:pt x="776" y="228"/>
                  </a:cubicBezTo>
                  <a:close/>
                  <a:moveTo>
                    <a:pt x="179" y="159"/>
                  </a:moveTo>
                  <a:cubicBezTo>
                    <a:pt x="162" y="184"/>
                    <a:pt x="148" y="212"/>
                    <a:pt x="140" y="242"/>
                  </a:cubicBezTo>
                  <a:cubicBezTo>
                    <a:pt x="146" y="233"/>
                    <a:pt x="153" y="224"/>
                    <a:pt x="160" y="215"/>
                  </a:cubicBezTo>
                  <a:cubicBezTo>
                    <a:pt x="194" y="177"/>
                    <a:pt x="241" y="150"/>
                    <a:pt x="297" y="136"/>
                  </a:cubicBezTo>
                  <a:cubicBezTo>
                    <a:pt x="298" y="135"/>
                    <a:pt x="299" y="134"/>
                    <a:pt x="300" y="134"/>
                  </a:cubicBezTo>
                  <a:cubicBezTo>
                    <a:pt x="312" y="124"/>
                    <a:pt x="324" y="115"/>
                    <a:pt x="338" y="107"/>
                  </a:cubicBezTo>
                  <a:cubicBezTo>
                    <a:pt x="295" y="114"/>
                    <a:pt x="234" y="128"/>
                    <a:pt x="179" y="159"/>
                  </a:cubicBezTo>
                  <a:close/>
                  <a:moveTo>
                    <a:pt x="293" y="139"/>
                  </a:moveTo>
                  <a:cubicBezTo>
                    <a:pt x="244" y="152"/>
                    <a:pt x="198" y="177"/>
                    <a:pt x="162" y="217"/>
                  </a:cubicBezTo>
                  <a:cubicBezTo>
                    <a:pt x="155" y="225"/>
                    <a:pt x="149" y="233"/>
                    <a:pt x="143" y="241"/>
                  </a:cubicBezTo>
                  <a:cubicBezTo>
                    <a:pt x="163" y="221"/>
                    <a:pt x="186" y="204"/>
                    <a:pt x="213" y="189"/>
                  </a:cubicBezTo>
                  <a:cubicBezTo>
                    <a:pt x="216" y="188"/>
                    <a:pt x="219" y="186"/>
                    <a:pt x="222" y="185"/>
                  </a:cubicBezTo>
                  <a:cubicBezTo>
                    <a:pt x="239" y="174"/>
                    <a:pt x="257" y="165"/>
                    <a:pt x="274" y="157"/>
                  </a:cubicBezTo>
                  <a:cubicBezTo>
                    <a:pt x="281" y="151"/>
                    <a:pt x="287" y="145"/>
                    <a:pt x="293" y="139"/>
                  </a:cubicBezTo>
                  <a:close/>
                  <a:moveTo>
                    <a:pt x="764" y="216"/>
                  </a:moveTo>
                  <a:cubicBezTo>
                    <a:pt x="775" y="223"/>
                    <a:pt x="785" y="230"/>
                    <a:pt x="794" y="238"/>
                  </a:cubicBezTo>
                  <a:cubicBezTo>
                    <a:pt x="790" y="227"/>
                    <a:pt x="786" y="217"/>
                    <a:pt x="780" y="206"/>
                  </a:cubicBezTo>
                  <a:cubicBezTo>
                    <a:pt x="743" y="176"/>
                    <a:pt x="703" y="152"/>
                    <a:pt x="662" y="132"/>
                  </a:cubicBezTo>
                  <a:cubicBezTo>
                    <a:pt x="671" y="141"/>
                    <a:pt x="679" y="151"/>
                    <a:pt x="687" y="161"/>
                  </a:cubicBezTo>
                  <a:cubicBezTo>
                    <a:pt x="715" y="177"/>
                    <a:pt x="741" y="195"/>
                    <a:pt x="764" y="216"/>
                  </a:cubicBezTo>
                  <a:close/>
                  <a:moveTo>
                    <a:pt x="702" y="183"/>
                  </a:moveTo>
                  <a:cubicBezTo>
                    <a:pt x="713" y="188"/>
                    <a:pt x="723" y="193"/>
                    <a:pt x="733" y="198"/>
                  </a:cubicBezTo>
                  <a:cubicBezTo>
                    <a:pt x="739" y="202"/>
                    <a:pt x="746" y="205"/>
                    <a:pt x="752" y="209"/>
                  </a:cubicBezTo>
                  <a:cubicBezTo>
                    <a:pt x="732" y="192"/>
                    <a:pt x="711" y="177"/>
                    <a:pt x="690" y="165"/>
                  </a:cubicBezTo>
                  <a:cubicBezTo>
                    <a:pt x="694" y="171"/>
                    <a:pt x="698" y="177"/>
                    <a:pt x="702" y="183"/>
                  </a:cubicBezTo>
                  <a:close/>
                  <a:moveTo>
                    <a:pt x="656" y="127"/>
                  </a:moveTo>
                  <a:cubicBezTo>
                    <a:pt x="697" y="146"/>
                    <a:pt x="739" y="170"/>
                    <a:pt x="777" y="200"/>
                  </a:cubicBezTo>
                  <a:cubicBezTo>
                    <a:pt x="744" y="140"/>
                    <a:pt x="691" y="90"/>
                    <a:pt x="621" y="61"/>
                  </a:cubicBezTo>
                  <a:cubicBezTo>
                    <a:pt x="505" y="12"/>
                    <a:pt x="367" y="21"/>
                    <a:pt x="266" y="81"/>
                  </a:cubicBezTo>
                  <a:cubicBezTo>
                    <a:pt x="290" y="76"/>
                    <a:pt x="315" y="72"/>
                    <a:pt x="341" y="71"/>
                  </a:cubicBezTo>
                  <a:cubicBezTo>
                    <a:pt x="370" y="69"/>
                    <a:pt x="400" y="69"/>
                    <a:pt x="430" y="71"/>
                  </a:cubicBezTo>
                  <a:cubicBezTo>
                    <a:pt x="493" y="58"/>
                    <a:pt x="559" y="66"/>
                    <a:pt x="614" y="96"/>
                  </a:cubicBezTo>
                  <a:cubicBezTo>
                    <a:pt x="629" y="105"/>
                    <a:pt x="643" y="115"/>
                    <a:pt x="656" y="127"/>
                  </a:cubicBezTo>
                  <a:close/>
                  <a:moveTo>
                    <a:pt x="212" y="99"/>
                  </a:moveTo>
                  <a:cubicBezTo>
                    <a:pt x="181" y="122"/>
                    <a:pt x="153" y="152"/>
                    <a:pt x="133" y="188"/>
                  </a:cubicBezTo>
                  <a:cubicBezTo>
                    <a:pt x="143" y="179"/>
                    <a:pt x="154" y="172"/>
                    <a:pt x="166" y="164"/>
                  </a:cubicBezTo>
                  <a:cubicBezTo>
                    <a:pt x="169" y="162"/>
                    <a:pt x="173" y="160"/>
                    <a:pt x="177" y="158"/>
                  </a:cubicBezTo>
                  <a:cubicBezTo>
                    <a:pt x="188" y="142"/>
                    <a:pt x="200" y="128"/>
                    <a:pt x="214" y="116"/>
                  </a:cubicBezTo>
                  <a:cubicBezTo>
                    <a:pt x="226" y="105"/>
                    <a:pt x="239" y="96"/>
                    <a:pt x="252" y="87"/>
                  </a:cubicBezTo>
                  <a:cubicBezTo>
                    <a:pt x="238" y="90"/>
                    <a:pt x="225" y="94"/>
                    <a:pt x="212" y="99"/>
                  </a:cubicBezTo>
                  <a:close/>
                  <a:moveTo>
                    <a:pt x="495" y="137"/>
                  </a:moveTo>
                  <a:cubicBezTo>
                    <a:pt x="567" y="141"/>
                    <a:pt x="639" y="157"/>
                    <a:pt x="698" y="182"/>
                  </a:cubicBezTo>
                  <a:cubicBezTo>
                    <a:pt x="693" y="175"/>
                    <a:pt x="689" y="168"/>
                    <a:pt x="684" y="162"/>
                  </a:cubicBezTo>
                  <a:cubicBezTo>
                    <a:pt x="680" y="160"/>
                    <a:pt x="677" y="158"/>
                    <a:pt x="673" y="156"/>
                  </a:cubicBezTo>
                  <a:cubicBezTo>
                    <a:pt x="672" y="158"/>
                    <a:pt x="672" y="158"/>
                    <a:pt x="672" y="158"/>
                  </a:cubicBezTo>
                  <a:cubicBezTo>
                    <a:pt x="598" y="120"/>
                    <a:pt x="535" y="107"/>
                    <a:pt x="461" y="114"/>
                  </a:cubicBezTo>
                  <a:cubicBezTo>
                    <a:pt x="443" y="116"/>
                    <a:pt x="418" y="119"/>
                    <a:pt x="389" y="125"/>
                  </a:cubicBezTo>
                  <a:cubicBezTo>
                    <a:pt x="419" y="124"/>
                    <a:pt x="450" y="127"/>
                    <a:pt x="480" y="133"/>
                  </a:cubicBezTo>
                  <a:cubicBezTo>
                    <a:pt x="485" y="134"/>
                    <a:pt x="490" y="136"/>
                    <a:pt x="495" y="137"/>
                  </a:cubicBezTo>
                  <a:close/>
                  <a:moveTo>
                    <a:pt x="270" y="163"/>
                  </a:moveTo>
                  <a:cubicBezTo>
                    <a:pt x="263" y="165"/>
                    <a:pt x="257" y="168"/>
                    <a:pt x="251" y="171"/>
                  </a:cubicBezTo>
                  <a:cubicBezTo>
                    <a:pt x="256" y="169"/>
                    <a:pt x="262" y="167"/>
                    <a:pt x="267" y="165"/>
                  </a:cubicBezTo>
                  <a:cubicBezTo>
                    <a:pt x="268" y="164"/>
                    <a:pt x="269" y="164"/>
                    <a:pt x="270" y="163"/>
                  </a:cubicBezTo>
                  <a:close/>
                  <a:moveTo>
                    <a:pt x="276" y="160"/>
                  </a:moveTo>
                  <a:cubicBezTo>
                    <a:pt x="275" y="161"/>
                    <a:pt x="273" y="162"/>
                    <a:pt x="272" y="164"/>
                  </a:cubicBezTo>
                  <a:cubicBezTo>
                    <a:pt x="333" y="143"/>
                    <a:pt x="404" y="133"/>
                    <a:pt x="478" y="136"/>
                  </a:cubicBezTo>
                  <a:cubicBezTo>
                    <a:pt x="479" y="136"/>
                    <a:pt x="479" y="136"/>
                    <a:pt x="479" y="136"/>
                  </a:cubicBezTo>
                  <a:cubicBezTo>
                    <a:pt x="479" y="136"/>
                    <a:pt x="479" y="136"/>
                    <a:pt x="479" y="136"/>
                  </a:cubicBezTo>
                  <a:cubicBezTo>
                    <a:pt x="447" y="130"/>
                    <a:pt x="412" y="126"/>
                    <a:pt x="376" y="127"/>
                  </a:cubicBezTo>
                  <a:cubicBezTo>
                    <a:pt x="345" y="134"/>
                    <a:pt x="310" y="145"/>
                    <a:pt x="276" y="160"/>
                  </a:cubicBezTo>
                  <a:close/>
                  <a:moveTo>
                    <a:pt x="430" y="97"/>
                  </a:moveTo>
                  <a:cubicBezTo>
                    <a:pt x="492" y="97"/>
                    <a:pt x="554" y="107"/>
                    <a:pt x="611" y="127"/>
                  </a:cubicBezTo>
                  <a:cubicBezTo>
                    <a:pt x="635" y="135"/>
                    <a:pt x="659" y="146"/>
                    <a:pt x="681" y="157"/>
                  </a:cubicBezTo>
                  <a:cubicBezTo>
                    <a:pt x="673" y="147"/>
                    <a:pt x="664" y="138"/>
                    <a:pt x="654" y="129"/>
                  </a:cubicBezTo>
                  <a:cubicBezTo>
                    <a:pt x="631" y="119"/>
                    <a:pt x="608" y="110"/>
                    <a:pt x="586" y="103"/>
                  </a:cubicBezTo>
                  <a:cubicBezTo>
                    <a:pt x="540" y="89"/>
                    <a:pt x="486" y="78"/>
                    <a:pt x="430" y="74"/>
                  </a:cubicBezTo>
                  <a:cubicBezTo>
                    <a:pt x="403" y="79"/>
                    <a:pt x="377" y="89"/>
                    <a:pt x="352" y="102"/>
                  </a:cubicBezTo>
                  <a:cubicBezTo>
                    <a:pt x="353" y="102"/>
                    <a:pt x="355" y="101"/>
                    <a:pt x="357" y="101"/>
                  </a:cubicBezTo>
                  <a:cubicBezTo>
                    <a:pt x="381" y="98"/>
                    <a:pt x="406" y="97"/>
                    <a:pt x="430" y="97"/>
                  </a:cubicBezTo>
                  <a:close/>
                  <a:moveTo>
                    <a:pt x="299" y="138"/>
                  </a:moveTo>
                  <a:cubicBezTo>
                    <a:pt x="293" y="143"/>
                    <a:pt x="287" y="149"/>
                    <a:pt x="281" y="155"/>
                  </a:cubicBezTo>
                  <a:cubicBezTo>
                    <a:pt x="308" y="143"/>
                    <a:pt x="335" y="135"/>
                    <a:pt x="361" y="128"/>
                  </a:cubicBezTo>
                  <a:cubicBezTo>
                    <a:pt x="340" y="130"/>
                    <a:pt x="320" y="133"/>
                    <a:pt x="299" y="138"/>
                  </a:cubicBezTo>
                  <a:close/>
                  <a:moveTo>
                    <a:pt x="260" y="85"/>
                  </a:moveTo>
                  <a:cubicBezTo>
                    <a:pt x="244" y="95"/>
                    <a:pt x="230" y="105"/>
                    <a:pt x="216" y="118"/>
                  </a:cubicBezTo>
                  <a:cubicBezTo>
                    <a:pt x="204" y="129"/>
                    <a:pt x="193" y="141"/>
                    <a:pt x="183" y="154"/>
                  </a:cubicBezTo>
                  <a:cubicBezTo>
                    <a:pt x="238" y="124"/>
                    <a:pt x="298" y="110"/>
                    <a:pt x="344" y="103"/>
                  </a:cubicBezTo>
                  <a:cubicBezTo>
                    <a:pt x="368" y="89"/>
                    <a:pt x="394" y="79"/>
                    <a:pt x="421" y="73"/>
                  </a:cubicBezTo>
                  <a:cubicBezTo>
                    <a:pt x="367" y="70"/>
                    <a:pt x="312" y="73"/>
                    <a:pt x="260" y="85"/>
                  </a:cubicBezTo>
                  <a:close/>
                  <a:moveTo>
                    <a:pt x="345" y="106"/>
                  </a:moveTo>
                  <a:cubicBezTo>
                    <a:pt x="330" y="114"/>
                    <a:pt x="316" y="123"/>
                    <a:pt x="303" y="134"/>
                  </a:cubicBezTo>
                  <a:cubicBezTo>
                    <a:pt x="305" y="134"/>
                    <a:pt x="307" y="134"/>
                    <a:pt x="308" y="133"/>
                  </a:cubicBezTo>
                  <a:cubicBezTo>
                    <a:pt x="329" y="129"/>
                    <a:pt x="352" y="126"/>
                    <a:pt x="374" y="125"/>
                  </a:cubicBezTo>
                  <a:cubicBezTo>
                    <a:pt x="409" y="117"/>
                    <a:pt x="439" y="113"/>
                    <a:pt x="461" y="111"/>
                  </a:cubicBezTo>
                  <a:cubicBezTo>
                    <a:pt x="504" y="107"/>
                    <a:pt x="544" y="110"/>
                    <a:pt x="585" y="121"/>
                  </a:cubicBezTo>
                  <a:cubicBezTo>
                    <a:pt x="507" y="98"/>
                    <a:pt x="426" y="95"/>
                    <a:pt x="357" y="104"/>
                  </a:cubicBezTo>
                  <a:cubicBezTo>
                    <a:pt x="353" y="104"/>
                    <a:pt x="349" y="105"/>
                    <a:pt x="345" y="106"/>
                  </a:cubicBezTo>
                  <a:close/>
                  <a:moveTo>
                    <a:pt x="440" y="72"/>
                  </a:moveTo>
                  <a:cubicBezTo>
                    <a:pt x="490" y="76"/>
                    <a:pt x="540" y="86"/>
                    <a:pt x="587" y="100"/>
                  </a:cubicBezTo>
                  <a:cubicBezTo>
                    <a:pt x="607" y="107"/>
                    <a:pt x="627" y="114"/>
                    <a:pt x="647" y="123"/>
                  </a:cubicBezTo>
                  <a:cubicBezTo>
                    <a:pt x="637" y="114"/>
                    <a:pt x="625" y="106"/>
                    <a:pt x="612" y="99"/>
                  </a:cubicBezTo>
                  <a:cubicBezTo>
                    <a:pt x="561" y="70"/>
                    <a:pt x="499" y="62"/>
                    <a:pt x="440" y="72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</a:endParaRPr>
            </a:p>
          </p:txBody>
        </p:sp>
        <p:sp>
          <p:nvSpPr>
            <p:cNvPr id="126" name="Freeform 44"/>
            <p:cNvSpPr>
              <a:spLocks noEditPoints="1"/>
            </p:cNvSpPr>
            <p:nvPr/>
          </p:nvSpPr>
          <p:spPr bwMode="auto">
            <a:xfrm>
              <a:off x="3489325" y="3548063"/>
              <a:ext cx="3349625" cy="2790825"/>
            </a:xfrm>
            <a:custGeom>
              <a:gdLst>
                <a:gd name="T0" fmla="*/ 289 w 1032"/>
                <a:gd name="T1" fmla="*/ 759 h 859"/>
                <a:gd name="T2" fmla="*/ 168 w 1032"/>
                <a:gd name="T3" fmla="*/ 90 h 859"/>
                <a:gd name="T4" fmla="*/ 36 w 1032"/>
                <a:gd name="T5" fmla="*/ 397 h 859"/>
                <a:gd name="T6" fmla="*/ 434 w 1032"/>
                <a:gd name="T7" fmla="*/ 1 h 859"/>
                <a:gd name="T8" fmla="*/ 986 w 1032"/>
                <a:gd name="T9" fmla="*/ 628 h 859"/>
                <a:gd name="T10" fmla="*/ 772 w 1032"/>
                <a:gd name="T11" fmla="*/ 831 h 859"/>
                <a:gd name="T12" fmla="*/ 489 w 1032"/>
                <a:gd name="T13" fmla="*/ 838 h 859"/>
                <a:gd name="T14" fmla="*/ 372 w 1032"/>
                <a:gd name="T15" fmla="*/ 798 h 859"/>
                <a:gd name="T16" fmla="*/ 463 w 1032"/>
                <a:gd name="T17" fmla="*/ 834 h 859"/>
                <a:gd name="T18" fmla="*/ 910 w 1032"/>
                <a:gd name="T19" fmla="*/ 717 h 859"/>
                <a:gd name="T20" fmla="*/ 862 w 1032"/>
                <a:gd name="T21" fmla="*/ 206 h 859"/>
                <a:gd name="T22" fmla="*/ 600 w 1032"/>
                <a:gd name="T23" fmla="*/ 814 h 859"/>
                <a:gd name="T24" fmla="*/ 536 w 1032"/>
                <a:gd name="T25" fmla="*/ 830 h 859"/>
                <a:gd name="T26" fmla="*/ 324 w 1032"/>
                <a:gd name="T27" fmla="*/ 773 h 859"/>
                <a:gd name="T28" fmla="*/ 660 w 1032"/>
                <a:gd name="T29" fmla="*/ 779 h 859"/>
                <a:gd name="T30" fmla="*/ 324 w 1032"/>
                <a:gd name="T31" fmla="*/ 773 h 859"/>
                <a:gd name="T32" fmla="*/ 885 w 1032"/>
                <a:gd name="T33" fmla="*/ 626 h 859"/>
                <a:gd name="T34" fmla="*/ 881 w 1032"/>
                <a:gd name="T35" fmla="*/ 321 h 859"/>
                <a:gd name="T36" fmla="*/ 248 w 1032"/>
                <a:gd name="T37" fmla="*/ 703 h 859"/>
                <a:gd name="T38" fmla="*/ 878 w 1032"/>
                <a:gd name="T39" fmla="*/ 321 h 859"/>
                <a:gd name="T40" fmla="*/ 218 w 1032"/>
                <a:gd name="T41" fmla="*/ 113 h 859"/>
                <a:gd name="T42" fmla="*/ 248 w 1032"/>
                <a:gd name="T43" fmla="*/ 703 h 859"/>
                <a:gd name="T44" fmla="*/ 678 w 1032"/>
                <a:gd name="T45" fmla="*/ 770 h 859"/>
                <a:gd name="T46" fmla="*/ 283 w 1032"/>
                <a:gd name="T47" fmla="*/ 749 h 859"/>
                <a:gd name="T48" fmla="*/ 60 w 1032"/>
                <a:gd name="T49" fmla="*/ 297 h 859"/>
                <a:gd name="T50" fmla="*/ 190 w 1032"/>
                <a:gd name="T51" fmla="*/ 657 h 859"/>
                <a:gd name="T52" fmla="*/ 207 w 1032"/>
                <a:gd name="T53" fmla="*/ 677 h 859"/>
                <a:gd name="T54" fmla="*/ 258 w 1032"/>
                <a:gd name="T55" fmla="*/ 728 h 859"/>
                <a:gd name="T56" fmla="*/ 262 w 1032"/>
                <a:gd name="T57" fmla="*/ 728 h 859"/>
                <a:gd name="T58" fmla="*/ 191 w 1032"/>
                <a:gd name="T59" fmla="*/ 654 h 859"/>
                <a:gd name="T60" fmla="*/ 173 w 1032"/>
                <a:gd name="T61" fmla="*/ 480 h 859"/>
                <a:gd name="T62" fmla="*/ 68 w 1032"/>
                <a:gd name="T63" fmla="*/ 259 h 859"/>
                <a:gd name="T64" fmla="*/ 88 w 1032"/>
                <a:gd name="T65" fmla="*/ 428 h 859"/>
                <a:gd name="T66" fmla="*/ 68 w 1032"/>
                <a:gd name="T67" fmla="*/ 259 h 859"/>
                <a:gd name="T68" fmla="*/ 991 w 1032"/>
                <a:gd name="T69" fmla="*/ 613 h 859"/>
                <a:gd name="T70" fmla="*/ 856 w 1032"/>
                <a:gd name="T71" fmla="*/ 197 h 859"/>
                <a:gd name="T72" fmla="*/ 129 w 1032"/>
                <a:gd name="T73" fmla="*/ 371 h 859"/>
                <a:gd name="T74" fmla="*/ 171 w 1032"/>
                <a:gd name="T75" fmla="*/ 180 h 859"/>
                <a:gd name="T76" fmla="*/ 727 w 1032"/>
                <a:gd name="T77" fmla="*/ 112 h 859"/>
                <a:gd name="T78" fmla="*/ 117 w 1032"/>
                <a:gd name="T79" fmla="*/ 154 h 859"/>
                <a:gd name="T80" fmla="*/ 117 w 1032"/>
                <a:gd name="T81" fmla="*/ 154 h 859"/>
                <a:gd name="T82" fmla="*/ 496 w 1032"/>
                <a:gd name="T83" fmla="*/ 8 h 859"/>
                <a:gd name="T84" fmla="*/ 129 w 1032"/>
                <a:gd name="T85" fmla="*/ 139 h 859"/>
                <a:gd name="T86" fmla="*/ 471 w 1032"/>
                <a:gd name="T87" fmla="*/ 19 h 859"/>
                <a:gd name="T88" fmla="*/ 129 w 1032"/>
                <a:gd name="T89" fmla="*/ 139 h 859"/>
                <a:gd name="T90" fmla="*/ 180 w 1032"/>
                <a:gd name="T91" fmla="*/ 90 h 859"/>
                <a:gd name="T92" fmla="*/ 750 w 1032"/>
                <a:gd name="T93" fmla="*/ 121 h 859"/>
                <a:gd name="T94" fmla="*/ 707 w 1032"/>
                <a:gd name="T95" fmla="*/ 99 h 859"/>
                <a:gd name="T96" fmla="*/ 409 w 1032"/>
                <a:gd name="T97" fmla="*/ 36 h 859"/>
                <a:gd name="T98" fmla="*/ 469 w 1032"/>
                <a:gd name="T99" fmla="*/ 4 h 85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</a:cxnLst>
              <a:rect l="0" t="0" r="r" b="b"/>
              <a:pathLst>
                <a:path w="1032" h="859">
                  <a:moveTo>
                    <a:pt x="623" y="856"/>
                  </a:moveTo>
                  <a:cubicBezTo>
                    <a:pt x="574" y="856"/>
                    <a:pt x="525" y="849"/>
                    <a:pt x="477" y="838"/>
                  </a:cubicBezTo>
                  <a:cubicBezTo>
                    <a:pt x="424" y="836"/>
                    <a:pt x="371" y="819"/>
                    <a:pt x="322" y="786"/>
                  </a:cubicBezTo>
                  <a:cubicBezTo>
                    <a:pt x="310" y="778"/>
                    <a:pt x="299" y="769"/>
                    <a:pt x="289" y="759"/>
                  </a:cubicBezTo>
                  <a:cubicBezTo>
                    <a:pt x="213" y="715"/>
                    <a:pt x="152" y="653"/>
                    <a:pt x="112" y="578"/>
                  </a:cubicBezTo>
                  <a:cubicBezTo>
                    <a:pt x="54" y="470"/>
                    <a:pt x="38" y="354"/>
                    <a:pt x="66" y="259"/>
                  </a:cubicBezTo>
                  <a:cubicBezTo>
                    <a:pt x="76" y="213"/>
                    <a:pt x="96" y="172"/>
                    <a:pt x="127" y="137"/>
                  </a:cubicBezTo>
                  <a:cubicBezTo>
                    <a:pt x="139" y="120"/>
                    <a:pt x="152" y="104"/>
                    <a:pt x="168" y="90"/>
                  </a:cubicBezTo>
                  <a:cubicBezTo>
                    <a:pt x="228" y="38"/>
                    <a:pt x="309" y="12"/>
                    <a:pt x="392" y="4"/>
                  </a:cubicBezTo>
                  <a:cubicBezTo>
                    <a:pt x="391" y="4"/>
                    <a:pt x="389" y="4"/>
                    <a:pt x="388" y="4"/>
                  </a:cubicBezTo>
                  <a:cubicBezTo>
                    <a:pt x="314" y="7"/>
                    <a:pt x="178" y="27"/>
                    <a:pt x="93" y="119"/>
                  </a:cubicBezTo>
                  <a:cubicBezTo>
                    <a:pt x="26" y="192"/>
                    <a:pt x="3" y="304"/>
                    <a:pt x="36" y="397"/>
                  </a:cubicBezTo>
                  <a:cubicBezTo>
                    <a:pt x="34" y="398"/>
                    <a:pt x="34" y="398"/>
                    <a:pt x="34" y="398"/>
                  </a:cubicBezTo>
                  <a:cubicBezTo>
                    <a:pt x="0" y="304"/>
                    <a:pt x="23" y="191"/>
                    <a:pt x="91" y="117"/>
                  </a:cubicBezTo>
                  <a:cubicBezTo>
                    <a:pt x="176" y="24"/>
                    <a:pt x="314" y="5"/>
                    <a:pt x="388" y="1"/>
                  </a:cubicBezTo>
                  <a:cubicBezTo>
                    <a:pt x="403" y="0"/>
                    <a:pt x="419" y="0"/>
                    <a:pt x="434" y="1"/>
                  </a:cubicBezTo>
                  <a:cubicBezTo>
                    <a:pt x="493" y="0"/>
                    <a:pt x="551" y="7"/>
                    <a:pt x="602" y="21"/>
                  </a:cubicBezTo>
                  <a:cubicBezTo>
                    <a:pt x="688" y="44"/>
                    <a:pt x="768" y="81"/>
                    <a:pt x="833" y="130"/>
                  </a:cubicBezTo>
                  <a:cubicBezTo>
                    <a:pt x="907" y="186"/>
                    <a:pt x="960" y="253"/>
                    <a:pt x="989" y="330"/>
                  </a:cubicBezTo>
                  <a:cubicBezTo>
                    <a:pt x="1032" y="441"/>
                    <a:pt x="1030" y="545"/>
                    <a:pt x="986" y="628"/>
                  </a:cubicBezTo>
                  <a:cubicBezTo>
                    <a:pt x="946" y="753"/>
                    <a:pt x="850" y="809"/>
                    <a:pt x="773" y="833"/>
                  </a:cubicBezTo>
                  <a:cubicBezTo>
                    <a:pt x="726" y="848"/>
                    <a:pt x="675" y="856"/>
                    <a:pt x="623" y="856"/>
                  </a:cubicBezTo>
                  <a:close/>
                  <a:moveTo>
                    <a:pt x="489" y="838"/>
                  </a:moveTo>
                  <a:cubicBezTo>
                    <a:pt x="584" y="859"/>
                    <a:pt x="686" y="859"/>
                    <a:pt x="772" y="831"/>
                  </a:cubicBezTo>
                  <a:cubicBezTo>
                    <a:pt x="845" y="807"/>
                    <a:pt x="936" y="755"/>
                    <a:pt x="979" y="641"/>
                  </a:cubicBezTo>
                  <a:cubicBezTo>
                    <a:pt x="961" y="670"/>
                    <a:pt x="939" y="696"/>
                    <a:pt x="912" y="719"/>
                  </a:cubicBezTo>
                  <a:cubicBezTo>
                    <a:pt x="812" y="802"/>
                    <a:pt x="675" y="842"/>
                    <a:pt x="536" y="833"/>
                  </a:cubicBezTo>
                  <a:cubicBezTo>
                    <a:pt x="520" y="836"/>
                    <a:pt x="504" y="837"/>
                    <a:pt x="489" y="838"/>
                  </a:cubicBezTo>
                  <a:close/>
                  <a:moveTo>
                    <a:pt x="477" y="835"/>
                  </a:moveTo>
                  <a:cubicBezTo>
                    <a:pt x="493" y="835"/>
                    <a:pt x="509" y="834"/>
                    <a:pt x="524" y="832"/>
                  </a:cubicBezTo>
                  <a:cubicBezTo>
                    <a:pt x="503" y="830"/>
                    <a:pt x="483" y="827"/>
                    <a:pt x="462" y="823"/>
                  </a:cubicBezTo>
                  <a:cubicBezTo>
                    <a:pt x="430" y="817"/>
                    <a:pt x="400" y="809"/>
                    <a:pt x="372" y="798"/>
                  </a:cubicBezTo>
                  <a:cubicBezTo>
                    <a:pt x="405" y="813"/>
                    <a:pt x="440" y="826"/>
                    <a:pt x="477" y="835"/>
                  </a:cubicBezTo>
                  <a:close/>
                  <a:moveTo>
                    <a:pt x="299" y="765"/>
                  </a:moveTo>
                  <a:cubicBezTo>
                    <a:pt x="307" y="772"/>
                    <a:pt x="315" y="778"/>
                    <a:pt x="324" y="784"/>
                  </a:cubicBezTo>
                  <a:cubicBezTo>
                    <a:pt x="368" y="814"/>
                    <a:pt x="415" y="830"/>
                    <a:pt x="463" y="834"/>
                  </a:cubicBezTo>
                  <a:cubicBezTo>
                    <a:pt x="420" y="822"/>
                    <a:pt x="378" y="806"/>
                    <a:pt x="340" y="785"/>
                  </a:cubicBezTo>
                  <a:cubicBezTo>
                    <a:pt x="326" y="779"/>
                    <a:pt x="312" y="772"/>
                    <a:pt x="299" y="765"/>
                  </a:cubicBezTo>
                  <a:close/>
                  <a:moveTo>
                    <a:pt x="546" y="831"/>
                  </a:moveTo>
                  <a:cubicBezTo>
                    <a:pt x="681" y="838"/>
                    <a:pt x="813" y="797"/>
                    <a:pt x="910" y="717"/>
                  </a:cubicBezTo>
                  <a:cubicBezTo>
                    <a:pt x="941" y="691"/>
                    <a:pt x="966" y="661"/>
                    <a:pt x="984" y="627"/>
                  </a:cubicBezTo>
                  <a:cubicBezTo>
                    <a:pt x="987" y="617"/>
                    <a:pt x="990" y="607"/>
                    <a:pt x="992" y="596"/>
                  </a:cubicBezTo>
                  <a:cubicBezTo>
                    <a:pt x="1020" y="473"/>
                    <a:pt x="991" y="354"/>
                    <a:pt x="906" y="252"/>
                  </a:cubicBezTo>
                  <a:cubicBezTo>
                    <a:pt x="892" y="236"/>
                    <a:pt x="877" y="220"/>
                    <a:pt x="862" y="206"/>
                  </a:cubicBezTo>
                  <a:cubicBezTo>
                    <a:pt x="869" y="218"/>
                    <a:pt x="877" y="232"/>
                    <a:pt x="883" y="246"/>
                  </a:cubicBezTo>
                  <a:cubicBezTo>
                    <a:pt x="930" y="349"/>
                    <a:pt x="955" y="503"/>
                    <a:pt x="887" y="628"/>
                  </a:cubicBezTo>
                  <a:cubicBezTo>
                    <a:pt x="856" y="684"/>
                    <a:pt x="805" y="732"/>
                    <a:pt x="741" y="767"/>
                  </a:cubicBezTo>
                  <a:cubicBezTo>
                    <a:pt x="698" y="790"/>
                    <a:pt x="649" y="806"/>
                    <a:pt x="600" y="814"/>
                  </a:cubicBezTo>
                  <a:cubicBezTo>
                    <a:pt x="582" y="821"/>
                    <a:pt x="564" y="827"/>
                    <a:pt x="546" y="831"/>
                  </a:cubicBezTo>
                  <a:close/>
                  <a:moveTo>
                    <a:pt x="380" y="798"/>
                  </a:moveTo>
                  <a:cubicBezTo>
                    <a:pt x="406" y="808"/>
                    <a:pt x="434" y="815"/>
                    <a:pt x="462" y="821"/>
                  </a:cubicBezTo>
                  <a:cubicBezTo>
                    <a:pt x="487" y="825"/>
                    <a:pt x="511" y="829"/>
                    <a:pt x="536" y="830"/>
                  </a:cubicBezTo>
                  <a:cubicBezTo>
                    <a:pt x="553" y="827"/>
                    <a:pt x="570" y="822"/>
                    <a:pt x="588" y="816"/>
                  </a:cubicBezTo>
                  <a:cubicBezTo>
                    <a:pt x="573" y="818"/>
                    <a:pt x="559" y="819"/>
                    <a:pt x="544" y="820"/>
                  </a:cubicBezTo>
                  <a:cubicBezTo>
                    <a:pt x="486" y="822"/>
                    <a:pt x="430" y="814"/>
                    <a:pt x="380" y="798"/>
                  </a:cubicBezTo>
                  <a:close/>
                  <a:moveTo>
                    <a:pt x="324" y="773"/>
                  </a:moveTo>
                  <a:cubicBezTo>
                    <a:pt x="387" y="804"/>
                    <a:pt x="463" y="820"/>
                    <a:pt x="544" y="817"/>
                  </a:cubicBezTo>
                  <a:cubicBezTo>
                    <a:pt x="562" y="816"/>
                    <a:pt x="581" y="814"/>
                    <a:pt x="599" y="812"/>
                  </a:cubicBezTo>
                  <a:cubicBezTo>
                    <a:pt x="614" y="805"/>
                    <a:pt x="630" y="797"/>
                    <a:pt x="646" y="788"/>
                  </a:cubicBezTo>
                  <a:cubicBezTo>
                    <a:pt x="651" y="785"/>
                    <a:pt x="655" y="782"/>
                    <a:pt x="660" y="779"/>
                  </a:cubicBezTo>
                  <a:cubicBezTo>
                    <a:pt x="620" y="792"/>
                    <a:pt x="576" y="799"/>
                    <a:pt x="531" y="801"/>
                  </a:cubicBezTo>
                  <a:cubicBezTo>
                    <a:pt x="427" y="804"/>
                    <a:pt x="330" y="773"/>
                    <a:pt x="251" y="708"/>
                  </a:cubicBezTo>
                  <a:cubicBezTo>
                    <a:pt x="258" y="718"/>
                    <a:pt x="265" y="728"/>
                    <a:pt x="272" y="737"/>
                  </a:cubicBezTo>
                  <a:cubicBezTo>
                    <a:pt x="288" y="750"/>
                    <a:pt x="305" y="762"/>
                    <a:pt x="324" y="773"/>
                  </a:cubicBezTo>
                  <a:close/>
                  <a:moveTo>
                    <a:pt x="670" y="776"/>
                  </a:moveTo>
                  <a:cubicBezTo>
                    <a:pt x="662" y="781"/>
                    <a:pt x="655" y="786"/>
                    <a:pt x="647" y="790"/>
                  </a:cubicBezTo>
                  <a:cubicBezTo>
                    <a:pt x="635" y="798"/>
                    <a:pt x="622" y="804"/>
                    <a:pt x="610" y="810"/>
                  </a:cubicBezTo>
                  <a:cubicBezTo>
                    <a:pt x="728" y="788"/>
                    <a:pt x="834" y="719"/>
                    <a:pt x="885" y="626"/>
                  </a:cubicBezTo>
                  <a:cubicBezTo>
                    <a:pt x="953" y="503"/>
                    <a:pt x="927" y="349"/>
                    <a:pt x="880" y="247"/>
                  </a:cubicBezTo>
                  <a:cubicBezTo>
                    <a:pt x="873" y="230"/>
                    <a:pt x="864" y="214"/>
                    <a:pt x="854" y="199"/>
                  </a:cubicBezTo>
                  <a:cubicBezTo>
                    <a:pt x="831" y="178"/>
                    <a:pt x="805" y="159"/>
                    <a:pt x="778" y="141"/>
                  </a:cubicBezTo>
                  <a:cubicBezTo>
                    <a:pt x="833" y="193"/>
                    <a:pt x="869" y="255"/>
                    <a:pt x="881" y="321"/>
                  </a:cubicBezTo>
                  <a:cubicBezTo>
                    <a:pt x="890" y="345"/>
                    <a:pt x="898" y="370"/>
                    <a:pt x="903" y="395"/>
                  </a:cubicBezTo>
                  <a:cubicBezTo>
                    <a:pt x="924" y="491"/>
                    <a:pt x="905" y="580"/>
                    <a:pt x="849" y="653"/>
                  </a:cubicBezTo>
                  <a:cubicBezTo>
                    <a:pt x="806" y="708"/>
                    <a:pt x="743" y="751"/>
                    <a:pt x="670" y="776"/>
                  </a:cubicBezTo>
                  <a:close/>
                  <a:moveTo>
                    <a:pt x="248" y="703"/>
                  </a:moveTo>
                  <a:cubicBezTo>
                    <a:pt x="325" y="767"/>
                    <a:pt x="423" y="802"/>
                    <a:pt x="531" y="798"/>
                  </a:cubicBezTo>
                  <a:cubicBezTo>
                    <a:pt x="579" y="796"/>
                    <a:pt x="626" y="788"/>
                    <a:pt x="668" y="773"/>
                  </a:cubicBezTo>
                  <a:cubicBezTo>
                    <a:pt x="803" y="680"/>
                    <a:pt x="896" y="498"/>
                    <a:pt x="882" y="347"/>
                  </a:cubicBezTo>
                  <a:cubicBezTo>
                    <a:pt x="881" y="338"/>
                    <a:pt x="880" y="329"/>
                    <a:pt x="878" y="321"/>
                  </a:cubicBezTo>
                  <a:cubicBezTo>
                    <a:pt x="845" y="235"/>
                    <a:pt x="789" y="162"/>
                    <a:pt x="718" y="108"/>
                  </a:cubicBezTo>
                  <a:cubicBezTo>
                    <a:pt x="623" y="60"/>
                    <a:pt x="514" y="34"/>
                    <a:pt x="410" y="39"/>
                  </a:cubicBezTo>
                  <a:cubicBezTo>
                    <a:pt x="373" y="40"/>
                    <a:pt x="338" y="45"/>
                    <a:pt x="305" y="54"/>
                  </a:cubicBezTo>
                  <a:cubicBezTo>
                    <a:pt x="270" y="69"/>
                    <a:pt x="241" y="89"/>
                    <a:pt x="218" y="113"/>
                  </a:cubicBezTo>
                  <a:cubicBezTo>
                    <a:pt x="198" y="136"/>
                    <a:pt x="181" y="163"/>
                    <a:pt x="167" y="196"/>
                  </a:cubicBezTo>
                  <a:cubicBezTo>
                    <a:pt x="147" y="285"/>
                    <a:pt x="163" y="395"/>
                    <a:pt x="175" y="480"/>
                  </a:cubicBezTo>
                  <a:cubicBezTo>
                    <a:pt x="177" y="492"/>
                    <a:pt x="177" y="492"/>
                    <a:pt x="177" y="492"/>
                  </a:cubicBezTo>
                  <a:cubicBezTo>
                    <a:pt x="185" y="547"/>
                    <a:pt x="204" y="633"/>
                    <a:pt x="248" y="703"/>
                  </a:cubicBezTo>
                  <a:close/>
                  <a:moveTo>
                    <a:pt x="883" y="334"/>
                  </a:moveTo>
                  <a:cubicBezTo>
                    <a:pt x="884" y="338"/>
                    <a:pt x="884" y="342"/>
                    <a:pt x="884" y="347"/>
                  </a:cubicBezTo>
                  <a:cubicBezTo>
                    <a:pt x="892" y="425"/>
                    <a:pt x="871" y="514"/>
                    <a:pt x="826" y="597"/>
                  </a:cubicBezTo>
                  <a:cubicBezTo>
                    <a:pt x="789" y="667"/>
                    <a:pt x="737" y="727"/>
                    <a:pt x="678" y="770"/>
                  </a:cubicBezTo>
                  <a:cubicBezTo>
                    <a:pt x="747" y="745"/>
                    <a:pt x="806" y="704"/>
                    <a:pt x="847" y="651"/>
                  </a:cubicBezTo>
                  <a:cubicBezTo>
                    <a:pt x="903" y="579"/>
                    <a:pt x="921" y="491"/>
                    <a:pt x="901" y="395"/>
                  </a:cubicBezTo>
                  <a:cubicBezTo>
                    <a:pt x="896" y="374"/>
                    <a:pt x="890" y="354"/>
                    <a:pt x="883" y="334"/>
                  </a:cubicBezTo>
                  <a:close/>
                  <a:moveTo>
                    <a:pt x="283" y="749"/>
                  </a:moveTo>
                  <a:cubicBezTo>
                    <a:pt x="285" y="751"/>
                    <a:pt x="287" y="752"/>
                    <a:pt x="289" y="753"/>
                  </a:cubicBezTo>
                  <a:cubicBezTo>
                    <a:pt x="287" y="751"/>
                    <a:pt x="284" y="750"/>
                    <a:pt x="282" y="748"/>
                  </a:cubicBezTo>
                  <a:cubicBezTo>
                    <a:pt x="282" y="748"/>
                    <a:pt x="283" y="749"/>
                    <a:pt x="283" y="749"/>
                  </a:cubicBezTo>
                  <a:close/>
                  <a:moveTo>
                    <a:pt x="60" y="297"/>
                  </a:moveTo>
                  <a:cubicBezTo>
                    <a:pt x="46" y="384"/>
                    <a:pt x="64" y="483"/>
                    <a:pt x="114" y="577"/>
                  </a:cubicBezTo>
                  <a:cubicBezTo>
                    <a:pt x="152" y="648"/>
                    <a:pt x="210" y="707"/>
                    <a:pt x="281" y="751"/>
                  </a:cubicBezTo>
                  <a:cubicBezTo>
                    <a:pt x="253" y="732"/>
                    <a:pt x="229" y="710"/>
                    <a:pt x="209" y="684"/>
                  </a:cubicBezTo>
                  <a:cubicBezTo>
                    <a:pt x="202" y="676"/>
                    <a:pt x="196" y="666"/>
                    <a:pt x="190" y="657"/>
                  </a:cubicBezTo>
                  <a:cubicBezTo>
                    <a:pt x="161" y="621"/>
                    <a:pt x="135" y="581"/>
                    <a:pt x="114" y="540"/>
                  </a:cubicBezTo>
                  <a:cubicBezTo>
                    <a:pt x="74" y="461"/>
                    <a:pt x="55" y="382"/>
                    <a:pt x="59" y="311"/>
                  </a:cubicBezTo>
                  <a:cubicBezTo>
                    <a:pt x="59" y="306"/>
                    <a:pt x="59" y="302"/>
                    <a:pt x="60" y="297"/>
                  </a:cubicBezTo>
                  <a:close/>
                  <a:moveTo>
                    <a:pt x="207" y="677"/>
                  </a:moveTo>
                  <a:cubicBezTo>
                    <a:pt x="208" y="679"/>
                    <a:pt x="210" y="681"/>
                    <a:pt x="211" y="683"/>
                  </a:cubicBezTo>
                  <a:cubicBezTo>
                    <a:pt x="228" y="705"/>
                    <a:pt x="249" y="725"/>
                    <a:pt x="273" y="743"/>
                  </a:cubicBezTo>
                  <a:cubicBezTo>
                    <a:pt x="272" y="741"/>
                    <a:pt x="271" y="740"/>
                    <a:pt x="270" y="739"/>
                  </a:cubicBezTo>
                  <a:cubicBezTo>
                    <a:pt x="266" y="735"/>
                    <a:pt x="262" y="732"/>
                    <a:pt x="258" y="728"/>
                  </a:cubicBezTo>
                  <a:cubicBezTo>
                    <a:pt x="240" y="713"/>
                    <a:pt x="223" y="696"/>
                    <a:pt x="207" y="677"/>
                  </a:cubicBezTo>
                  <a:close/>
                  <a:moveTo>
                    <a:pt x="191" y="654"/>
                  </a:moveTo>
                  <a:cubicBezTo>
                    <a:pt x="213" y="681"/>
                    <a:pt x="236" y="706"/>
                    <a:pt x="259" y="726"/>
                  </a:cubicBezTo>
                  <a:cubicBezTo>
                    <a:pt x="260" y="727"/>
                    <a:pt x="261" y="728"/>
                    <a:pt x="262" y="728"/>
                  </a:cubicBezTo>
                  <a:cubicBezTo>
                    <a:pt x="256" y="720"/>
                    <a:pt x="250" y="712"/>
                    <a:pt x="244" y="703"/>
                  </a:cubicBezTo>
                  <a:cubicBezTo>
                    <a:pt x="243" y="702"/>
                    <a:pt x="241" y="700"/>
                    <a:pt x="240" y="699"/>
                  </a:cubicBezTo>
                  <a:cubicBezTo>
                    <a:pt x="218" y="680"/>
                    <a:pt x="198" y="658"/>
                    <a:pt x="180" y="635"/>
                  </a:cubicBezTo>
                  <a:cubicBezTo>
                    <a:pt x="184" y="641"/>
                    <a:pt x="187" y="648"/>
                    <a:pt x="191" y="654"/>
                  </a:cubicBezTo>
                  <a:close/>
                  <a:moveTo>
                    <a:pt x="175" y="625"/>
                  </a:moveTo>
                  <a:cubicBezTo>
                    <a:pt x="195" y="652"/>
                    <a:pt x="217" y="676"/>
                    <a:pt x="241" y="697"/>
                  </a:cubicBezTo>
                  <a:cubicBezTo>
                    <a:pt x="200" y="628"/>
                    <a:pt x="182" y="546"/>
                    <a:pt x="174" y="492"/>
                  </a:cubicBezTo>
                  <a:cubicBezTo>
                    <a:pt x="173" y="480"/>
                    <a:pt x="173" y="480"/>
                    <a:pt x="173" y="480"/>
                  </a:cubicBezTo>
                  <a:cubicBezTo>
                    <a:pt x="161" y="400"/>
                    <a:pt x="146" y="297"/>
                    <a:pt x="162" y="210"/>
                  </a:cubicBezTo>
                  <a:cubicBezTo>
                    <a:pt x="145" y="255"/>
                    <a:pt x="135" y="309"/>
                    <a:pt x="131" y="371"/>
                  </a:cubicBezTo>
                  <a:cubicBezTo>
                    <a:pt x="125" y="470"/>
                    <a:pt x="140" y="556"/>
                    <a:pt x="175" y="625"/>
                  </a:cubicBezTo>
                  <a:close/>
                  <a:moveTo>
                    <a:pt x="68" y="259"/>
                  </a:moveTo>
                  <a:cubicBezTo>
                    <a:pt x="65" y="276"/>
                    <a:pt x="62" y="293"/>
                    <a:pt x="62" y="311"/>
                  </a:cubicBezTo>
                  <a:cubicBezTo>
                    <a:pt x="56" y="426"/>
                    <a:pt x="110" y="546"/>
                    <a:pt x="178" y="638"/>
                  </a:cubicBezTo>
                  <a:cubicBezTo>
                    <a:pt x="176" y="632"/>
                    <a:pt x="173" y="627"/>
                    <a:pt x="170" y="622"/>
                  </a:cubicBezTo>
                  <a:cubicBezTo>
                    <a:pt x="130" y="566"/>
                    <a:pt x="102" y="499"/>
                    <a:pt x="88" y="428"/>
                  </a:cubicBezTo>
                  <a:cubicBezTo>
                    <a:pt x="79" y="384"/>
                    <a:pt x="71" y="317"/>
                    <a:pt x="84" y="247"/>
                  </a:cubicBezTo>
                  <a:cubicBezTo>
                    <a:pt x="88" y="225"/>
                    <a:pt x="94" y="204"/>
                    <a:pt x="102" y="185"/>
                  </a:cubicBezTo>
                  <a:cubicBezTo>
                    <a:pt x="96" y="194"/>
                    <a:pt x="90" y="204"/>
                    <a:pt x="85" y="214"/>
                  </a:cubicBezTo>
                  <a:cubicBezTo>
                    <a:pt x="78" y="229"/>
                    <a:pt x="73" y="244"/>
                    <a:pt x="68" y="259"/>
                  </a:cubicBezTo>
                  <a:close/>
                  <a:moveTo>
                    <a:pt x="856" y="197"/>
                  </a:moveTo>
                  <a:cubicBezTo>
                    <a:pt x="875" y="214"/>
                    <a:pt x="892" y="232"/>
                    <a:pt x="908" y="251"/>
                  </a:cubicBezTo>
                  <a:cubicBezTo>
                    <a:pt x="993" y="353"/>
                    <a:pt x="1023" y="472"/>
                    <a:pt x="995" y="597"/>
                  </a:cubicBezTo>
                  <a:cubicBezTo>
                    <a:pt x="993" y="602"/>
                    <a:pt x="992" y="608"/>
                    <a:pt x="991" y="613"/>
                  </a:cubicBezTo>
                  <a:cubicBezTo>
                    <a:pt x="1028" y="533"/>
                    <a:pt x="1027" y="435"/>
                    <a:pt x="987" y="331"/>
                  </a:cubicBezTo>
                  <a:cubicBezTo>
                    <a:pt x="936" y="199"/>
                    <a:pt x="816" y="95"/>
                    <a:pt x="654" y="39"/>
                  </a:cubicBezTo>
                  <a:cubicBezTo>
                    <a:pt x="696" y="55"/>
                    <a:pt x="734" y="76"/>
                    <a:pt x="768" y="102"/>
                  </a:cubicBezTo>
                  <a:cubicBezTo>
                    <a:pt x="803" y="130"/>
                    <a:pt x="833" y="161"/>
                    <a:pt x="856" y="197"/>
                  </a:cubicBezTo>
                  <a:close/>
                  <a:moveTo>
                    <a:pt x="110" y="174"/>
                  </a:moveTo>
                  <a:cubicBezTo>
                    <a:pt x="65" y="271"/>
                    <a:pt x="82" y="387"/>
                    <a:pt x="90" y="427"/>
                  </a:cubicBezTo>
                  <a:cubicBezTo>
                    <a:pt x="104" y="497"/>
                    <a:pt x="130" y="559"/>
                    <a:pt x="166" y="612"/>
                  </a:cubicBezTo>
                  <a:cubicBezTo>
                    <a:pt x="135" y="545"/>
                    <a:pt x="123" y="464"/>
                    <a:pt x="129" y="371"/>
                  </a:cubicBezTo>
                  <a:cubicBezTo>
                    <a:pt x="133" y="302"/>
                    <a:pt x="145" y="243"/>
                    <a:pt x="165" y="195"/>
                  </a:cubicBezTo>
                  <a:cubicBezTo>
                    <a:pt x="171" y="167"/>
                    <a:pt x="181" y="140"/>
                    <a:pt x="196" y="117"/>
                  </a:cubicBezTo>
                  <a:cubicBezTo>
                    <a:pt x="198" y="118"/>
                    <a:pt x="198" y="118"/>
                    <a:pt x="198" y="118"/>
                  </a:cubicBezTo>
                  <a:cubicBezTo>
                    <a:pt x="186" y="137"/>
                    <a:pt x="177" y="158"/>
                    <a:pt x="171" y="180"/>
                  </a:cubicBezTo>
                  <a:cubicBezTo>
                    <a:pt x="184" y="154"/>
                    <a:pt x="199" y="131"/>
                    <a:pt x="216" y="111"/>
                  </a:cubicBezTo>
                  <a:cubicBezTo>
                    <a:pt x="236" y="90"/>
                    <a:pt x="261" y="72"/>
                    <a:pt x="290" y="58"/>
                  </a:cubicBezTo>
                  <a:cubicBezTo>
                    <a:pt x="212" y="80"/>
                    <a:pt x="150" y="120"/>
                    <a:pt x="110" y="174"/>
                  </a:cubicBezTo>
                  <a:close/>
                  <a:moveTo>
                    <a:pt x="727" y="112"/>
                  </a:moveTo>
                  <a:cubicBezTo>
                    <a:pt x="792" y="164"/>
                    <a:pt x="843" y="231"/>
                    <a:pt x="875" y="307"/>
                  </a:cubicBezTo>
                  <a:cubicBezTo>
                    <a:pt x="859" y="238"/>
                    <a:pt x="818" y="179"/>
                    <a:pt x="763" y="132"/>
                  </a:cubicBezTo>
                  <a:cubicBezTo>
                    <a:pt x="752" y="125"/>
                    <a:pt x="740" y="118"/>
                    <a:pt x="727" y="112"/>
                  </a:cubicBezTo>
                  <a:close/>
                  <a:moveTo>
                    <a:pt x="117" y="154"/>
                  </a:moveTo>
                  <a:cubicBezTo>
                    <a:pt x="102" y="173"/>
                    <a:pt x="90" y="194"/>
                    <a:pt x="82" y="216"/>
                  </a:cubicBezTo>
                  <a:cubicBezTo>
                    <a:pt x="82" y="215"/>
                    <a:pt x="82" y="214"/>
                    <a:pt x="83" y="213"/>
                  </a:cubicBezTo>
                  <a:cubicBezTo>
                    <a:pt x="90" y="199"/>
                    <a:pt x="98" y="185"/>
                    <a:pt x="108" y="171"/>
                  </a:cubicBezTo>
                  <a:cubicBezTo>
                    <a:pt x="111" y="165"/>
                    <a:pt x="114" y="160"/>
                    <a:pt x="117" y="154"/>
                  </a:cubicBezTo>
                  <a:close/>
                  <a:moveTo>
                    <a:pt x="767" y="131"/>
                  </a:moveTo>
                  <a:cubicBezTo>
                    <a:pt x="796" y="149"/>
                    <a:pt x="823" y="168"/>
                    <a:pt x="848" y="190"/>
                  </a:cubicBezTo>
                  <a:cubicBezTo>
                    <a:pt x="793" y="111"/>
                    <a:pt x="707" y="53"/>
                    <a:pt x="600" y="25"/>
                  </a:cubicBezTo>
                  <a:cubicBezTo>
                    <a:pt x="566" y="16"/>
                    <a:pt x="531" y="10"/>
                    <a:pt x="496" y="8"/>
                  </a:cubicBezTo>
                  <a:cubicBezTo>
                    <a:pt x="541" y="16"/>
                    <a:pt x="584" y="29"/>
                    <a:pt x="625" y="48"/>
                  </a:cubicBezTo>
                  <a:cubicBezTo>
                    <a:pt x="666" y="63"/>
                    <a:pt x="705" y="84"/>
                    <a:pt x="740" y="110"/>
                  </a:cubicBezTo>
                  <a:cubicBezTo>
                    <a:pt x="749" y="117"/>
                    <a:pt x="758" y="124"/>
                    <a:pt x="767" y="131"/>
                  </a:cubicBezTo>
                  <a:close/>
                  <a:moveTo>
                    <a:pt x="129" y="139"/>
                  </a:moveTo>
                  <a:cubicBezTo>
                    <a:pt x="124" y="146"/>
                    <a:pt x="120" y="154"/>
                    <a:pt x="116" y="161"/>
                  </a:cubicBezTo>
                  <a:cubicBezTo>
                    <a:pt x="143" y="129"/>
                    <a:pt x="178" y="102"/>
                    <a:pt x="221" y="81"/>
                  </a:cubicBezTo>
                  <a:cubicBezTo>
                    <a:pt x="246" y="69"/>
                    <a:pt x="274" y="59"/>
                    <a:pt x="304" y="51"/>
                  </a:cubicBezTo>
                  <a:cubicBezTo>
                    <a:pt x="352" y="30"/>
                    <a:pt x="410" y="19"/>
                    <a:pt x="471" y="19"/>
                  </a:cubicBezTo>
                  <a:cubicBezTo>
                    <a:pt x="514" y="20"/>
                    <a:pt x="559" y="27"/>
                    <a:pt x="601" y="40"/>
                  </a:cubicBezTo>
                  <a:cubicBezTo>
                    <a:pt x="561" y="24"/>
                    <a:pt x="517" y="12"/>
                    <a:pt x="472" y="7"/>
                  </a:cubicBezTo>
                  <a:cubicBezTo>
                    <a:pt x="366" y="5"/>
                    <a:pt x="261" y="34"/>
                    <a:pt x="181" y="92"/>
                  </a:cubicBezTo>
                  <a:cubicBezTo>
                    <a:pt x="161" y="106"/>
                    <a:pt x="144" y="122"/>
                    <a:pt x="129" y="139"/>
                  </a:cubicBezTo>
                  <a:close/>
                  <a:moveTo>
                    <a:pt x="435" y="4"/>
                  </a:moveTo>
                  <a:cubicBezTo>
                    <a:pt x="338" y="6"/>
                    <a:pt x="240" y="32"/>
                    <a:pt x="170" y="92"/>
                  </a:cubicBezTo>
                  <a:cubicBezTo>
                    <a:pt x="159" y="102"/>
                    <a:pt x="150" y="111"/>
                    <a:pt x="142" y="122"/>
                  </a:cubicBezTo>
                  <a:cubicBezTo>
                    <a:pt x="153" y="110"/>
                    <a:pt x="166" y="100"/>
                    <a:pt x="180" y="90"/>
                  </a:cubicBezTo>
                  <a:cubicBezTo>
                    <a:pt x="253" y="37"/>
                    <a:pt x="347" y="7"/>
                    <a:pt x="445" y="4"/>
                  </a:cubicBezTo>
                  <a:cubicBezTo>
                    <a:pt x="442" y="4"/>
                    <a:pt x="438" y="4"/>
                    <a:pt x="435" y="4"/>
                  </a:cubicBezTo>
                  <a:close/>
                  <a:moveTo>
                    <a:pt x="717" y="104"/>
                  </a:moveTo>
                  <a:cubicBezTo>
                    <a:pt x="728" y="109"/>
                    <a:pt x="739" y="115"/>
                    <a:pt x="750" y="121"/>
                  </a:cubicBezTo>
                  <a:cubicBezTo>
                    <a:pt x="722" y="99"/>
                    <a:pt x="690" y="80"/>
                    <a:pt x="657" y="65"/>
                  </a:cubicBezTo>
                  <a:cubicBezTo>
                    <a:pt x="678" y="76"/>
                    <a:pt x="698" y="89"/>
                    <a:pt x="717" y="104"/>
                  </a:cubicBezTo>
                  <a:close/>
                  <a:moveTo>
                    <a:pt x="434" y="36"/>
                  </a:moveTo>
                  <a:cubicBezTo>
                    <a:pt x="526" y="36"/>
                    <a:pt x="622" y="59"/>
                    <a:pt x="707" y="99"/>
                  </a:cubicBezTo>
                  <a:cubicBezTo>
                    <a:pt x="684" y="82"/>
                    <a:pt x="660" y="67"/>
                    <a:pt x="634" y="55"/>
                  </a:cubicBezTo>
                  <a:cubicBezTo>
                    <a:pt x="581" y="34"/>
                    <a:pt x="525" y="22"/>
                    <a:pt x="471" y="22"/>
                  </a:cubicBezTo>
                  <a:cubicBezTo>
                    <a:pt x="417" y="21"/>
                    <a:pt x="365" y="30"/>
                    <a:pt x="320" y="47"/>
                  </a:cubicBezTo>
                  <a:cubicBezTo>
                    <a:pt x="349" y="41"/>
                    <a:pt x="379" y="38"/>
                    <a:pt x="409" y="36"/>
                  </a:cubicBezTo>
                  <a:cubicBezTo>
                    <a:pt x="417" y="36"/>
                    <a:pt x="426" y="36"/>
                    <a:pt x="434" y="36"/>
                  </a:cubicBezTo>
                  <a:close/>
                  <a:moveTo>
                    <a:pt x="471" y="4"/>
                  </a:moveTo>
                  <a:cubicBezTo>
                    <a:pt x="474" y="4"/>
                    <a:pt x="477" y="4"/>
                    <a:pt x="479" y="4"/>
                  </a:cubicBezTo>
                  <a:cubicBezTo>
                    <a:pt x="476" y="4"/>
                    <a:pt x="472" y="4"/>
                    <a:pt x="469" y="4"/>
                  </a:cubicBezTo>
                  <a:cubicBezTo>
                    <a:pt x="470" y="4"/>
                    <a:pt x="470" y="4"/>
                    <a:pt x="471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</a:endParaRPr>
            </a:p>
          </p:txBody>
        </p:sp>
        <p:sp>
          <p:nvSpPr>
            <p:cNvPr id="127" name="Freeform 45"/>
            <p:cNvSpPr>
              <a:spLocks noEditPoints="1"/>
            </p:cNvSpPr>
            <p:nvPr/>
          </p:nvSpPr>
          <p:spPr bwMode="auto">
            <a:xfrm>
              <a:off x="3517900" y="3460750"/>
              <a:ext cx="3113088" cy="2790825"/>
            </a:xfrm>
            <a:custGeom>
              <a:gdLst>
                <a:gd name="T0" fmla="*/ 74 w 959"/>
                <a:gd name="T1" fmla="*/ 219 h 859"/>
                <a:gd name="T2" fmla="*/ 844 w 959"/>
                <a:gd name="T3" fmla="*/ 121 h 859"/>
                <a:gd name="T4" fmla="*/ 759 w 959"/>
                <a:gd name="T5" fmla="*/ 770 h 859"/>
                <a:gd name="T6" fmla="*/ 220 w 959"/>
                <a:gd name="T7" fmla="*/ 806 h 859"/>
                <a:gd name="T8" fmla="*/ 44 w 959"/>
                <a:gd name="T9" fmla="*/ 565 h 859"/>
                <a:gd name="T10" fmla="*/ 591 w 959"/>
                <a:gd name="T11" fmla="*/ 832 h 859"/>
                <a:gd name="T12" fmla="*/ 590 w 959"/>
                <a:gd name="T13" fmla="*/ 829 h 859"/>
                <a:gd name="T14" fmla="*/ 254 w 959"/>
                <a:gd name="T15" fmla="*/ 755 h 859"/>
                <a:gd name="T16" fmla="*/ 456 w 959"/>
                <a:gd name="T17" fmla="*/ 839 h 859"/>
                <a:gd name="T18" fmla="*/ 674 w 959"/>
                <a:gd name="T19" fmla="*/ 796 h 859"/>
                <a:gd name="T20" fmla="*/ 737 w 959"/>
                <a:gd name="T21" fmla="*/ 730 h 859"/>
                <a:gd name="T22" fmla="*/ 494 w 959"/>
                <a:gd name="T23" fmla="*/ 803 h 859"/>
                <a:gd name="T24" fmla="*/ 551 w 959"/>
                <a:gd name="T25" fmla="*/ 801 h 859"/>
                <a:gd name="T26" fmla="*/ 342 w 959"/>
                <a:gd name="T27" fmla="*/ 785 h 859"/>
                <a:gd name="T28" fmla="*/ 740 w 959"/>
                <a:gd name="T29" fmla="*/ 724 h 859"/>
                <a:gd name="T30" fmla="*/ 586 w 959"/>
                <a:gd name="T31" fmla="*/ 780 h 859"/>
                <a:gd name="T32" fmla="*/ 586 w 959"/>
                <a:gd name="T33" fmla="*/ 778 h 859"/>
                <a:gd name="T34" fmla="*/ 415 w 959"/>
                <a:gd name="T35" fmla="*/ 63 h 859"/>
                <a:gd name="T36" fmla="*/ 343 w 959"/>
                <a:gd name="T37" fmla="*/ 782 h 859"/>
                <a:gd name="T38" fmla="*/ 343 w 959"/>
                <a:gd name="T39" fmla="*/ 782 h 859"/>
                <a:gd name="T40" fmla="*/ 252 w 959"/>
                <a:gd name="T41" fmla="*/ 751 h 859"/>
                <a:gd name="T42" fmla="*/ 885 w 959"/>
                <a:gd name="T43" fmla="*/ 612 h 859"/>
                <a:gd name="T44" fmla="*/ 885 w 959"/>
                <a:gd name="T45" fmla="*/ 612 h 859"/>
                <a:gd name="T46" fmla="*/ 153 w 959"/>
                <a:gd name="T47" fmla="*/ 682 h 859"/>
                <a:gd name="T48" fmla="*/ 213 w 959"/>
                <a:gd name="T49" fmla="*/ 720 h 859"/>
                <a:gd name="T50" fmla="*/ 154 w 959"/>
                <a:gd name="T51" fmla="*/ 658 h 859"/>
                <a:gd name="T52" fmla="*/ 137 w 959"/>
                <a:gd name="T53" fmla="*/ 634 h 859"/>
                <a:gd name="T54" fmla="*/ 36 w 959"/>
                <a:gd name="T55" fmla="*/ 477 h 859"/>
                <a:gd name="T56" fmla="*/ 922 w 959"/>
                <a:gd name="T57" fmla="*/ 484 h 859"/>
                <a:gd name="T58" fmla="*/ 136 w 959"/>
                <a:gd name="T59" fmla="*/ 626 h 859"/>
                <a:gd name="T60" fmla="*/ 206 w 959"/>
                <a:gd name="T61" fmla="*/ 151 h 859"/>
                <a:gd name="T62" fmla="*/ 116 w 959"/>
                <a:gd name="T63" fmla="*/ 602 h 859"/>
                <a:gd name="T64" fmla="*/ 898 w 959"/>
                <a:gd name="T65" fmla="*/ 584 h 859"/>
                <a:gd name="T66" fmla="*/ 10 w 959"/>
                <a:gd name="T67" fmla="*/ 444 h 859"/>
                <a:gd name="T68" fmla="*/ 38 w 959"/>
                <a:gd name="T69" fmla="*/ 356 h 859"/>
                <a:gd name="T70" fmla="*/ 927 w 959"/>
                <a:gd name="T71" fmla="*/ 469 h 859"/>
                <a:gd name="T72" fmla="*/ 38 w 959"/>
                <a:gd name="T73" fmla="*/ 369 h 859"/>
                <a:gd name="T74" fmla="*/ 909 w 959"/>
                <a:gd name="T75" fmla="*/ 284 h 859"/>
                <a:gd name="T76" fmla="*/ 44 w 959"/>
                <a:gd name="T77" fmla="*/ 405 h 859"/>
                <a:gd name="T78" fmla="*/ 221 w 959"/>
                <a:gd name="T79" fmla="*/ 124 h 859"/>
                <a:gd name="T80" fmla="*/ 286 w 959"/>
                <a:gd name="T81" fmla="*/ 85 h 859"/>
                <a:gd name="T82" fmla="*/ 937 w 959"/>
                <a:gd name="T83" fmla="*/ 350 h 859"/>
                <a:gd name="T84" fmla="*/ 76 w 959"/>
                <a:gd name="T85" fmla="*/ 221 h 859"/>
                <a:gd name="T86" fmla="*/ 76 w 959"/>
                <a:gd name="T87" fmla="*/ 221 h 859"/>
                <a:gd name="T88" fmla="*/ 858 w 959"/>
                <a:gd name="T89" fmla="*/ 142 h 859"/>
                <a:gd name="T90" fmla="*/ 881 w 959"/>
                <a:gd name="T91" fmla="*/ 267 h 859"/>
                <a:gd name="T92" fmla="*/ 436 w 959"/>
                <a:gd name="T93" fmla="*/ 59 h 859"/>
                <a:gd name="T94" fmla="*/ 218 w 959"/>
                <a:gd name="T95" fmla="*/ 143 h 859"/>
                <a:gd name="T96" fmla="*/ 889 w 959"/>
                <a:gd name="T97" fmla="*/ 202 h 859"/>
                <a:gd name="T98" fmla="*/ 904 w 959"/>
                <a:gd name="T99" fmla="*/ 268 h 859"/>
                <a:gd name="T100" fmla="*/ 415 w 959"/>
                <a:gd name="T101" fmla="*/ 60 h 859"/>
                <a:gd name="T102" fmla="*/ 777 w 959"/>
                <a:gd name="T103" fmla="*/ 90 h 859"/>
                <a:gd name="T104" fmla="*/ 379 w 959"/>
                <a:gd name="T105" fmla="*/ 35 h 859"/>
                <a:gd name="T106" fmla="*/ 604 w 959"/>
                <a:gd name="T107" fmla="*/ 18 h 859"/>
                <a:gd name="T108" fmla="*/ 296 w 959"/>
                <a:gd name="T109" fmla="*/ 97 h 859"/>
                <a:gd name="T110" fmla="*/ 693 w 959"/>
                <a:gd name="T111" fmla="*/ 31 h 859"/>
                <a:gd name="T112" fmla="*/ 574 w 959"/>
                <a:gd name="T113" fmla="*/ 14 h 859"/>
                <a:gd name="T114" fmla="*/ 394 w 959"/>
                <a:gd name="T115" fmla="*/ 33 h 859"/>
                <a:gd name="T116" fmla="*/ 416 w 959"/>
                <a:gd name="T117" fmla="*/ 31 h 859"/>
                <a:gd name="T118" fmla="*/ 416 w 959"/>
                <a:gd name="T119" fmla="*/ 31 h 859"/>
                <a:gd name="T120" fmla="*/ 487 w 959"/>
                <a:gd name="T121" fmla="*/ 24 h 859"/>
                <a:gd name="T122" fmla="*/ 540 w 959"/>
                <a:gd name="T123" fmla="*/ 15 h 85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959" h="859">
                  <a:moveTo>
                    <a:pt x="428" y="857"/>
                  </a:moveTo>
                  <a:cubicBezTo>
                    <a:pt x="352" y="857"/>
                    <a:pt x="280" y="841"/>
                    <a:pt x="219" y="808"/>
                  </a:cubicBezTo>
                  <a:cubicBezTo>
                    <a:pt x="124" y="758"/>
                    <a:pt x="60" y="667"/>
                    <a:pt x="40" y="556"/>
                  </a:cubicBezTo>
                  <a:cubicBezTo>
                    <a:pt x="23" y="520"/>
                    <a:pt x="12" y="483"/>
                    <a:pt x="8" y="444"/>
                  </a:cubicBezTo>
                  <a:cubicBezTo>
                    <a:pt x="0" y="364"/>
                    <a:pt x="24" y="284"/>
                    <a:pt x="74" y="219"/>
                  </a:cubicBezTo>
                  <a:cubicBezTo>
                    <a:pt x="75" y="217"/>
                    <a:pt x="77" y="214"/>
                    <a:pt x="78" y="212"/>
                  </a:cubicBezTo>
                  <a:cubicBezTo>
                    <a:pt x="113" y="150"/>
                    <a:pt x="162" y="105"/>
                    <a:pt x="228" y="74"/>
                  </a:cubicBezTo>
                  <a:cubicBezTo>
                    <a:pt x="274" y="53"/>
                    <a:pt x="328" y="39"/>
                    <a:pt x="393" y="31"/>
                  </a:cubicBezTo>
                  <a:cubicBezTo>
                    <a:pt x="462" y="10"/>
                    <a:pt x="534" y="0"/>
                    <a:pt x="600" y="5"/>
                  </a:cubicBezTo>
                  <a:cubicBezTo>
                    <a:pt x="678" y="11"/>
                    <a:pt x="778" y="37"/>
                    <a:pt x="844" y="121"/>
                  </a:cubicBezTo>
                  <a:cubicBezTo>
                    <a:pt x="870" y="149"/>
                    <a:pt x="892" y="181"/>
                    <a:pt x="908" y="217"/>
                  </a:cubicBezTo>
                  <a:cubicBezTo>
                    <a:pt x="929" y="262"/>
                    <a:pt x="940" y="310"/>
                    <a:pt x="941" y="359"/>
                  </a:cubicBezTo>
                  <a:cubicBezTo>
                    <a:pt x="942" y="364"/>
                    <a:pt x="942" y="369"/>
                    <a:pt x="943" y="374"/>
                  </a:cubicBezTo>
                  <a:cubicBezTo>
                    <a:pt x="959" y="448"/>
                    <a:pt x="953" y="524"/>
                    <a:pt x="925" y="594"/>
                  </a:cubicBezTo>
                  <a:cubicBezTo>
                    <a:pt x="893" y="672"/>
                    <a:pt x="834" y="733"/>
                    <a:pt x="759" y="770"/>
                  </a:cubicBezTo>
                  <a:cubicBezTo>
                    <a:pt x="715" y="804"/>
                    <a:pt x="666" y="830"/>
                    <a:pt x="614" y="843"/>
                  </a:cubicBezTo>
                  <a:cubicBezTo>
                    <a:pt x="566" y="855"/>
                    <a:pt x="518" y="859"/>
                    <a:pt x="472" y="855"/>
                  </a:cubicBezTo>
                  <a:cubicBezTo>
                    <a:pt x="457" y="856"/>
                    <a:pt x="442" y="857"/>
                    <a:pt x="428" y="857"/>
                  </a:cubicBezTo>
                  <a:close/>
                  <a:moveTo>
                    <a:pt x="44" y="565"/>
                  </a:moveTo>
                  <a:cubicBezTo>
                    <a:pt x="66" y="671"/>
                    <a:pt x="129" y="757"/>
                    <a:pt x="220" y="806"/>
                  </a:cubicBezTo>
                  <a:cubicBezTo>
                    <a:pt x="289" y="842"/>
                    <a:pt x="372" y="859"/>
                    <a:pt x="458" y="854"/>
                  </a:cubicBezTo>
                  <a:cubicBezTo>
                    <a:pt x="397" y="846"/>
                    <a:pt x="340" y="824"/>
                    <a:pt x="289" y="788"/>
                  </a:cubicBezTo>
                  <a:cubicBezTo>
                    <a:pt x="271" y="776"/>
                    <a:pt x="254" y="762"/>
                    <a:pt x="239" y="747"/>
                  </a:cubicBezTo>
                  <a:cubicBezTo>
                    <a:pt x="227" y="741"/>
                    <a:pt x="215" y="735"/>
                    <a:pt x="203" y="728"/>
                  </a:cubicBezTo>
                  <a:cubicBezTo>
                    <a:pt x="132" y="686"/>
                    <a:pt x="78" y="629"/>
                    <a:pt x="44" y="565"/>
                  </a:cubicBezTo>
                  <a:close/>
                  <a:moveTo>
                    <a:pt x="488" y="854"/>
                  </a:moveTo>
                  <a:cubicBezTo>
                    <a:pt x="529" y="856"/>
                    <a:pt x="571" y="851"/>
                    <a:pt x="613" y="841"/>
                  </a:cubicBezTo>
                  <a:cubicBezTo>
                    <a:pt x="661" y="828"/>
                    <a:pt x="707" y="805"/>
                    <a:pt x="748" y="775"/>
                  </a:cubicBezTo>
                  <a:cubicBezTo>
                    <a:pt x="725" y="785"/>
                    <a:pt x="700" y="793"/>
                    <a:pt x="675" y="798"/>
                  </a:cubicBezTo>
                  <a:cubicBezTo>
                    <a:pt x="648" y="811"/>
                    <a:pt x="620" y="823"/>
                    <a:pt x="591" y="832"/>
                  </a:cubicBezTo>
                  <a:cubicBezTo>
                    <a:pt x="557" y="842"/>
                    <a:pt x="522" y="850"/>
                    <a:pt x="488" y="854"/>
                  </a:cubicBezTo>
                  <a:close/>
                  <a:moveTo>
                    <a:pt x="259" y="762"/>
                  </a:moveTo>
                  <a:cubicBezTo>
                    <a:pt x="269" y="770"/>
                    <a:pt x="279" y="779"/>
                    <a:pt x="290" y="786"/>
                  </a:cubicBezTo>
                  <a:cubicBezTo>
                    <a:pt x="345" y="824"/>
                    <a:pt x="407" y="846"/>
                    <a:pt x="472" y="852"/>
                  </a:cubicBezTo>
                  <a:cubicBezTo>
                    <a:pt x="511" y="849"/>
                    <a:pt x="551" y="841"/>
                    <a:pt x="590" y="829"/>
                  </a:cubicBezTo>
                  <a:cubicBezTo>
                    <a:pt x="616" y="821"/>
                    <a:pt x="640" y="812"/>
                    <a:pt x="664" y="800"/>
                  </a:cubicBezTo>
                  <a:cubicBezTo>
                    <a:pt x="664" y="801"/>
                    <a:pt x="663" y="801"/>
                    <a:pt x="663" y="801"/>
                  </a:cubicBezTo>
                  <a:cubicBezTo>
                    <a:pt x="619" y="809"/>
                    <a:pt x="571" y="811"/>
                    <a:pt x="522" y="806"/>
                  </a:cubicBezTo>
                  <a:cubicBezTo>
                    <a:pt x="505" y="808"/>
                    <a:pt x="487" y="808"/>
                    <a:pt x="470" y="807"/>
                  </a:cubicBezTo>
                  <a:cubicBezTo>
                    <a:pt x="393" y="808"/>
                    <a:pt x="317" y="792"/>
                    <a:pt x="254" y="755"/>
                  </a:cubicBezTo>
                  <a:cubicBezTo>
                    <a:pt x="273" y="770"/>
                    <a:pt x="294" y="782"/>
                    <a:pt x="315" y="793"/>
                  </a:cubicBezTo>
                  <a:cubicBezTo>
                    <a:pt x="361" y="817"/>
                    <a:pt x="408" y="826"/>
                    <a:pt x="456" y="836"/>
                  </a:cubicBezTo>
                  <a:cubicBezTo>
                    <a:pt x="465" y="838"/>
                    <a:pt x="473" y="839"/>
                    <a:pt x="482" y="841"/>
                  </a:cubicBezTo>
                  <a:cubicBezTo>
                    <a:pt x="481" y="844"/>
                    <a:pt x="481" y="844"/>
                    <a:pt x="481" y="844"/>
                  </a:cubicBezTo>
                  <a:cubicBezTo>
                    <a:pt x="473" y="842"/>
                    <a:pt x="464" y="840"/>
                    <a:pt x="456" y="839"/>
                  </a:cubicBezTo>
                  <a:cubicBezTo>
                    <a:pt x="407" y="829"/>
                    <a:pt x="361" y="820"/>
                    <a:pt x="314" y="796"/>
                  </a:cubicBezTo>
                  <a:cubicBezTo>
                    <a:pt x="295" y="786"/>
                    <a:pt x="276" y="775"/>
                    <a:pt x="259" y="762"/>
                  </a:cubicBezTo>
                  <a:close/>
                  <a:moveTo>
                    <a:pt x="539" y="805"/>
                  </a:moveTo>
                  <a:cubicBezTo>
                    <a:pt x="582" y="807"/>
                    <a:pt x="623" y="805"/>
                    <a:pt x="662" y="798"/>
                  </a:cubicBezTo>
                  <a:cubicBezTo>
                    <a:pt x="666" y="797"/>
                    <a:pt x="670" y="797"/>
                    <a:pt x="674" y="796"/>
                  </a:cubicBezTo>
                  <a:cubicBezTo>
                    <a:pt x="762" y="752"/>
                    <a:pt x="836" y="688"/>
                    <a:pt x="883" y="611"/>
                  </a:cubicBezTo>
                  <a:cubicBezTo>
                    <a:pt x="887" y="602"/>
                    <a:pt x="891" y="593"/>
                    <a:pt x="895" y="584"/>
                  </a:cubicBezTo>
                  <a:cubicBezTo>
                    <a:pt x="904" y="561"/>
                    <a:pt x="911" y="539"/>
                    <a:pt x="916" y="516"/>
                  </a:cubicBezTo>
                  <a:cubicBezTo>
                    <a:pt x="913" y="526"/>
                    <a:pt x="909" y="535"/>
                    <a:pt x="905" y="544"/>
                  </a:cubicBezTo>
                  <a:cubicBezTo>
                    <a:pt x="870" y="619"/>
                    <a:pt x="811" y="684"/>
                    <a:pt x="737" y="730"/>
                  </a:cubicBezTo>
                  <a:cubicBezTo>
                    <a:pt x="680" y="769"/>
                    <a:pt x="617" y="794"/>
                    <a:pt x="551" y="803"/>
                  </a:cubicBezTo>
                  <a:cubicBezTo>
                    <a:pt x="547" y="804"/>
                    <a:pt x="543" y="804"/>
                    <a:pt x="539" y="805"/>
                  </a:cubicBezTo>
                  <a:close/>
                  <a:moveTo>
                    <a:pt x="386" y="793"/>
                  </a:moveTo>
                  <a:cubicBezTo>
                    <a:pt x="414" y="799"/>
                    <a:pt x="442" y="803"/>
                    <a:pt x="470" y="804"/>
                  </a:cubicBezTo>
                  <a:cubicBezTo>
                    <a:pt x="478" y="804"/>
                    <a:pt x="486" y="804"/>
                    <a:pt x="494" y="803"/>
                  </a:cubicBezTo>
                  <a:cubicBezTo>
                    <a:pt x="484" y="802"/>
                    <a:pt x="474" y="800"/>
                    <a:pt x="464" y="799"/>
                  </a:cubicBezTo>
                  <a:cubicBezTo>
                    <a:pt x="438" y="799"/>
                    <a:pt x="412" y="797"/>
                    <a:pt x="386" y="793"/>
                  </a:cubicBezTo>
                  <a:close/>
                  <a:moveTo>
                    <a:pt x="522" y="804"/>
                  </a:moveTo>
                  <a:cubicBezTo>
                    <a:pt x="522" y="804"/>
                    <a:pt x="522" y="804"/>
                    <a:pt x="522" y="804"/>
                  </a:cubicBezTo>
                  <a:cubicBezTo>
                    <a:pt x="532" y="803"/>
                    <a:pt x="541" y="802"/>
                    <a:pt x="551" y="801"/>
                  </a:cubicBezTo>
                  <a:cubicBezTo>
                    <a:pt x="595" y="795"/>
                    <a:pt x="639" y="781"/>
                    <a:pt x="680" y="760"/>
                  </a:cubicBezTo>
                  <a:cubicBezTo>
                    <a:pt x="631" y="783"/>
                    <a:pt x="576" y="797"/>
                    <a:pt x="522" y="804"/>
                  </a:cubicBezTo>
                  <a:close/>
                  <a:moveTo>
                    <a:pt x="277" y="764"/>
                  </a:moveTo>
                  <a:cubicBezTo>
                    <a:pt x="322" y="786"/>
                    <a:pt x="373" y="799"/>
                    <a:pt x="425" y="803"/>
                  </a:cubicBezTo>
                  <a:cubicBezTo>
                    <a:pt x="397" y="799"/>
                    <a:pt x="369" y="793"/>
                    <a:pt x="342" y="785"/>
                  </a:cubicBezTo>
                  <a:cubicBezTo>
                    <a:pt x="320" y="779"/>
                    <a:pt x="298" y="773"/>
                    <a:pt x="277" y="764"/>
                  </a:cubicBezTo>
                  <a:close/>
                  <a:moveTo>
                    <a:pt x="477" y="798"/>
                  </a:moveTo>
                  <a:cubicBezTo>
                    <a:pt x="488" y="800"/>
                    <a:pt x="498" y="801"/>
                    <a:pt x="508" y="802"/>
                  </a:cubicBezTo>
                  <a:cubicBezTo>
                    <a:pt x="569" y="797"/>
                    <a:pt x="630" y="781"/>
                    <a:pt x="685" y="755"/>
                  </a:cubicBezTo>
                  <a:cubicBezTo>
                    <a:pt x="704" y="746"/>
                    <a:pt x="722" y="736"/>
                    <a:pt x="740" y="724"/>
                  </a:cubicBezTo>
                  <a:cubicBezTo>
                    <a:pt x="799" y="683"/>
                    <a:pt x="850" y="627"/>
                    <a:pt x="886" y="562"/>
                  </a:cubicBezTo>
                  <a:cubicBezTo>
                    <a:pt x="902" y="531"/>
                    <a:pt x="915" y="500"/>
                    <a:pt x="924" y="469"/>
                  </a:cubicBezTo>
                  <a:cubicBezTo>
                    <a:pt x="928" y="426"/>
                    <a:pt x="924" y="385"/>
                    <a:pt x="912" y="345"/>
                  </a:cubicBezTo>
                  <a:cubicBezTo>
                    <a:pt x="911" y="414"/>
                    <a:pt x="894" y="485"/>
                    <a:pt x="862" y="550"/>
                  </a:cubicBezTo>
                  <a:cubicBezTo>
                    <a:pt x="804" y="664"/>
                    <a:pt x="707" y="745"/>
                    <a:pt x="586" y="780"/>
                  </a:cubicBezTo>
                  <a:cubicBezTo>
                    <a:pt x="551" y="791"/>
                    <a:pt x="514" y="797"/>
                    <a:pt x="477" y="798"/>
                  </a:cubicBezTo>
                  <a:close/>
                  <a:moveTo>
                    <a:pt x="178" y="667"/>
                  </a:moveTo>
                  <a:cubicBezTo>
                    <a:pt x="188" y="676"/>
                    <a:pt x="198" y="684"/>
                    <a:pt x="210" y="692"/>
                  </a:cubicBezTo>
                  <a:cubicBezTo>
                    <a:pt x="282" y="743"/>
                    <a:pt x="372" y="780"/>
                    <a:pt x="464" y="796"/>
                  </a:cubicBezTo>
                  <a:cubicBezTo>
                    <a:pt x="505" y="795"/>
                    <a:pt x="546" y="789"/>
                    <a:pt x="586" y="778"/>
                  </a:cubicBezTo>
                  <a:cubicBezTo>
                    <a:pt x="705" y="743"/>
                    <a:pt x="802" y="662"/>
                    <a:pt x="859" y="549"/>
                  </a:cubicBezTo>
                  <a:cubicBezTo>
                    <a:pt x="893" y="482"/>
                    <a:pt x="910" y="408"/>
                    <a:pt x="910" y="336"/>
                  </a:cubicBezTo>
                  <a:cubicBezTo>
                    <a:pt x="902" y="313"/>
                    <a:pt x="892" y="290"/>
                    <a:pt x="879" y="269"/>
                  </a:cubicBezTo>
                  <a:cubicBezTo>
                    <a:pt x="822" y="174"/>
                    <a:pt x="718" y="106"/>
                    <a:pt x="587" y="76"/>
                  </a:cubicBezTo>
                  <a:cubicBezTo>
                    <a:pt x="530" y="64"/>
                    <a:pt x="472" y="59"/>
                    <a:pt x="415" y="63"/>
                  </a:cubicBezTo>
                  <a:cubicBezTo>
                    <a:pt x="375" y="71"/>
                    <a:pt x="335" y="83"/>
                    <a:pt x="298" y="99"/>
                  </a:cubicBezTo>
                  <a:cubicBezTo>
                    <a:pt x="218" y="153"/>
                    <a:pt x="154" y="236"/>
                    <a:pt x="121" y="329"/>
                  </a:cubicBezTo>
                  <a:cubicBezTo>
                    <a:pt x="110" y="384"/>
                    <a:pt x="111" y="438"/>
                    <a:pt x="116" y="483"/>
                  </a:cubicBezTo>
                  <a:cubicBezTo>
                    <a:pt x="123" y="550"/>
                    <a:pt x="144" y="613"/>
                    <a:pt x="178" y="667"/>
                  </a:cubicBezTo>
                  <a:close/>
                  <a:moveTo>
                    <a:pt x="343" y="782"/>
                  </a:moveTo>
                  <a:cubicBezTo>
                    <a:pt x="378" y="791"/>
                    <a:pt x="414" y="795"/>
                    <a:pt x="449" y="796"/>
                  </a:cubicBezTo>
                  <a:cubicBezTo>
                    <a:pt x="362" y="778"/>
                    <a:pt x="277" y="743"/>
                    <a:pt x="208" y="694"/>
                  </a:cubicBezTo>
                  <a:cubicBezTo>
                    <a:pt x="199" y="688"/>
                    <a:pt x="191" y="681"/>
                    <a:pt x="182" y="674"/>
                  </a:cubicBezTo>
                  <a:cubicBezTo>
                    <a:pt x="196" y="695"/>
                    <a:pt x="211" y="714"/>
                    <a:pt x="228" y="732"/>
                  </a:cubicBezTo>
                  <a:cubicBezTo>
                    <a:pt x="264" y="753"/>
                    <a:pt x="302" y="770"/>
                    <a:pt x="343" y="782"/>
                  </a:cubicBezTo>
                  <a:close/>
                  <a:moveTo>
                    <a:pt x="871" y="635"/>
                  </a:moveTo>
                  <a:cubicBezTo>
                    <a:pt x="825" y="699"/>
                    <a:pt x="761" y="754"/>
                    <a:pt x="685" y="793"/>
                  </a:cubicBezTo>
                  <a:cubicBezTo>
                    <a:pt x="710" y="787"/>
                    <a:pt x="735" y="778"/>
                    <a:pt x="758" y="767"/>
                  </a:cubicBezTo>
                  <a:cubicBezTo>
                    <a:pt x="803" y="732"/>
                    <a:pt x="841" y="686"/>
                    <a:pt x="871" y="635"/>
                  </a:cubicBezTo>
                  <a:close/>
                  <a:moveTo>
                    <a:pt x="252" y="751"/>
                  </a:moveTo>
                  <a:cubicBezTo>
                    <a:pt x="265" y="757"/>
                    <a:pt x="278" y="762"/>
                    <a:pt x="292" y="767"/>
                  </a:cubicBezTo>
                  <a:cubicBezTo>
                    <a:pt x="272" y="759"/>
                    <a:pt x="253" y="749"/>
                    <a:pt x="234" y="739"/>
                  </a:cubicBezTo>
                  <a:cubicBezTo>
                    <a:pt x="234" y="739"/>
                    <a:pt x="234" y="739"/>
                    <a:pt x="235" y="739"/>
                  </a:cubicBezTo>
                  <a:cubicBezTo>
                    <a:pt x="240" y="743"/>
                    <a:pt x="246" y="747"/>
                    <a:pt x="252" y="751"/>
                  </a:cubicBezTo>
                  <a:close/>
                  <a:moveTo>
                    <a:pt x="885" y="612"/>
                  </a:moveTo>
                  <a:cubicBezTo>
                    <a:pt x="857" y="670"/>
                    <a:pt x="817" y="721"/>
                    <a:pt x="769" y="762"/>
                  </a:cubicBezTo>
                  <a:cubicBezTo>
                    <a:pt x="838" y="725"/>
                    <a:pt x="892" y="667"/>
                    <a:pt x="922" y="593"/>
                  </a:cubicBezTo>
                  <a:cubicBezTo>
                    <a:pt x="948" y="531"/>
                    <a:pt x="955" y="463"/>
                    <a:pt x="944" y="396"/>
                  </a:cubicBezTo>
                  <a:cubicBezTo>
                    <a:pt x="946" y="461"/>
                    <a:pt x="932" y="525"/>
                    <a:pt x="901" y="585"/>
                  </a:cubicBezTo>
                  <a:cubicBezTo>
                    <a:pt x="896" y="594"/>
                    <a:pt x="891" y="603"/>
                    <a:pt x="885" y="612"/>
                  </a:cubicBezTo>
                  <a:close/>
                  <a:moveTo>
                    <a:pt x="43" y="555"/>
                  </a:moveTo>
                  <a:cubicBezTo>
                    <a:pt x="75" y="622"/>
                    <a:pt x="131" y="682"/>
                    <a:pt x="204" y="726"/>
                  </a:cubicBezTo>
                  <a:cubicBezTo>
                    <a:pt x="213" y="731"/>
                    <a:pt x="223" y="736"/>
                    <a:pt x="232" y="741"/>
                  </a:cubicBezTo>
                  <a:cubicBezTo>
                    <a:pt x="225" y="736"/>
                    <a:pt x="219" y="731"/>
                    <a:pt x="212" y="726"/>
                  </a:cubicBezTo>
                  <a:cubicBezTo>
                    <a:pt x="192" y="713"/>
                    <a:pt x="172" y="698"/>
                    <a:pt x="153" y="682"/>
                  </a:cubicBezTo>
                  <a:cubicBezTo>
                    <a:pt x="91" y="628"/>
                    <a:pt x="51" y="563"/>
                    <a:pt x="36" y="492"/>
                  </a:cubicBezTo>
                  <a:cubicBezTo>
                    <a:pt x="37" y="508"/>
                    <a:pt x="38" y="525"/>
                    <a:pt x="40" y="541"/>
                  </a:cubicBezTo>
                  <a:cubicBezTo>
                    <a:pt x="41" y="546"/>
                    <a:pt x="42" y="550"/>
                    <a:pt x="43" y="555"/>
                  </a:cubicBezTo>
                  <a:close/>
                  <a:moveTo>
                    <a:pt x="143" y="638"/>
                  </a:moveTo>
                  <a:cubicBezTo>
                    <a:pt x="165" y="669"/>
                    <a:pt x="188" y="696"/>
                    <a:pt x="213" y="720"/>
                  </a:cubicBezTo>
                  <a:cubicBezTo>
                    <a:pt x="199" y="704"/>
                    <a:pt x="187" y="687"/>
                    <a:pt x="176" y="669"/>
                  </a:cubicBezTo>
                  <a:cubicBezTo>
                    <a:pt x="164" y="659"/>
                    <a:pt x="153" y="649"/>
                    <a:pt x="143" y="638"/>
                  </a:cubicBezTo>
                  <a:close/>
                  <a:moveTo>
                    <a:pt x="154" y="658"/>
                  </a:moveTo>
                  <a:cubicBezTo>
                    <a:pt x="170" y="681"/>
                    <a:pt x="188" y="701"/>
                    <a:pt x="208" y="719"/>
                  </a:cubicBezTo>
                  <a:cubicBezTo>
                    <a:pt x="189" y="701"/>
                    <a:pt x="171" y="680"/>
                    <a:pt x="154" y="658"/>
                  </a:cubicBezTo>
                  <a:close/>
                  <a:moveTo>
                    <a:pt x="36" y="477"/>
                  </a:moveTo>
                  <a:cubicBezTo>
                    <a:pt x="48" y="553"/>
                    <a:pt x="89" y="623"/>
                    <a:pt x="155" y="680"/>
                  </a:cubicBezTo>
                  <a:cubicBezTo>
                    <a:pt x="169" y="692"/>
                    <a:pt x="183" y="703"/>
                    <a:pt x="198" y="713"/>
                  </a:cubicBezTo>
                  <a:cubicBezTo>
                    <a:pt x="178" y="695"/>
                    <a:pt x="161" y="674"/>
                    <a:pt x="146" y="650"/>
                  </a:cubicBezTo>
                  <a:cubicBezTo>
                    <a:pt x="143" y="645"/>
                    <a:pt x="140" y="639"/>
                    <a:pt x="137" y="634"/>
                  </a:cubicBezTo>
                  <a:cubicBezTo>
                    <a:pt x="135" y="632"/>
                    <a:pt x="134" y="630"/>
                    <a:pt x="133" y="628"/>
                  </a:cubicBezTo>
                  <a:cubicBezTo>
                    <a:pt x="132" y="626"/>
                    <a:pt x="131" y="625"/>
                    <a:pt x="130" y="623"/>
                  </a:cubicBezTo>
                  <a:cubicBezTo>
                    <a:pt x="87" y="574"/>
                    <a:pt x="60" y="518"/>
                    <a:pt x="51" y="458"/>
                  </a:cubicBezTo>
                  <a:cubicBezTo>
                    <a:pt x="48" y="443"/>
                    <a:pt x="44" y="429"/>
                    <a:pt x="42" y="414"/>
                  </a:cubicBezTo>
                  <a:cubicBezTo>
                    <a:pt x="39" y="434"/>
                    <a:pt x="37" y="456"/>
                    <a:pt x="36" y="477"/>
                  </a:cubicBezTo>
                  <a:close/>
                  <a:moveTo>
                    <a:pt x="922" y="484"/>
                  </a:moveTo>
                  <a:cubicBezTo>
                    <a:pt x="914" y="510"/>
                    <a:pt x="902" y="537"/>
                    <a:pt x="888" y="563"/>
                  </a:cubicBezTo>
                  <a:cubicBezTo>
                    <a:pt x="864" y="606"/>
                    <a:pt x="834" y="646"/>
                    <a:pt x="799" y="679"/>
                  </a:cubicBezTo>
                  <a:cubicBezTo>
                    <a:pt x="853" y="630"/>
                    <a:pt x="897" y="568"/>
                    <a:pt x="920" y="499"/>
                  </a:cubicBezTo>
                  <a:cubicBezTo>
                    <a:pt x="921" y="494"/>
                    <a:pt x="922" y="489"/>
                    <a:pt x="922" y="484"/>
                  </a:cubicBezTo>
                  <a:close/>
                  <a:moveTo>
                    <a:pt x="136" y="626"/>
                  </a:moveTo>
                  <a:cubicBezTo>
                    <a:pt x="147" y="638"/>
                    <a:pt x="158" y="650"/>
                    <a:pt x="171" y="661"/>
                  </a:cubicBezTo>
                  <a:cubicBezTo>
                    <a:pt x="140" y="608"/>
                    <a:pt x="120" y="548"/>
                    <a:pt x="113" y="484"/>
                  </a:cubicBezTo>
                  <a:cubicBezTo>
                    <a:pt x="108" y="443"/>
                    <a:pt x="107" y="395"/>
                    <a:pt x="115" y="346"/>
                  </a:cubicBezTo>
                  <a:cubicBezTo>
                    <a:pt x="87" y="437"/>
                    <a:pt x="89" y="536"/>
                    <a:pt x="136" y="626"/>
                  </a:cubicBezTo>
                  <a:close/>
                  <a:moveTo>
                    <a:pt x="54" y="457"/>
                  </a:moveTo>
                  <a:cubicBezTo>
                    <a:pt x="70" y="516"/>
                    <a:pt x="98" y="569"/>
                    <a:pt x="127" y="614"/>
                  </a:cubicBezTo>
                  <a:cubicBezTo>
                    <a:pt x="88" y="531"/>
                    <a:pt x="83" y="435"/>
                    <a:pt x="113" y="340"/>
                  </a:cubicBezTo>
                  <a:cubicBezTo>
                    <a:pt x="115" y="334"/>
                    <a:pt x="117" y="328"/>
                    <a:pt x="119" y="322"/>
                  </a:cubicBezTo>
                  <a:cubicBezTo>
                    <a:pt x="132" y="263"/>
                    <a:pt x="158" y="203"/>
                    <a:pt x="206" y="151"/>
                  </a:cubicBezTo>
                  <a:cubicBezTo>
                    <a:pt x="189" y="163"/>
                    <a:pt x="172" y="177"/>
                    <a:pt x="157" y="192"/>
                  </a:cubicBezTo>
                  <a:cubicBezTo>
                    <a:pt x="118" y="229"/>
                    <a:pt x="87" y="275"/>
                    <a:pt x="67" y="327"/>
                  </a:cubicBezTo>
                  <a:cubicBezTo>
                    <a:pt x="53" y="368"/>
                    <a:pt x="47" y="413"/>
                    <a:pt x="54" y="457"/>
                  </a:cubicBezTo>
                  <a:close/>
                  <a:moveTo>
                    <a:pt x="59" y="483"/>
                  </a:moveTo>
                  <a:cubicBezTo>
                    <a:pt x="69" y="526"/>
                    <a:pt x="88" y="565"/>
                    <a:pt x="116" y="602"/>
                  </a:cubicBezTo>
                  <a:cubicBezTo>
                    <a:pt x="94" y="567"/>
                    <a:pt x="73" y="526"/>
                    <a:pt x="59" y="483"/>
                  </a:cubicBezTo>
                  <a:close/>
                  <a:moveTo>
                    <a:pt x="923" y="499"/>
                  </a:moveTo>
                  <a:cubicBezTo>
                    <a:pt x="918" y="527"/>
                    <a:pt x="909" y="556"/>
                    <a:pt x="898" y="585"/>
                  </a:cubicBezTo>
                  <a:cubicBezTo>
                    <a:pt x="897" y="585"/>
                    <a:pt x="897" y="586"/>
                    <a:pt x="897" y="586"/>
                  </a:cubicBezTo>
                  <a:cubicBezTo>
                    <a:pt x="897" y="586"/>
                    <a:pt x="898" y="585"/>
                    <a:pt x="898" y="584"/>
                  </a:cubicBezTo>
                  <a:cubicBezTo>
                    <a:pt x="931" y="520"/>
                    <a:pt x="946" y="451"/>
                    <a:pt x="941" y="382"/>
                  </a:cubicBezTo>
                  <a:cubicBezTo>
                    <a:pt x="941" y="383"/>
                    <a:pt x="941" y="383"/>
                    <a:pt x="941" y="383"/>
                  </a:cubicBezTo>
                  <a:cubicBezTo>
                    <a:pt x="941" y="422"/>
                    <a:pt x="935" y="461"/>
                    <a:pt x="923" y="499"/>
                  </a:cubicBezTo>
                  <a:close/>
                  <a:moveTo>
                    <a:pt x="67" y="234"/>
                  </a:moveTo>
                  <a:cubicBezTo>
                    <a:pt x="24" y="296"/>
                    <a:pt x="3" y="369"/>
                    <a:pt x="10" y="444"/>
                  </a:cubicBezTo>
                  <a:cubicBezTo>
                    <a:pt x="14" y="479"/>
                    <a:pt x="24" y="514"/>
                    <a:pt x="38" y="546"/>
                  </a:cubicBezTo>
                  <a:cubicBezTo>
                    <a:pt x="38" y="544"/>
                    <a:pt x="38" y="543"/>
                    <a:pt x="38" y="541"/>
                  </a:cubicBezTo>
                  <a:cubicBezTo>
                    <a:pt x="35" y="520"/>
                    <a:pt x="33" y="498"/>
                    <a:pt x="34" y="477"/>
                  </a:cubicBezTo>
                  <a:cubicBezTo>
                    <a:pt x="31" y="462"/>
                    <a:pt x="30" y="446"/>
                    <a:pt x="30" y="430"/>
                  </a:cubicBezTo>
                  <a:cubicBezTo>
                    <a:pt x="30" y="405"/>
                    <a:pt x="33" y="380"/>
                    <a:pt x="38" y="356"/>
                  </a:cubicBezTo>
                  <a:cubicBezTo>
                    <a:pt x="39" y="316"/>
                    <a:pt x="48" y="274"/>
                    <a:pt x="67" y="234"/>
                  </a:cubicBezTo>
                  <a:close/>
                  <a:moveTo>
                    <a:pt x="927" y="469"/>
                  </a:moveTo>
                  <a:cubicBezTo>
                    <a:pt x="926" y="473"/>
                    <a:pt x="926" y="477"/>
                    <a:pt x="925" y="481"/>
                  </a:cubicBezTo>
                  <a:cubicBezTo>
                    <a:pt x="930" y="463"/>
                    <a:pt x="934" y="444"/>
                    <a:pt x="936" y="425"/>
                  </a:cubicBezTo>
                  <a:cubicBezTo>
                    <a:pt x="934" y="440"/>
                    <a:pt x="931" y="455"/>
                    <a:pt x="927" y="469"/>
                  </a:cubicBezTo>
                  <a:close/>
                  <a:moveTo>
                    <a:pt x="38" y="369"/>
                  </a:moveTo>
                  <a:cubicBezTo>
                    <a:pt x="35" y="389"/>
                    <a:pt x="33" y="410"/>
                    <a:pt x="33" y="430"/>
                  </a:cubicBezTo>
                  <a:cubicBezTo>
                    <a:pt x="33" y="440"/>
                    <a:pt x="33" y="450"/>
                    <a:pt x="34" y="460"/>
                  </a:cubicBezTo>
                  <a:cubicBezTo>
                    <a:pt x="35" y="442"/>
                    <a:pt x="38" y="423"/>
                    <a:pt x="41" y="405"/>
                  </a:cubicBezTo>
                  <a:cubicBezTo>
                    <a:pt x="39" y="393"/>
                    <a:pt x="39" y="381"/>
                    <a:pt x="38" y="369"/>
                  </a:cubicBezTo>
                  <a:close/>
                  <a:moveTo>
                    <a:pt x="912" y="336"/>
                  </a:moveTo>
                  <a:cubicBezTo>
                    <a:pt x="925" y="374"/>
                    <a:pt x="930" y="414"/>
                    <a:pt x="928" y="455"/>
                  </a:cubicBezTo>
                  <a:cubicBezTo>
                    <a:pt x="934" y="427"/>
                    <a:pt x="938" y="400"/>
                    <a:pt x="938" y="373"/>
                  </a:cubicBezTo>
                  <a:cubicBezTo>
                    <a:pt x="938" y="370"/>
                    <a:pt x="938" y="368"/>
                    <a:pt x="938" y="365"/>
                  </a:cubicBezTo>
                  <a:cubicBezTo>
                    <a:pt x="931" y="338"/>
                    <a:pt x="921" y="311"/>
                    <a:pt x="909" y="284"/>
                  </a:cubicBezTo>
                  <a:cubicBezTo>
                    <a:pt x="911" y="301"/>
                    <a:pt x="912" y="319"/>
                    <a:pt x="912" y="336"/>
                  </a:cubicBezTo>
                  <a:close/>
                  <a:moveTo>
                    <a:pt x="44" y="405"/>
                  </a:moveTo>
                  <a:cubicBezTo>
                    <a:pt x="45" y="416"/>
                    <a:pt x="47" y="427"/>
                    <a:pt x="49" y="437"/>
                  </a:cubicBezTo>
                  <a:cubicBezTo>
                    <a:pt x="47" y="411"/>
                    <a:pt x="49" y="385"/>
                    <a:pt x="55" y="360"/>
                  </a:cubicBezTo>
                  <a:cubicBezTo>
                    <a:pt x="50" y="375"/>
                    <a:pt x="47" y="390"/>
                    <a:pt x="44" y="405"/>
                  </a:cubicBezTo>
                  <a:close/>
                  <a:moveTo>
                    <a:pt x="41" y="356"/>
                  </a:moveTo>
                  <a:cubicBezTo>
                    <a:pt x="41" y="370"/>
                    <a:pt x="41" y="383"/>
                    <a:pt x="43" y="396"/>
                  </a:cubicBezTo>
                  <a:cubicBezTo>
                    <a:pt x="48" y="372"/>
                    <a:pt x="55" y="348"/>
                    <a:pt x="64" y="326"/>
                  </a:cubicBezTo>
                  <a:cubicBezTo>
                    <a:pt x="92" y="241"/>
                    <a:pt x="154" y="168"/>
                    <a:pt x="219" y="122"/>
                  </a:cubicBezTo>
                  <a:cubicBezTo>
                    <a:pt x="221" y="124"/>
                    <a:pt x="221" y="124"/>
                    <a:pt x="221" y="124"/>
                  </a:cubicBezTo>
                  <a:cubicBezTo>
                    <a:pt x="169" y="161"/>
                    <a:pt x="119" y="215"/>
                    <a:pt x="87" y="277"/>
                  </a:cubicBezTo>
                  <a:cubicBezTo>
                    <a:pt x="106" y="245"/>
                    <a:pt x="128" y="215"/>
                    <a:pt x="155" y="190"/>
                  </a:cubicBezTo>
                  <a:cubicBezTo>
                    <a:pt x="174" y="172"/>
                    <a:pt x="194" y="155"/>
                    <a:pt x="216" y="141"/>
                  </a:cubicBezTo>
                  <a:cubicBezTo>
                    <a:pt x="220" y="137"/>
                    <a:pt x="223" y="134"/>
                    <a:pt x="227" y="130"/>
                  </a:cubicBezTo>
                  <a:cubicBezTo>
                    <a:pt x="245" y="113"/>
                    <a:pt x="265" y="98"/>
                    <a:pt x="286" y="85"/>
                  </a:cubicBezTo>
                  <a:cubicBezTo>
                    <a:pt x="274" y="89"/>
                    <a:pt x="261" y="93"/>
                    <a:pt x="249" y="97"/>
                  </a:cubicBezTo>
                  <a:cubicBezTo>
                    <a:pt x="215" y="118"/>
                    <a:pt x="184" y="141"/>
                    <a:pt x="157" y="166"/>
                  </a:cubicBezTo>
                  <a:cubicBezTo>
                    <a:pt x="96" y="222"/>
                    <a:pt x="57" y="287"/>
                    <a:pt x="41" y="356"/>
                  </a:cubicBezTo>
                  <a:close/>
                  <a:moveTo>
                    <a:pt x="908" y="276"/>
                  </a:moveTo>
                  <a:cubicBezTo>
                    <a:pt x="920" y="300"/>
                    <a:pt x="929" y="325"/>
                    <a:pt x="937" y="350"/>
                  </a:cubicBezTo>
                  <a:cubicBezTo>
                    <a:pt x="936" y="349"/>
                    <a:pt x="936" y="347"/>
                    <a:pt x="936" y="346"/>
                  </a:cubicBezTo>
                  <a:cubicBezTo>
                    <a:pt x="930" y="309"/>
                    <a:pt x="918" y="272"/>
                    <a:pt x="900" y="237"/>
                  </a:cubicBezTo>
                  <a:cubicBezTo>
                    <a:pt x="900" y="237"/>
                    <a:pt x="900" y="237"/>
                    <a:pt x="899" y="236"/>
                  </a:cubicBezTo>
                  <a:cubicBezTo>
                    <a:pt x="903" y="249"/>
                    <a:pt x="906" y="262"/>
                    <a:pt x="908" y="276"/>
                  </a:cubicBezTo>
                  <a:close/>
                  <a:moveTo>
                    <a:pt x="76" y="221"/>
                  </a:moveTo>
                  <a:cubicBezTo>
                    <a:pt x="55" y="261"/>
                    <a:pt x="44" y="303"/>
                    <a:pt x="42" y="343"/>
                  </a:cubicBezTo>
                  <a:cubicBezTo>
                    <a:pt x="60" y="278"/>
                    <a:pt x="98" y="217"/>
                    <a:pt x="155" y="164"/>
                  </a:cubicBezTo>
                  <a:cubicBezTo>
                    <a:pt x="179" y="142"/>
                    <a:pt x="206" y="121"/>
                    <a:pt x="234" y="103"/>
                  </a:cubicBezTo>
                  <a:cubicBezTo>
                    <a:pt x="207" y="114"/>
                    <a:pt x="182" y="128"/>
                    <a:pt x="159" y="143"/>
                  </a:cubicBezTo>
                  <a:cubicBezTo>
                    <a:pt x="127" y="165"/>
                    <a:pt x="99" y="191"/>
                    <a:pt x="76" y="221"/>
                  </a:cubicBezTo>
                  <a:close/>
                  <a:moveTo>
                    <a:pt x="883" y="188"/>
                  </a:moveTo>
                  <a:cubicBezTo>
                    <a:pt x="893" y="204"/>
                    <a:pt x="903" y="222"/>
                    <a:pt x="911" y="241"/>
                  </a:cubicBezTo>
                  <a:cubicBezTo>
                    <a:pt x="924" y="271"/>
                    <a:pt x="932" y="301"/>
                    <a:pt x="937" y="332"/>
                  </a:cubicBezTo>
                  <a:cubicBezTo>
                    <a:pt x="933" y="293"/>
                    <a:pt x="923" y="255"/>
                    <a:pt x="906" y="218"/>
                  </a:cubicBezTo>
                  <a:cubicBezTo>
                    <a:pt x="893" y="190"/>
                    <a:pt x="877" y="164"/>
                    <a:pt x="858" y="142"/>
                  </a:cubicBezTo>
                  <a:cubicBezTo>
                    <a:pt x="867" y="155"/>
                    <a:pt x="875" y="169"/>
                    <a:pt x="881" y="184"/>
                  </a:cubicBezTo>
                  <a:cubicBezTo>
                    <a:pt x="882" y="186"/>
                    <a:pt x="882" y="187"/>
                    <a:pt x="883" y="188"/>
                  </a:cubicBezTo>
                  <a:close/>
                  <a:moveTo>
                    <a:pt x="452" y="59"/>
                  </a:moveTo>
                  <a:cubicBezTo>
                    <a:pt x="497" y="59"/>
                    <a:pt x="543" y="64"/>
                    <a:pt x="588" y="74"/>
                  </a:cubicBezTo>
                  <a:cubicBezTo>
                    <a:pt x="720" y="103"/>
                    <a:pt x="824" y="172"/>
                    <a:pt x="881" y="267"/>
                  </a:cubicBezTo>
                  <a:cubicBezTo>
                    <a:pt x="893" y="287"/>
                    <a:pt x="902" y="307"/>
                    <a:pt x="910" y="327"/>
                  </a:cubicBezTo>
                  <a:cubicBezTo>
                    <a:pt x="909" y="310"/>
                    <a:pt x="908" y="293"/>
                    <a:pt x="905" y="277"/>
                  </a:cubicBezTo>
                  <a:cubicBezTo>
                    <a:pt x="896" y="259"/>
                    <a:pt x="885" y="241"/>
                    <a:pt x="873" y="224"/>
                  </a:cubicBezTo>
                  <a:cubicBezTo>
                    <a:pt x="806" y="128"/>
                    <a:pt x="697" y="68"/>
                    <a:pt x="568" y="56"/>
                  </a:cubicBezTo>
                  <a:cubicBezTo>
                    <a:pt x="524" y="51"/>
                    <a:pt x="480" y="53"/>
                    <a:pt x="436" y="59"/>
                  </a:cubicBezTo>
                  <a:cubicBezTo>
                    <a:pt x="442" y="59"/>
                    <a:pt x="447" y="59"/>
                    <a:pt x="452" y="59"/>
                  </a:cubicBezTo>
                  <a:close/>
                  <a:moveTo>
                    <a:pt x="218" y="143"/>
                  </a:moveTo>
                  <a:cubicBezTo>
                    <a:pt x="169" y="191"/>
                    <a:pt x="141" y="248"/>
                    <a:pt x="126" y="304"/>
                  </a:cubicBezTo>
                  <a:cubicBezTo>
                    <a:pt x="159" y="225"/>
                    <a:pt x="215" y="155"/>
                    <a:pt x="284" y="105"/>
                  </a:cubicBezTo>
                  <a:cubicBezTo>
                    <a:pt x="261" y="116"/>
                    <a:pt x="239" y="129"/>
                    <a:pt x="218" y="143"/>
                  </a:cubicBezTo>
                  <a:close/>
                  <a:moveTo>
                    <a:pt x="896" y="224"/>
                  </a:moveTo>
                  <a:cubicBezTo>
                    <a:pt x="898" y="228"/>
                    <a:pt x="900" y="232"/>
                    <a:pt x="902" y="236"/>
                  </a:cubicBezTo>
                  <a:cubicBezTo>
                    <a:pt x="912" y="256"/>
                    <a:pt x="920" y="276"/>
                    <a:pt x="927" y="296"/>
                  </a:cubicBezTo>
                  <a:cubicBezTo>
                    <a:pt x="922" y="278"/>
                    <a:pt x="916" y="260"/>
                    <a:pt x="909" y="242"/>
                  </a:cubicBezTo>
                  <a:cubicBezTo>
                    <a:pt x="903" y="228"/>
                    <a:pt x="896" y="215"/>
                    <a:pt x="889" y="202"/>
                  </a:cubicBezTo>
                  <a:cubicBezTo>
                    <a:pt x="891" y="209"/>
                    <a:pt x="894" y="217"/>
                    <a:pt x="896" y="224"/>
                  </a:cubicBezTo>
                  <a:close/>
                  <a:moveTo>
                    <a:pt x="518" y="50"/>
                  </a:moveTo>
                  <a:cubicBezTo>
                    <a:pt x="535" y="50"/>
                    <a:pt x="552" y="51"/>
                    <a:pt x="569" y="53"/>
                  </a:cubicBezTo>
                  <a:cubicBezTo>
                    <a:pt x="698" y="66"/>
                    <a:pt x="807" y="126"/>
                    <a:pt x="875" y="222"/>
                  </a:cubicBezTo>
                  <a:cubicBezTo>
                    <a:pt x="886" y="237"/>
                    <a:pt x="895" y="252"/>
                    <a:pt x="904" y="268"/>
                  </a:cubicBezTo>
                  <a:cubicBezTo>
                    <a:pt x="901" y="253"/>
                    <a:pt x="898" y="239"/>
                    <a:pt x="893" y="225"/>
                  </a:cubicBezTo>
                  <a:cubicBezTo>
                    <a:pt x="859" y="163"/>
                    <a:pt x="809" y="112"/>
                    <a:pt x="750" y="75"/>
                  </a:cubicBezTo>
                  <a:cubicBezTo>
                    <a:pt x="664" y="33"/>
                    <a:pt x="562" y="24"/>
                    <a:pt x="470" y="27"/>
                  </a:cubicBezTo>
                  <a:cubicBezTo>
                    <a:pt x="430" y="36"/>
                    <a:pt x="391" y="49"/>
                    <a:pt x="354" y="67"/>
                  </a:cubicBezTo>
                  <a:cubicBezTo>
                    <a:pt x="374" y="64"/>
                    <a:pt x="394" y="61"/>
                    <a:pt x="415" y="60"/>
                  </a:cubicBezTo>
                  <a:cubicBezTo>
                    <a:pt x="449" y="54"/>
                    <a:pt x="483" y="50"/>
                    <a:pt x="518" y="50"/>
                  </a:cubicBezTo>
                  <a:close/>
                  <a:moveTo>
                    <a:pt x="777" y="90"/>
                  </a:moveTo>
                  <a:cubicBezTo>
                    <a:pt x="822" y="122"/>
                    <a:pt x="861" y="164"/>
                    <a:pt x="889" y="213"/>
                  </a:cubicBezTo>
                  <a:cubicBezTo>
                    <a:pt x="887" y="205"/>
                    <a:pt x="884" y="197"/>
                    <a:pt x="880" y="189"/>
                  </a:cubicBezTo>
                  <a:cubicBezTo>
                    <a:pt x="852" y="146"/>
                    <a:pt x="817" y="114"/>
                    <a:pt x="777" y="90"/>
                  </a:cubicBezTo>
                  <a:close/>
                  <a:moveTo>
                    <a:pt x="379" y="35"/>
                  </a:moveTo>
                  <a:cubicBezTo>
                    <a:pt x="234" y="55"/>
                    <a:pt x="141" y="110"/>
                    <a:pt x="84" y="207"/>
                  </a:cubicBezTo>
                  <a:cubicBezTo>
                    <a:pt x="105" y="182"/>
                    <a:pt x="130" y="160"/>
                    <a:pt x="158" y="141"/>
                  </a:cubicBezTo>
                  <a:cubicBezTo>
                    <a:pt x="185" y="123"/>
                    <a:pt x="215" y="107"/>
                    <a:pt x="247" y="95"/>
                  </a:cubicBezTo>
                  <a:cubicBezTo>
                    <a:pt x="288" y="71"/>
                    <a:pt x="333" y="50"/>
                    <a:pt x="379" y="35"/>
                  </a:cubicBezTo>
                  <a:close/>
                  <a:moveTo>
                    <a:pt x="751" y="73"/>
                  </a:moveTo>
                  <a:cubicBezTo>
                    <a:pt x="798" y="96"/>
                    <a:pt x="841" y="129"/>
                    <a:pt x="874" y="175"/>
                  </a:cubicBezTo>
                  <a:cubicBezTo>
                    <a:pt x="864" y="155"/>
                    <a:pt x="854" y="138"/>
                    <a:pt x="842" y="123"/>
                  </a:cubicBezTo>
                  <a:cubicBezTo>
                    <a:pt x="802" y="82"/>
                    <a:pt x="751" y="51"/>
                    <a:pt x="692" y="34"/>
                  </a:cubicBezTo>
                  <a:cubicBezTo>
                    <a:pt x="664" y="25"/>
                    <a:pt x="634" y="20"/>
                    <a:pt x="604" y="18"/>
                  </a:cubicBezTo>
                  <a:cubicBezTo>
                    <a:pt x="657" y="27"/>
                    <a:pt x="706" y="46"/>
                    <a:pt x="751" y="73"/>
                  </a:cubicBezTo>
                  <a:close/>
                  <a:moveTo>
                    <a:pt x="296" y="82"/>
                  </a:moveTo>
                  <a:cubicBezTo>
                    <a:pt x="272" y="97"/>
                    <a:pt x="249" y="113"/>
                    <a:pt x="229" y="132"/>
                  </a:cubicBezTo>
                  <a:cubicBezTo>
                    <a:pt x="229" y="132"/>
                    <a:pt x="229" y="132"/>
                    <a:pt x="228" y="133"/>
                  </a:cubicBezTo>
                  <a:cubicBezTo>
                    <a:pt x="250" y="119"/>
                    <a:pt x="273" y="107"/>
                    <a:pt x="296" y="97"/>
                  </a:cubicBezTo>
                  <a:cubicBezTo>
                    <a:pt x="299" y="95"/>
                    <a:pt x="303" y="92"/>
                    <a:pt x="306" y="90"/>
                  </a:cubicBezTo>
                  <a:cubicBezTo>
                    <a:pt x="316" y="84"/>
                    <a:pt x="326" y="78"/>
                    <a:pt x="337" y="73"/>
                  </a:cubicBezTo>
                  <a:cubicBezTo>
                    <a:pt x="323" y="75"/>
                    <a:pt x="309" y="79"/>
                    <a:pt x="296" y="82"/>
                  </a:cubicBezTo>
                  <a:close/>
                  <a:moveTo>
                    <a:pt x="574" y="14"/>
                  </a:moveTo>
                  <a:cubicBezTo>
                    <a:pt x="615" y="14"/>
                    <a:pt x="655" y="20"/>
                    <a:pt x="693" y="31"/>
                  </a:cubicBezTo>
                  <a:cubicBezTo>
                    <a:pt x="743" y="46"/>
                    <a:pt x="786" y="70"/>
                    <a:pt x="823" y="101"/>
                  </a:cubicBezTo>
                  <a:cubicBezTo>
                    <a:pt x="758" y="35"/>
                    <a:pt x="670" y="13"/>
                    <a:pt x="600" y="8"/>
                  </a:cubicBezTo>
                  <a:cubicBezTo>
                    <a:pt x="539" y="3"/>
                    <a:pt x="473" y="11"/>
                    <a:pt x="409" y="29"/>
                  </a:cubicBezTo>
                  <a:cubicBezTo>
                    <a:pt x="411" y="29"/>
                    <a:pt x="413" y="28"/>
                    <a:pt x="415" y="28"/>
                  </a:cubicBezTo>
                  <a:cubicBezTo>
                    <a:pt x="467" y="14"/>
                    <a:pt x="521" y="9"/>
                    <a:pt x="574" y="14"/>
                  </a:cubicBezTo>
                  <a:close/>
                  <a:moveTo>
                    <a:pt x="346" y="71"/>
                  </a:moveTo>
                  <a:cubicBezTo>
                    <a:pt x="334" y="77"/>
                    <a:pt x="322" y="84"/>
                    <a:pt x="311" y="91"/>
                  </a:cubicBezTo>
                  <a:cubicBezTo>
                    <a:pt x="338" y="80"/>
                    <a:pt x="366" y="71"/>
                    <a:pt x="395" y="64"/>
                  </a:cubicBezTo>
                  <a:cubicBezTo>
                    <a:pt x="378" y="66"/>
                    <a:pt x="362" y="68"/>
                    <a:pt x="346" y="71"/>
                  </a:cubicBezTo>
                  <a:close/>
                  <a:moveTo>
                    <a:pt x="394" y="33"/>
                  </a:moveTo>
                  <a:cubicBezTo>
                    <a:pt x="348" y="47"/>
                    <a:pt x="303" y="66"/>
                    <a:pt x="262" y="90"/>
                  </a:cubicBezTo>
                  <a:cubicBezTo>
                    <a:pt x="272" y="86"/>
                    <a:pt x="283" y="83"/>
                    <a:pt x="295" y="80"/>
                  </a:cubicBezTo>
                  <a:cubicBezTo>
                    <a:pt x="328" y="60"/>
                    <a:pt x="363" y="44"/>
                    <a:pt x="400" y="33"/>
                  </a:cubicBezTo>
                  <a:cubicBezTo>
                    <a:pt x="398" y="33"/>
                    <a:pt x="396" y="33"/>
                    <a:pt x="394" y="33"/>
                  </a:cubicBezTo>
                  <a:close/>
                  <a:moveTo>
                    <a:pt x="416" y="31"/>
                  </a:moveTo>
                  <a:cubicBezTo>
                    <a:pt x="377" y="41"/>
                    <a:pt x="339" y="57"/>
                    <a:pt x="304" y="77"/>
                  </a:cubicBezTo>
                  <a:cubicBezTo>
                    <a:pt x="318" y="74"/>
                    <a:pt x="331" y="71"/>
                    <a:pt x="345" y="68"/>
                  </a:cubicBezTo>
                  <a:cubicBezTo>
                    <a:pt x="380" y="51"/>
                    <a:pt x="417" y="37"/>
                    <a:pt x="455" y="28"/>
                  </a:cubicBezTo>
                  <a:cubicBezTo>
                    <a:pt x="447" y="28"/>
                    <a:pt x="439" y="29"/>
                    <a:pt x="431" y="30"/>
                  </a:cubicBezTo>
                  <a:cubicBezTo>
                    <a:pt x="426" y="30"/>
                    <a:pt x="421" y="30"/>
                    <a:pt x="416" y="31"/>
                  </a:cubicBezTo>
                  <a:close/>
                  <a:moveTo>
                    <a:pt x="505" y="24"/>
                  </a:moveTo>
                  <a:cubicBezTo>
                    <a:pt x="579" y="24"/>
                    <a:pt x="656" y="33"/>
                    <a:pt x="725" y="61"/>
                  </a:cubicBezTo>
                  <a:cubicBezTo>
                    <a:pt x="686" y="41"/>
                    <a:pt x="644" y="27"/>
                    <a:pt x="599" y="20"/>
                  </a:cubicBezTo>
                  <a:cubicBezTo>
                    <a:pt x="591" y="19"/>
                    <a:pt x="582" y="18"/>
                    <a:pt x="574" y="17"/>
                  </a:cubicBezTo>
                  <a:cubicBezTo>
                    <a:pt x="545" y="17"/>
                    <a:pt x="516" y="19"/>
                    <a:pt x="487" y="24"/>
                  </a:cubicBezTo>
                  <a:cubicBezTo>
                    <a:pt x="493" y="24"/>
                    <a:pt x="499" y="24"/>
                    <a:pt x="505" y="24"/>
                  </a:cubicBezTo>
                  <a:close/>
                  <a:moveTo>
                    <a:pt x="534" y="15"/>
                  </a:moveTo>
                  <a:cubicBezTo>
                    <a:pt x="500" y="15"/>
                    <a:pt x="466" y="19"/>
                    <a:pt x="432" y="27"/>
                  </a:cubicBezTo>
                  <a:cubicBezTo>
                    <a:pt x="445" y="26"/>
                    <a:pt x="457" y="25"/>
                    <a:pt x="470" y="25"/>
                  </a:cubicBezTo>
                  <a:cubicBezTo>
                    <a:pt x="493" y="20"/>
                    <a:pt x="517" y="16"/>
                    <a:pt x="540" y="15"/>
                  </a:cubicBezTo>
                  <a:cubicBezTo>
                    <a:pt x="538" y="15"/>
                    <a:pt x="536" y="15"/>
                    <a:pt x="534" y="15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</a:endParaRPr>
            </a:p>
          </p:txBody>
        </p:sp>
        <p:sp>
          <p:nvSpPr>
            <p:cNvPr id="128" name="Freeform 46"/>
            <p:cNvSpPr>
              <a:spLocks noEditPoints="1"/>
            </p:cNvSpPr>
            <p:nvPr/>
          </p:nvSpPr>
          <p:spPr bwMode="auto">
            <a:xfrm>
              <a:off x="3467100" y="3535363"/>
              <a:ext cx="3300413" cy="2771775"/>
            </a:xfrm>
            <a:custGeom>
              <a:gdLst>
                <a:gd name="T0" fmla="*/ 29 w 1017"/>
                <a:gd name="T1" fmla="*/ 438 h 853"/>
                <a:gd name="T2" fmla="*/ 473 w 1017"/>
                <a:gd name="T3" fmla="*/ 7 h 853"/>
                <a:gd name="T4" fmla="*/ 898 w 1017"/>
                <a:gd name="T5" fmla="*/ 673 h 853"/>
                <a:gd name="T6" fmla="*/ 513 w 1017"/>
                <a:gd name="T7" fmla="*/ 850 h 853"/>
                <a:gd name="T8" fmla="*/ 647 w 1017"/>
                <a:gd name="T9" fmla="*/ 826 h 853"/>
                <a:gd name="T10" fmla="*/ 395 w 1017"/>
                <a:gd name="T11" fmla="*/ 814 h 853"/>
                <a:gd name="T12" fmla="*/ 318 w 1017"/>
                <a:gd name="T13" fmla="*/ 781 h 853"/>
                <a:gd name="T14" fmla="*/ 307 w 1017"/>
                <a:gd name="T15" fmla="*/ 776 h 853"/>
                <a:gd name="T16" fmla="*/ 662 w 1017"/>
                <a:gd name="T17" fmla="*/ 805 h 853"/>
                <a:gd name="T18" fmla="*/ 441 w 1017"/>
                <a:gd name="T19" fmla="*/ 823 h 853"/>
                <a:gd name="T20" fmla="*/ 337 w 1017"/>
                <a:gd name="T21" fmla="*/ 728 h 853"/>
                <a:gd name="T22" fmla="*/ 744 w 1017"/>
                <a:gd name="T23" fmla="*/ 793 h 853"/>
                <a:gd name="T24" fmla="*/ 661 w 1017"/>
                <a:gd name="T25" fmla="*/ 802 h 853"/>
                <a:gd name="T26" fmla="*/ 919 w 1017"/>
                <a:gd name="T27" fmla="*/ 571 h 853"/>
                <a:gd name="T28" fmla="*/ 149 w 1017"/>
                <a:gd name="T29" fmla="*/ 328 h 853"/>
                <a:gd name="T30" fmla="*/ 323 w 1017"/>
                <a:gd name="T31" fmla="*/ 781 h 853"/>
                <a:gd name="T32" fmla="*/ 888 w 1017"/>
                <a:gd name="T33" fmla="*/ 683 h 853"/>
                <a:gd name="T34" fmla="*/ 848 w 1017"/>
                <a:gd name="T35" fmla="*/ 638 h 853"/>
                <a:gd name="T36" fmla="*/ 178 w 1017"/>
                <a:gd name="T37" fmla="*/ 235 h 853"/>
                <a:gd name="T38" fmla="*/ 158 w 1017"/>
                <a:gd name="T39" fmla="*/ 593 h 853"/>
                <a:gd name="T40" fmla="*/ 119 w 1017"/>
                <a:gd name="T41" fmla="*/ 584 h 853"/>
                <a:gd name="T42" fmla="*/ 820 w 1017"/>
                <a:gd name="T43" fmla="*/ 740 h 853"/>
                <a:gd name="T44" fmla="*/ 167 w 1017"/>
                <a:gd name="T45" fmla="*/ 567 h 853"/>
                <a:gd name="T46" fmla="*/ 853 w 1017"/>
                <a:gd name="T47" fmla="*/ 706 h 853"/>
                <a:gd name="T48" fmla="*/ 896 w 1017"/>
                <a:gd name="T49" fmla="*/ 671 h 853"/>
                <a:gd name="T50" fmla="*/ 905 w 1017"/>
                <a:gd name="T51" fmla="*/ 661 h 853"/>
                <a:gd name="T52" fmla="*/ 975 w 1017"/>
                <a:gd name="T53" fmla="*/ 434 h 853"/>
                <a:gd name="T54" fmla="*/ 896 w 1017"/>
                <a:gd name="T55" fmla="*/ 644 h 853"/>
                <a:gd name="T56" fmla="*/ 877 w 1017"/>
                <a:gd name="T57" fmla="*/ 320 h 853"/>
                <a:gd name="T58" fmla="*/ 114 w 1017"/>
                <a:gd name="T59" fmla="*/ 579 h 853"/>
                <a:gd name="T60" fmla="*/ 112 w 1017"/>
                <a:gd name="T61" fmla="*/ 578 h 853"/>
                <a:gd name="T62" fmla="*/ 61 w 1017"/>
                <a:gd name="T63" fmla="*/ 223 h 853"/>
                <a:gd name="T64" fmla="*/ 304 w 1017"/>
                <a:gd name="T65" fmla="*/ 17 h 853"/>
                <a:gd name="T66" fmla="*/ 785 w 1017"/>
                <a:gd name="T67" fmla="*/ 178 h 853"/>
                <a:gd name="T68" fmla="*/ 942 w 1017"/>
                <a:gd name="T69" fmla="*/ 453 h 853"/>
                <a:gd name="T70" fmla="*/ 152 w 1017"/>
                <a:gd name="T71" fmla="*/ 147 h 853"/>
                <a:gd name="T72" fmla="*/ 948 w 1017"/>
                <a:gd name="T73" fmla="*/ 491 h 853"/>
                <a:gd name="T74" fmla="*/ 715 w 1017"/>
                <a:gd name="T75" fmla="*/ 82 h 853"/>
                <a:gd name="T76" fmla="*/ 945 w 1017"/>
                <a:gd name="T77" fmla="*/ 458 h 853"/>
                <a:gd name="T78" fmla="*/ 936 w 1017"/>
                <a:gd name="T79" fmla="*/ 412 h 853"/>
                <a:gd name="T80" fmla="*/ 152 w 1017"/>
                <a:gd name="T81" fmla="*/ 353 h 853"/>
                <a:gd name="T82" fmla="*/ 162 w 1017"/>
                <a:gd name="T83" fmla="*/ 209 h 853"/>
                <a:gd name="T84" fmla="*/ 191 w 1017"/>
                <a:gd name="T85" fmla="*/ 110 h 853"/>
                <a:gd name="T86" fmla="*/ 482 w 1017"/>
                <a:gd name="T87" fmla="*/ 35 h 853"/>
                <a:gd name="T88" fmla="*/ 823 w 1017"/>
                <a:gd name="T89" fmla="*/ 179 h 853"/>
                <a:gd name="T90" fmla="*/ 261 w 1017"/>
                <a:gd name="T91" fmla="*/ 110 h 853"/>
                <a:gd name="T92" fmla="*/ 192 w 1017"/>
                <a:gd name="T93" fmla="*/ 103 h 853"/>
                <a:gd name="T94" fmla="*/ 218 w 1017"/>
                <a:gd name="T95" fmla="*/ 84 h 853"/>
                <a:gd name="T96" fmla="*/ 242 w 1017"/>
                <a:gd name="T97" fmla="*/ 71 h 853"/>
                <a:gd name="T98" fmla="*/ 496 w 1017"/>
                <a:gd name="T99" fmla="*/ 34 h 853"/>
                <a:gd name="T100" fmla="*/ 204 w 1017"/>
                <a:gd name="T101" fmla="*/ 89 h 853"/>
                <a:gd name="T102" fmla="*/ 306 w 1017"/>
                <a:gd name="T103" fmla="*/ 75 h 853"/>
                <a:gd name="T104" fmla="*/ 258 w 1017"/>
                <a:gd name="T105" fmla="*/ 40 h 853"/>
                <a:gd name="T106" fmla="*/ 270 w 1017"/>
                <a:gd name="T107" fmla="*/ 56 h 853"/>
                <a:gd name="T108" fmla="*/ 620 w 1017"/>
                <a:gd name="T109" fmla="*/ 40 h 853"/>
                <a:gd name="T110" fmla="*/ 483 w 1017"/>
                <a:gd name="T111" fmla="*/ 20 h 853"/>
                <a:gd name="T112" fmla="*/ 457 w 1017"/>
                <a:gd name="T113" fmla="*/ 19 h 853"/>
                <a:gd name="T114" fmla="*/ 496 w 1017"/>
                <a:gd name="T115" fmla="*/ 11 h 853"/>
                <a:gd name="T116" fmla="*/ 439 w 1017"/>
                <a:gd name="T117" fmla="*/ 6 h 85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</a:cxnLst>
              <a:rect l="0" t="0" r="r" b="b"/>
              <a:pathLst>
                <a:path w="1017" h="853">
                  <a:moveTo>
                    <a:pt x="532" y="853"/>
                  </a:moveTo>
                  <a:cubicBezTo>
                    <a:pt x="502" y="853"/>
                    <a:pt x="472" y="850"/>
                    <a:pt x="443" y="843"/>
                  </a:cubicBezTo>
                  <a:cubicBezTo>
                    <a:pt x="401" y="838"/>
                    <a:pt x="361" y="826"/>
                    <a:pt x="324" y="809"/>
                  </a:cubicBezTo>
                  <a:cubicBezTo>
                    <a:pt x="224" y="763"/>
                    <a:pt x="162" y="683"/>
                    <a:pt x="124" y="602"/>
                  </a:cubicBezTo>
                  <a:cubicBezTo>
                    <a:pt x="119" y="595"/>
                    <a:pt x="114" y="587"/>
                    <a:pt x="110" y="579"/>
                  </a:cubicBezTo>
                  <a:cubicBezTo>
                    <a:pt x="74" y="541"/>
                    <a:pt x="46" y="493"/>
                    <a:pt x="29" y="438"/>
                  </a:cubicBezTo>
                  <a:cubicBezTo>
                    <a:pt x="10" y="379"/>
                    <a:pt x="5" y="317"/>
                    <a:pt x="14" y="259"/>
                  </a:cubicBezTo>
                  <a:cubicBezTo>
                    <a:pt x="37" y="105"/>
                    <a:pt x="159" y="45"/>
                    <a:pt x="256" y="23"/>
                  </a:cubicBezTo>
                  <a:cubicBezTo>
                    <a:pt x="277" y="18"/>
                    <a:pt x="299" y="14"/>
                    <a:pt x="320" y="12"/>
                  </a:cubicBezTo>
                  <a:cubicBezTo>
                    <a:pt x="367" y="0"/>
                    <a:pt x="416" y="2"/>
                    <a:pt x="466" y="4"/>
                  </a:cubicBezTo>
                  <a:cubicBezTo>
                    <a:pt x="473" y="5"/>
                    <a:pt x="473" y="5"/>
                    <a:pt x="473" y="5"/>
                  </a:cubicBezTo>
                  <a:cubicBezTo>
                    <a:pt x="473" y="7"/>
                    <a:pt x="473" y="7"/>
                    <a:pt x="473" y="7"/>
                  </a:cubicBezTo>
                  <a:cubicBezTo>
                    <a:pt x="478" y="7"/>
                    <a:pt x="484" y="7"/>
                    <a:pt x="489" y="8"/>
                  </a:cubicBezTo>
                  <a:cubicBezTo>
                    <a:pt x="497" y="8"/>
                    <a:pt x="504" y="9"/>
                    <a:pt x="511" y="10"/>
                  </a:cubicBezTo>
                  <a:cubicBezTo>
                    <a:pt x="632" y="3"/>
                    <a:pt x="757" y="40"/>
                    <a:pt x="843" y="113"/>
                  </a:cubicBezTo>
                  <a:cubicBezTo>
                    <a:pt x="899" y="160"/>
                    <a:pt x="943" y="220"/>
                    <a:pt x="970" y="286"/>
                  </a:cubicBezTo>
                  <a:cubicBezTo>
                    <a:pt x="998" y="356"/>
                    <a:pt x="1005" y="429"/>
                    <a:pt x="991" y="499"/>
                  </a:cubicBezTo>
                  <a:cubicBezTo>
                    <a:pt x="978" y="563"/>
                    <a:pt x="946" y="622"/>
                    <a:pt x="898" y="673"/>
                  </a:cubicBezTo>
                  <a:cubicBezTo>
                    <a:pt x="896" y="676"/>
                    <a:pt x="894" y="679"/>
                    <a:pt x="891" y="682"/>
                  </a:cubicBezTo>
                  <a:cubicBezTo>
                    <a:pt x="859" y="725"/>
                    <a:pt x="814" y="762"/>
                    <a:pt x="759" y="789"/>
                  </a:cubicBezTo>
                  <a:cubicBezTo>
                    <a:pt x="690" y="831"/>
                    <a:pt x="611" y="853"/>
                    <a:pt x="532" y="853"/>
                  </a:cubicBezTo>
                  <a:close/>
                  <a:moveTo>
                    <a:pt x="474" y="846"/>
                  </a:moveTo>
                  <a:cubicBezTo>
                    <a:pt x="488" y="848"/>
                    <a:pt x="501" y="849"/>
                    <a:pt x="515" y="850"/>
                  </a:cubicBezTo>
                  <a:cubicBezTo>
                    <a:pt x="514" y="850"/>
                    <a:pt x="514" y="850"/>
                    <a:pt x="513" y="850"/>
                  </a:cubicBezTo>
                  <a:cubicBezTo>
                    <a:pt x="505" y="849"/>
                    <a:pt x="497" y="848"/>
                    <a:pt x="489" y="847"/>
                  </a:cubicBezTo>
                  <a:cubicBezTo>
                    <a:pt x="484" y="847"/>
                    <a:pt x="479" y="847"/>
                    <a:pt x="474" y="846"/>
                  </a:cubicBezTo>
                  <a:close/>
                  <a:moveTo>
                    <a:pt x="512" y="847"/>
                  </a:moveTo>
                  <a:cubicBezTo>
                    <a:pt x="513" y="847"/>
                    <a:pt x="513" y="847"/>
                    <a:pt x="514" y="847"/>
                  </a:cubicBezTo>
                  <a:cubicBezTo>
                    <a:pt x="584" y="853"/>
                    <a:pt x="657" y="837"/>
                    <a:pt x="722" y="805"/>
                  </a:cubicBezTo>
                  <a:cubicBezTo>
                    <a:pt x="697" y="814"/>
                    <a:pt x="672" y="821"/>
                    <a:pt x="647" y="826"/>
                  </a:cubicBezTo>
                  <a:cubicBezTo>
                    <a:pt x="626" y="832"/>
                    <a:pt x="605" y="837"/>
                    <a:pt x="583" y="841"/>
                  </a:cubicBezTo>
                  <a:cubicBezTo>
                    <a:pt x="559" y="845"/>
                    <a:pt x="535" y="847"/>
                    <a:pt x="512" y="847"/>
                  </a:cubicBezTo>
                  <a:close/>
                  <a:moveTo>
                    <a:pt x="485" y="844"/>
                  </a:moveTo>
                  <a:cubicBezTo>
                    <a:pt x="527" y="845"/>
                    <a:pt x="571" y="841"/>
                    <a:pt x="613" y="832"/>
                  </a:cubicBezTo>
                  <a:cubicBezTo>
                    <a:pt x="555" y="840"/>
                    <a:pt x="496" y="837"/>
                    <a:pt x="441" y="826"/>
                  </a:cubicBezTo>
                  <a:cubicBezTo>
                    <a:pt x="426" y="823"/>
                    <a:pt x="410" y="819"/>
                    <a:pt x="395" y="814"/>
                  </a:cubicBezTo>
                  <a:cubicBezTo>
                    <a:pt x="424" y="828"/>
                    <a:pt x="454" y="838"/>
                    <a:pt x="485" y="844"/>
                  </a:cubicBezTo>
                  <a:close/>
                  <a:moveTo>
                    <a:pt x="439" y="839"/>
                  </a:moveTo>
                  <a:cubicBezTo>
                    <a:pt x="448" y="841"/>
                    <a:pt x="457" y="842"/>
                    <a:pt x="466" y="843"/>
                  </a:cubicBezTo>
                  <a:cubicBezTo>
                    <a:pt x="435" y="835"/>
                    <a:pt x="405" y="824"/>
                    <a:pt x="377" y="808"/>
                  </a:cubicBezTo>
                  <a:cubicBezTo>
                    <a:pt x="366" y="803"/>
                    <a:pt x="354" y="798"/>
                    <a:pt x="343" y="792"/>
                  </a:cubicBezTo>
                  <a:cubicBezTo>
                    <a:pt x="335" y="789"/>
                    <a:pt x="326" y="785"/>
                    <a:pt x="318" y="781"/>
                  </a:cubicBezTo>
                  <a:cubicBezTo>
                    <a:pt x="350" y="806"/>
                    <a:pt x="386" y="825"/>
                    <a:pt x="427" y="837"/>
                  </a:cubicBezTo>
                  <a:cubicBezTo>
                    <a:pt x="431" y="838"/>
                    <a:pt x="435" y="839"/>
                    <a:pt x="439" y="839"/>
                  </a:cubicBezTo>
                  <a:close/>
                  <a:moveTo>
                    <a:pt x="136" y="621"/>
                  </a:moveTo>
                  <a:cubicBezTo>
                    <a:pt x="174" y="694"/>
                    <a:pt x="234" y="764"/>
                    <a:pt x="325" y="807"/>
                  </a:cubicBezTo>
                  <a:cubicBezTo>
                    <a:pt x="353" y="819"/>
                    <a:pt x="382" y="829"/>
                    <a:pt x="412" y="835"/>
                  </a:cubicBezTo>
                  <a:cubicBezTo>
                    <a:pt x="373" y="822"/>
                    <a:pt x="338" y="801"/>
                    <a:pt x="307" y="776"/>
                  </a:cubicBezTo>
                  <a:cubicBezTo>
                    <a:pt x="278" y="761"/>
                    <a:pt x="250" y="742"/>
                    <a:pt x="225" y="721"/>
                  </a:cubicBezTo>
                  <a:cubicBezTo>
                    <a:pt x="192" y="692"/>
                    <a:pt x="162" y="658"/>
                    <a:pt x="136" y="621"/>
                  </a:cubicBezTo>
                  <a:close/>
                  <a:moveTo>
                    <a:pt x="487" y="830"/>
                  </a:moveTo>
                  <a:cubicBezTo>
                    <a:pt x="538" y="837"/>
                    <a:pt x="592" y="835"/>
                    <a:pt x="644" y="824"/>
                  </a:cubicBezTo>
                  <a:cubicBezTo>
                    <a:pt x="699" y="808"/>
                    <a:pt x="752" y="784"/>
                    <a:pt x="797" y="750"/>
                  </a:cubicBezTo>
                  <a:cubicBezTo>
                    <a:pt x="756" y="774"/>
                    <a:pt x="710" y="793"/>
                    <a:pt x="662" y="805"/>
                  </a:cubicBezTo>
                  <a:cubicBezTo>
                    <a:pt x="649" y="808"/>
                    <a:pt x="637" y="811"/>
                    <a:pt x="624" y="813"/>
                  </a:cubicBezTo>
                  <a:cubicBezTo>
                    <a:pt x="579" y="826"/>
                    <a:pt x="532" y="833"/>
                    <a:pt x="487" y="830"/>
                  </a:cubicBezTo>
                  <a:close/>
                  <a:moveTo>
                    <a:pt x="441" y="823"/>
                  </a:moveTo>
                  <a:cubicBezTo>
                    <a:pt x="491" y="831"/>
                    <a:pt x="544" y="829"/>
                    <a:pt x="595" y="818"/>
                  </a:cubicBezTo>
                  <a:cubicBezTo>
                    <a:pt x="519" y="829"/>
                    <a:pt x="447" y="824"/>
                    <a:pt x="382" y="805"/>
                  </a:cubicBezTo>
                  <a:cubicBezTo>
                    <a:pt x="401" y="812"/>
                    <a:pt x="421" y="818"/>
                    <a:pt x="441" y="823"/>
                  </a:cubicBezTo>
                  <a:close/>
                  <a:moveTo>
                    <a:pt x="364" y="797"/>
                  </a:moveTo>
                  <a:cubicBezTo>
                    <a:pt x="442" y="823"/>
                    <a:pt x="531" y="828"/>
                    <a:pt x="624" y="810"/>
                  </a:cubicBezTo>
                  <a:cubicBezTo>
                    <a:pt x="686" y="792"/>
                    <a:pt x="744" y="759"/>
                    <a:pt x="789" y="714"/>
                  </a:cubicBezTo>
                  <a:cubicBezTo>
                    <a:pt x="811" y="692"/>
                    <a:pt x="829" y="669"/>
                    <a:pt x="844" y="645"/>
                  </a:cubicBezTo>
                  <a:cubicBezTo>
                    <a:pt x="797" y="682"/>
                    <a:pt x="747" y="709"/>
                    <a:pt x="708" y="727"/>
                  </a:cubicBezTo>
                  <a:cubicBezTo>
                    <a:pt x="577" y="788"/>
                    <a:pt x="439" y="788"/>
                    <a:pt x="337" y="728"/>
                  </a:cubicBezTo>
                  <a:cubicBezTo>
                    <a:pt x="227" y="663"/>
                    <a:pt x="174" y="547"/>
                    <a:pt x="156" y="427"/>
                  </a:cubicBezTo>
                  <a:cubicBezTo>
                    <a:pt x="163" y="512"/>
                    <a:pt x="192" y="597"/>
                    <a:pt x="239" y="670"/>
                  </a:cubicBezTo>
                  <a:cubicBezTo>
                    <a:pt x="273" y="724"/>
                    <a:pt x="316" y="767"/>
                    <a:pt x="364" y="797"/>
                  </a:cubicBezTo>
                  <a:close/>
                  <a:moveTo>
                    <a:pt x="818" y="738"/>
                  </a:moveTo>
                  <a:cubicBezTo>
                    <a:pt x="778" y="771"/>
                    <a:pt x="730" y="797"/>
                    <a:pt x="678" y="816"/>
                  </a:cubicBezTo>
                  <a:cubicBezTo>
                    <a:pt x="701" y="810"/>
                    <a:pt x="723" y="802"/>
                    <a:pt x="744" y="793"/>
                  </a:cubicBezTo>
                  <a:cubicBezTo>
                    <a:pt x="771" y="777"/>
                    <a:pt x="797" y="758"/>
                    <a:pt x="820" y="736"/>
                  </a:cubicBezTo>
                  <a:cubicBezTo>
                    <a:pt x="820" y="737"/>
                    <a:pt x="819" y="737"/>
                    <a:pt x="818" y="738"/>
                  </a:cubicBezTo>
                  <a:close/>
                  <a:moveTo>
                    <a:pt x="850" y="640"/>
                  </a:moveTo>
                  <a:cubicBezTo>
                    <a:pt x="834" y="667"/>
                    <a:pt x="814" y="692"/>
                    <a:pt x="791" y="715"/>
                  </a:cubicBezTo>
                  <a:cubicBezTo>
                    <a:pt x="752" y="755"/>
                    <a:pt x="701" y="786"/>
                    <a:pt x="647" y="805"/>
                  </a:cubicBezTo>
                  <a:cubicBezTo>
                    <a:pt x="652" y="804"/>
                    <a:pt x="657" y="803"/>
                    <a:pt x="661" y="802"/>
                  </a:cubicBezTo>
                  <a:cubicBezTo>
                    <a:pt x="712" y="789"/>
                    <a:pt x="767" y="767"/>
                    <a:pt x="816" y="735"/>
                  </a:cubicBezTo>
                  <a:cubicBezTo>
                    <a:pt x="817" y="735"/>
                    <a:pt x="818" y="734"/>
                    <a:pt x="819" y="733"/>
                  </a:cubicBezTo>
                  <a:cubicBezTo>
                    <a:pt x="832" y="723"/>
                    <a:pt x="844" y="712"/>
                    <a:pt x="854" y="700"/>
                  </a:cubicBezTo>
                  <a:cubicBezTo>
                    <a:pt x="864" y="689"/>
                    <a:pt x="873" y="677"/>
                    <a:pt x="881" y="665"/>
                  </a:cubicBezTo>
                  <a:cubicBezTo>
                    <a:pt x="886" y="658"/>
                    <a:pt x="890" y="650"/>
                    <a:pt x="894" y="643"/>
                  </a:cubicBezTo>
                  <a:cubicBezTo>
                    <a:pt x="905" y="620"/>
                    <a:pt x="914" y="596"/>
                    <a:pt x="919" y="571"/>
                  </a:cubicBezTo>
                  <a:cubicBezTo>
                    <a:pt x="899" y="596"/>
                    <a:pt x="875" y="620"/>
                    <a:pt x="850" y="640"/>
                  </a:cubicBezTo>
                  <a:close/>
                  <a:moveTo>
                    <a:pt x="351" y="792"/>
                  </a:moveTo>
                  <a:cubicBezTo>
                    <a:pt x="352" y="792"/>
                    <a:pt x="353" y="793"/>
                    <a:pt x="354" y="793"/>
                  </a:cubicBezTo>
                  <a:cubicBezTo>
                    <a:pt x="309" y="763"/>
                    <a:pt x="269" y="722"/>
                    <a:pt x="236" y="671"/>
                  </a:cubicBezTo>
                  <a:cubicBezTo>
                    <a:pt x="181" y="586"/>
                    <a:pt x="152" y="484"/>
                    <a:pt x="151" y="386"/>
                  </a:cubicBezTo>
                  <a:cubicBezTo>
                    <a:pt x="150" y="367"/>
                    <a:pt x="149" y="348"/>
                    <a:pt x="149" y="328"/>
                  </a:cubicBezTo>
                  <a:cubicBezTo>
                    <a:pt x="138" y="406"/>
                    <a:pt x="144" y="490"/>
                    <a:pt x="170" y="566"/>
                  </a:cubicBezTo>
                  <a:cubicBezTo>
                    <a:pt x="188" y="622"/>
                    <a:pt x="222" y="686"/>
                    <a:pt x="271" y="738"/>
                  </a:cubicBezTo>
                  <a:cubicBezTo>
                    <a:pt x="289" y="754"/>
                    <a:pt x="307" y="767"/>
                    <a:pt x="326" y="779"/>
                  </a:cubicBezTo>
                  <a:cubicBezTo>
                    <a:pt x="334" y="784"/>
                    <a:pt x="342" y="788"/>
                    <a:pt x="351" y="792"/>
                  </a:cubicBezTo>
                  <a:close/>
                  <a:moveTo>
                    <a:pt x="308" y="773"/>
                  </a:moveTo>
                  <a:cubicBezTo>
                    <a:pt x="313" y="776"/>
                    <a:pt x="318" y="778"/>
                    <a:pt x="323" y="781"/>
                  </a:cubicBezTo>
                  <a:cubicBezTo>
                    <a:pt x="314" y="776"/>
                    <a:pt x="306" y="770"/>
                    <a:pt x="298" y="764"/>
                  </a:cubicBezTo>
                  <a:cubicBezTo>
                    <a:pt x="301" y="767"/>
                    <a:pt x="305" y="770"/>
                    <a:pt x="308" y="773"/>
                  </a:cubicBezTo>
                  <a:close/>
                  <a:moveTo>
                    <a:pt x="846" y="718"/>
                  </a:moveTo>
                  <a:cubicBezTo>
                    <a:pt x="839" y="726"/>
                    <a:pt x="832" y="733"/>
                    <a:pt x="824" y="740"/>
                  </a:cubicBezTo>
                  <a:cubicBezTo>
                    <a:pt x="811" y="752"/>
                    <a:pt x="797" y="763"/>
                    <a:pt x="782" y="773"/>
                  </a:cubicBezTo>
                  <a:cubicBezTo>
                    <a:pt x="826" y="749"/>
                    <a:pt x="861" y="718"/>
                    <a:pt x="888" y="683"/>
                  </a:cubicBezTo>
                  <a:cubicBezTo>
                    <a:pt x="882" y="688"/>
                    <a:pt x="877" y="693"/>
                    <a:pt x="871" y="698"/>
                  </a:cubicBezTo>
                  <a:cubicBezTo>
                    <a:pt x="863" y="705"/>
                    <a:pt x="854" y="712"/>
                    <a:pt x="846" y="718"/>
                  </a:cubicBezTo>
                  <a:close/>
                  <a:moveTo>
                    <a:pt x="154" y="386"/>
                  </a:moveTo>
                  <a:cubicBezTo>
                    <a:pt x="165" y="519"/>
                    <a:pt x="217" y="654"/>
                    <a:pt x="339" y="726"/>
                  </a:cubicBezTo>
                  <a:cubicBezTo>
                    <a:pt x="440" y="785"/>
                    <a:pt x="577" y="785"/>
                    <a:pt x="707" y="725"/>
                  </a:cubicBezTo>
                  <a:cubicBezTo>
                    <a:pt x="747" y="706"/>
                    <a:pt x="800" y="677"/>
                    <a:pt x="848" y="638"/>
                  </a:cubicBezTo>
                  <a:cubicBezTo>
                    <a:pt x="905" y="543"/>
                    <a:pt x="915" y="428"/>
                    <a:pt x="873" y="317"/>
                  </a:cubicBezTo>
                  <a:cubicBezTo>
                    <a:pt x="871" y="313"/>
                    <a:pt x="870" y="309"/>
                    <a:pt x="868" y="306"/>
                  </a:cubicBezTo>
                  <a:cubicBezTo>
                    <a:pt x="810" y="211"/>
                    <a:pt x="709" y="137"/>
                    <a:pt x="585" y="102"/>
                  </a:cubicBezTo>
                  <a:cubicBezTo>
                    <a:pt x="495" y="76"/>
                    <a:pt x="404" y="67"/>
                    <a:pt x="322" y="76"/>
                  </a:cubicBezTo>
                  <a:cubicBezTo>
                    <a:pt x="289" y="92"/>
                    <a:pt x="260" y="112"/>
                    <a:pt x="236" y="135"/>
                  </a:cubicBezTo>
                  <a:cubicBezTo>
                    <a:pt x="211" y="164"/>
                    <a:pt x="191" y="198"/>
                    <a:pt x="178" y="235"/>
                  </a:cubicBezTo>
                  <a:cubicBezTo>
                    <a:pt x="161" y="282"/>
                    <a:pt x="153" y="334"/>
                    <a:pt x="154" y="386"/>
                  </a:cubicBezTo>
                  <a:close/>
                  <a:moveTo>
                    <a:pt x="126" y="601"/>
                  </a:moveTo>
                  <a:cubicBezTo>
                    <a:pt x="154" y="645"/>
                    <a:pt x="188" y="686"/>
                    <a:pt x="227" y="719"/>
                  </a:cubicBezTo>
                  <a:cubicBezTo>
                    <a:pt x="249" y="738"/>
                    <a:pt x="272" y="754"/>
                    <a:pt x="298" y="768"/>
                  </a:cubicBezTo>
                  <a:cubicBezTo>
                    <a:pt x="291" y="762"/>
                    <a:pt x="284" y="756"/>
                    <a:pt x="278" y="749"/>
                  </a:cubicBezTo>
                  <a:cubicBezTo>
                    <a:pt x="228" y="708"/>
                    <a:pt x="187" y="655"/>
                    <a:pt x="158" y="593"/>
                  </a:cubicBezTo>
                  <a:cubicBezTo>
                    <a:pt x="148" y="571"/>
                    <a:pt x="138" y="549"/>
                    <a:pt x="130" y="526"/>
                  </a:cubicBezTo>
                  <a:cubicBezTo>
                    <a:pt x="81" y="388"/>
                    <a:pt x="88" y="245"/>
                    <a:pt x="149" y="145"/>
                  </a:cubicBezTo>
                  <a:cubicBezTo>
                    <a:pt x="155" y="136"/>
                    <a:pt x="160" y="128"/>
                    <a:pt x="167" y="120"/>
                  </a:cubicBezTo>
                  <a:cubicBezTo>
                    <a:pt x="159" y="127"/>
                    <a:pt x="151" y="134"/>
                    <a:pt x="143" y="142"/>
                  </a:cubicBezTo>
                  <a:cubicBezTo>
                    <a:pt x="62" y="225"/>
                    <a:pt x="59" y="368"/>
                    <a:pt x="83" y="474"/>
                  </a:cubicBezTo>
                  <a:cubicBezTo>
                    <a:pt x="91" y="509"/>
                    <a:pt x="102" y="546"/>
                    <a:pt x="119" y="584"/>
                  </a:cubicBezTo>
                  <a:cubicBezTo>
                    <a:pt x="120" y="586"/>
                    <a:pt x="122" y="588"/>
                    <a:pt x="124" y="589"/>
                  </a:cubicBezTo>
                  <a:cubicBezTo>
                    <a:pt x="122" y="591"/>
                    <a:pt x="122" y="591"/>
                    <a:pt x="122" y="591"/>
                  </a:cubicBezTo>
                  <a:cubicBezTo>
                    <a:pt x="122" y="591"/>
                    <a:pt x="122" y="591"/>
                    <a:pt x="122" y="591"/>
                  </a:cubicBezTo>
                  <a:cubicBezTo>
                    <a:pt x="123" y="594"/>
                    <a:pt x="125" y="598"/>
                    <a:pt x="126" y="601"/>
                  </a:cubicBezTo>
                  <a:close/>
                  <a:moveTo>
                    <a:pt x="833" y="728"/>
                  </a:moveTo>
                  <a:cubicBezTo>
                    <a:pt x="829" y="732"/>
                    <a:pt x="825" y="736"/>
                    <a:pt x="820" y="740"/>
                  </a:cubicBezTo>
                  <a:cubicBezTo>
                    <a:pt x="821" y="739"/>
                    <a:pt x="822" y="738"/>
                    <a:pt x="822" y="738"/>
                  </a:cubicBezTo>
                  <a:cubicBezTo>
                    <a:pt x="826" y="734"/>
                    <a:pt x="830" y="731"/>
                    <a:pt x="833" y="727"/>
                  </a:cubicBezTo>
                  <a:cubicBezTo>
                    <a:pt x="833" y="727"/>
                    <a:pt x="833" y="728"/>
                    <a:pt x="833" y="728"/>
                  </a:cubicBezTo>
                  <a:close/>
                  <a:moveTo>
                    <a:pt x="161" y="592"/>
                  </a:moveTo>
                  <a:cubicBezTo>
                    <a:pt x="185" y="640"/>
                    <a:pt x="216" y="683"/>
                    <a:pt x="251" y="719"/>
                  </a:cubicBezTo>
                  <a:cubicBezTo>
                    <a:pt x="211" y="670"/>
                    <a:pt x="183" y="615"/>
                    <a:pt x="167" y="567"/>
                  </a:cubicBezTo>
                  <a:cubicBezTo>
                    <a:pt x="140" y="485"/>
                    <a:pt x="134" y="394"/>
                    <a:pt x="149" y="310"/>
                  </a:cubicBezTo>
                  <a:cubicBezTo>
                    <a:pt x="150" y="275"/>
                    <a:pt x="154" y="240"/>
                    <a:pt x="159" y="208"/>
                  </a:cubicBezTo>
                  <a:cubicBezTo>
                    <a:pt x="165" y="177"/>
                    <a:pt x="172" y="146"/>
                    <a:pt x="185" y="117"/>
                  </a:cubicBezTo>
                  <a:cubicBezTo>
                    <a:pt x="106" y="205"/>
                    <a:pt x="106" y="336"/>
                    <a:pt x="110" y="392"/>
                  </a:cubicBezTo>
                  <a:cubicBezTo>
                    <a:pt x="116" y="465"/>
                    <a:pt x="133" y="532"/>
                    <a:pt x="161" y="592"/>
                  </a:cubicBezTo>
                  <a:close/>
                  <a:moveTo>
                    <a:pt x="853" y="706"/>
                  </a:moveTo>
                  <a:cubicBezTo>
                    <a:pt x="850" y="710"/>
                    <a:pt x="846" y="714"/>
                    <a:pt x="843" y="717"/>
                  </a:cubicBezTo>
                  <a:cubicBezTo>
                    <a:pt x="843" y="717"/>
                    <a:pt x="843" y="717"/>
                    <a:pt x="843" y="717"/>
                  </a:cubicBezTo>
                  <a:cubicBezTo>
                    <a:pt x="847" y="713"/>
                    <a:pt x="850" y="710"/>
                    <a:pt x="853" y="706"/>
                  </a:cubicBezTo>
                  <a:close/>
                  <a:moveTo>
                    <a:pt x="878" y="677"/>
                  </a:moveTo>
                  <a:cubicBezTo>
                    <a:pt x="871" y="688"/>
                    <a:pt x="863" y="698"/>
                    <a:pt x="854" y="708"/>
                  </a:cubicBezTo>
                  <a:cubicBezTo>
                    <a:pt x="869" y="697"/>
                    <a:pt x="883" y="685"/>
                    <a:pt x="896" y="671"/>
                  </a:cubicBezTo>
                  <a:cubicBezTo>
                    <a:pt x="924" y="630"/>
                    <a:pt x="940" y="583"/>
                    <a:pt x="945" y="531"/>
                  </a:cubicBezTo>
                  <a:cubicBezTo>
                    <a:pt x="945" y="531"/>
                    <a:pt x="944" y="532"/>
                    <a:pt x="944" y="533"/>
                  </a:cubicBezTo>
                  <a:cubicBezTo>
                    <a:pt x="941" y="551"/>
                    <a:pt x="936" y="568"/>
                    <a:pt x="929" y="586"/>
                  </a:cubicBezTo>
                  <a:cubicBezTo>
                    <a:pt x="918" y="618"/>
                    <a:pt x="900" y="648"/>
                    <a:pt x="878" y="677"/>
                  </a:cubicBezTo>
                  <a:close/>
                  <a:moveTo>
                    <a:pt x="948" y="525"/>
                  </a:moveTo>
                  <a:cubicBezTo>
                    <a:pt x="945" y="575"/>
                    <a:pt x="930" y="620"/>
                    <a:pt x="905" y="661"/>
                  </a:cubicBezTo>
                  <a:cubicBezTo>
                    <a:pt x="945" y="617"/>
                    <a:pt x="975" y="563"/>
                    <a:pt x="989" y="498"/>
                  </a:cubicBezTo>
                  <a:cubicBezTo>
                    <a:pt x="1017" y="361"/>
                    <a:pt x="960" y="214"/>
                    <a:pt x="841" y="115"/>
                  </a:cubicBezTo>
                  <a:cubicBezTo>
                    <a:pt x="759" y="46"/>
                    <a:pt x="642" y="9"/>
                    <a:pt x="526" y="12"/>
                  </a:cubicBezTo>
                  <a:cubicBezTo>
                    <a:pt x="563" y="18"/>
                    <a:pt x="601" y="28"/>
                    <a:pt x="637" y="43"/>
                  </a:cubicBezTo>
                  <a:cubicBezTo>
                    <a:pt x="724" y="61"/>
                    <a:pt x="805" y="100"/>
                    <a:pt x="866" y="155"/>
                  </a:cubicBezTo>
                  <a:cubicBezTo>
                    <a:pt x="947" y="229"/>
                    <a:pt x="985" y="326"/>
                    <a:pt x="975" y="434"/>
                  </a:cubicBezTo>
                  <a:cubicBezTo>
                    <a:pt x="972" y="467"/>
                    <a:pt x="962" y="497"/>
                    <a:pt x="948" y="525"/>
                  </a:cubicBezTo>
                  <a:close/>
                  <a:moveTo>
                    <a:pt x="896" y="644"/>
                  </a:moveTo>
                  <a:cubicBezTo>
                    <a:pt x="895" y="648"/>
                    <a:pt x="893" y="652"/>
                    <a:pt x="890" y="656"/>
                  </a:cubicBezTo>
                  <a:cubicBezTo>
                    <a:pt x="915" y="620"/>
                    <a:pt x="932" y="580"/>
                    <a:pt x="940" y="539"/>
                  </a:cubicBezTo>
                  <a:cubicBezTo>
                    <a:pt x="938" y="543"/>
                    <a:pt x="935" y="548"/>
                    <a:pt x="932" y="552"/>
                  </a:cubicBezTo>
                  <a:cubicBezTo>
                    <a:pt x="925" y="584"/>
                    <a:pt x="913" y="615"/>
                    <a:pt x="896" y="644"/>
                  </a:cubicBezTo>
                  <a:close/>
                  <a:moveTo>
                    <a:pt x="877" y="320"/>
                  </a:moveTo>
                  <a:cubicBezTo>
                    <a:pt x="902" y="389"/>
                    <a:pt x="908" y="461"/>
                    <a:pt x="894" y="529"/>
                  </a:cubicBezTo>
                  <a:cubicBezTo>
                    <a:pt x="887" y="565"/>
                    <a:pt x="873" y="600"/>
                    <a:pt x="854" y="633"/>
                  </a:cubicBezTo>
                  <a:cubicBezTo>
                    <a:pt x="878" y="613"/>
                    <a:pt x="901" y="590"/>
                    <a:pt x="920" y="565"/>
                  </a:cubicBezTo>
                  <a:cubicBezTo>
                    <a:pt x="931" y="505"/>
                    <a:pt x="926" y="442"/>
                    <a:pt x="903" y="377"/>
                  </a:cubicBezTo>
                  <a:cubicBezTo>
                    <a:pt x="896" y="358"/>
                    <a:pt x="887" y="339"/>
                    <a:pt x="877" y="320"/>
                  </a:cubicBezTo>
                  <a:close/>
                  <a:moveTo>
                    <a:pt x="923" y="566"/>
                  </a:moveTo>
                  <a:cubicBezTo>
                    <a:pt x="920" y="579"/>
                    <a:pt x="917" y="592"/>
                    <a:pt x="912" y="605"/>
                  </a:cubicBezTo>
                  <a:cubicBezTo>
                    <a:pt x="919" y="590"/>
                    <a:pt x="924" y="574"/>
                    <a:pt x="928" y="558"/>
                  </a:cubicBezTo>
                  <a:cubicBezTo>
                    <a:pt x="926" y="561"/>
                    <a:pt x="924" y="563"/>
                    <a:pt x="923" y="566"/>
                  </a:cubicBezTo>
                  <a:close/>
                  <a:moveTo>
                    <a:pt x="112" y="578"/>
                  </a:moveTo>
                  <a:cubicBezTo>
                    <a:pt x="113" y="578"/>
                    <a:pt x="113" y="579"/>
                    <a:pt x="114" y="579"/>
                  </a:cubicBezTo>
                  <a:cubicBezTo>
                    <a:pt x="99" y="543"/>
                    <a:pt x="88" y="507"/>
                    <a:pt x="81" y="475"/>
                  </a:cubicBezTo>
                  <a:cubicBezTo>
                    <a:pt x="67" y="415"/>
                    <a:pt x="64" y="353"/>
                    <a:pt x="71" y="299"/>
                  </a:cubicBezTo>
                  <a:cubicBezTo>
                    <a:pt x="80" y="232"/>
                    <a:pt x="103" y="179"/>
                    <a:pt x="141" y="140"/>
                  </a:cubicBezTo>
                  <a:cubicBezTo>
                    <a:pt x="149" y="132"/>
                    <a:pt x="157" y="125"/>
                    <a:pt x="165" y="118"/>
                  </a:cubicBezTo>
                  <a:cubicBezTo>
                    <a:pt x="75" y="162"/>
                    <a:pt x="33" y="250"/>
                    <a:pt x="45" y="375"/>
                  </a:cubicBezTo>
                  <a:cubicBezTo>
                    <a:pt x="52" y="443"/>
                    <a:pt x="76" y="514"/>
                    <a:pt x="112" y="578"/>
                  </a:cubicBezTo>
                  <a:close/>
                  <a:moveTo>
                    <a:pt x="304" y="17"/>
                  </a:moveTo>
                  <a:cubicBezTo>
                    <a:pt x="288" y="19"/>
                    <a:pt x="272" y="22"/>
                    <a:pt x="257" y="25"/>
                  </a:cubicBezTo>
                  <a:cubicBezTo>
                    <a:pt x="160" y="48"/>
                    <a:pt x="39" y="107"/>
                    <a:pt x="16" y="259"/>
                  </a:cubicBezTo>
                  <a:cubicBezTo>
                    <a:pt x="0" y="368"/>
                    <a:pt x="35" y="489"/>
                    <a:pt x="104" y="569"/>
                  </a:cubicBezTo>
                  <a:cubicBezTo>
                    <a:pt x="71" y="507"/>
                    <a:pt x="49" y="440"/>
                    <a:pt x="43" y="375"/>
                  </a:cubicBezTo>
                  <a:cubicBezTo>
                    <a:pt x="37" y="316"/>
                    <a:pt x="43" y="265"/>
                    <a:pt x="61" y="223"/>
                  </a:cubicBezTo>
                  <a:cubicBezTo>
                    <a:pt x="81" y="175"/>
                    <a:pt x="116" y="138"/>
                    <a:pt x="165" y="115"/>
                  </a:cubicBezTo>
                  <a:cubicBezTo>
                    <a:pt x="168" y="114"/>
                    <a:pt x="171" y="112"/>
                    <a:pt x="173" y="111"/>
                  </a:cubicBezTo>
                  <a:cubicBezTo>
                    <a:pt x="174" y="111"/>
                    <a:pt x="175" y="110"/>
                    <a:pt x="176" y="109"/>
                  </a:cubicBezTo>
                  <a:cubicBezTo>
                    <a:pt x="186" y="97"/>
                    <a:pt x="198" y="86"/>
                    <a:pt x="211" y="76"/>
                  </a:cubicBezTo>
                  <a:cubicBezTo>
                    <a:pt x="223" y="61"/>
                    <a:pt x="238" y="48"/>
                    <a:pt x="256" y="38"/>
                  </a:cubicBezTo>
                  <a:cubicBezTo>
                    <a:pt x="272" y="29"/>
                    <a:pt x="288" y="22"/>
                    <a:pt x="304" y="17"/>
                  </a:cubicBezTo>
                  <a:close/>
                  <a:moveTo>
                    <a:pt x="870" y="303"/>
                  </a:moveTo>
                  <a:cubicBezTo>
                    <a:pt x="884" y="326"/>
                    <a:pt x="896" y="351"/>
                    <a:pt x="905" y="376"/>
                  </a:cubicBezTo>
                  <a:cubicBezTo>
                    <a:pt x="928" y="439"/>
                    <a:pt x="934" y="501"/>
                    <a:pt x="924" y="559"/>
                  </a:cubicBezTo>
                  <a:cubicBezTo>
                    <a:pt x="926" y="557"/>
                    <a:pt x="928" y="554"/>
                    <a:pt x="930" y="550"/>
                  </a:cubicBezTo>
                  <a:cubicBezTo>
                    <a:pt x="939" y="512"/>
                    <a:pt x="942" y="472"/>
                    <a:pt x="938" y="432"/>
                  </a:cubicBezTo>
                  <a:cubicBezTo>
                    <a:pt x="916" y="332"/>
                    <a:pt x="853" y="242"/>
                    <a:pt x="785" y="178"/>
                  </a:cubicBezTo>
                  <a:cubicBezTo>
                    <a:pt x="822" y="215"/>
                    <a:pt x="851" y="258"/>
                    <a:pt x="870" y="303"/>
                  </a:cubicBezTo>
                  <a:close/>
                  <a:moveTo>
                    <a:pt x="942" y="453"/>
                  </a:moveTo>
                  <a:cubicBezTo>
                    <a:pt x="943" y="484"/>
                    <a:pt x="940" y="514"/>
                    <a:pt x="934" y="544"/>
                  </a:cubicBezTo>
                  <a:cubicBezTo>
                    <a:pt x="937" y="540"/>
                    <a:pt x="939" y="536"/>
                    <a:pt x="942" y="531"/>
                  </a:cubicBezTo>
                  <a:cubicBezTo>
                    <a:pt x="944" y="518"/>
                    <a:pt x="945" y="505"/>
                    <a:pt x="946" y="491"/>
                  </a:cubicBezTo>
                  <a:cubicBezTo>
                    <a:pt x="945" y="479"/>
                    <a:pt x="944" y="466"/>
                    <a:pt x="942" y="453"/>
                  </a:cubicBezTo>
                  <a:close/>
                  <a:moveTo>
                    <a:pt x="945" y="523"/>
                  </a:moveTo>
                  <a:cubicBezTo>
                    <a:pt x="945" y="524"/>
                    <a:pt x="945" y="524"/>
                    <a:pt x="945" y="524"/>
                  </a:cubicBezTo>
                  <a:cubicBezTo>
                    <a:pt x="945" y="524"/>
                    <a:pt x="945" y="524"/>
                    <a:pt x="945" y="524"/>
                  </a:cubicBezTo>
                  <a:cubicBezTo>
                    <a:pt x="945" y="524"/>
                    <a:pt x="945" y="523"/>
                    <a:pt x="945" y="523"/>
                  </a:cubicBezTo>
                  <a:close/>
                  <a:moveTo>
                    <a:pt x="176" y="113"/>
                  </a:moveTo>
                  <a:cubicBezTo>
                    <a:pt x="167" y="123"/>
                    <a:pt x="159" y="135"/>
                    <a:pt x="152" y="147"/>
                  </a:cubicBezTo>
                  <a:cubicBezTo>
                    <a:pt x="91" y="245"/>
                    <a:pt x="84" y="385"/>
                    <a:pt x="131" y="521"/>
                  </a:cubicBezTo>
                  <a:cubicBezTo>
                    <a:pt x="119" y="480"/>
                    <a:pt x="111" y="437"/>
                    <a:pt x="107" y="392"/>
                  </a:cubicBezTo>
                  <a:cubicBezTo>
                    <a:pt x="103" y="334"/>
                    <a:pt x="103" y="197"/>
                    <a:pt x="189" y="109"/>
                  </a:cubicBezTo>
                  <a:cubicBezTo>
                    <a:pt x="190" y="108"/>
                    <a:pt x="190" y="108"/>
                    <a:pt x="190" y="107"/>
                  </a:cubicBezTo>
                  <a:cubicBezTo>
                    <a:pt x="186" y="109"/>
                    <a:pt x="181" y="111"/>
                    <a:pt x="176" y="113"/>
                  </a:cubicBezTo>
                  <a:close/>
                  <a:moveTo>
                    <a:pt x="948" y="491"/>
                  </a:moveTo>
                  <a:cubicBezTo>
                    <a:pt x="949" y="497"/>
                    <a:pt x="949" y="503"/>
                    <a:pt x="949" y="510"/>
                  </a:cubicBezTo>
                  <a:cubicBezTo>
                    <a:pt x="949" y="512"/>
                    <a:pt x="948" y="515"/>
                    <a:pt x="948" y="518"/>
                  </a:cubicBezTo>
                  <a:cubicBezTo>
                    <a:pt x="961" y="492"/>
                    <a:pt x="969" y="464"/>
                    <a:pt x="972" y="434"/>
                  </a:cubicBezTo>
                  <a:cubicBezTo>
                    <a:pt x="982" y="326"/>
                    <a:pt x="945" y="231"/>
                    <a:pt x="864" y="157"/>
                  </a:cubicBezTo>
                  <a:cubicBezTo>
                    <a:pt x="807" y="106"/>
                    <a:pt x="732" y="68"/>
                    <a:pt x="651" y="49"/>
                  </a:cubicBezTo>
                  <a:cubicBezTo>
                    <a:pt x="673" y="59"/>
                    <a:pt x="694" y="70"/>
                    <a:pt x="715" y="82"/>
                  </a:cubicBezTo>
                  <a:cubicBezTo>
                    <a:pt x="784" y="125"/>
                    <a:pt x="842" y="183"/>
                    <a:pt x="882" y="250"/>
                  </a:cubicBezTo>
                  <a:cubicBezTo>
                    <a:pt x="901" y="282"/>
                    <a:pt x="915" y="316"/>
                    <a:pt x="925" y="350"/>
                  </a:cubicBezTo>
                  <a:cubicBezTo>
                    <a:pt x="930" y="362"/>
                    <a:pt x="934" y="376"/>
                    <a:pt x="937" y="389"/>
                  </a:cubicBezTo>
                  <a:cubicBezTo>
                    <a:pt x="946" y="423"/>
                    <a:pt x="950" y="457"/>
                    <a:pt x="948" y="491"/>
                  </a:cubicBezTo>
                  <a:close/>
                  <a:moveTo>
                    <a:pt x="941" y="432"/>
                  </a:moveTo>
                  <a:cubicBezTo>
                    <a:pt x="943" y="441"/>
                    <a:pt x="944" y="449"/>
                    <a:pt x="945" y="458"/>
                  </a:cubicBezTo>
                  <a:cubicBezTo>
                    <a:pt x="944" y="438"/>
                    <a:pt x="941" y="418"/>
                    <a:pt x="936" y="397"/>
                  </a:cubicBezTo>
                  <a:cubicBezTo>
                    <a:pt x="938" y="409"/>
                    <a:pt x="940" y="421"/>
                    <a:pt x="941" y="432"/>
                  </a:cubicBezTo>
                  <a:close/>
                  <a:moveTo>
                    <a:pt x="541" y="34"/>
                  </a:moveTo>
                  <a:cubicBezTo>
                    <a:pt x="609" y="54"/>
                    <a:pt x="674" y="86"/>
                    <a:pt x="732" y="129"/>
                  </a:cubicBezTo>
                  <a:cubicBezTo>
                    <a:pt x="792" y="174"/>
                    <a:pt x="847" y="233"/>
                    <a:pt x="885" y="295"/>
                  </a:cubicBezTo>
                  <a:cubicBezTo>
                    <a:pt x="908" y="334"/>
                    <a:pt x="925" y="373"/>
                    <a:pt x="936" y="412"/>
                  </a:cubicBezTo>
                  <a:cubicBezTo>
                    <a:pt x="933" y="391"/>
                    <a:pt x="929" y="370"/>
                    <a:pt x="922" y="349"/>
                  </a:cubicBezTo>
                  <a:cubicBezTo>
                    <a:pt x="874" y="210"/>
                    <a:pt x="766" y="101"/>
                    <a:pt x="623" y="48"/>
                  </a:cubicBezTo>
                  <a:cubicBezTo>
                    <a:pt x="613" y="44"/>
                    <a:pt x="603" y="41"/>
                    <a:pt x="593" y="38"/>
                  </a:cubicBezTo>
                  <a:cubicBezTo>
                    <a:pt x="576" y="36"/>
                    <a:pt x="558" y="34"/>
                    <a:pt x="541" y="34"/>
                  </a:cubicBezTo>
                  <a:close/>
                  <a:moveTo>
                    <a:pt x="152" y="310"/>
                  </a:moveTo>
                  <a:cubicBezTo>
                    <a:pt x="151" y="325"/>
                    <a:pt x="151" y="339"/>
                    <a:pt x="152" y="353"/>
                  </a:cubicBezTo>
                  <a:cubicBezTo>
                    <a:pt x="154" y="312"/>
                    <a:pt x="162" y="272"/>
                    <a:pt x="175" y="234"/>
                  </a:cubicBezTo>
                  <a:cubicBezTo>
                    <a:pt x="184" y="209"/>
                    <a:pt x="196" y="185"/>
                    <a:pt x="211" y="164"/>
                  </a:cubicBezTo>
                  <a:cubicBezTo>
                    <a:pt x="198" y="181"/>
                    <a:pt x="187" y="199"/>
                    <a:pt x="179" y="219"/>
                  </a:cubicBezTo>
                  <a:cubicBezTo>
                    <a:pt x="167" y="248"/>
                    <a:pt x="158" y="279"/>
                    <a:pt x="152" y="310"/>
                  </a:cubicBezTo>
                  <a:close/>
                  <a:moveTo>
                    <a:pt x="191" y="110"/>
                  </a:moveTo>
                  <a:cubicBezTo>
                    <a:pt x="176" y="141"/>
                    <a:pt x="168" y="175"/>
                    <a:pt x="162" y="209"/>
                  </a:cubicBezTo>
                  <a:cubicBezTo>
                    <a:pt x="157" y="236"/>
                    <a:pt x="154" y="264"/>
                    <a:pt x="153" y="293"/>
                  </a:cubicBezTo>
                  <a:cubicBezTo>
                    <a:pt x="158" y="267"/>
                    <a:pt x="166" y="242"/>
                    <a:pt x="176" y="218"/>
                  </a:cubicBezTo>
                  <a:cubicBezTo>
                    <a:pt x="190" y="185"/>
                    <a:pt x="210" y="156"/>
                    <a:pt x="236" y="131"/>
                  </a:cubicBezTo>
                  <a:cubicBezTo>
                    <a:pt x="254" y="111"/>
                    <a:pt x="273" y="94"/>
                    <a:pt x="295" y="79"/>
                  </a:cubicBezTo>
                  <a:cubicBezTo>
                    <a:pt x="261" y="84"/>
                    <a:pt x="228" y="93"/>
                    <a:pt x="198" y="104"/>
                  </a:cubicBezTo>
                  <a:cubicBezTo>
                    <a:pt x="196" y="106"/>
                    <a:pt x="194" y="108"/>
                    <a:pt x="191" y="110"/>
                  </a:cubicBezTo>
                  <a:close/>
                  <a:moveTo>
                    <a:pt x="384" y="70"/>
                  </a:moveTo>
                  <a:cubicBezTo>
                    <a:pt x="449" y="70"/>
                    <a:pt x="517" y="80"/>
                    <a:pt x="586" y="99"/>
                  </a:cubicBezTo>
                  <a:cubicBezTo>
                    <a:pt x="658" y="120"/>
                    <a:pt x="725" y="155"/>
                    <a:pt x="779" y="200"/>
                  </a:cubicBezTo>
                  <a:cubicBezTo>
                    <a:pt x="811" y="226"/>
                    <a:pt x="838" y="256"/>
                    <a:pt x="860" y="288"/>
                  </a:cubicBezTo>
                  <a:cubicBezTo>
                    <a:pt x="802" y="168"/>
                    <a:pt x="674" y="73"/>
                    <a:pt x="525" y="42"/>
                  </a:cubicBezTo>
                  <a:cubicBezTo>
                    <a:pt x="511" y="39"/>
                    <a:pt x="496" y="37"/>
                    <a:pt x="482" y="35"/>
                  </a:cubicBezTo>
                  <a:cubicBezTo>
                    <a:pt x="463" y="36"/>
                    <a:pt x="444" y="39"/>
                    <a:pt x="426" y="42"/>
                  </a:cubicBezTo>
                  <a:cubicBezTo>
                    <a:pt x="391" y="49"/>
                    <a:pt x="359" y="59"/>
                    <a:pt x="329" y="72"/>
                  </a:cubicBezTo>
                  <a:cubicBezTo>
                    <a:pt x="347" y="71"/>
                    <a:pt x="365" y="70"/>
                    <a:pt x="384" y="70"/>
                  </a:cubicBezTo>
                  <a:close/>
                  <a:moveTo>
                    <a:pt x="610" y="41"/>
                  </a:moveTo>
                  <a:cubicBezTo>
                    <a:pt x="615" y="42"/>
                    <a:pt x="619" y="44"/>
                    <a:pt x="624" y="45"/>
                  </a:cubicBezTo>
                  <a:cubicBezTo>
                    <a:pt x="700" y="74"/>
                    <a:pt x="769" y="120"/>
                    <a:pt x="823" y="179"/>
                  </a:cubicBezTo>
                  <a:cubicBezTo>
                    <a:pt x="851" y="209"/>
                    <a:pt x="876" y="244"/>
                    <a:pt x="895" y="281"/>
                  </a:cubicBezTo>
                  <a:cubicBezTo>
                    <a:pt x="890" y="271"/>
                    <a:pt x="885" y="261"/>
                    <a:pt x="879" y="252"/>
                  </a:cubicBezTo>
                  <a:cubicBezTo>
                    <a:pt x="825" y="160"/>
                    <a:pt x="736" y="86"/>
                    <a:pt x="634" y="45"/>
                  </a:cubicBezTo>
                  <a:cubicBezTo>
                    <a:pt x="626" y="44"/>
                    <a:pt x="618" y="42"/>
                    <a:pt x="610" y="41"/>
                  </a:cubicBezTo>
                  <a:close/>
                  <a:moveTo>
                    <a:pt x="301" y="78"/>
                  </a:moveTo>
                  <a:cubicBezTo>
                    <a:pt x="287" y="88"/>
                    <a:pt x="273" y="98"/>
                    <a:pt x="261" y="110"/>
                  </a:cubicBezTo>
                  <a:cubicBezTo>
                    <a:pt x="266" y="106"/>
                    <a:pt x="272" y="102"/>
                    <a:pt x="277" y="98"/>
                  </a:cubicBezTo>
                  <a:cubicBezTo>
                    <a:pt x="289" y="90"/>
                    <a:pt x="301" y="83"/>
                    <a:pt x="314" y="77"/>
                  </a:cubicBezTo>
                  <a:cubicBezTo>
                    <a:pt x="310" y="77"/>
                    <a:pt x="305" y="78"/>
                    <a:pt x="301" y="78"/>
                  </a:cubicBezTo>
                  <a:close/>
                  <a:moveTo>
                    <a:pt x="195" y="98"/>
                  </a:moveTo>
                  <a:cubicBezTo>
                    <a:pt x="191" y="101"/>
                    <a:pt x="187" y="104"/>
                    <a:pt x="183" y="107"/>
                  </a:cubicBezTo>
                  <a:cubicBezTo>
                    <a:pt x="186" y="106"/>
                    <a:pt x="189" y="104"/>
                    <a:pt x="192" y="103"/>
                  </a:cubicBezTo>
                  <a:cubicBezTo>
                    <a:pt x="193" y="102"/>
                    <a:pt x="194" y="100"/>
                    <a:pt x="195" y="98"/>
                  </a:cubicBezTo>
                  <a:close/>
                  <a:moveTo>
                    <a:pt x="201" y="95"/>
                  </a:moveTo>
                  <a:cubicBezTo>
                    <a:pt x="199" y="97"/>
                    <a:pt x="198" y="99"/>
                    <a:pt x="196" y="102"/>
                  </a:cubicBezTo>
                  <a:cubicBezTo>
                    <a:pt x="196" y="102"/>
                    <a:pt x="197" y="102"/>
                    <a:pt x="197" y="102"/>
                  </a:cubicBezTo>
                  <a:cubicBezTo>
                    <a:pt x="201" y="97"/>
                    <a:pt x="206" y="93"/>
                    <a:pt x="211" y="89"/>
                  </a:cubicBezTo>
                  <a:cubicBezTo>
                    <a:pt x="214" y="87"/>
                    <a:pt x="216" y="85"/>
                    <a:pt x="218" y="84"/>
                  </a:cubicBezTo>
                  <a:cubicBezTo>
                    <a:pt x="212" y="87"/>
                    <a:pt x="206" y="91"/>
                    <a:pt x="201" y="95"/>
                  </a:cubicBezTo>
                  <a:close/>
                  <a:moveTo>
                    <a:pt x="203" y="86"/>
                  </a:moveTo>
                  <a:cubicBezTo>
                    <a:pt x="198" y="91"/>
                    <a:pt x="193" y="95"/>
                    <a:pt x="189" y="99"/>
                  </a:cubicBezTo>
                  <a:cubicBezTo>
                    <a:pt x="192" y="97"/>
                    <a:pt x="195" y="95"/>
                    <a:pt x="199" y="93"/>
                  </a:cubicBezTo>
                  <a:cubicBezTo>
                    <a:pt x="200" y="91"/>
                    <a:pt x="201" y="88"/>
                    <a:pt x="203" y="86"/>
                  </a:cubicBezTo>
                  <a:close/>
                  <a:moveTo>
                    <a:pt x="242" y="71"/>
                  </a:moveTo>
                  <a:cubicBezTo>
                    <a:pt x="232" y="77"/>
                    <a:pt x="222" y="84"/>
                    <a:pt x="213" y="91"/>
                  </a:cubicBezTo>
                  <a:cubicBezTo>
                    <a:pt x="210" y="94"/>
                    <a:pt x="206" y="96"/>
                    <a:pt x="203" y="99"/>
                  </a:cubicBezTo>
                  <a:cubicBezTo>
                    <a:pt x="234" y="88"/>
                    <a:pt x="266" y="80"/>
                    <a:pt x="300" y="76"/>
                  </a:cubicBezTo>
                  <a:cubicBezTo>
                    <a:pt x="327" y="58"/>
                    <a:pt x="358" y="43"/>
                    <a:pt x="391" y="32"/>
                  </a:cubicBezTo>
                  <a:cubicBezTo>
                    <a:pt x="338" y="36"/>
                    <a:pt x="287" y="49"/>
                    <a:pt x="242" y="71"/>
                  </a:cubicBezTo>
                  <a:close/>
                  <a:moveTo>
                    <a:pt x="496" y="34"/>
                  </a:moveTo>
                  <a:cubicBezTo>
                    <a:pt x="506" y="35"/>
                    <a:pt x="516" y="37"/>
                    <a:pt x="526" y="39"/>
                  </a:cubicBezTo>
                  <a:cubicBezTo>
                    <a:pt x="579" y="50"/>
                    <a:pt x="630" y="70"/>
                    <a:pt x="677" y="96"/>
                  </a:cubicBezTo>
                  <a:cubicBezTo>
                    <a:pt x="631" y="69"/>
                    <a:pt x="581" y="48"/>
                    <a:pt x="530" y="33"/>
                  </a:cubicBezTo>
                  <a:cubicBezTo>
                    <a:pt x="519" y="33"/>
                    <a:pt x="507" y="33"/>
                    <a:pt x="496" y="34"/>
                  </a:cubicBezTo>
                  <a:close/>
                  <a:moveTo>
                    <a:pt x="212" y="79"/>
                  </a:moveTo>
                  <a:cubicBezTo>
                    <a:pt x="209" y="82"/>
                    <a:pt x="207" y="85"/>
                    <a:pt x="204" y="89"/>
                  </a:cubicBezTo>
                  <a:cubicBezTo>
                    <a:pt x="216" y="81"/>
                    <a:pt x="228" y="75"/>
                    <a:pt x="241" y="69"/>
                  </a:cubicBezTo>
                  <a:cubicBezTo>
                    <a:pt x="299" y="33"/>
                    <a:pt x="371" y="17"/>
                    <a:pt x="443" y="16"/>
                  </a:cubicBezTo>
                  <a:cubicBezTo>
                    <a:pt x="423" y="14"/>
                    <a:pt x="404" y="12"/>
                    <a:pt x="385" y="12"/>
                  </a:cubicBezTo>
                  <a:cubicBezTo>
                    <a:pt x="316" y="20"/>
                    <a:pt x="257" y="43"/>
                    <a:pt x="212" y="79"/>
                  </a:cubicBezTo>
                  <a:close/>
                  <a:moveTo>
                    <a:pt x="402" y="31"/>
                  </a:moveTo>
                  <a:cubicBezTo>
                    <a:pt x="367" y="42"/>
                    <a:pt x="335" y="57"/>
                    <a:pt x="306" y="75"/>
                  </a:cubicBezTo>
                  <a:cubicBezTo>
                    <a:pt x="311" y="74"/>
                    <a:pt x="316" y="74"/>
                    <a:pt x="321" y="73"/>
                  </a:cubicBezTo>
                  <a:cubicBezTo>
                    <a:pt x="353" y="58"/>
                    <a:pt x="388" y="47"/>
                    <a:pt x="425" y="40"/>
                  </a:cubicBezTo>
                  <a:cubicBezTo>
                    <a:pt x="439" y="37"/>
                    <a:pt x="454" y="35"/>
                    <a:pt x="468" y="33"/>
                  </a:cubicBezTo>
                  <a:cubicBezTo>
                    <a:pt x="446" y="31"/>
                    <a:pt x="424" y="30"/>
                    <a:pt x="402" y="31"/>
                  </a:cubicBezTo>
                  <a:close/>
                  <a:moveTo>
                    <a:pt x="321" y="15"/>
                  </a:moveTo>
                  <a:cubicBezTo>
                    <a:pt x="299" y="20"/>
                    <a:pt x="278" y="28"/>
                    <a:pt x="258" y="40"/>
                  </a:cubicBezTo>
                  <a:cubicBezTo>
                    <a:pt x="244" y="48"/>
                    <a:pt x="232" y="57"/>
                    <a:pt x="222" y="68"/>
                  </a:cubicBezTo>
                  <a:cubicBezTo>
                    <a:pt x="244" y="52"/>
                    <a:pt x="270" y="39"/>
                    <a:pt x="298" y="29"/>
                  </a:cubicBezTo>
                  <a:cubicBezTo>
                    <a:pt x="319" y="22"/>
                    <a:pt x="342" y="16"/>
                    <a:pt x="366" y="12"/>
                  </a:cubicBezTo>
                  <a:cubicBezTo>
                    <a:pt x="351" y="12"/>
                    <a:pt x="336" y="13"/>
                    <a:pt x="321" y="15"/>
                  </a:cubicBezTo>
                  <a:close/>
                  <a:moveTo>
                    <a:pt x="442" y="19"/>
                  </a:moveTo>
                  <a:cubicBezTo>
                    <a:pt x="383" y="20"/>
                    <a:pt x="323" y="31"/>
                    <a:pt x="270" y="56"/>
                  </a:cubicBezTo>
                  <a:cubicBezTo>
                    <a:pt x="286" y="50"/>
                    <a:pt x="303" y="45"/>
                    <a:pt x="320" y="40"/>
                  </a:cubicBezTo>
                  <a:cubicBezTo>
                    <a:pt x="346" y="34"/>
                    <a:pt x="373" y="30"/>
                    <a:pt x="401" y="29"/>
                  </a:cubicBezTo>
                  <a:cubicBezTo>
                    <a:pt x="404" y="28"/>
                    <a:pt x="408" y="27"/>
                    <a:pt x="412" y="26"/>
                  </a:cubicBezTo>
                  <a:cubicBezTo>
                    <a:pt x="422" y="23"/>
                    <a:pt x="432" y="21"/>
                    <a:pt x="442" y="19"/>
                  </a:cubicBezTo>
                  <a:close/>
                  <a:moveTo>
                    <a:pt x="594" y="36"/>
                  </a:moveTo>
                  <a:cubicBezTo>
                    <a:pt x="602" y="37"/>
                    <a:pt x="611" y="38"/>
                    <a:pt x="620" y="40"/>
                  </a:cubicBezTo>
                  <a:cubicBezTo>
                    <a:pt x="585" y="27"/>
                    <a:pt x="548" y="17"/>
                    <a:pt x="511" y="13"/>
                  </a:cubicBezTo>
                  <a:cubicBezTo>
                    <a:pt x="498" y="13"/>
                    <a:pt x="485" y="15"/>
                    <a:pt x="473" y="16"/>
                  </a:cubicBezTo>
                  <a:cubicBezTo>
                    <a:pt x="515" y="18"/>
                    <a:pt x="556" y="25"/>
                    <a:pt x="594" y="36"/>
                  </a:cubicBezTo>
                  <a:close/>
                  <a:moveTo>
                    <a:pt x="531" y="31"/>
                  </a:moveTo>
                  <a:cubicBezTo>
                    <a:pt x="546" y="31"/>
                    <a:pt x="560" y="32"/>
                    <a:pt x="575" y="33"/>
                  </a:cubicBezTo>
                  <a:cubicBezTo>
                    <a:pt x="546" y="26"/>
                    <a:pt x="515" y="21"/>
                    <a:pt x="483" y="20"/>
                  </a:cubicBezTo>
                  <a:cubicBezTo>
                    <a:pt x="499" y="23"/>
                    <a:pt x="515" y="26"/>
                    <a:pt x="531" y="31"/>
                  </a:cubicBezTo>
                  <a:close/>
                  <a:moveTo>
                    <a:pt x="423" y="29"/>
                  </a:moveTo>
                  <a:cubicBezTo>
                    <a:pt x="442" y="29"/>
                    <a:pt x="462" y="30"/>
                    <a:pt x="482" y="32"/>
                  </a:cubicBezTo>
                  <a:cubicBezTo>
                    <a:pt x="494" y="31"/>
                    <a:pt x="507" y="31"/>
                    <a:pt x="520" y="31"/>
                  </a:cubicBezTo>
                  <a:cubicBezTo>
                    <a:pt x="501" y="26"/>
                    <a:pt x="482" y="22"/>
                    <a:pt x="462" y="19"/>
                  </a:cubicBezTo>
                  <a:cubicBezTo>
                    <a:pt x="461" y="19"/>
                    <a:pt x="459" y="19"/>
                    <a:pt x="457" y="19"/>
                  </a:cubicBezTo>
                  <a:cubicBezTo>
                    <a:pt x="442" y="21"/>
                    <a:pt x="427" y="24"/>
                    <a:pt x="413" y="28"/>
                  </a:cubicBezTo>
                  <a:cubicBezTo>
                    <a:pt x="412" y="29"/>
                    <a:pt x="412" y="29"/>
                    <a:pt x="412" y="29"/>
                  </a:cubicBezTo>
                  <a:cubicBezTo>
                    <a:pt x="416" y="29"/>
                    <a:pt x="419" y="29"/>
                    <a:pt x="423" y="29"/>
                  </a:cubicBezTo>
                  <a:close/>
                  <a:moveTo>
                    <a:pt x="405" y="10"/>
                  </a:moveTo>
                  <a:cubicBezTo>
                    <a:pt x="423" y="11"/>
                    <a:pt x="441" y="13"/>
                    <a:pt x="460" y="16"/>
                  </a:cubicBezTo>
                  <a:cubicBezTo>
                    <a:pt x="472" y="14"/>
                    <a:pt x="484" y="12"/>
                    <a:pt x="496" y="11"/>
                  </a:cubicBezTo>
                  <a:cubicBezTo>
                    <a:pt x="494" y="11"/>
                    <a:pt x="491" y="11"/>
                    <a:pt x="489" y="10"/>
                  </a:cubicBezTo>
                  <a:cubicBezTo>
                    <a:pt x="460" y="8"/>
                    <a:pt x="432" y="8"/>
                    <a:pt x="405" y="10"/>
                  </a:cubicBezTo>
                  <a:close/>
                  <a:moveTo>
                    <a:pt x="410" y="6"/>
                  </a:moveTo>
                  <a:cubicBezTo>
                    <a:pt x="387" y="6"/>
                    <a:pt x="365" y="7"/>
                    <a:pt x="343" y="10"/>
                  </a:cubicBezTo>
                  <a:cubicBezTo>
                    <a:pt x="357" y="9"/>
                    <a:pt x="371" y="9"/>
                    <a:pt x="385" y="9"/>
                  </a:cubicBezTo>
                  <a:cubicBezTo>
                    <a:pt x="403" y="7"/>
                    <a:pt x="420" y="6"/>
                    <a:pt x="439" y="6"/>
                  </a:cubicBezTo>
                  <a:cubicBezTo>
                    <a:pt x="429" y="6"/>
                    <a:pt x="419" y="6"/>
                    <a:pt x="410" y="6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</a:endParaRPr>
            </a:p>
          </p:txBody>
        </p:sp>
        <p:sp>
          <p:nvSpPr>
            <p:cNvPr id="129" name="Freeform 47"/>
            <p:cNvSpPr>
              <a:spLocks noEditPoints="1"/>
            </p:cNvSpPr>
            <p:nvPr/>
          </p:nvSpPr>
          <p:spPr bwMode="auto">
            <a:xfrm>
              <a:off x="3489325" y="3495675"/>
              <a:ext cx="3325813" cy="2957512"/>
            </a:xfrm>
            <a:custGeom>
              <a:gdLst>
                <a:gd name="T0" fmla="*/ 175 w 1025"/>
                <a:gd name="T1" fmla="*/ 78 h 910"/>
                <a:gd name="T2" fmla="*/ 999 w 1025"/>
                <a:gd name="T3" fmla="*/ 340 h 910"/>
                <a:gd name="T4" fmla="*/ 71 w 1025"/>
                <a:gd name="T5" fmla="*/ 712 h 910"/>
                <a:gd name="T6" fmla="*/ 180 w 1025"/>
                <a:gd name="T7" fmla="*/ 731 h 910"/>
                <a:gd name="T8" fmla="*/ 478 w 1025"/>
                <a:gd name="T9" fmla="*/ 870 h 910"/>
                <a:gd name="T10" fmla="*/ 507 w 1025"/>
                <a:gd name="T11" fmla="*/ 867 h 910"/>
                <a:gd name="T12" fmla="*/ 581 w 1025"/>
                <a:gd name="T13" fmla="*/ 851 h 910"/>
                <a:gd name="T14" fmla="*/ 885 w 1025"/>
                <a:gd name="T15" fmla="*/ 595 h 910"/>
                <a:gd name="T16" fmla="*/ 557 w 1025"/>
                <a:gd name="T17" fmla="*/ 847 h 910"/>
                <a:gd name="T18" fmla="*/ 315 w 1025"/>
                <a:gd name="T19" fmla="*/ 813 h 910"/>
                <a:gd name="T20" fmla="*/ 196 w 1025"/>
                <a:gd name="T21" fmla="*/ 714 h 910"/>
                <a:gd name="T22" fmla="*/ 603 w 1025"/>
                <a:gd name="T23" fmla="*/ 827 h 910"/>
                <a:gd name="T24" fmla="*/ 477 w 1025"/>
                <a:gd name="T25" fmla="*/ 823 h 910"/>
                <a:gd name="T26" fmla="*/ 868 w 1025"/>
                <a:gd name="T27" fmla="*/ 389 h 910"/>
                <a:gd name="T28" fmla="*/ 470 w 1025"/>
                <a:gd name="T29" fmla="*/ 822 h 910"/>
                <a:gd name="T30" fmla="*/ 871 w 1025"/>
                <a:gd name="T31" fmla="*/ 389 h 910"/>
                <a:gd name="T32" fmla="*/ 886 w 1025"/>
                <a:gd name="T33" fmla="*/ 427 h 910"/>
                <a:gd name="T34" fmla="*/ 238 w 1025"/>
                <a:gd name="T35" fmla="*/ 684 h 910"/>
                <a:gd name="T36" fmla="*/ 187 w 1025"/>
                <a:gd name="T37" fmla="*/ 626 h 910"/>
                <a:gd name="T38" fmla="*/ 621 w 1025"/>
                <a:gd name="T39" fmla="*/ 821 h 910"/>
                <a:gd name="T40" fmla="*/ 751 w 1025"/>
                <a:gd name="T41" fmla="*/ 658 h 910"/>
                <a:gd name="T42" fmla="*/ 199 w 1025"/>
                <a:gd name="T43" fmla="*/ 253 h 910"/>
                <a:gd name="T44" fmla="*/ 668 w 1025"/>
                <a:gd name="T45" fmla="*/ 810 h 910"/>
                <a:gd name="T46" fmla="*/ 909 w 1025"/>
                <a:gd name="T47" fmla="*/ 497 h 910"/>
                <a:gd name="T48" fmla="*/ 731 w 1025"/>
                <a:gd name="T49" fmla="*/ 101 h 910"/>
                <a:gd name="T50" fmla="*/ 259 w 1025"/>
                <a:gd name="T51" fmla="*/ 785 h 910"/>
                <a:gd name="T52" fmla="*/ 868 w 1025"/>
                <a:gd name="T53" fmla="*/ 625 h 910"/>
                <a:gd name="T54" fmla="*/ 170 w 1025"/>
                <a:gd name="T55" fmla="*/ 720 h 910"/>
                <a:gd name="T56" fmla="*/ 769 w 1025"/>
                <a:gd name="T57" fmla="*/ 115 h 910"/>
                <a:gd name="T58" fmla="*/ 769 w 1025"/>
                <a:gd name="T59" fmla="*/ 115 h 910"/>
                <a:gd name="T60" fmla="*/ 64 w 1025"/>
                <a:gd name="T61" fmla="*/ 443 h 910"/>
                <a:gd name="T62" fmla="*/ 196 w 1025"/>
                <a:gd name="T63" fmla="*/ 252 h 910"/>
                <a:gd name="T64" fmla="*/ 186 w 1025"/>
                <a:gd name="T65" fmla="*/ 227 h 910"/>
                <a:gd name="T66" fmla="*/ 67 w 1025"/>
                <a:gd name="T67" fmla="*/ 484 h 910"/>
                <a:gd name="T68" fmla="*/ 74 w 1025"/>
                <a:gd name="T69" fmla="*/ 202 h 910"/>
                <a:gd name="T70" fmla="*/ 240 w 1025"/>
                <a:gd name="T71" fmla="*/ 77 h 910"/>
                <a:gd name="T72" fmla="*/ 753 w 1025"/>
                <a:gd name="T73" fmla="*/ 157 h 910"/>
                <a:gd name="T74" fmla="*/ 673 w 1025"/>
                <a:gd name="T75" fmla="*/ 85 h 910"/>
                <a:gd name="T76" fmla="*/ 68 w 1025"/>
                <a:gd name="T77" fmla="*/ 269 h 910"/>
                <a:gd name="T78" fmla="*/ 73 w 1025"/>
                <a:gd name="T79" fmla="*/ 260 h 910"/>
                <a:gd name="T80" fmla="*/ 186 w 1025"/>
                <a:gd name="T81" fmla="*/ 138 h 910"/>
                <a:gd name="T82" fmla="*/ 567 w 1025"/>
                <a:gd name="T83" fmla="*/ 71 h 910"/>
                <a:gd name="T84" fmla="*/ 258 w 1025"/>
                <a:gd name="T85" fmla="*/ 151 h 910"/>
                <a:gd name="T86" fmla="*/ 170 w 1025"/>
                <a:gd name="T87" fmla="*/ 170 h 910"/>
                <a:gd name="T88" fmla="*/ 236 w 1025"/>
                <a:gd name="T89" fmla="*/ 134 h 910"/>
                <a:gd name="T90" fmla="*/ 707 w 1025"/>
                <a:gd name="T91" fmla="*/ 113 h 910"/>
                <a:gd name="T92" fmla="*/ 633 w 1025"/>
                <a:gd name="T93" fmla="*/ 46 h 910"/>
                <a:gd name="T94" fmla="*/ 288 w 1025"/>
                <a:gd name="T95" fmla="*/ 125 h 910"/>
                <a:gd name="T96" fmla="*/ 237 w 1025"/>
                <a:gd name="T97" fmla="*/ 137 h 910"/>
                <a:gd name="T98" fmla="*/ 315 w 1025"/>
                <a:gd name="T99" fmla="*/ 105 h 910"/>
                <a:gd name="T100" fmla="*/ 751 w 1025"/>
                <a:gd name="T101" fmla="*/ 105 h 910"/>
                <a:gd name="T102" fmla="*/ 350 w 1025"/>
                <a:gd name="T103" fmla="*/ 91 h 910"/>
                <a:gd name="T104" fmla="*/ 712 w 1025"/>
                <a:gd name="T105" fmla="*/ 92 h 910"/>
                <a:gd name="T106" fmla="*/ 665 w 1025"/>
                <a:gd name="T107" fmla="*/ 81 h 910"/>
                <a:gd name="T108" fmla="*/ 464 w 1025"/>
                <a:gd name="T109" fmla="*/ 54 h 910"/>
                <a:gd name="T110" fmla="*/ 584 w 1025"/>
                <a:gd name="T111" fmla="*/ 43 h 910"/>
                <a:gd name="T112" fmla="*/ 568 w 1025"/>
                <a:gd name="T113" fmla="*/ 69 h 910"/>
                <a:gd name="T114" fmla="*/ 415 w 1025"/>
                <a:gd name="T115" fmla="*/ 37 h 910"/>
                <a:gd name="T116" fmla="*/ 531 w 1025"/>
                <a:gd name="T117" fmla="*/ 41 h 910"/>
                <a:gd name="T118" fmla="*/ 432 w 1025"/>
                <a:gd name="T119" fmla="*/ 49 h 910"/>
                <a:gd name="T120" fmla="*/ 622 w 1025"/>
                <a:gd name="T121" fmla="*/ 45 h 91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1025" h="910">
                  <a:moveTo>
                    <a:pt x="356" y="905"/>
                  </a:moveTo>
                  <a:cubicBezTo>
                    <a:pt x="339" y="905"/>
                    <a:pt x="321" y="904"/>
                    <a:pt x="303" y="901"/>
                  </a:cubicBezTo>
                  <a:cubicBezTo>
                    <a:pt x="178" y="879"/>
                    <a:pt x="106" y="787"/>
                    <a:pt x="69" y="713"/>
                  </a:cubicBezTo>
                  <a:cubicBezTo>
                    <a:pt x="15" y="607"/>
                    <a:pt x="0" y="489"/>
                    <a:pt x="28" y="384"/>
                  </a:cubicBezTo>
                  <a:cubicBezTo>
                    <a:pt x="30" y="322"/>
                    <a:pt x="45" y="259"/>
                    <a:pt x="72" y="200"/>
                  </a:cubicBezTo>
                  <a:cubicBezTo>
                    <a:pt x="94" y="151"/>
                    <a:pt x="129" y="110"/>
                    <a:pt x="175" y="78"/>
                  </a:cubicBezTo>
                  <a:cubicBezTo>
                    <a:pt x="218" y="50"/>
                    <a:pt x="270" y="29"/>
                    <a:pt x="326" y="19"/>
                  </a:cubicBezTo>
                  <a:cubicBezTo>
                    <a:pt x="433" y="0"/>
                    <a:pt x="535" y="9"/>
                    <a:pt x="622" y="42"/>
                  </a:cubicBezTo>
                  <a:cubicBezTo>
                    <a:pt x="689" y="50"/>
                    <a:pt x="751" y="73"/>
                    <a:pt x="804" y="110"/>
                  </a:cubicBezTo>
                  <a:cubicBezTo>
                    <a:pt x="823" y="124"/>
                    <a:pt x="840" y="139"/>
                    <a:pt x="855" y="155"/>
                  </a:cubicBezTo>
                  <a:cubicBezTo>
                    <a:pt x="865" y="161"/>
                    <a:pt x="873" y="167"/>
                    <a:pt x="882" y="173"/>
                  </a:cubicBezTo>
                  <a:cubicBezTo>
                    <a:pt x="944" y="220"/>
                    <a:pt x="984" y="276"/>
                    <a:pt x="999" y="340"/>
                  </a:cubicBezTo>
                  <a:cubicBezTo>
                    <a:pt x="1025" y="452"/>
                    <a:pt x="988" y="571"/>
                    <a:pt x="894" y="675"/>
                  </a:cubicBezTo>
                  <a:cubicBezTo>
                    <a:pt x="838" y="738"/>
                    <a:pt x="763" y="792"/>
                    <a:pt x="683" y="827"/>
                  </a:cubicBezTo>
                  <a:cubicBezTo>
                    <a:pt x="625" y="852"/>
                    <a:pt x="567" y="866"/>
                    <a:pt x="513" y="869"/>
                  </a:cubicBezTo>
                  <a:cubicBezTo>
                    <a:pt x="464" y="891"/>
                    <a:pt x="411" y="905"/>
                    <a:pt x="356" y="905"/>
                  </a:cubicBezTo>
                  <a:close/>
                  <a:moveTo>
                    <a:pt x="27" y="397"/>
                  </a:moveTo>
                  <a:cubicBezTo>
                    <a:pt x="4" y="498"/>
                    <a:pt x="19" y="611"/>
                    <a:pt x="71" y="712"/>
                  </a:cubicBezTo>
                  <a:cubicBezTo>
                    <a:pt x="108" y="785"/>
                    <a:pt x="179" y="877"/>
                    <a:pt x="304" y="898"/>
                  </a:cubicBezTo>
                  <a:cubicBezTo>
                    <a:pt x="375" y="910"/>
                    <a:pt x="443" y="896"/>
                    <a:pt x="505" y="870"/>
                  </a:cubicBezTo>
                  <a:cubicBezTo>
                    <a:pt x="504" y="870"/>
                    <a:pt x="503" y="870"/>
                    <a:pt x="503" y="870"/>
                  </a:cubicBezTo>
                  <a:cubicBezTo>
                    <a:pt x="469" y="874"/>
                    <a:pt x="435" y="874"/>
                    <a:pt x="403" y="869"/>
                  </a:cubicBezTo>
                  <a:cubicBezTo>
                    <a:pt x="340" y="859"/>
                    <a:pt x="283" y="831"/>
                    <a:pt x="233" y="787"/>
                  </a:cubicBezTo>
                  <a:cubicBezTo>
                    <a:pt x="214" y="770"/>
                    <a:pt x="196" y="751"/>
                    <a:pt x="180" y="731"/>
                  </a:cubicBezTo>
                  <a:cubicBezTo>
                    <a:pt x="170" y="723"/>
                    <a:pt x="161" y="714"/>
                    <a:pt x="152" y="705"/>
                  </a:cubicBezTo>
                  <a:cubicBezTo>
                    <a:pt x="104" y="655"/>
                    <a:pt x="69" y="598"/>
                    <a:pt x="48" y="535"/>
                  </a:cubicBezTo>
                  <a:cubicBezTo>
                    <a:pt x="33" y="492"/>
                    <a:pt x="27" y="445"/>
                    <a:pt x="27" y="397"/>
                  </a:cubicBezTo>
                  <a:close/>
                  <a:moveTo>
                    <a:pt x="192" y="742"/>
                  </a:moveTo>
                  <a:cubicBezTo>
                    <a:pt x="206" y="757"/>
                    <a:pt x="220" y="771"/>
                    <a:pt x="235" y="785"/>
                  </a:cubicBezTo>
                  <a:cubicBezTo>
                    <a:pt x="305" y="847"/>
                    <a:pt x="389" y="876"/>
                    <a:pt x="478" y="870"/>
                  </a:cubicBezTo>
                  <a:cubicBezTo>
                    <a:pt x="467" y="869"/>
                    <a:pt x="456" y="869"/>
                    <a:pt x="445" y="867"/>
                  </a:cubicBezTo>
                  <a:cubicBezTo>
                    <a:pt x="380" y="859"/>
                    <a:pt x="321" y="834"/>
                    <a:pt x="270" y="795"/>
                  </a:cubicBezTo>
                  <a:cubicBezTo>
                    <a:pt x="243" y="780"/>
                    <a:pt x="217" y="762"/>
                    <a:pt x="192" y="742"/>
                  </a:cubicBezTo>
                  <a:close/>
                  <a:moveTo>
                    <a:pt x="286" y="803"/>
                  </a:moveTo>
                  <a:cubicBezTo>
                    <a:pt x="333" y="836"/>
                    <a:pt x="387" y="857"/>
                    <a:pt x="445" y="864"/>
                  </a:cubicBezTo>
                  <a:cubicBezTo>
                    <a:pt x="465" y="867"/>
                    <a:pt x="486" y="868"/>
                    <a:pt x="507" y="867"/>
                  </a:cubicBezTo>
                  <a:cubicBezTo>
                    <a:pt x="509" y="866"/>
                    <a:pt x="512" y="866"/>
                    <a:pt x="514" y="866"/>
                  </a:cubicBezTo>
                  <a:cubicBezTo>
                    <a:pt x="526" y="860"/>
                    <a:pt x="538" y="854"/>
                    <a:pt x="549" y="848"/>
                  </a:cubicBezTo>
                  <a:cubicBezTo>
                    <a:pt x="472" y="859"/>
                    <a:pt x="390" y="848"/>
                    <a:pt x="314" y="815"/>
                  </a:cubicBezTo>
                  <a:cubicBezTo>
                    <a:pt x="304" y="811"/>
                    <a:pt x="295" y="807"/>
                    <a:pt x="286" y="803"/>
                  </a:cubicBezTo>
                  <a:close/>
                  <a:moveTo>
                    <a:pt x="644" y="824"/>
                  </a:moveTo>
                  <a:cubicBezTo>
                    <a:pt x="624" y="834"/>
                    <a:pt x="603" y="844"/>
                    <a:pt x="581" y="851"/>
                  </a:cubicBezTo>
                  <a:cubicBezTo>
                    <a:pt x="565" y="857"/>
                    <a:pt x="548" y="861"/>
                    <a:pt x="531" y="865"/>
                  </a:cubicBezTo>
                  <a:cubicBezTo>
                    <a:pt x="658" y="851"/>
                    <a:pt x="797" y="780"/>
                    <a:pt x="892" y="674"/>
                  </a:cubicBezTo>
                  <a:cubicBezTo>
                    <a:pt x="986" y="570"/>
                    <a:pt x="1023" y="452"/>
                    <a:pt x="996" y="341"/>
                  </a:cubicBezTo>
                  <a:cubicBezTo>
                    <a:pt x="979" y="266"/>
                    <a:pt x="927" y="207"/>
                    <a:pt x="863" y="164"/>
                  </a:cubicBezTo>
                  <a:cubicBezTo>
                    <a:pt x="921" y="230"/>
                    <a:pt x="947" y="316"/>
                    <a:pt x="939" y="413"/>
                  </a:cubicBezTo>
                  <a:cubicBezTo>
                    <a:pt x="934" y="473"/>
                    <a:pt x="915" y="536"/>
                    <a:pt x="885" y="595"/>
                  </a:cubicBezTo>
                  <a:cubicBezTo>
                    <a:pt x="874" y="622"/>
                    <a:pt x="860" y="648"/>
                    <a:pt x="844" y="672"/>
                  </a:cubicBezTo>
                  <a:cubicBezTo>
                    <a:pt x="807" y="726"/>
                    <a:pt x="759" y="768"/>
                    <a:pt x="701" y="796"/>
                  </a:cubicBezTo>
                  <a:cubicBezTo>
                    <a:pt x="701" y="796"/>
                    <a:pt x="700" y="796"/>
                    <a:pt x="699" y="796"/>
                  </a:cubicBezTo>
                  <a:cubicBezTo>
                    <a:pt x="690" y="802"/>
                    <a:pt x="680" y="807"/>
                    <a:pt x="671" y="812"/>
                  </a:cubicBezTo>
                  <a:cubicBezTo>
                    <a:pt x="662" y="816"/>
                    <a:pt x="653" y="820"/>
                    <a:pt x="644" y="824"/>
                  </a:cubicBezTo>
                  <a:close/>
                  <a:moveTo>
                    <a:pt x="557" y="847"/>
                  </a:moveTo>
                  <a:cubicBezTo>
                    <a:pt x="547" y="853"/>
                    <a:pt x="536" y="858"/>
                    <a:pt x="525" y="864"/>
                  </a:cubicBezTo>
                  <a:cubicBezTo>
                    <a:pt x="543" y="860"/>
                    <a:pt x="562" y="855"/>
                    <a:pt x="580" y="848"/>
                  </a:cubicBezTo>
                  <a:cubicBezTo>
                    <a:pt x="594" y="844"/>
                    <a:pt x="608" y="838"/>
                    <a:pt x="622" y="831"/>
                  </a:cubicBezTo>
                  <a:cubicBezTo>
                    <a:pt x="601" y="838"/>
                    <a:pt x="579" y="844"/>
                    <a:pt x="557" y="847"/>
                  </a:cubicBezTo>
                  <a:close/>
                  <a:moveTo>
                    <a:pt x="272" y="793"/>
                  </a:moveTo>
                  <a:cubicBezTo>
                    <a:pt x="286" y="800"/>
                    <a:pt x="300" y="807"/>
                    <a:pt x="315" y="813"/>
                  </a:cubicBezTo>
                  <a:cubicBezTo>
                    <a:pt x="393" y="846"/>
                    <a:pt x="477" y="857"/>
                    <a:pt x="556" y="844"/>
                  </a:cubicBezTo>
                  <a:cubicBezTo>
                    <a:pt x="562" y="841"/>
                    <a:pt x="567" y="838"/>
                    <a:pt x="572" y="835"/>
                  </a:cubicBezTo>
                  <a:cubicBezTo>
                    <a:pt x="531" y="844"/>
                    <a:pt x="489" y="845"/>
                    <a:pt x="447" y="838"/>
                  </a:cubicBezTo>
                  <a:cubicBezTo>
                    <a:pt x="432" y="836"/>
                    <a:pt x="418" y="833"/>
                    <a:pt x="405" y="828"/>
                  </a:cubicBezTo>
                  <a:cubicBezTo>
                    <a:pt x="343" y="825"/>
                    <a:pt x="287" y="802"/>
                    <a:pt x="240" y="761"/>
                  </a:cubicBezTo>
                  <a:cubicBezTo>
                    <a:pt x="224" y="747"/>
                    <a:pt x="210" y="731"/>
                    <a:pt x="196" y="714"/>
                  </a:cubicBezTo>
                  <a:cubicBezTo>
                    <a:pt x="218" y="744"/>
                    <a:pt x="244" y="771"/>
                    <a:pt x="272" y="793"/>
                  </a:cubicBezTo>
                  <a:close/>
                  <a:moveTo>
                    <a:pt x="581" y="833"/>
                  </a:moveTo>
                  <a:cubicBezTo>
                    <a:pt x="575" y="837"/>
                    <a:pt x="569" y="840"/>
                    <a:pt x="564" y="843"/>
                  </a:cubicBezTo>
                  <a:cubicBezTo>
                    <a:pt x="591" y="839"/>
                    <a:pt x="617" y="831"/>
                    <a:pt x="643" y="821"/>
                  </a:cubicBezTo>
                  <a:cubicBezTo>
                    <a:pt x="647" y="819"/>
                    <a:pt x="651" y="817"/>
                    <a:pt x="655" y="814"/>
                  </a:cubicBezTo>
                  <a:cubicBezTo>
                    <a:pt x="638" y="820"/>
                    <a:pt x="621" y="824"/>
                    <a:pt x="603" y="827"/>
                  </a:cubicBezTo>
                  <a:cubicBezTo>
                    <a:pt x="596" y="829"/>
                    <a:pt x="588" y="831"/>
                    <a:pt x="581" y="833"/>
                  </a:cubicBezTo>
                  <a:close/>
                  <a:moveTo>
                    <a:pt x="415" y="828"/>
                  </a:moveTo>
                  <a:cubicBezTo>
                    <a:pt x="425" y="831"/>
                    <a:pt x="436" y="834"/>
                    <a:pt x="447" y="836"/>
                  </a:cubicBezTo>
                  <a:cubicBezTo>
                    <a:pt x="492" y="843"/>
                    <a:pt x="536" y="841"/>
                    <a:pt x="579" y="831"/>
                  </a:cubicBezTo>
                  <a:cubicBezTo>
                    <a:pt x="580" y="830"/>
                    <a:pt x="581" y="830"/>
                    <a:pt x="581" y="830"/>
                  </a:cubicBezTo>
                  <a:cubicBezTo>
                    <a:pt x="546" y="833"/>
                    <a:pt x="511" y="831"/>
                    <a:pt x="477" y="823"/>
                  </a:cubicBezTo>
                  <a:cubicBezTo>
                    <a:pt x="475" y="823"/>
                    <a:pt x="473" y="824"/>
                    <a:pt x="471" y="824"/>
                  </a:cubicBezTo>
                  <a:cubicBezTo>
                    <a:pt x="452" y="827"/>
                    <a:pt x="433" y="829"/>
                    <a:pt x="415" y="828"/>
                  </a:cubicBezTo>
                  <a:close/>
                  <a:moveTo>
                    <a:pt x="484" y="822"/>
                  </a:moveTo>
                  <a:cubicBezTo>
                    <a:pt x="518" y="829"/>
                    <a:pt x="552" y="830"/>
                    <a:pt x="586" y="826"/>
                  </a:cubicBezTo>
                  <a:cubicBezTo>
                    <a:pt x="615" y="808"/>
                    <a:pt x="641" y="788"/>
                    <a:pt x="664" y="769"/>
                  </a:cubicBezTo>
                  <a:cubicBezTo>
                    <a:pt x="746" y="700"/>
                    <a:pt x="882" y="559"/>
                    <a:pt x="868" y="389"/>
                  </a:cubicBezTo>
                  <a:cubicBezTo>
                    <a:pt x="863" y="324"/>
                    <a:pt x="834" y="273"/>
                    <a:pt x="797" y="235"/>
                  </a:cubicBezTo>
                  <a:cubicBezTo>
                    <a:pt x="814" y="277"/>
                    <a:pt x="823" y="325"/>
                    <a:pt x="826" y="378"/>
                  </a:cubicBezTo>
                  <a:cubicBezTo>
                    <a:pt x="829" y="459"/>
                    <a:pt x="820" y="574"/>
                    <a:pt x="753" y="660"/>
                  </a:cubicBezTo>
                  <a:cubicBezTo>
                    <a:pt x="689" y="741"/>
                    <a:pt x="589" y="801"/>
                    <a:pt x="484" y="822"/>
                  </a:cubicBezTo>
                  <a:close/>
                  <a:moveTo>
                    <a:pt x="406" y="826"/>
                  </a:moveTo>
                  <a:cubicBezTo>
                    <a:pt x="426" y="826"/>
                    <a:pt x="448" y="825"/>
                    <a:pt x="470" y="822"/>
                  </a:cubicBezTo>
                  <a:cubicBezTo>
                    <a:pt x="439" y="814"/>
                    <a:pt x="408" y="802"/>
                    <a:pt x="379" y="786"/>
                  </a:cubicBezTo>
                  <a:cubicBezTo>
                    <a:pt x="305" y="747"/>
                    <a:pt x="245" y="684"/>
                    <a:pt x="207" y="611"/>
                  </a:cubicBezTo>
                  <a:cubicBezTo>
                    <a:pt x="216" y="636"/>
                    <a:pt x="227" y="660"/>
                    <a:pt x="240" y="683"/>
                  </a:cubicBezTo>
                  <a:cubicBezTo>
                    <a:pt x="282" y="755"/>
                    <a:pt x="339" y="803"/>
                    <a:pt x="406" y="826"/>
                  </a:cubicBezTo>
                  <a:close/>
                  <a:moveTo>
                    <a:pt x="794" y="228"/>
                  </a:moveTo>
                  <a:cubicBezTo>
                    <a:pt x="834" y="268"/>
                    <a:pt x="865" y="320"/>
                    <a:pt x="871" y="389"/>
                  </a:cubicBezTo>
                  <a:cubicBezTo>
                    <a:pt x="885" y="560"/>
                    <a:pt x="748" y="702"/>
                    <a:pt x="666" y="771"/>
                  </a:cubicBezTo>
                  <a:cubicBezTo>
                    <a:pt x="644" y="789"/>
                    <a:pt x="619" y="808"/>
                    <a:pt x="592" y="826"/>
                  </a:cubicBezTo>
                  <a:cubicBezTo>
                    <a:pt x="596" y="825"/>
                    <a:pt x="599" y="825"/>
                    <a:pt x="603" y="824"/>
                  </a:cubicBezTo>
                  <a:cubicBezTo>
                    <a:pt x="674" y="802"/>
                    <a:pt x="739" y="756"/>
                    <a:pt x="791" y="692"/>
                  </a:cubicBezTo>
                  <a:cubicBezTo>
                    <a:pt x="845" y="624"/>
                    <a:pt x="877" y="545"/>
                    <a:pt x="884" y="466"/>
                  </a:cubicBezTo>
                  <a:cubicBezTo>
                    <a:pt x="885" y="453"/>
                    <a:pt x="886" y="440"/>
                    <a:pt x="886" y="427"/>
                  </a:cubicBezTo>
                  <a:cubicBezTo>
                    <a:pt x="885" y="384"/>
                    <a:pt x="877" y="341"/>
                    <a:pt x="861" y="301"/>
                  </a:cubicBezTo>
                  <a:cubicBezTo>
                    <a:pt x="839" y="246"/>
                    <a:pt x="803" y="202"/>
                    <a:pt x="760" y="166"/>
                  </a:cubicBezTo>
                  <a:cubicBezTo>
                    <a:pt x="773" y="185"/>
                    <a:pt x="785" y="206"/>
                    <a:pt x="794" y="228"/>
                  </a:cubicBezTo>
                  <a:close/>
                  <a:moveTo>
                    <a:pt x="133" y="584"/>
                  </a:moveTo>
                  <a:cubicBezTo>
                    <a:pt x="171" y="701"/>
                    <a:pt x="256" y="814"/>
                    <a:pt x="396" y="825"/>
                  </a:cubicBezTo>
                  <a:cubicBezTo>
                    <a:pt x="332" y="801"/>
                    <a:pt x="278" y="753"/>
                    <a:pt x="238" y="684"/>
                  </a:cubicBezTo>
                  <a:cubicBezTo>
                    <a:pt x="221" y="655"/>
                    <a:pt x="207" y="624"/>
                    <a:pt x="197" y="591"/>
                  </a:cubicBezTo>
                  <a:cubicBezTo>
                    <a:pt x="180" y="554"/>
                    <a:pt x="169" y="516"/>
                    <a:pt x="164" y="476"/>
                  </a:cubicBezTo>
                  <a:cubicBezTo>
                    <a:pt x="152" y="390"/>
                    <a:pt x="159" y="306"/>
                    <a:pt x="182" y="237"/>
                  </a:cubicBezTo>
                  <a:cubicBezTo>
                    <a:pt x="159" y="270"/>
                    <a:pt x="142" y="306"/>
                    <a:pt x="131" y="344"/>
                  </a:cubicBezTo>
                  <a:cubicBezTo>
                    <a:pt x="110" y="419"/>
                    <a:pt x="110" y="500"/>
                    <a:pt x="131" y="576"/>
                  </a:cubicBezTo>
                  <a:cubicBezTo>
                    <a:pt x="148" y="593"/>
                    <a:pt x="166" y="609"/>
                    <a:pt x="187" y="626"/>
                  </a:cubicBezTo>
                  <a:cubicBezTo>
                    <a:pt x="185" y="628"/>
                    <a:pt x="185" y="628"/>
                    <a:pt x="185" y="628"/>
                  </a:cubicBezTo>
                  <a:cubicBezTo>
                    <a:pt x="166" y="612"/>
                    <a:pt x="148" y="597"/>
                    <a:pt x="132" y="581"/>
                  </a:cubicBezTo>
                  <a:cubicBezTo>
                    <a:pt x="133" y="582"/>
                    <a:pt x="133" y="583"/>
                    <a:pt x="133" y="584"/>
                  </a:cubicBezTo>
                  <a:close/>
                  <a:moveTo>
                    <a:pt x="822" y="653"/>
                  </a:moveTo>
                  <a:cubicBezTo>
                    <a:pt x="813" y="667"/>
                    <a:pt x="804" y="680"/>
                    <a:pt x="793" y="693"/>
                  </a:cubicBezTo>
                  <a:cubicBezTo>
                    <a:pt x="745" y="753"/>
                    <a:pt x="686" y="797"/>
                    <a:pt x="621" y="821"/>
                  </a:cubicBezTo>
                  <a:cubicBezTo>
                    <a:pt x="637" y="817"/>
                    <a:pt x="652" y="813"/>
                    <a:pt x="667" y="807"/>
                  </a:cubicBezTo>
                  <a:cubicBezTo>
                    <a:pt x="730" y="769"/>
                    <a:pt x="784" y="715"/>
                    <a:pt x="822" y="653"/>
                  </a:cubicBezTo>
                  <a:close/>
                  <a:moveTo>
                    <a:pt x="199" y="590"/>
                  </a:moveTo>
                  <a:cubicBezTo>
                    <a:pt x="236" y="671"/>
                    <a:pt x="300" y="741"/>
                    <a:pt x="380" y="784"/>
                  </a:cubicBezTo>
                  <a:cubicBezTo>
                    <a:pt x="411" y="801"/>
                    <a:pt x="444" y="813"/>
                    <a:pt x="477" y="820"/>
                  </a:cubicBezTo>
                  <a:cubicBezTo>
                    <a:pt x="584" y="801"/>
                    <a:pt x="686" y="741"/>
                    <a:pt x="751" y="658"/>
                  </a:cubicBezTo>
                  <a:cubicBezTo>
                    <a:pt x="817" y="573"/>
                    <a:pt x="827" y="459"/>
                    <a:pt x="823" y="378"/>
                  </a:cubicBezTo>
                  <a:cubicBezTo>
                    <a:pt x="821" y="323"/>
                    <a:pt x="810" y="273"/>
                    <a:pt x="792" y="230"/>
                  </a:cubicBezTo>
                  <a:cubicBezTo>
                    <a:pt x="730" y="169"/>
                    <a:pt x="646" y="139"/>
                    <a:pt x="600" y="127"/>
                  </a:cubicBezTo>
                  <a:cubicBezTo>
                    <a:pt x="515" y="103"/>
                    <a:pt x="402" y="101"/>
                    <a:pt x="301" y="122"/>
                  </a:cubicBezTo>
                  <a:cubicBezTo>
                    <a:pt x="287" y="132"/>
                    <a:pt x="273" y="142"/>
                    <a:pt x="260" y="152"/>
                  </a:cubicBezTo>
                  <a:cubicBezTo>
                    <a:pt x="233" y="182"/>
                    <a:pt x="213" y="216"/>
                    <a:pt x="199" y="253"/>
                  </a:cubicBezTo>
                  <a:cubicBezTo>
                    <a:pt x="162" y="352"/>
                    <a:pt x="164" y="479"/>
                    <a:pt x="199" y="590"/>
                  </a:cubicBezTo>
                  <a:close/>
                  <a:moveTo>
                    <a:pt x="668" y="810"/>
                  </a:moveTo>
                  <a:cubicBezTo>
                    <a:pt x="667" y="810"/>
                    <a:pt x="666" y="811"/>
                    <a:pt x="665" y="812"/>
                  </a:cubicBezTo>
                  <a:cubicBezTo>
                    <a:pt x="667" y="811"/>
                    <a:pt x="668" y="810"/>
                    <a:pt x="670" y="809"/>
                  </a:cubicBezTo>
                  <a:cubicBezTo>
                    <a:pt x="670" y="809"/>
                    <a:pt x="671" y="809"/>
                    <a:pt x="672" y="808"/>
                  </a:cubicBezTo>
                  <a:cubicBezTo>
                    <a:pt x="670" y="809"/>
                    <a:pt x="669" y="809"/>
                    <a:pt x="668" y="810"/>
                  </a:cubicBezTo>
                  <a:close/>
                  <a:moveTo>
                    <a:pt x="887" y="466"/>
                  </a:moveTo>
                  <a:cubicBezTo>
                    <a:pt x="886" y="479"/>
                    <a:pt x="884" y="493"/>
                    <a:pt x="882" y="506"/>
                  </a:cubicBezTo>
                  <a:cubicBezTo>
                    <a:pt x="861" y="624"/>
                    <a:pt x="784" y="734"/>
                    <a:pt x="680" y="802"/>
                  </a:cubicBezTo>
                  <a:cubicBezTo>
                    <a:pt x="686" y="800"/>
                    <a:pt x="692" y="797"/>
                    <a:pt x="699" y="794"/>
                  </a:cubicBezTo>
                  <a:cubicBezTo>
                    <a:pt x="773" y="750"/>
                    <a:pt x="837" y="680"/>
                    <a:pt x="880" y="599"/>
                  </a:cubicBezTo>
                  <a:cubicBezTo>
                    <a:pt x="894" y="567"/>
                    <a:pt x="903" y="533"/>
                    <a:pt x="909" y="497"/>
                  </a:cubicBezTo>
                  <a:cubicBezTo>
                    <a:pt x="929" y="361"/>
                    <a:pt x="886" y="226"/>
                    <a:pt x="791" y="137"/>
                  </a:cubicBezTo>
                  <a:cubicBezTo>
                    <a:pt x="781" y="128"/>
                    <a:pt x="771" y="119"/>
                    <a:pt x="760" y="111"/>
                  </a:cubicBezTo>
                  <a:cubicBezTo>
                    <a:pt x="754" y="109"/>
                    <a:pt x="749" y="107"/>
                    <a:pt x="743" y="105"/>
                  </a:cubicBezTo>
                  <a:cubicBezTo>
                    <a:pt x="772" y="123"/>
                    <a:pt x="796" y="145"/>
                    <a:pt x="809" y="176"/>
                  </a:cubicBezTo>
                  <a:cubicBezTo>
                    <a:pt x="807" y="177"/>
                    <a:pt x="807" y="177"/>
                    <a:pt x="807" y="177"/>
                  </a:cubicBezTo>
                  <a:cubicBezTo>
                    <a:pt x="792" y="143"/>
                    <a:pt x="764" y="119"/>
                    <a:pt x="731" y="101"/>
                  </a:cubicBezTo>
                  <a:cubicBezTo>
                    <a:pt x="729" y="100"/>
                    <a:pt x="728" y="100"/>
                    <a:pt x="727" y="100"/>
                  </a:cubicBezTo>
                  <a:cubicBezTo>
                    <a:pt x="732" y="103"/>
                    <a:pt x="737" y="107"/>
                    <a:pt x="742" y="111"/>
                  </a:cubicBezTo>
                  <a:cubicBezTo>
                    <a:pt x="835" y="187"/>
                    <a:pt x="888" y="303"/>
                    <a:pt x="888" y="427"/>
                  </a:cubicBezTo>
                  <a:cubicBezTo>
                    <a:pt x="889" y="440"/>
                    <a:pt x="888" y="453"/>
                    <a:pt x="887" y="466"/>
                  </a:cubicBezTo>
                  <a:close/>
                  <a:moveTo>
                    <a:pt x="183" y="731"/>
                  </a:moveTo>
                  <a:cubicBezTo>
                    <a:pt x="206" y="751"/>
                    <a:pt x="231" y="769"/>
                    <a:pt x="259" y="785"/>
                  </a:cubicBezTo>
                  <a:cubicBezTo>
                    <a:pt x="231" y="762"/>
                    <a:pt x="206" y="733"/>
                    <a:pt x="185" y="701"/>
                  </a:cubicBezTo>
                  <a:cubicBezTo>
                    <a:pt x="161" y="666"/>
                    <a:pt x="144" y="628"/>
                    <a:pt x="131" y="587"/>
                  </a:cubicBezTo>
                  <a:cubicBezTo>
                    <a:pt x="130" y="584"/>
                    <a:pt x="129" y="581"/>
                    <a:pt x="128" y="577"/>
                  </a:cubicBezTo>
                  <a:cubicBezTo>
                    <a:pt x="107" y="555"/>
                    <a:pt x="89" y="531"/>
                    <a:pt x="74" y="505"/>
                  </a:cubicBezTo>
                  <a:cubicBezTo>
                    <a:pt x="94" y="591"/>
                    <a:pt x="131" y="668"/>
                    <a:pt x="183" y="731"/>
                  </a:cubicBezTo>
                  <a:close/>
                  <a:moveTo>
                    <a:pt x="868" y="625"/>
                  </a:moveTo>
                  <a:cubicBezTo>
                    <a:pt x="864" y="632"/>
                    <a:pt x="859" y="640"/>
                    <a:pt x="854" y="647"/>
                  </a:cubicBezTo>
                  <a:cubicBezTo>
                    <a:pt x="819" y="700"/>
                    <a:pt x="775" y="745"/>
                    <a:pt x="728" y="778"/>
                  </a:cubicBezTo>
                  <a:cubicBezTo>
                    <a:pt x="787" y="742"/>
                    <a:pt x="836" y="689"/>
                    <a:pt x="868" y="625"/>
                  </a:cubicBezTo>
                  <a:close/>
                  <a:moveTo>
                    <a:pt x="30" y="385"/>
                  </a:moveTo>
                  <a:cubicBezTo>
                    <a:pt x="28" y="437"/>
                    <a:pt x="35" y="488"/>
                    <a:pt x="50" y="535"/>
                  </a:cubicBezTo>
                  <a:cubicBezTo>
                    <a:pt x="74" y="605"/>
                    <a:pt x="116" y="669"/>
                    <a:pt x="170" y="720"/>
                  </a:cubicBezTo>
                  <a:cubicBezTo>
                    <a:pt x="121" y="656"/>
                    <a:pt x="87" y="580"/>
                    <a:pt x="70" y="495"/>
                  </a:cubicBezTo>
                  <a:cubicBezTo>
                    <a:pt x="60" y="475"/>
                    <a:pt x="52" y="452"/>
                    <a:pt x="47" y="427"/>
                  </a:cubicBezTo>
                  <a:cubicBezTo>
                    <a:pt x="42" y="399"/>
                    <a:pt x="40" y="373"/>
                    <a:pt x="42" y="348"/>
                  </a:cubicBezTo>
                  <a:cubicBezTo>
                    <a:pt x="40" y="353"/>
                    <a:pt x="39" y="358"/>
                    <a:pt x="37" y="362"/>
                  </a:cubicBezTo>
                  <a:cubicBezTo>
                    <a:pt x="35" y="370"/>
                    <a:pt x="32" y="377"/>
                    <a:pt x="30" y="385"/>
                  </a:cubicBezTo>
                  <a:close/>
                  <a:moveTo>
                    <a:pt x="769" y="115"/>
                  </a:moveTo>
                  <a:cubicBezTo>
                    <a:pt x="777" y="121"/>
                    <a:pt x="785" y="128"/>
                    <a:pt x="793" y="135"/>
                  </a:cubicBezTo>
                  <a:cubicBezTo>
                    <a:pt x="888" y="225"/>
                    <a:pt x="932" y="360"/>
                    <a:pt x="911" y="498"/>
                  </a:cubicBezTo>
                  <a:cubicBezTo>
                    <a:pt x="907" y="524"/>
                    <a:pt x="901" y="549"/>
                    <a:pt x="893" y="573"/>
                  </a:cubicBezTo>
                  <a:cubicBezTo>
                    <a:pt x="916" y="522"/>
                    <a:pt x="932" y="467"/>
                    <a:pt x="936" y="412"/>
                  </a:cubicBezTo>
                  <a:cubicBezTo>
                    <a:pt x="945" y="313"/>
                    <a:pt x="916" y="225"/>
                    <a:pt x="855" y="158"/>
                  </a:cubicBezTo>
                  <a:cubicBezTo>
                    <a:pt x="827" y="141"/>
                    <a:pt x="798" y="127"/>
                    <a:pt x="769" y="115"/>
                  </a:cubicBezTo>
                  <a:close/>
                  <a:moveTo>
                    <a:pt x="72" y="494"/>
                  </a:moveTo>
                  <a:cubicBezTo>
                    <a:pt x="86" y="523"/>
                    <a:pt x="104" y="548"/>
                    <a:pt x="127" y="571"/>
                  </a:cubicBezTo>
                  <a:cubicBezTo>
                    <a:pt x="124" y="563"/>
                    <a:pt x="122" y="555"/>
                    <a:pt x="120" y="546"/>
                  </a:cubicBezTo>
                  <a:cubicBezTo>
                    <a:pt x="98" y="449"/>
                    <a:pt x="102" y="303"/>
                    <a:pt x="158" y="187"/>
                  </a:cubicBezTo>
                  <a:cubicBezTo>
                    <a:pt x="120" y="218"/>
                    <a:pt x="88" y="255"/>
                    <a:pt x="65" y="298"/>
                  </a:cubicBezTo>
                  <a:cubicBezTo>
                    <a:pt x="56" y="352"/>
                    <a:pt x="59" y="406"/>
                    <a:pt x="64" y="443"/>
                  </a:cubicBezTo>
                  <a:cubicBezTo>
                    <a:pt x="66" y="461"/>
                    <a:pt x="69" y="478"/>
                    <a:pt x="72" y="494"/>
                  </a:cubicBezTo>
                  <a:close/>
                  <a:moveTo>
                    <a:pt x="188" y="229"/>
                  </a:moveTo>
                  <a:cubicBezTo>
                    <a:pt x="163" y="300"/>
                    <a:pt x="155" y="386"/>
                    <a:pt x="166" y="476"/>
                  </a:cubicBezTo>
                  <a:cubicBezTo>
                    <a:pt x="170" y="507"/>
                    <a:pt x="178" y="538"/>
                    <a:pt x="190" y="567"/>
                  </a:cubicBezTo>
                  <a:cubicBezTo>
                    <a:pt x="181" y="535"/>
                    <a:pt x="175" y="501"/>
                    <a:pt x="172" y="467"/>
                  </a:cubicBezTo>
                  <a:cubicBezTo>
                    <a:pt x="165" y="390"/>
                    <a:pt x="173" y="314"/>
                    <a:pt x="196" y="252"/>
                  </a:cubicBezTo>
                  <a:cubicBezTo>
                    <a:pt x="208" y="220"/>
                    <a:pt x="225" y="191"/>
                    <a:pt x="246" y="164"/>
                  </a:cubicBezTo>
                  <a:cubicBezTo>
                    <a:pt x="224" y="184"/>
                    <a:pt x="205" y="206"/>
                    <a:pt x="188" y="229"/>
                  </a:cubicBezTo>
                  <a:close/>
                  <a:moveTo>
                    <a:pt x="163" y="183"/>
                  </a:moveTo>
                  <a:cubicBezTo>
                    <a:pt x="114" y="281"/>
                    <a:pt x="103" y="402"/>
                    <a:pt x="114" y="496"/>
                  </a:cubicBezTo>
                  <a:cubicBezTo>
                    <a:pt x="110" y="445"/>
                    <a:pt x="114" y="393"/>
                    <a:pt x="129" y="343"/>
                  </a:cubicBezTo>
                  <a:cubicBezTo>
                    <a:pt x="140" y="302"/>
                    <a:pt x="160" y="263"/>
                    <a:pt x="186" y="227"/>
                  </a:cubicBezTo>
                  <a:cubicBezTo>
                    <a:pt x="197" y="196"/>
                    <a:pt x="211" y="168"/>
                    <a:pt x="229" y="143"/>
                  </a:cubicBezTo>
                  <a:cubicBezTo>
                    <a:pt x="224" y="145"/>
                    <a:pt x="219" y="147"/>
                    <a:pt x="214" y="149"/>
                  </a:cubicBezTo>
                  <a:cubicBezTo>
                    <a:pt x="196" y="159"/>
                    <a:pt x="179" y="171"/>
                    <a:pt x="163" y="183"/>
                  </a:cubicBezTo>
                  <a:close/>
                  <a:moveTo>
                    <a:pt x="46" y="338"/>
                  </a:moveTo>
                  <a:cubicBezTo>
                    <a:pt x="42" y="366"/>
                    <a:pt x="43" y="395"/>
                    <a:pt x="50" y="426"/>
                  </a:cubicBezTo>
                  <a:cubicBezTo>
                    <a:pt x="54" y="447"/>
                    <a:pt x="60" y="466"/>
                    <a:pt x="67" y="484"/>
                  </a:cubicBezTo>
                  <a:cubicBezTo>
                    <a:pt x="65" y="471"/>
                    <a:pt x="63" y="457"/>
                    <a:pt x="61" y="444"/>
                  </a:cubicBezTo>
                  <a:cubicBezTo>
                    <a:pt x="57" y="408"/>
                    <a:pt x="54" y="357"/>
                    <a:pt x="61" y="305"/>
                  </a:cubicBezTo>
                  <a:cubicBezTo>
                    <a:pt x="55" y="316"/>
                    <a:pt x="50" y="327"/>
                    <a:pt x="46" y="338"/>
                  </a:cubicBezTo>
                  <a:close/>
                  <a:moveTo>
                    <a:pt x="436" y="12"/>
                  </a:moveTo>
                  <a:cubicBezTo>
                    <a:pt x="401" y="12"/>
                    <a:pt x="364" y="15"/>
                    <a:pt x="326" y="22"/>
                  </a:cubicBezTo>
                  <a:cubicBezTo>
                    <a:pt x="207" y="43"/>
                    <a:pt x="117" y="107"/>
                    <a:pt x="74" y="202"/>
                  </a:cubicBezTo>
                  <a:cubicBezTo>
                    <a:pt x="49" y="256"/>
                    <a:pt x="35" y="314"/>
                    <a:pt x="31" y="372"/>
                  </a:cubicBezTo>
                  <a:cubicBezTo>
                    <a:pt x="32" y="369"/>
                    <a:pt x="33" y="365"/>
                    <a:pt x="34" y="362"/>
                  </a:cubicBezTo>
                  <a:cubicBezTo>
                    <a:pt x="37" y="353"/>
                    <a:pt x="40" y="345"/>
                    <a:pt x="43" y="338"/>
                  </a:cubicBezTo>
                  <a:cubicBezTo>
                    <a:pt x="47" y="309"/>
                    <a:pt x="56" y="283"/>
                    <a:pt x="70" y="259"/>
                  </a:cubicBezTo>
                  <a:cubicBezTo>
                    <a:pt x="82" y="215"/>
                    <a:pt x="103" y="172"/>
                    <a:pt x="139" y="138"/>
                  </a:cubicBezTo>
                  <a:cubicBezTo>
                    <a:pt x="167" y="112"/>
                    <a:pt x="200" y="92"/>
                    <a:pt x="240" y="77"/>
                  </a:cubicBezTo>
                  <a:cubicBezTo>
                    <a:pt x="275" y="46"/>
                    <a:pt x="317" y="27"/>
                    <a:pt x="364" y="19"/>
                  </a:cubicBezTo>
                  <a:cubicBezTo>
                    <a:pt x="422" y="10"/>
                    <a:pt x="489" y="16"/>
                    <a:pt x="569" y="38"/>
                  </a:cubicBezTo>
                  <a:cubicBezTo>
                    <a:pt x="573" y="39"/>
                    <a:pt x="577" y="39"/>
                    <a:pt x="581" y="39"/>
                  </a:cubicBezTo>
                  <a:cubicBezTo>
                    <a:pt x="591" y="40"/>
                    <a:pt x="602" y="40"/>
                    <a:pt x="611" y="41"/>
                  </a:cubicBezTo>
                  <a:cubicBezTo>
                    <a:pt x="558" y="22"/>
                    <a:pt x="498" y="12"/>
                    <a:pt x="436" y="12"/>
                  </a:cubicBezTo>
                  <a:close/>
                  <a:moveTo>
                    <a:pt x="753" y="157"/>
                  </a:moveTo>
                  <a:cubicBezTo>
                    <a:pt x="804" y="197"/>
                    <a:pt x="842" y="246"/>
                    <a:pt x="863" y="300"/>
                  </a:cubicBezTo>
                  <a:cubicBezTo>
                    <a:pt x="868" y="312"/>
                    <a:pt x="872" y="324"/>
                    <a:pt x="876" y="336"/>
                  </a:cubicBezTo>
                  <a:cubicBezTo>
                    <a:pt x="856" y="248"/>
                    <a:pt x="809" y="169"/>
                    <a:pt x="740" y="113"/>
                  </a:cubicBezTo>
                  <a:cubicBezTo>
                    <a:pt x="733" y="108"/>
                    <a:pt x="726" y="102"/>
                    <a:pt x="719" y="97"/>
                  </a:cubicBezTo>
                  <a:cubicBezTo>
                    <a:pt x="710" y="94"/>
                    <a:pt x="701" y="92"/>
                    <a:pt x="692" y="90"/>
                  </a:cubicBezTo>
                  <a:cubicBezTo>
                    <a:pt x="686" y="88"/>
                    <a:pt x="679" y="87"/>
                    <a:pt x="673" y="85"/>
                  </a:cubicBezTo>
                  <a:cubicBezTo>
                    <a:pt x="686" y="93"/>
                    <a:pt x="698" y="102"/>
                    <a:pt x="709" y="111"/>
                  </a:cubicBezTo>
                  <a:cubicBezTo>
                    <a:pt x="725" y="125"/>
                    <a:pt x="740" y="140"/>
                    <a:pt x="753" y="157"/>
                  </a:cubicBezTo>
                  <a:close/>
                  <a:moveTo>
                    <a:pt x="68" y="269"/>
                  </a:moveTo>
                  <a:cubicBezTo>
                    <a:pt x="58" y="287"/>
                    <a:pt x="51" y="306"/>
                    <a:pt x="48" y="327"/>
                  </a:cubicBezTo>
                  <a:cubicBezTo>
                    <a:pt x="52" y="317"/>
                    <a:pt x="57" y="307"/>
                    <a:pt x="62" y="297"/>
                  </a:cubicBezTo>
                  <a:cubicBezTo>
                    <a:pt x="64" y="288"/>
                    <a:pt x="66" y="278"/>
                    <a:pt x="68" y="269"/>
                  </a:cubicBezTo>
                  <a:close/>
                  <a:moveTo>
                    <a:pt x="73" y="260"/>
                  </a:moveTo>
                  <a:cubicBezTo>
                    <a:pt x="70" y="270"/>
                    <a:pt x="68" y="280"/>
                    <a:pt x="66" y="290"/>
                  </a:cubicBezTo>
                  <a:cubicBezTo>
                    <a:pt x="90" y="248"/>
                    <a:pt x="122" y="212"/>
                    <a:pt x="161" y="181"/>
                  </a:cubicBezTo>
                  <a:cubicBezTo>
                    <a:pt x="162" y="178"/>
                    <a:pt x="164" y="175"/>
                    <a:pt x="165" y="173"/>
                  </a:cubicBezTo>
                  <a:cubicBezTo>
                    <a:pt x="146" y="184"/>
                    <a:pt x="128" y="197"/>
                    <a:pt x="113" y="211"/>
                  </a:cubicBezTo>
                  <a:cubicBezTo>
                    <a:pt x="97" y="226"/>
                    <a:pt x="83" y="243"/>
                    <a:pt x="73" y="260"/>
                  </a:cubicBezTo>
                  <a:close/>
                  <a:moveTo>
                    <a:pt x="234" y="81"/>
                  </a:moveTo>
                  <a:cubicBezTo>
                    <a:pt x="201" y="95"/>
                    <a:pt x="169" y="114"/>
                    <a:pt x="141" y="140"/>
                  </a:cubicBezTo>
                  <a:cubicBezTo>
                    <a:pt x="108" y="171"/>
                    <a:pt x="88" y="210"/>
                    <a:pt x="75" y="251"/>
                  </a:cubicBezTo>
                  <a:cubicBezTo>
                    <a:pt x="85" y="236"/>
                    <a:pt x="97" y="222"/>
                    <a:pt x="111" y="209"/>
                  </a:cubicBezTo>
                  <a:cubicBezTo>
                    <a:pt x="127" y="194"/>
                    <a:pt x="147" y="180"/>
                    <a:pt x="168" y="168"/>
                  </a:cubicBezTo>
                  <a:cubicBezTo>
                    <a:pt x="173" y="158"/>
                    <a:pt x="180" y="148"/>
                    <a:pt x="186" y="138"/>
                  </a:cubicBezTo>
                  <a:cubicBezTo>
                    <a:pt x="201" y="116"/>
                    <a:pt x="217" y="97"/>
                    <a:pt x="234" y="81"/>
                  </a:cubicBezTo>
                  <a:close/>
                  <a:moveTo>
                    <a:pt x="444" y="105"/>
                  </a:moveTo>
                  <a:cubicBezTo>
                    <a:pt x="500" y="105"/>
                    <a:pt x="555" y="112"/>
                    <a:pt x="601" y="124"/>
                  </a:cubicBezTo>
                  <a:cubicBezTo>
                    <a:pt x="646" y="137"/>
                    <a:pt x="728" y="165"/>
                    <a:pt x="789" y="223"/>
                  </a:cubicBezTo>
                  <a:cubicBezTo>
                    <a:pt x="779" y="200"/>
                    <a:pt x="766" y="179"/>
                    <a:pt x="752" y="160"/>
                  </a:cubicBezTo>
                  <a:cubicBezTo>
                    <a:pt x="696" y="117"/>
                    <a:pt x="631" y="88"/>
                    <a:pt x="567" y="71"/>
                  </a:cubicBezTo>
                  <a:cubicBezTo>
                    <a:pt x="494" y="67"/>
                    <a:pt x="421" y="75"/>
                    <a:pt x="351" y="94"/>
                  </a:cubicBezTo>
                  <a:cubicBezTo>
                    <a:pt x="336" y="101"/>
                    <a:pt x="321" y="110"/>
                    <a:pt x="307" y="118"/>
                  </a:cubicBezTo>
                  <a:cubicBezTo>
                    <a:pt x="352" y="109"/>
                    <a:pt x="399" y="105"/>
                    <a:pt x="444" y="105"/>
                  </a:cubicBezTo>
                  <a:close/>
                  <a:moveTo>
                    <a:pt x="234" y="141"/>
                  </a:moveTo>
                  <a:cubicBezTo>
                    <a:pt x="217" y="164"/>
                    <a:pt x="202" y="191"/>
                    <a:pt x="191" y="220"/>
                  </a:cubicBezTo>
                  <a:cubicBezTo>
                    <a:pt x="210" y="195"/>
                    <a:pt x="233" y="171"/>
                    <a:pt x="258" y="151"/>
                  </a:cubicBezTo>
                  <a:cubicBezTo>
                    <a:pt x="266" y="142"/>
                    <a:pt x="274" y="134"/>
                    <a:pt x="282" y="127"/>
                  </a:cubicBezTo>
                  <a:cubicBezTo>
                    <a:pt x="266" y="131"/>
                    <a:pt x="249" y="136"/>
                    <a:pt x="234" y="141"/>
                  </a:cubicBezTo>
                  <a:close/>
                  <a:moveTo>
                    <a:pt x="170" y="170"/>
                  </a:moveTo>
                  <a:cubicBezTo>
                    <a:pt x="168" y="173"/>
                    <a:pt x="167" y="175"/>
                    <a:pt x="166" y="177"/>
                  </a:cubicBezTo>
                  <a:cubicBezTo>
                    <a:pt x="175" y="170"/>
                    <a:pt x="185" y="164"/>
                    <a:pt x="195" y="157"/>
                  </a:cubicBezTo>
                  <a:cubicBezTo>
                    <a:pt x="186" y="161"/>
                    <a:pt x="178" y="166"/>
                    <a:pt x="170" y="170"/>
                  </a:cubicBezTo>
                  <a:close/>
                  <a:moveTo>
                    <a:pt x="242" y="79"/>
                  </a:moveTo>
                  <a:cubicBezTo>
                    <a:pt x="222" y="95"/>
                    <a:pt x="204" y="116"/>
                    <a:pt x="188" y="139"/>
                  </a:cubicBezTo>
                  <a:cubicBezTo>
                    <a:pt x="183" y="148"/>
                    <a:pt x="177" y="157"/>
                    <a:pt x="172" y="166"/>
                  </a:cubicBezTo>
                  <a:cubicBezTo>
                    <a:pt x="185" y="159"/>
                    <a:pt x="199" y="152"/>
                    <a:pt x="213" y="147"/>
                  </a:cubicBezTo>
                  <a:cubicBezTo>
                    <a:pt x="220" y="143"/>
                    <a:pt x="227" y="139"/>
                    <a:pt x="234" y="135"/>
                  </a:cubicBezTo>
                  <a:cubicBezTo>
                    <a:pt x="235" y="135"/>
                    <a:pt x="235" y="135"/>
                    <a:pt x="236" y="134"/>
                  </a:cubicBezTo>
                  <a:cubicBezTo>
                    <a:pt x="264" y="98"/>
                    <a:pt x="299" y="72"/>
                    <a:pt x="341" y="55"/>
                  </a:cubicBezTo>
                  <a:cubicBezTo>
                    <a:pt x="308" y="59"/>
                    <a:pt x="274" y="66"/>
                    <a:pt x="242" y="79"/>
                  </a:cubicBezTo>
                  <a:close/>
                  <a:moveTo>
                    <a:pt x="582" y="72"/>
                  </a:moveTo>
                  <a:cubicBezTo>
                    <a:pt x="632" y="86"/>
                    <a:pt x="679" y="107"/>
                    <a:pt x="720" y="134"/>
                  </a:cubicBezTo>
                  <a:cubicBezTo>
                    <a:pt x="729" y="139"/>
                    <a:pt x="737" y="145"/>
                    <a:pt x="744" y="151"/>
                  </a:cubicBezTo>
                  <a:cubicBezTo>
                    <a:pt x="733" y="137"/>
                    <a:pt x="721" y="125"/>
                    <a:pt x="707" y="113"/>
                  </a:cubicBezTo>
                  <a:cubicBezTo>
                    <a:pt x="694" y="102"/>
                    <a:pt x="680" y="92"/>
                    <a:pt x="664" y="84"/>
                  </a:cubicBezTo>
                  <a:cubicBezTo>
                    <a:pt x="637" y="78"/>
                    <a:pt x="609" y="74"/>
                    <a:pt x="582" y="72"/>
                  </a:cubicBezTo>
                  <a:close/>
                  <a:moveTo>
                    <a:pt x="761" y="109"/>
                  </a:moveTo>
                  <a:cubicBezTo>
                    <a:pt x="791" y="120"/>
                    <a:pt x="820" y="134"/>
                    <a:pt x="846" y="150"/>
                  </a:cubicBezTo>
                  <a:cubicBezTo>
                    <a:pt x="833" y="136"/>
                    <a:pt x="818" y="124"/>
                    <a:pt x="802" y="113"/>
                  </a:cubicBezTo>
                  <a:cubicBezTo>
                    <a:pt x="753" y="78"/>
                    <a:pt x="695" y="55"/>
                    <a:pt x="633" y="46"/>
                  </a:cubicBezTo>
                  <a:cubicBezTo>
                    <a:pt x="638" y="49"/>
                    <a:pt x="643" y="51"/>
                    <a:pt x="648" y="53"/>
                  </a:cubicBezTo>
                  <a:cubicBezTo>
                    <a:pt x="689" y="65"/>
                    <a:pt x="727" y="84"/>
                    <a:pt x="761" y="109"/>
                  </a:cubicBezTo>
                  <a:close/>
                  <a:moveTo>
                    <a:pt x="288" y="125"/>
                  </a:moveTo>
                  <a:cubicBezTo>
                    <a:pt x="283" y="129"/>
                    <a:pt x="279" y="133"/>
                    <a:pt x="275" y="138"/>
                  </a:cubicBezTo>
                  <a:cubicBezTo>
                    <a:pt x="281" y="133"/>
                    <a:pt x="287" y="128"/>
                    <a:pt x="294" y="124"/>
                  </a:cubicBezTo>
                  <a:cubicBezTo>
                    <a:pt x="292" y="125"/>
                    <a:pt x="290" y="125"/>
                    <a:pt x="288" y="125"/>
                  </a:cubicBezTo>
                  <a:close/>
                  <a:moveTo>
                    <a:pt x="237" y="137"/>
                  </a:moveTo>
                  <a:cubicBezTo>
                    <a:pt x="237" y="137"/>
                    <a:pt x="237" y="137"/>
                    <a:pt x="237" y="137"/>
                  </a:cubicBezTo>
                  <a:cubicBezTo>
                    <a:pt x="237" y="137"/>
                    <a:pt x="237" y="137"/>
                    <a:pt x="237" y="138"/>
                  </a:cubicBezTo>
                  <a:cubicBezTo>
                    <a:pt x="253" y="132"/>
                    <a:pt x="270" y="127"/>
                    <a:pt x="287" y="123"/>
                  </a:cubicBezTo>
                  <a:cubicBezTo>
                    <a:pt x="293" y="118"/>
                    <a:pt x="299" y="113"/>
                    <a:pt x="306" y="108"/>
                  </a:cubicBezTo>
                  <a:cubicBezTo>
                    <a:pt x="282" y="116"/>
                    <a:pt x="260" y="126"/>
                    <a:pt x="237" y="137"/>
                  </a:cubicBezTo>
                  <a:close/>
                  <a:moveTo>
                    <a:pt x="352" y="54"/>
                  </a:moveTo>
                  <a:cubicBezTo>
                    <a:pt x="308" y="70"/>
                    <a:pt x="271" y="95"/>
                    <a:pt x="241" y="132"/>
                  </a:cubicBezTo>
                  <a:cubicBezTo>
                    <a:pt x="265" y="120"/>
                    <a:pt x="289" y="111"/>
                    <a:pt x="313" y="102"/>
                  </a:cubicBezTo>
                  <a:cubicBezTo>
                    <a:pt x="346" y="80"/>
                    <a:pt x="382" y="63"/>
                    <a:pt x="422" y="52"/>
                  </a:cubicBezTo>
                  <a:cubicBezTo>
                    <a:pt x="400" y="51"/>
                    <a:pt x="376" y="52"/>
                    <a:pt x="352" y="54"/>
                  </a:cubicBezTo>
                  <a:close/>
                  <a:moveTo>
                    <a:pt x="315" y="105"/>
                  </a:moveTo>
                  <a:cubicBezTo>
                    <a:pt x="307" y="110"/>
                    <a:pt x="300" y="116"/>
                    <a:pt x="293" y="122"/>
                  </a:cubicBezTo>
                  <a:cubicBezTo>
                    <a:pt x="295" y="121"/>
                    <a:pt x="297" y="121"/>
                    <a:pt x="300" y="120"/>
                  </a:cubicBezTo>
                  <a:cubicBezTo>
                    <a:pt x="312" y="112"/>
                    <a:pt x="325" y="105"/>
                    <a:pt x="338" y="98"/>
                  </a:cubicBezTo>
                  <a:cubicBezTo>
                    <a:pt x="330" y="100"/>
                    <a:pt x="322" y="102"/>
                    <a:pt x="315" y="105"/>
                  </a:cubicBezTo>
                  <a:close/>
                  <a:moveTo>
                    <a:pt x="732" y="98"/>
                  </a:moveTo>
                  <a:cubicBezTo>
                    <a:pt x="738" y="100"/>
                    <a:pt x="745" y="103"/>
                    <a:pt x="751" y="105"/>
                  </a:cubicBezTo>
                  <a:cubicBezTo>
                    <a:pt x="725" y="87"/>
                    <a:pt x="696" y="73"/>
                    <a:pt x="666" y="62"/>
                  </a:cubicBezTo>
                  <a:cubicBezTo>
                    <a:pt x="681" y="69"/>
                    <a:pt x="695" y="78"/>
                    <a:pt x="708" y="87"/>
                  </a:cubicBezTo>
                  <a:cubicBezTo>
                    <a:pt x="716" y="90"/>
                    <a:pt x="724" y="94"/>
                    <a:pt x="732" y="98"/>
                  </a:cubicBezTo>
                  <a:close/>
                  <a:moveTo>
                    <a:pt x="432" y="52"/>
                  </a:moveTo>
                  <a:cubicBezTo>
                    <a:pt x="392" y="62"/>
                    <a:pt x="355" y="78"/>
                    <a:pt x="323" y="99"/>
                  </a:cubicBezTo>
                  <a:cubicBezTo>
                    <a:pt x="332" y="96"/>
                    <a:pt x="341" y="94"/>
                    <a:pt x="350" y="91"/>
                  </a:cubicBezTo>
                  <a:cubicBezTo>
                    <a:pt x="368" y="83"/>
                    <a:pt x="386" y="75"/>
                    <a:pt x="406" y="68"/>
                  </a:cubicBezTo>
                  <a:cubicBezTo>
                    <a:pt x="422" y="62"/>
                    <a:pt x="438" y="57"/>
                    <a:pt x="455" y="53"/>
                  </a:cubicBezTo>
                  <a:cubicBezTo>
                    <a:pt x="447" y="53"/>
                    <a:pt x="440" y="52"/>
                    <a:pt x="432" y="52"/>
                  </a:cubicBezTo>
                  <a:close/>
                  <a:moveTo>
                    <a:pt x="665" y="81"/>
                  </a:moveTo>
                  <a:cubicBezTo>
                    <a:pt x="674" y="83"/>
                    <a:pt x="684" y="85"/>
                    <a:pt x="693" y="87"/>
                  </a:cubicBezTo>
                  <a:cubicBezTo>
                    <a:pt x="699" y="89"/>
                    <a:pt x="706" y="91"/>
                    <a:pt x="712" y="92"/>
                  </a:cubicBezTo>
                  <a:cubicBezTo>
                    <a:pt x="710" y="91"/>
                    <a:pt x="709" y="90"/>
                    <a:pt x="707" y="89"/>
                  </a:cubicBezTo>
                  <a:cubicBezTo>
                    <a:pt x="680" y="77"/>
                    <a:pt x="651" y="67"/>
                    <a:pt x="625" y="58"/>
                  </a:cubicBezTo>
                  <a:cubicBezTo>
                    <a:pt x="619" y="56"/>
                    <a:pt x="619" y="56"/>
                    <a:pt x="619" y="56"/>
                  </a:cubicBezTo>
                  <a:cubicBezTo>
                    <a:pt x="603" y="51"/>
                    <a:pt x="588" y="46"/>
                    <a:pt x="573" y="42"/>
                  </a:cubicBezTo>
                  <a:cubicBezTo>
                    <a:pt x="567" y="42"/>
                    <a:pt x="562" y="42"/>
                    <a:pt x="556" y="42"/>
                  </a:cubicBezTo>
                  <a:cubicBezTo>
                    <a:pt x="596" y="50"/>
                    <a:pt x="633" y="63"/>
                    <a:pt x="665" y="81"/>
                  </a:cubicBezTo>
                  <a:close/>
                  <a:moveTo>
                    <a:pt x="464" y="54"/>
                  </a:moveTo>
                  <a:cubicBezTo>
                    <a:pt x="445" y="58"/>
                    <a:pt x="426" y="64"/>
                    <a:pt x="407" y="70"/>
                  </a:cubicBezTo>
                  <a:cubicBezTo>
                    <a:pt x="392" y="76"/>
                    <a:pt x="378" y="81"/>
                    <a:pt x="364" y="88"/>
                  </a:cubicBezTo>
                  <a:cubicBezTo>
                    <a:pt x="425" y="72"/>
                    <a:pt x="490" y="66"/>
                    <a:pt x="554" y="68"/>
                  </a:cubicBezTo>
                  <a:cubicBezTo>
                    <a:pt x="540" y="65"/>
                    <a:pt x="525" y="62"/>
                    <a:pt x="511" y="60"/>
                  </a:cubicBezTo>
                  <a:cubicBezTo>
                    <a:pt x="499" y="58"/>
                    <a:pt x="482" y="56"/>
                    <a:pt x="464" y="54"/>
                  </a:cubicBezTo>
                  <a:close/>
                  <a:moveTo>
                    <a:pt x="584" y="43"/>
                  </a:moveTo>
                  <a:cubicBezTo>
                    <a:pt x="596" y="46"/>
                    <a:pt x="608" y="50"/>
                    <a:pt x="620" y="54"/>
                  </a:cubicBezTo>
                  <a:cubicBezTo>
                    <a:pt x="626" y="56"/>
                    <a:pt x="626" y="56"/>
                    <a:pt x="626" y="56"/>
                  </a:cubicBezTo>
                  <a:cubicBezTo>
                    <a:pt x="647" y="63"/>
                    <a:pt x="670" y="70"/>
                    <a:pt x="692" y="80"/>
                  </a:cubicBezTo>
                  <a:cubicBezTo>
                    <a:pt x="678" y="71"/>
                    <a:pt x="663" y="63"/>
                    <a:pt x="647" y="56"/>
                  </a:cubicBezTo>
                  <a:cubicBezTo>
                    <a:pt x="627" y="50"/>
                    <a:pt x="606" y="45"/>
                    <a:pt x="584" y="43"/>
                  </a:cubicBezTo>
                  <a:close/>
                  <a:moveTo>
                    <a:pt x="568" y="69"/>
                  </a:moveTo>
                  <a:cubicBezTo>
                    <a:pt x="598" y="70"/>
                    <a:pt x="627" y="74"/>
                    <a:pt x="656" y="79"/>
                  </a:cubicBezTo>
                  <a:cubicBezTo>
                    <a:pt x="623" y="62"/>
                    <a:pt x="585" y="49"/>
                    <a:pt x="543" y="43"/>
                  </a:cubicBezTo>
                  <a:cubicBezTo>
                    <a:pt x="520" y="44"/>
                    <a:pt x="496" y="47"/>
                    <a:pt x="473" y="52"/>
                  </a:cubicBezTo>
                  <a:cubicBezTo>
                    <a:pt x="487" y="53"/>
                    <a:pt x="500" y="55"/>
                    <a:pt x="512" y="57"/>
                  </a:cubicBezTo>
                  <a:cubicBezTo>
                    <a:pt x="531" y="60"/>
                    <a:pt x="550" y="64"/>
                    <a:pt x="568" y="69"/>
                  </a:cubicBezTo>
                  <a:close/>
                  <a:moveTo>
                    <a:pt x="418" y="18"/>
                  </a:moveTo>
                  <a:cubicBezTo>
                    <a:pt x="399" y="18"/>
                    <a:pt x="382" y="19"/>
                    <a:pt x="365" y="22"/>
                  </a:cubicBezTo>
                  <a:cubicBezTo>
                    <a:pt x="320" y="29"/>
                    <a:pt x="281" y="46"/>
                    <a:pt x="247" y="74"/>
                  </a:cubicBezTo>
                  <a:cubicBezTo>
                    <a:pt x="268" y="67"/>
                    <a:pt x="291" y="61"/>
                    <a:pt x="315" y="57"/>
                  </a:cubicBezTo>
                  <a:cubicBezTo>
                    <a:pt x="327" y="55"/>
                    <a:pt x="339" y="53"/>
                    <a:pt x="350" y="52"/>
                  </a:cubicBezTo>
                  <a:cubicBezTo>
                    <a:pt x="370" y="45"/>
                    <a:pt x="392" y="40"/>
                    <a:pt x="415" y="37"/>
                  </a:cubicBezTo>
                  <a:cubicBezTo>
                    <a:pt x="451" y="33"/>
                    <a:pt x="486" y="33"/>
                    <a:pt x="520" y="37"/>
                  </a:cubicBezTo>
                  <a:cubicBezTo>
                    <a:pt x="532" y="36"/>
                    <a:pt x="543" y="37"/>
                    <a:pt x="555" y="37"/>
                  </a:cubicBezTo>
                  <a:cubicBezTo>
                    <a:pt x="504" y="24"/>
                    <a:pt x="459" y="18"/>
                    <a:pt x="418" y="18"/>
                  </a:cubicBezTo>
                  <a:close/>
                  <a:moveTo>
                    <a:pt x="441" y="50"/>
                  </a:moveTo>
                  <a:cubicBezTo>
                    <a:pt x="449" y="50"/>
                    <a:pt x="456" y="51"/>
                    <a:pt x="463" y="51"/>
                  </a:cubicBezTo>
                  <a:cubicBezTo>
                    <a:pt x="486" y="46"/>
                    <a:pt x="509" y="43"/>
                    <a:pt x="531" y="41"/>
                  </a:cubicBezTo>
                  <a:cubicBezTo>
                    <a:pt x="527" y="40"/>
                    <a:pt x="524" y="40"/>
                    <a:pt x="520" y="39"/>
                  </a:cubicBezTo>
                  <a:cubicBezTo>
                    <a:pt x="494" y="40"/>
                    <a:pt x="467" y="44"/>
                    <a:pt x="441" y="50"/>
                  </a:cubicBezTo>
                  <a:close/>
                  <a:moveTo>
                    <a:pt x="470" y="37"/>
                  </a:moveTo>
                  <a:cubicBezTo>
                    <a:pt x="452" y="37"/>
                    <a:pt x="434" y="38"/>
                    <a:pt x="415" y="40"/>
                  </a:cubicBezTo>
                  <a:cubicBezTo>
                    <a:pt x="397" y="42"/>
                    <a:pt x="379" y="46"/>
                    <a:pt x="362" y="51"/>
                  </a:cubicBezTo>
                  <a:cubicBezTo>
                    <a:pt x="387" y="49"/>
                    <a:pt x="410" y="49"/>
                    <a:pt x="432" y="49"/>
                  </a:cubicBezTo>
                  <a:cubicBezTo>
                    <a:pt x="434" y="49"/>
                    <a:pt x="437" y="48"/>
                    <a:pt x="439" y="47"/>
                  </a:cubicBezTo>
                  <a:cubicBezTo>
                    <a:pt x="460" y="43"/>
                    <a:pt x="480" y="39"/>
                    <a:pt x="501" y="38"/>
                  </a:cubicBezTo>
                  <a:cubicBezTo>
                    <a:pt x="491" y="37"/>
                    <a:pt x="481" y="37"/>
                    <a:pt x="470" y="37"/>
                  </a:cubicBezTo>
                  <a:close/>
                  <a:moveTo>
                    <a:pt x="609" y="44"/>
                  </a:moveTo>
                  <a:cubicBezTo>
                    <a:pt x="616" y="45"/>
                    <a:pt x="623" y="46"/>
                    <a:pt x="630" y="48"/>
                  </a:cubicBezTo>
                  <a:cubicBezTo>
                    <a:pt x="627" y="47"/>
                    <a:pt x="624" y="46"/>
                    <a:pt x="622" y="45"/>
                  </a:cubicBezTo>
                  <a:cubicBezTo>
                    <a:pt x="618" y="45"/>
                    <a:pt x="613" y="44"/>
                    <a:pt x="609" y="44"/>
                  </a:cubicBezTo>
                  <a:close/>
                  <a:moveTo>
                    <a:pt x="539" y="39"/>
                  </a:moveTo>
                  <a:cubicBezTo>
                    <a:pt x="541" y="40"/>
                    <a:pt x="542" y="40"/>
                    <a:pt x="544" y="40"/>
                  </a:cubicBezTo>
                  <a:cubicBezTo>
                    <a:pt x="546" y="40"/>
                    <a:pt x="548" y="40"/>
                    <a:pt x="551" y="40"/>
                  </a:cubicBezTo>
                  <a:cubicBezTo>
                    <a:pt x="547" y="39"/>
                    <a:pt x="543" y="39"/>
                    <a:pt x="539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</a:endParaRPr>
            </a:p>
          </p:txBody>
        </p:sp>
        <p:sp>
          <p:nvSpPr>
            <p:cNvPr id="130" name="Freeform 48"/>
            <p:cNvSpPr>
              <a:spLocks noEditPoints="1"/>
            </p:cNvSpPr>
            <p:nvPr/>
          </p:nvSpPr>
          <p:spPr bwMode="auto">
            <a:xfrm>
              <a:off x="3433763" y="3417888"/>
              <a:ext cx="3336925" cy="3155949"/>
            </a:xfrm>
            <a:custGeom>
              <a:gdLst>
                <a:gd name="T0" fmla="*/ 89 w 1028"/>
                <a:gd name="T1" fmla="*/ 781 h 971"/>
                <a:gd name="T2" fmla="*/ 167 w 1028"/>
                <a:gd name="T3" fmla="*/ 162 h 971"/>
                <a:gd name="T4" fmla="*/ 961 w 1028"/>
                <a:gd name="T5" fmla="*/ 219 h 971"/>
                <a:gd name="T6" fmla="*/ 893 w 1028"/>
                <a:gd name="T7" fmla="*/ 737 h 971"/>
                <a:gd name="T8" fmla="*/ 453 w 1028"/>
                <a:gd name="T9" fmla="*/ 951 h 971"/>
                <a:gd name="T10" fmla="*/ 555 w 1028"/>
                <a:gd name="T11" fmla="*/ 940 h 971"/>
                <a:gd name="T12" fmla="*/ 440 w 1028"/>
                <a:gd name="T13" fmla="*/ 803 h 971"/>
                <a:gd name="T14" fmla="*/ 91 w 1028"/>
                <a:gd name="T15" fmla="*/ 549 h 971"/>
                <a:gd name="T16" fmla="*/ 31 w 1028"/>
                <a:gd name="T17" fmla="*/ 420 h 971"/>
                <a:gd name="T18" fmla="*/ 181 w 1028"/>
                <a:gd name="T19" fmla="*/ 657 h 971"/>
                <a:gd name="T20" fmla="*/ 458 w 1028"/>
                <a:gd name="T21" fmla="*/ 806 h 971"/>
                <a:gd name="T22" fmla="*/ 854 w 1028"/>
                <a:gd name="T23" fmla="*/ 728 h 971"/>
                <a:gd name="T24" fmla="*/ 437 w 1028"/>
                <a:gd name="T25" fmla="*/ 799 h 971"/>
                <a:gd name="T26" fmla="*/ 907 w 1028"/>
                <a:gd name="T27" fmla="*/ 580 h 971"/>
                <a:gd name="T28" fmla="*/ 578 w 1028"/>
                <a:gd name="T29" fmla="*/ 781 h 971"/>
                <a:gd name="T30" fmla="*/ 281 w 1028"/>
                <a:gd name="T31" fmla="*/ 722 h 971"/>
                <a:gd name="T32" fmla="*/ 810 w 1028"/>
                <a:gd name="T33" fmla="*/ 797 h 971"/>
                <a:gd name="T34" fmla="*/ 876 w 1028"/>
                <a:gd name="T35" fmla="*/ 713 h 971"/>
                <a:gd name="T36" fmla="*/ 417 w 1028"/>
                <a:gd name="T37" fmla="*/ 795 h 971"/>
                <a:gd name="T38" fmla="*/ 188 w 1028"/>
                <a:gd name="T39" fmla="*/ 650 h 971"/>
                <a:gd name="T40" fmla="*/ 857 w 1028"/>
                <a:gd name="T41" fmla="*/ 663 h 971"/>
                <a:gd name="T42" fmla="*/ 894 w 1028"/>
                <a:gd name="T43" fmla="*/ 360 h 971"/>
                <a:gd name="T44" fmla="*/ 170 w 1028"/>
                <a:gd name="T45" fmla="*/ 621 h 971"/>
                <a:gd name="T46" fmla="*/ 910 w 1028"/>
                <a:gd name="T47" fmla="*/ 581 h 971"/>
                <a:gd name="T48" fmla="*/ 977 w 1028"/>
                <a:gd name="T49" fmla="*/ 391 h 971"/>
                <a:gd name="T50" fmla="*/ 768 w 1028"/>
                <a:gd name="T51" fmla="*/ 129 h 971"/>
                <a:gd name="T52" fmla="*/ 916 w 1028"/>
                <a:gd name="T53" fmla="*/ 426 h 971"/>
                <a:gd name="T54" fmla="*/ 187 w 1028"/>
                <a:gd name="T55" fmla="*/ 645 h 971"/>
                <a:gd name="T56" fmla="*/ 81 w 1028"/>
                <a:gd name="T57" fmla="*/ 300 h 971"/>
                <a:gd name="T58" fmla="*/ 178 w 1028"/>
                <a:gd name="T59" fmla="*/ 638 h 971"/>
                <a:gd name="T60" fmla="*/ 232 w 1028"/>
                <a:gd name="T61" fmla="*/ 159 h 971"/>
                <a:gd name="T62" fmla="*/ 875 w 1028"/>
                <a:gd name="T63" fmla="*/ 197 h 971"/>
                <a:gd name="T64" fmla="*/ 1005 w 1028"/>
                <a:gd name="T65" fmla="*/ 509 h 971"/>
                <a:gd name="T66" fmla="*/ 1007 w 1028"/>
                <a:gd name="T67" fmla="*/ 487 h 971"/>
                <a:gd name="T68" fmla="*/ 246 w 1028"/>
                <a:gd name="T69" fmla="*/ 151 h 971"/>
                <a:gd name="T70" fmla="*/ 140 w 1028"/>
                <a:gd name="T71" fmla="*/ 557 h 971"/>
                <a:gd name="T72" fmla="*/ 246 w 1028"/>
                <a:gd name="T73" fmla="*/ 151 h 971"/>
                <a:gd name="T74" fmla="*/ 959 w 1028"/>
                <a:gd name="T75" fmla="*/ 221 h 971"/>
                <a:gd name="T76" fmla="*/ 648 w 1028"/>
                <a:gd name="T77" fmla="*/ 86 h 971"/>
                <a:gd name="T78" fmla="*/ 305 w 1028"/>
                <a:gd name="T79" fmla="*/ 109 h 971"/>
                <a:gd name="T80" fmla="*/ 79 w 1028"/>
                <a:gd name="T81" fmla="*/ 298 h 971"/>
                <a:gd name="T82" fmla="*/ 305 w 1028"/>
                <a:gd name="T83" fmla="*/ 109 h 971"/>
                <a:gd name="T84" fmla="*/ 896 w 1028"/>
                <a:gd name="T85" fmla="*/ 359 h 971"/>
                <a:gd name="T86" fmla="*/ 522 w 1028"/>
                <a:gd name="T87" fmla="*/ 83 h 971"/>
                <a:gd name="T88" fmla="*/ 484 w 1028"/>
                <a:gd name="T89" fmla="*/ 85 h 971"/>
                <a:gd name="T90" fmla="*/ 92 w 1028"/>
                <a:gd name="T91" fmla="*/ 279 h 971"/>
                <a:gd name="T92" fmla="*/ 267 w 1028"/>
                <a:gd name="T93" fmla="*/ 132 h 971"/>
                <a:gd name="T94" fmla="*/ 269 w 1028"/>
                <a:gd name="T95" fmla="*/ 134 h 971"/>
                <a:gd name="T96" fmla="*/ 396 w 1028"/>
                <a:gd name="T97" fmla="*/ 93 h 971"/>
                <a:gd name="T98" fmla="*/ 304 w 1028"/>
                <a:gd name="T99" fmla="*/ 113 h 971"/>
                <a:gd name="T100" fmla="*/ 522 w 1028"/>
                <a:gd name="T101" fmla="*/ 80 h 971"/>
                <a:gd name="T102" fmla="*/ 520 w 1028"/>
                <a:gd name="T103" fmla="*/ 80 h 97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</a:cxnLst>
              <a:rect l="0" t="0" r="r" b="b"/>
              <a:pathLst>
                <a:path w="1028" h="971">
                  <a:moveTo>
                    <a:pt x="453" y="951"/>
                  </a:moveTo>
                  <a:cubicBezTo>
                    <a:pt x="398" y="951"/>
                    <a:pt x="347" y="944"/>
                    <a:pt x="298" y="928"/>
                  </a:cubicBezTo>
                  <a:cubicBezTo>
                    <a:pt x="214" y="902"/>
                    <a:pt x="144" y="852"/>
                    <a:pt x="89" y="781"/>
                  </a:cubicBezTo>
                  <a:cubicBezTo>
                    <a:pt x="38" y="714"/>
                    <a:pt x="11" y="624"/>
                    <a:pt x="13" y="528"/>
                  </a:cubicBezTo>
                  <a:cubicBezTo>
                    <a:pt x="14" y="491"/>
                    <a:pt x="19" y="454"/>
                    <a:pt x="28" y="418"/>
                  </a:cubicBezTo>
                  <a:cubicBezTo>
                    <a:pt x="22" y="315"/>
                    <a:pt x="74" y="214"/>
                    <a:pt x="167" y="162"/>
                  </a:cubicBezTo>
                  <a:cubicBezTo>
                    <a:pt x="211" y="139"/>
                    <a:pt x="261" y="118"/>
                    <a:pt x="316" y="103"/>
                  </a:cubicBezTo>
                  <a:cubicBezTo>
                    <a:pt x="410" y="54"/>
                    <a:pt x="524" y="32"/>
                    <a:pt x="635" y="42"/>
                  </a:cubicBezTo>
                  <a:cubicBezTo>
                    <a:pt x="776" y="55"/>
                    <a:pt x="891" y="118"/>
                    <a:pt x="961" y="219"/>
                  </a:cubicBezTo>
                  <a:cubicBezTo>
                    <a:pt x="1011" y="292"/>
                    <a:pt x="1028" y="389"/>
                    <a:pt x="1009" y="487"/>
                  </a:cubicBezTo>
                  <a:cubicBezTo>
                    <a:pt x="1006" y="537"/>
                    <a:pt x="991" y="583"/>
                    <a:pt x="963" y="624"/>
                  </a:cubicBezTo>
                  <a:cubicBezTo>
                    <a:pt x="947" y="666"/>
                    <a:pt x="924" y="704"/>
                    <a:pt x="893" y="737"/>
                  </a:cubicBezTo>
                  <a:cubicBezTo>
                    <a:pt x="867" y="766"/>
                    <a:pt x="837" y="787"/>
                    <a:pt x="806" y="803"/>
                  </a:cubicBezTo>
                  <a:cubicBezTo>
                    <a:pt x="742" y="877"/>
                    <a:pt x="656" y="927"/>
                    <a:pt x="556" y="943"/>
                  </a:cubicBezTo>
                  <a:cubicBezTo>
                    <a:pt x="521" y="948"/>
                    <a:pt x="486" y="951"/>
                    <a:pt x="453" y="951"/>
                  </a:cubicBezTo>
                  <a:close/>
                  <a:moveTo>
                    <a:pt x="29" y="428"/>
                  </a:moveTo>
                  <a:cubicBezTo>
                    <a:pt x="0" y="551"/>
                    <a:pt x="21" y="687"/>
                    <a:pt x="91" y="779"/>
                  </a:cubicBezTo>
                  <a:cubicBezTo>
                    <a:pt x="194" y="914"/>
                    <a:pt x="359" y="971"/>
                    <a:pt x="555" y="940"/>
                  </a:cubicBezTo>
                  <a:cubicBezTo>
                    <a:pt x="653" y="925"/>
                    <a:pt x="737" y="877"/>
                    <a:pt x="800" y="806"/>
                  </a:cubicBezTo>
                  <a:cubicBezTo>
                    <a:pt x="729" y="838"/>
                    <a:pt x="652" y="841"/>
                    <a:pt x="591" y="836"/>
                  </a:cubicBezTo>
                  <a:cubicBezTo>
                    <a:pt x="542" y="831"/>
                    <a:pt x="490" y="820"/>
                    <a:pt x="440" y="803"/>
                  </a:cubicBezTo>
                  <a:cubicBezTo>
                    <a:pt x="400" y="795"/>
                    <a:pt x="362" y="783"/>
                    <a:pt x="328" y="767"/>
                  </a:cubicBezTo>
                  <a:cubicBezTo>
                    <a:pt x="266" y="738"/>
                    <a:pt x="217" y="697"/>
                    <a:pt x="182" y="645"/>
                  </a:cubicBezTo>
                  <a:cubicBezTo>
                    <a:pt x="145" y="617"/>
                    <a:pt x="113" y="585"/>
                    <a:pt x="91" y="549"/>
                  </a:cubicBezTo>
                  <a:cubicBezTo>
                    <a:pt x="47" y="480"/>
                    <a:pt x="39" y="403"/>
                    <a:pt x="69" y="321"/>
                  </a:cubicBezTo>
                  <a:cubicBezTo>
                    <a:pt x="70" y="320"/>
                    <a:pt x="70" y="319"/>
                    <a:pt x="71" y="318"/>
                  </a:cubicBezTo>
                  <a:cubicBezTo>
                    <a:pt x="53" y="349"/>
                    <a:pt x="40" y="384"/>
                    <a:pt x="31" y="420"/>
                  </a:cubicBezTo>
                  <a:cubicBezTo>
                    <a:pt x="33" y="442"/>
                    <a:pt x="37" y="465"/>
                    <a:pt x="45" y="488"/>
                  </a:cubicBezTo>
                  <a:cubicBezTo>
                    <a:pt x="65" y="548"/>
                    <a:pt x="118" y="641"/>
                    <a:pt x="182" y="655"/>
                  </a:cubicBezTo>
                  <a:cubicBezTo>
                    <a:pt x="181" y="657"/>
                    <a:pt x="181" y="657"/>
                    <a:pt x="181" y="657"/>
                  </a:cubicBezTo>
                  <a:cubicBezTo>
                    <a:pt x="116" y="644"/>
                    <a:pt x="62" y="549"/>
                    <a:pt x="42" y="489"/>
                  </a:cubicBezTo>
                  <a:cubicBezTo>
                    <a:pt x="35" y="469"/>
                    <a:pt x="31" y="448"/>
                    <a:pt x="29" y="428"/>
                  </a:cubicBezTo>
                  <a:close/>
                  <a:moveTo>
                    <a:pt x="458" y="806"/>
                  </a:moveTo>
                  <a:cubicBezTo>
                    <a:pt x="502" y="820"/>
                    <a:pt x="548" y="829"/>
                    <a:pt x="591" y="833"/>
                  </a:cubicBezTo>
                  <a:cubicBezTo>
                    <a:pt x="653" y="839"/>
                    <a:pt x="732" y="836"/>
                    <a:pt x="804" y="800"/>
                  </a:cubicBezTo>
                  <a:cubicBezTo>
                    <a:pt x="823" y="778"/>
                    <a:pt x="840" y="754"/>
                    <a:pt x="854" y="728"/>
                  </a:cubicBezTo>
                  <a:cubicBezTo>
                    <a:pt x="786" y="771"/>
                    <a:pt x="700" y="800"/>
                    <a:pt x="612" y="809"/>
                  </a:cubicBezTo>
                  <a:cubicBezTo>
                    <a:pt x="560" y="815"/>
                    <a:pt x="507" y="813"/>
                    <a:pt x="458" y="806"/>
                  </a:cubicBezTo>
                  <a:close/>
                  <a:moveTo>
                    <a:pt x="437" y="799"/>
                  </a:moveTo>
                  <a:cubicBezTo>
                    <a:pt x="496" y="811"/>
                    <a:pt x="557" y="812"/>
                    <a:pt x="612" y="806"/>
                  </a:cubicBezTo>
                  <a:cubicBezTo>
                    <a:pt x="697" y="797"/>
                    <a:pt x="785" y="770"/>
                    <a:pt x="857" y="723"/>
                  </a:cubicBezTo>
                  <a:cubicBezTo>
                    <a:pt x="880" y="680"/>
                    <a:pt x="897" y="632"/>
                    <a:pt x="907" y="580"/>
                  </a:cubicBezTo>
                  <a:cubicBezTo>
                    <a:pt x="907" y="580"/>
                    <a:pt x="907" y="579"/>
                    <a:pt x="908" y="579"/>
                  </a:cubicBezTo>
                  <a:cubicBezTo>
                    <a:pt x="897" y="611"/>
                    <a:pt x="881" y="640"/>
                    <a:pt x="859" y="664"/>
                  </a:cubicBezTo>
                  <a:cubicBezTo>
                    <a:pt x="793" y="737"/>
                    <a:pt x="686" y="781"/>
                    <a:pt x="578" y="781"/>
                  </a:cubicBezTo>
                  <a:cubicBezTo>
                    <a:pt x="567" y="781"/>
                    <a:pt x="556" y="780"/>
                    <a:pt x="545" y="779"/>
                  </a:cubicBezTo>
                  <a:cubicBezTo>
                    <a:pt x="436" y="770"/>
                    <a:pt x="307" y="729"/>
                    <a:pt x="208" y="663"/>
                  </a:cubicBezTo>
                  <a:cubicBezTo>
                    <a:pt x="232" y="687"/>
                    <a:pt x="257" y="706"/>
                    <a:pt x="281" y="722"/>
                  </a:cubicBezTo>
                  <a:cubicBezTo>
                    <a:pt x="328" y="753"/>
                    <a:pt x="382" y="780"/>
                    <a:pt x="437" y="799"/>
                  </a:cubicBezTo>
                  <a:close/>
                  <a:moveTo>
                    <a:pt x="859" y="725"/>
                  </a:moveTo>
                  <a:cubicBezTo>
                    <a:pt x="845" y="751"/>
                    <a:pt x="828" y="775"/>
                    <a:pt x="810" y="797"/>
                  </a:cubicBezTo>
                  <a:cubicBezTo>
                    <a:pt x="839" y="783"/>
                    <a:pt x="867" y="762"/>
                    <a:pt x="891" y="735"/>
                  </a:cubicBezTo>
                  <a:cubicBezTo>
                    <a:pt x="919" y="706"/>
                    <a:pt x="941" y="671"/>
                    <a:pt x="956" y="634"/>
                  </a:cubicBezTo>
                  <a:cubicBezTo>
                    <a:pt x="935" y="663"/>
                    <a:pt x="909" y="689"/>
                    <a:pt x="876" y="713"/>
                  </a:cubicBezTo>
                  <a:cubicBezTo>
                    <a:pt x="871" y="717"/>
                    <a:pt x="865" y="721"/>
                    <a:pt x="859" y="725"/>
                  </a:cubicBezTo>
                  <a:close/>
                  <a:moveTo>
                    <a:pt x="188" y="650"/>
                  </a:moveTo>
                  <a:cubicBezTo>
                    <a:pt x="244" y="728"/>
                    <a:pt x="328" y="773"/>
                    <a:pt x="417" y="795"/>
                  </a:cubicBezTo>
                  <a:cubicBezTo>
                    <a:pt x="368" y="776"/>
                    <a:pt x="321" y="752"/>
                    <a:pt x="280" y="724"/>
                  </a:cubicBezTo>
                  <a:cubicBezTo>
                    <a:pt x="252" y="706"/>
                    <a:pt x="223" y="683"/>
                    <a:pt x="196" y="655"/>
                  </a:cubicBezTo>
                  <a:cubicBezTo>
                    <a:pt x="194" y="653"/>
                    <a:pt x="191" y="652"/>
                    <a:pt x="188" y="650"/>
                  </a:cubicBezTo>
                  <a:close/>
                  <a:moveTo>
                    <a:pt x="198" y="653"/>
                  </a:moveTo>
                  <a:cubicBezTo>
                    <a:pt x="298" y="724"/>
                    <a:pt x="433" y="767"/>
                    <a:pt x="545" y="777"/>
                  </a:cubicBezTo>
                  <a:cubicBezTo>
                    <a:pt x="663" y="787"/>
                    <a:pt x="785" y="742"/>
                    <a:pt x="857" y="663"/>
                  </a:cubicBezTo>
                  <a:cubicBezTo>
                    <a:pt x="885" y="631"/>
                    <a:pt x="903" y="594"/>
                    <a:pt x="912" y="556"/>
                  </a:cubicBezTo>
                  <a:cubicBezTo>
                    <a:pt x="918" y="513"/>
                    <a:pt x="919" y="471"/>
                    <a:pt x="914" y="432"/>
                  </a:cubicBezTo>
                  <a:cubicBezTo>
                    <a:pt x="910" y="406"/>
                    <a:pt x="903" y="381"/>
                    <a:pt x="894" y="360"/>
                  </a:cubicBezTo>
                  <a:cubicBezTo>
                    <a:pt x="808" y="144"/>
                    <a:pt x="558" y="33"/>
                    <a:pt x="338" y="113"/>
                  </a:cubicBezTo>
                  <a:cubicBezTo>
                    <a:pt x="162" y="177"/>
                    <a:pt x="79" y="363"/>
                    <a:pt x="142" y="557"/>
                  </a:cubicBezTo>
                  <a:cubicBezTo>
                    <a:pt x="150" y="580"/>
                    <a:pt x="159" y="601"/>
                    <a:pt x="170" y="621"/>
                  </a:cubicBezTo>
                  <a:cubicBezTo>
                    <a:pt x="179" y="632"/>
                    <a:pt x="188" y="643"/>
                    <a:pt x="198" y="653"/>
                  </a:cubicBezTo>
                  <a:close/>
                  <a:moveTo>
                    <a:pt x="915" y="554"/>
                  </a:moveTo>
                  <a:cubicBezTo>
                    <a:pt x="913" y="563"/>
                    <a:pt x="912" y="572"/>
                    <a:pt x="910" y="581"/>
                  </a:cubicBezTo>
                  <a:cubicBezTo>
                    <a:pt x="900" y="631"/>
                    <a:pt x="883" y="678"/>
                    <a:pt x="861" y="720"/>
                  </a:cubicBezTo>
                  <a:cubicBezTo>
                    <a:pt x="901" y="694"/>
                    <a:pt x="935" y="662"/>
                    <a:pt x="961" y="624"/>
                  </a:cubicBezTo>
                  <a:cubicBezTo>
                    <a:pt x="988" y="553"/>
                    <a:pt x="995" y="472"/>
                    <a:pt x="977" y="391"/>
                  </a:cubicBezTo>
                  <a:cubicBezTo>
                    <a:pt x="955" y="294"/>
                    <a:pt x="903" y="213"/>
                    <a:pt x="829" y="162"/>
                  </a:cubicBezTo>
                  <a:cubicBezTo>
                    <a:pt x="816" y="154"/>
                    <a:pt x="803" y="146"/>
                    <a:pt x="790" y="139"/>
                  </a:cubicBezTo>
                  <a:cubicBezTo>
                    <a:pt x="782" y="136"/>
                    <a:pt x="775" y="132"/>
                    <a:pt x="768" y="129"/>
                  </a:cubicBezTo>
                  <a:cubicBezTo>
                    <a:pt x="708" y="104"/>
                    <a:pt x="639" y="89"/>
                    <a:pt x="569" y="85"/>
                  </a:cubicBezTo>
                  <a:cubicBezTo>
                    <a:pt x="614" y="91"/>
                    <a:pt x="657" y="103"/>
                    <a:pt x="699" y="122"/>
                  </a:cubicBezTo>
                  <a:cubicBezTo>
                    <a:pt x="821" y="179"/>
                    <a:pt x="899" y="291"/>
                    <a:pt x="916" y="426"/>
                  </a:cubicBezTo>
                  <a:cubicBezTo>
                    <a:pt x="924" y="470"/>
                    <a:pt x="924" y="513"/>
                    <a:pt x="915" y="554"/>
                  </a:cubicBezTo>
                  <a:close/>
                  <a:moveTo>
                    <a:pt x="184" y="643"/>
                  </a:moveTo>
                  <a:cubicBezTo>
                    <a:pt x="185" y="644"/>
                    <a:pt x="186" y="645"/>
                    <a:pt x="187" y="645"/>
                  </a:cubicBezTo>
                  <a:cubicBezTo>
                    <a:pt x="185" y="643"/>
                    <a:pt x="183" y="640"/>
                    <a:pt x="180" y="638"/>
                  </a:cubicBezTo>
                  <a:cubicBezTo>
                    <a:pt x="182" y="640"/>
                    <a:pt x="183" y="641"/>
                    <a:pt x="184" y="643"/>
                  </a:cubicBezTo>
                  <a:close/>
                  <a:moveTo>
                    <a:pt x="81" y="300"/>
                  </a:moveTo>
                  <a:cubicBezTo>
                    <a:pt x="78" y="307"/>
                    <a:pt x="75" y="315"/>
                    <a:pt x="72" y="322"/>
                  </a:cubicBezTo>
                  <a:cubicBezTo>
                    <a:pt x="42" y="403"/>
                    <a:pt x="49" y="479"/>
                    <a:pt x="93" y="548"/>
                  </a:cubicBezTo>
                  <a:cubicBezTo>
                    <a:pt x="114" y="581"/>
                    <a:pt x="143" y="611"/>
                    <a:pt x="178" y="638"/>
                  </a:cubicBezTo>
                  <a:cubicBezTo>
                    <a:pt x="174" y="633"/>
                    <a:pt x="171" y="628"/>
                    <a:pt x="168" y="623"/>
                  </a:cubicBezTo>
                  <a:cubicBezTo>
                    <a:pt x="130" y="573"/>
                    <a:pt x="102" y="511"/>
                    <a:pt x="102" y="435"/>
                  </a:cubicBezTo>
                  <a:cubicBezTo>
                    <a:pt x="101" y="327"/>
                    <a:pt x="147" y="230"/>
                    <a:pt x="232" y="159"/>
                  </a:cubicBezTo>
                  <a:cubicBezTo>
                    <a:pt x="179" y="189"/>
                    <a:pt x="132" y="228"/>
                    <a:pt x="97" y="277"/>
                  </a:cubicBezTo>
                  <a:cubicBezTo>
                    <a:pt x="91" y="284"/>
                    <a:pt x="86" y="292"/>
                    <a:pt x="81" y="300"/>
                  </a:cubicBezTo>
                  <a:close/>
                  <a:moveTo>
                    <a:pt x="875" y="197"/>
                  </a:moveTo>
                  <a:cubicBezTo>
                    <a:pt x="926" y="247"/>
                    <a:pt x="963" y="314"/>
                    <a:pt x="979" y="390"/>
                  </a:cubicBezTo>
                  <a:cubicBezTo>
                    <a:pt x="996" y="467"/>
                    <a:pt x="992" y="544"/>
                    <a:pt x="967" y="613"/>
                  </a:cubicBezTo>
                  <a:cubicBezTo>
                    <a:pt x="986" y="582"/>
                    <a:pt x="999" y="547"/>
                    <a:pt x="1005" y="509"/>
                  </a:cubicBezTo>
                  <a:cubicBezTo>
                    <a:pt x="1002" y="518"/>
                    <a:pt x="999" y="528"/>
                    <a:pt x="996" y="538"/>
                  </a:cubicBezTo>
                  <a:cubicBezTo>
                    <a:pt x="994" y="537"/>
                    <a:pt x="994" y="537"/>
                    <a:pt x="994" y="537"/>
                  </a:cubicBezTo>
                  <a:cubicBezTo>
                    <a:pt x="999" y="520"/>
                    <a:pt x="1003" y="503"/>
                    <a:pt x="1007" y="487"/>
                  </a:cubicBezTo>
                  <a:cubicBezTo>
                    <a:pt x="1007" y="484"/>
                    <a:pt x="1007" y="481"/>
                    <a:pt x="1007" y="478"/>
                  </a:cubicBezTo>
                  <a:cubicBezTo>
                    <a:pt x="1010" y="362"/>
                    <a:pt x="956" y="266"/>
                    <a:pt x="875" y="197"/>
                  </a:cubicBezTo>
                  <a:close/>
                  <a:moveTo>
                    <a:pt x="246" y="151"/>
                  </a:moveTo>
                  <a:cubicBezTo>
                    <a:pt x="154" y="223"/>
                    <a:pt x="104" y="323"/>
                    <a:pt x="105" y="435"/>
                  </a:cubicBezTo>
                  <a:cubicBezTo>
                    <a:pt x="105" y="503"/>
                    <a:pt x="127" y="559"/>
                    <a:pt x="159" y="606"/>
                  </a:cubicBezTo>
                  <a:cubicBezTo>
                    <a:pt x="152" y="590"/>
                    <a:pt x="145" y="574"/>
                    <a:pt x="140" y="557"/>
                  </a:cubicBezTo>
                  <a:cubicBezTo>
                    <a:pt x="110" y="467"/>
                    <a:pt x="112" y="372"/>
                    <a:pt x="146" y="291"/>
                  </a:cubicBezTo>
                  <a:cubicBezTo>
                    <a:pt x="177" y="217"/>
                    <a:pt x="232" y="159"/>
                    <a:pt x="304" y="125"/>
                  </a:cubicBezTo>
                  <a:cubicBezTo>
                    <a:pt x="284" y="133"/>
                    <a:pt x="264" y="141"/>
                    <a:pt x="246" y="151"/>
                  </a:cubicBezTo>
                  <a:close/>
                  <a:moveTo>
                    <a:pt x="831" y="160"/>
                  </a:moveTo>
                  <a:cubicBezTo>
                    <a:pt x="933" y="228"/>
                    <a:pt x="1010" y="335"/>
                    <a:pt x="1010" y="468"/>
                  </a:cubicBezTo>
                  <a:cubicBezTo>
                    <a:pt x="1023" y="377"/>
                    <a:pt x="1005" y="289"/>
                    <a:pt x="959" y="221"/>
                  </a:cubicBezTo>
                  <a:cubicBezTo>
                    <a:pt x="824" y="25"/>
                    <a:pt x="533" y="0"/>
                    <a:pt x="329" y="100"/>
                  </a:cubicBezTo>
                  <a:cubicBezTo>
                    <a:pt x="377" y="88"/>
                    <a:pt x="428" y="80"/>
                    <a:pt x="479" y="79"/>
                  </a:cubicBezTo>
                  <a:cubicBezTo>
                    <a:pt x="537" y="74"/>
                    <a:pt x="594" y="76"/>
                    <a:pt x="648" y="86"/>
                  </a:cubicBezTo>
                  <a:cubicBezTo>
                    <a:pt x="697" y="96"/>
                    <a:pt x="745" y="113"/>
                    <a:pt x="791" y="137"/>
                  </a:cubicBezTo>
                  <a:cubicBezTo>
                    <a:pt x="805" y="144"/>
                    <a:pt x="818" y="152"/>
                    <a:pt x="831" y="160"/>
                  </a:cubicBezTo>
                  <a:close/>
                  <a:moveTo>
                    <a:pt x="305" y="109"/>
                  </a:moveTo>
                  <a:cubicBezTo>
                    <a:pt x="255" y="123"/>
                    <a:pt x="209" y="143"/>
                    <a:pt x="169" y="165"/>
                  </a:cubicBezTo>
                  <a:cubicBezTo>
                    <a:pt x="79" y="215"/>
                    <a:pt x="27" y="310"/>
                    <a:pt x="31" y="410"/>
                  </a:cubicBezTo>
                  <a:cubicBezTo>
                    <a:pt x="42" y="370"/>
                    <a:pt x="58" y="332"/>
                    <a:pt x="79" y="298"/>
                  </a:cubicBezTo>
                  <a:cubicBezTo>
                    <a:pt x="113" y="225"/>
                    <a:pt x="176" y="166"/>
                    <a:pt x="263" y="129"/>
                  </a:cubicBezTo>
                  <a:cubicBezTo>
                    <a:pt x="272" y="125"/>
                    <a:pt x="281" y="121"/>
                    <a:pt x="290" y="118"/>
                  </a:cubicBezTo>
                  <a:cubicBezTo>
                    <a:pt x="295" y="115"/>
                    <a:pt x="300" y="112"/>
                    <a:pt x="305" y="109"/>
                  </a:cubicBezTo>
                  <a:close/>
                  <a:moveTo>
                    <a:pt x="484" y="85"/>
                  </a:moveTo>
                  <a:cubicBezTo>
                    <a:pt x="546" y="85"/>
                    <a:pt x="608" y="98"/>
                    <a:pt x="667" y="124"/>
                  </a:cubicBezTo>
                  <a:cubicBezTo>
                    <a:pt x="773" y="171"/>
                    <a:pt x="855" y="254"/>
                    <a:pt x="896" y="359"/>
                  </a:cubicBezTo>
                  <a:cubicBezTo>
                    <a:pt x="900" y="368"/>
                    <a:pt x="904" y="378"/>
                    <a:pt x="907" y="388"/>
                  </a:cubicBezTo>
                  <a:cubicBezTo>
                    <a:pt x="881" y="271"/>
                    <a:pt x="808" y="176"/>
                    <a:pt x="697" y="124"/>
                  </a:cubicBezTo>
                  <a:cubicBezTo>
                    <a:pt x="642" y="99"/>
                    <a:pt x="583" y="86"/>
                    <a:pt x="522" y="83"/>
                  </a:cubicBezTo>
                  <a:cubicBezTo>
                    <a:pt x="501" y="83"/>
                    <a:pt x="480" y="83"/>
                    <a:pt x="460" y="85"/>
                  </a:cubicBezTo>
                  <a:cubicBezTo>
                    <a:pt x="457" y="85"/>
                    <a:pt x="455" y="86"/>
                    <a:pt x="453" y="86"/>
                  </a:cubicBezTo>
                  <a:cubicBezTo>
                    <a:pt x="463" y="85"/>
                    <a:pt x="474" y="85"/>
                    <a:pt x="484" y="85"/>
                  </a:cubicBezTo>
                  <a:close/>
                  <a:moveTo>
                    <a:pt x="278" y="125"/>
                  </a:moveTo>
                  <a:cubicBezTo>
                    <a:pt x="273" y="127"/>
                    <a:pt x="268" y="129"/>
                    <a:pt x="264" y="131"/>
                  </a:cubicBezTo>
                  <a:cubicBezTo>
                    <a:pt x="186" y="165"/>
                    <a:pt x="128" y="216"/>
                    <a:pt x="92" y="279"/>
                  </a:cubicBezTo>
                  <a:cubicBezTo>
                    <a:pt x="93" y="278"/>
                    <a:pt x="94" y="277"/>
                    <a:pt x="95" y="275"/>
                  </a:cubicBezTo>
                  <a:cubicBezTo>
                    <a:pt x="132" y="224"/>
                    <a:pt x="183" y="181"/>
                    <a:pt x="246" y="148"/>
                  </a:cubicBezTo>
                  <a:cubicBezTo>
                    <a:pt x="253" y="143"/>
                    <a:pt x="260" y="137"/>
                    <a:pt x="267" y="132"/>
                  </a:cubicBezTo>
                  <a:cubicBezTo>
                    <a:pt x="271" y="130"/>
                    <a:pt x="274" y="128"/>
                    <a:pt x="278" y="125"/>
                  </a:cubicBezTo>
                  <a:close/>
                  <a:moveTo>
                    <a:pt x="291" y="120"/>
                  </a:moveTo>
                  <a:cubicBezTo>
                    <a:pt x="284" y="125"/>
                    <a:pt x="276" y="130"/>
                    <a:pt x="269" y="134"/>
                  </a:cubicBezTo>
                  <a:cubicBezTo>
                    <a:pt x="266" y="136"/>
                    <a:pt x="263" y="138"/>
                    <a:pt x="260" y="140"/>
                  </a:cubicBezTo>
                  <a:cubicBezTo>
                    <a:pt x="287" y="127"/>
                    <a:pt x="315" y="116"/>
                    <a:pt x="344" y="107"/>
                  </a:cubicBezTo>
                  <a:cubicBezTo>
                    <a:pt x="361" y="101"/>
                    <a:pt x="379" y="97"/>
                    <a:pt x="396" y="93"/>
                  </a:cubicBezTo>
                  <a:cubicBezTo>
                    <a:pt x="359" y="99"/>
                    <a:pt x="324" y="108"/>
                    <a:pt x="291" y="120"/>
                  </a:cubicBezTo>
                  <a:close/>
                  <a:moveTo>
                    <a:pt x="317" y="106"/>
                  </a:moveTo>
                  <a:cubicBezTo>
                    <a:pt x="313" y="108"/>
                    <a:pt x="308" y="110"/>
                    <a:pt x="304" y="113"/>
                  </a:cubicBezTo>
                  <a:cubicBezTo>
                    <a:pt x="346" y="99"/>
                    <a:pt x="393" y="89"/>
                    <a:pt x="440" y="84"/>
                  </a:cubicBezTo>
                  <a:cubicBezTo>
                    <a:pt x="398" y="87"/>
                    <a:pt x="357" y="95"/>
                    <a:pt x="317" y="106"/>
                  </a:cubicBezTo>
                  <a:close/>
                  <a:moveTo>
                    <a:pt x="522" y="80"/>
                  </a:moveTo>
                  <a:cubicBezTo>
                    <a:pt x="595" y="81"/>
                    <a:pt x="667" y="92"/>
                    <a:pt x="731" y="113"/>
                  </a:cubicBezTo>
                  <a:cubicBezTo>
                    <a:pt x="704" y="102"/>
                    <a:pt x="675" y="94"/>
                    <a:pt x="647" y="89"/>
                  </a:cubicBezTo>
                  <a:cubicBezTo>
                    <a:pt x="608" y="82"/>
                    <a:pt x="565" y="78"/>
                    <a:pt x="520" y="80"/>
                  </a:cubicBezTo>
                  <a:cubicBezTo>
                    <a:pt x="521" y="80"/>
                    <a:pt x="522" y="80"/>
                    <a:pt x="522" y="8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</a:endParaRPr>
            </a:p>
          </p:txBody>
        </p:sp>
        <p:sp>
          <p:nvSpPr>
            <p:cNvPr id="131" name="Freeform 49"/>
            <p:cNvSpPr>
              <a:spLocks noEditPoints="1"/>
            </p:cNvSpPr>
            <p:nvPr/>
          </p:nvSpPr>
          <p:spPr bwMode="auto">
            <a:xfrm>
              <a:off x="3265488" y="3252788"/>
              <a:ext cx="3433763" cy="3132137"/>
            </a:xfrm>
            <a:custGeom>
              <a:gdLst>
                <a:gd name="T0" fmla="*/ 64 w 1058"/>
                <a:gd name="T1" fmla="*/ 637 h 964"/>
                <a:gd name="T2" fmla="*/ 681 w 1058"/>
                <a:gd name="T3" fmla="*/ 46 h 964"/>
                <a:gd name="T4" fmla="*/ 784 w 1058"/>
                <a:gd name="T5" fmla="*/ 886 h 964"/>
                <a:gd name="T6" fmla="*/ 448 w 1058"/>
                <a:gd name="T7" fmla="*/ 955 h 964"/>
                <a:gd name="T8" fmla="*/ 425 w 1058"/>
                <a:gd name="T9" fmla="*/ 951 h 964"/>
                <a:gd name="T10" fmla="*/ 500 w 1058"/>
                <a:gd name="T11" fmla="*/ 931 h 964"/>
                <a:gd name="T12" fmla="*/ 425 w 1058"/>
                <a:gd name="T13" fmla="*/ 951 h 964"/>
                <a:gd name="T14" fmla="*/ 357 w 1058"/>
                <a:gd name="T15" fmla="*/ 928 h 964"/>
                <a:gd name="T16" fmla="*/ 324 w 1058"/>
                <a:gd name="T17" fmla="*/ 867 h 964"/>
                <a:gd name="T18" fmla="*/ 715 w 1058"/>
                <a:gd name="T19" fmla="*/ 914 h 964"/>
                <a:gd name="T20" fmla="*/ 511 w 1058"/>
                <a:gd name="T21" fmla="*/ 929 h 964"/>
                <a:gd name="T22" fmla="*/ 511 w 1058"/>
                <a:gd name="T23" fmla="*/ 929 h 964"/>
                <a:gd name="T24" fmla="*/ 349 w 1058"/>
                <a:gd name="T25" fmla="*/ 877 h 964"/>
                <a:gd name="T26" fmla="*/ 308 w 1058"/>
                <a:gd name="T27" fmla="*/ 905 h 964"/>
                <a:gd name="T28" fmla="*/ 336 w 1058"/>
                <a:gd name="T29" fmla="*/ 869 h 964"/>
                <a:gd name="T30" fmla="*/ 887 w 1058"/>
                <a:gd name="T31" fmla="*/ 670 h 964"/>
                <a:gd name="T32" fmla="*/ 931 w 1058"/>
                <a:gd name="T33" fmla="*/ 759 h 964"/>
                <a:gd name="T34" fmla="*/ 154 w 1058"/>
                <a:gd name="T35" fmla="*/ 717 h 964"/>
                <a:gd name="T36" fmla="*/ 151 w 1058"/>
                <a:gd name="T37" fmla="*/ 706 h 964"/>
                <a:gd name="T38" fmla="*/ 784 w 1058"/>
                <a:gd name="T39" fmla="*/ 857 h 964"/>
                <a:gd name="T40" fmla="*/ 674 w 1058"/>
                <a:gd name="T41" fmla="*/ 876 h 964"/>
                <a:gd name="T42" fmla="*/ 113 w 1058"/>
                <a:gd name="T43" fmla="*/ 220 h 964"/>
                <a:gd name="T44" fmla="*/ 129 w 1058"/>
                <a:gd name="T45" fmla="*/ 666 h 964"/>
                <a:gd name="T46" fmla="*/ 254 w 1058"/>
                <a:gd name="T47" fmla="*/ 139 h 964"/>
                <a:gd name="T48" fmla="*/ 899 w 1058"/>
                <a:gd name="T49" fmla="*/ 653 h 964"/>
                <a:gd name="T50" fmla="*/ 176 w 1058"/>
                <a:gd name="T51" fmla="*/ 591 h 964"/>
                <a:gd name="T52" fmla="*/ 236 w 1058"/>
                <a:gd name="T53" fmla="*/ 769 h 964"/>
                <a:gd name="T54" fmla="*/ 391 w 1058"/>
                <a:gd name="T55" fmla="*/ 143 h 964"/>
                <a:gd name="T56" fmla="*/ 186 w 1058"/>
                <a:gd name="T57" fmla="*/ 752 h 964"/>
                <a:gd name="T58" fmla="*/ 978 w 1058"/>
                <a:gd name="T59" fmla="*/ 526 h 964"/>
                <a:gd name="T60" fmla="*/ 976 w 1058"/>
                <a:gd name="T61" fmla="*/ 602 h 964"/>
                <a:gd name="T62" fmla="*/ 981 w 1058"/>
                <a:gd name="T63" fmla="*/ 519 h 964"/>
                <a:gd name="T64" fmla="*/ 1001 w 1058"/>
                <a:gd name="T65" fmla="*/ 429 h 964"/>
                <a:gd name="T66" fmla="*/ 1000 w 1058"/>
                <a:gd name="T67" fmla="*/ 645 h 964"/>
                <a:gd name="T68" fmla="*/ 1001 w 1058"/>
                <a:gd name="T69" fmla="*/ 426 h 964"/>
                <a:gd name="T70" fmla="*/ 130 w 1058"/>
                <a:gd name="T71" fmla="*/ 605 h 964"/>
                <a:gd name="T72" fmla="*/ 902 w 1058"/>
                <a:gd name="T73" fmla="*/ 654 h 964"/>
                <a:gd name="T74" fmla="*/ 132 w 1058"/>
                <a:gd name="T75" fmla="*/ 665 h 964"/>
                <a:gd name="T76" fmla="*/ 391 w 1058"/>
                <a:gd name="T77" fmla="*/ 140 h 964"/>
                <a:gd name="T78" fmla="*/ 145 w 1058"/>
                <a:gd name="T79" fmla="*/ 269 h 964"/>
                <a:gd name="T80" fmla="*/ 146 w 1058"/>
                <a:gd name="T81" fmla="*/ 271 h 964"/>
                <a:gd name="T82" fmla="*/ 777 w 1058"/>
                <a:gd name="T83" fmla="*/ 212 h 964"/>
                <a:gd name="T84" fmla="*/ 963 w 1058"/>
                <a:gd name="T85" fmla="*/ 489 h 964"/>
                <a:gd name="T86" fmla="*/ 117 w 1058"/>
                <a:gd name="T87" fmla="*/ 630 h 964"/>
                <a:gd name="T88" fmla="*/ 126 w 1058"/>
                <a:gd name="T89" fmla="*/ 567 h 964"/>
                <a:gd name="T90" fmla="*/ 965 w 1058"/>
                <a:gd name="T91" fmla="*/ 489 h 964"/>
                <a:gd name="T92" fmla="*/ 902 w 1058"/>
                <a:gd name="T93" fmla="*/ 320 h 964"/>
                <a:gd name="T94" fmla="*/ 745 w 1058"/>
                <a:gd name="T95" fmla="*/ 188 h 964"/>
                <a:gd name="T96" fmla="*/ 927 w 1058"/>
                <a:gd name="T97" fmla="*/ 279 h 964"/>
                <a:gd name="T98" fmla="*/ 211 w 1058"/>
                <a:gd name="T99" fmla="*/ 351 h 964"/>
                <a:gd name="T100" fmla="*/ 903 w 1058"/>
                <a:gd name="T101" fmla="*/ 257 h 964"/>
                <a:gd name="T102" fmla="*/ 278 w 1058"/>
                <a:gd name="T103" fmla="*/ 128 h 964"/>
                <a:gd name="T104" fmla="*/ 903 w 1058"/>
                <a:gd name="T105" fmla="*/ 257 h 964"/>
                <a:gd name="T106" fmla="*/ 654 w 1058"/>
                <a:gd name="T107" fmla="*/ 148 h 964"/>
                <a:gd name="T108" fmla="*/ 655 w 1058"/>
                <a:gd name="T109" fmla="*/ 151 h 964"/>
                <a:gd name="T110" fmla="*/ 503 w 1058"/>
                <a:gd name="T111" fmla="*/ 118 h 96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1058" h="964">
                  <a:moveTo>
                    <a:pt x="503" y="964"/>
                  </a:moveTo>
                  <a:cubicBezTo>
                    <a:pt x="466" y="964"/>
                    <a:pt x="432" y="959"/>
                    <a:pt x="399" y="948"/>
                  </a:cubicBezTo>
                  <a:cubicBezTo>
                    <a:pt x="380" y="943"/>
                    <a:pt x="361" y="936"/>
                    <a:pt x="344" y="927"/>
                  </a:cubicBezTo>
                  <a:cubicBezTo>
                    <a:pt x="314" y="918"/>
                    <a:pt x="285" y="902"/>
                    <a:pt x="258" y="878"/>
                  </a:cubicBezTo>
                  <a:cubicBezTo>
                    <a:pt x="173" y="818"/>
                    <a:pt x="103" y="733"/>
                    <a:pt x="64" y="637"/>
                  </a:cubicBezTo>
                  <a:cubicBezTo>
                    <a:pt x="36" y="566"/>
                    <a:pt x="23" y="489"/>
                    <a:pt x="27" y="419"/>
                  </a:cubicBezTo>
                  <a:cubicBezTo>
                    <a:pt x="32" y="336"/>
                    <a:pt x="61" y="267"/>
                    <a:pt x="111" y="219"/>
                  </a:cubicBezTo>
                  <a:cubicBezTo>
                    <a:pt x="152" y="179"/>
                    <a:pt x="204" y="150"/>
                    <a:pt x="266" y="132"/>
                  </a:cubicBezTo>
                  <a:cubicBezTo>
                    <a:pt x="305" y="111"/>
                    <a:pt x="350" y="92"/>
                    <a:pt x="406" y="75"/>
                  </a:cubicBezTo>
                  <a:cubicBezTo>
                    <a:pt x="504" y="46"/>
                    <a:pt x="599" y="36"/>
                    <a:pt x="681" y="46"/>
                  </a:cubicBezTo>
                  <a:cubicBezTo>
                    <a:pt x="781" y="58"/>
                    <a:pt x="861" y="100"/>
                    <a:pt x="921" y="170"/>
                  </a:cubicBezTo>
                  <a:cubicBezTo>
                    <a:pt x="967" y="225"/>
                    <a:pt x="994" y="291"/>
                    <a:pt x="1001" y="362"/>
                  </a:cubicBezTo>
                  <a:cubicBezTo>
                    <a:pt x="1047" y="436"/>
                    <a:pt x="1058" y="521"/>
                    <a:pt x="1032" y="610"/>
                  </a:cubicBezTo>
                  <a:cubicBezTo>
                    <a:pt x="1018" y="658"/>
                    <a:pt x="994" y="696"/>
                    <a:pt x="965" y="728"/>
                  </a:cubicBezTo>
                  <a:cubicBezTo>
                    <a:pt x="920" y="794"/>
                    <a:pt x="849" y="851"/>
                    <a:pt x="784" y="886"/>
                  </a:cubicBezTo>
                  <a:cubicBezTo>
                    <a:pt x="759" y="899"/>
                    <a:pt x="734" y="910"/>
                    <a:pt x="707" y="919"/>
                  </a:cubicBezTo>
                  <a:cubicBezTo>
                    <a:pt x="662" y="938"/>
                    <a:pt x="617" y="951"/>
                    <a:pt x="573" y="958"/>
                  </a:cubicBezTo>
                  <a:cubicBezTo>
                    <a:pt x="562" y="960"/>
                    <a:pt x="552" y="961"/>
                    <a:pt x="541" y="962"/>
                  </a:cubicBezTo>
                  <a:cubicBezTo>
                    <a:pt x="528" y="963"/>
                    <a:pt x="516" y="964"/>
                    <a:pt x="503" y="964"/>
                  </a:cubicBezTo>
                  <a:close/>
                  <a:moveTo>
                    <a:pt x="448" y="955"/>
                  </a:moveTo>
                  <a:cubicBezTo>
                    <a:pt x="485" y="961"/>
                    <a:pt x="522" y="962"/>
                    <a:pt x="559" y="957"/>
                  </a:cubicBezTo>
                  <a:cubicBezTo>
                    <a:pt x="580" y="954"/>
                    <a:pt x="600" y="949"/>
                    <a:pt x="620" y="942"/>
                  </a:cubicBezTo>
                  <a:cubicBezTo>
                    <a:pt x="613" y="944"/>
                    <a:pt x="605" y="945"/>
                    <a:pt x="597" y="946"/>
                  </a:cubicBezTo>
                  <a:cubicBezTo>
                    <a:pt x="548" y="953"/>
                    <a:pt x="492" y="957"/>
                    <a:pt x="448" y="955"/>
                  </a:cubicBezTo>
                  <a:close/>
                  <a:moveTo>
                    <a:pt x="425" y="951"/>
                  </a:moveTo>
                  <a:cubicBezTo>
                    <a:pt x="431" y="952"/>
                    <a:pt x="438" y="952"/>
                    <a:pt x="444" y="952"/>
                  </a:cubicBezTo>
                  <a:cubicBezTo>
                    <a:pt x="488" y="954"/>
                    <a:pt x="546" y="951"/>
                    <a:pt x="596" y="944"/>
                  </a:cubicBezTo>
                  <a:cubicBezTo>
                    <a:pt x="610" y="942"/>
                    <a:pt x="624" y="939"/>
                    <a:pt x="637" y="936"/>
                  </a:cubicBezTo>
                  <a:cubicBezTo>
                    <a:pt x="664" y="926"/>
                    <a:pt x="691" y="912"/>
                    <a:pt x="715" y="896"/>
                  </a:cubicBezTo>
                  <a:cubicBezTo>
                    <a:pt x="645" y="925"/>
                    <a:pt x="570" y="938"/>
                    <a:pt x="500" y="931"/>
                  </a:cubicBezTo>
                  <a:cubicBezTo>
                    <a:pt x="458" y="938"/>
                    <a:pt x="417" y="939"/>
                    <a:pt x="379" y="935"/>
                  </a:cubicBezTo>
                  <a:cubicBezTo>
                    <a:pt x="375" y="934"/>
                    <a:pt x="371" y="933"/>
                    <a:pt x="368" y="933"/>
                  </a:cubicBezTo>
                  <a:cubicBezTo>
                    <a:pt x="368" y="933"/>
                    <a:pt x="368" y="933"/>
                    <a:pt x="369" y="933"/>
                  </a:cubicBezTo>
                  <a:cubicBezTo>
                    <a:pt x="385" y="939"/>
                    <a:pt x="401" y="945"/>
                    <a:pt x="417" y="949"/>
                  </a:cubicBezTo>
                  <a:cubicBezTo>
                    <a:pt x="420" y="949"/>
                    <a:pt x="423" y="950"/>
                    <a:pt x="425" y="951"/>
                  </a:cubicBezTo>
                  <a:close/>
                  <a:moveTo>
                    <a:pt x="638" y="939"/>
                  </a:moveTo>
                  <a:cubicBezTo>
                    <a:pt x="628" y="943"/>
                    <a:pt x="618" y="946"/>
                    <a:pt x="607" y="949"/>
                  </a:cubicBezTo>
                  <a:cubicBezTo>
                    <a:pt x="631" y="944"/>
                    <a:pt x="655" y="937"/>
                    <a:pt x="678" y="929"/>
                  </a:cubicBezTo>
                  <a:cubicBezTo>
                    <a:pt x="665" y="933"/>
                    <a:pt x="651" y="936"/>
                    <a:pt x="638" y="939"/>
                  </a:cubicBezTo>
                  <a:close/>
                  <a:moveTo>
                    <a:pt x="357" y="928"/>
                  </a:moveTo>
                  <a:cubicBezTo>
                    <a:pt x="364" y="930"/>
                    <a:pt x="372" y="931"/>
                    <a:pt x="380" y="932"/>
                  </a:cubicBezTo>
                  <a:cubicBezTo>
                    <a:pt x="414" y="936"/>
                    <a:pt x="451" y="935"/>
                    <a:pt x="490" y="930"/>
                  </a:cubicBezTo>
                  <a:cubicBezTo>
                    <a:pt x="483" y="929"/>
                    <a:pt x="477" y="928"/>
                    <a:pt x="471" y="927"/>
                  </a:cubicBezTo>
                  <a:cubicBezTo>
                    <a:pt x="420" y="918"/>
                    <a:pt x="373" y="899"/>
                    <a:pt x="332" y="871"/>
                  </a:cubicBezTo>
                  <a:cubicBezTo>
                    <a:pt x="329" y="869"/>
                    <a:pt x="327" y="868"/>
                    <a:pt x="324" y="867"/>
                  </a:cubicBezTo>
                  <a:cubicBezTo>
                    <a:pt x="273" y="842"/>
                    <a:pt x="229" y="808"/>
                    <a:pt x="192" y="765"/>
                  </a:cubicBezTo>
                  <a:cubicBezTo>
                    <a:pt x="234" y="840"/>
                    <a:pt x="290" y="895"/>
                    <a:pt x="357" y="928"/>
                  </a:cubicBezTo>
                  <a:close/>
                  <a:moveTo>
                    <a:pt x="728" y="890"/>
                  </a:moveTo>
                  <a:cubicBezTo>
                    <a:pt x="704" y="907"/>
                    <a:pt x="679" y="921"/>
                    <a:pt x="653" y="933"/>
                  </a:cubicBezTo>
                  <a:cubicBezTo>
                    <a:pt x="674" y="927"/>
                    <a:pt x="695" y="921"/>
                    <a:pt x="715" y="914"/>
                  </a:cubicBezTo>
                  <a:cubicBezTo>
                    <a:pt x="794" y="879"/>
                    <a:pt x="866" y="827"/>
                    <a:pt x="919" y="768"/>
                  </a:cubicBezTo>
                  <a:cubicBezTo>
                    <a:pt x="898" y="784"/>
                    <a:pt x="876" y="797"/>
                    <a:pt x="852" y="810"/>
                  </a:cubicBezTo>
                  <a:cubicBezTo>
                    <a:pt x="832" y="828"/>
                    <a:pt x="810" y="844"/>
                    <a:pt x="786" y="859"/>
                  </a:cubicBezTo>
                  <a:cubicBezTo>
                    <a:pt x="767" y="871"/>
                    <a:pt x="748" y="881"/>
                    <a:pt x="728" y="890"/>
                  </a:cubicBezTo>
                  <a:close/>
                  <a:moveTo>
                    <a:pt x="511" y="929"/>
                  </a:moveTo>
                  <a:cubicBezTo>
                    <a:pt x="582" y="934"/>
                    <a:pt x="657" y="919"/>
                    <a:pt x="727" y="887"/>
                  </a:cubicBezTo>
                  <a:cubicBezTo>
                    <a:pt x="747" y="873"/>
                    <a:pt x="766" y="858"/>
                    <a:pt x="783" y="841"/>
                  </a:cubicBezTo>
                  <a:cubicBezTo>
                    <a:pt x="777" y="843"/>
                    <a:pt x="770" y="846"/>
                    <a:pt x="764" y="848"/>
                  </a:cubicBezTo>
                  <a:cubicBezTo>
                    <a:pt x="728" y="862"/>
                    <a:pt x="694" y="873"/>
                    <a:pt x="661" y="882"/>
                  </a:cubicBezTo>
                  <a:cubicBezTo>
                    <a:pt x="612" y="905"/>
                    <a:pt x="561" y="921"/>
                    <a:pt x="511" y="929"/>
                  </a:cubicBezTo>
                  <a:close/>
                  <a:moveTo>
                    <a:pt x="349" y="877"/>
                  </a:moveTo>
                  <a:cubicBezTo>
                    <a:pt x="385" y="900"/>
                    <a:pt x="427" y="917"/>
                    <a:pt x="471" y="925"/>
                  </a:cubicBezTo>
                  <a:cubicBezTo>
                    <a:pt x="481" y="926"/>
                    <a:pt x="490" y="928"/>
                    <a:pt x="500" y="929"/>
                  </a:cubicBezTo>
                  <a:cubicBezTo>
                    <a:pt x="548" y="921"/>
                    <a:pt x="598" y="907"/>
                    <a:pt x="645" y="886"/>
                  </a:cubicBezTo>
                  <a:cubicBezTo>
                    <a:pt x="531" y="914"/>
                    <a:pt x="433" y="911"/>
                    <a:pt x="349" y="877"/>
                  </a:cubicBezTo>
                  <a:close/>
                  <a:moveTo>
                    <a:pt x="283" y="894"/>
                  </a:moveTo>
                  <a:cubicBezTo>
                    <a:pt x="298" y="904"/>
                    <a:pt x="313" y="912"/>
                    <a:pt x="328" y="919"/>
                  </a:cubicBezTo>
                  <a:cubicBezTo>
                    <a:pt x="313" y="911"/>
                    <a:pt x="298" y="903"/>
                    <a:pt x="283" y="894"/>
                  </a:cubicBezTo>
                  <a:close/>
                  <a:moveTo>
                    <a:pt x="260" y="875"/>
                  </a:moveTo>
                  <a:cubicBezTo>
                    <a:pt x="275" y="886"/>
                    <a:pt x="291" y="896"/>
                    <a:pt x="308" y="905"/>
                  </a:cubicBezTo>
                  <a:cubicBezTo>
                    <a:pt x="244" y="861"/>
                    <a:pt x="200" y="799"/>
                    <a:pt x="183" y="773"/>
                  </a:cubicBezTo>
                  <a:cubicBezTo>
                    <a:pt x="176" y="762"/>
                    <a:pt x="170" y="751"/>
                    <a:pt x="163" y="740"/>
                  </a:cubicBezTo>
                  <a:cubicBezTo>
                    <a:pt x="177" y="772"/>
                    <a:pt x="194" y="802"/>
                    <a:pt x="216" y="828"/>
                  </a:cubicBezTo>
                  <a:cubicBezTo>
                    <a:pt x="230" y="846"/>
                    <a:pt x="245" y="862"/>
                    <a:pt x="260" y="875"/>
                  </a:cubicBezTo>
                  <a:close/>
                  <a:moveTo>
                    <a:pt x="336" y="869"/>
                  </a:moveTo>
                  <a:cubicBezTo>
                    <a:pt x="427" y="910"/>
                    <a:pt x="534" y="913"/>
                    <a:pt x="660" y="880"/>
                  </a:cubicBezTo>
                  <a:cubicBezTo>
                    <a:pt x="675" y="873"/>
                    <a:pt x="690" y="865"/>
                    <a:pt x="704" y="857"/>
                  </a:cubicBezTo>
                  <a:cubicBezTo>
                    <a:pt x="745" y="834"/>
                    <a:pt x="810" y="791"/>
                    <a:pt x="866" y="733"/>
                  </a:cubicBezTo>
                  <a:cubicBezTo>
                    <a:pt x="879" y="709"/>
                    <a:pt x="889" y="684"/>
                    <a:pt x="898" y="659"/>
                  </a:cubicBezTo>
                  <a:cubicBezTo>
                    <a:pt x="894" y="663"/>
                    <a:pt x="891" y="667"/>
                    <a:pt x="887" y="670"/>
                  </a:cubicBezTo>
                  <a:cubicBezTo>
                    <a:pt x="816" y="743"/>
                    <a:pt x="715" y="805"/>
                    <a:pt x="615" y="839"/>
                  </a:cubicBezTo>
                  <a:cubicBezTo>
                    <a:pt x="532" y="866"/>
                    <a:pt x="410" y="887"/>
                    <a:pt x="306" y="826"/>
                  </a:cubicBezTo>
                  <a:cubicBezTo>
                    <a:pt x="283" y="813"/>
                    <a:pt x="264" y="799"/>
                    <a:pt x="248" y="783"/>
                  </a:cubicBezTo>
                  <a:cubicBezTo>
                    <a:pt x="273" y="817"/>
                    <a:pt x="302" y="846"/>
                    <a:pt x="336" y="869"/>
                  </a:cubicBezTo>
                  <a:close/>
                  <a:moveTo>
                    <a:pt x="931" y="759"/>
                  </a:moveTo>
                  <a:cubicBezTo>
                    <a:pt x="883" y="815"/>
                    <a:pt x="820" y="864"/>
                    <a:pt x="748" y="900"/>
                  </a:cubicBezTo>
                  <a:cubicBezTo>
                    <a:pt x="760" y="895"/>
                    <a:pt x="771" y="890"/>
                    <a:pt x="782" y="884"/>
                  </a:cubicBezTo>
                  <a:cubicBezTo>
                    <a:pt x="843" y="851"/>
                    <a:pt x="909" y="799"/>
                    <a:pt x="953" y="740"/>
                  </a:cubicBezTo>
                  <a:cubicBezTo>
                    <a:pt x="946" y="746"/>
                    <a:pt x="939" y="753"/>
                    <a:pt x="931" y="759"/>
                  </a:cubicBezTo>
                  <a:close/>
                  <a:moveTo>
                    <a:pt x="154" y="717"/>
                  </a:moveTo>
                  <a:cubicBezTo>
                    <a:pt x="164" y="736"/>
                    <a:pt x="174" y="754"/>
                    <a:pt x="185" y="772"/>
                  </a:cubicBezTo>
                  <a:cubicBezTo>
                    <a:pt x="200" y="794"/>
                    <a:pt x="237" y="846"/>
                    <a:pt x="290" y="889"/>
                  </a:cubicBezTo>
                  <a:cubicBezTo>
                    <a:pt x="290" y="888"/>
                    <a:pt x="289" y="887"/>
                    <a:pt x="288" y="887"/>
                  </a:cubicBezTo>
                  <a:cubicBezTo>
                    <a:pt x="247" y="853"/>
                    <a:pt x="212" y="808"/>
                    <a:pt x="184" y="754"/>
                  </a:cubicBezTo>
                  <a:cubicBezTo>
                    <a:pt x="172" y="739"/>
                    <a:pt x="161" y="723"/>
                    <a:pt x="151" y="706"/>
                  </a:cubicBezTo>
                  <a:cubicBezTo>
                    <a:pt x="152" y="710"/>
                    <a:pt x="153" y="714"/>
                    <a:pt x="154" y="717"/>
                  </a:cubicBezTo>
                  <a:close/>
                  <a:moveTo>
                    <a:pt x="789" y="838"/>
                  </a:moveTo>
                  <a:cubicBezTo>
                    <a:pt x="786" y="841"/>
                    <a:pt x="783" y="844"/>
                    <a:pt x="780" y="847"/>
                  </a:cubicBezTo>
                  <a:cubicBezTo>
                    <a:pt x="767" y="859"/>
                    <a:pt x="753" y="871"/>
                    <a:pt x="739" y="882"/>
                  </a:cubicBezTo>
                  <a:cubicBezTo>
                    <a:pt x="755" y="874"/>
                    <a:pt x="770" y="866"/>
                    <a:pt x="784" y="857"/>
                  </a:cubicBezTo>
                  <a:cubicBezTo>
                    <a:pt x="805" y="844"/>
                    <a:pt x="824" y="830"/>
                    <a:pt x="842" y="814"/>
                  </a:cubicBezTo>
                  <a:cubicBezTo>
                    <a:pt x="825" y="823"/>
                    <a:pt x="807" y="831"/>
                    <a:pt x="789" y="838"/>
                  </a:cubicBezTo>
                  <a:close/>
                  <a:moveTo>
                    <a:pt x="860" y="743"/>
                  </a:moveTo>
                  <a:cubicBezTo>
                    <a:pt x="809" y="795"/>
                    <a:pt x="750" y="834"/>
                    <a:pt x="705" y="859"/>
                  </a:cubicBezTo>
                  <a:cubicBezTo>
                    <a:pt x="695" y="865"/>
                    <a:pt x="685" y="870"/>
                    <a:pt x="674" y="876"/>
                  </a:cubicBezTo>
                  <a:cubicBezTo>
                    <a:pt x="703" y="868"/>
                    <a:pt x="732" y="858"/>
                    <a:pt x="763" y="846"/>
                  </a:cubicBezTo>
                  <a:cubicBezTo>
                    <a:pt x="771" y="843"/>
                    <a:pt x="780" y="839"/>
                    <a:pt x="788" y="836"/>
                  </a:cubicBezTo>
                  <a:cubicBezTo>
                    <a:pt x="816" y="808"/>
                    <a:pt x="840" y="777"/>
                    <a:pt x="860" y="743"/>
                  </a:cubicBezTo>
                  <a:close/>
                  <a:moveTo>
                    <a:pt x="254" y="139"/>
                  </a:moveTo>
                  <a:cubicBezTo>
                    <a:pt x="201" y="156"/>
                    <a:pt x="152" y="182"/>
                    <a:pt x="113" y="220"/>
                  </a:cubicBezTo>
                  <a:cubicBezTo>
                    <a:pt x="0" y="330"/>
                    <a:pt x="17" y="513"/>
                    <a:pt x="67" y="636"/>
                  </a:cubicBezTo>
                  <a:cubicBezTo>
                    <a:pt x="103" y="725"/>
                    <a:pt x="166" y="805"/>
                    <a:pt x="243" y="863"/>
                  </a:cubicBezTo>
                  <a:cubicBezTo>
                    <a:pt x="233" y="853"/>
                    <a:pt x="223" y="842"/>
                    <a:pt x="213" y="830"/>
                  </a:cubicBezTo>
                  <a:cubicBezTo>
                    <a:pt x="187" y="797"/>
                    <a:pt x="167" y="759"/>
                    <a:pt x="152" y="718"/>
                  </a:cubicBezTo>
                  <a:cubicBezTo>
                    <a:pt x="144" y="701"/>
                    <a:pt x="136" y="684"/>
                    <a:pt x="129" y="666"/>
                  </a:cubicBezTo>
                  <a:cubicBezTo>
                    <a:pt x="114" y="633"/>
                    <a:pt x="101" y="597"/>
                    <a:pt x="93" y="559"/>
                  </a:cubicBezTo>
                  <a:cubicBezTo>
                    <a:pt x="80" y="504"/>
                    <a:pt x="68" y="440"/>
                    <a:pt x="84" y="375"/>
                  </a:cubicBezTo>
                  <a:cubicBezTo>
                    <a:pt x="89" y="354"/>
                    <a:pt x="97" y="328"/>
                    <a:pt x="110" y="306"/>
                  </a:cubicBezTo>
                  <a:cubicBezTo>
                    <a:pt x="129" y="253"/>
                    <a:pt x="160" y="209"/>
                    <a:pt x="205" y="172"/>
                  </a:cubicBezTo>
                  <a:cubicBezTo>
                    <a:pt x="220" y="160"/>
                    <a:pt x="236" y="149"/>
                    <a:pt x="254" y="139"/>
                  </a:cubicBezTo>
                  <a:close/>
                  <a:moveTo>
                    <a:pt x="239" y="769"/>
                  </a:moveTo>
                  <a:cubicBezTo>
                    <a:pt x="257" y="789"/>
                    <a:pt x="279" y="808"/>
                    <a:pt x="307" y="824"/>
                  </a:cubicBezTo>
                  <a:cubicBezTo>
                    <a:pt x="411" y="884"/>
                    <a:pt x="531" y="864"/>
                    <a:pt x="614" y="836"/>
                  </a:cubicBezTo>
                  <a:cubicBezTo>
                    <a:pt x="713" y="803"/>
                    <a:pt x="815" y="740"/>
                    <a:pt x="885" y="668"/>
                  </a:cubicBezTo>
                  <a:cubicBezTo>
                    <a:pt x="890" y="663"/>
                    <a:pt x="895" y="658"/>
                    <a:pt x="899" y="653"/>
                  </a:cubicBezTo>
                  <a:cubicBezTo>
                    <a:pt x="903" y="640"/>
                    <a:pt x="906" y="628"/>
                    <a:pt x="909" y="615"/>
                  </a:cubicBezTo>
                  <a:cubicBezTo>
                    <a:pt x="939" y="461"/>
                    <a:pt x="874" y="286"/>
                    <a:pt x="757" y="199"/>
                  </a:cubicBezTo>
                  <a:cubicBezTo>
                    <a:pt x="726" y="181"/>
                    <a:pt x="694" y="167"/>
                    <a:pt x="662" y="157"/>
                  </a:cubicBezTo>
                  <a:cubicBezTo>
                    <a:pt x="566" y="139"/>
                    <a:pt x="469" y="146"/>
                    <a:pt x="390" y="181"/>
                  </a:cubicBezTo>
                  <a:cubicBezTo>
                    <a:pt x="217" y="257"/>
                    <a:pt x="158" y="442"/>
                    <a:pt x="176" y="591"/>
                  </a:cubicBezTo>
                  <a:cubicBezTo>
                    <a:pt x="184" y="658"/>
                    <a:pt x="206" y="718"/>
                    <a:pt x="239" y="769"/>
                  </a:cubicBezTo>
                  <a:close/>
                  <a:moveTo>
                    <a:pt x="186" y="752"/>
                  </a:moveTo>
                  <a:cubicBezTo>
                    <a:pt x="222" y="798"/>
                    <a:pt x="268" y="836"/>
                    <a:pt x="320" y="862"/>
                  </a:cubicBezTo>
                  <a:cubicBezTo>
                    <a:pt x="299" y="846"/>
                    <a:pt x="280" y="827"/>
                    <a:pt x="263" y="807"/>
                  </a:cubicBezTo>
                  <a:cubicBezTo>
                    <a:pt x="253" y="795"/>
                    <a:pt x="244" y="782"/>
                    <a:pt x="236" y="769"/>
                  </a:cubicBezTo>
                  <a:cubicBezTo>
                    <a:pt x="163" y="686"/>
                    <a:pt x="158" y="574"/>
                    <a:pt x="171" y="486"/>
                  </a:cubicBezTo>
                  <a:cubicBezTo>
                    <a:pt x="191" y="342"/>
                    <a:pt x="251" y="242"/>
                    <a:pt x="348" y="191"/>
                  </a:cubicBezTo>
                  <a:cubicBezTo>
                    <a:pt x="409" y="158"/>
                    <a:pt x="480" y="139"/>
                    <a:pt x="547" y="137"/>
                  </a:cubicBezTo>
                  <a:cubicBezTo>
                    <a:pt x="554" y="137"/>
                    <a:pt x="560" y="137"/>
                    <a:pt x="566" y="137"/>
                  </a:cubicBezTo>
                  <a:cubicBezTo>
                    <a:pt x="509" y="130"/>
                    <a:pt x="448" y="132"/>
                    <a:pt x="391" y="143"/>
                  </a:cubicBezTo>
                  <a:cubicBezTo>
                    <a:pt x="374" y="149"/>
                    <a:pt x="358" y="156"/>
                    <a:pt x="342" y="164"/>
                  </a:cubicBezTo>
                  <a:cubicBezTo>
                    <a:pt x="241" y="216"/>
                    <a:pt x="168" y="321"/>
                    <a:pt x="140" y="452"/>
                  </a:cubicBezTo>
                  <a:cubicBezTo>
                    <a:pt x="130" y="497"/>
                    <a:pt x="127" y="542"/>
                    <a:pt x="129" y="585"/>
                  </a:cubicBezTo>
                  <a:cubicBezTo>
                    <a:pt x="134" y="614"/>
                    <a:pt x="141" y="640"/>
                    <a:pt x="148" y="660"/>
                  </a:cubicBezTo>
                  <a:cubicBezTo>
                    <a:pt x="158" y="693"/>
                    <a:pt x="171" y="724"/>
                    <a:pt x="186" y="752"/>
                  </a:cubicBezTo>
                  <a:close/>
                  <a:moveTo>
                    <a:pt x="867" y="736"/>
                  </a:moveTo>
                  <a:cubicBezTo>
                    <a:pt x="847" y="771"/>
                    <a:pt x="823" y="804"/>
                    <a:pt x="794" y="833"/>
                  </a:cubicBezTo>
                  <a:cubicBezTo>
                    <a:pt x="813" y="825"/>
                    <a:pt x="832" y="817"/>
                    <a:pt x="851" y="807"/>
                  </a:cubicBezTo>
                  <a:cubicBezTo>
                    <a:pt x="915" y="750"/>
                    <a:pt x="958" y="678"/>
                    <a:pt x="973" y="602"/>
                  </a:cubicBezTo>
                  <a:cubicBezTo>
                    <a:pt x="978" y="576"/>
                    <a:pt x="980" y="551"/>
                    <a:pt x="978" y="526"/>
                  </a:cubicBezTo>
                  <a:cubicBezTo>
                    <a:pt x="974" y="538"/>
                    <a:pt x="969" y="550"/>
                    <a:pt x="963" y="562"/>
                  </a:cubicBezTo>
                  <a:cubicBezTo>
                    <a:pt x="954" y="612"/>
                    <a:pt x="930" y="661"/>
                    <a:pt x="891" y="708"/>
                  </a:cubicBezTo>
                  <a:cubicBezTo>
                    <a:pt x="884" y="718"/>
                    <a:pt x="875" y="727"/>
                    <a:pt x="867" y="736"/>
                  </a:cubicBezTo>
                  <a:close/>
                  <a:moveTo>
                    <a:pt x="981" y="519"/>
                  </a:moveTo>
                  <a:cubicBezTo>
                    <a:pt x="983" y="546"/>
                    <a:pt x="981" y="574"/>
                    <a:pt x="976" y="602"/>
                  </a:cubicBezTo>
                  <a:cubicBezTo>
                    <a:pt x="962" y="676"/>
                    <a:pt x="921" y="745"/>
                    <a:pt x="860" y="802"/>
                  </a:cubicBezTo>
                  <a:cubicBezTo>
                    <a:pt x="884" y="789"/>
                    <a:pt x="908" y="774"/>
                    <a:pt x="929" y="757"/>
                  </a:cubicBezTo>
                  <a:cubicBezTo>
                    <a:pt x="943" y="741"/>
                    <a:pt x="956" y="724"/>
                    <a:pt x="967" y="706"/>
                  </a:cubicBezTo>
                  <a:cubicBezTo>
                    <a:pt x="1020" y="624"/>
                    <a:pt x="1025" y="526"/>
                    <a:pt x="1000" y="436"/>
                  </a:cubicBezTo>
                  <a:cubicBezTo>
                    <a:pt x="997" y="464"/>
                    <a:pt x="990" y="492"/>
                    <a:pt x="981" y="519"/>
                  </a:cubicBezTo>
                  <a:close/>
                  <a:moveTo>
                    <a:pt x="172" y="501"/>
                  </a:moveTo>
                  <a:cubicBezTo>
                    <a:pt x="162" y="581"/>
                    <a:pt x="169" y="677"/>
                    <a:pt x="225" y="752"/>
                  </a:cubicBezTo>
                  <a:cubicBezTo>
                    <a:pt x="198" y="704"/>
                    <a:pt x="180" y="650"/>
                    <a:pt x="173" y="591"/>
                  </a:cubicBezTo>
                  <a:cubicBezTo>
                    <a:pt x="170" y="561"/>
                    <a:pt x="169" y="531"/>
                    <a:pt x="172" y="501"/>
                  </a:cubicBezTo>
                  <a:close/>
                  <a:moveTo>
                    <a:pt x="1001" y="429"/>
                  </a:moveTo>
                  <a:cubicBezTo>
                    <a:pt x="1003" y="438"/>
                    <a:pt x="1006" y="447"/>
                    <a:pt x="1008" y="456"/>
                  </a:cubicBezTo>
                  <a:cubicBezTo>
                    <a:pt x="1028" y="548"/>
                    <a:pt x="1014" y="637"/>
                    <a:pt x="969" y="708"/>
                  </a:cubicBezTo>
                  <a:cubicBezTo>
                    <a:pt x="961" y="721"/>
                    <a:pt x="951" y="734"/>
                    <a:pt x="941" y="747"/>
                  </a:cubicBezTo>
                  <a:cubicBezTo>
                    <a:pt x="948" y="741"/>
                    <a:pt x="956" y="734"/>
                    <a:pt x="963" y="726"/>
                  </a:cubicBezTo>
                  <a:cubicBezTo>
                    <a:pt x="980" y="700"/>
                    <a:pt x="993" y="673"/>
                    <a:pt x="1000" y="645"/>
                  </a:cubicBezTo>
                  <a:cubicBezTo>
                    <a:pt x="1002" y="645"/>
                    <a:pt x="1002" y="645"/>
                    <a:pt x="1002" y="645"/>
                  </a:cubicBezTo>
                  <a:cubicBezTo>
                    <a:pt x="997" y="669"/>
                    <a:pt x="987" y="692"/>
                    <a:pt x="974" y="714"/>
                  </a:cubicBezTo>
                  <a:cubicBezTo>
                    <a:pt x="998" y="685"/>
                    <a:pt x="1017" y="650"/>
                    <a:pt x="1029" y="609"/>
                  </a:cubicBezTo>
                  <a:cubicBezTo>
                    <a:pt x="1055" y="523"/>
                    <a:pt x="1045" y="440"/>
                    <a:pt x="1001" y="368"/>
                  </a:cubicBezTo>
                  <a:cubicBezTo>
                    <a:pt x="1003" y="387"/>
                    <a:pt x="1003" y="406"/>
                    <a:pt x="1001" y="426"/>
                  </a:cubicBezTo>
                  <a:cubicBezTo>
                    <a:pt x="1001" y="427"/>
                    <a:pt x="1001" y="428"/>
                    <a:pt x="1001" y="429"/>
                  </a:cubicBezTo>
                  <a:close/>
                  <a:moveTo>
                    <a:pt x="147" y="695"/>
                  </a:moveTo>
                  <a:cubicBezTo>
                    <a:pt x="156" y="711"/>
                    <a:pt x="166" y="727"/>
                    <a:pt x="177" y="741"/>
                  </a:cubicBezTo>
                  <a:cubicBezTo>
                    <a:pt x="165" y="716"/>
                    <a:pt x="154" y="689"/>
                    <a:pt x="145" y="661"/>
                  </a:cubicBezTo>
                  <a:cubicBezTo>
                    <a:pt x="140" y="645"/>
                    <a:pt x="135" y="627"/>
                    <a:pt x="130" y="605"/>
                  </a:cubicBezTo>
                  <a:cubicBezTo>
                    <a:pt x="133" y="636"/>
                    <a:pt x="139" y="666"/>
                    <a:pt x="147" y="695"/>
                  </a:cubicBezTo>
                  <a:close/>
                  <a:moveTo>
                    <a:pt x="902" y="654"/>
                  </a:moveTo>
                  <a:cubicBezTo>
                    <a:pt x="894" y="678"/>
                    <a:pt x="884" y="702"/>
                    <a:pt x="872" y="725"/>
                  </a:cubicBezTo>
                  <a:cubicBezTo>
                    <a:pt x="912" y="682"/>
                    <a:pt x="945" y="631"/>
                    <a:pt x="958" y="572"/>
                  </a:cubicBezTo>
                  <a:cubicBezTo>
                    <a:pt x="943" y="601"/>
                    <a:pt x="924" y="629"/>
                    <a:pt x="902" y="654"/>
                  </a:cubicBezTo>
                  <a:close/>
                  <a:moveTo>
                    <a:pt x="143" y="694"/>
                  </a:moveTo>
                  <a:cubicBezTo>
                    <a:pt x="144" y="695"/>
                    <a:pt x="145" y="696"/>
                    <a:pt x="145" y="697"/>
                  </a:cubicBezTo>
                  <a:cubicBezTo>
                    <a:pt x="145" y="697"/>
                    <a:pt x="145" y="696"/>
                    <a:pt x="145" y="696"/>
                  </a:cubicBezTo>
                  <a:cubicBezTo>
                    <a:pt x="144" y="695"/>
                    <a:pt x="144" y="695"/>
                    <a:pt x="143" y="694"/>
                  </a:cubicBezTo>
                  <a:close/>
                  <a:moveTo>
                    <a:pt x="132" y="665"/>
                  </a:moveTo>
                  <a:cubicBezTo>
                    <a:pt x="135" y="671"/>
                    <a:pt x="138" y="678"/>
                    <a:pt x="141" y="684"/>
                  </a:cubicBezTo>
                  <a:cubicBezTo>
                    <a:pt x="133" y="653"/>
                    <a:pt x="128" y="620"/>
                    <a:pt x="126" y="586"/>
                  </a:cubicBezTo>
                  <a:cubicBezTo>
                    <a:pt x="110" y="504"/>
                    <a:pt x="106" y="394"/>
                    <a:pt x="156" y="292"/>
                  </a:cubicBezTo>
                  <a:cubicBezTo>
                    <a:pt x="202" y="198"/>
                    <a:pt x="302" y="159"/>
                    <a:pt x="378" y="143"/>
                  </a:cubicBezTo>
                  <a:cubicBezTo>
                    <a:pt x="382" y="142"/>
                    <a:pt x="387" y="141"/>
                    <a:pt x="391" y="140"/>
                  </a:cubicBezTo>
                  <a:cubicBezTo>
                    <a:pt x="423" y="129"/>
                    <a:pt x="457" y="121"/>
                    <a:pt x="492" y="116"/>
                  </a:cubicBezTo>
                  <a:cubicBezTo>
                    <a:pt x="417" y="109"/>
                    <a:pt x="338" y="114"/>
                    <a:pt x="266" y="135"/>
                  </a:cubicBezTo>
                  <a:cubicBezTo>
                    <a:pt x="203" y="170"/>
                    <a:pt x="147" y="220"/>
                    <a:pt x="117" y="296"/>
                  </a:cubicBezTo>
                  <a:cubicBezTo>
                    <a:pt x="121" y="290"/>
                    <a:pt x="126" y="285"/>
                    <a:pt x="131" y="280"/>
                  </a:cubicBezTo>
                  <a:cubicBezTo>
                    <a:pt x="136" y="276"/>
                    <a:pt x="140" y="273"/>
                    <a:pt x="145" y="269"/>
                  </a:cubicBezTo>
                  <a:cubicBezTo>
                    <a:pt x="155" y="261"/>
                    <a:pt x="164" y="254"/>
                    <a:pt x="174" y="242"/>
                  </a:cubicBezTo>
                  <a:cubicBezTo>
                    <a:pt x="186" y="228"/>
                    <a:pt x="202" y="212"/>
                    <a:pt x="222" y="205"/>
                  </a:cubicBezTo>
                  <a:cubicBezTo>
                    <a:pt x="223" y="207"/>
                    <a:pt x="223" y="207"/>
                    <a:pt x="223" y="207"/>
                  </a:cubicBezTo>
                  <a:cubicBezTo>
                    <a:pt x="203" y="214"/>
                    <a:pt x="188" y="229"/>
                    <a:pt x="176" y="244"/>
                  </a:cubicBezTo>
                  <a:cubicBezTo>
                    <a:pt x="166" y="256"/>
                    <a:pt x="156" y="263"/>
                    <a:pt x="146" y="271"/>
                  </a:cubicBezTo>
                  <a:cubicBezTo>
                    <a:pt x="142" y="275"/>
                    <a:pt x="138" y="278"/>
                    <a:pt x="133" y="282"/>
                  </a:cubicBezTo>
                  <a:cubicBezTo>
                    <a:pt x="125" y="289"/>
                    <a:pt x="119" y="297"/>
                    <a:pt x="113" y="306"/>
                  </a:cubicBezTo>
                  <a:cubicBezTo>
                    <a:pt x="107" y="323"/>
                    <a:pt x="103" y="341"/>
                    <a:pt x="99" y="360"/>
                  </a:cubicBezTo>
                  <a:cubicBezTo>
                    <a:pt x="82" y="458"/>
                    <a:pt x="95" y="567"/>
                    <a:pt x="132" y="665"/>
                  </a:cubicBezTo>
                  <a:close/>
                  <a:moveTo>
                    <a:pt x="777" y="212"/>
                  </a:moveTo>
                  <a:cubicBezTo>
                    <a:pt x="825" y="253"/>
                    <a:pt x="865" y="311"/>
                    <a:pt x="890" y="377"/>
                  </a:cubicBezTo>
                  <a:cubicBezTo>
                    <a:pt x="919" y="455"/>
                    <a:pt x="926" y="540"/>
                    <a:pt x="911" y="616"/>
                  </a:cubicBezTo>
                  <a:cubicBezTo>
                    <a:pt x="909" y="627"/>
                    <a:pt x="907" y="637"/>
                    <a:pt x="904" y="648"/>
                  </a:cubicBezTo>
                  <a:cubicBezTo>
                    <a:pt x="927" y="621"/>
                    <a:pt x="945" y="592"/>
                    <a:pt x="960" y="562"/>
                  </a:cubicBezTo>
                  <a:cubicBezTo>
                    <a:pt x="964" y="539"/>
                    <a:pt x="966" y="515"/>
                    <a:pt x="963" y="489"/>
                  </a:cubicBezTo>
                  <a:cubicBezTo>
                    <a:pt x="949" y="368"/>
                    <a:pt x="869" y="272"/>
                    <a:pt x="777" y="212"/>
                  </a:cubicBezTo>
                  <a:close/>
                  <a:moveTo>
                    <a:pt x="106" y="319"/>
                  </a:moveTo>
                  <a:cubicBezTo>
                    <a:pt x="97" y="338"/>
                    <a:pt x="91" y="359"/>
                    <a:pt x="87" y="375"/>
                  </a:cubicBezTo>
                  <a:cubicBezTo>
                    <a:pt x="71" y="440"/>
                    <a:pt x="83" y="504"/>
                    <a:pt x="95" y="558"/>
                  </a:cubicBezTo>
                  <a:cubicBezTo>
                    <a:pt x="101" y="583"/>
                    <a:pt x="108" y="608"/>
                    <a:pt x="117" y="630"/>
                  </a:cubicBezTo>
                  <a:cubicBezTo>
                    <a:pt x="90" y="542"/>
                    <a:pt x="82" y="446"/>
                    <a:pt x="97" y="359"/>
                  </a:cubicBezTo>
                  <a:cubicBezTo>
                    <a:pt x="99" y="345"/>
                    <a:pt x="102" y="332"/>
                    <a:pt x="106" y="319"/>
                  </a:cubicBezTo>
                  <a:close/>
                  <a:moveTo>
                    <a:pt x="375" y="146"/>
                  </a:moveTo>
                  <a:cubicBezTo>
                    <a:pt x="301" y="162"/>
                    <a:pt x="204" y="201"/>
                    <a:pt x="159" y="293"/>
                  </a:cubicBezTo>
                  <a:cubicBezTo>
                    <a:pt x="113" y="387"/>
                    <a:pt x="113" y="488"/>
                    <a:pt x="126" y="567"/>
                  </a:cubicBezTo>
                  <a:cubicBezTo>
                    <a:pt x="125" y="529"/>
                    <a:pt x="129" y="490"/>
                    <a:pt x="137" y="451"/>
                  </a:cubicBezTo>
                  <a:cubicBezTo>
                    <a:pt x="165" y="319"/>
                    <a:pt x="240" y="214"/>
                    <a:pt x="341" y="162"/>
                  </a:cubicBezTo>
                  <a:cubicBezTo>
                    <a:pt x="352" y="156"/>
                    <a:pt x="364" y="151"/>
                    <a:pt x="375" y="146"/>
                  </a:cubicBezTo>
                  <a:close/>
                  <a:moveTo>
                    <a:pt x="873" y="291"/>
                  </a:moveTo>
                  <a:cubicBezTo>
                    <a:pt x="925" y="350"/>
                    <a:pt x="957" y="418"/>
                    <a:pt x="965" y="489"/>
                  </a:cubicBezTo>
                  <a:cubicBezTo>
                    <a:pt x="968" y="510"/>
                    <a:pt x="968" y="532"/>
                    <a:pt x="964" y="553"/>
                  </a:cubicBezTo>
                  <a:cubicBezTo>
                    <a:pt x="970" y="542"/>
                    <a:pt x="974" y="531"/>
                    <a:pt x="978" y="519"/>
                  </a:cubicBezTo>
                  <a:cubicBezTo>
                    <a:pt x="973" y="433"/>
                    <a:pt x="932" y="354"/>
                    <a:pt x="873" y="291"/>
                  </a:cubicBezTo>
                  <a:close/>
                  <a:moveTo>
                    <a:pt x="749" y="190"/>
                  </a:moveTo>
                  <a:cubicBezTo>
                    <a:pt x="809" y="224"/>
                    <a:pt x="862" y="268"/>
                    <a:pt x="902" y="320"/>
                  </a:cubicBezTo>
                  <a:cubicBezTo>
                    <a:pt x="948" y="379"/>
                    <a:pt x="975" y="445"/>
                    <a:pt x="981" y="512"/>
                  </a:cubicBezTo>
                  <a:cubicBezTo>
                    <a:pt x="989" y="485"/>
                    <a:pt x="995" y="457"/>
                    <a:pt x="998" y="429"/>
                  </a:cubicBezTo>
                  <a:cubicBezTo>
                    <a:pt x="979" y="365"/>
                    <a:pt x="944" y="305"/>
                    <a:pt x="901" y="258"/>
                  </a:cubicBezTo>
                  <a:cubicBezTo>
                    <a:pt x="844" y="215"/>
                    <a:pt x="776" y="184"/>
                    <a:pt x="705" y="166"/>
                  </a:cubicBezTo>
                  <a:cubicBezTo>
                    <a:pt x="719" y="172"/>
                    <a:pt x="733" y="180"/>
                    <a:pt x="745" y="188"/>
                  </a:cubicBezTo>
                  <a:cubicBezTo>
                    <a:pt x="746" y="189"/>
                    <a:pt x="748" y="190"/>
                    <a:pt x="749" y="190"/>
                  </a:cubicBezTo>
                  <a:close/>
                  <a:moveTo>
                    <a:pt x="914" y="268"/>
                  </a:moveTo>
                  <a:cubicBezTo>
                    <a:pt x="951" y="312"/>
                    <a:pt x="981" y="365"/>
                    <a:pt x="999" y="421"/>
                  </a:cubicBezTo>
                  <a:cubicBezTo>
                    <a:pt x="1000" y="402"/>
                    <a:pt x="1000" y="382"/>
                    <a:pt x="998" y="362"/>
                  </a:cubicBezTo>
                  <a:cubicBezTo>
                    <a:pt x="980" y="333"/>
                    <a:pt x="956" y="305"/>
                    <a:pt x="927" y="279"/>
                  </a:cubicBezTo>
                  <a:cubicBezTo>
                    <a:pt x="923" y="276"/>
                    <a:pt x="918" y="272"/>
                    <a:pt x="914" y="268"/>
                  </a:cubicBezTo>
                  <a:close/>
                  <a:moveTo>
                    <a:pt x="562" y="140"/>
                  </a:moveTo>
                  <a:cubicBezTo>
                    <a:pt x="486" y="140"/>
                    <a:pt x="409" y="161"/>
                    <a:pt x="349" y="193"/>
                  </a:cubicBezTo>
                  <a:cubicBezTo>
                    <a:pt x="275" y="233"/>
                    <a:pt x="222" y="301"/>
                    <a:pt x="193" y="396"/>
                  </a:cubicBezTo>
                  <a:cubicBezTo>
                    <a:pt x="198" y="380"/>
                    <a:pt x="205" y="365"/>
                    <a:pt x="211" y="351"/>
                  </a:cubicBezTo>
                  <a:cubicBezTo>
                    <a:pt x="249" y="273"/>
                    <a:pt x="311" y="213"/>
                    <a:pt x="389" y="178"/>
                  </a:cubicBezTo>
                  <a:cubicBezTo>
                    <a:pt x="462" y="146"/>
                    <a:pt x="552" y="138"/>
                    <a:pt x="642" y="151"/>
                  </a:cubicBezTo>
                  <a:cubicBezTo>
                    <a:pt x="629" y="147"/>
                    <a:pt x="615" y="144"/>
                    <a:pt x="600" y="141"/>
                  </a:cubicBezTo>
                  <a:cubicBezTo>
                    <a:pt x="588" y="140"/>
                    <a:pt x="575" y="140"/>
                    <a:pt x="562" y="140"/>
                  </a:cubicBezTo>
                  <a:close/>
                  <a:moveTo>
                    <a:pt x="903" y="257"/>
                  </a:moveTo>
                  <a:cubicBezTo>
                    <a:pt x="912" y="263"/>
                    <a:pt x="921" y="270"/>
                    <a:pt x="929" y="277"/>
                  </a:cubicBezTo>
                  <a:cubicBezTo>
                    <a:pt x="957" y="302"/>
                    <a:pt x="979" y="328"/>
                    <a:pt x="997" y="356"/>
                  </a:cubicBezTo>
                  <a:cubicBezTo>
                    <a:pt x="990" y="289"/>
                    <a:pt x="964" y="225"/>
                    <a:pt x="919" y="172"/>
                  </a:cubicBezTo>
                  <a:cubicBezTo>
                    <a:pt x="773" y="0"/>
                    <a:pt x="535" y="39"/>
                    <a:pt x="407" y="78"/>
                  </a:cubicBezTo>
                  <a:cubicBezTo>
                    <a:pt x="365" y="91"/>
                    <a:pt x="320" y="106"/>
                    <a:pt x="278" y="128"/>
                  </a:cubicBezTo>
                  <a:cubicBezTo>
                    <a:pt x="308" y="120"/>
                    <a:pt x="339" y="115"/>
                    <a:pt x="372" y="112"/>
                  </a:cubicBezTo>
                  <a:cubicBezTo>
                    <a:pt x="416" y="109"/>
                    <a:pt x="461" y="110"/>
                    <a:pt x="507" y="115"/>
                  </a:cubicBezTo>
                  <a:cubicBezTo>
                    <a:pt x="544" y="112"/>
                    <a:pt x="582" y="113"/>
                    <a:pt x="620" y="118"/>
                  </a:cubicBezTo>
                  <a:cubicBezTo>
                    <a:pt x="718" y="131"/>
                    <a:pt x="810" y="172"/>
                    <a:pt x="878" y="232"/>
                  </a:cubicBezTo>
                  <a:cubicBezTo>
                    <a:pt x="887" y="240"/>
                    <a:pt x="895" y="248"/>
                    <a:pt x="903" y="257"/>
                  </a:cubicBezTo>
                  <a:close/>
                  <a:moveTo>
                    <a:pt x="690" y="159"/>
                  </a:moveTo>
                  <a:cubicBezTo>
                    <a:pt x="761" y="176"/>
                    <a:pt x="831" y="205"/>
                    <a:pt x="890" y="247"/>
                  </a:cubicBezTo>
                  <a:cubicBezTo>
                    <a:pt x="885" y="242"/>
                    <a:pt x="881" y="238"/>
                    <a:pt x="876" y="234"/>
                  </a:cubicBezTo>
                  <a:cubicBezTo>
                    <a:pt x="780" y="149"/>
                    <a:pt x="646" y="108"/>
                    <a:pt x="518" y="116"/>
                  </a:cubicBezTo>
                  <a:cubicBezTo>
                    <a:pt x="564" y="122"/>
                    <a:pt x="610" y="133"/>
                    <a:pt x="654" y="148"/>
                  </a:cubicBezTo>
                  <a:cubicBezTo>
                    <a:pt x="666" y="151"/>
                    <a:pt x="678" y="155"/>
                    <a:pt x="690" y="159"/>
                  </a:cubicBezTo>
                  <a:close/>
                  <a:moveTo>
                    <a:pt x="646" y="149"/>
                  </a:moveTo>
                  <a:cubicBezTo>
                    <a:pt x="649" y="150"/>
                    <a:pt x="652" y="151"/>
                    <a:pt x="655" y="151"/>
                  </a:cubicBezTo>
                  <a:cubicBezTo>
                    <a:pt x="657" y="152"/>
                    <a:pt x="659" y="153"/>
                    <a:pt x="662" y="154"/>
                  </a:cubicBezTo>
                  <a:cubicBezTo>
                    <a:pt x="660" y="153"/>
                    <a:pt x="657" y="152"/>
                    <a:pt x="655" y="151"/>
                  </a:cubicBezTo>
                  <a:cubicBezTo>
                    <a:pt x="655" y="151"/>
                    <a:pt x="655" y="151"/>
                    <a:pt x="654" y="151"/>
                  </a:cubicBezTo>
                  <a:cubicBezTo>
                    <a:pt x="651" y="150"/>
                    <a:pt x="649" y="150"/>
                    <a:pt x="646" y="149"/>
                  </a:cubicBezTo>
                  <a:close/>
                  <a:moveTo>
                    <a:pt x="597" y="138"/>
                  </a:moveTo>
                  <a:cubicBezTo>
                    <a:pt x="607" y="139"/>
                    <a:pt x="616" y="140"/>
                    <a:pt x="626" y="142"/>
                  </a:cubicBezTo>
                  <a:cubicBezTo>
                    <a:pt x="588" y="131"/>
                    <a:pt x="546" y="122"/>
                    <a:pt x="503" y="118"/>
                  </a:cubicBezTo>
                  <a:cubicBezTo>
                    <a:pt x="471" y="121"/>
                    <a:pt x="438" y="127"/>
                    <a:pt x="407" y="137"/>
                  </a:cubicBezTo>
                  <a:cubicBezTo>
                    <a:pt x="470" y="128"/>
                    <a:pt x="536" y="128"/>
                    <a:pt x="597" y="138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</a:endParaRPr>
            </a:p>
          </p:txBody>
        </p:sp>
      </p:grpSp>
      <p:sp>
        <p:nvSpPr>
          <p:cNvPr id="132" name="文本框 131"/>
          <p:cNvSpPr txBox="1"/>
          <p:nvPr/>
        </p:nvSpPr>
        <p:spPr>
          <a:xfrm>
            <a:off x="11293017" y="6212541"/>
            <a:ext cx="47315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2000" b="1" kern="1200">
                <a:solidFill>
                  <a:srgbClr val="5F7797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/>
              <a:t>06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600"/>
    </mc:Choice>
    <mc:Fallback>
      <p:transition spd="slow"/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53" name="7 52"/>
          <p:cNvGrpSpPr/>
          <p:nvPr/>
        </p:nvGrpSpPr>
        <p:grpSpPr>
          <a:xfrm>
            <a:off x="3631246" y="1992248"/>
            <a:ext cx="1272229" cy="1089866"/>
            <a:chOff x="6549258" y="2489790"/>
            <a:chExt cx="1272229" cy="1089866"/>
          </a:xfrm>
        </p:grpSpPr>
        <p:grpSp>
          <p:nvGrpSpPr>
            <p:cNvPr id="54" name="chenying0907 53"/>
            <p:cNvGrpSpPr/>
            <p:nvPr>
              <p:custDataLst>
                <p:tags r:id="rId3"/>
              </p:custDataLst>
            </p:nvPr>
          </p:nvGrpSpPr>
          <p:grpSpPr>
            <a:xfrm>
              <a:off x="6549258" y="2489790"/>
              <a:ext cx="1092096" cy="1089866"/>
              <a:chOff x="1188720" y="1335024"/>
              <a:chExt cx="900000" cy="900000"/>
            </a:xfrm>
          </p:grpSpPr>
          <p:sp>
            <p:nvSpPr>
              <p:cNvPr id="56" name="矩形 55"/>
              <p:cNvSpPr/>
              <p:nvPr/>
            </p:nvSpPr>
            <p:spPr>
              <a:xfrm>
                <a:off x="1188720" y="1335024"/>
                <a:ext cx="900000" cy="900000"/>
              </a:xfrm>
              <a:prstGeom prst="rect">
                <a:avLst/>
              </a:prstGeom>
              <a:noFill/>
              <a:ln w="19050" cap="flat" cmpd="sng" algn="ctr">
                <a:solidFill>
                  <a:srgbClr val="5F7797"/>
                </a:solidFill>
                <a:prstDash val="solid"/>
                <a:miter lim="800000"/>
              </a:ln>
              <a:effectLst/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defRPr/>
                </a:pPr>
                <a:endParaRPr lang="zh-CN" altLang="en-US" sz="2400" kern="0">
                  <a:solidFill>
                    <a:srgbClr val="3A3838"/>
                  </a:solidFill>
                </a:endParaRPr>
              </a:p>
            </p:txBody>
          </p:sp>
          <p:cxnSp>
            <p:nvCxnSpPr>
              <p:cNvPr id="57" name="直接连接符 56"/>
              <p:cNvCxnSpPr/>
              <p:nvPr/>
            </p:nvCxnSpPr>
            <p:spPr>
              <a:xfrm>
                <a:off x="1188720" y="1785944"/>
                <a:ext cx="900000" cy="0"/>
              </a:xfrm>
              <a:prstGeom prst="line">
                <a:avLst/>
              </a:prstGeom>
              <a:noFill/>
              <a:ln w="12700" cap="flat" cmpd="sng" algn="ctr">
                <a:solidFill>
                  <a:schemeClr val="tx2"/>
                </a:solidFill>
                <a:prstDash val="dash"/>
                <a:miter lim="800000"/>
              </a:ln>
              <a:effectLst/>
            </p:spPr>
          </p:cxnSp>
          <p:cxnSp>
            <p:nvCxnSpPr>
              <p:cNvPr id="58" name="直接连接符 57"/>
              <p:cNvCxnSpPr/>
              <p:nvPr/>
            </p:nvCxnSpPr>
            <p:spPr>
              <a:xfrm rot="5400000">
                <a:off x="1188719" y="1785025"/>
                <a:ext cx="900000" cy="0"/>
              </a:xfrm>
              <a:prstGeom prst="line">
                <a:avLst/>
              </a:prstGeom>
              <a:noFill/>
              <a:ln w="12700" cap="flat" cmpd="sng" algn="ctr">
                <a:solidFill>
                  <a:srgbClr val="5F7797"/>
                </a:solidFill>
                <a:prstDash val="dash"/>
                <a:miter lim="800000"/>
              </a:ln>
              <a:effectLst/>
            </p:spPr>
          </p:cxnSp>
        </p:grpSp>
        <p:sp>
          <p:nvSpPr>
            <p:cNvPr id="55" name="文本框 54"/>
            <p:cNvSpPr txBox="1"/>
            <p:nvPr>
              <p:custDataLst>
                <p:tags r:id="rId4"/>
              </p:custDataLst>
            </p:nvPr>
          </p:nvSpPr>
          <p:spPr>
            <a:xfrm>
              <a:off x="6626868" y="2526891"/>
              <a:ext cx="1194619" cy="1015663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5400" b="1" kern="1200">
                  <a:blipFill dpi="0" rotWithShape="1">
                    <a:blip r:embed="rId5"/>
                    <a:stretch>
                      <a:fillRect/>
                    </a:stretch>
                  </a:blip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6000">
                  <a:solidFill>
                    <a:srgbClr val="5F7797"/>
                  </a:solidFill>
                  <a:latin typeface="华文新魏" panose="02010800040101010101" pitchFamily="2" charset="-122"/>
                  <a:ea typeface="华文新魏" panose="02010800040101010101" pitchFamily="2" charset="-122"/>
                </a:rPr>
                <a:t>第</a:t>
              </a:r>
              <a:endParaRPr lang="zh-CN" altLang="en-US" sz="6000">
                <a:solidFill>
                  <a:srgbClr val="5F7797"/>
                </a:solidFill>
                <a:latin typeface="华文新魏" panose="02010800040101010101" pitchFamily="2" charset="-122"/>
                <a:ea typeface="华文新魏" panose="02010800040101010101" pitchFamily="2" charset="-122"/>
              </a:endParaRPr>
            </a:p>
          </p:txBody>
        </p:sp>
      </p:grpSp>
      <p:grpSp>
        <p:nvGrpSpPr>
          <p:cNvPr id="59" name="58"/>
          <p:cNvGrpSpPr/>
          <p:nvPr/>
        </p:nvGrpSpPr>
        <p:grpSpPr>
          <a:xfrm>
            <a:off x="4928388" y="1992248"/>
            <a:ext cx="1296148" cy="1089866"/>
            <a:chOff x="7846400" y="2489790"/>
            <a:chExt cx="1296148" cy="1089866"/>
          </a:xfrm>
        </p:grpSpPr>
        <p:grpSp>
          <p:nvGrpSpPr>
            <p:cNvPr id="60" name="chenying0907 57"/>
            <p:cNvGrpSpPr/>
            <p:nvPr>
              <p:custDataLst>
                <p:tags r:id="rId6"/>
              </p:custDataLst>
            </p:nvPr>
          </p:nvGrpSpPr>
          <p:grpSpPr>
            <a:xfrm>
              <a:off x="7846400" y="2489790"/>
              <a:ext cx="1089866" cy="1089866"/>
              <a:chOff x="1188720" y="1335024"/>
              <a:chExt cx="900000" cy="900000"/>
            </a:xfrm>
          </p:grpSpPr>
          <p:sp>
            <p:nvSpPr>
              <p:cNvPr id="62" name="矩形 61"/>
              <p:cNvSpPr/>
              <p:nvPr/>
            </p:nvSpPr>
            <p:spPr>
              <a:xfrm>
                <a:off x="1188720" y="1335024"/>
                <a:ext cx="900000" cy="900000"/>
              </a:xfrm>
              <a:prstGeom prst="rect">
                <a:avLst/>
              </a:prstGeom>
              <a:noFill/>
              <a:ln w="19050" cap="flat" cmpd="sng" algn="ctr">
                <a:solidFill>
                  <a:srgbClr val="5F7797"/>
                </a:solidFill>
                <a:prstDash val="solid"/>
                <a:miter lim="800000"/>
              </a:ln>
              <a:effectLst/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defRPr/>
                </a:pPr>
                <a:endParaRPr lang="zh-CN" altLang="en-US" sz="2400" kern="0">
                  <a:solidFill>
                    <a:srgbClr val="5F7797"/>
                  </a:solidFill>
                </a:endParaRPr>
              </a:p>
            </p:txBody>
          </p:sp>
          <p:cxnSp>
            <p:nvCxnSpPr>
              <p:cNvPr id="63" name="直接连接符 62"/>
              <p:cNvCxnSpPr/>
              <p:nvPr/>
            </p:nvCxnSpPr>
            <p:spPr>
              <a:xfrm>
                <a:off x="1188720" y="1785944"/>
                <a:ext cx="900000" cy="0"/>
              </a:xfrm>
              <a:prstGeom prst="line">
                <a:avLst/>
              </a:prstGeom>
              <a:noFill/>
              <a:ln w="12700" cap="flat" cmpd="sng" algn="ctr">
                <a:solidFill>
                  <a:srgbClr val="5F7797"/>
                </a:solidFill>
                <a:prstDash val="dash"/>
                <a:miter lim="800000"/>
              </a:ln>
              <a:effectLst/>
            </p:spPr>
          </p:cxnSp>
          <p:cxnSp>
            <p:nvCxnSpPr>
              <p:cNvPr id="64" name="直接连接符 63"/>
              <p:cNvCxnSpPr/>
              <p:nvPr/>
            </p:nvCxnSpPr>
            <p:spPr>
              <a:xfrm rot="5400000">
                <a:off x="1189639" y="1785025"/>
                <a:ext cx="900000" cy="0"/>
              </a:xfrm>
              <a:prstGeom prst="line">
                <a:avLst/>
              </a:prstGeom>
              <a:noFill/>
              <a:ln w="12700" cap="flat" cmpd="sng" algn="ctr">
                <a:solidFill>
                  <a:srgbClr val="5F7797"/>
                </a:solidFill>
                <a:prstDash val="dash"/>
                <a:miter lim="800000"/>
              </a:ln>
              <a:effectLst/>
            </p:spPr>
          </p:cxnSp>
        </p:grpSp>
        <p:sp>
          <p:nvSpPr>
            <p:cNvPr id="61" name="文本框 60"/>
            <p:cNvSpPr txBox="1"/>
            <p:nvPr>
              <p:custDataLst>
                <p:tags r:id="rId7"/>
              </p:custDataLst>
            </p:nvPr>
          </p:nvSpPr>
          <p:spPr>
            <a:xfrm>
              <a:off x="7945700" y="2494161"/>
              <a:ext cx="1196848" cy="1015663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6000" b="1" kern="1200">
                  <a:blipFill dpi="0" rotWithShape="1">
                    <a:blip r:embed="rId5"/>
                    <a:stretch>
                      <a:fillRect/>
                    </a:stretch>
                  </a:blipFill>
                  <a:latin typeface="华文新魏" panose="02010800040101010101" pitchFamily="2" charset="-122"/>
                  <a:ea typeface="华文新魏" panose="02010800040101010101" pitchFamily="2" charset="-122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>
                  <a:solidFill>
                    <a:srgbClr val="5F7797"/>
                  </a:solidFill>
                </a:rPr>
                <a:t>二</a:t>
              </a:r>
              <a:endParaRPr lang="zh-CN" altLang="en-US">
                <a:solidFill>
                  <a:srgbClr val="5F7797"/>
                </a:solidFill>
              </a:endParaRPr>
            </a:p>
          </p:txBody>
        </p:sp>
      </p:grpSp>
      <p:grpSp>
        <p:nvGrpSpPr>
          <p:cNvPr id="65" name="64"/>
          <p:cNvGrpSpPr/>
          <p:nvPr/>
        </p:nvGrpSpPr>
        <p:grpSpPr>
          <a:xfrm>
            <a:off x="6225530" y="1992247"/>
            <a:ext cx="1254018" cy="1089867"/>
            <a:chOff x="9143542" y="2489789"/>
            <a:chExt cx="1254018" cy="1089867"/>
          </a:xfrm>
        </p:grpSpPr>
        <p:grpSp>
          <p:nvGrpSpPr>
            <p:cNvPr id="66" name="chenying0907 61"/>
            <p:cNvGrpSpPr/>
            <p:nvPr>
              <p:custDataLst>
                <p:tags r:id="rId8"/>
              </p:custDataLst>
            </p:nvPr>
          </p:nvGrpSpPr>
          <p:grpSpPr>
            <a:xfrm>
              <a:off x="9143542" y="2489790"/>
              <a:ext cx="1089866" cy="1089866"/>
              <a:chOff x="1188720" y="1335024"/>
              <a:chExt cx="900000" cy="900000"/>
            </a:xfrm>
          </p:grpSpPr>
          <p:sp>
            <p:nvSpPr>
              <p:cNvPr id="68" name="矩形 67"/>
              <p:cNvSpPr/>
              <p:nvPr/>
            </p:nvSpPr>
            <p:spPr>
              <a:xfrm>
                <a:off x="1188720" y="1335024"/>
                <a:ext cx="900000" cy="900000"/>
              </a:xfrm>
              <a:prstGeom prst="rect">
                <a:avLst/>
              </a:prstGeom>
              <a:noFill/>
              <a:ln w="19050" cap="flat" cmpd="sng" algn="ctr">
                <a:solidFill>
                  <a:srgbClr val="5F7797"/>
                </a:solidFill>
                <a:prstDash val="solid"/>
                <a:miter lim="800000"/>
              </a:ln>
              <a:effectLst/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defRPr/>
                </a:pPr>
                <a:endParaRPr lang="zh-CN" altLang="en-US" sz="2400" kern="0">
                  <a:solidFill>
                    <a:srgbClr val="5F7797"/>
                  </a:solidFill>
                </a:endParaRPr>
              </a:p>
            </p:txBody>
          </p:sp>
          <p:cxnSp>
            <p:nvCxnSpPr>
              <p:cNvPr id="69" name="直接连接符 68"/>
              <p:cNvCxnSpPr/>
              <p:nvPr/>
            </p:nvCxnSpPr>
            <p:spPr>
              <a:xfrm>
                <a:off x="1188720" y="1785944"/>
                <a:ext cx="900000" cy="0"/>
              </a:xfrm>
              <a:prstGeom prst="line">
                <a:avLst/>
              </a:prstGeom>
              <a:noFill/>
              <a:ln w="12700" cap="flat" cmpd="sng" algn="ctr">
                <a:solidFill>
                  <a:srgbClr val="5F7797"/>
                </a:solidFill>
                <a:prstDash val="dash"/>
                <a:miter lim="800000"/>
              </a:ln>
              <a:effectLst/>
            </p:spPr>
          </p:cxnSp>
          <p:cxnSp>
            <p:nvCxnSpPr>
              <p:cNvPr id="70" name="直接连接符 69"/>
              <p:cNvCxnSpPr/>
              <p:nvPr/>
            </p:nvCxnSpPr>
            <p:spPr>
              <a:xfrm rot="5400000">
                <a:off x="1189639" y="1785025"/>
                <a:ext cx="900000" cy="0"/>
              </a:xfrm>
              <a:prstGeom prst="line">
                <a:avLst/>
              </a:prstGeom>
              <a:noFill/>
              <a:ln w="12700" cap="flat" cmpd="sng" algn="ctr">
                <a:solidFill>
                  <a:srgbClr val="5F7797"/>
                </a:solidFill>
                <a:prstDash val="dash"/>
                <a:miter lim="800000"/>
              </a:ln>
              <a:effectLst/>
            </p:spPr>
          </p:cxnSp>
        </p:grpSp>
        <p:sp>
          <p:nvSpPr>
            <p:cNvPr id="67" name="文本框 66"/>
            <p:cNvSpPr txBox="1"/>
            <p:nvPr>
              <p:custDataLst>
                <p:tags r:id="rId9"/>
              </p:custDataLst>
            </p:nvPr>
          </p:nvSpPr>
          <p:spPr>
            <a:xfrm>
              <a:off x="9200712" y="2489789"/>
              <a:ext cx="1196848" cy="1015663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6000" b="1" kern="1200">
                  <a:blipFill dpi="0" rotWithShape="1">
                    <a:blip r:embed="rId5"/>
                    <a:stretch>
                      <a:fillRect/>
                    </a:stretch>
                  </a:blipFill>
                  <a:latin typeface="华文新魏" panose="02010800040101010101" pitchFamily="2" charset="-122"/>
                  <a:ea typeface="华文新魏" panose="02010800040101010101" pitchFamily="2" charset="-122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>
                  <a:solidFill>
                    <a:srgbClr val="5F7797"/>
                  </a:solidFill>
                </a:rPr>
                <a:t>章</a:t>
              </a:r>
              <a:endParaRPr lang="zh-CN" altLang="en-US">
                <a:solidFill>
                  <a:srgbClr val="5F7797"/>
                </a:solidFill>
              </a:endParaRPr>
            </a:p>
          </p:txBody>
        </p:sp>
      </p:grpSp>
      <p:grpSp>
        <p:nvGrpSpPr>
          <p:cNvPr id="71" name="7 70"/>
          <p:cNvGrpSpPr/>
          <p:nvPr/>
        </p:nvGrpSpPr>
        <p:grpSpPr>
          <a:xfrm>
            <a:off x="7520442" y="1992248"/>
            <a:ext cx="1309737" cy="1089866"/>
            <a:chOff x="10438454" y="2489790"/>
            <a:chExt cx="1309737" cy="1089866"/>
          </a:xfrm>
        </p:grpSpPr>
        <p:grpSp>
          <p:nvGrpSpPr>
            <p:cNvPr id="72" name="chenying0907 65"/>
            <p:cNvGrpSpPr/>
            <p:nvPr>
              <p:custDataLst>
                <p:tags r:id="rId10"/>
              </p:custDataLst>
            </p:nvPr>
          </p:nvGrpSpPr>
          <p:grpSpPr>
            <a:xfrm>
              <a:off x="10438454" y="2489790"/>
              <a:ext cx="1092096" cy="1089866"/>
              <a:chOff x="1188720" y="1335024"/>
              <a:chExt cx="900000" cy="900000"/>
            </a:xfrm>
          </p:grpSpPr>
          <p:sp>
            <p:nvSpPr>
              <p:cNvPr id="74" name="矩形 73"/>
              <p:cNvSpPr/>
              <p:nvPr/>
            </p:nvSpPr>
            <p:spPr>
              <a:xfrm>
                <a:off x="1188720" y="1335024"/>
                <a:ext cx="900000" cy="900000"/>
              </a:xfrm>
              <a:prstGeom prst="rect">
                <a:avLst/>
              </a:prstGeom>
              <a:noFill/>
              <a:ln w="19050" cap="flat" cmpd="sng" algn="ctr">
                <a:solidFill>
                  <a:srgbClr val="5F7797"/>
                </a:solidFill>
                <a:prstDash val="solid"/>
                <a:miter lim="800000"/>
              </a:ln>
              <a:effectLst/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defRPr/>
                </a:pPr>
                <a:endParaRPr lang="zh-CN" altLang="en-US" sz="2400" kern="0">
                  <a:solidFill>
                    <a:srgbClr val="5F7797"/>
                  </a:solidFill>
                </a:endParaRPr>
              </a:p>
            </p:txBody>
          </p:sp>
          <p:cxnSp>
            <p:nvCxnSpPr>
              <p:cNvPr id="75" name="直接连接符 74"/>
              <p:cNvCxnSpPr/>
              <p:nvPr/>
            </p:nvCxnSpPr>
            <p:spPr>
              <a:xfrm>
                <a:off x="1188720" y="1785944"/>
                <a:ext cx="900000" cy="0"/>
              </a:xfrm>
              <a:prstGeom prst="line">
                <a:avLst/>
              </a:prstGeom>
              <a:noFill/>
              <a:ln w="12700" cap="flat" cmpd="sng" algn="ctr">
                <a:solidFill>
                  <a:srgbClr val="5F7797"/>
                </a:solidFill>
                <a:prstDash val="dash"/>
                <a:miter lim="800000"/>
              </a:ln>
              <a:effectLst/>
            </p:spPr>
          </p:cxnSp>
          <p:cxnSp>
            <p:nvCxnSpPr>
              <p:cNvPr id="76" name="直接连接符 75"/>
              <p:cNvCxnSpPr/>
              <p:nvPr/>
            </p:nvCxnSpPr>
            <p:spPr>
              <a:xfrm rot="5400000">
                <a:off x="1188720" y="1785025"/>
                <a:ext cx="900000" cy="0"/>
              </a:xfrm>
              <a:prstGeom prst="line">
                <a:avLst/>
              </a:prstGeom>
              <a:noFill/>
              <a:ln w="12700" cap="flat" cmpd="sng" algn="ctr">
                <a:solidFill>
                  <a:srgbClr val="5F7797"/>
                </a:solidFill>
                <a:prstDash val="dash"/>
                <a:miter lim="800000"/>
              </a:ln>
              <a:effectLst/>
            </p:spPr>
          </p:cxnSp>
        </p:grpSp>
        <p:sp>
          <p:nvSpPr>
            <p:cNvPr id="73" name="文本框 72"/>
            <p:cNvSpPr txBox="1"/>
            <p:nvPr>
              <p:custDataLst>
                <p:tags r:id="rId11"/>
              </p:custDataLst>
            </p:nvPr>
          </p:nvSpPr>
          <p:spPr>
            <a:xfrm>
              <a:off x="10553572" y="2497385"/>
              <a:ext cx="1194619" cy="1015663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6000" b="1" kern="1200">
                  <a:blipFill dpi="0" rotWithShape="1">
                    <a:blip r:embed="rId5"/>
                    <a:stretch>
                      <a:fillRect/>
                    </a:stretch>
                  </a:blipFill>
                  <a:latin typeface="华文新魏" panose="02010800040101010101" pitchFamily="2" charset="-122"/>
                  <a:ea typeface="华文新魏" panose="02010800040101010101" pitchFamily="2" charset="-122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>
                  <a:solidFill>
                    <a:srgbClr val="5F7797"/>
                  </a:solidFill>
                </a:rPr>
                <a:t>节</a:t>
              </a:r>
              <a:endParaRPr lang="zh-CN" altLang="en-US">
                <a:solidFill>
                  <a:srgbClr val="5F7797"/>
                </a:solidFill>
              </a:endParaRPr>
            </a:p>
          </p:txBody>
        </p:sp>
      </p:grpSp>
      <p:sp>
        <p:nvSpPr>
          <p:cNvPr id="77" name="文本框 76"/>
          <p:cNvSpPr txBox="1"/>
          <p:nvPr>
            <p:custDataLst>
              <p:tags r:id="rId12"/>
            </p:custDataLst>
          </p:nvPr>
        </p:nvSpPr>
        <p:spPr>
          <a:xfrm>
            <a:off x="3932457" y="1443970"/>
            <a:ext cx="704290" cy="52322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6000" b="1" kern="1200">
                <a:blipFill dpi="0" rotWithShape="1">
                  <a:blip r:embed="rId5"/>
                  <a:stretch>
                    <a:fillRect/>
                  </a:stretch>
                </a:blipFill>
                <a:latin typeface="华文新魏" panose="02010800040101010101" pitchFamily="2" charset="-122"/>
                <a:ea typeface="华文新魏" panose="02010800040101010101" pitchFamily="2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>
                <a:solidFill>
                  <a:srgbClr val="5F7797"/>
                </a:solidFill>
              </a:rPr>
              <a:t>di</a:t>
            </a:r>
            <a:endParaRPr lang="zh-CN" altLang="en-US" sz="2800">
              <a:solidFill>
                <a:srgbClr val="5F7797"/>
              </a:solidFill>
            </a:endParaRPr>
          </a:p>
        </p:txBody>
      </p:sp>
      <p:sp>
        <p:nvSpPr>
          <p:cNvPr id="78" name="文本框 77"/>
          <p:cNvSpPr txBox="1"/>
          <p:nvPr>
            <p:custDataLst>
              <p:tags r:id="rId13"/>
            </p:custDataLst>
          </p:nvPr>
        </p:nvSpPr>
        <p:spPr>
          <a:xfrm>
            <a:off x="5229601" y="1443970"/>
            <a:ext cx="702062" cy="52322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2800" b="1" kern="1200">
                <a:blipFill dpi="0" rotWithShape="1">
                  <a:blip r:embed="rId5"/>
                  <a:stretch>
                    <a:fillRect/>
                  </a:stretch>
                </a:blipFill>
                <a:latin typeface="华文新魏" panose="02010800040101010101" pitchFamily="2" charset="-122"/>
                <a:ea typeface="华文新魏" panose="02010800040101010101" pitchFamily="2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>
                <a:solidFill>
                  <a:srgbClr val="5F7797"/>
                </a:solidFill>
              </a:rPr>
              <a:t>er</a:t>
            </a:r>
            <a:endParaRPr lang="zh-CN" altLang="en-US">
              <a:solidFill>
                <a:srgbClr val="5F7797"/>
              </a:solidFill>
            </a:endParaRPr>
          </a:p>
        </p:txBody>
      </p:sp>
      <p:sp>
        <p:nvSpPr>
          <p:cNvPr id="79" name="文本框 78"/>
          <p:cNvSpPr txBox="1"/>
          <p:nvPr>
            <p:custDataLst>
              <p:tags r:id="rId14"/>
            </p:custDataLst>
          </p:nvPr>
        </p:nvSpPr>
        <p:spPr>
          <a:xfrm>
            <a:off x="6225530" y="1451565"/>
            <a:ext cx="1542306" cy="52322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2800" b="1" kern="1200">
                <a:blipFill dpi="0" rotWithShape="1">
                  <a:blip r:embed="rId5"/>
                  <a:stretch>
                    <a:fillRect/>
                  </a:stretch>
                </a:blipFill>
                <a:latin typeface="华文新魏" panose="02010800040101010101" pitchFamily="2" charset="-122"/>
                <a:ea typeface="华文新魏" panose="02010800040101010101" pitchFamily="2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>
                <a:solidFill>
                  <a:srgbClr val="5F7797"/>
                </a:solidFill>
              </a:rPr>
              <a:t>zhang</a:t>
            </a:r>
            <a:endParaRPr lang="zh-CN" altLang="en-US">
              <a:solidFill>
                <a:srgbClr val="5F7797"/>
              </a:solidFill>
            </a:endParaRPr>
          </a:p>
        </p:txBody>
      </p:sp>
      <p:sp>
        <p:nvSpPr>
          <p:cNvPr id="80" name="文本框 79"/>
          <p:cNvSpPr txBox="1"/>
          <p:nvPr>
            <p:custDataLst>
              <p:tags r:id="rId15"/>
            </p:custDataLst>
          </p:nvPr>
        </p:nvSpPr>
        <p:spPr>
          <a:xfrm>
            <a:off x="7823885" y="1443970"/>
            <a:ext cx="835788" cy="52322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2800" b="1" kern="1200">
                <a:blipFill dpi="0" rotWithShape="1">
                  <a:blip r:embed="rId5"/>
                  <a:stretch>
                    <a:fillRect/>
                  </a:stretch>
                </a:blipFill>
                <a:latin typeface="华文新魏" panose="02010800040101010101" pitchFamily="2" charset="-122"/>
                <a:ea typeface="华文新魏" panose="02010800040101010101" pitchFamily="2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>
                <a:solidFill>
                  <a:srgbClr val="5F7797"/>
                </a:solidFill>
              </a:rPr>
              <a:t>jie</a:t>
            </a:r>
            <a:endParaRPr lang="zh-CN" altLang="en-US">
              <a:solidFill>
                <a:srgbClr val="5F7797"/>
              </a:solidFill>
            </a:endParaRPr>
          </a:p>
        </p:txBody>
      </p:sp>
      <p:sp>
        <p:nvSpPr>
          <p:cNvPr id="82" name="文本框 81"/>
          <p:cNvSpPr txBox="1"/>
          <p:nvPr>
            <p:custDataLst>
              <p:tags r:id="rId16"/>
            </p:custDataLst>
          </p:nvPr>
        </p:nvSpPr>
        <p:spPr>
          <a:xfrm>
            <a:off x="4133635" y="3818421"/>
            <a:ext cx="4223784" cy="1256016"/>
          </a:xfrm>
          <a:prstGeom prst="rect">
            <a:avLst/>
          </a:prstGeom>
          <a:noFill/>
        </p:spPr>
        <p:txBody>
          <a:bodyPr/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50000"/>
              </a:lnSpc>
              <a:defRPr sz="6000" b="1" kern="1200">
                <a:blipFill>
                  <a:blip r:embed="rId17"/>
                  <a:stretch>
                    <a:fillRect/>
                  </a:stretch>
                </a:blipFill>
                <a:latin typeface="+mn-ea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/>
              <a:t>说教法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200"/>
    </mc:Choice>
    <mc:Fallback>
      <p:transition spd="slow"/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6" name="chenying0907 25"/>
          <p:cNvGrpSpPr/>
          <p:nvPr/>
        </p:nvGrpSpPr>
        <p:grpSpPr>
          <a:xfrm>
            <a:off x="4870451" y="534413"/>
            <a:ext cx="2451100" cy="668912"/>
            <a:chOff x="4870451" y="534413"/>
            <a:chExt cx="2451100" cy="668912"/>
          </a:xfrm>
        </p:grpSpPr>
        <p:sp>
          <p:nvSpPr>
            <p:cNvPr id="28" name="Freeform 544"/>
            <p:cNvSpPr>
              <a:spLocks noEditPoints="1"/>
            </p:cNvSpPr>
            <p:nvPr/>
          </p:nvSpPr>
          <p:spPr bwMode="auto">
            <a:xfrm>
              <a:off x="4870451" y="1119188"/>
              <a:ext cx="2451100" cy="84137"/>
            </a:xfrm>
            <a:custGeom>
              <a:gdLst>
                <a:gd name="T0" fmla="*/ 26 w 715"/>
                <a:gd name="T1" fmla="*/ 50 h 95"/>
                <a:gd name="T2" fmla="*/ 43 w 715"/>
                <a:gd name="T3" fmla="*/ 67 h 95"/>
                <a:gd name="T4" fmla="*/ 65 w 715"/>
                <a:gd name="T5" fmla="*/ 76 h 95"/>
                <a:gd name="T6" fmla="*/ 143 w 715"/>
                <a:gd name="T7" fmla="*/ 81 h 95"/>
                <a:gd name="T8" fmla="*/ 218 w 715"/>
                <a:gd name="T9" fmla="*/ 80 h 95"/>
                <a:gd name="T10" fmla="*/ 301 w 715"/>
                <a:gd name="T11" fmla="*/ 79 h 95"/>
                <a:gd name="T12" fmla="*/ 405 w 715"/>
                <a:gd name="T13" fmla="*/ 88 h 95"/>
                <a:gd name="T14" fmla="*/ 491 w 715"/>
                <a:gd name="T15" fmla="*/ 93 h 95"/>
                <a:gd name="T16" fmla="*/ 630 w 715"/>
                <a:gd name="T17" fmla="*/ 64 h 95"/>
                <a:gd name="T18" fmla="*/ 678 w 715"/>
                <a:gd name="T19" fmla="*/ 58 h 95"/>
                <a:gd name="T20" fmla="*/ 664 w 715"/>
                <a:gd name="T21" fmla="*/ 52 h 95"/>
                <a:gd name="T22" fmla="*/ 662 w 715"/>
                <a:gd name="T23" fmla="*/ 30 h 95"/>
                <a:gd name="T24" fmla="*/ 598 w 715"/>
                <a:gd name="T25" fmla="*/ 37 h 95"/>
                <a:gd name="T26" fmla="*/ 564 w 715"/>
                <a:gd name="T27" fmla="*/ 25 h 95"/>
                <a:gd name="T28" fmla="*/ 500 w 715"/>
                <a:gd name="T29" fmla="*/ 17 h 95"/>
                <a:gd name="T30" fmla="*/ 443 w 715"/>
                <a:gd name="T31" fmla="*/ 26 h 95"/>
                <a:gd name="T32" fmla="*/ 372 w 715"/>
                <a:gd name="T33" fmla="*/ 20 h 95"/>
                <a:gd name="T34" fmla="*/ 263 w 715"/>
                <a:gd name="T35" fmla="*/ 13 h 95"/>
                <a:gd name="T36" fmla="*/ 193 w 715"/>
                <a:gd name="T37" fmla="*/ 9 h 95"/>
                <a:gd name="T38" fmla="*/ 98 w 715"/>
                <a:gd name="T39" fmla="*/ 21 h 95"/>
                <a:gd name="T40" fmla="*/ 403 w 715"/>
                <a:gd name="T41" fmla="*/ 77 h 95"/>
                <a:gd name="T42" fmla="*/ 420 w 715"/>
                <a:gd name="T43" fmla="*/ 84 h 95"/>
                <a:gd name="T44" fmla="*/ 458 w 715"/>
                <a:gd name="T45" fmla="*/ 81 h 95"/>
                <a:gd name="T46" fmla="*/ 503 w 715"/>
                <a:gd name="T47" fmla="*/ 64 h 95"/>
                <a:gd name="T48" fmla="*/ 504 w 715"/>
                <a:gd name="T49" fmla="*/ 76 h 95"/>
                <a:gd name="T50" fmla="*/ 567 w 715"/>
                <a:gd name="T51" fmla="*/ 43 h 95"/>
                <a:gd name="T52" fmla="*/ 560 w 715"/>
                <a:gd name="T53" fmla="*/ 62 h 95"/>
                <a:gd name="T54" fmla="*/ 583 w 715"/>
                <a:gd name="T55" fmla="*/ 56 h 95"/>
                <a:gd name="T56" fmla="*/ 615 w 715"/>
                <a:gd name="T57" fmla="*/ 58 h 95"/>
                <a:gd name="T58" fmla="*/ 639 w 715"/>
                <a:gd name="T59" fmla="*/ 45 h 95"/>
                <a:gd name="T60" fmla="*/ 604 w 715"/>
                <a:gd name="T61" fmla="*/ 58 h 95"/>
                <a:gd name="T62" fmla="*/ 575 w 715"/>
                <a:gd name="T63" fmla="*/ 51 h 95"/>
                <a:gd name="T64" fmla="*/ 562 w 715"/>
                <a:gd name="T65" fmla="*/ 34 h 95"/>
                <a:gd name="T66" fmla="*/ 541 w 715"/>
                <a:gd name="T67" fmla="*/ 45 h 95"/>
                <a:gd name="T68" fmla="*/ 492 w 715"/>
                <a:gd name="T69" fmla="*/ 54 h 95"/>
                <a:gd name="T70" fmla="*/ 469 w 715"/>
                <a:gd name="T71" fmla="*/ 29 h 95"/>
                <a:gd name="T72" fmla="*/ 435 w 715"/>
                <a:gd name="T73" fmla="*/ 29 h 95"/>
                <a:gd name="T74" fmla="*/ 362 w 715"/>
                <a:gd name="T75" fmla="*/ 80 h 95"/>
                <a:gd name="T76" fmla="*/ 345 w 715"/>
                <a:gd name="T77" fmla="*/ 72 h 95"/>
                <a:gd name="T78" fmla="*/ 242 w 715"/>
                <a:gd name="T79" fmla="*/ 81 h 95"/>
                <a:gd name="T80" fmla="*/ 295 w 715"/>
                <a:gd name="T81" fmla="*/ 42 h 95"/>
                <a:gd name="T82" fmla="*/ 328 w 715"/>
                <a:gd name="T83" fmla="*/ 36 h 95"/>
                <a:gd name="T84" fmla="*/ 296 w 715"/>
                <a:gd name="T85" fmla="*/ 76 h 95"/>
                <a:gd name="T86" fmla="*/ 329 w 715"/>
                <a:gd name="T87" fmla="*/ 44 h 95"/>
                <a:gd name="T88" fmla="*/ 317 w 715"/>
                <a:gd name="T89" fmla="*/ 27 h 95"/>
                <a:gd name="T90" fmla="*/ 298 w 715"/>
                <a:gd name="T91" fmla="*/ 25 h 95"/>
                <a:gd name="T92" fmla="*/ 230 w 715"/>
                <a:gd name="T93" fmla="*/ 75 h 95"/>
                <a:gd name="T94" fmla="*/ 266 w 715"/>
                <a:gd name="T95" fmla="*/ 32 h 95"/>
                <a:gd name="T96" fmla="*/ 215 w 715"/>
                <a:gd name="T97" fmla="*/ 53 h 95"/>
                <a:gd name="T98" fmla="*/ 203 w 715"/>
                <a:gd name="T99" fmla="*/ 54 h 95"/>
                <a:gd name="T100" fmla="*/ 151 w 715"/>
                <a:gd name="T101" fmla="*/ 43 h 95"/>
                <a:gd name="T102" fmla="*/ 159 w 715"/>
                <a:gd name="T103" fmla="*/ 63 h 95"/>
                <a:gd name="T104" fmla="*/ 212 w 715"/>
                <a:gd name="T105" fmla="*/ 24 h 95"/>
                <a:gd name="T106" fmla="*/ 194 w 715"/>
                <a:gd name="T107" fmla="*/ 18 h 95"/>
                <a:gd name="T108" fmla="*/ 153 w 715"/>
                <a:gd name="T109" fmla="*/ 34 h 95"/>
                <a:gd name="T110" fmla="*/ 108 w 715"/>
                <a:gd name="T111" fmla="*/ 51 h 95"/>
                <a:gd name="T112" fmla="*/ 112 w 715"/>
                <a:gd name="T113" fmla="*/ 26 h 95"/>
                <a:gd name="T114" fmla="*/ 65 w 715"/>
                <a:gd name="T115" fmla="*/ 54 h 95"/>
                <a:gd name="T116" fmla="*/ 87 w 715"/>
                <a:gd name="T117" fmla="*/ 22 h 95"/>
                <a:gd name="T118" fmla="*/ 53 w 715"/>
                <a:gd name="T119" fmla="*/ 36 h 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715" h="95">
                  <a:moveTo>
                    <a:pt x="19" y="17"/>
                  </a:moveTo>
                  <a:cubicBezTo>
                    <a:pt x="21" y="19"/>
                    <a:pt x="23" y="14"/>
                    <a:pt x="25" y="16"/>
                  </a:cubicBezTo>
                  <a:cubicBezTo>
                    <a:pt x="24" y="17"/>
                    <a:pt x="25" y="18"/>
                    <a:pt x="24" y="19"/>
                  </a:cubicBezTo>
                  <a:cubicBezTo>
                    <a:pt x="19" y="17"/>
                    <a:pt x="19" y="22"/>
                    <a:pt x="14" y="23"/>
                  </a:cubicBezTo>
                  <a:cubicBezTo>
                    <a:pt x="16" y="26"/>
                    <a:pt x="20" y="22"/>
                    <a:pt x="20" y="28"/>
                  </a:cubicBezTo>
                  <a:cubicBezTo>
                    <a:pt x="27" y="25"/>
                    <a:pt x="29" y="13"/>
                    <a:pt x="34" y="16"/>
                  </a:cubicBezTo>
                  <a:cubicBezTo>
                    <a:pt x="33" y="17"/>
                    <a:pt x="35" y="19"/>
                    <a:pt x="34" y="20"/>
                  </a:cubicBezTo>
                  <a:cubicBezTo>
                    <a:pt x="31" y="23"/>
                    <a:pt x="28" y="26"/>
                    <a:pt x="32" y="29"/>
                  </a:cubicBezTo>
                  <a:cubicBezTo>
                    <a:pt x="34" y="28"/>
                    <a:pt x="35" y="26"/>
                    <a:pt x="37" y="25"/>
                  </a:cubicBezTo>
                  <a:cubicBezTo>
                    <a:pt x="36" y="20"/>
                    <a:pt x="35" y="16"/>
                    <a:pt x="38" y="12"/>
                  </a:cubicBezTo>
                  <a:cubicBezTo>
                    <a:pt x="39" y="17"/>
                    <a:pt x="40" y="17"/>
                    <a:pt x="44" y="22"/>
                  </a:cubicBezTo>
                  <a:cubicBezTo>
                    <a:pt x="40" y="26"/>
                    <a:pt x="38" y="26"/>
                    <a:pt x="37" y="32"/>
                  </a:cubicBezTo>
                  <a:cubicBezTo>
                    <a:pt x="34" y="27"/>
                    <a:pt x="34" y="33"/>
                    <a:pt x="34" y="35"/>
                  </a:cubicBezTo>
                  <a:cubicBezTo>
                    <a:pt x="33" y="33"/>
                    <a:pt x="32" y="32"/>
                    <a:pt x="31" y="31"/>
                  </a:cubicBezTo>
                  <a:cubicBezTo>
                    <a:pt x="25" y="37"/>
                    <a:pt x="30" y="42"/>
                    <a:pt x="25" y="46"/>
                  </a:cubicBezTo>
                  <a:cubicBezTo>
                    <a:pt x="26" y="45"/>
                    <a:pt x="28" y="45"/>
                    <a:pt x="30" y="45"/>
                  </a:cubicBezTo>
                  <a:cubicBezTo>
                    <a:pt x="27" y="47"/>
                    <a:pt x="28" y="48"/>
                    <a:pt x="26" y="50"/>
                  </a:cubicBezTo>
                  <a:cubicBezTo>
                    <a:pt x="24" y="43"/>
                    <a:pt x="20" y="51"/>
                    <a:pt x="17" y="48"/>
                  </a:cubicBezTo>
                  <a:cubicBezTo>
                    <a:pt x="20" y="41"/>
                    <a:pt x="21" y="34"/>
                    <a:pt x="25" y="29"/>
                  </a:cubicBezTo>
                  <a:cubicBezTo>
                    <a:pt x="22" y="28"/>
                    <a:pt x="18" y="30"/>
                    <a:pt x="16" y="27"/>
                  </a:cubicBezTo>
                  <a:cubicBezTo>
                    <a:pt x="12" y="30"/>
                    <a:pt x="10" y="33"/>
                    <a:pt x="10" y="36"/>
                  </a:cubicBezTo>
                  <a:cubicBezTo>
                    <a:pt x="13" y="37"/>
                    <a:pt x="12" y="30"/>
                    <a:pt x="16" y="32"/>
                  </a:cubicBezTo>
                  <a:cubicBezTo>
                    <a:pt x="18" y="35"/>
                    <a:pt x="14" y="36"/>
                    <a:pt x="15" y="38"/>
                  </a:cubicBezTo>
                  <a:cubicBezTo>
                    <a:pt x="16" y="38"/>
                    <a:pt x="18" y="37"/>
                    <a:pt x="18" y="38"/>
                  </a:cubicBezTo>
                  <a:cubicBezTo>
                    <a:pt x="7" y="44"/>
                    <a:pt x="7" y="53"/>
                    <a:pt x="0" y="60"/>
                  </a:cubicBezTo>
                  <a:cubicBezTo>
                    <a:pt x="6" y="57"/>
                    <a:pt x="12" y="53"/>
                    <a:pt x="17" y="57"/>
                  </a:cubicBezTo>
                  <a:cubicBezTo>
                    <a:pt x="19" y="53"/>
                    <a:pt x="8" y="52"/>
                    <a:pt x="13" y="47"/>
                  </a:cubicBezTo>
                  <a:cubicBezTo>
                    <a:pt x="14" y="52"/>
                    <a:pt x="22" y="50"/>
                    <a:pt x="25" y="56"/>
                  </a:cubicBezTo>
                  <a:cubicBezTo>
                    <a:pt x="22" y="58"/>
                    <a:pt x="19" y="61"/>
                    <a:pt x="16" y="63"/>
                  </a:cubicBezTo>
                  <a:cubicBezTo>
                    <a:pt x="12" y="59"/>
                    <a:pt x="7" y="64"/>
                    <a:pt x="3" y="64"/>
                  </a:cubicBezTo>
                  <a:cubicBezTo>
                    <a:pt x="6" y="67"/>
                    <a:pt x="2" y="72"/>
                    <a:pt x="7" y="70"/>
                  </a:cubicBezTo>
                  <a:cubicBezTo>
                    <a:pt x="7" y="64"/>
                    <a:pt x="24" y="64"/>
                    <a:pt x="26" y="70"/>
                  </a:cubicBezTo>
                  <a:cubicBezTo>
                    <a:pt x="28" y="68"/>
                    <a:pt x="31" y="66"/>
                    <a:pt x="34" y="64"/>
                  </a:cubicBezTo>
                  <a:cubicBezTo>
                    <a:pt x="36" y="70"/>
                    <a:pt x="40" y="64"/>
                    <a:pt x="43" y="67"/>
                  </a:cubicBezTo>
                  <a:cubicBezTo>
                    <a:pt x="43" y="74"/>
                    <a:pt x="40" y="69"/>
                    <a:pt x="36" y="71"/>
                  </a:cubicBezTo>
                  <a:cubicBezTo>
                    <a:pt x="35" y="73"/>
                    <a:pt x="35" y="75"/>
                    <a:pt x="37" y="78"/>
                  </a:cubicBezTo>
                  <a:cubicBezTo>
                    <a:pt x="41" y="73"/>
                    <a:pt x="44" y="75"/>
                    <a:pt x="48" y="71"/>
                  </a:cubicBezTo>
                  <a:cubicBezTo>
                    <a:pt x="46" y="68"/>
                    <a:pt x="42" y="60"/>
                    <a:pt x="50" y="60"/>
                  </a:cubicBezTo>
                  <a:cubicBezTo>
                    <a:pt x="48" y="57"/>
                    <a:pt x="44" y="54"/>
                    <a:pt x="47" y="51"/>
                  </a:cubicBezTo>
                  <a:cubicBezTo>
                    <a:pt x="52" y="53"/>
                    <a:pt x="52" y="44"/>
                    <a:pt x="56" y="46"/>
                  </a:cubicBezTo>
                  <a:cubicBezTo>
                    <a:pt x="54" y="48"/>
                    <a:pt x="56" y="49"/>
                    <a:pt x="55" y="50"/>
                  </a:cubicBezTo>
                  <a:cubicBezTo>
                    <a:pt x="54" y="51"/>
                    <a:pt x="51" y="50"/>
                    <a:pt x="52" y="53"/>
                  </a:cubicBezTo>
                  <a:cubicBezTo>
                    <a:pt x="56" y="53"/>
                    <a:pt x="50" y="69"/>
                    <a:pt x="49" y="75"/>
                  </a:cubicBezTo>
                  <a:cubicBezTo>
                    <a:pt x="55" y="75"/>
                    <a:pt x="57" y="68"/>
                    <a:pt x="59" y="76"/>
                  </a:cubicBezTo>
                  <a:cubicBezTo>
                    <a:pt x="62" y="70"/>
                    <a:pt x="68" y="71"/>
                    <a:pt x="65" y="65"/>
                  </a:cubicBezTo>
                  <a:cubicBezTo>
                    <a:pt x="62" y="65"/>
                    <a:pt x="61" y="66"/>
                    <a:pt x="60" y="68"/>
                  </a:cubicBezTo>
                  <a:cubicBezTo>
                    <a:pt x="60" y="66"/>
                    <a:pt x="53" y="66"/>
                    <a:pt x="56" y="63"/>
                  </a:cubicBezTo>
                  <a:cubicBezTo>
                    <a:pt x="62" y="62"/>
                    <a:pt x="61" y="61"/>
                    <a:pt x="62" y="56"/>
                  </a:cubicBezTo>
                  <a:cubicBezTo>
                    <a:pt x="64" y="58"/>
                    <a:pt x="67" y="54"/>
                    <a:pt x="69" y="58"/>
                  </a:cubicBezTo>
                  <a:cubicBezTo>
                    <a:pt x="62" y="62"/>
                    <a:pt x="67" y="64"/>
                    <a:pt x="71" y="63"/>
                  </a:cubicBezTo>
                  <a:cubicBezTo>
                    <a:pt x="67" y="67"/>
                    <a:pt x="66" y="72"/>
                    <a:pt x="65" y="76"/>
                  </a:cubicBezTo>
                  <a:cubicBezTo>
                    <a:pt x="72" y="78"/>
                    <a:pt x="75" y="64"/>
                    <a:pt x="82" y="73"/>
                  </a:cubicBezTo>
                  <a:cubicBezTo>
                    <a:pt x="81" y="75"/>
                    <a:pt x="78" y="74"/>
                    <a:pt x="79" y="76"/>
                  </a:cubicBezTo>
                  <a:cubicBezTo>
                    <a:pt x="81" y="75"/>
                    <a:pt x="80" y="77"/>
                    <a:pt x="81" y="79"/>
                  </a:cubicBezTo>
                  <a:cubicBezTo>
                    <a:pt x="85" y="73"/>
                    <a:pt x="89" y="72"/>
                    <a:pt x="92" y="65"/>
                  </a:cubicBezTo>
                  <a:cubicBezTo>
                    <a:pt x="95" y="66"/>
                    <a:pt x="98" y="63"/>
                    <a:pt x="101" y="64"/>
                  </a:cubicBezTo>
                  <a:cubicBezTo>
                    <a:pt x="96" y="67"/>
                    <a:pt x="97" y="72"/>
                    <a:pt x="95" y="76"/>
                  </a:cubicBezTo>
                  <a:cubicBezTo>
                    <a:pt x="93" y="77"/>
                    <a:pt x="87" y="74"/>
                    <a:pt x="88" y="78"/>
                  </a:cubicBezTo>
                  <a:cubicBezTo>
                    <a:pt x="90" y="76"/>
                    <a:pt x="91" y="81"/>
                    <a:pt x="93" y="80"/>
                  </a:cubicBezTo>
                  <a:cubicBezTo>
                    <a:pt x="95" y="79"/>
                    <a:pt x="97" y="77"/>
                    <a:pt x="99" y="76"/>
                  </a:cubicBezTo>
                  <a:cubicBezTo>
                    <a:pt x="102" y="79"/>
                    <a:pt x="99" y="80"/>
                    <a:pt x="103" y="81"/>
                  </a:cubicBezTo>
                  <a:cubicBezTo>
                    <a:pt x="107" y="79"/>
                    <a:pt x="108" y="78"/>
                    <a:pt x="108" y="74"/>
                  </a:cubicBezTo>
                  <a:cubicBezTo>
                    <a:pt x="115" y="75"/>
                    <a:pt x="110" y="78"/>
                    <a:pt x="117" y="82"/>
                  </a:cubicBezTo>
                  <a:cubicBezTo>
                    <a:pt x="121" y="77"/>
                    <a:pt x="124" y="82"/>
                    <a:pt x="128" y="77"/>
                  </a:cubicBezTo>
                  <a:cubicBezTo>
                    <a:pt x="129" y="78"/>
                    <a:pt x="128" y="80"/>
                    <a:pt x="131" y="82"/>
                  </a:cubicBezTo>
                  <a:cubicBezTo>
                    <a:pt x="134" y="81"/>
                    <a:pt x="138" y="80"/>
                    <a:pt x="141" y="81"/>
                  </a:cubicBezTo>
                  <a:cubicBezTo>
                    <a:pt x="138" y="78"/>
                    <a:pt x="145" y="73"/>
                    <a:pt x="148" y="76"/>
                  </a:cubicBezTo>
                  <a:cubicBezTo>
                    <a:pt x="148" y="81"/>
                    <a:pt x="140" y="75"/>
                    <a:pt x="143" y="81"/>
                  </a:cubicBezTo>
                  <a:cubicBezTo>
                    <a:pt x="154" y="79"/>
                    <a:pt x="164" y="84"/>
                    <a:pt x="176" y="81"/>
                  </a:cubicBezTo>
                  <a:cubicBezTo>
                    <a:pt x="171" y="78"/>
                    <a:pt x="175" y="75"/>
                    <a:pt x="176" y="72"/>
                  </a:cubicBezTo>
                  <a:cubicBezTo>
                    <a:pt x="175" y="79"/>
                    <a:pt x="187" y="90"/>
                    <a:pt x="187" y="80"/>
                  </a:cubicBezTo>
                  <a:cubicBezTo>
                    <a:pt x="182" y="83"/>
                    <a:pt x="184" y="72"/>
                    <a:pt x="180" y="71"/>
                  </a:cubicBezTo>
                  <a:cubicBezTo>
                    <a:pt x="181" y="70"/>
                    <a:pt x="182" y="68"/>
                    <a:pt x="182" y="67"/>
                  </a:cubicBezTo>
                  <a:cubicBezTo>
                    <a:pt x="182" y="71"/>
                    <a:pt x="184" y="70"/>
                    <a:pt x="187" y="71"/>
                  </a:cubicBezTo>
                  <a:cubicBezTo>
                    <a:pt x="181" y="75"/>
                    <a:pt x="189" y="79"/>
                    <a:pt x="192" y="77"/>
                  </a:cubicBezTo>
                  <a:cubicBezTo>
                    <a:pt x="190" y="79"/>
                    <a:pt x="189" y="81"/>
                    <a:pt x="192" y="83"/>
                  </a:cubicBezTo>
                  <a:cubicBezTo>
                    <a:pt x="193" y="83"/>
                    <a:pt x="194" y="82"/>
                    <a:pt x="195" y="83"/>
                  </a:cubicBezTo>
                  <a:cubicBezTo>
                    <a:pt x="196" y="75"/>
                    <a:pt x="204" y="76"/>
                    <a:pt x="203" y="65"/>
                  </a:cubicBezTo>
                  <a:cubicBezTo>
                    <a:pt x="203" y="66"/>
                    <a:pt x="204" y="67"/>
                    <a:pt x="205" y="66"/>
                  </a:cubicBezTo>
                  <a:cubicBezTo>
                    <a:pt x="204" y="68"/>
                    <a:pt x="204" y="71"/>
                    <a:pt x="208" y="74"/>
                  </a:cubicBezTo>
                  <a:cubicBezTo>
                    <a:pt x="211" y="72"/>
                    <a:pt x="221" y="72"/>
                    <a:pt x="218" y="77"/>
                  </a:cubicBezTo>
                  <a:cubicBezTo>
                    <a:pt x="214" y="72"/>
                    <a:pt x="209" y="78"/>
                    <a:pt x="201" y="76"/>
                  </a:cubicBezTo>
                  <a:cubicBezTo>
                    <a:pt x="199" y="78"/>
                    <a:pt x="200" y="80"/>
                    <a:pt x="199" y="81"/>
                  </a:cubicBezTo>
                  <a:cubicBezTo>
                    <a:pt x="205" y="86"/>
                    <a:pt x="212" y="82"/>
                    <a:pt x="218" y="84"/>
                  </a:cubicBezTo>
                  <a:cubicBezTo>
                    <a:pt x="217" y="83"/>
                    <a:pt x="216" y="82"/>
                    <a:pt x="218" y="80"/>
                  </a:cubicBezTo>
                  <a:cubicBezTo>
                    <a:pt x="227" y="77"/>
                    <a:pt x="225" y="91"/>
                    <a:pt x="225" y="91"/>
                  </a:cubicBezTo>
                  <a:cubicBezTo>
                    <a:pt x="228" y="88"/>
                    <a:pt x="234" y="85"/>
                    <a:pt x="227" y="85"/>
                  </a:cubicBezTo>
                  <a:cubicBezTo>
                    <a:pt x="228" y="81"/>
                    <a:pt x="233" y="78"/>
                    <a:pt x="235" y="86"/>
                  </a:cubicBezTo>
                  <a:cubicBezTo>
                    <a:pt x="246" y="83"/>
                    <a:pt x="253" y="88"/>
                    <a:pt x="263" y="82"/>
                  </a:cubicBezTo>
                  <a:cubicBezTo>
                    <a:pt x="264" y="87"/>
                    <a:pt x="273" y="86"/>
                    <a:pt x="278" y="85"/>
                  </a:cubicBezTo>
                  <a:cubicBezTo>
                    <a:pt x="279" y="79"/>
                    <a:pt x="281" y="81"/>
                    <a:pt x="279" y="78"/>
                  </a:cubicBezTo>
                  <a:cubicBezTo>
                    <a:pt x="281" y="77"/>
                    <a:pt x="282" y="75"/>
                    <a:pt x="284" y="74"/>
                  </a:cubicBezTo>
                  <a:cubicBezTo>
                    <a:pt x="284" y="77"/>
                    <a:pt x="286" y="79"/>
                    <a:pt x="289" y="76"/>
                  </a:cubicBezTo>
                  <a:cubicBezTo>
                    <a:pt x="289" y="72"/>
                    <a:pt x="287" y="74"/>
                    <a:pt x="284" y="72"/>
                  </a:cubicBezTo>
                  <a:cubicBezTo>
                    <a:pt x="286" y="70"/>
                    <a:pt x="285" y="68"/>
                    <a:pt x="288" y="66"/>
                  </a:cubicBezTo>
                  <a:cubicBezTo>
                    <a:pt x="288" y="72"/>
                    <a:pt x="294" y="80"/>
                    <a:pt x="286" y="86"/>
                  </a:cubicBezTo>
                  <a:cubicBezTo>
                    <a:pt x="289" y="91"/>
                    <a:pt x="289" y="81"/>
                    <a:pt x="292" y="88"/>
                  </a:cubicBezTo>
                  <a:cubicBezTo>
                    <a:pt x="296" y="87"/>
                    <a:pt x="296" y="81"/>
                    <a:pt x="298" y="83"/>
                  </a:cubicBezTo>
                  <a:cubicBezTo>
                    <a:pt x="300" y="91"/>
                    <a:pt x="301" y="82"/>
                    <a:pt x="307" y="83"/>
                  </a:cubicBezTo>
                  <a:cubicBezTo>
                    <a:pt x="308" y="85"/>
                    <a:pt x="306" y="86"/>
                    <a:pt x="305" y="87"/>
                  </a:cubicBezTo>
                  <a:cubicBezTo>
                    <a:pt x="315" y="93"/>
                    <a:pt x="308" y="77"/>
                    <a:pt x="316" y="74"/>
                  </a:cubicBezTo>
                  <a:cubicBezTo>
                    <a:pt x="309" y="67"/>
                    <a:pt x="309" y="86"/>
                    <a:pt x="301" y="79"/>
                  </a:cubicBezTo>
                  <a:cubicBezTo>
                    <a:pt x="309" y="80"/>
                    <a:pt x="307" y="68"/>
                    <a:pt x="315" y="70"/>
                  </a:cubicBezTo>
                  <a:cubicBezTo>
                    <a:pt x="316" y="66"/>
                    <a:pt x="317" y="62"/>
                    <a:pt x="320" y="58"/>
                  </a:cubicBezTo>
                  <a:cubicBezTo>
                    <a:pt x="323" y="62"/>
                    <a:pt x="316" y="67"/>
                    <a:pt x="323" y="66"/>
                  </a:cubicBezTo>
                  <a:cubicBezTo>
                    <a:pt x="320" y="70"/>
                    <a:pt x="318" y="66"/>
                    <a:pt x="316" y="67"/>
                  </a:cubicBezTo>
                  <a:cubicBezTo>
                    <a:pt x="324" y="75"/>
                    <a:pt x="309" y="81"/>
                    <a:pt x="316" y="89"/>
                  </a:cubicBezTo>
                  <a:cubicBezTo>
                    <a:pt x="320" y="86"/>
                    <a:pt x="323" y="82"/>
                    <a:pt x="321" y="78"/>
                  </a:cubicBezTo>
                  <a:cubicBezTo>
                    <a:pt x="325" y="74"/>
                    <a:pt x="328" y="76"/>
                    <a:pt x="331" y="77"/>
                  </a:cubicBezTo>
                  <a:cubicBezTo>
                    <a:pt x="326" y="79"/>
                    <a:pt x="330" y="82"/>
                    <a:pt x="326" y="85"/>
                  </a:cubicBezTo>
                  <a:cubicBezTo>
                    <a:pt x="325" y="83"/>
                    <a:pt x="324" y="81"/>
                    <a:pt x="323" y="82"/>
                  </a:cubicBezTo>
                  <a:cubicBezTo>
                    <a:pt x="326" y="87"/>
                    <a:pt x="322" y="84"/>
                    <a:pt x="323" y="89"/>
                  </a:cubicBezTo>
                  <a:cubicBezTo>
                    <a:pt x="327" y="88"/>
                    <a:pt x="333" y="89"/>
                    <a:pt x="334" y="86"/>
                  </a:cubicBezTo>
                  <a:cubicBezTo>
                    <a:pt x="333" y="83"/>
                    <a:pt x="331" y="84"/>
                    <a:pt x="329" y="84"/>
                  </a:cubicBezTo>
                  <a:cubicBezTo>
                    <a:pt x="335" y="84"/>
                    <a:pt x="332" y="78"/>
                    <a:pt x="335" y="80"/>
                  </a:cubicBezTo>
                  <a:cubicBezTo>
                    <a:pt x="336" y="82"/>
                    <a:pt x="336" y="85"/>
                    <a:pt x="336" y="88"/>
                  </a:cubicBezTo>
                  <a:cubicBezTo>
                    <a:pt x="359" y="87"/>
                    <a:pt x="382" y="90"/>
                    <a:pt x="405" y="88"/>
                  </a:cubicBezTo>
                  <a:cubicBezTo>
                    <a:pt x="400" y="82"/>
                    <a:pt x="408" y="79"/>
                    <a:pt x="410" y="79"/>
                  </a:cubicBezTo>
                  <a:cubicBezTo>
                    <a:pt x="411" y="84"/>
                    <a:pt x="407" y="84"/>
                    <a:pt x="405" y="88"/>
                  </a:cubicBezTo>
                  <a:cubicBezTo>
                    <a:pt x="408" y="93"/>
                    <a:pt x="412" y="88"/>
                    <a:pt x="414" y="85"/>
                  </a:cubicBezTo>
                  <a:cubicBezTo>
                    <a:pt x="418" y="86"/>
                    <a:pt x="415" y="90"/>
                    <a:pt x="419" y="85"/>
                  </a:cubicBezTo>
                  <a:cubicBezTo>
                    <a:pt x="419" y="93"/>
                    <a:pt x="428" y="85"/>
                    <a:pt x="432" y="90"/>
                  </a:cubicBezTo>
                  <a:cubicBezTo>
                    <a:pt x="432" y="89"/>
                    <a:pt x="438" y="87"/>
                    <a:pt x="439" y="83"/>
                  </a:cubicBezTo>
                  <a:cubicBezTo>
                    <a:pt x="440" y="85"/>
                    <a:pt x="442" y="85"/>
                    <a:pt x="443" y="86"/>
                  </a:cubicBezTo>
                  <a:cubicBezTo>
                    <a:pt x="442" y="88"/>
                    <a:pt x="437" y="85"/>
                    <a:pt x="438" y="89"/>
                  </a:cubicBezTo>
                  <a:cubicBezTo>
                    <a:pt x="441" y="88"/>
                    <a:pt x="439" y="91"/>
                    <a:pt x="441" y="93"/>
                  </a:cubicBezTo>
                  <a:cubicBezTo>
                    <a:pt x="448" y="88"/>
                    <a:pt x="460" y="95"/>
                    <a:pt x="464" y="89"/>
                  </a:cubicBezTo>
                  <a:cubicBezTo>
                    <a:pt x="462" y="85"/>
                    <a:pt x="448" y="89"/>
                    <a:pt x="446" y="83"/>
                  </a:cubicBezTo>
                  <a:cubicBezTo>
                    <a:pt x="454" y="87"/>
                    <a:pt x="463" y="84"/>
                    <a:pt x="472" y="83"/>
                  </a:cubicBezTo>
                  <a:cubicBezTo>
                    <a:pt x="470" y="84"/>
                    <a:pt x="469" y="85"/>
                    <a:pt x="467" y="87"/>
                  </a:cubicBezTo>
                  <a:cubicBezTo>
                    <a:pt x="469" y="89"/>
                    <a:pt x="471" y="91"/>
                    <a:pt x="472" y="93"/>
                  </a:cubicBezTo>
                  <a:cubicBezTo>
                    <a:pt x="478" y="91"/>
                    <a:pt x="472" y="86"/>
                    <a:pt x="476" y="84"/>
                  </a:cubicBezTo>
                  <a:cubicBezTo>
                    <a:pt x="477" y="85"/>
                    <a:pt x="475" y="86"/>
                    <a:pt x="477" y="88"/>
                  </a:cubicBezTo>
                  <a:cubicBezTo>
                    <a:pt x="485" y="83"/>
                    <a:pt x="479" y="72"/>
                    <a:pt x="485" y="71"/>
                  </a:cubicBezTo>
                  <a:cubicBezTo>
                    <a:pt x="482" y="76"/>
                    <a:pt x="486" y="83"/>
                    <a:pt x="479" y="88"/>
                  </a:cubicBezTo>
                  <a:cubicBezTo>
                    <a:pt x="485" y="95"/>
                    <a:pt x="486" y="85"/>
                    <a:pt x="491" y="93"/>
                  </a:cubicBezTo>
                  <a:cubicBezTo>
                    <a:pt x="494" y="90"/>
                    <a:pt x="496" y="92"/>
                    <a:pt x="499" y="88"/>
                  </a:cubicBezTo>
                  <a:cubicBezTo>
                    <a:pt x="500" y="93"/>
                    <a:pt x="511" y="95"/>
                    <a:pt x="513" y="89"/>
                  </a:cubicBezTo>
                  <a:cubicBezTo>
                    <a:pt x="517" y="92"/>
                    <a:pt x="524" y="95"/>
                    <a:pt x="528" y="88"/>
                  </a:cubicBezTo>
                  <a:cubicBezTo>
                    <a:pt x="529" y="93"/>
                    <a:pt x="536" y="93"/>
                    <a:pt x="536" y="87"/>
                  </a:cubicBezTo>
                  <a:cubicBezTo>
                    <a:pt x="538" y="89"/>
                    <a:pt x="539" y="91"/>
                    <a:pt x="539" y="92"/>
                  </a:cubicBezTo>
                  <a:cubicBezTo>
                    <a:pt x="545" y="84"/>
                    <a:pt x="568" y="91"/>
                    <a:pt x="563" y="77"/>
                  </a:cubicBezTo>
                  <a:cubicBezTo>
                    <a:pt x="565" y="76"/>
                    <a:pt x="566" y="79"/>
                    <a:pt x="567" y="81"/>
                  </a:cubicBezTo>
                  <a:cubicBezTo>
                    <a:pt x="570" y="79"/>
                    <a:pt x="568" y="77"/>
                    <a:pt x="569" y="76"/>
                  </a:cubicBezTo>
                  <a:cubicBezTo>
                    <a:pt x="571" y="76"/>
                    <a:pt x="574" y="73"/>
                    <a:pt x="576" y="76"/>
                  </a:cubicBezTo>
                  <a:cubicBezTo>
                    <a:pt x="572" y="79"/>
                    <a:pt x="570" y="81"/>
                    <a:pt x="571" y="87"/>
                  </a:cubicBezTo>
                  <a:cubicBezTo>
                    <a:pt x="567" y="86"/>
                    <a:pt x="563" y="90"/>
                    <a:pt x="560" y="90"/>
                  </a:cubicBezTo>
                  <a:cubicBezTo>
                    <a:pt x="571" y="93"/>
                    <a:pt x="591" y="94"/>
                    <a:pt x="603" y="84"/>
                  </a:cubicBezTo>
                  <a:cubicBezTo>
                    <a:pt x="605" y="90"/>
                    <a:pt x="609" y="79"/>
                    <a:pt x="612" y="82"/>
                  </a:cubicBezTo>
                  <a:cubicBezTo>
                    <a:pt x="608" y="85"/>
                    <a:pt x="604" y="88"/>
                    <a:pt x="604" y="92"/>
                  </a:cubicBezTo>
                  <a:cubicBezTo>
                    <a:pt x="606" y="91"/>
                    <a:pt x="609" y="89"/>
                    <a:pt x="611" y="92"/>
                  </a:cubicBezTo>
                  <a:cubicBezTo>
                    <a:pt x="618" y="87"/>
                    <a:pt x="615" y="77"/>
                    <a:pt x="623" y="78"/>
                  </a:cubicBezTo>
                  <a:cubicBezTo>
                    <a:pt x="624" y="74"/>
                    <a:pt x="622" y="64"/>
                    <a:pt x="630" y="64"/>
                  </a:cubicBezTo>
                  <a:cubicBezTo>
                    <a:pt x="626" y="75"/>
                    <a:pt x="631" y="82"/>
                    <a:pt x="616" y="90"/>
                  </a:cubicBezTo>
                  <a:cubicBezTo>
                    <a:pt x="623" y="95"/>
                    <a:pt x="634" y="89"/>
                    <a:pt x="639" y="82"/>
                  </a:cubicBezTo>
                  <a:cubicBezTo>
                    <a:pt x="637" y="78"/>
                    <a:pt x="634" y="82"/>
                    <a:pt x="633" y="78"/>
                  </a:cubicBezTo>
                  <a:cubicBezTo>
                    <a:pt x="634" y="78"/>
                    <a:pt x="633" y="76"/>
                    <a:pt x="634" y="76"/>
                  </a:cubicBezTo>
                  <a:cubicBezTo>
                    <a:pt x="641" y="77"/>
                    <a:pt x="651" y="76"/>
                    <a:pt x="655" y="68"/>
                  </a:cubicBezTo>
                  <a:cubicBezTo>
                    <a:pt x="659" y="71"/>
                    <a:pt x="656" y="74"/>
                    <a:pt x="653" y="77"/>
                  </a:cubicBezTo>
                  <a:cubicBezTo>
                    <a:pt x="652" y="75"/>
                    <a:pt x="653" y="73"/>
                    <a:pt x="650" y="75"/>
                  </a:cubicBezTo>
                  <a:cubicBezTo>
                    <a:pt x="648" y="81"/>
                    <a:pt x="652" y="78"/>
                    <a:pt x="655" y="81"/>
                  </a:cubicBezTo>
                  <a:cubicBezTo>
                    <a:pt x="652" y="82"/>
                    <a:pt x="650" y="87"/>
                    <a:pt x="648" y="84"/>
                  </a:cubicBezTo>
                  <a:cubicBezTo>
                    <a:pt x="645" y="82"/>
                    <a:pt x="649" y="80"/>
                    <a:pt x="647" y="78"/>
                  </a:cubicBezTo>
                  <a:cubicBezTo>
                    <a:pt x="636" y="79"/>
                    <a:pt x="644" y="86"/>
                    <a:pt x="639" y="91"/>
                  </a:cubicBezTo>
                  <a:cubicBezTo>
                    <a:pt x="645" y="93"/>
                    <a:pt x="655" y="83"/>
                    <a:pt x="659" y="78"/>
                  </a:cubicBezTo>
                  <a:cubicBezTo>
                    <a:pt x="661" y="79"/>
                    <a:pt x="662" y="78"/>
                    <a:pt x="664" y="81"/>
                  </a:cubicBezTo>
                  <a:cubicBezTo>
                    <a:pt x="667" y="73"/>
                    <a:pt x="673" y="67"/>
                    <a:pt x="679" y="62"/>
                  </a:cubicBezTo>
                  <a:cubicBezTo>
                    <a:pt x="676" y="57"/>
                    <a:pt x="674" y="61"/>
                    <a:pt x="672" y="64"/>
                  </a:cubicBezTo>
                  <a:cubicBezTo>
                    <a:pt x="666" y="57"/>
                    <a:pt x="673" y="52"/>
                    <a:pt x="679" y="50"/>
                  </a:cubicBezTo>
                  <a:cubicBezTo>
                    <a:pt x="681" y="54"/>
                    <a:pt x="673" y="52"/>
                    <a:pt x="678" y="58"/>
                  </a:cubicBezTo>
                  <a:cubicBezTo>
                    <a:pt x="680" y="56"/>
                    <a:pt x="681" y="57"/>
                    <a:pt x="683" y="55"/>
                  </a:cubicBezTo>
                  <a:cubicBezTo>
                    <a:pt x="681" y="46"/>
                    <a:pt x="692" y="39"/>
                    <a:pt x="686" y="29"/>
                  </a:cubicBezTo>
                  <a:cubicBezTo>
                    <a:pt x="689" y="27"/>
                    <a:pt x="691" y="27"/>
                    <a:pt x="692" y="30"/>
                  </a:cubicBezTo>
                  <a:cubicBezTo>
                    <a:pt x="688" y="32"/>
                    <a:pt x="693" y="35"/>
                    <a:pt x="695" y="35"/>
                  </a:cubicBezTo>
                  <a:cubicBezTo>
                    <a:pt x="692" y="37"/>
                    <a:pt x="689" y="39"/>
                    <a:pt x="691" y="42"/>
                  </a:cubicBezTo>
                  <a:cubicBezTo>
                    <a:pt x="696" y="41"/>
                    <a:pt x="697" y="36"/>
                    <a:pt x="703" y="32"/>
                  </a:cubicBezTo>
                  <a:cubicBezTo>
                    <a:pt x="705" y="34"/>
                    <a:pt x="706" y="36"/>
                    <a:pt x="708" y="36"/>
                  </a:cubicBezTo>
                  <a:cubicBezTo>
                    <a:pt x="711" y="33"/>
                    <a:pt x="714" y="35"/>
                    <a:pt x="715" y="31"/>
                  </a:cubicBezTo>
                  <a:cubicBezTo>
                    <a:pt x="713" y="25"/>
                    <a:pt x="710" y="33"/>
                    <a:pt x="709" y="30"/>
                  </a:cubicBezTo>
                  <a:cubicBezTo>
                    <a:pt x="710" y="28"/>
                    <a:pt x="713" y="26"/>
                    <a:pt x="712" y="23"/>
                  </a:cubicBezTo>
                  <a:cubicBezTo>
                    <a:pt x="705" y="24"/>
                    <a:pt x="699" y="32"/>
                    <a:pt x="693" y="31"/>
                  </a:cubicBezTo>
                  <a:cubicBezTo>
                    <a:pt x="697" y="25"/>
                    <a:pt x="689" y="26"/>
                    <a:pt x="686" y="24"/>
                  </a:cubicBezTo>
                  <a:cubicBezTo>
                    <a:pt x="687" y="23"/>
                    <a:pt x="688" y="22"/>
                    <a:pt x="687" y="21"/>
                  </a:cubicBezTo>
                  <a:cubicBezTo>
                    <a:pt x="682" y="27"/>
                    <a:pt x="685" y="34"/>
                    <a:pt x="684" y="40"/>
                  </a:cubicBezTo>
                  <a:cubicBezTo>
                    <a:pt x="680" y="41"/>
                    <a:pt x="676" y="50"/>
                    <a:pt x="670" y="43"/>
                  </a:cubicBezTo>
                  <a:cubicBezTo>
                    <a:pt x="674" y="41"/>
                    <a:pt x="670" y="38"/>
                    <a:pt x="669" y="35"/>
                  </a:cubicBezTo>
                  <a:cubicBezTo>
                    <a:pt x="663" y="40"/>
                    <a:pt x="665" y="46"/>
                    <a:pt x="664" y="52"/>
                  </a:cubicBezTo>
                  <a:cubicBezTo>
                    <a:pt x="667" y="51"/>
                    <a:pt x="666" y="45"/>
                    <a:pt x="670" y="47"/>
                  </a:cubicBezTo>
                  <a:cubicBezTo>
                    <a:pt x="671" y="52"/>
                    <a:pt x="667" y="51"/>
                    <a:pt x="663" y="55"/>
                  </a:cubicBezTo>
                  <a:cubicBezTo>
                    <a:pt x="663" y="58"/>
                    <a:pt x="669" y="56"/>
                    <a:pt x="666" y="59"/>
                  </a:cubicBezTo>
                  <a:cubicBezTo>
                    <a:pt x="656" y="64"/>
                    <a:pt x="651" y="68"/>
                    <a:pt x="642" y="72"/>
                  </a:cubicBezTo>
                  <a:cubicBezTo>
                    <a:pt x="642" y="70"/>
                    <a:pt x="645" y="67"/>
                    <a:pt x="645" y="65"/>
                  </a:cubicBezTo>
                  <a:cubicBezTo>
                    <a:pt x="650" y="64"/>
                    <a:pt x="663" y="60"/>
                    <a:pt x="662" y="56"/>
                  </a:cubicBezTo>
                  <a:cubicBezTo>
                    <a:pt x="655" y="55"/>
                    <a:pt x="654" y="59"/>
                    <a:pt x="647" y="58"/>
                  </a:cubicBezTo>
                  <a:cubicBezTo>
                    <a:pt x="650" y="52"/>
                    <a:pt x="654" y="55"/>
                    <a:pt x="659" y="52"/>
                  </a:cubicBezTo>
                  <a:cubicBezTo>
                    <a:pt x="664" y="47"/>
                    <a:pt x="662" y="38"/>
                    <a:pt x="660" y="35"/>
                  </a:cubicBezTo>
                  <a:cubicBezTo>
                    <a:pt x="662" y="35"/>
                    <a:pt x="664" y="34"/>
                    <a:pt x="667" y="32"/>
                  </a:cubicBezTo>
                  <a:cubicBezTo>
                    <a:pt x="668" y="35"/>
                    <a:pt x="670" y="35"/>
                    <a:pt x="673" y="33"/>
                  </a:cubicBezTo>
                  <a:cubicBezTo>
                    <a:pt x="671" y="29"/>
                    <a:pt x="663" y="33"/>
                    <a:pt x="664" y="28"/>
                  </a:cubicBezTo>
                  <a:cubicBezTo>
                    <a:pt x="667" y="29"/>
                    <a:pt x="671" y="31"/>
                    <a:pt x="674" y="30"/>
                  </a:cubicBezTo>
                  <a:cubicBezTo>
                    <a:pt x="673" y="27"/>
                    <a:pt x="672" y="24"/>
                    <a:pt x="673" y="21"/>
                  </a:cubicBezTo>
                  <a:cubicBezTo>
                    <a:pt x="669" y="26"/>
                    <a:pt x="666" y="23"/>
                    <a:pt x="663" y="22"/>
                  </a:cubicBezTo>
                  <a:cubicBezTo>
                    <a:pt x="660" y="24"/>
                    <a:pt x="662" y="26"/>
                    <a:pt x="658" y="28"/>
                  </a:cubicBezTo>
                  <a:cubicBezTo>
                    <a:pt x="659" y="29"/>
                    <a:pt x="661" y="30"/>
                    <a:pt x="662" y="30"/>
                  </a:cubicBezTo>
                  <a:cubicBezTo>
                    <a:pt x="656" y="30"/>
                    <a:pt x="660" y="36"/>
                    <a:pt x="656" y="39"/>
                  </a:cubicBezTo>
                  <a:cubicBezTo>
                    <a:pt x="652" y="33"/>
                    <a:pt x="657" y="34"/>
                    <a:pt x="651" y="30"/>
                  </a:cubicBezTo>
                  <a:cubicBezTo>
                    <a:pt x="645" y="32"/>
                    <a:pt x="638" y="33"/>
                    <a:pt x="636" y="25"/>
                  </a:cubicBezTo>
                  <a:cubicBezTo>
                    <a:pt x="635" y="26"/>
                    <a:pt x="633" y="26"/>
                    <a:pt x="632" y="27"/>
                  </a:cubicBezTo>
                  <a:cubicBezTo>
                    <a:pt x="631" y="31"/>
                    <a:pt x="635" y="32"/>
                    <a:pt x="635" y="35"/>
                  </a:cubicBezTo>
                  <a:cubicBezTo>
                    <a:pt x="629" y="33"/>
                    <a:pt x="621" y="45"/>
                    <a:pt x="611" y="39"/>
                  </a:cubicBezTo>
                  <a:cubicBezTo>
                    <a:pt x="616" y="41"/>
                    <a:pt x="617" y="30"/>
                    <a:pt x="623" y="32"/>
                  </a:cubicBezTo>
                  <a:cubicBezTo>
                    <a:pt x="622" y="33"/>
                    <a:pt x="620" y="34"/>
                    <a:pt x="621" y="35"/>
                  </a:cubicBezTo>
                  <a:cubicBezTo>
                    <a:pt x="623" y="34"/>
                    <a:pt x="624" y="37"/>
                    <a:pt x="627" y="34"/>
                  </a:cubicBezTo>
                  <a:cubicBezTo>
                    <a:pt x="625" y="22"/>
                    <a:pt x="641" y="24"/>
                    <a:pt x="641" y="20"/>
                  </a:cubicBezTo>
                  <a:cubicBezTo>
                    <a:pt x="633" y="24"/>
                    <a:pt x="625" y="19"/>
                    <a:pt x="617" y="22"/>
                  </a:cubicBezTo>
                  <a:cubicBezTo>
                    <a:pt x="618" y="23"/>
                    <a:pt x="616" y="24"/>
                    <a:pt x="615" y="25"/>
                  </a:cubicBezTo>
                  <a:cubicBezTo>
                    <a:pt x="616" y="27"/>
                    <a:pt x="617" y="28"/>
                    <a:pt x="616" y="30"/>
                  </a:cubicBezTo>
                  <a:cubicBezTo>
                    <a:pt x="612" y="31"/>
                    <a:pt x="611" y="37"/>
                    <a:pt x="610" y="35"/>
                  </a:cubicBezTo>
                  <a:cubicBezTo>
                    <a:pt x="610" y="33"/>
                    <a:pt x="613" y="31"/>
                    <a:pt x="610" y="29"/>
                  </a:cubicBezTo>
                  <a:cubicBezTo>
                    <a:pt x="609" y="29"/>
                    <a:pt x="608" y="31"/>
                    <a:pt x="607" y="30"/>
                  </a:cubicBezTo>
                  <a:cubicBezTo>
                    <a:pt x="603" y="33"/>
                    <a:pt x="604" y="39"/>
                    <a:pt x="598" y="37"/>
                  </a:cubicBezTo>
                  <a:cubicBezTo>
                    <a:pt x="597" y="34"/>
                    <a:pt x="604" y="33"/>
                    <a:pt x="602" y="30"/>
                  </a:cubicBezTo>
                  <a:cubicBezTo>
                    <a:pt x="598" y="34"/>
                    <a:pt x="596" y="28"/>
                    <a:pt x="593" y="32"/>
                  </a:cubicBezTo>
                  <a:cubicBezTo>
                    <a:pt x="595" y="35"/>
                    <a:pt x="597" y="37"/>
                    <a:pt x="593" y="39"/>
                  </a:cubicBezTo>
                  <a:cubicBezTo>
                    <a:pt x="594" y="30"/>
                    <a:pt x="586" y="38"/>
                    <a:pt x="592" y="29"/>
                  </a:cubicBezTo>
                  <a:cubicBezTo>
                    <a:pt x="598" y="32"/>
                    <a:pt x="606" y="23"/>
                    <a:pt x="612" y="29"/>
                  </a:cubicBezTo>
                  <a:cubicBezTo>
                    <a:pt x="616" y="28"/>
                    <a:pt x="611" y="20"/>
                    <a:pt x="610" y="22"/>
                  </a:cubicBezTo>
                  <a:cubicBezTo>
                    <a:pt x="610" y="24"/>
                    <a:pt x="603" y="24"/>
                    <a:pt x="602" y="26"/>
                  </a:cubicBezTo>
                  <a:cubicBezTo>
                    <a:pt x="600" y="24"/>
                    <a:pt x="602" y="23"/>
                    <a:pt x="602" y="21"/>
                  </a:cubicBezTo>
                  <a:cubicBezTo>
                    <a:pt x="601" y="21"/>
                    <a:pt x="601" y="22"/>
                    <a:pt x="600" y="21"/>
                  </a:cubicBezTo>
                  <a:cubicBezTo>
                    <a:pt x="599" y="21"/>
                    <a:pt x="598" y="21"/>
                    <a:pt x="597" y="21"/>
                  </a:cubicBezTo>
                  <a:cubicBezTo>
                    <a:pt x="598" y="23"/>
                    <a:pt x="601" y="25"/>
                    <a:pt x="599" y="27"/>
                  </a:cubicBezTo>
                  <a:cubicBezTo>
                    <a:pt x="598" y="25"/>
                    <a:pt x="597" y="27"/>
                    <a:pt x="595" y="26"/>
                  </a:cubicBezTo>
                  <a:cubicBezTo>
                    <a:pt x="593" y="24"/>
                    <a:pt x="595" y="23"/>
                    <a:pt x="593" y="21"/>
                  </a:cubicBezTo>
                  <a:cubicBezTo>
                    <a:pt x="589" y="20"/>
                    <a:pt x="591" y="23"/>
                    <a:pt x="587" y="25"/>
                  </a:cubicBezTo>
                  <a:cubicBezTo>
                    <a:pt x="589" y="19"/>
                    <a:pt x="570" y="21"/>
                    <a:pt x="579" y="24"/>
                  </a:cubicBezTo>
                  <a:cubicBezTo>
                    <a:pt x="578" y="25"/>
                    <a:pt x="576" y="27"/>
                    <a:pt x="575" y="28"/>
                  </a:cubicBezTo>
                  <a:cubicBezTo>
                    <a:pt x="572" y="22"/>
                    <a:pt x="567" y="27"/>
                    <a:pt x="564" y="25"/>
                  </a:cubicBezTo>
                  <a:cubicBezTo>
                    <a:pt x="563" y="24"/>
                    <a:pt x="565" y="23"/>
                    <a:pt x="564" y="21"/>
                  </a:cubicBezTo>
                  <a:cubicBezTo>
                    <a:pt x="561" y="21"/>
                    <a:pt x="558" y="26"/>
                    <a:pt x="555" y="21"/>
                  </a:cubicBezTo>
                  <a:cubicBezTo>
                    <a:pt x="551" y="22"/>
                    <a:pt x="553" y="28"/>
                    <a:pt x="550" y="26"/>
                  </a:cubicBezTo>
                  <a:cubicBezTo>
                    <a:pt x="551" y="18"/>
                    <a:pt x="533" y="18"/>
                    <a:pt x="528" y="26"/>
                  </a:cubicBezTo>
                  <a:cubicBezTo>
                    <a:pt x="523" y="27"/>
                    <a:pt x="529" y="20"/>
                    <a:pt x="525" y="22"/>
                  </a:cubicBezTo>
                  <a:cubicBezTo>
                    <a:pt x="527" y="24"/>
                    <a:pt x="520" y="26"/>
                    <a:pt x="520" y="24"/>
                  </a:cubicBezTo>
                  <a:cubicBezTo>
                    <a:pt x="521" y="22"/>
                    <a:pt x="519" y="20"/>
                    <a:pt x="519" y="19"/>
                  </a:cubicBezTo>
                  <a:cubicBezTo>
                    <a:pt x="514" y="20"/>
                    <a:pt x="521" y="23"/>
                    <a:pt x="516" y="25"/>
                  </a:cubicBezTo>
                  <a:cubicBezTo>
                    <a:pt x="516" y="23"/>
                    <a:pt x="514" y="24"/>
                    <a:pt x="514" y="23"/>
                  </a:cubicBezTo>
                  <a:cubicBezTo>
                    <a:pt x="518" y="22"/>
                    <a:pt x="514" y="16"/>
                    <a:pt x="515" y="20"/>
                  </a:cubicBezTo>
                  <a:cubicBezTo>
                    <a:pt x="512" y="21"/>
                    <a:pt x="513" y="27"/>
                    <a:pt x="509" y="25"/>
                  </a:cubicBezTo>
                  <a:cubicBezTo>
                    <a:pt x="508" y="22"/>
                    <a:pt x="512" y="18"/>
                    <a:pt x="507" y="17"/>
                  </a:cubicBezTo>
                  <a:cubicBezTo>
                    <a:pt x="506" y="23"/>
                    <a:pt x="498" y="29"/>
                    <a:pt x="495" y="23"/>
                  </a:cubicBezTo>
                  <a:cubicBezTo>
                    <a:pt x="493" y="26"/>
                    <a:pt x="493" y="34"/>
                    <a:pt x="488" y="30"/>
                  </a:cubicBezTo>
                  <a:cubicBezTo>
                    <a:pt x="490" y="29"/>
                    <a:pt x="491" y="28"/>
                    <a:pt x="489" y="26"/>
                  </a:cubicBezTo>
                  <a:cubicBezTo>
                    <a:pt x="488" y="27"/>
                    <a:pt x="487" y="28"/>
                    <a:pt x="486" y="27"/>
                  </a:cubicBezTo>
                  <a:cubicBezTo>
                    <a:pt x="487" y="18"/>
                    <a:pt x="500" y="25"/>
                    <a:pt x="500" y="17"/>
                  </a:cubicBezTo>
                  <a:cubicBezTo>
                    <a:pt x="494" y="20"/>
                    <a:pt x="489" y="16"/>
                    <a:pt x="484" y="20"/>
                  </a:cubicBezTo>
                  <a:cubicBezTo>
                    <a:pt x="482" y="21"/>
                    <a:pt x="483" y="23"/>
                    <a:pt x="482" y="24"/>
                  </a:cubicBezTo>
                  <a:cubicBezTo>
                    <a:pt x="478" y="20"/>
                    <a:pt x="477" y="34"/>
                    <a:pt x="471" y="26"/>
                  </a:cubicBezTo>
                  <a:cubicBezTo>
                    <a:pt x="478" y="26"/>
                    <a:pt x="475" y="21"/>
                    <a:pt x="482" y="19"/>
                  </a:cubicBezTo>
                  <a:cubicBezTo>
                    <a:pt x="475" y="15"/>
                    <a:pt x="468" y="20"/>
                    <a:pt x="461" y="19"/>
                  </a:cubicBezTo>
                  <a:cubicBezTo>
                    <a:pt x="463" y="24"/>
                    <a:pt x="466" y="17"/>
                    <a:pt x="467" y="22"/>
                  </a:cubicBezTo>
                  <a:cubicBezTo>
                    <a:pt x="466" y="22"/>
                    <a:pt x="466" y="24"/>
                    <a:pt x="466" y="24"/>
                  </a:cubicBezTo>
                  <a:cubicBezTo>
                    <a:pt x="462" y="21"/>
                    <a:pt x="455" y="23"/>
                    <a:pt x="458" y="16"/>
                  </a:cubicBezTo>
                  <a:cubicBezTo>
                    <a:pt x="457" y="17"/>
                    <a:pt x="456" y="17"/>
                    <a:pt x="456" y="16"/>
                  </a:cubicBezTo>
                  <a:cubicBezTo>
                    <a:pt x="454" y="17"/>
                    <a:pt x="453" y="16"/>
                    <a:pt x="452" y="17"/>
                  </a:cubicBezTo>
                  <a:cubicBezTo>
                    <a:pt x="454" y="19"/>
                    <a:pt x="453" y="20"/>
                    <a:pt x="451" y="22"/>
                  </a:cubicBezTo>
                  <a:cubicBezTo>
                    <a:pt x="455" y="24"/>
                    <a:pt x="455" y="26"/>
                    <a:pt x="450" y="30"/>
                  </a:cubicBezTo>
                  <a:cubicBezTo>
                    <a:pt x="450" y="27"/>
                    <a:pt x="449" y="26"/>
                    <a:pt x="446" y="25"/>
                  </a:cubicBezTo>
                  <a:cubicBezTo>
                    <a:pt x="451" y="24"/>
                    <a:pt x="448" y="21"/>
                    <a:pt x="449" y="19"/>
                  </a:cubicBezTo>
                  <a:cubicBezTo>
                    <a:pt x="446" y="16"/>
                    <a:pt x="444" y="13"/>
                    <a:pt x="440" y="17"/>
                  </a:cubicBezTo>
                  <a:cubicBezTo>
                    <a:pt x="442" y="22"/>
                    <a:pt x="444" y="19"/>
                    <a:pt x="446" y="20"/>
                  </a:cubicBezTo>
                  <a:cubicBezTo>
                    <a:pt x="441" y="21"/>
                    <a:pt x="448" y="24"/>
                    <a:pt x="443" y="26"/>
                  </a:cubicBezTo>
                  <a:cubicBezTo>
                    <a:pt x="443" y="23"/>
                    <a:pt x="444" y="19"/>
                    <a:pt x="440" y="21"/>
                  </a:cubicBezTo>
                  <a:cubicBezTo>
                    <a:pt x="441" y="25"/>
                    <a:pt x="433" y="23"/>
                    <a:pt x="434" y="28"/>
                  </a:cubicBezTo>
                  <a:cubicBezTo>
                    <a:pt x="429" y="21"/>
                    <a:pt x="429" y="32"/>
                    <a:pt x="425" y="28"/>
                  </a:cubicBezTo>
                  <a:cubicBezTo>
                    <a:pt x="427" y="25"/>
                    <a:pt x="423" y="22"/>
                    <a:pt x="426" y="20"/>
                  </a:cubicBezTo>
                  <a:cubicBezTo>
                    <a:pt x="425" y="22"/>
                    <a:pt x="427" y="25"/>
                    <a:pt x="430" y="25"/>
                  </a:cubicBezTo>
                  <a:cubicBezTo>
                    <a:pt x="433" y="20"/>
                    <a:pt x="435" y="24"/>
                    <a:pt x="439" y="18"/>
                  </a:cubicBezTo>
                  <a:cubicBezTo>
                    <a:pt x="431" y="16"/>
                    <a:pt x="422" y="16"/>
                    <a:pt x="417" y="19"/>
                  </a:cubicBezTo>
                  <a:cubicBezTo>
                    <a:pt x="413" y="12"/>
                    <a:pt x="397" y="12"/>
                    <a:pt x="394" y="23"/>
                  </a:cubicBezTo>
                  <a:cubicBezTo>
                    <a:pt x="394" y="17"/>
                    <a:pt x="391" y="23"/>
                    <a:pt x="389" y="21"/>
                  </a:cubicBezTo>
                  <a:cubicBezTo>
                    <a:pt x="386" y="17"/>
                    <a:pt x="393" y="18"/>
                    <a:pt x="392" y="15"/>
                  </a:cubicBezTo>
                  <a:cubicBezTo>
                    <a:pt x="386" y="15"/>
                    <a:pt x="385" y="24"/>
                    <a:pt x="379" y="22"/>
                  </a:cubicBezTo>
                  <a:cubicBezTo>
                    <a:pt x="379" y="19"/>
                    <a:pt x="383" y="20"/>
                    <a:pt x="383" y="15"/>
                  </a:cubicBezTo>
                  <a:cubicBezTo>
                    <a:pt x="381" y="17"/>
                    <a:pt x="379" y="16"/>
                    <a:pt x="377" y="18"/>
                  </a:cubicBezTo>
                  <a:cubicBezTo>
                    <a:pt x="378" y="20"/>
                    <a:pt x="380" y="27"/>
                    <a:pt x="375" y="25"/>
                  </a:cubicBezTo>
                  <a:cubicBezTo>
                    <a:pt x="375" y="21"/>
                    <a:pt x="378" y="17"/>
                    <a:pt x="374" y="13"/>
                  </a:cubicBezTo>
                  <a:cubicBezTo>
                    <a:pt x="370" y="16"/>
                    <a:pt x="368" y="13"/>
                    <a:pt x="364" y="15"/>
                  </a:cubicBezTo>
                  <a:cubicBezTo>
                    <a:pt x="366" y="21"/>
                    <a:pt x="374" y="14"/>
                    <a:pt x="372" y="20"/>
                  </a:cubicBezTo>
                  <a:cubicBezTo>
                    <a:pt x="370" y="19"/>
                    <a:pt x="357" y="23"/>
                    <a:pt x="365" y="23"/>
                  </a:cubicBezTo>
                  <a:cubicBezTo>
                    <a:pt x="361" y="25"/>
                    <a:pt x="362" y="32"/>
                    <a:pt x="357" y="29"/>
                  </a:cubicBezTo>
                  <a:cubicBezTo>
                    <a:pt x="363" y="25"/>
                    <a:pt x="353" y="20"/>
                    <a:pt x="363" y="16"/>
                  </a:cubicBezTo>
                  <a:cubicBezTo>
                    <a:pt x="358" y="12"/>
                    <a:pt x="352" y="15"/>
                    <a:pt x="346" y="15"/>
                  </a:cubicBezTo>
                  <a:cubicBezTo>
                    <a:pt x="349" y="19"/>
                    <a:pt x="352" y="18"/>
                    <a:pt x="356" y="20"/>
                  </a:cubicBezTo>
                  <a:cubicBezTo>
                    <a:pt x="352" y="20"/>
                    <a:pt x="354" y="21"/>
                    <a:pt x="351" y="24"/>
                  </a:cubicBezTo>
                  <a:cubicBezTo>
                    <a:pt x="352" y="17"/>
                    <a:pt x="347" y="25"/>
                    <a:pt x="345" y="23"/>
                  </a:cubicBezTo>
                  <a:cubicBezTo>
                    <a:pt x="341" y="19"/>
                    <a:pt x="346" y="17"/>
                    <a:pt x="343" y="14"/>
                  </a:cubicBezTo>
                  <a:cubicBezTo>
                    <a:pt x="338" y="13"/>
                    <a:pt x="339" y="20"/>
                    <a:pt x="334" y="19"/>
                  </a:cubicBezTo>
                  <a:cubicBezTo>
                    <a:pt x="333" y="17"/>
                    <a:pt x="335" y="15"/>
                    <a:pt x="334" y="13"/>
                  </a:cubicBezTo>
                  <a:cubicBezTo>
                    <a:pt x="331" y="19"/>
                    <a:pt x="326" y="19"/>
                    <a:pt x="324" y="12"/>
                  </a:cubicBezTo>
                  <a:cubicBezTo>
                    <a:pt x="317" y="15"/>
                    <a:pt x="317" y="12"/>
                    <a:pt x="311" y="19"/>
                  </a:cubicBezTo>
                  <a:cubicBezTo>
                    <a:pt x="311" y="15"/>
                    <a:pt x="304" y="14"/>
                    <a:pt x="301" y="12"/>
                  </a:cubicBezTo>
                  <a:cubicBezTo>
                    <a:pt x="295" y="16"/>
                    <a:pt x="296" y="19"/>
                    <a:pt x="292" y="19"/>
                  </a:cubicBezTo>
                  <a:cubicBezTo>
                    <a:pt x="297" y="15"/>
                    <a:pt x="287" y="14"/>
                    <a:pt x="289" y="11"/>
                  </a:cubicBezTo>
                  <a:cubicBezTo>
                    <a:pt x="284" y="13"/>
                    <a:pt x="280" y="17"/>
                    <a:pt x="276" y="11"/>
                  </a:cubicBezTo>
                  <a:cubicBezTo>
                    <a:pt x="272" y="15"/>
                    <a:pt x="267" y="18"/>
                    <a:pt x="263" y="13"/>
                  </a:cubicBezTo>
                  <a:cubicBezTo>
                    <a:pt x="260" y="15"/>
                    <a:pt x="258" y="17"/>
                    <a:pt x="255" y="19"/>
                  </a:cubicBezTo>
                  <a:cubicBezTo>
                    <a:pt x="253" y="14"/>
                    <a:pt x="249" y="18"/>
                    <a:pt x="247" y="15"/>
                  </a:cubicBezTo>
                  <a:cubicBezTo>
                    <a:pt x="250" y="13"/>
                    <a:pt x="256" y="16"/>
                    <a:pt x="254" y="11"/>
                  </a:cubicBezTo>
                  <a:cubicBezTo>
                    <a:pt x="247" y="10"/>
                    <a:pt x="239" y="17"/>
                    <a:pt x="232" y="10"/>
                  </a:cubicBezTo>
                  <a:cubicBezTo>
                    <a:pt x="227" y="15"/>
                    <a:pt x="225" y="18"/>
                    <a:pt x="220" y="14"/>
                  </a:cubicBezTo>
                  <a:cubicBezTo>
                    <a:pt x="223" y="13"/>
                    <a:pt x="229" y="13"/>
                    <a:pt x="227" y="8"/>
                  </a:cubicBezTo>
                  <a:cubicBezTo>
                    <a:pt x="224" y="10"/>
                    <a:pt x="220" y="9"/>
                    <a:pt x="217" y="11"/>
                  </a:cubicBezTo>
                  <a:cubicBezTo>
                    <a:pt x="217" y="17"/>
                    <a:pt x="221" y="18"/>
                    <a:pt x="222" y="20"/>
                  </a:cubicBezTo>
                  <a:cubicBezTo>
                    <a:pt x="218" y="17"/>
                    <a:pt x="213" y="23"/>
                    <a:pt x="210" y="18"/>
                  </a:cubicBezTo>
                  <a:cubicBezTo>
                    <a:pt x="212" y="17"/>
                    <a:pt x="214" y="19"/>
                    <a:pt x="217" y="16"/>
                  </a:cubicBezTo>
                  <a:cubicBezTo>
                    <a:pt x="213" y="12"/>
                    <a:pt x="214" y="10"/>
                    <a:pt x="210" y="7"/>
                  </a:cubicBezTo>
                  <a:cubicBezTo>
                    <a:pt x="207" y="10"/>
                    <a:pt x="201" y="9"/>
                    <a:pt x="195" y="10"/>
                  </a:cubicBezTo>
                  <a:cubicBezTo>
                    <a:pt x="194" y="15"/>
                    <a:pt x="191" y="20"/>
                    <a:pt x="184" y="20"/>
                  </a:cubicBezTo>
                  <a:cubicBezTo>
                    <a:pt x="187" y="18"/>
                    <a:pt x="185" y="17"/>
                    <a:pt x="188" y="17"/>
                  </a:cubicBezTo>
                  <a:cubicBezTo>
                    <a:pt x="187" y="13"/>
                    <a:pt x="184" y="13"/>
                    <a:pt x="182" y="13"/>
                  </a:cubicBezTo>
                  <a:cubicBezTo>
                    <a:pt x="182" y="12"/>
                    <a:pt x="183" y="12"/>
                    <a:pt x="182" y="11"/>
                  </a:cubicBezTo>
                  <a:cubicBezTo>
                    <a:pt x="186" y="11"/>
                    <a:pt x="192" y="16"/>
                    <a:pt x="193" y="9"/>
                  </a:cubicBezTo>
                  <a:cubicBezTo>
                    <a:pt x="187" y="6"/>
                    <a:pt x="183" y="10"/>
                    <a:pt x="179" y="7"/>
                  </a:cubicBezTo>
                  <a:cubicBezTo>
                    <a:pt x="176" y="12"/>
                    <a:pt x="169" y="13"/>
                    <a:pt x="165" y="12"/>
                  </a:cubicBezTo>
                  <a:cubicBezTo>
                    <a:pt x="168" y="14"/>
                    <a:pt x="164" y="16"/>
                    <a:pt x="164" y="18"/>
                  </a:cubicBezTo>
                  <a:cubicBezTo>
                    <a:pt x="161" y="9"/>
                    <a:pt x="169" y="12"/>
                    <a:pt x="171" y="7"/>
                  </a:cubicBezTo>
                  <a:cubicBezTo>
                    <a:pt x="161" y="8"/>
                    <a:pt x="156" y="3"/>
                    <a:pt x="154" y="13"/>
                  </a:cubicBezTo>
                  <a:cubicBezTo>
                    <a:pt x="154" y="11"/>
                    <a:pt x="154" y="9"/>
                    <a:pt x="153" y="7"/>
                  </a:cubicBezTo>
                  <a:cubicBezTo>
                    <a:pt x="149" y="12"/>
                    <a:pt x="146" y="6"/>
                    <a:pt x="143" y="5"/>
                  </a:cubicBezTo>
                  <a:cubicBezTo>
                    <a:pt x="139" y="6"/>
                    <a:pt x="138" y="13"/>
                    <a:pt x="136" y="11"/>
                  </a:cubicBezTo>
                  <a:cubicBezTo>
                    <a:pt x="134" y="9"/>
                    <a:pt x="137" y="4"/>
                    <a:pt x="133" y="6"/>
                  </a:cubicBezTo>
                  <a:cubicBezTo>
                    <a:pt x="133" y="7"/>
                    <a:pt x="132" y="13"/>
                    <a:pt x="129" y="11"/>
                  </a:cubicBezTo>
                  <a:cubicBezTo>
                    <a:pt x="128" y="9"/>
                    <a:pt x="132" y="7"/>
                    <a:pt x="128" y="4"/>
                  </a:cubicBezTo>
                  <a:cubicBezTo>
                    <a:pt x="126" y="11"/>
                    <a:pt x="120" y="11"/>
                    <a:pt x="117" y="18"/>
                  </a:cubicBezTo>
                  <a:cubicBezTo>
                    <a:pt x="117" y="15"/>
                    <a:pt x="116" y="17"/>
                    <a:pt x="114" y="14"/>
                  </a:cubicBezTo>
                  <a:cubicBezTo>
                    <a:pt x="119" y="11"/>
                    <a:pt x="117" y="9"/>
                    <a:pt x="122" y="8"/>
                  </a:cubicBezTo>
                  <a:cubicBezTo>
                    <a:pt x="118" y="7"/>
                    <a:pt x="110" y="0"/>
                    <a:pt x="108" y="7"/>
                  </a:cubicBezTo>
                  <a:cubicBezTo>
                    <a:pt x="110" y="6"/>
                    <a:pt x="111" y="8"/>
                    <a:pt x="110" y="9"/>
                  </a:cubicBezTo>
                  <a:cubicBezTo>
                    <a:pt x="103" y="8"/>
                    <a:pt x="102" y="17"/>
                    <a:pt x="98" y="21"/>
                  </a:cubicBezTo>
                  <a:cubicBezTo>
                    <a:pt x="90" y="13"/>
                    <a:pt x="105" y="12"/>
                    <a:pt x="104" y="6"/>
                  </a:cubicBezTo>
                  <a:cubicBezTo>
                    <a:pt x="95" y="2"/>
                    <a:pt x="78" y="12"/>
                    <a:pt x="84" y="22"/>
                  </a:cubicBezTo>
                  <a:cubicBezTo>
                    <a:pt x="80" y="21"/>
                    <a:pt x="75" y="24"/>
                    <a:pt x="71" y="20"/>
                  </a:cubicBezTo>
                  <a:cubicBezTo>
                    <a:pt x="80" y="15"/>
                    <a:pt x="84" y="13"/>
                    <a:pt x="84" y="4"/>
                  </a:cubicBezTo>
                  <a:cubicBezTo>
                    <a:pt x="75" y="5"/>
                    <a:pt x="77" y="11"/>
                    <a:pt x="68" y="15"/>
                  </a:cubicBezTo>
                  <a:cubicBezTo>
                    <a:pt x="66" y="13"/>
                    <a:pt x="65" y="14"/>
                    <a:pt x="63" y="12"/>
                  </a:cubicBezTo>
                  <a:cubicBezTo>
                    <a:pt x="69" y="13"/>
                    <a:pt x="65" y="5"/>
                    <a:pt x="70" y="6"/>
                  </a:cubicBezTo>
                  <a:cubicBezTo>
                    <a:pt x="61" y="4"/>
                    <a:pt x="52" y="7"/>
                    <a:pt x="44" y="5"/>
                  </a:cubicBezTo>
                  <a:cubicBezTo>
                    <a:pt x="40" y="15"/>
                    <a:pt x="20" y="7"/>
                    <a:pt x="19" y="17"/>
                  </a:cubicBezTo>
                  <a:close/>
                  <a:moveTo>
                    <a:pt x="667" y="62"/>
                  </a:moveTo>
                  <a:cubicBezTo>
                    <a:pt x="667" y="64"/>
                    <a:pt x="667" y="65"/>
                    <a:pt x="669" y="67"/>
                  </a:cubicBezTo>
                  <a:cubicBezTo>
                    <a:pt x="667" y="67"/>
                    <a:pt x="666" y="68"/>
                    <a:pt x="665" y="69"/>
                  </a:cubicBezTo>
                  <a:cubicBezTo>
                    <a:pt x="664" y="68"/>
                    <a:pt x="663" y="67"/>
                    <a:pt x="662" y="68"/>
                  </a:cubicBezTo>
                  <a:cubicBezTo>
                    <a:pt x="660" y="66"/>
                    <a:pt x="666" y="64"/>
                    <a:pt x="667" y="62"/>
                  </a:cubicBezTo>
                  <a:close/>
                  <a:moveTo>
                    <a:pt x="394" y="88"/>
                  </a:moveTo>
                  <a:cubicBezTo>
                    <a:pt x="392" y="84"/>
                    <a:pt x="388" y="88"/>
                    <a:pt x="388" y="83"/>
                  </a:cubicBezTo>
                  <a:cubicBezTo>
                    <a:pt x="395" y="86"/>
                    <a:pt x="400" y="82"/>
                    <a:pt x="403" y="77"/>
                  </a:cubicBezTo>
                  <a:cubicBezTo>
                    <a:pt x="404" y="82"/>
                    <a:pt x="399" y="85"/>
                    <a:pt x="394" y="88"/>
                  </a:cubicBezTo>
                  <a:close/>
                  <a:moveTo>
                    <a:pt x="413" y="77"/>
                  </a:moveTo>
                  <a:cubicBezTo>
                    <a:pt x="412" y="73"/>
                    <a:pt x="419" y="70"/>
                    <a:pt x="421" y="74"/>
                  </a:cubicBezTo>
                  <a:cubicBezTo>
                    <a:pt x="422" y="73"/>
                    <a:pt x="421" y="72"/>
                    <a:pt x="420" y="71"/>
                  </a:cubicBezTo>
                  <a:cubicBezTo>
                    <a:pt x="423" y="67"/>
                    <a:pt x="424" y="71"/>
                    <a:pt x="427" y="69"/>
                  </a:cubicBezTo>
                  <a:cubicBezTo>
                    <a:pt x="426" y="72"/>
                    <a:pt x="422" y="73"/>
                    <a:pt x="419" y="78"/>
                  </a:cubicBezTo>
                  <a:cubicBezTo>
                    <a:pt x="417" y="77"/>
                    <a:pt x="415" y="74"/>
                    <a:pt x="413" y="77"/>
                  </a:cubicBezTo>
                  <a:close/>
                  <a:moveTo>
                    <a:pt x="426" y="66"/>
                  </a:moveTo>
                  <a:cubicBezTo>
                    <a:pt x="428" y="65"/>
                    <a:pt x="429" y="64"/>
                    <a:pt x="431" y="63"/>
                  </a:cubicBezTo>
                  <a:cubicBezTo>
                    <a:pt x="433" y="68"/>
                    <a:pt x="427" y="67"/>
                    <a:pt x="434" y="71"/>
                  </a:cubicBezTo>
                  <a:cubicBezTo>
                    <a:pt x="434" y="71"/>
                    <a:pt x="435" y="70"/>
                    <a:pt x="436" y="70"/>
                  </a:cubicBezTo>
                  <a:cubicBezTo>
                    <a:pt x="438" y="73"/>
                    <a:pt x="433" y="70"/>
                    <a:pt x="431" y="73"/>
                  </a:cubicBezTo>
                  <a:cubicBezTo>
                    <a:pt x="432" y="70"/>
                    <a:pt x="428" y="69"/>
                    <a:pt x="429" y="73"/>
                  </a:cubicBezTo>
                  <a:cubicBezTo>
                    <a:pt x="428" y="76"/>
                    <a:pt x="428" y="68"/>
                    <a:pt x="426" y="66"/>
                  </a:cubicBezTo>
                  <a:close/>
                  <a:moveTo>
                    <a:pt x="420" y="84"/>
                  </a:moveTo>
                  <a:cubicBezTo>
                    <a:pt x="418" y="81"/>
                    <a:pt x="422" y="78"/>
                    <a:pt x="425" y="78"/>
                  </a:cubicBezTo>
                  <a:cubicBezTo>
                    <a:pt x="427" y="81"/>
                    <a:pt x="422" y="84"/>
                    <a:pt x="420" y="84"/>
                  </a:cubicBezTo>
                  <a:close/>
                  <a:moveTo>
                    <a:pt x="434" y="82"/>
                  </a:moveTo>
                  <a:cubicBezTo>
                    <a:pt x="434" y="80"/>
                    <a:pt x="434" y="79"/>
                    <a:pt x="433" y="77"/>
                  </a:cubicBezTo>
                  <a:cubicBezTo>
                    <a:pt x="436" y="74"/>
                    <a:pt x="438" y="76"/>
                    <a:pt x="440" y="75"/>
                  </a:cubicBezTo>
                  <a:cubicBezTo>
                    <a:pt x="442" y="78"/>
                    <a:pt x="436" y="79"/>
                    <a:pt x="434" y="82"/>
                  </a:cubicBezTo>
                  <a:close/>
                  <a:moveTo>
                    <a:pt x="458" y="56"/>
                  </a:moveTo>
                  <a:cubicBezTo>
                    <a:pt x="456" y="52"/>
                    <a:pt x="462" y="54"/>
                    <a:pt x="463" y="54"/>
                  </a:cubicBezTo>
                  <a:cubicBezTo>
                    <a:pt x="463" y="56"/>
                    <a:pt x="462" y="58"/>
                    <a:pt x="463" y="61"/>
                  </a:cubicBezTo>
                  <a:cubicBezTo>
                    <a:pt x="462" y="67"/>
                    <a:pt x="462" y="50"/>
                    <a:pt x="458" y="56"/>
                  </a:cubicBezTo>
                  <a:close/>
                  <a:moveTo>
                    <a:pt x="470" y="46"/>
                  </a:moveTo>
                  <a:cubicBezTo>
                    <a:pt x="473" y="50"/>
                    <a:pt x="471" y="54"/>
                    <a:pt x="470" y="57"/>
                  </a:cubicBezTo>
                  <a:cubicBezTo>
                    <a:pt x="467" y="53"/>
                    <a:pt x="465" y="49"/>
                    <a:pt x="470" y="46"/>
                  </a:cubicBezTo>
                  <a:close/>
                  <a:moveTo>
                    <a:pt x="458" y="81"/>
                  </a:moveTo>
                  <a:cubicBezTo>
                    <a:pt x="457" y="80"/>
                    <a:pt x="461" y="76"/>
                    <a:pt x="456" y="79"/>
                  </a:cubicBezTo>
                  <a:cubicBezTo>
                    <a:pt x="456" y="73"/>
                    <a:pt x="450" y="78"/>
                    <a:pt x="453" y="73"/>
                  </a:cubicBezTo>
                  <a:cubicBezTo>
                    <a:pt x="462" y="72"/>
                    <a:pt x="460" y="74"/>
                    <a:pt x="467" y="72"/>
                  </a:cubicBezTo>
                  <a:cubicBezTo>
                    <a:pt x="469" y="71"/>
                    <a:pt x="467" y="75"/>
                    <a:pt x="470" y="74"/>
                  </a:cubicBezTo>
                  <a:cubicBezTo>
                    <a:pt x="469" y="80"/>
                    <a:pt x="459" y="72"/>
                    <a:pt x="458" y="81"/>
                  </a:cubicBezTo>
                  <a:close/>
                  <a:moveTo>
                    <a:pt x="473" y="62"/>
                  </a:moveTo>
                  <a:cubicBezTo>
                    <a:pt x="474" y="63"/>
                    <a:pt x="473" y="64"/>
                    <a:pt x="472" y="65"/>
                  </a:cubicBezTo>
                  <a:cubicBezTo>
                    <a:pt x="473" y="65"/>
                    <a:pt x="474" y="66"/>
                    <a:pt x="476" y="67"/>
                  </a:cubicBezTo>
                  <a:cubicBezTo>
                    <a:pt x="471" y="72"/>
                    <a:pt x="467" y="64"/>
                    <a:pt x="473" y="62"/>
                  </a:cubicBezTo>
                  <a:close/>
                  <a:moveTo>
                    <a:pt x="476" y="78"/>
                  </a:moveTo>
                  <a:cubicBezTo>
                    <a:pt x="475" y="79"/>
                    <a:pt x="472" y="78"/>
                    <a:pt x="473" y="80"/>
                  </a:cubicBezTo>
                  <a:cubicBezTo>
                    <a:pt x="469" y="83"/>
                    <a:pt x="471" y="74"/>
                    <a:pt x="473" y="78"/>
                  </a:cubicBezTo>
                  <a:cubicBezTo>
                    <a:pt x="473" y="76"/>
                    <a:pt x="473" y="67"/>
                    <a:pt x="478" y="73"/>
                  </a:cubicBezTo>
                  <a:cubicBezTo>
                    <a:pt x="477" y="74"/>
                    <a:pt x="477" y="73"/>
                    <a:pt x="476" y="72"/>
                  </a:cubicBezTo>
                  <a:cubicBezTo>
                    <a:pt x="476" y="74"/>
                    <a:pt x="476" y="76"/>
                    <a:pt x="476" y="78"/>
                  </a:cubicBezTo>
                  <a:close/>
                  <a:moveTo>
                    <a:pt x="486" y="69"/>
                  </a:moveTo>
                  <a:cubicBezTo>
                    <a:pt x="487" y="67"/>
                    <a:pt x="489" y="66"/>
                    <a:pt x="488" y="65"/>
                  </a:cubicBezTo>
                  <a:cubicBezTo>
                    <a:pt x="493" y="62"/>
                    <a:pt x="490" y="72"/>
                    <a:pt x="494" y="69"/>
                  </a:cubicBezTo>
                  <a:cubicBezTo>
                    <a:pt x="495" y="72"/>
                    <a:pt x="487" y="73"/>
                    <a:pt x="486" y="69"/>
                  </a:cubicBezTo>
                  <a:close/>
                  <a:moveTo>
                    <a:pt x="503" y="64"/>
                  </a:moveTo>
                  <a:cubicBezTo>
                    <a:pt x="501" y="61"/>
                    <a:pt x="500" y="58"/>
                    <a:pt x="503" y="56"/>
                  </a:cubicBezTo>
                  <a:cubicBezTo>
                    <a:pt x="506" y="59"/>
                    <a:pt x="508" y="62"/>
                    <a:pt x="503" y="64"/>
                  </a:cubicBezTo>
                  <a:close/>
                  <a:moveTo>
                    <a:pt x="528" y="44"/>
                  </a:moveTo>
                  <a:cubicBezTo>
                    <a:pt x="529" y="50"/>
                    <a:pt x="522" y="47"/>
                    <a:pt x="520" y="47"/>
                  </a:cubicBezTo>
                  <a:cubicBezTo>
                    <a:pt x="519" y="43"/>
                    <a:pt x="526" y="46"/>
                    <a:pt x="528" y="44"/>
                  </a:cubicBezTo>
                  <a:close/>
                  <a:moveTo>
                    <a:pt x="516" y="54"/>
                  </a:moveTo>
                  <a:cubicBezTo>
                    <a:pt x="517" y="51"/>
                    <a:pt x="523" y="52"/>
                    <a:pt x="527" y="49"/>
                  </a:cubicBezTo>
                  <a:cubicBezTo>
                    <a:pt x="529" y="54"/>
                    <a:pt x="523" y="52"/>
                    <a:pt x="520" y="56"/>
                  </a:cubicBezTo>
                  <a:cubicBezTo>
                    <a:pt x="518" y="55"/>
                    <a:pt x="517" y="53"/>
                    <a:pt x="516" y="54"/>
                  </a:cubicBezTo>
                  <a:close/>
                  <a:moveTo>
                    <a:pt x="517" y="71"/>
                  </a:moveTo>
                  <a:cubicBezTo>
                    <a:pt x="513" y="71"/>
                    <a:pt x="515" y="73"/>
                    <a:pt x="512" y="75"/>
                  </a:cubicBezTo>
                  <a:cubicBezTo>
                    <a:pt x="511" y="74"/>
                    <a:pt x="511" y="73"/>
                    <a:pt x="510" y="71"/>
                  </a:cubicBezTo>
                  <a:cubicBezTo>
                    <a:pt x="515" y="72"/>
                    <a:pt x="510" y="67"/>
                    <a:pt x="515" y="65"/>
                  </a:cubicBezTo>
                  <a:cubicBezTo>
                    <a:pt x="514" y="65"/>
                    <a:pt x="512" y="63"/>
                    <a:pt x="511" y="61"/>
                  </a:cubicBezTo>
                  <a:cubicBezTo>
                    <a:pt x="512" y="61"/>
                    <a:pt x="514" y="61"/>
                    <a:pt x="513" y="60"/>
                  </a:cubicBezTo>
                  <a:cubicBezTo>
                    <a:pt x="515" y="59"/>
                    <a:pt x="516" y="61"/>
                    <a:pt x="517" y="60"/>
                  </a:cubicBezTo>
                  <a:cubicBezTo>
                    <a:pt x="518" y="62"/>
                    <a:pt x="516" y="62"/>
                    <a:pt x="516" y="61"/>
                  </a:cubicBezTo>
                  <a:cubicBezTo>
                    <a:pt x="518" y="65"/>
                    <a:pt x="514" y="68"/>
                    <a:pt x="517" y="71"/>
                  </a:cubicBezTo>
                  <a:close/>
                  <a:moveTo>
                    <a:pt x="504" y="76"/>
                  </a:moveTo>
                  <a:cubicBezTo>
                    <a:pt x="497" y="80"/>
                    <a:pt x="493" y="77"/>
                    <a:pt x="488" y="81"/>
                  </a:cubicBezTo>
                  <a:cubicBezTo>
                    <a:pt x="488" y="75"/>
                    <a:pt x="499" y="74"/>
                    <a:pt x="504" y="76"/>
                  </a:cubicBezTo>
                  <a:close/>
                  <a:moveTo>
                    <a:pt x="488" y="88"/>
                  </a:moveTo>
                  <a:cubicBezTo>
                    <a:pt x="486" y="86"/>
                    <a:pt x="489" y="85"/>
                    <a:pt x="488" y="83"/>
                  </a:cubicBezTo>
                  <a:cubicBezTo>
                    <a:pt x="492" y="84"/>
                    <a:pt x="495" y="86"/>
                    <a:pt x="499" y="85"/>
                  </a:cubicBezTo>
                  <a:cubicBezTo>
                    <a:pt x="499" y="92"/>
                    <a:pt x="492" y="84"/>
                    <a:pt x="488" y="88"/>
                  </a:cubicBezTo>
                  <a:close/>
                  <a:moveTo>
                    <a:pt x="520" y="62"/>
                  </a:moveTo>
                  <a:cubicBezTo>
                    <a:pt x="518" y="55"/>
                    <a:pt x="523" y="61"/>
                    <a:pt x="527" y="56"/>
                  </a:cubicBezTo>
                  <a:cubicBezTo>
                    <a:pt x="527" y="60"/>
                    <a:pt x="527" y="62"/>
                    <a:pt x="531" y="64"/>
                  </a:cubicBezTo>
                  <a:cubicBezTo>
                    <a:pt x="534" y="62"/>
                    <a:pt x="535" y="60"/>
                    <a:pt x="534" y="58"/>
                  </a:cubicBezTo>
                  <a:cubicBezTo>
                    <a:pt x="538" y="57"/>
                    <a:pt x="536" y="62"/>
                    <a:pt x="536" y="64"/>
                  </a:cubicBezTo>
                  <a:cubicBezTo>
                    <a:pt x="526" y="68"/>
                    <a:pt x="528" y="61"/>
                    <a:pt x="520" y="62"/>
                  </a:cubicBezTo>
                  <a:close/>
                  <a:moveTo>
                    <a:pt x="551" y="41"/>
                  </a:moveTo>
                  <a:cubicBezTo>
                    <a:pt x="551" y="44"/>
                    <a:pt x="549" y="46"/>
                    <a:pt x="546" y="48"/>
                  </a:cubicBezTo>
                  <a:cubicBezTo>
                    <a:pt x="545" y="47"/>
                    <a:pt x="544" y="46"/>
                    <a:pt x="543" y="45"/>
                  </a:cubicBezTo>
                  <a:cubicBezTo>
                    <a:pt x="546" y="42"/>
                    <a:pt x="548" y="44"/>
                    <a:pt x="551" y="41"/>
                  </a:cubicBezTo>
                  <a:close/>
                  <a:moveTo>
                    <a:pt x="567" y="43"/>
                  </a:moveTo>
                  <a:cubicBezTo>
                    <a:pt x="564" y="45"/>
                    <a:pt x="561" y="46"/>
                    <a:pt x="559" y="42"/>
                  </a:cubicBezTo>
                  <a:cubicBezTo>
                    <a:pt x="562" y="39"/>
                    <a:pt x="565" y="39"/>
                    <a:pt x="567" y="43"/>
                  </a:cubicBezTo>
                  <a:close/>
                  <a:moveTo>
                    <a:pt x="508" y="85"/>
                  </a:moveTo>
                  <a:cubicBezTo>
                    <a:pt x="510" y="79"/>
                    <a:pt x="517" y="78"/>
                    <a:pt x="520" y="73"/>
                  </a:cubicBezTo>
                  <a:cubicBezTo>
                    <a:pt x="524" y="80"/>
                    <a:pt x="512" y="79"/>
                    <a:pt x="516" y="84"/>
                  </a:cubicBezTo>
                  <a:cubicBezTo>
                    <a:pt x="513" y="88"/>
                    <a:pt x="511" y="84"/>
                    <a:pt x="508" y="85"/>
                  </a:cubicBezTo>
                  <a:close/>
                  <a:moveTo>
                    <a:pt x="542" y="60"/>
                  </a:moveTo>
                  <a:cubicBezTo>
                    <a:pt x="549" y="57"/>
                    <a:pt x="546" y="53"/>
                    <a:pt x="551" y="50"/>
                  </a:cubicBezTo>
                  <a:cubicBezTo>
                    <a:pt x="554" y="53"/>
                    <a:pt x="558" y="53"/>
                    <a:pt x="562" y="48"/>
                  </a:cubicBezTo>
                  <a:cubicBezTo>
                    <a:pt x="566" y="57"/>
                    <a:pt x="556" y="51"/>
                    <a:pt x="551" y="55"/>
                  </a:cubicBezTo>
                  <a:cubicBezTo>
                    <a:pt x="549" y="57"/>
                    <a:pt x="556" y="57"/>
                    <a:pt x="557" y="58"/>
                  </a:cubicBezTo>
                  <a:cubicBezTo>
                    <a:pt x="555" y="61"/>
                    <a:pt x="561" y="65"/>
                    <a:pt x="556" y="68"/>
                  </a:cubicBezTo>
                  <a:cubicBezTo>
                    <a:pt x="555" y="58"/>
                    <a:pt x="549" y="61"/>
                    <a:pt x="542" y="60"/>
                  </a:cubicBezTo>
                  <a:close/>
                  <a:moveTo>
                    <a:pt x="560" y="62"/>
                  </a:moveTo>
                  <a:cubicBezTo>
                    <a:pt x="562" y="62"/>
                    <a:pt x="563" y="61"/>
                    <a:pt x="564" y="60"/>
                  </a:cubicBezTo>
                  <a:cubicBezTo>
                    <a:pt x="566" y="63"/>
                    <a:pt x="567" y="61"/>
                    <a:pt x="567" y="64"/>
                  </a:cubicBezTo>
                  <a:cubicBezTo>
                    <a:pt x="565" y="65"/>
                    <a:pt x="562" y="65"/>
                    <a:pt x="560" y="62"/>
                  </a:cubicBezTo>
                  <a:close/>
                  <a:moveTo>
                    <a:pt x="528" y="86"/>
                  </a:moveTo>
                  <a:cubicBezTo>
                    <a:pt x="527" y="81"/>
                    <a:pt x="526" y="83"/>
                    <a:pt x="525" y="79"/>
                  </a:cubicBezTo>
                  <a:cubicBezTo>
                    <a:pt x="532" y="82"/>
                    <a:pt x="539" y="71"/>
                    <a:pt x="545" y="66"/>
                  </a:cubicBezTo>
                  <a:cubicBezTo>
                    <a:pt x="548" y="72"/>
                    <a:pt x="538" y="73"/>
                    <a:pt x="537" y="77"/>
                  </a:cubicBezTo>
                  <a:cubicBezTo>
                    <a:pt x="539" y="80"/>
                    <a:pt x="540" y="79"/>
                    <a:pt x="542" y="80"/>
                  </a:cubicBezTo>
                  <a:cubicBezTo>
                    <a:pt x="547" y="77"/>
                    <a:pt x="547" y="74"/>
                    <a:pt x="550" y="70"/>
                  </a:cubicBezTo>
                  <a:cubicBezTo>
                    <a:pt x="555" y="75"/>
                    <a:pt x="546" y="77"/>
                    <a:pt x="552" y="82"/>
                  </a:cubicBezTo>
                  <a:cubicBezTo>
                    <a:pt x="543" y="80"/>
                    <a:pt x="538" y="85"/>
                    <a:pt x="528" y="86"/>
                  </a:cubicBezTo>
                  <a:close/>
                  <a:moveTo>
                    <a:pt x="553" y="74"/>
                  </a:moveTo>
                  <a:cubicBezTo>
                    <a:pt x="558" y="69"/>
                    <a:pt x="559" y="71"/>
                    <a:pt x="563" y="66"/>
                  </a:cubicBezTo>
                  <a:cubicBezTo>
                    <a:pt x="565" y="68"/>
                    <a:pt x="563" y="69"/>
                    <a:pt x="561" y="71"/>
                  </a:cubicBezTo>
                  <a:cubicBezTo>
                    <a:pt x="562" y="72"/>
                    <a:pt x="563" y="71"/>
                    <a:pt x="563" y="71"/>
                  </a:cubicBezTo>
                  <a:cubicBezTo>
                    <a:pt x="563" y="72"/>
                    <a:pt x="555" y="73"/>
                    <a:pt x="555" y="79"/>
                  </a:cubicBezTo>
                  <a:cubicBezTo>
                    <a:pt x="551" y="81"/>
                    <a:pt x="557" y="75"/>
                    <a:pt x="553" y="74"/>
                  </a:cubicBezTo>
                  <a:close/>
                  <a:moveTo>
                    <a:pt x="567" y="66"/>
                  </a:moveTo>
                  <a:cubicBezTo>
                    <a:pt x="571" y="62"/>
                    <a:pt x="576" y="63"/>
                    <a:pt x="577" y="55"/>
                  </a:cubicBezTo>
                  <a:cubicBezTo>
                    <a:pt x="578" y="59"/>
                    <a:pt x="581" y="56"/>
                    <a:pt x="583" y="56"/>
                  </a:cubicBezTo>
                  <a:cubicBezTo>
                    <a:pt x="581" y="60"/>
                    <a:pt x="575" y="68"/>
                    <a:pt x="567" y="66"/>
                  </a:cubicBezTo>
                  <a:close/>
                  <a:moveTo>
                    <a:pt x="587" y="85"/>
                  </a:moveTo>
                  <a:cubicBezTo>
                    <a:pt x="583" y="82"/>
                    <a:pt x="588" y="80"/>
                    <a:pt x="587" y="78"/>
                  </a:cubicBezTo>
                  <a:cubicBezTo>
                    <a:pt x="584" y="76"/>
                    <a:pt x="587" y="82"/>
                    <a:pt x="582" y="83"/>
                  </a:cubicBezTo>
                  <a:cubicBezTo>
                    <a:pt x="579" y="80"/>
                    <a:pt x="581" y="78"/>
                    <a:pt x="583" y="75"/>
                  </a:cubicBezTo>
                  <a:cubicBezTo>
                    <a:pt x="587" y="76"/>
                    <a:pt x="590" y="79"/>
                    <a:pt x="594" y="82"/>
                  </a:cubicBezTo>
                  <a:cubicBezTo>
                    <a:pt x="593" y="85"/>
                    <a:pt x="590" y="84"/>
                    <a:pt x="587" y="85"/>
                  </a:cubicBezTo>
                  <a:close/>
                  <a:moveTo>
                    <a:pt x="611" y="59"/>
                  </a:moveTo>
                  <a:cubicBezTo>
                    <a:pt x="612" y="63"/>
                    <a:pt x="611" y="67"/>
                    <a:pt x="606" y="70"/>
                  </a:cubicBezTo>
                  <a:cubicBezTo>
                    <a:pt x="605" y="67"/>
                    <a:pt x="603" y="66"/>
                    <a:pt x="600" y="67"/>
                  </a:cubicBezTo>
                  <a:cubicBezTo>
                    <a:pt x="600" y="66"/>
                    <a:pt x="608" y="63"/>
                    <a:pt x="611" y="59"/>
                  </a:cubicBezTo>
                  <a:close/>
                  <a:moveTo>
                    <a:pt x="593" y="79"/>
                  </a:moveTo>
                  <a:cubicBezTo>
                    <a:pt x="592" y="77"/>
                    <a:pt x="594" y="75"/>
                    <a:pt x="593" y="73"/>
                  </a:cubicBezTo>
                  <a:cubicBezTo>
                    <a:pt x="595" y="72"/>
                    <a:pt x="597" y="73"/>
                    <a:pt x="598" y="76"/>
                  </a:cubicBezTo>
                  <a:cubicBezTo>
                    <a:pt x="596" y="79"/>
                    <a:pt x="595" y="78"/>
                    <a:pt x="593" y="79"/>
                  </a:cubicBezTo>
                  <a:close/>
                  <a:moveTo>
                    <a:pt x="612" y="69"/>
                  </a:moveTo>
                  <a:cubicBezTo>
                    <a:pt x="613" y="65"/>
                    <a:pt x="616" y="62"/>
                    <a:pt x="615" y="58"/>
                  </a:cubicBezTo>
                  <a:cubicBezTo>
                    <a:pt x="616" y="57"/>
                    <a:pt x="616" y="59"/>
                    <a:pt x="616" y="59"/>
                  </a:cubicBezTo>
                  <a:cubicBezTo>
                    <a:pt x="619" y="61"/>
                    <a:pt x="623" y="58"/>
                    <a:pt x="625" y="62"/>
                  </a:cubicBezTo>
                  <a:cubicBezTo>
                    <a:pt x="620" y="62"/>
                    <a:pt x="617" y="68"/>
                    <a:pt x="612" y="69"/>
                  </a:cubicBezTo>
                  <a:close/>
                  <a:moveTo>
                    <a:pt x="620" y="74"/>
                  </a:moveTo>
                  <a:cubicBezTo>
                    <a:pt x="616" y="78"/>
                    <a:pt x="614" y="73"/>
                    <a:pt x="610" y="78"/>
                  </a:cubicBezTo>
                  <a:cubicBezTo>
                    <a:pt x="609" y="76"/>
                    <a:pt x="609" y="74"/>
                    <a:pt x="610" y="73"/>
                  </a:cubicBezTo>
                  <a:cubicBezTo>
                    <a:pt x="613" y="72"/>
                    <a:pt x="617" y="71"/>
                    <a:pt x="620" y="74"/>
                  </a:cubicBezTo>
                  <a:close/>
                  <a:moveTo>
                    <a:pt x="642" y="62"/>
                  </a:moveTo>
                  <a:cubicBezTo>
                    <a:pt x="639" y="63"/>
                    <a:pt x="636" y="62"/>
                    <a:pt x="633" y="65"/>
                  </a:cubicBezTo>
                  <a:cubicBezTo>
                    <a:pt x="632" y="63"/>
                    <a:pt x="634" y="62"/>
                    <a:pt x="633" y="60"/>
                  </a:cubicBezTo>
                  <a:cubicBezTo>
                    <a:pt x="636" y="58"/>
                    <a:pt x="639" y="58"/>
                    <a:pt x="642" y="62"/>
                  </a:cubicBezTo>
                  <a:close/>
                  <a:moveTo>
                    <a:pt x="659" y="41"/>
                  </a:moveTo>
                  <a:cubicBezTo>
                    <a:pt x="653" y="42"/>
                    <a:pt x="658" y="46"/>
                    <a:pt x="653" y="49"/>
                  </a:cubicBezTo>
                  <a:cubicBezTo>
                    <a:pt x="652" y="49"/>
                    <a:pt x="651" y="48"/>
                    <a:pt x="649" y="49"/>
                  </a:cubicBezTo>
                  <a:cubicBezTo>
                    <a:pt x="648" y="44"/>
                    <a:pt x="654" y="34"/>
                    <a:pt x="659" y="41"/>
                  </a:cubicBezTo>
                  <a:close/>
                  <a:moveTo>
                    <a:pt x="646" y="35"/>
                  </a:moveTo>
                  <a:cubicBezTo>
                    <a:pt x="646" y="39"/>
                    <a:pt x="643" y="42"/>
                    <a:pt x="639" y="45"/>
                  </a:cubicBezTo>
                  <a:cubicBezTo>
                    <a:pt x="638" y="44"/>
                    <a:pt x="639" y="43"/>
                    <a:pt x="640" y="42"/>
                  </a:cubicBezTo>
                  <a:cubicBezTo>
                    <a:pt x="641" y="40"/>
                    <a:pt x="639" y="41"/>
                    <a:pt x="638" y="38"/>
                  </a:cubicBezTo>
                  <a:cubicBezTo>
                    <a:pt x="640" y="37"/>
                    <a:pt x="639" y="35"/>
                    <a:pt x="641" y="34"/>
                  </a:cubicBezTo>
                  <a:cubicBezTo>
                    <a:pt x="643" y="34"/>
                    <a:pt x="644" y="36"/>
                    <a:pt x="646" y="35"/>
                  </a:cubicBezTo>
                  <a:close/>
                  <a:moveTo>
                    <a:pt x="643" y="43"/>
                  </a:moveTo>
                  <a:cubicBezTo>
                    <a:pt x="643" y="52"/>
                    <a:pt x="632" y="57"/>
                    <a:pt x="622" y="56"/>
                  </a:cubicBezTo>
                  <a:cubicBezTo>
                    <a:pt x="622" y="51"/>
                    <a:pt x="631" y="55"/>
                    <a:pt x="633" y="49"/>
                  </a:cubicBezTo>
                  <a:cubicBezTo>
                    <a:pt x="632" y="47"/>
                    <a:pt x="630" y="47"/>
                    <a:pt x="628" y="47"/>
                  </a:cubicBezTo>
                  <a:cubicBezTo>
                    <a:pt x="628" y="45"/>
                    <a:pt x="629" y="43"/>
                    <a:pt x="632" y="41"/>
                  </a:cubicBezTo>
                  <a:cubicBezTo>
                    <a:pt x="633" y="46"/>
                    <a:pt x="638" y="48"/>
                    <a:pt x="643" y="43"/>
                  </a:cubicBezTo>
                  <a:close/>
                  <a:moveTo>
                    <a:pt x="621" y="42"/>
                  </a:moveTo>
                  <a:cubicBezTo>
                    <a:pt x="627" y="46"/>
                    <a:pt x="618" y="47"/>
                    <a:pt x="622" y="51"/>
                  </a:cubicBezTo>
                  <a:cubicBezTo>
                    <a:pt x="620" y="52"/>
                    <a:pt x="617" y="51"/>
                    <a:pt x="618" y="53"/>
                  </a:cubicBezTo>
                  <a:cubicBezTo>
                    <a:pt x="617" y="54"/>
                    <a:pt x="616" y="52"/>
                    <a:pt x="615" y="51"/>
                  </a:cubicBezTo>
                  <a:cubicBezTo>
                    <a:pt x="620" y="48"/>
                    <a:pt x="615" y="45"/>
                    <a:pt x="621" y="42"/>
                  </a:cubicBezTo>
                  <a:close/>
                  <a:moveTo>
                    <a:pt x="610" y="52"/>
                  </a:moveTo>
                  <a:cubicBezTo>
                    <a:pt x="612" y="56"/>
                    <a:pt x="605" y="56"/>
                    <a:pt x="604" y="58"/>
                  </a:cubicBezTo>
                  <a:cubicBezTo>
                    <a:pt x="600" y="52"/>
                    <a:pt x="609" y="54"/>
                    <a:pt x="610" y="52"/>
                  </a:cubicBezTo>
                  <a:close/>
                  <a:moveTo>
                    <a:pt x="594" y="67"/>
                  </a:moveTo>
                  <a:cubicBezTo>
                    <a:pt x="595" y="66"/>
                    <a:pt x="588" y="65"/>
                    <a:pt x="587" y="73"/>
                  </a:cubicBezTo>
                  <a:cubicBezTo>
                    <a:pt x="578" y="68"/>
                    <a:pt x="598" y="57"/>
                    <a:pt x="600" y="50"/>
                  </a:cubicBezTo>
                  <a:cubicBezTo>
                    <a:pt x="602" y="56"/>
                    <a:pt x="597" y="61"/>
                    <a:pt x="594" y="67"/>
                  </a:cubicBezTo>
                  <a:close/>
                  <a:moveTo>
                    <a:pt x="608" y="47"/>
                  </a:moveTo>
                  <a:cubicBezTo>
                    <a:pt x="607" y="51"/>
                    <a:pt x="602" y="47"/>
                    <a:pt x="604" y="50"/>
                  </a:cubicBezTo>
                  <a:cubicBezTo>
                    <a:pt x="600" y="53"/>
                    <a:pt x="603" y="43"/>
                    <a:pt x="598" y="46"/>
                  </a:cubicBezTo>
                  <a:cubicBezTo>
                    <a:pt x="596" y="43"/>
                    <a:pt x="601" y="46"/>
                    <a:pt x="603" y="42"/>
                  </a:cubicBezTo>
                  <a:cubicBezTo>
                    <a:pt x="604" y="46"/>
                    <a:pt x="606" y="44"/>
                    <a:pt x="608" y="47"/>
                  </a:cubicBezTo>
                  <a:close/>
                  <a:moveTo>
                    <a:pt x="608" y="45"/>
                  </a:moveTo>
                  <a:cubicBezTo>
                    <a:pt x="606" y="40"/>
                    <a:pt x="605" y="41"/>
                    <a:pt x="604" y="37"/>
                  </a:cubicBezTo>
                  <a:cubicBezTo>
                    <a:pt x="607" y="36"/>
                    <a:pt x="613" y="42"/>
                    <a:pt x="608" y="45"/>
                  </a:cubicBezTo>
                  <a:close/>
                  <a:moveTo>
                    <a:pt x="590" y="56"/>
                  </a:moveTo>
                  <a:cubicBezTo>
                    <a:pt x="585" y="52"/>
                    <a:pt x="591" y="49"/>
                    <a:pt x="588" y="45"/>
                  </a:cubicBezTo>
                  <a:cubicBezTo>
                    <a:pt x="594" y="43"/>
                    <a:pt x="594" y="53"/>
                    <a:pt x="590" y="56"/>
                  </a:cubicBezTo>
                  <a:close/>
                  <a:moveTo>
                    <a:pt x="575" y="51"/>
                  </a:moveTo>
                  <a:cubicBezTo>
                    <a:pt x="572" y="43"/>
                    <a:pt x="582" y="48"/>
                    <a:pt x="585" y="43"/>
                  </a:cubicBezTo>
                  <a:cubicBezTo>
                    <a:pt x="587" y="51"/>
                    <a:pt x="576" y="43"/>
                    <a:pt x="575" y="51"/>
                  </a:cubicBezTo>
                  <a:close/>
                  <a:moveTo>
                    <a:pt x="577" y="40"/>
                  </a:moveTo>
                  <a:cubicBezTo>
                    <a:pt x="586" y="38"/>
                    <a:pt x="577" y="35"/>
                    <a:pt x="583" y="31"/>
                  </a:cubicBezTo>
                  <a:cubicBezTo>
                    <a:pt x="584" y="31"/>
                    <a:pt x="585" y="32"/>
                    <a:pt x="586" y="33"/>
                  </a:cubicBezTo>
                  <a:cubicBezTo>
                    <a:pt x="585" y="37"/>
                    <a:pt x="585" y="49"/>
                    <a:pt x="577" y="40"/>
                  </a:cubicBezTo>
                  <a:close/>
                  <a:moveTo>
                    <a:pt x="585" y="25"/>
                  </a:moveTo>
                  <a:cubicBezTo>
                    <a:pt x="590" y="29"/>
                    <a:pt x="583" y="33"/>
                    <a:pt x="581" y="28"/>
                  </a:cubicBezTo>
                  <a:cubicBezTo>
                    <a:pt x="582" y="25"/>
                    <a:pt x="582" y="27"/>
                    <a:pt x="585" y="25"/>
                  </a:cubicBezTo>
                  <a:close/>
                  <a:moveTo>
                    <a:pt x="577" y="33"/>
                  </a:moveTo>
                  <a:cubicBezTo>
                    <a:pt x="578" y="38"/>
                    <a:pt x="573" y="40"/>
                    <a:pt x="569" y="39"/>
                  </a:cubicBezTo>
                  <a:cubicBezTo>
                    <a:pt x="571" y="35"/>
                    <a:pt x="570" y="34"/>
                    <a:pt x="574" y="29"/>
                  </a:cubicBezTo>
                  <a:cubicBezTo>
                    <a:pt x="574" y="29"/>
                    <a:pt x="574" y="35"/>
                    <a:pt x="577" y="33"/>
                  </a:cubicBezTo>
                  <a:close/>
                  <a:moveTo>
                    <a:pt x="566" y="30"/>
                  </a:moveTo>
                  <a:cubicBezTo>
                    <a:pt x="565" y="32"/>
                    <a:pt x="567" y="35"/>
                    <a:pt x="567" y="38"/>
                  </a:cubicBezTo>
                  <a:cubicBezTo>
                    <a:pt x="564" y="41"/>
                    <a:pt x="563" y="37"/>
                    <a:pt x="560" y="39"/>
                  </a:cubicBezTo>
                  <a:cubicBezTo>
                    <a:pt x="560" y="37"/>
                    <a:pt x="560" y="36"/>
                    <a:pt x="562" y="34"/>
                  </a:cubicBezTo>
                  <a:cubicBezTo>
                    <a:pt x="560" y="34"/>
                    <a:pt x="559" y="33"/>
                    <a:pt x="557" y="31"/>
                  </a:cubicBezTo>
                  <a:cubicBezTo>
                    <a:pt x="552" y="33"/>
                    <a:pt x="556" y="36"/>
                    <a:pt x="552" y="38"/>
                  </a:cubicBezTo>
                  <a:cubicBezTo>
                    <a:pt x="547" y="23"/>
                    <a:pt x="559" y="31"/>
                    <a:pt x="566" y="30"/>
                  </a:cubicBezTo>
                  <a:close/>
                  <a:moveTo>
                    <a:pt x="544" y="23"/>
                  </a:moveTo>
                  <a:cubicBezTo>
                    <a:pt x="549" y="21"/>
                    <a:pt x="542" y="27"/>
                    <a:pt x="540" y="28"/>
                  </a:cubicBezTo>
                  <a:cubicBezTo>
                    <a:pt x="542" y="32"/>
                    <a:pt x="545" y="26"/>
                    <a:pt x="546" y="30"/>
                  </a:cubicBezTo>
                  <a:cubicBezTo>
                    <a:pt x="540" y="33"/>
                    <a:pt x="549" y="37"/>
                    <a:pt x="544" y="39"/>
                  </a:cubicBezTo>
                  <a:cubicBezTo>
                    <a:pt x="541" y="32"/>
                    <a:pt x="537" y="28"/>
                    <a:pt x="536" y="24"/>
                  </a:cubicBezTo>
                  <a:cubicBezTo>
                    <a:pt x="539" y="20"/>
                    <a:pt x="541" y="29"/>
                    <a:pt x="544" y="23"/>
                  </a:cubicBezTo>
                  <a:close/>
                  <a:moveTo>
                    <a:pt x="530" y="28"/>
                  </a:moveTo>
                  <a:cubicBezTo>
                    <a:pt x="528" y="31"/>
                    <a:pt x="534" y="35"/>
                    <a:pt x="529" y="38"/>
                  </a:cubicBezTo>
                  <a:cubicBezTo>
                    <a:pt x="531" y="39"/>
                    <a:pt x="532" y="37"/>
                    <a:pt x="534" y="40"/>
                  </a:cubicBezTo>
                  <a:cubicBezTo>
                    <a:pt x="536" y="39"/>
                    <a:pt x="535" y="37"/>
                    <a:pt x="534" y="36"/>
                  </a:cubicBezTo>
                  <a:cubicBezTo>
                    <a:pt x="539" y="36"/>
                    <a:pt x="537" y="41"/>
                    <a:pt x="545" y="42"/>
                  </a:cubicBezTo>
                  <a:cubicBezTo>
                    <a:pt x="541" y="45"/>
                    <a:pt x="540" y="48"/>
                    <a:pt x="543" y="51"/>
                  </a:cubicBezTo>
                  <a:cubicBezTo>
                    <a:pt x="540" y="52"/>
                    <a:pt x="537" y="54"/>
                    <a:pt x="535" y="51"/>
                  </a:cubicBezTo>
                  <a:cubicBezTo>
                    <a:pt x="539" y="49"/>
                    <a:pt x="537" y="44"/>
                    <a:pt x="541" y="45"/>
                  </a:cubicBezTo>
                  <a:cubicBezTo>
                    <a:pt x="536" y="38"/>
                    <a:pt x="529" y="48"/>
                    <a:pt x="524" y="39"/>
                  </a:cubicBezTo>
                  <a:cubicBezTo>
                    <a:pt x="529" y="35"/>
                    <a:pt x="523" y="29"/>
                    <a:pt x="530" y="28"/>
                  </a:cubicBezTo>
                  <a:close/>
                  <a:moveTo>
                    <a:pt x="519" y="33"/>
                  </a:moveTo>
                  <a:cubicBezTo>
                    <a:pt x="520" y="40"/>
                    <a:pt x="513" y="40"/>
                    <a:pt x="511" y="47"/>
                  </a:cubicBezTo>
                  <a:cubicBezTo>
                    <a:pt x="506" y="44"/>
                    <a:pt x="512" y="41"/>
                    <a:pt x="511" y="38"/>
                  </a:cubicBezTo>
                  <a:cubicBezTo>
                    <a:pt x="517" y="39"/>
                    <a:pt x="515" y="34"/>
                    <a:pt x="519" y="33"/>
                  </a:cubicBezTo>
                  <a:close/>
                  <a:moveTo>
                    <a:pt x="505" y="42"/>
                  </a:moveTo>
                  <a:cubicBezTo>
                    <a:pt x="502" y="48"/>
                    <a:pt x="506" y="48"/>
                    <a:pt x="502" y="52"/>
                  </a:cubicBezTo>
                  <a:cubicBezTo>
                    <a:pt x="501" y="49"/>
                    <a:pt x="504" y="44"/>
                    <a:pt x="499" y="46"/>
                  </a:cubicBezTo>
                  <a:cubicBezTo>
                    <a:pt x="494" y="44"/>
                    <a:pt x="503" y="46"/>
                    <a:pt x="505" y="42"/>
                  </a:cubicBezTo>
                  <a:close/>
                  <a:moveTo>
                    <a:pt x="492" y="54"/>
                  </a:moveTo>
                  <a:cubicBezTo>
                    <a:pt x="496" y="50"/>
                    <a:pt x="495" y="51"/>
                    <a:pt x="500" y="48"/>
                  </a:cubicBezTo>
                  <a:cubicBezTo>
                    <a:pt x="502" y="52"/>
                    <a:pt x="495" y="55"/>
                    <a:pt x="494" y="58"/>
                  </a:cubicBezTo>
                  <a:cubicBezTo>
                    <a:pt x="493" y="56"/>
                    <a:pt x="491" y="55"/>
                    <a:pt x="489" y="57"/>
                  </a:cubicBezTo>
                  <a:cubicBezTo>
                    <a:pt x="487" y="49"/>
                    <a:pt x="484" y="54"/>
                    <a:pt x="481" y="54"/>
                  </a:cubicBezTo>
                  <a:cubicBezTo>
                    <a:pt x="477" y="49"/>
                    <a:pt x="485" y="52"/>
                    <a:pt x="487" y="47"/>
                  </a:cubicBezTo>
                  <a:cubicBezTo>
                    <a:pt x="488" y="53"/>
                    <a:pt x="492" y="49"/>
                    <a:pt x="492" y="54"/>
                  </a:cubicBezTo>
                  <a:close/>
                  <a:moveTo>
                    <a:pt x="507" y="32"/>
                  </a:moveTo>
                  <a:cubicBezTo>
                    <a:pt x="508" y="34"/>
                    <a:pt x="505" y="34"/>
                    <a:pt x="504" y="32"/>
                  </a:cubicBezTo>
                  <a:cubicBezTo>
                    <a:pt x="504" y="35"/>
                    <a:pt x="505" y="37"/>
                    <a:pt x="501" y="37"/>
                  </a:cubicBezTo>
                  <a:cubicBezTo>
                    <a:pt x="501" y="35"/>
                    <a:pt x="502" y="34"/>
                    <a:pt x="500" y="32"/>
                  </a:cubicBezTo>
                  <a:cubicBezTo>
                    <a:pt x="503" y="28"/>
                    <a:pt x="505" y="34"/>
                    <a:pt x="507" y="32"/>
                  </a:cubicBezTo>
                  <a:close/>
                  <a:moveTo>
                    <a:pt x="485" y="29"/>
                  </a:moveTo>
                  <a:cubicBezTo>
                    <a:pt x="489" y="32"/>
                    <a:pt x="483" y="33"/>
                    <a:pt x="484" y="36"/>
                  </a:cubicBezTo>
                  <a:cubicBezTo>
                    <a:pt x="485" y="36"/>
                    <a:pt x="488" y="37"/>
                    <a:pt x="486" y="39"/>
                  </a:cubicBezTo>
                  <a:cubicBezTo>
                    <a:pt x="491" y="40"/>
                    <a:pt x="494" y="34"/>
                    <a:pt x="500" y="39"/>
                  </a:cubicBezTo>
                  <a:cubicBezTo>
                    <a:pt x="496" y="39"/>
                    <a:pt x="489" y="42"/>
                    <a:pt x="486" y="46"/>
                  </a:cubicBezTo>
                  <a:cubicBezTo>
                    <a:pt x="482" y="42"/>
                    <a:pt x="483" y="34"/>
                    <a:pt x="476" y="36"/>
                  </a:cubicBezTo>
                  <a:cubicBezTo>
                    <a:pt x="477" y="32"/>
                    <a:pt x="483" y="35"/>
                    <a:pt x="485" y="29"/>
                  </a:cubicBezTo>
                  <a:close/>
                  <a:moveTo>
                    <a:pt x="474" y="33"/>
                  </a:moveTo>
                  <a:cubicBezTo>
                    <a:pt x="471" y="36"/>
                    <a:pt x="468" y="36"/>
                    <a:pt x="474" y="42"/>
                  </a:cubicBezTo>
                  <a:cubicBezTo>
                    <a:pt x="472" y="46"/>
                    <a:pt x="469" y="46"/>
                    <a:pt x="465" y="43"/>
                  </a:cubicBezTo>
                  <a:cubicBezTo>
                    <a:pt x="468" y="41"/>
                    <a:pt x="467" y="40"/>
                    <a:pt x="466" y="41"/>
                  </a:cubicBezTo>
                  <a:cubicBezTo>
                    <a:pt x="467" y="37"/>
                    <a:pt x="470" y="33"/>
                    <a:pt x="469" y="29"/>
                  </a:cubicBezTo>
                  <a:cubicBezTo>
                    <a:pt x="472" y="26"/>
                    <a:pt x="470" y="35"/>
                    <a:pt x="474" y="33"/>
                  </a:cubicBezTo>
                  <a:close/>
                  <a:moveTo>
                    <a:pt x="457" y="39"/>
                  </a:moveTo>
                  <a:cubicBezTo>
                    <a:pt x="461" y="47"/>
                    <a:pt x="449" y="43"/>
                    <a:pt x="445" y="44"/>
                  </a:cubicBezTo>
                  <a:cubicBezTo>
                    <a:pt x="445" y="37"/>
                    <a:pt x="442" y="48"/>
                    <a:pt x="438" y="42"/>
                  </a:cubicBezTo>
                  <a:cubicBezTo>
                    <a:pt x="446" y="36"/>
                    <a:pt x="450" y="47"/>
                    <a:pt x="457" y="39"/>
                  </a:cubicBezTo>
                  <a:close/>
                  <a:moveTo>
                    <a:pt x="393" y="75"/>
                  </a:moveTo>
                  <a:cubicBezTo>
                    <a:pt x="392" y="74"/>
                    <a:pt x="391" y="73"/>
                    <a:pt x="390" y="71"/>
                  </a:cubicBezTo>
                  <a:cubicBezTo>
                    <a:pt x="390" y="76"/>
                    <a:pt x="386" y="78"/>
                    <a:pt x="382" y="79"/>
                  </a:cubicBezTo>
                  <a:cubicBezTo>
                    <a:pt x="380" y="72"/>
                    <a:pt x="392" y="73"/>
                    <a:pt x="391" y="68"/>
                  </a:cubicBezTo>
                  <a:cubicBezTo>
                    <a:pt x="395" y="67"/>
                    <a:pt x="399" y="73"/>
                    <a:pt x="393" y="75"/>
                  </a:cubicBezTo>
                  <a:close/>
                  <a:moveTo>
                    <a:pt x="421" y="50"/>
                  </a:moveTo>
                  <a:cubicBezTo>
                    <a:pt x="417" y="56"/>
                    <a:pt x="415" y="48"/>
                    <a:pt x="411" y="52"/>
                  </a:cubicBezTo>
                  <a:cubicBezTo>
                    <a:pt x="410" y="50"/>
                    <a:pt x="412" y="48"/>
                    <a:pt x="415" y="46"/>
                  </a:cubicBezTo>
                  <a:cubicBezTo>
                    <a:pt x="419" y="47"/>
                    <a:pt x="417" y="48"/>
                    <a:pt x="421" y="50"/>
                  </a:cubicBezTo>
                  <a:close/>
                  <a:moveTo>
                    <a:pt x="441" y="30"/>
                  </a:moveTo>
                  <a:cubicBezTo>
                    <a:pt x="443" y="34"/>
                    <a:pt x="435" y="35"/>
                    <a:pt x="434" y="37"/>
                  </a:cubicBezTo>
                  <a:cubicBezTo>
                    <a:pt x="432" y="34"/>
                    <a:pt x="432" y="31"/>
                    <a:pt x="435" y="29"/>
                  </a:cubicBezTo>
                  <a:cubicBezTo>
                    <a:pt x="433" y="35"/>
                    <a:pt x="438" y="34"/>
                    <a:pt x="441" y="30"/>
                  </a:cubicBezTo>
                  <a:close/>
                  <a:moveTo>
                    <a:pt x="375" y="79"/>
                  </a:moveTo>
                  <a:cubicBezTo>
                    <a:pt x="375" y="82"/>
                    <a:pt x="364" y="82"/>
                    <a:pt x="365" y="78"/>
                  </a:cubicBezTo>
                  <a:cubicBezTo>
                    <a:pt x="367" y="79"/>
                    <a:pt x="370" y="79"/>
                    <a:pt x="373" y="75"/>
                  </a:cubicBezTo>
                  <a:cubicBezTo>
                    <a:pt x="375" y="76"/>
                    <a:pt x="371" y="81"/>
                    <a:pt x="375" y="79"/>
                  </a:cubicBezTo>
                  <a:close/>
                  <a:moveTo>
                    <a:pt x="389" y="59"/>
                  </a:moveTo>
                  <a:cubicBezTo>
                    <a:pt x="388" y="57"/>
                    <a:pt x="397" y="55"/>
                    <a:pt x="391" y="54"/>
                  </a:cubicBezTo>
                  <a:cubicBezTo>
                    <a:pt x="390" y="49"/>
                    <a:pt x="396" y="55"/>
                    <a:pt x="398" y="54"/>
                  </a:cubicBezTo>
                  <a:cubicBezTo>
                    <a:pt x="400" y="50"/>
                    <a:pt x="404" y="44"/>
                    <a:pt x="408" y="48"/>
                  </a:cubicBezTo>
                  <a:cubicBezTo>
                    <a:pt x="402" y="58"/>
                    <a:pt x="397" y="53"/>
                    <a:pt x="389" y="59"/>
                  </a:cubicBezTo>
                  <a:close/>
                  <a:moveTo>
                    <a:pt x="417" y="37"/>
                  </a:moveTo>
                  <a:cubicBezTo>
                    <a:pt x="418" y="40"/>
                    <a:pt x="411" y="43"/>
                    <a:pt x="409" y="38"/>
                  </a:cubicBezTo>
                  <a:cubicBezTo>
                    <a:pt x="412" y="35"/>
                    <a:pt x="415" y="39"/>
                    <a:pt x="417" y="37"/>
                  </a:cubicBezTo>
                  <a:close/>
                  <a:moveTo>
                    <a:pt x="358" y="76"/>
                  </a:moveTo>
                  <a:cubicBezTo>
                    <a:pt x="358" y="77"/>
                    <a:pt x="359" y="77"/>
                    <a:pt x="360" y="76"/>
                  </a:cubicBezTo>
                  <a:cubicBezTo>
                    <a:pt x="361" y="78"/>
                    <a:pt x="359" y="78"/>
                    <a:pt x="359" y="77"/>
                  </a:cubicBezTo>
                  <a:cubicBezTo>
                    <a:pt x="356" y="79"/>
                    <a:pt x="361" y="80"/>
                    <a:pt x="362" y="80"/>
                  </a:cubicBezTo>
                  <a:cubicBezTo>
                    <a:pt x="363" y="81"/>
                    <a:pt x="361" y="83"/>
                    <a:pt x="360" y="82"/>
                  </a:cubicBezTo>
                  <a:cubicBezTo>
                    <a:pt x="359" y="82"/>
                    <a:pt x="359" y="83"/>
                    <a:pt x="360" y="84"/>
                  </a:cubicBezTo>
                  <a:cubicBezTo>
                    <a:pt x="359" y="84"/>
                    <a:pt x="358" y="83"/>
                    <a:pt x="359" y="82"/>
                  </a:cubicBezTo>
                  <a:cubicBezTo>
                    <a:pt x="357" y="80"/>
                    <a:pt x="355" y="83"/>
                    <a:pt x="353" y="80"/>
                  </a:cubicBezTo>
                  <a:cubicBezTo>
                    <a:pt x="356" y="80"/>
                    <a:pt x="357" y="78"/>
                    <a:pt x="357" y="75"/>
                  </a:cubicBezTo>
                  <a:cubicBezTo>
                    <a:pt x="358" y="74"/>
                    <a:pt x="358" y="76"/>
                    <a:pt x="358" y="76"/>
                  </a:cubicBezTo>
                  <a:close/>
                  <a:moveTo>
                    <a:pt x="360" y="62"/>
                  </a:moveTo>
                  <a:cubicBezTo>
                    <a:pt x="360" y="60"/>
                    <a:pt x="361" y="60"/>
                    <a:pt x="364" y="57"/>
                  </a:cubicBezTo>
                  <a:cubicBezTo>
                    <a:pt x="365" y="58"/>
                    <a:pt x="364" y="59"/>
                    <a:pt x="363" y="60"/>
                  </a:cubicBezTo>
                  <a:cubicBezTo>
                    <a:pt x="368" y="59"/>
                    <a:pt x="367" y="66"/>
                    <a:pt x="373" y="63"/>
                  </a:cubicBezTo>
                  <a:cubicBezTo>
                    <a:pt x="369" y="71"/>
                    <a:pt x="366" y="57"/>
                    <a:pt x="360" y="62"/>
                  </a:cubicBezTo>
                  <a:close/>
                  <a:moveTo>
                    <a:pt x="411" y="24"/>
                  </a:moveTo>
                  <a:cubicBezTo>
                    <a:pt x="414" y="24"/>
                    <a:pt x="417" y="24"/>
                    <a:pt x="420" y="24"/>
                  </a:cubicBezTo>
                  <a:cubicBezTo>
                    <a:pt x="420" y="33"/>
                    <a:pt x="415" y="24"/>
                    <a:pt x="411" y="26"/>
                  </a:cubicBezTo>
                  <a:cubicBezTo>
                    <a:pt x="411" y="24"/>
                    <a:pt x="409" y="22"/>
                    <a:pt x="410" y="21"/>
                  </a:cubicBezTo>
                  <a:cubicBezTo>
                    <a:pt x="409" y="16"/>
                    <a:pt x="413" y="23"/>
                    <a:pt x="411" y="24"/>
                  </a:cubicBezTo>
                  <a:close/>
                  <a:moveTo>
                    <a:pt x="345" y="72"/>
                  </a:moveTo>
                  <a:cubicBezTo>
                    <a:pt x="348" y="76"/>
                    <a:pt x="353" y="68"/>
                    <a:pt x="356" y="72"/>
                  </a:cubicBezTo>
                  <a:cubicBezTo>
                    <a:pt x="347" y="73"/>
                    <a:pt x="349" y="82"/>
                    <a:pt x="342" y="79"/>
                  </a:cubicBezTo>
                  <a:cubicBezTo>
                    <a:pt x="343" y="77"/>
                    <a:pt x="344" y="77"/>
                    <a:pt x="345" y="79"/>
                  </a:cubicBezTo>
                  <a:cubicBezTo>
                    <a:pt x="344" y="69"/>
                    <a:pt x="333" y="76"/>
                    <a:pt x="328" y="73"/>
                  </a:cubicBezTo>
                  <a:cubicBezTo>
                    <a:pt x="337" y="69"/>
                    <a:pt x="343" y="70"/>
                    <a:pt x="347" y="67"/>
                  </a:cubicBezTo>
                  <a:cubicBezTo>
                    <a:pt x="347" y="68"/>
                    <a:pt x="346" y="70"/>
                    <a:pt x="345" y="72"/>
                  </a:cubicBezTo>
                  <a:close/>
                  <a:moveTo>
                    <a:pt x="359" y="55"/>
                  </a:moveTo>
                  <a:cubicBezTo>
                    <a:pt x="358" y="52"/>
                    <a:pt x="355" y="49"/>
                    <a:pt x="361" y="48"/>
                  </a:cubicBezTo>
                  <a:cubicBezTo>
                    <a:pt x="364" y="51"/>
                    <a:pt x="363" y="53"/>
                    <a:pt x="359" y="55"/>
                  </a:cubicBezTo>
                  <a:close/>
                  <a:moveTo>
                    <a:pt x="383" y="32"/>
                  </a:moveTo>
                  <a:cubicBezTo>
                    <a:pt x="384" y="37"/>
                    <a:pt x="378" y="37"/>
                    <a:pt x="376" y="35"/>
                  </a:cubicBezTo>
                  <a:cubicBezTo>
                    <a:pt x="377" y="38"/>
                    <a:pt x="371" y="40"/>
                    <a:pt x="374" y="44"/>
                  </a:cubicBezTo>
                  <a:cubicBezTo>
                    <a:pt x="372" y="44"/>
                    <a:pt x="371" y="42"/>
                    <a:pt x="369" y="44"/>
                  </a:cubicBezTo>
                  <a:cubicBezTo>
                    <a:pt x="371" y="38"/>
                    <a:pt x="376" y="32"/>
                    <a:pt x="383" y="32"/>
                  </a:cubicBezTo>
                  <a:close/>
                  <a:moveTo>
                    <a:pt x="237" y="77"/>
                  </a:moveTo>
                  <a:cubicBezTo>
                    <a:pt x="235" y="74"/>
                    <a:pt x="241" y="76"/>
                    <a:pt x="242" y="74"/>
                  </a:cubicBezTo>
                  <a:cubicBezTo>
                    <a:pt x="244" y="77"/>
                    <a:pt x="246" y="79"/>
                    <a:pt x="242" y="81"/>
                  </a:cubicBezTo>
                  <a:cubicBezTo>
                    <a:pt x="241" y="80"/>
                    <a:pt x="239" y="75"/>
                    <a:pt x="237" y="77"/>
                  </a:cubicBezTo>
                  <a:close/>
                  <a:moveTo>
                    <a:pt x="260" y="64"/>
                  </a:moveTo>
                  <a:cubicBezTo>
                    <a:pt x="263" y="62"/>
                    <a:pt x="265" y="60"/>
                    <a:pt x="264" y="58"/>
                  </a:cubicBezTo>
                  <a:cubicBezTo>
                    <a:pt x="269" y="59"/>
                    <a:pt x="262" y="67"/>
                    <a:pt x="261" y="70"/>
                  </a:cubicBezTo>
                  <a:cubicBezTo>
                    <a:pt x="260" y="69"/>
                    <a:pt x="259" y="68"/>
                    <a:pt x="258" y="67"/>
                  </a:cubicBezTo>
                  <a:cubicBezTo>
                    <a:pt x="260" y="66"/>
                    <a:pt x="260" y="68"/>
                    <a:pt x="261" y="68"/>
                  </a:cubicBezTo>
                  <a:cubicBezTo>
                    <a:pt x="263" y="67"/>
                    <a:pt x="261" y="66"/>
                    <a:pt x="260" y="64"/>
                  </a:cubicBezTo>
                  <a:close/>
                  <a:moveTo>
                    <a:pt x="248" y="82"/>
                  </a:moveTo>
                  <a:cubicBezTo>
                    <a:pt x="246" y="79"/>
                    <a:pt x="249" y="77"/>
                    <a:pt x="251" y="74"/>
                  </a:cubicBezTo>
                  <a:cubicBezTo>
                    <a:pt x="254" y="79"/>
                    <a:pt x="253" y="81"/>
                    <a:pt x="248" y="82"/>
                  </a:cubicBezTo>
                  <a:close/>
                  <a:moveTo>
                    <a:pt x="272" y="64"/>
                  </a:moveTo>
                  <a:cubicBezTo>
                    <a:pt x="267" y="59"/>
                    <a:pt x="278" y="60"/>
                    <a:pt x="275" y="58"/>
                  </a:cubicBezTo>
                  <a:cubicBezTo>
                    <a:pt x="281" y="58"/>
                    <a:pt x="276" y="64"/>
                    <a:pt x="272" y="64"/>
                  </a:cubicBezTo>
                  <a:close/>
                  <a:moveTo>
                    <a:pt x="288" y="47"/>
                  </a:moveTo>
                  <a:cubicBezTo>
                    <a:pt x="290" y="49"/>
                    <a:pt x="293" y="49"/>
                    <a:pt x="289" y="43"/>
                  </a:cubicBezTo>
                  <a:cubicBezTo>
                    <a:pt x="293" y="42"/>
                    <a:pt x="291" y="44"/>
                    <a:pt x="293" y="47"/>
                  </a:cubicBezTo>
                  <a:cubicBezTo>
                    <a:pt x="294" y="45"/>
                    <a:pt x="293" y="44"/>
                    <a:pt x="295" y="42"/>
                  </a:cubicBezTo>
                  <a:cubicBezTo>
                    <a:pt x="294" y="46"/>
                    <a:pt x="299" y="44"/>
                    <a:pt x="301" y="48"/>
                  </a:cubicBezTo>
                  <a:cubicBezTo>
                    <a:pt x="301" y="50"/>
                    <a:pt x="300" y="51"/>
                    <a:pt x="298" y="53"/>
                  </a:cubicBezTo>
                  <a:cubicBezTo>
                    <a:pt x="301" y="45"/>
                    <a:pt x="291" y="50"/>
                    <a:pt x="291" y="53"/>
                  </a:cubicBezTo>
                  <a:cubicBezTo>
                    <a:pt x="286" y="54"/>
                    <a:pt x="290" y="49"/>
                    <a:pt x="288" y="47"/>
                  </a:cubicBezTo>
                  <a:close/>
                  <a:moveTo>
                    <a:pt x="270" y="69"/>
                  </a:moveTo>
                  <a:cubicBezTo>
                    <a:pt x="271" y="70"/>
                    <a:pt x="270" y="71"/>
                    <a:pt x="269" y="71"/>
                  </a:cubicBezTo>
                  <a:cubicBezTo>
                    <a:pt x="270" y="72"/>
                    <a:pt x="272" y="72"/>
                    <a:pt x="273" y="74"/>
                  </a:cubicBezTo>
                  <a:cubicBezTo>
                    <a:pt x="273" y="72"/>
                    <a:pt x="274" y="71"/>
                    <a:pt x="276" y="73"/>
                  </a:cubicBezTo>
                  <a:cubicBezTo>
                    <a:pt x="271" y="76"/>
                    <a:pt x="270" y="79"/>
                    <a:pt x="267" y="82"/>
                  </a:cubicBezTo>
                  <a:cubicBezTo>
                    <a:pt x="266" y="77"/>
                    <a:pt x="267" y="73"/>
                    <a:pt x="270" y="69"/>
                  </a:cubicBezTo>
                  <a:close/>
                  <a:moveTo>
                    <a:pt x="303" y="47"/>
                  </a:moveTo>
                  <a:cubicBezTo>
                    <a:pt x="304" y="45"/>
                    <a:pt x="306" y="45"/>
                    <a:pt x="308" y="47"/>
                  </a:cubicBezTo>
                  <a:cubicBezTo>
                    <a:pt x="307" y="48"/>
                    <a:pt x="306" y="47"/>
                    <a:pt x="306" y="46"/>
                  </a:cubicBezTo>
                  <a:cubicBezTo>
                    <a:pt x="305" y="48"/>
                    <a:pt x="311" y="52"/>
                    <a:pt x="306" y="56"/>
                  </a:cubicBezTo>
                  <a:cubicBezTo>
                    <a:pt x="302" y="52"/>
                    <a:pt x="307" y="50"/>
                    <a:pt x="303" y="47"/>
                  </a:cubicBezTo>
                  <a:close/>
                  <a:moveTo>
                    <a:pt x="329" y="32"/>
                  </a:moveTo>
                  <a:cubicBezTo>
                    <a:pt x="331" y="34"/>
                    <a:pt x="329" y="35"/>
                    <a:pt x="328" y="36"/>
                  </a:cubicBezTo>
                  <a:cubicBezTo>
                    <a:pt x="330" y="40"/>
                    <a:pt x="332" y="38"/>
                    <a:pt x="334" y="41"/>
                  </a:cubicBezTo>
                  <a:cubicBezTo>
                    <a:pt x="329" y="42"/>
                    <a:pt x="323" y="36"/>
                    <a:pt x="329" y="32"/>
                  </a:cubicBezTo>
                  <a:close/>
                  <a:moveTo>
                    <a:pt x="326" y="47"/>
                  </a:moveTo>
                  <a:cubicBezTo>
                    <a:pt x="316" y="49"/>
                    <a:pt x="319" y="57"/>
                    <a:pt x="314" y="62"/>
                  </a:cubicBezTo>
                  <a:cubicBezTo>
                    <a:pt x="312" y="62"/>
                    <a:pt x="312" y="61"/>
                    <a:pt x="313" y="61"/>
                  </a:cubicBezTo>
                  <a:cubicBezTo>
                    <a:pt x="312" y="60"/>
                    <a:pt x="311" y="61"/>
                    <a:pt x="310" y="61"/>
                  </a:cubicBezTo>
                  <a:cubicBezTo>
                    <a:pt x="308" y="57"/>
                    <a:pt x="315" y="55"/>
                    <a:pt x="317" y="54"/>
                  </a:cubicBezTo>
                  <a:cubicBezTo>
                    <a:pt x="315" y="53"/>
                    <a:pt x="314" y="53"/>
                    <a:pt x="312" y="54"/>
                  </a:cubicBezTo>
                  <a:cubicBezTo>
                    <a:pt x="316" y="51"/>
                    <a:pt x="319" y="39"/>
                    <a:pt x="326" y="47"/>
                  </a:cubicBezTo>
                  <a:close/>
                  <a:moveTo>
                    <a:pt x="296" y="76"/>
                  </a:moveTo>
                  <a:cubicBezTo>
                    <a:pt x="295" y="74"/>
                    <a:pt x="297" y="75"/>
                    <a:pt x="298" y="74"/>
                  </a:cubicBezTo>
                  <a:cubicBezTo>
                    <a:pt x="294" y="73"/>
                    <a:pt x="294" y="74"/>
                    <a:pt x="293" y="69"/>
                  </a:cubicBezTo>
                  <a:cubicBezTo>
                    <a:pt x="294" y="68"/>
                    <a:pt x="295" y="70"/>
                    <a:pt x="296" y="71"/>
                  </a:cubicBezTo>
                  <a:cubicBezTo>
                    <a:pt x="297" y="70"/>
                    <a:pt x="296" y="69"/>
                    <a:pt x="296" y="69"/>
                  </a:cubicBezTo>
                  <a:cubicBezTo>
                    <a:pt x="297" y="68"/>
                    <a:pt x="299" y="70"/>
                    <a:pt x="298" y="71"/>
                  </a:cubicBezTo>
                  <a:cubicBezTo>
                    <a:pt x="298" y="72"/>
                    <a:pt x="299" y="73"/>
                    <a:pt x="300" y="72"/>
                  </a:cubicBezTo>
                  <a:cubicBezTo>
                    <a:pt x="302" y="75"/>
                    <a:pt x="297" y="76"/>
                    <a:pt x="296" y="76"/>
                  </a:cubicBezTo>
                  <a:close/>
                  <a:moveTo>
                    <a:pt x="334" y="66"/>
                  </a:moveTo>
                  <a:cubicBezTo>
                    <a:pt x="330" y="68"/>
                    <a:pt x="327" y="68"/>
                    <a:pt x="324" y="65"/>
                  </a:cubicBezTo>
                  <a:cubicBezTo>
                    <a:pt x="327" y="63"/>
                    <a:pt x="333" y="65"/>
                    <a:pt x="330" y="59"/>
                  </a:cubicBezTo>
                  <a:cubicBezTo>
                    <a:pt x="332" y="56"/>
                    <a:pt x="333" y="62"/>
                    <a:pt x="335" y="63"/>
                  </a:cubicBezTo>
                  <a:cubicBezTo>
                    <a:pt x="334" y="64"/>
                    <a:pt x="333" y="65"/>
                    <a:pt x="334" y="66"/>
                  </a:cubicBezTo>
                  <a:close/>
                  <a:moveTo>
                    <a:pt x="347" y="54"/>
                  </a:moveTo>
                  <a:cubicBezTo>
                    <a:pt x="345" y="50"/>
                    <a:pt x="346" y="47"/>
                    <a:pt x="345" y="44"/>
                  </a:cubicBezTo>
                  <a:cubicBezTo>
                    <a:pt x="351" y="43"/>
                    <a:pt x="351" y="50"/>
                    <a:pt x="347" y="54"/>
                  </a:cubicBezTo>
                  <a:close/>
                  <a:moveTo>
                    <a:pt x="356" y="34"/>
                  </a:moveTo>
                  <a:cubicBezTo>
                    <a:pt x="359" y="38"/>
                    <a:pt x="355" y="40"/>
                    <a:pt x="356" y="43"/>
                  </a:cubicBezTo>
                  <a:cubicBezTo>
                    <a:pt x="354" y="44"/>
                    <a:pt x="353" y="42"/>
                    <a:pt x="352" y="41"/>
                  </a:cubicBezTo>
                  <a:cubicBezTo>
                    <a:pt x="357" y="39"/>
                    <a:pt x="352" y="36"/>
                    <a:pt x="356" y="34"/>
                  </a:cubicBezTo>
                  <a:close/>
                  <a:moveTo>
                    <a:pt x="340" y="49"/>
                  </a:moveTo>
                  <a:cubicBezTo>
                    <a:pt x="338" y="52"/>
                    <a:pt x="335" y="55"/>
                    <a:pt x="339" y="59"/>
                  </a:cubicBezTo>
                  <a:cubicBezTo>
                    <a:pt x="334" y="59"/>
                    <a:pt x="334" y="51"/>
                    <a:pt x="334" y="48"/>
                  </a:cubicBezTo>
                  <a:cubicBezTo>
                    <a:pt x="330" y="47"/>
                    <a:pt x="330" y="48"/>
                    <a:pt x="327" y="51"/>
                  </a:cubicBezTo>
                  <a:cubicBezTo>
                    <a:pt x="326" y="49"/>
                    <a:pt x="331" y="47"/>
                    <a:pt x="329" y="44"/>
                  </a:cubicBezTo>
                  <a:cubicBezTo>
                    <a:pt x="331" y="44"/>
                    <a:pt x="337" y="50"/>
                    <a:pt x="336" y="44"/>
                  </a:cubicBezTo>
                  <a:cubicBezTo>
                    <a:pt x="339" y="42"/>
                    <a:pt x="336" y="47"/>
                    <a:pt x="340" y="49"/>
                  </a:cubicBezTo>
                  <a:close/>
                  <a:moveTo>
                    <a:pt x="348" y="29"/>
                  </a:moveTo>
                  <a:cubicBezTo>
                    <a:pt x="347" y="34"/>
                    <a:pt x="343" y="37"/>
                    <a:pt x="338" y="41"/>
                  </a:cubicBezTo>
                  <a:cubicBezTo>
                    <a:pt x="339" y="34"/>
                    <a:pt x="343" y="30"/>
                    <a:pt x="348" y="26"/>
                  </a:cubicBezTo>
                  <a:cubicBezTo>
                    <a:pt x="349" y="28"/>
                    <a:pt x="342" y="33"/>
                    <a:pt x="348" y="29"/>
                  </a:cubicBezTo>
                  <a:close/>
                  <a:moveTo>
                    <a:pt x="332" y="37"/>
                  </a:moveTo>
                  <a:cubicBezTo>
                    <a:pt x="331" y="30"/>
                    <a:pt x="333" y="26"/>
                    <a:pt x="336" y="23"/>
                  </a:cubicBezTo>
                  <a:cubicBezTo>
                    <a:pt x="335" y="27"/>
                    <a:pt x="338" y="31"/>
                    <a:pt x="332" y="37"/>
                  </a:cubicBezTo>
                  <a:close/>
                  <a:moveTo>
                    <a:pt x="332" y="24"/>
                  </a:moveTo>
                  <a:cubicBezTo>
                    <a:pt x="330" y="24"/>
                    <a:pt x="329" y="25"/>
                    <a:pt x="329" y="26"/>
                  </a:cubicBezTo>
                  <a:cubicBezTo>
                    <a:pt x="328" y="27"/>
                    <a:pt x="327" y="24"/>
                    <a:pt x="325" y="26"/>
                  </a:cubicBezTo>
                  <a:cubicBezTo>
                    <a:pt x="325" y="27"/>
                    <a:pt x="325" y="28"/>
                    <a:pt x="323" y="29"/>
                  </a:cubicBezTo>
                  <a:cubicBezTo>
                    <a:pt x="321" y="26"/>
                    <a:pt x="325" y="23"/>
                    <a:pt x="326" y="20"/>
                  </a:cubicBezTo>
                  <a:cubicBezTo>
                    <a:pt x="328" y="23"/>
                    <a:pt x="330" y="21"/>
                    <a:pt x="332" y="24"/>
                  </a:cubicBezTo>
                  <a:close/>
                  <a:moveTo>
                    <a:pt x="319" y="27"/>
                  </a:moveTo>
                  <a:cubicBezTo>
                    <a:pt x="317" y="29"/>
                    <a:pt x="316" y="28"/>
                    <a:pt x="317" y="27"/>
                  </a:cubicBezTo>
                  <a:cubicBezTo>
                    <a:pt x="317" y="25"/>
                    <a:pt x="310" y="31"/>
                    <a:pt x="314" y="29"/>
                  </a:cubicBezTo>
                  <a:cubicBezTo>
                    <a:pt x="316" y="32"/>
                    <a:pt x="310" y="31"/>
                    <a:pt x="309" y="28"/>
                  </a:cubicBezTo>
                  <a:cubicBezTo>
                    <a:pt x="313" y="24"/>
                    <a:pt x="316" y="23"/>
                    <a:pt x="319" y="27"/>
                  </a:cubicBezTo>
                  <a:close/>
                  <a:moveTo>
                    <a:pt x="304" y="30"/>
                  </a:moveTo>
                  <a:cubicBezTo>
                    <a:pt x="302" y="37"/>
                    <a:pt x="308" y="34"/>
                    <a:pt x="309" y="40"/>
                  </a:cubicBezTo>
                  <a:cubicBezTo>
                    <a:pt x="311" y="33"/>
                    <a:pt x="316" y="36"/>
                    <a:pt x="323" y="31"/>
                  </a:cubicBezTo>
                  <a:cubicBezTo>
                    <a:pt x="323" y="33"/>
                    <a:pt x="322" y="35"/>
                    <a:pt x="323" y="36"/>
                  </a:cubicBezTo>
                  <a:cubicBezTo>
                    <a:pt x="320" y="38"/>
                    <a:pt x="313" y="35"/>
                    <a:pt x="315" y="41"/>
                  </a:cubicBezTo>
                  <a:cubicBezTo>
                    <a:pt x="314" y="42"/>
                    <a:pt x="308" y="38"/>
                    <a:pt x="309" y="42"/>
                  </a:cubicBezTo>
                  <a:cubicBezTo>
                    <a:pt x="306" y="39"/>
                    <a:pt x="302" y="42"/>
                    <a:pt x="299" y="39"/>
                  </a:cubicBezTo>
                  <a:cubicBezTo>
                    <a:pt x="304" y="36"/>
                    <a:pt x="297" y="32"/>
                    <a:pt x="304" y="30"/>
                  </a:cubicBezTo>
                  <a:close/>
                  <a:moveTo>
                    <a:pt x="278" y="50"/>
                  </a:moveTo>
                  <a:cubicBezTo>
                    <a:pt x="276" y="50"/>
                    <a:pt x="275" y="49"/>
                    <a:pt x="273" y="47"/>
                  </a:cubicBezTo>
                  <a:cubicBezTo>
                    <a:pt x="276" y="45"/>
                    <a:pt x="277" y="46"/>
                    <a:pt x="277" y="49"/>
                  </a:cubicBezTo>
                  <a:cubicBezTo>
                    <a:pt x="277" y="42"/>
                    <a:pt x="283" y="46"/>
                    <a:pt x="284" y="44"/>
                  </a:cubicBezTo>
                  <a:cubicBezTo>
                    <a:pt x="290" y="47"/>
                    <a:pt x="282" y="46"/>
                    <a:pt x="278" y="50"/>
                  </a:cubicBezTo>
                  <a:close/>
                  <a:moveTo>
                    <a:pt x="298" y="25"/>
                  </a:moveTo>
                  <a:cubicBezTo>
                    <a:pt x="303" y="25"/>
                    <a:pt x="295" y="32"/>
                    <a:pt x="295" y="35"/>
                  </a:cubicBezTo>
                  <a:cubicBezTo>
                    <a:pt x="292" y="34"/>
                    <a:pt x="289" y="37"/>
                    <a:pt x="286" y="33"/>
                  </a:cubicBezTo>
                  <a:cubicBezTo>
                    <a:pt x="288" y="32"/>
                    <a:pt x="289" y="31"/>
                    <a:pt x="288" y="29"/>
                  </a:cubicBezTo>
                  <a:cubicBezTo>
                    <a:pt x="292" y="35"/>
                    <a:pt x="294" y="26"/>
                    <a:pt x="298" y="25"/>
                  </a:cubicBezTo>
                  <a:close/>
                  <a:moveTo>
                    <a:pt x="272" y="47"/>
                  </a:moveTo>
                  <a:cubicBezTo>
                    <a:pt x="269" y="51"/>
                    <a:pt x="267" y="48"/>
                    <a:pt x="265" y="50"/>
                  </a:cubicBezTo>
                  <a:cubicBezTo>
                    <a:pt x="262" y="45"/>
                    <a:pt x="270" y="44"/>
                    <a:pt x="272" y="47"/>
                  </a:cubicBezTo>
                  <a:close/>
                  <a:moveTo>
                    <a:pt x="230" y="75"/>
                  </a:moveTo>
                  <a:cubicBezTo>
                    <a:pt x="231" y="76"/>
                    <a:pt x="230" y="76"/>
                    <a:pt x="230" y="77"/>
                  </a:cubicBezTo>
                  <a:cubicBezTo>
                    <a:pt x="229" y="77"/>
                    <a:pt x="229" y="78"/>
                    <a:pt x="230" y="79"/>
                  </a:cubicBezTo>
                  <a:cubicBezTo>
                    <a:pt x="228" y="79"/>
                    <a:pt x="224" y="71"/>
                    <a:pt x="219" y="72"/>
                  </a:cubicBezTo>
                  <a:cubicBezTo>
                    <a:pt x="219" y="67"/>
                    <a:pt x="226" y="60"/>
                    <a:pt x="230" y="66"/>
                  </a:cubicBezTo>
                  <a:cubicBezTo>
                    <a:pt x="229" y="66"/>
                    <a:pt x="228" y="65"/>
                    <a:pt x="227" y="64"/>
                  </a:cubicBezTo>
                  <a:cubicBezTo>
                    <a:pt x="226" y="65"/>
                    <a:pt x="228" y="66"/>
                    <a:pt x="228" y="67"/>
                  </a:cubicBezTo>
                  <a:cubicBezTo>
                    <a:pt x="225" y="68"/>
                    <a:pt x="223" y="67"/>
                    <a:pt x="219" y="70"/>
                  </a:cubicBezTo>
                  <a:cubicBezTo>
                    <a:pt x="221" y="72"/>
                    <a:pt x="224" y="68"/>
                    <a:pt x="226" y="69"/>
                  </a:cubicBezTo>
                  <a:cubicBezTo>
                    <a:pt x="226" y="72"/>
                    <a:pt x="225" y="77"/>
                    <a:pt x="230" y="75"/>
                  </a:cubicBezTo>
                  <a:close/>
                  <a:moveTo>
                    <a:pt x="256" y="49"/>
                  </a:moveTo>
                  <a:cubicBezTo>
                    <a:pt x="255" y="54"/>
                    <a:pt x="254" y="47"/>
                    <a:pt x="252" y="45"/>
                  </a:cubicBezTo>
                  <a:cubicBezTo>
                    <a:pt x="255" y="42"/>
                    <a:pt x="258" y="42"/>
                    <a:pt x="261" y="45"/>
                  </a:cubicBezTo>
                  <a:cubicBezTo>
                    <a:pt x="262" y="48"/>
                    <a:pt x="259" y="45"/>
                    <a:pt x="258" y="44"/>
                  </a:cubicBezTo>
                  <a:cubicBezTo>
                    <a:pt x="256" y="46"/>
                    <a:pt x="255" y="47"/>
                    <a:pt x="256" y="49"/>
                  </a:cubicBezTo>
                  <a:close/>
                  <a:moveTo>
                    <a:pt x="280" y="28"/>
                  </a:moveTo>
                  <a:cubicBezTo>
                    <a:pt x="285" y="18"/>
                    <a:pt x="292" y="27"/>
                    <a:pt x="280" y="28"/>
                  </a:cubicBezTo>
                  <a:close/>
                  <a:moveTo>
                    <a:pt x="277" y="22"/>
                  </a:moveTo>
                  <a:cubicBezTo>
                    <a:pt x="280" y="21"/>
                    <a:pt x="278" y="29"/>
                    <a:pt x="278" y="32"/>
                  </a:cubicBezTo>
                  <a:cubicBezTo>
                    <a:pt x="274" y="34"/>
                    <a:pt x="277" y="28"/>
                    <a:pt x="276" y="27"/>
                  </a:cubicBezTo>
                  <a:cubicBezTo>
                    <a:pt x="272" y="24"/>
                    <a:pt x="273" y="30"/>
                    <a:pt x="270" y="31"/>
                  </a:cubicBezTo>
                  <a:cubicBezTo>
                    <a:pt x="266" y="24"/>
                    <a:pt x="277" y="25"/>
                    <a:pt x="277" y="22"/>
                  </a:cubicBezTo>
                  <a:close/>
                  <a:moveTo>
                    <a:pt x="266" y="32"/>
                  </a:moveTo>
                  <a:cubicBezTo>
                    <a:pt x="269" y="36"/>
                    <a:pt x="267" y="40"/>
                    <a:pt x="271" y="35"/>
                  </a:cubicBezTo>
                  <a:cubicBezTo>
                    <a:pt x="274" y="41"/>
                    <a:pt x="266" y="39"/>
                    <a:pt x="263" y="40"/>
                  </a:cubicBezTo>
                  <a:cubicBezTo>
                    <a:pt x="261" y="36"/>
                    <a:pt x="260" y="38"/>
                    <a:pt x="259" y="34"/>
                  </a:cubicBezTo>
                  <a:cubicBezTo>
                    <a:pt x="262" y="33"/>
                    <a:pt x="264" y="33"/>
                    <a:pt x="266" y="32"/>
                  </a:cubicBezTo>
                  <a:close/>
                  <a:moveTo>
                    <a:pt x="247" y="41"/>
                  </a:moveTo>
                  <a:cubicBezTo>
                    <a:pt x="249" y="44"/>
                    <a:pt x="243" y="46"/>
                    <a:pt x="244" y="49"/>
                  </a:cubicBezTo>
                  <a:cubicBezTo>
                    <a:pt x="243" y="50"/>
                    <a:pt x="242" y="48"/>
                    <a:pt x="243" y="47"/>
                  </a:cubicBezTo>
                  <a:cubicBezTo>
                    <a:pt x="242" y="46"/>
                    <a:pt x="241" y="46"/>
                    <a:pt x="241" y="47"/>
                  </a:cubicBezTo>
                  <a:cubicBezTo>
                    <a:pt x="240" y="45"/>
                    <a:pt x="241" y="45"/>
                    <a:pt x="242" y="46"/>
                  </a:cubicBezTo>
                  <a:cubicBezTo>
                    <a:pt x="246" y="44"/>
                    <a:pt x="244" y="41"/>
                    <a:pt x="247" y="41"/>
                  </a:cubicBezTo>
                  <a:close/>
                  <a:moveTo>
                    <a:pt x="191" y="73"/>
                  </a:moveTo>
                  <a:cubicBezTo>
                    <a:pt x="190" y="69"/>
                    <a:pt x="191" y="71"/>
                    <a:pt x="188" y="74"/>
                  </a:cubicBezTo>
                  <a:cubicBezTo>
                    <a:pt x="187" y="71"/>
                    <a:pt x="187" y="69"/>
                    <a:pt x="189" y="67"/>
                  </a:cubicBezTo>
                  <a:cubicBezTo>
                    <a:pt x="193" y="67"/>
                    <a:pt x="195" y="71"/>
                    <a:pt x="191" y="73"/>
                  </a:cubicBezTo>
                  <a:close/>
                  <a:moveTo>
                    <a:pt x="215" y="53"/>
                  </a:moveTo>
                  <a:cubicBezTo>
                    <a:pt x="214" y="54"/>
                    <a:pt x="213" y="53"/>
                    <a:pt x="213" y="52"/>
                  </a:cubicBezTo>
                  <a:cubicBezTo>
                    <a:pt x="212" y="51"/>
                    <a:pt x="211" y="52"/>
                    <a:pt x="211" y="52"/>
                  </a:cubicBezTo>
                  <a:cubicBezTo>
                    <a:pt x="208" y="51"/>
                    <a:pt x="218" y="49"/>
                    <a:pt x="212" y="49"/>
                  </a:cubicBezTo>
                  <a:cubicBezTo>
                    <a:pt x="212" y="45"/>
                    <a:pt x="221" y="48"/>
                    <a:pt x="222" y="41"/>
                  </a:cubicBezTo>
                  <a:cubicBezTo>
                    <a:pt x="224" y="45"/>
                    <a:pt x="227" y="40"/>
                    <a:pt x="229" y="45"/>
                  </a:cubicBezTo>
                  <a:cubicBezTo>
                    <a:pt x="224" y="46"/>
                    <a:pt x="215" y="46"/>
                    <a:pt x="215" y="53"/>
                  </a:cubicBezTo>
                  <a:close/>
                  <a:moveTo>
                    <a:pt x="259" y="29"/>
                  </a:moveTo>
                  <a:cubicBezTo>
                    <a:pt x="253" y="28"/>
                    <a:pt x="253" y="37"/>
                    <a:pt x="247" y="36"/>
                  </a:cubicBezTo>
                  <a:cubicBezTo>
                    <a:pt x="246" y="34"/>
                    <a:pt x="254" y="24"/>
                    <a:pt x="254" y="29"/>
                  </a:cubicBezTo>
                  <a:cubicBezTo>
                    <a:pt x="255" y="27"/>
                    <a:pt x="257" y="25"/>
                    <a:pt x="256" y="22"/>
                  </a:cubicBezTo>
                  <a:cubicBezTo>
                    <a:pt x="261" y="21"/>
                    <a:pt x="256" y="27"/>
                    <a:pt x="259" y="29"/>
                  </a:cubicBezTo>
                  <a:close/>
                  <a:moveTo>
                    <a:pt x="236" y="29"/>
                  </a:moveTo>
                  <a:cubicBezTo>
                    <a:pt x="239" y="33"/>
                    <a:pt x="234" y="35"/>
                    <a:pt x="237" y="39"/>
                  </a:cubicBezTo>
                  <a:cubicBezTo>
                    <a:pt x="235" y="40"/>
                    <a:pt x="235" y="38"/>
                    <a:pt x="236" y="38"/>
                  </a:cubicBezTo>
                  <a:cubicBezTo>
                    <a:pt x="234" y="35"/>
                    <a:pt x="231" y="43"/>
                    <a:pt x="230" y="37"/>
                  </a:cubicBezTo>
                  <a:cubicBezTo>
                    <a:pt x="230" y="36"/>
                    <a:pt x="231" y="37"/>
                    <a:pt x="232" y="37"/>
                  </a:cubicBezTo>
                  <a:cubicBezTo>
                    <a:pt x="237" y="35"/>
                    <a:pt x="230" y="31"/>
                    <a:pt x="236" y="29"/>
                  </a:cubicBezTo>
                  <a:close/>
                  <a:moveTo>
                    <a:pt x="203" y="54"/>
                  </a:moveTo>
                  <a:cubicBezTo>
                    <a:pt x="203" y="57"/>
                    <a:pt x="205" y="59"/>
                    <a:pt x="205" y="62"/>
                  </a:cubicBezTo>
                  <a:cubicBezTo>
                    <a:pt x="203" y="65"/>
                    <a:pt x="198" y="58"/>
                    <a:pt x="202" y="64"/>
                  </a:cubicBezTo>
                  <a:cubicBezTo>
                    <a:pt x="200" y="65"/>
                    <a:pt x="196" y="61"/>
                    <a:pt x="200" y="66"/>
                  </a:cubicBezTo>
                  <a:cubicBezTo>
                    <a:pt x="197" y="65"/>
                    <a:pt x="192" y="66"/>
                    <a:pt x="192" y="61"/>
                  </a:cubicBezTo>
                  <a:cubicBezTo>
                    <a:pt x="199" y="65"/>
                    <a:pt x="198" y="59"/>
                    <a:pt x="203" y="54"/>
                  </a:cubicBezTo>
                  <a:close/>
                  <a:moveTo>
                    <a:pt x="82" y="61"/>
                  </a:moveTo>
                  <a:cubicBezTo>
                    <a:pt x="76" y="60"/>
                    <a:pt x="82" y="52"/>
                    <a:pt x="75" y="59"/>
                  </a:cubicBezTo>
                  <a:cubicBezTo>
                    <a:pt x="74" y="55"/>
                    <a:pt x="83" y="51"/>
                    <a:pt x="89" y="47"/>
                  </a:cubicBezTo>
                  <a:cubicBezTo>
                    <a:pt x="90" y="50"/>
                    <a:pt x="90" y="52"/>
                    <a:pt x="91" y="54"/>
                  </a:cubicBezTo>
                  <a:cubicBezTo>
                    <a:pt x="85" y="55"/>
                    <a:pt x="83" y="55"/>
                    <a:pt x="82" y="61"/>
                  </a:cubicBezTo>
                  <a:close/>
                  <a:moveTo>
                    <a:pt x="106" y="38"/>
                  </a:moveTo>
                  <a:cubicBezTo>
                    <a:pt x="110" y="35"/>
                    <a:pt x="106" y="44"/>
                    <a:pt x="109" y="41"/>
                  </a:cubicBezTo>
                  <a:cubicBezTo>
                    <a:pt x="110" y="43"/>
                    <a:pt x="107" y="44"/>
                    <a:pt x="106" y="45"/>
                  </a:cubicBezTo>
                  <a:cubicBezTo>
                    <a:pt x="102" y="43"/>
                    <a:pt x="107" y="41"/>
                    <a:pt x="106" y="38"/>
                  </a:cubicBezTo>
                  <a:close/>
                  <a:moveTo>
                    <a:pt x="80" y="70"/>
                  </a:moveTo>
                  <a:cubicBezTo>
                    <a:pt x="75" y="67"/>
                    <a:pt x="86" y="62"/>
                    <a:pt x="88" y="67"/>
                  </a:cubicBezTo>
                  <a:cubicBezTo>
                    <a:pt x="85" y="70"/>
                    <a:pt x="83" y="65"/>
                    <a:pt x="80" y="70"/>
                  </a:cubicBezTo>
                  <a:close/>
                  <a:moveTo>
                    <a:pt x="151" y="43"/>
                  </a:moveTo>
                  <a:cubicBezTo>
                    <a:pt x="156" y="38"/>
                    <a:pt x="151" y="38"/>
                    <a:pt x="159" y="37"/>
                  </a:cubicBezTo>
                  <a:cubicBezTo>
                    <a:pt x="159" y="38"/>
                    <a:pt x="158" y="38"/>
                    <a:pt x="158" y="38"/>
                  </a:cubicBezTo>
                  <a:cubicBezTo>
                    <a:pt x="156" y="39"/>
                    <a:pt x="158" y="40"/>
                    <a:pt x="159" y="42"/>
                  </a:cubicBezTo>
                  <a:cubicBezTo>
                    <a:pt x="156" y="45"/>
                    <a:pt x="154" y="41"/>
                    <a:pt x="151" y="43"/>
                  </a:cubicBezTo>
                  <a:close/>
                  <a:moveTo>
                    <a:pt x="121" y="68"/>
                  </a:moveTo>
                  <a:cubicBezTo>
                    <a:pt x="123" y="69"/>
                    <a:pt x="124" y="71"/>
                    <a:pt x="125" y="72"/>
                  </a:cubicBezTo>
                  <a:cubicBezTo>
                    <a:pt x="121" y="76"/>
                    <a:pt x="116" y="70"/>
                    <a:pt x="121" y="68"/>
                  </a:cubicBezTo>
                  <a:close/>
                  <a:moveTo>
                    <a:pt x="170" y="40"/>
                  </a:moveTo>
                  <a:cubicBezTo>
                    <a:pt x="172" y="45"/>
                    <a:pt x="170" y="45"/>
                    <a:pt x="165" y="48"/>
                  </a:cubicBezTo>
                  <a:cubicBezTo>
                    <a:pt x="161" y="44"/>
                    <a:pt x="169" y="43"/>
                    <a:pt x="170" y="40"/>
                  </a:cubicBezTo>
                  <a:close/>
                  <a:moveTo>
                    <a:pt x="134" y="77"/>
                  </a:moveTo>
                  <a:cubicBezTo>
                    <a:pt x="132" y="75"/>
                    <a:pt x="133" y="74"/>
                    <a:pt x="132" y="72"/>
                  </a:cubicBezTo>
                  <a:cubicBezTo>
                    <a:pt x="134" y="72"/>
                    <a:pt x="135" y="71"/>
                    <a:pt x="137" y="70"/>
                  </a:cubicBezTo>
                  <a:cubicBezTo>
                    <a:pt x="140" y="72"/>
                    <a:pt x="139" y="73"/>
                    <a:pt x="140" y="75"/>
                  </a:cubicBezTo>
                  <a:cubicBezTo>
                    <a:pt x="138" y="77"/>
                    <a:pt x="136" y="75"/>
                    <a:pt x="134" y="77"/>
                  </a:cubicBezTo>
                  <a:close/>
                  <a:moveTo>
                    <a:pt x="142" y="71"/>
                  </a:moveTo>
                  <a:cubicBezTo>
                    <a:pt x="142" y="65"/>
                    <a:pt x="146" y="71"/>
                    <a:pt x="152" y="67"/>
                  </a:cubicBezTo>
                  <a:cubicBezTo>
                    <a:pt x="150" y="67"/>
                    <a:pt x="148" y="68"/>
                    <a:pt x="147" y="66"/>
                  </a:cubicBezTo>
                  <a:cubicBezTo>
                    <a:pt x="149" y="64"/>
                    <a:pt x="151" y="64"/>
                    <a:pt x="153" y="66"/>
                  </a:cubicBezTo>
                  <a:cubicBezTo>
                    <a:pt x="152" y="72"/>
                    <a:pt x="146" y="68"/>
                    <a:pt x="142" y="71"/>
                  </a:cubicBezTo>
                  <a:close/>
                  <a:moveTo>
                    <a:pt x="159" y="63"/>
                  </a:moveTo>
                  <a:cubicBezTo>
                    <a:pt x="158" y="61"/>
                    <a:pt x="162" y="63"/>
                    <a:pt x="161" y="60"/>
                  </a:cubicBezTo>
                  <a:cubicBezTo>
                    <a:pt x="165" y="64"/>
                    <a:pt x="161" y="69"/>
                    <a:pt x="162" y="74"/>
                  </a:cubicBezTo>
                  <a:cubicBezTo>
                    <a:pt x="159" y="71"/>
                    <a:pt x="161" y="64"/>
                    <a:pt x="159" y="63"/>
                  </a:cubicBezTo>
                  <a:close/>
                  <a:moveTo>
                    <a:pt x="195" y="37"/>
                  </a:moveTo>
                  <a:cubicBezTo>
                    <a:pt x="191" y="34"/>
                    <a:pt x="199" y="30"/>
                    <a:pt x="201" y="31"/>
                  </a:cubicBezTo>
                  <a:cubicBezTo>
                    <a:pt x="203" y="36"/>
                    <a:pt x="198" y="34"/>
                    <a:pt x="195" y="37"/>
                  </a:cubicBezTo>
                  <a:close/>
                  <a:moveTo>
                    <a:pt x="229" y="29"/>
                  </a:moveTo>
                  <a:cubicBezTo>
                    <a:pt x="227" y="31"/>
                    <a:pt x="225" y="29"/>
                    <a:pt x="223" y="31"/>
                  </a:cubicBezTo>
                  <a:cubicBezTo>
                    <a:pt x="221" y="33"/>
                    <a:pt x="228" y="28"/>
                    <a:pt x="224" y="25"/>
                  </a:cubicBezTo>
                  <a:cubicBezTo>
                    <a:pt x="226" y="24"/>
                    <a:pt x="228" y="22"/>
                    <a:pt x="230" y="21"/>
                  </a:cubicBezTo>
                  <a:cubicBezTo>
                    <a:pt x="227" y="21"/>
                    <a:pt x="227" y="19"/>
                    <a:pt x="229" y="18"/>
                  </a:cubicBezTo>
                  <a:cubicBezTo>
                    <a:pt x="233" y="22"/>
                    <a:pt x="226" y="25"/>
                    <a:pt x="229" y="29"/>
                  </a:cubicBezTo>
                  <a:close/>
                  <a:moveTo>
                    <a:pt x="182" y="51"/>
                  </a:moveTo>
                  <a:cubicBezTo>
                    <a:pt x="185" y="50"/>
                    <a:pt x="180" y="56"/>
                    <a:pt x="181" y="59"/>
                  </a:cubicBezTo>
                  <a:cubicBezTo>
                    <a:pt x="178" y="61"/>
                    <a:pt x="175" y="56"/>
                    <a:pt x="179" y="53"/>
                  </a:cubicBezTo>
                  <a:cubicBezTo>
                    <a:pt x="180" y="59"/>
                    <a:pt x="179" y="53"/>
                    <a:pt x="182" y="51"/>
                  </a:cubicBezTo>
                  <a:close/>
                  <a:moveTo>
                    <a:pt x="212" y="24"/>
                  </a:moveTo>
                  <a:cubicBezTo>
                    <a:pt x="218" y="25"/>
                    <a:pt x="209" y="27"/>
                    <a:pt x="206" y="30"/>
                  </a:cubicBezTo>
                  <a:cubicBezTo>
                    <a:pt x="206" y="29"/>
                    <a:pt x="206" y="28"/>
                    <a:pt x="205" y="26"/>
                  </a:cubicBezTo>
                  <a:cubicBezTo>
                    <a:pt x="207" y="21"/>
                    <a:pt x="213" y="30"/>
                    <a:pt x="212" y="24"/>
                  </a:cubicBezTo>
                  <a:close/>
                  <a:moveTo>
                    <a:pt x="184" y="44"/>
                  </a:moveTo>
                  <a:cubicBezTo>
                    <a:pt x="182" y="48"/>
                    <a:pt x="176" y="42"/>
                    <a:pt x="177" y="48"/>
                  </a:cubicBezTo>
                  <a:cubicBezTo>
                    <a:pt x="172" y="49"/>
                    <a:pt x="175" y="44"/>
                    <a:pt x="178" y="43"/>
                  </a:cubicBezTo>
                  <a:cubicBezTo>
                    <a:pt x="176" y="41"/>
                    <a:pt x="174" y="44"/>
                    <a:pt x="172" y="40"/>
                  </a:cubicBezTo>
                  <a:cubicBezTo>
                    <a:pt x="174" y="38"/>
                    <a:pt x="176" y="40"/>
                    <a:pt x="174" y="41"/>
                  </a:cubicBezTo>
                  <a:cubicBezTo>
                    <a:pt x="179" y="43"/>
                    <a:pt x="180" y="37"/>
                    <a:pt x="183" y="38"/>
                  </a:cubicBezTo>
                  <a:cubicBezTo>
                    <a:pt x="184" y="40"/>
                    <a:pt x="180" y="41"/>
                    <a:pt x="184" y="44"/>
                  </a:cubicBezTo>
                  <a:close/>
                  <a:moveTo>
                    <a:pt x="194" y="18"/>
                  </a:moveTo>
                  <a:cubicBezTo>
                    <a:pt x="197" y="17"/>
                    <a:pt x="199" y="17"/>
                    <a:pt x="201" y="16"/>
                  </a:cubicBezTo>
                  <a:cubicBezTo>
                    <a:pt x="205" y="24"/>
                    <a:pt x="195" y="20"/>
                    <a:pt x="194" y="29"/>
                  </a:cubicBezTo>
                  <a:cubicBezTo>
                    <a:pt x="190" y="29"/>
                    <a:pt x="190" y="27"/>
                    <a:pt x="190" y="23"/>
                  </a:cubicBezTo>
                  <a:cubicBezTo>
                    <a:pt x="189" y="26"/>
                    <a:pt x="188" y="26"/>
                    <a:pt x="187" y="24"/>
                  </a:cubicBezTo>
                  <a:cubicBezTo>
                    <a:pt x="190" y="23"/>
                    <a:pt x="194" y="22"/>
                    <a:pt x="197" y="21"/>
                  </a:cubicBezTo>
                  <a:cubicBezTo>
                    <a:pt x="198" y="19"/>
                    <a:pt x="196" y="20"/>
                    <a:pt x="194" y="18"/>
                  </a:cubicBezTo>
                  <a:close/>
                  <a:moveTo>
                    <a:pt x="185" y="31"/>
                  </a:moveTo>
                  <a:cubicBezTo>
                    <a:pt x="182" y="32"/>
                    <a:pt x="177" y="31"/>
                    <a:pt x="177" y="28"/>
                  </a:cubicBezTo>
                  <a:cubicBezTo>
                    <a:pt x="180" y="25"/>
                    <a:pt x="185" y="28"/>
                    <a:pt x="185" y="31"/>
                  </a:cubicBezTo>
                  <a:close/>
                  <a:moveTo>
                    <a:pt x="169" y="34"/>
                  </a:moveTo>
                  <a:cubicBezTo>
                    <a:pt x="164" y="30"/>
                    <a:pt x="171" y="28"/>
                    <a:pt x="169" y="25"/>
                  </a:cubicBezTo>
                  <a:cubicBezTo>
                    <a:pt x="171" y="24"/>
                    <a:pt x="171" y="32"/>
                    <a:pt x="169" y="34"/>
                  </a:cubicBezTo>
                  <a:close/>
                  <a:moveTo>
                    <a:pt x="120" y="63"/>
                  </a:moveTo>
                  <a:cubicBezTo>
                    <a:pt x="121" y="66"/>
                    <a:pt x="119" y="64"/>
                    <a:pt x="118" y="63"/>
                  </a:cubicBezTo>
                  <a:cubicBezTo>
                    <a:pt x="114" y="67"/>
                    <a:pt x="114" y="78"/>
                    <a:pt x="107" y="70"/>
                  </a:cubicBezTo>
                  <a:cubicBezTo>
                    <a:pt x="113" y="68"/>
                    <a:pt x="112" y="65"/>
                    <a:pt x="114" y="61"/>
                  </a:cubicBezTo>
                  <a:cubicBezTo>
                    <a:pt x="116" y="59"/>
                    <a:pt x="118" y="64"/>
                    <a:pt x="120" y="63"/>
                  </a:cubicBezTo>
                  <a:close/>
                  <a:moveTo>
                    <a:pt x="137" y="44"/>
                  </a:moveTo>
                  <a:cubicBezTo>
                    <a:pt x="136" y="45"/>
                    <a:pt x="137" y="45"/>
                    <a:pt x="137" y="46"/>
                  </a:cubicBezTo>
                  <a:cubicBezTo>
                    <a:pt x="131" y="45"/>
                    <a:pt x="140" y="43"/>
                    <a:pt x="141" y="40"/>
                  </a:cubicBezTo>
                  <a:cubicBezTo>
                    <a:pt x="145" y="43"/>
                    <a:pt x="140" y="46"/>
                    <a:pt x="137" y="44"/>
                  </a:cubicBezTo>
                  <a:close/>
                  <a:moveTo>
                    <a:pt x="160" y="29"/>
                  </a:moveTo>
                  <a:cubicBezTo>
                    <a:pt x="157" y="30"/>
                    <a:pt x="155" y="32"/>
                    <a:pt x="153" y="34"/>
                  </a:cubicBezTo>
                  <a:cubicBezTo>
                    <a:pt x="151" y="30"/>
                    <a:pt x="156" y="27"/>
                    <a:pt x="156" y="24"/>
                  </a:cubicBezTo>
                  <a:cubicBezTo>
                    <a:pt x="160" y="25"/>
                    <a:pt x="157" y="26"/>
                    <a:pt x="160" y="29"/>
                  </a:cubicBezTo>
                  <a:close/>
                  <a:moveTo>
                    <a:pt x="118" y="54"/>
                  </a:moveTo>
                  <a:cubicBezTo>
                    <a:pt x="121" y="55"/>
                    <a:pt x="121" y="50"/>
                    <a:pt x="125" y="52"/>
                  </a:cubicBezTo>
                  <a:cubicBezTo>
                    <a:pt x="126" y="58"/>
                    <a:pt x="119" y="56"/>
                    <a:pt x="116" y="59"/>
                  </a:cubicBezTo>
                  <a:cubicBezTo>
                    <a:pt x="115" y="57"/>
                    <a:pt x="114" y="56"/>
                    <a:pt x="113" y="54"/>
                  </a:cubicBezTo>
                  <a:cubicBezTo>
                    <a:pt x="115" y="51"/>
                    <a:pt x="116" y="49"/>
                    <a:pt x="117" y="48"/>
                  </a:cubicBezTo>
                  <a:cubicBezTo>
                    <a:pt x="121" y="46"/>
                    <a:pt x="116" y="52"/>
                    <a:pt x="118" y="54"/>
                  </a:cubicBezTo>
                  <a:close/>
                  <a:moveTo>
                    <a:pt x="124" y="36"/>
                  </a:moveTo>
                  <a:cubicBezTo>
                    <a:pt x="128" y="40"/>
                    <a:pt x="124" y="43"/>
                    <a:pt x="124" y="46"/>
                  </a:cubicBezTo>
                  <a:cubicBezTo>
                    <a:pt x="123" y="46"/>
                    <a:pt x="123" y="45"/>
                    <a:pt x="123" y="44"/>
                  </a:cubicBezTo>
                  <a:cubicBezTo>
                    <a:pt x="122" y="44"/>
                    <a:pt x="120" y="44"/>
                    <a:pt x="118" y="45"/>
                  </a:cubicBezTo>
                  <a:cubicBezTo>
                    <a:pt x="117" y="42"/>
                    <a:pt x="120" y="39"/>
                    <a:pt x="124" y="36"/>
                  </a:cubicBezTo>
                  <a:close/>
                  <a:moveTo>
                    <a:pt x="108" y="51"/>
                  </a:moveTo>
                  <a:cubicBezTo>
                    <a:pt x="105" y="55"/>
                    <a:pt x="103" y="61"/>
                    <a:pt x="99" y="62"/>
                  </a:cubicBezTo>
                  <a:cubicBezTo>
                    <a:pt x="99" y="57"/>
                    <a:pt x="96" y="52"/>
                    <a:pt x="102" y="48"/>
                  </a:cubicBezTo>
                  <a:cubicBezTo>
                    <a:pt x="106" y="48"/>
                    <a:pt x="104" y="53"/>
                    <a:pt x="108" y="51"/>
                  </a:cubicBezTo>
                  <a:close/>
                  <a:moveTo>
                    <a:pt x="147" y="15"/>
                  </a:moveTo>
                  <a:cubicBezTo>
                    <a:pt x="145" y="17"/>
                    <a:pt x="144" y="16"/>
                    <a:pt x="145" y="15"/>
                  </a:cubicBezTo>
                  <a:cubicBezTo>
                    <a:pt x="143" y="14"/>
                    <a:pt x="139" y="17"/>
                    <a:pt x="137" y="18"/>
                  </a:cubicBezTo>
                  <a:cubicBezTo>
                    <a:pt x="134" y="14"/>
                    <a:pt x="144" y="9"/>
                    <a:pt x="147" y="15"/>
                  </a:cubicBezTo>
                  <a:close/>
                  <a:moveTo>
                    <a:pt x="134" y="19"/>
                  </a:moveTo>
                  <a:cubicBezTo>
                    <a:pt x="134" y="24"/>
                    <a:pt x="130" y="26"/>
                    <a:pt x="131" y="29"/>
                  </a:cubicBezTo>
                  <a:cubicBezTo>
                    <a:pt x="129" y="31"/>
                    <a:pt x="127" y="33"/>
                    <a:pt x="124" y="34"/>
                  </a:cubicBezTo>
                  <a:cubicBezTo>
                    <a:pt x="122" y="33"/>
                    <a:pt x="122" y="31"/>
                    <a:pt x="124" y="29"/>
                  </a:cubicBezTo>
                  <a:cubicBezTo>
                    <a:pt x="125" y="30"/>
                    <a:pt x="124" y="31"/>
                    <a:pt x="124" y="31"/>
                  </a:cubicBezTo>
                  <a:cubicBezTo>
                    <a:pt x="128" y="32"/>
                    <a:pt x="130" y="18"/>
                    <a:pt x="128" y="21"/>
                  </a:cubicBezTo>
                  <a:cubicBezTo>
                    <a:pt x="127" y="19"/>
                    <a:pt x="131" y="18"/>
                    <a:pt x="130" y="16"/>
                  </a:cubicBezTo>
                  <a:cubicBezTo>
                    <a:pt x="132" y="15"/>
                    <a:pt x="131" y="18"/>
                    <a:pt x="134" y="19"/>
                  </a:cubicBezTo>
                  <a:close/>
                  <a:moveTo>
                    <a:pt x="120" y="24"/>
                  </a:moveTo>
                  <a:cubicBezTo>
                    <a:pt x="123" y="27"/>
                    <a:pt x="117" y="29"/>
                    <a:pt x="119" y="32"/>
                  </a:cubicBezTo>
                  <a:cubicBezTo>
                    <a:pt x="116" y="33"/>
                    <a:pt x="115" y="25"/>
                    <a:pt x="120" y="24"/>
                  </a:cubicBezTo>
                  <a:close/>
                  <a:moveTo>
                    <a:pt x="106" y="34"/>
                  </a:moveTo>
                  <a:cubicBezTo>
                    <a:pt x="106" y="31"/>
                    <a:pt x="109" y="28"/>
                    <a:pt x="112" y="26"/>
                  </a:cubicBezTo>
                  <a:cubicBezTo>
                    <a:pt x="117" y="31"/>
                    <a:pt x="110" y="32"/>
                    <a:pt x="106" y="34"/>
                  </a:cubicBezTo>
                  <a:close/>
                  <a:moveTo>
                    <a:pt x="45" y="55"/>
                  </a:moveTo>
                  <a:cubicBezTo>
                    <a:pt x="41" y="57"/>
                    <a:pt x="37" y="57"/>
                    <a:pt x="34" y="53"/>
                  </a:cubicBezTo>
                  <a:cubicBezTo>
                    <a:pt x="33" y="56"/>
                    <a:pt x="31" y="59"/>
                    <a:pt x="34" y="62"/>
                  </a:cubicBezTo>
                  <a:cubicBezTo>
                    <a:pt x="28" y="65"/>
                    <a:pt x="29" y="66"/>
                    <a:pt x="24" y="66"/>
                  </a:cubicBezTo>
                  <a:cubicBezTo>
                    <a:pt x="27" y="60"/>
                    <a:pt x="31" y="59"/>
                    <a:pt x="27" y="51"/>
                  </a:cubicBezTo>
                  <a:cubicBezTo>
                    <a:pt x="36" y="50"/>
                    <a:pt x="32" y="41"/>
                    <a:pt x="35" y="36"/>
                  </a:cubicBezTo>
                  <a:cubicBezTo>
                    <a:pt x="36" y="40"/>
                    <a:pt x="38" y="45"/>
                    <a:pt x="34" y="49"/>
                  </a:cubicBezTo>
                  <a:cubicBezTo>
                    <a:pt x="34" y="48"/>
                    <a:pt x="33" y="48"/>
                    <a:pt x="32" y="49"/>
                  </a:cubicBezTo>
                  <a:cubicBezTo>
                    <a:pt x="33" y="49"/>
                    <a:pt x="34" y="50"/>
                    <a:pt x="34" y="51"/>
                  </a:cubicBezTo>
                  <a:cubicBezTo>
                    <a:pt x="36" y="53"/>
                    <a:pt x="38" y="49"/>
                    <a:pt x="40" y="50"/>
                  </a:cubicBezTo>
                  <a:cubicBezTo>
                    <a:pt x="41" y="48"/>
                    <a:pt x="42" y="46"/>
                    <a:pt x="40" y="44"/>
                  </a:cubicBezTo>
                  <a:cubicBezTo>
                    <a:pt x="43" y="42"/>
                    <a:pt x="46" y="40"/>
                    <a:pt x="49" y="37"/>
                  </a:cubicBezTo>
                  <a:cubicBezTo>
                    <a:pt x="55" y="44"/>
                    <a:pt x="42" y="47"/>
                    <a:pt x="45" y="55"/>
                  </a:cubicBezTo>
                  <a:close/>
                  <a:moveTo>
                    <a:pt x="64" y="49"/>
                  </a:moveTo>
                  <a:cubicBezTo>
                    <a:pt x="63" y="48"/>
                    <a:pt x="62" y="50"/>
                    <a:pt x="61" y="50"/>
                  </a:cubicBezTo>
                  <a:cubicBezTo>
                    <a:pt x="57" y="41"/>
                    <a:pt x="73" y="49"/>
                    <a:pt x="65" y="54"/>
                  </a:cubicBezTo>
                  <a:cubicBezTo>
                    <a:pt x="64" y="52"/>
                    <a:pt x="65" y="51"/>
                    <a:pt x="64" y="49"/>
                  </a:cubicBezTo>
                  <a:close/>
                  <a:moveTo>
                    <a:pt x="97" y="29"/>
                  </a:moveTo>
                  <a:cubicBezTo>
                    <a:pt x="95" y="22"/>
                    <a:pt x="106" y="27"/>
                    <a:pt x="104" y="20"/>
                  </a:cubicBezTo>
                  <a:cubicBezTo>
                    <a:pt x="108" y="23"/>
                    <a:pt x="113" y="13"/>
                    <a:pt x="116" y="19"/>
                  </a:cubicBezTo>
                  <a:cubicBezTo>
                    <a:pt x="112" y="21"/>
                    <a:pt x="113" y="20"/>
                    <a:pt x="111" y="24"/>
                  </a:cubicBezTo>
                  <a:cubicBezTo>
                    <a:pt x="110" y="18"/>
                    <a:pt x="103" y="27"/>
                    <a:pt x="100" y="32"/>
                  </a:cubicBezTo>
                  <a:cubicBezTo>
                    <a:pt x="95" y="29"/>
                    <a:pt x="93" y="31"/>
                    <a:pt x="86" y="27"/>
                  </a:cubicBezTo>
                  <a:cubicBezTo>
                    <a:pt x="90" y="25"/>
                    <a:pt x="93" y="25"/>
                    <a:pt x="97" y="29"/>
                  </a:cubicBezTo>
                  <a:close/>
                  <a:moveTo>
                    <a:pt x="80" y="44"/>
                  </a:moveTo>
                  <a:cubicBezTo>
                    <a:pt x="76" y="38"/>
                    <a:pt x="87" y="38"/>
                    <a:pt x="90" y="36"/>
                  </a:cubicBezTo>
                  <a:cubicBezTo>
                    <a:pt x="92" y="42"/>
                    <a:pt x="83" y="40"/>
                    <a:pt x="80" y="44"/>
                  </a:cubicBezTo>
                  <a:close/>
                  <a:moveTo>
                    <a:pt x="84" y="32"/>
                  </a:moveTo>
                  <a:cubicBezTo>
                    <a:pt x="81" y="32"/>
                    <a:pt x="78" y="36"/>
                    <a:pt x="76" y="35"/>
                  </a:cubicBezTo>
                  <a:cubicBezTo>
                    <a:pt x="73" y="31"/>
                    <a:pt x="80" y="26"/>
                    <a:pt x="82" y="26"/>
                  </a:cubicBezTo>
                  <a:cubicBezTo>
                    <a:pt x="82" y="28"/>
                    <a:pt x="83" y="30"/>
                    <a:pt x="84" y="32"/>
                  </a:cubicBezTo>
                  <a:close/>
                  <a:moveTo>
                    <a:pt x="91" y="13"/>
                  </a:moveTo>
                  <a:cubicBezTo>
                    <a:pt x="93" y="17"/>
                    <a:pt x="91" y="22"/>
                    <a:pt x="87" y="22"/>
                  </a:cubicBezTo>
                  <a:cubicBezTo>
                    <a:pt x="86" y="19"/>
                    <a:pt x="87" y="16"/>
                    <a:pt x="91" y="13"/>
                  </a:cubicBezTo>
                  <a:close/>
                  <a:moveTo>
                    <a:pt x="69" y="56"/>
                  </a:moveTo>
                  <a:cubicBezTo>
                    <a:pt x="71" y="50"/>
                    <a:pt x="69" y="49"/>
                    <a:pt x="68" y="44"/>
                  </a:cubicBezTo>
                  <a:cubicBezTo>
                    <a:pt x="67" y="40"/>
                    <a:pt x="60" y="44"/>
                    <a:pt x="62" y="40"/>
                  </a:cubicBezTo>
                  <a:cubicBezTo>
                    <a:pt x="68" y="33"/>
                    <a:pt x="84" y="48"/>
                    <a:pt x="69" y="56"/>
                  </a:cubicBezTo>
                  <a:close/>
                  <a:moveTo>
                    <a:pt x="72" y="32"/>
                  </a:moveTo>
                  <a:cubicBezTo>
                    <a:pt x="70" y="34"/>
                    <a:pt x="58" y="37"/>
                    <a:pt x="56" y="41"/>
                  </a:cubicBezTo>
                  <a:cubicBezTo>
                    <a:pt x="55" y="37"/>
                    <a:pt x="59" y="34"/>
                    <a:pt x="63" y="30"/>
                  </a:cubicBezTo>
                  <a:cubicBezTo>
                    <a:pt x="66" y="31"/>
                    <a:pt x="69" y="33"/>
                    <a:pt x="72" y="32"/>
                  </a:cubicBezTo>
                  <a:close/>
                  <a:moveTo>
                    <a:pt x="76" y="25"/>
                  </a:moveTo>
                  <a:cubicBezTo>
                    <a:pt x="70" y="25"/>
                    <a:pt x="70" y="26"/>
                    <a:pt x="65" y="28"/>
                  </a:cubicBezTo>
                  <a:cubicBezTo>
                    <a:pt x="63" y="26"/>
                    <a:pt x="66" y="25"/>
                    <a:pt x="65" y="23"/>
                  </a:cubicBezTo>
                  <a:cubicBezTo>
                    <a:pt x="62" y="22"/>
                    <a:pt x="58" y="33"/>
                    <a:pt x="53" y="27"/>
                  </a:cubicBezTo>
                  <a:cubicBezTo>
                    <a:pt x="60" y="23"/>
                    <a:pt x="59" y="19"/>
                    <a:pt x="64" y="15"/>
                  </a:cubicBezTo>
                  <a:cubicBezTo>
                    <a:pt x="66" y="21"/>
                    <a:pt x="69" y="23"/>
                    <a:pt x="76" y="25"/>
                  </a:cubicBezTo>
                  <a:close/>
                  <a:moveTo>
                    <a:pt x="50" y="25"/>
                  </a:moveTo>
                  <a:cubicBezTo>
                    <a:pt x="46" y="32"/>
                    <a:pt x="57" y="33"/>
                    <a:pt x="53" y="36"/>
                  </a:cubicBezTo>
                  <a:cubicBezTo>
                    <a:pt x="51" y="32"/>
                    <a:pt x="48" y="36"/>
                    <a:pt x="47" y="32"/>
                  </a:cubicBezTo>
                  <a:cubicBezTo>
                    <a:pt x="45" y="35"/>
                    <a:pt x="45" y="38"/>
                    <a:pt x="40" y="40"/>
                  </a:cubicBezTo>
                  <a:cubicBezTo>
                    <a:pt x="40" y="32"/>
                    <a:pt x="41" y="27"/>
                    <a:pt x="50" y="25"/>
                  </a:cubicBezTo>
                  <a:close/>
                  <a:moveTo>
                    <a:pt x="62" y="13"/>
                  </a:moveTo>
                  <a:cubicBezTo>
                    <a:pt x="62" y="17"/>
                    <a:pt x="53" y="15"/>
                    <a:pt x="50" y="22"/>
                  </a:cubicBezTo>
                  <a:cubicBezTo>
                    <a:pt x="48" y="20"/>
                    <a:pt x="46" y="23"/>
                    <a:pt x="44" y="20"/>
                  </a:cubicBezTo>
                  <a:cubicBezTo>
                    <a:pt x="47" y="17"/>
                    <a:pt x="53" y="20"/>
                    <a:pt x="49" y="14"/>
                  </a:cubicBezTo>
                  <a:cubicBezTo>
                    <a:pt x="54" y="10"/>
                    <a:pt x="58" y="14"/>
                    <a:pt x="62" y="13"/>
                  </a:cubicBezTo>
                  <a:close/>
                </a:path>
              </a:pathLst>
            </a:custGeom>
            <a:solidFill>
              <a:srgbClr val="5F7797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white"/>
                </a:solidFill>
              </a:endParaRPr>
            </a:p>
          </p:txBody>
        </p:sp>
        <p:sp>
          <p:nvSpPr>
            <p:cNvPr id="29" name="矩形 28"/>
            <p:cNvSpPr/>
            <p:nvPr/>
          </p:nvSpPr>
          <p:spPr>
            <a:xfrm>
              <a:off x="4913622" y="534413"/>
              <a:ext cx="2364751" cy="553998"/>
            </a:xfrm>
            <a:prstGeom prst="rect">
              <a:avLst/>
            </a:prstGeom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3000" b="1">
                  <a:solidFill>
                    <a:srgbClr val="5F7797"/>
                  </a:solidFill>
                </a:rPr>
                <a:t>2.1 </a:t>
              </a:r>
              <a:r>
                <a:rPr lang="zh-CN" altLang="en-US" sz="3000" b="1">
                  <a:solidFill>
                    <a:srgbClr val="5F7797"/>
                  </a:solidFill>
                </a:rPr>
                <a:t>教法分析</a:t>
              </a:r>
              <a:endParaRPr lang="zh-CN" altLang="en-US" sz="3000" b="1">
                <a:solidFill>
                  <a:srgbClr val="5F7797"/>
                </a:solidFill>
              </a:endParaRPr>
            </a:p>
          </p:txBody>
        </p:sp>
      </p:grpSp>
      <p:grpSp>
        <p:nvGrpSpPr>
          <p:cNvPr id="4" name="07 3"/>
          <p:cNvGrpSpPr/>
          <p:nvPr/>
        </p:nvGrpSpPr>
        <p:grpSpPr>
          <a:xfrm>
            <a:off x="2557231" y="2931459"/>
            <a:ext cx="7097759" cy="167362"/>
            <a:chOff x="2557231" y="2931459"/>
            <a:chExt cx="7097759" cy="167362"/>
          </a:xfrm>
        </p:grpSpPr>
        <p:grpSp>
          <p:nvGrpSpPr>
            <p:cNvPr id="30" name="chenying0907 29"/>
            <p:cNvGrpSpPr/>
            <p:nvPr/>
          </p:nvGrpSpPr>
          <p:grpSpPr>
            <a:xfrm rot="5400000" flipH="1">
              <a:off x="6080008" y="-591318"/>
              <a:ext cx="52206" cy="7097759"/>
              <a:chOff x="4597501" y="2216030"/>
              <a:chExt cx="45719" cy="3703199"/>
            </a:xfrm>
            <a:solidFill>
              <a:srgbClr val="F26F61"/>
            </a:solidFill>
          </p:grpSpPr>
          <p:sp>
            <p:nvSpPr>
              <p:cNvPr id="31" name="Freeform 548"/>
              <p:cNvSpPr>
                <a:spLocks noEditPoints="1"/>
              </p:cNvSpPr>
              <p:nvPr/>
            </p:nvSpPr>
            <p:spPr bwMode="auto">
              <a:xfrm rot="16200000" flipV="1">
                <a:off x="4438472" y="2375059"/>
                <a:ext cx="363777" cy="45719"/>
              </a:xfrm>
              <a:custGeom>
                <a:gdLst>
                  <a:gd name="T0" fmla="*/ 480 w 748"/>
                  <a:gd name="T1" fmla="*/ 13 h 95"/>
                  <a:gd name="T2" fmla="*/ 427 w 748"/>
                  <a:gd name="T3" fmla="*/ 8 h 95"/>
                  <a:gd name="T4" fmla="*/ 366 w 748"/>
                  <a:gd name="T5" fmla="*/ 13 h 95"/>
                  <a:gd name="T6" fmla="*/ 311 w 748"/>
                  <a:gd name="T7" fmla="*/ 15 h 95"/>
                  <a:gd name="T8" fmla="*/ 289 w 748"/>
                  <a:gd name="T9" fmla="*/ 1 h 95"/>
                  <a:gd name="T10" fmla="*/ 234 w 748"/>
                  <a:gd name="T11" fmla="*/ 11 h 95"/>
                  <a:gd name="T12" fmla="*/ 205 w 748"/>
                  <a:gd name="T13" fmla="*/ 13 h 95"/>
                  <a:gd name="T14" fmla="*/ 152 w 748"/>
                  <a:gd name="T15" fmla="*/ 18 h 95"/>
                  <a:gd name="T16" fmla="*/ 142 w 748"/>
                  <a:gd name="T17" fmla="*/ 18 h 95"/>
                  <a:gd name="T18" fmla="*/ 126 w 748"/>
                  <a:gd name="T19" fmla="*/ 20 h 95"/>
                  <a:gd name="T20" fmla="*/ 107 w 748"/>
                  <a:gd name="T21" fmla="*/ 1 h 95"/>
                  <a:gd name="T22" fmla="*/ 64 w 748"/>
                  <a:gd name="T23" fmla="*/ 20 h 95"/>
                  <a:gd name="T24" fmla="*/ 17 w 748"/>
                  <a:gd name="T25" fmla="*/ 64 h 95"/>
                  <a:gd name="T26" fmla="*/ 71 w 748"/>
                  <a:gd name="T27" fmla="*/ 69 h 95"/>
                  <a:gd name="T28" fmla="*/ 101 w 748"/>
                  <a:gd name="T29" fmla="*/ 51 h 95"/>
                  <a:gd name="T30" fmla="*/ 90 w 748"/>
                  <a:gd name="T31" fmla="*/ 67 h 95"/>
                  <a:gd name="T32" fmla="*/ 112 w 748"/>
                  <a:gd name="T33" fmla="*/ 63 h 95"/>
                  <a:gd name="T34" fmla="*/ 140 w 748"/>
                  <a:gd name="T35" fmla="*/ 69 h 95"/>
                  <a:gd name="T36" fmla="*/ 151 w 748"/>
                  <a:gd name="T37" fmla="*/ 51 h 95"/>
                  <a:gd name="T38" fmla="*/ 167 w 748"/>
                  <a:gd name="T39" fmla="*/ 62 h 95"/>
                  <a:gd name="T40" fmla="*/ 213 w 748"/>
                  <a:gd name="T41" fmla="*/ 61 h 95"/>
                  <a:gd name="T42" fmla="*/ 244 w 748"/>
                  <a:gd name="T43" fmla="*/ 84 h 95"/>
                  <a:gd name="T44" fmla="*/ 306 w 748"/>
                  <a:gd name="T45" fmla="*/ 77 h 95"/>
                  <a:gd name="T46" fmla="*/ 364 w 748"/>
                  <a:gd name="T47" fmla="*/ 85 h 95"/>
                  <a:gd name="T48" fmla="*/ 566 w 748"/>
                  <a:gd name="T49" fmla="*/ 89 h 95"/>
                  <a:gd name="T50" fmla="*/ 675 w 748"/>
                  <a:gd name="T51" fmla="*/ 85 h 95"/>
                  <a:gd name="T52" fmla="*/ 744 w 748"/>
                  <a:gd name="T53" fmla="*/ 58 h 95"/>
                  <a:gd name="T54" fmla="*/ 725 w 748"/>
                  <a:gd name="T55" fmla="*/ 56 h 95"/>
                  <a:gd name="T56" fmla="*/ 733 w 748"/>
                  <a:gd name="T57" fmla="*/ 32 h 95"/>
                  <a:gd name="T58" fmla="*/ 725 w 748"/>
                  <a:gd name="T59" fmla="*/ 7 h 95"/>
                  <a:gd name="T60" fmla="*/ 672 w 748"/>
                  <a:gd name="T61" fmla="*/ 9 h 95"/>
                  <a:gd name="T62" fmla="*/ 642 w 748"/>
                  <a:gd name="T63" fmla="*/ 9 h 95"/>
                  <a:gd name="T64" fmla="*/ 604 w 748"/>
                  <a:gd name="T65" fmla="*/ 6 h 95"/>
                  <a:gd name="T66" fmla="*/ 227 w 748"/>
                  <a:gd name="T67" fmla="*/ 28 h 95"/>
                  <a:gd name="T68" fmla="*/ 201 w 748"/>
                  <a:gd name="T69" fmla="*/ 36 h 95"/>
                  <a:gd name="T70" fmla="*/ 220 w 748"/>
                  <a:gd name="T71" fmla="*/ 21 h 95"/>
                  <a:gd name="T72" fmla="*/ 196 w 748"/>
                  <a:gd name="T73" fmla="*/ 25 h 95"/>
                  <a:gd name="T74" fmla="*/ 184 w 748"/>
                  <a:gd name="T75" fmla="*/ 11 h 95"/>
                  <a:gd name="T76" fmla="*/ 79 w 748"/>
                  <a:gd name="T77" fmla="*/ 39 h 95"/>
                  <a:gd name="T78" fmla="*/ 54 w 748"/>
                  <a:gd name="T79" fmla="*/ 40 h 95"/>
                  <a:gd name="T80" fmla="*/ 71 w 748"/>
                  <a:gd name="T81" fmla="*/ 38 h 95"/>
                  <a:gd name="T82" fmla="*/ 79 w 748"/>
                  <a:gd name="T83" fmla="*/ 44 h 95"/>
                  <a:gd name="T84" fmla="*/ 60 w 748"/>
                  <a:gd name="T85" fmla="*/ 68 h 95"/>
                  <a:gd name="T86" fmla="*/ 95 w 748"/>
                  <a:gd name="T87" fmla="*/ 48 h 95"/>
                  <a:gd name="T88" fmla="*/ 115 w 748"/>
                  <a:gd name="T89" fmla="*/ 39 h 95"/>
                  <a:gd name="T90" fmla="*/ 132 w 748"/>
                  <a:gd name="T91" fmla="*/ 31 h 95"/>
                  <a:gd name="T92" fmla="*/ 168 w 748"/>
                  <a:gd name="T93" fmla="*/ 26 h 95"/>
                  <a:gd name="T94" fmla="*/ 134 w 748"/>
                  <a:gd name="T95" fmla="*/ 63 h 95"/>
                  <a:gd name="T96" fmla="*/ 174 w 748"/>
                  <a:gd name="T97" fmla="*/ 29 h 95"/>
                  <a:gd name="T98" fmla="*/ 159 w 748"/>
                  <a:gd name="T99" fmla="*/ 58 h 95"/>
                  <a:gd name="T100" fmla="*/ 194 w 748"/>
                  <a:gd name="T101" fmla="*/ 38 h 95"/>
                  <a:gd name="T102" fmla="*/ 201 w 748"/>
                  <a:gd name="T103" fmla="*/ 43 h 95"/>
                  <a:gd name="T104" fmla="*/ 183 w 748"/>
                  <a:gd name="T105" fmla="*/ 66 h 95"/>
                  <a:gd name="T106" fmla="*/ 222 w 748"/>
                  <a:gd name="T107" fmla="*/ 63 h 95"/>
                  <a:gd name="T108" fmla="*/ 227 w 748"/>
                  <a:gd name="T109" fmla="*/ 66 h 95"/>
                  <a:gd name="T110" fmla="*/ 241 w 748"/>
                  <a:gd name="T111" fmla="*/ 73 h 95"/>
                  <a:gd name="T112" fmla="*/ 363 w 748"/>
                  <a:gd name="T113" fmla="*/ 12 h 95"/>
                  <a:gd name="T114" fmla="*/ 717 w 748"/>
                  <a:gd name="T115" fmla="*/ 62 h 95"/>
                  <a:gd name="T116" fmla="*/ 721 w 748"/>
                  <a:gd name="T117" fmla="*/ 30 h 9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</a:cxnLst>
                <a:rect l="0" t="0" r="r" b="b"/>
                <a:pathLst>
                  <a:path w="748" h="95">
                    <a:moveTo>
                      <a:pt x="559" y="11"/>
                    </a:moveTo>
                    <a:cubicBezTo>
                      <a:pt x="559" y="7"/>
                      <a:pt x="557" y="9"/>
                      <a:pt x="557" y="5"/>
                    </a:cubicBezTo>
                    <a:cubicBezTo>
                      <a:pt x="546" y="13"/>
                      <a:pt x="543" y="8"/>
                      <a:pt x="534" y="8"/>
                    </a:cubicBezTo>
                    <a:cubicBezTo>
                      <a:pt x="537" y="7"/>
                      <a:pt x="541" y="7"/>
                      <a:pt x="539" y="3"/>
                    </a:cubicBezTo>
                    <a:cubicBezTo>
                      <a:pt x="529" y="8"/>
                      <a:pt x="508" y="10"/>
                      <a:pt x="498" y="11"/>
                    </a:cubicBezTo>
                    <a:cubicBezTo>
                      <a:pt x="499" y="11"/>
                      <a:pt x="499" y="9"/>
                      <a:pt x="498" y="8"/>
                    </a:cubicBezTo>
                    <a:cubicBezTo>
                      <a:pt x="491" y="10"/>
                      <a:pt x="491" y="13"/>
                      <a:pt x="485" y="9"/>
                    </a:cubicBezTo>
                    <a:cubicBezTo>
                      <a:pt x="483" y="14"/>
                      <a:pt x="481" y="8"/>
                      <a:pt x="480" y="13"/>
                    </a:cubicBezTo>
                    <a:cubicBezTo>
                      <a:pt x="478" y="10"/>
                      <a:pt x="476" y="12"/>
                      <a:pt x="476" y="9"/>
                    </a:cubicBezTo>
                    <a:cubicBezTo>
                      <a:pt x="473" y="9"/>
                      <a:pt x="470" y="11"/>
                      <a:pt x="467" y="8"/>
                    </a:cubicBezTo>
                    <a:cubicBezTo>
                      <a:pt x="463" y="10"/>
                      <a:pt x="469" y="13"/>
                      <a:pt x="465" y="15"/>
                    </a:cubicBezTo>
                    <a:cubicBezTo>
                      <a:pt x="464" y="14"/>
                      <a:pt x="463" y="13"/>
                      <a:pt x="462" y="13"/>
                    </a:cubicBezTo>
                    <a:cubicBezTo>
                      <a:pt x="463" y="12"/>
                      <a:pt x="464" y="10"/>
                      <a:pt x="462" y="9"/>
                    </a:cubicBezTo>
                    <a:cubicBezTo>
                      <a:pt x="461" y="10"/>
                      <a:pt x="459" y="11"/>
                      <a:pt x="458" y="12"/>
                    </a:cubicBezTo>
                    <a:cubicBezTo>
                      <a:pt x="445" y="2"/>
                      <a:pt x="432" y="14"/>
                      <a:pt x="426" y="14"/>
                    </a:cubicBezTo>
                    <a:cubicBezTo>
                      <a:pt x="422" y="9"/>
                      <a:pt x="428" y="10"/>
                      <a:pt x="427" y="8"/>
                    </a:cubicBezTo>
                    <a:cubicBezTo>
                      <a:pt x="420" y="9"/>
                      <a:pt x="412" y="6"/>
                      <a:pt x="410" y="14"/>
                    </a:cubicBezTo>
                    <a:cubicBezTo>
                      <a:pt x="405" y="6"/>
                      <a:pt x="404" y="18"/>
                      <a:pt x="401" y="13"/>
                    </a:cubicBezTo>
                    <a:cubicBezTo>
                      <a:pt x="400" y="11"/>
                      <a:pt x="406" y="9"/>
                      <a:pt x="402" y="7"/>
                    </a:cubicBezTo>
                    <a:cubicBezTo>
                      <a:pt x="397" y="8"/>
                      <a:pt x="397" y="14"/>
                      <a:pt x="392" y="11"/>
                    </a:cubicBezTo>
                    <a:cubicBezTo>
                      <a:pt x="393" y="10"/>
                      <a:pt x="394" y="9"/>
                      <a:pt x="392" y="7"/>
                    </a:cubicBezTo>
                    <a:cubicBezTo>
                      <a:pt x="386" y="13"/>
                      <a:pt x="381" y="11"/>
                      <a:pt x="375" y="13"/>
                    </a:cubicBezTo>
                    <a:cubicBezTo>
                      <a:pt x="376" y="13"/>
                      <a:pt x="376" y="7"/>
                      <a:pt x="374" y="9"/>
                    </a:cubicBezTo>
                    <a:cubicBezTo>
                      <a:pt x="375" y="12"/>
                      <a:pt x="368" y="13"/>
                      <a:pt x="366" y="13"/>
                    </a:cubicBezTo>
                    <a:cubicBezTo>
                      <a:pt x="370" y="11"/>
                      <a:pt x="369" y="8"/>
                      <a:pt x="370" y="5"/>
                    </a:cubicBezTo>
                    <a:cubicBezTo>
                      <a:pt x="365" y="4"/>
                      <a:pt x="369" y="8"/>
                      <a:pt x="365" y="10"/>
                    </a:cubicBezTo>
                    <a:cubicBezTo>
                      <a:pt x="361" y="4"/>
                      <a:pt x="353" y="5"/>
                      <a:pt x="350" y="11"/>
                    </a:cubicBezTo>
                    <a:cubicBezTo>
                      <a:pt x="346" y="10"/>
                      <a:pt x="340" y="11"/>
                      <a:pt x="338" y="8"/>
                    </a:cubicBezTo>
                    <a:cubicBezTo>
                      <a:pt x="336" y="8"/>
                      <a:pt x="326" y="14"/>
                      <a:pt x="322" y="8"/>
                    </a:cubicBezTo>
                    <a:cubicBezTo>
                      <a:pt x="318" y="9"/>
                      <a:pt x="321" y="12"/>
                      <a:pt x="319" y="14"/>
                    </a:cubicBezTo>
                    <a:cubicBezTo>
                      <a:pt x="317" y="11"/>
                      <a:pt x="315" y="8"/>
                      <a:pt x="315" y="6"/>
                    </a:cubicBezTo>
                    <a:cubicBezTo>
                      <a:pt x="310" y="8"/>
                      <a:pt x="314" y="12"/>
                      <a:pt x="311" y="15"/>
                    </a:cubicBezTo>
                    <a:cubicBezTo>
                      <a:pt x="309" y="12"/>
                      <a:pt x="301" y="15"/>
                      <a:pt x="302" y="11"/>
                    </a:cubicBezTo>
                    <a:cubicBezTo>
                      <a:pt x="304" y="12"/>
                      <a:pt x="311" y="14"/>
                      <a:pt x="310" y="8"/>
                    </a:cubicBezTo>
                    <a:cubicBezTo>
                      <a:pt x="305" y="11"/>
                      <a:pt x="302" y="7"/>
                      <a:pt x="298" y="7"/>
                    </a:cubicBezTo>
                    <a:cubicBezTo>
                      <a:pt x="298" y="11"/>
                      <a:pt x="299" y="8"/>
                      <a:pt x="302" y="9"/>
                    </a:cubicBezTo>
                    <a:cubicBezTo>
                      <a:pt x="298" y="10"/>
                      <a:pt x="297" y="14"/>
                      <a:pt x="295" y="13"/>
                    </a:cubicBezTo>
                    <a:cubicBezTo>
                      <a:pt x="292" y="11"/>
                      <a:pt x="295" y="6"/>
                      <a:pt x="292" y="8"/>
                    </a:cubicBezTo>
                    <a:cubicBezTo>
                      <a:pt x="294" y="10"/>
                      <a:pt x="287" y="15"/>
                      <a:pt x="286" y="13"/>
                    </a:cubicBezTo>
                    <a:cubicBezTo>
                      <a:pt x="284" y="8"/>
                      <a:pt x="293" y="5"/>
                      <a:pt x="289" y="1"/>
                    </a:cubicBezTo>
                    <a:cubicBezTo>
                      <a:pt x="285" y="11"/>
                      <a:pt x="272" y="11"/>
                      <a:pt x="263" y="11"/>
                    </a:cubicBezTo>
                    <a:cubicBezTo>
                      <a:pt x="263" y="8"/>
                      <a:pt x="264" y="2"/>
                      <a:pt x="260" y="4"/>
                    </a:cubicBezTo>
                    <a:cubicBezTo>
                      <a:pt x="258" y="8"/>
                      <a:pt x="261" y="7"/>
                      <a:pt x="260" y="9"/>
                    </a:cubicBezTo>
                    <a:cubicBezTo>
                      <a:pt x="257" y="10"/>
                      <a:pt x="256" y="12"/>
                      <a:pt x="253" y="6"/>
                    </a:cubicBezTo>
                    <a:cubicBezTo>
                      <a:pt x="251" y="7"/>
                      <a:pt x="252" y="9"/>
                      <a:pt x="250" y="10"/>
                    </a:cubicBezTo>
                    <a:cubicBezTo>
                      <a:pt x="245" y="1"/>
                      <a:pt x="245" y="12"/>
                      <a:pt x="243" y="10"/>
                    </a:cubicBezTo>
                    <a:cubicBezTo>
                      <a:pt x="238" y="7"/>
                      <a:pt x="247" y="6"/>
                      <a:pt x="242" y="3"/>
                    </a:cubicBezTo>
                    <a:cubicBezTo>
                      <a:pt x="237" y="7"/>
                      <a:pt x="240" y="10"/>
                      <a:pt x="234" y="11"/>
                    </a:cubicBezTo>
                    <a:cubicBezTo>
                      <a:pt x="234" y="8"/>
                      <a:pt x="232" y="6"/>
                      <a:pt x="230" y="6"/>
                    </a:cubicBezTo>
                    <a:cubicBezTo>
                      <a:pt x="229" y="8"/>
                      <a:pt x="227" y="11"/>
                      <a:pt x="226" y="5"/>
                    </a:cubicBezTo>
                    <a:cubicBezTo>
                      <a:pt x="220" y="7"/>
                      <a:pt x="230" y="10"/>
                      <a:pt x="224" y="12"/>
                    </a:cubicBezTo>
                    <a:cubicBezTo>
                      <a:pt x="223" y="11"/>
                      <a:pt x="222" y="10"/>
                      <a:pt x="220" y="10"/>
                    </a:cubicBezTo>
                    <a:cubicBezTo>
                      <a:pt x="223" y="8"/>
                      <a:pt x="223" y="6"/>
                      <a:pt x="221" y="4"/>
                    </a:cubicBezTo>
                    <a:cubicBezTo>
                      <a:pt x="214" y="5"/>
                      <a:pt x="221" y="17"/>
                      <a:pt x="213" y="12"/>
                    </a:cubicBezTo>
                    <a:cubicBezTo>
                      <a:pt x="219" y="11"/>
                      <a:pt x="214" y="9"/>
                      <a:pt x="216" y="4"/>
                    </a:cubicBezTo>
                    <a:cubicBezTo>
                      <a:pt x="212" y="5"/>
                      <a:pt x="207" y="9"/>
                      <a:pt x="205" y="13"/>
                    </a:cubicBezTo>
                    <a:cubicBezTo>
                      <a:pt x="202" y="10"/>
                      <a:pt x="204" y="7"/>
                      <a:pt x="201" y="5"/>
                    </a:cubicBezTo>
                    <a:cubicBezTo>
                      <a:pt x="194" y="9"/>
                      <a:pt x="192" y="14"/>
                      <a:pt x="188" y="12"/>
                    </a:cubicBezTo>
                    <a:cubicBezTo>
                      <a:pt x="191" y="10"/>
                      <a:pt x="183" y="7"/>
                      <a:pt x="188" y="6"/>
                    </a:cubicBezTo>
                    <a:cubicBezTo>
                      <a:pt x="189" y="7"/>
                      <a:pt x="188" y="8"/>
                      <a:pt x="190" y="10"/>
                    </a:cubicBezTo>
                    <a:cubicBezTo>
                      <a:pt x="197" y="2"/>
                      <a:pt x="183" y="7"/>
                      <a:pt x="179" y="4"/>
                    </a:cubicBezTo>
                    <a:cubicBezTo>
                      <a:pt x="174" y="7"/>
                      <a:pt x="174" y="12"/>
                      <a:pt x="169" y="8"/>
                    </a:cubicBezTo>
                    <a:cubicBezTo>
                      <a:pt x="169" y="4"/>
                      <a:pt x="176" y="9"/>
                      <a:pt x="175" y="2"/>
                    </a:cubicBezTo>
                    <a:cubicBezTo>
                      <a:pt x="167" y="6"/>
                      <a:pt x="150" y="5"/>
                      <a:pt x="152" y="18"/>
                    </a:cubicBezTo>
                    <a:cubicBezTo>
                      <a:pt x="155" y="14"/>
                      <a:pt x="157" y="17"/>
                      <a:pt x="160" y="17"/>
                    </a:cubicBezTo>
                    <a:cubicBezTo>
                      <a:pt x="165" y="15"/>
                      <a:pt x="162" y="12"/>
                      <a:pt x="166" y="9"/>
                    </a:cubicBezTo>
                    <a:cubicBezTo>
                      <a:pt x="170" y="13"/>
                      <a:pt x="167" y="16"/>
                      <a:pt x="164" y="19"/>
                    </a:cubicBezTo>
                    <a:cubicBezTo>
                      <a:pt x="159" y="19"/>
                      <a:pt x="153" y="20"/>
                      <a:pt x="148" y="23"/>
                    </a:cubicBezTo>
                    <a:cubicBezTo>
                      <a:pt x="147" y="22"/>
                      <a:pt x="147" y="22"/>
                      <a:pt x="146" y="21"/>
                    </a:cubicBezTo>
                    <a:cubicBezTo>
                      <a:pt x="156" y="14"/>
                      <a:pt x="144" y="12"/>
                      <a:pt x="152" y="7"/>
                    </a:cubicBezTo>
                    <a:cubicBezTo>
                      <a:pt x="146" y="7"/>
                      <a:pt x="146" y="11"/>
                      <a:pt x="140" y="13"/>
                    </a:cubicBezTo>
                    <a:cubicBezTo>
                      <a:pt x="138" y="17"/>
                      <a:pt x="144" y="15"/>
                      <a:pt x="142" y="18"/>
                    </a:cubicBezTo>
                    <a:cubicBezTo>
                      <a:pt x="136" y="18"/>
                      <a:pt x="138" y="21"/>
                      <a:pt x="133" y="25"/>
                    </a:cubicBezTo>
                    <a:cubicBezTo>
                      <a:pt x="131" y="19"/>
                      <a:pt x="127" y="30"/>
                      <a:pt x="125" y="26"/>
                    </a:cubicBezTo>
                    <a:cubicBezTo>
                      <a:pt x="123" y="22"/>
                      <a:pt x="130" y="20"/>
                      <a:pt x="129" y="16"/>
                    </a:cubicBezTo>
                    <a:cubicBezTo>
                      <a:pt x="139" y="21"/>
                      <a:pt x="139" y="4"/>
                      <a:pt x="149" y="6"/>
                    </a:cubicBezTo>
                    <a:cubicBezTo>
                      <a:pt x="143" y="3"/>
                      <a:pt x="136" y="7"/>
                      <a:pt x="130" y="5"/>
                    </a:cubicBezTo>
                    <a:cubicBezTo>
                      <a:pt x="129" y="8"/>
                      <a:pt x="127" y="12"/>
                      <a:pt x="127" y="16"/>
                    </a:cubicBezTo>
                    <a:cubicBezTo>
                      <a:pt x="125" y="14"/>
                      <a:pt x="123" y="14"/>
                      <a:pt x="121" y="15"/>
                    </a:cubicBezTo>
                    <a:cubicBezTo>
                      <a:pt x="119" y="19"/>
                      <a:pt x="128" y="17"/>
                      <a:pt x="126" y="20"/>
                    </a:cubicBezTo>
                    <a:cubicBezTo>
                      <a:pt x="115" y="20"/>
                      <a:pt x="116" y="24"/>
                      <a:pt x="111" y="27"/>
                    </a:cubicBezTo>
                    <a:cubicBezTo>
                      <a:pt x="111" y="22"/>
                      <a:pt x="111" y="17"/>
                      <a:pt x="114" y="13"/>
                    </a:cubicBezTo>
                    <a:cubicBezTo>
                      <a:pt x="118" y="16"/>
                      <a:pt x="116" y="18"/>
                      <a:pt x="119" y="21"/>
                    </a:cubicBezTo>
                    <a:cubicBezTo>
                      <a:pt x="120" y="15"/>
                      <a:pt x="122" y="9"/>
                      <a:pt x="126" y="4"/>
                    </a:cubicBezTo>
                    <a:cubicBezTo>
                      <a:pt x="124" y="1"/>
                      <a:pt x="109" y="1"/>
                      <a:pt x="114" y="8"/>
                    </a:cubicBezTo>
                    <a:cubicBezTo>
                      <a:pt x="114" y="10"/>
                      <a:pt x="109" y="12"/>
                      <a:pt x="106" y="12"/>
                    </a:cubicBezTo>
                    <a:cubicBezTo>
                      <a:pt x="103" y="10"/>
                      <a:pt x="112" y="9"/>
                      <a:pt x="109" y="6"/>
                    </a:cubicBezTo>
                    <a:cubicBezTo>
                      <a:pt x="104" y="8"/>
                      <a:pt x="106" y="3"/>
                      <a:pt x="107" y="1"/>
                    </a:cubicBezTo>
                    <a:cubicBezTo>
                      <a:pt x="103" y="6"/>
                      <a:pt x="93" y="13"/>
                      <a:pt x="86" y="16"/>
                    </a:cubicBezTo>
                    <a:cubicBezTo>
                      <a:pt x="87" y="14"/>
                      <a:pt x="85" y="13"/>
                      <a:pt x="86" y="12"/>
                    </a:cubicBezTo>
                    <a:cubicBezTo>
                      <a:pt x="90" y="7"/>
                      <a:pt x="103" y="8"/>
                      <a:pt x="99" y="0"/>
                    </a:cubicBezTo>
                    <a:cubicBezTo>
                      <a:pt x="94" y="2"/>
                      <a:pt x="96" y="5"/>
                      <a:pt x="92" y="7"/>
                    </a:cubicBezTo>
                    <a:cubicBezTo>
                      <a:pt x="86" y="7"/>
                      <a:pt x="91" y="4"/>
                      <a:pt x="89" y="1"/>
                    </a:cubicBezTo>
                    <a:cubicBezTo>
                      <a:pt x="80" y="5"/>
                      <a:pt x="88" y="11"/>
                      <a:pt x="82" y="15"/>
                    </a:cubicBezTo>
                    <a:cubicBezTo>
                      <a:pt x="78" y="10"/>
                      <a:pt x="73" y="16"/>
                      <a:pt x="70" y="10"/>
                    </a:cubicBezTo>
                    <a:cubicBezTo>
                      <a:pt x="68" y="13"/>
                      <a:pt x="69" y="17"/>
                      <a:pt x="64" y="20"/>
                    </a:cubicBezTo>
                    <a:cubicBezTo>
                      <a:pt x="57" y="12"/>
                      <a:pt x="58" y="16"/>
                      <a:pt x="51" y="12"/>
                    </a:cubicBezTo>
                    <a:cubicBezTo>
                      <a:pt x="52" y="17"/>
                      <a:pt x="49" y="18"/>
                      <a:pt x="44" y="21"/>
                    </a:cubicBezTo>
                    <a:cubicBezTo>
                      <a:pt x="50" y="29"/>
                      <a:pt x="44" y="36"/>
                      <a:pt x="35" y="43"/>
                    </a:cubicBezTo>
                    <a:cubicBezTo>
                      <a:pt x="29" y="38"/>
                      <a:pt x="22" y="43"/>
                      <a:pt x="18" y="49"/>
                    </a:cubicBezTo>
                    <a:cubicBezTo>
                      <a:pt x="13" y="48"/>
                      <a:pt x="18" y="44"/>
                      <a:pt x="12" y="42"/>
                    </a:cubicBezTo>
                    <a:cubicBezTo>
                      <a:pt x="11" y="46"/>
                      <a:pt x="16" y="67"/>
                      <a:pt x="8" y="58"/>
                    </a:cubicBezTo>
                    <a:cubicBezTo>
                      <a:pt x="7" y="60"/>
                      <a:pt x="0" y="62"/>
                      <a:pt x="5" y="64"/>
                    </a:cubicBezTo>
                    <a:cubicBezTo>
                      <a:pt x="9" y="64"/>
                      <a:pt x="13" y="63"/>
                      <a:pt x="17" y="64"/>
                    </a:cubicBezTo>
                    <a:cubicBezTo>
                      <a:pt x="18" y="60"/>
                      <a:pt x="17" y="56"/>
                      <a:pt x="20" y="52"/>
                    </a:cubicBezTo>
                    <a:cubicBezTo>
                      <a:pt x="22" y="53"/>
                      <a:pt x="24" y="53"/>
                      <a:pt x="25" y="56"/>
                    </a:cubicBezTo>
                    <a:cubicBezTo>
                      <a:pt x="27" y="51"/>
                      <a:pt x="30" y="52"/>
                      <a:pt x="34" y="51"/>
                    </a:cubicBezTo>
                    <a:cubicBezTo>
                      <a:pt x="32" y="48"/>
                      <a:pt x="30" y="49"/>
                      <a:pt x="29" y="47"/>
                    </a:cubicBezTo>
                    <a:cubicBezTo>
                      <a:pt x="35" y="41"/>
                      <a:pt x="36" y="47"/>
                      <a:pt x="40" y="40"/>
                    </a:cubicBezTo>
                    <a:cubicBezTo>
                      <a:pt x="43" y="44"/>
                      <a:pt x="49" y="46"/>
                      <a:pt x="56" y="46"/>
                    </a:cubicBezTo>
                    <a:cubicBezTo>
                      <a:pt x="46" y="53"/>
                      <a:pt x="60" y="57"/>
                      <a:pt x="51" y="64"/>
                    </a:cubicBezTo>
                    <a:cubicBezTo>
                      <a:pt x="57" y="73"/>
                      <a:pt x="65" y="66"/>
                      <a:pt x="71" y="69"/>
                    </a:cubicBezTo>
                    <a:cubicBezTo>
                      <a:pt x="69" y="66"/>
                      <a:pt x="67" y="67"/>
                      <a:pt x="65" y="63"/>
                    </a:cubicBezTo>
                    <a:cubicBezTo>
                      <a:pt x="66" y="61"/>
                      <a:pt x="66" y="59"/>
                      <a:pt x="68" y="58"/>
                    </a:cubicBezTo>
                    <a:cubicBezTo>
                      <a:pt x="70" y="60"/>
                      <a:pt x="69" y="62"/>
                      <a:pt x="71" y="63"/>
                    </a:cubicBezTo>
                    <a:cubicBezTo>
                      <a:pt x="72" y="64"/>
                      <a:pt x="78" y="62"/>
                      <a:pt x="76" y="59"/>
                    </a:cubicBezTo>
                    <a:cubicBezTo>
                      <a:pt x="75" y="59"/>
                      <a:pt x="81" y="47"/>
                      <a:pt x="86" y="46"/>
                    </a:cubicBezTo>
                    <a:cubicBezTo>
                      <a:pt x="84" y="48"/>
                      <a:pt x="83" y="50"/>
                      <a:pt x="83" y="52"/>
                    </a:cubicBezTo>
                    <a:cubicBezTo>
                      <a:pt x="86" y="51"/>
                      <a:pt x="92" y="50"/>
                      <a:pt x="91" y="55"/>
                    </a:cubicBezTo>
                    <a:cubicBezTo>
                      <a:pt x="94" y="52"/>
                      <a:pt x="98" y="50"/>
                      <a:pt x="101" y="51"/>
                    </a:cubicBezTo>
                    <a:cubicBezTo>
                      <a:pt x="101" y="52"/>
                      <a:pt x="102" y="53"/>
                      <a:pt x="101" y="54"/>
                    </a:cubicBezTo>
                    <a:cubicBezTo>
                      <a:pt x="96" y="55"/>
                      <a:pt x="91" y="54"/>
                      <a:pt x="85" y="59"/>
                    </a:cubicBezTo>
                    <a:cubicBezTo>
                      <a:pt x="85" y="58"/>
                      <a:pt x="85" y="53"/>
                      <a:pt x="82" y="55"/>
                    </a:cubicBezTo>
                    <a:cubicBezTo>
                      <a:pt x="85" y="62"/>
                      <a:pt x="73" y="61"/>
                      <a:pt x="75" y="69"/>
                    </a:cubicBezTo>
                    <a:cubicBezTo>
                      <a:pt x="79" y="65"/>
                      <a:pt x="82" y="74"/>
                      <a:pt x="86" y="69"/>
                    </a:cubicBezTo>
                    <a:cubicBezTo>
                      <a:pt x="90" y="67"/>
                      <a:pt x="84" y="64"/>
                      <a:pt x="86" y="62"/>
                    </a:cubicBezTo>
                    <a:cubicBezTo>
                      <a:pt x="88" y="61"/>
                      <a:pt x="89" y="60"/>
                      <a:pt x="90" y="61"/>
                    </a:cubicBezTo>
                    <a:cubicBezTo>
                      <a:pt x="93" y="63"/>
                      <a:pt x="88" y="65"/>
                      <a:pt x="90" y="67"/>
                    </a:cubicBezTo>
                    <a:cubicBezTo>
                      <a:pt x="92" y="66"/>
                      <a:pt x="93" y="70"/>
                      <a:pt x="96" y="65"/>
                    </a:cubicBezTo>
                    <a:cubicBezTo>
                      <a:pt x="94" y="64"/>
                      <a:pt x="93" y="62"/>
                      <a:pt x="91" y="60"/>
                    </a:cubicBezTo>
                    <a:cubicBezTo>
                      <a:pt x="93" y="59"/>
                      <a:pt x="93" y="57"/>
                      <a:pt x="94" y="56"/>
                    </a:cubicBezTo>
                    <a:cubicBezTo>
                      <a:pt x="96" y="62"/>
                      <a:pt x="99" y="56"/>
                      <a:pt x="101" y="60"/>
                    </a:cubicBezTo>
                    <a:cubicBezTo>
                      <a:pt x="98" y="64"/>
                      <a:pt x="97" y="57"/>
                      <a:pt x="94" y="61"/>
                    </a:cubicBezTo>
                    <a:cubicBezTo>
                      <a:pt x="100" y="64"/>
                      <a:pt x="97" y="67"/>
                      <a:pt x="98" y="71"/>
                    </a:cubicBezTo>
                    <a:cubicBezTo>
                      <a:pt x="105" y="68"/>
                      <a:pt x="100" y="63"/>
                      <a:pt x="104" y="59"/>
                    </a:cubicBezTo>
                    <a:cubicBezTo>
                      <a:pt x="107" y="57"/>
                      <a:pt x="109" y="64"/>
                      <a:pt x="112" y="63"/>
                    </a:cubicBezTo>
                    <a:cubicBezTo>
                      <a:pt x="114" y="59"/>
                      <a:pt x="118" y="57"/>
                      <a:pt x="112" y="54"/>
                    </a:cubicBezTo>
                    <a:cubicBezTo>
                      <a:pt x="115" y="51"/>
                      <a:pt x="120" y="47"/>
                      <a:pt x="124" y="49"/>
                    </a:cubicBezTo>
                    <a:cubicBezTo>
                      <a:pt x="117" y="54"/>
                      <a:pt x="118" y="60"/>
                      <a:pt x="114" y="66"/>
                    </a:cubicBezTo>
                    <a:cubicBezTo>
                      <a:pt x="111" y="60"/>
                      <a:pt x="96" y="73"/>
                      <a:pt x="104" y="74"/>
                    </a:cubicBezTo>
                    <a:cubicBezTo>
                      <a:pt x="103" y="70"/>
                      <a:pt x="109" y="75"/>
                      <a:pt x="112" y="69"/>
                    </a:cubicBezTo>
                    <a:cubicBezTo>
                      <a:pt x="115" y="75"/>
                      <a:pt x="123" y="71"/>
                      <a:pt x="131" y="76"/>
                    </a:cubicBezTo>
                    <a:cubicBezTo>
                      <a:pt x="136" y="74"/>
                      <a:pt x="133" y="71"/>
                      <a:pt x="134" y="68"/>
                    </a:cubicBezTo>
                    <a:cubicBezTo>
                      <a:pt x="136" y="69"/>
                      <a:pt x="138" y="65"/>
                      <a:pt x="140" y="69"/>
                    </a:cubicBezTo>
                    <a:cubicBezTo>
                      <a:pt x="143" y="65"/>
                      <a:pt x="143" y="65"/>
                      <a:pt x="147" y="64"/>
                    </a:cubicBezTo>
                    <a:cubicBezTo>
                      <a:pt x="145" y="58"/>
                      <a:pt x="142" y="67"/>
                      <a:pt x="140" y="64"/>
                    </a:cubicBezTo>
                    <a:cubicBezTo>
                      <a:pt x="137" y="61"/>
                      <a:pt x="137" y="59"/>
                      <a:pt x="138" y="57"/>
                    </a:cubicBezTo>
                    <a:cubicBezTo>
                      <a:pt x="142" y="56"/>
                      <a:pt x="145" y="61"/>
                      <a:pt x="150" y="56"/>
                    </a:cubicBezTo>
                    <a:cubicBezTo>
                      <a:pt x="146" y="52"/>
                      <a:pt x="148" y="49"/>
                      <a:pt x="151" y="46"/>
                    </a:cubicBezTo>
                    <a:cubicBezTo>
                      <a:pt x="154" y="49"/>
                      <a:pt x="157" y="43"/>
                      <a:pt x="160" y="44"/>
                    </a:cubicBezTo>
                    <a:cubicBezTo>
                      <a:pt x="161" y="45"/>
                      <a:pt x="160" y="47"/>
                      <a:pt x="160" y="48"/>
                    </a:cubicBezTo>
                    <a:cubicBezTo>
                      <a:pt x="157" y="52"/>
                      <a:pt x="154" y="50"/>
                      <a:pt x="151" y="51"/>
                    </a:cubicBezTo>
                    <a:cubicBezTo>
                      <a:pt x="154" y="59"/>
                      <a:pt x="144" y="65"/>
                      <a:pt x="147" y="73"/>
                    </a:cubicBezTo>
                    <a:cubicBezTo>
                      <a:pt x="143" y="73"/>
                      <a:pt x="140" y="68"/>
                      <a:pt x="136" y="72"/>
                    </a:cubicBezTo>
                    <a:cubicBezTo>
                      <a:pt x="140" y="79"/>
                      <a:pt x="149" y="71"/>
                      <a:pt x="150" y="77"/>
                    </a:cubicBezTo>
                    <a:cubicBezTo>
                      <a:pt x="157" y="75"/>
                      <a:pt x="157" y="70"/>
                      <a:pt x="162" y="64"/>
                    </a:cubicBezTo>
                    <a:cubicBezTo>
                      <a:pt x="163" y="66"/>
                      <a:pt x="165" y="65"/>
                      <a:pt x="166" y="67"/>
                    </a:cubicBezTo>
                    <a:cubicBezTo>
                      <a:pt x="165" y="71"/>
                      <a:pt x="161" y="69"/>
                      <a:pt x="161" y="72"/>
                    </a:cubicBezTo>
                    <a:cubicBezTo>
                      <a:pt x="163" y="76"/>
                      <a:pt x="166" y="72"/>
                      <a:pt x="169" y="75"/>
                    </a:cubicBezTo>
                    <a:cubicBezTo>
                      <a:pt x="175" y="71"/>
                      <a:pt x="166" y="64"/>
                      <a:pt x="167" y="62"/>
                    </a:cubicBezTo>
                    <a:cubicBezTo>
                      <a:pt x="169" y="61"/>
                      <a:pt x="170" y="62"/>
                      <a:pt x="171" y="63"/>
                    </a:cubicBezTo>
                    <a:cubicBezTo>
                      <a:pt x="173" y="68"/>
                      <a:pt x="172" y="72"/>
                      <a:pt x="177" y="76"/>
                    </a:cubicBezTo>
                    <a:cubicBezTo>
                      <a:pt x="180" y="76"/>
                      <a:pt x="182" y="72"/>
                      <a:pt x="184" y="78"/>
                    </a:cubicBezTo>
                    <a:cubicBezTo>
                      <a:pt x="187" y="73"/>
                      <a:pt x="190" y="78"/>
                      <a:pt x="189" y="81"/>
                    </a:cubicBezTo>
                    <a:cubicBezTo>
                      <a:pt x="195" y="71"/>
                      <a:pt x="202" y="78"/>
                      <a:pt x="204" y="70"/>
                    </a:cubicBezTo>
                    <a:cubicBezTo>
                      <a:pt x="202" y="67"/>
                      <a:pt x="200" y="69"/>
                      <a:pt x="198" y="65"/>
                    </a:cubicBezTo>
                    <a:cubicBezTo>
                      <a:pt x="204" y="64"/>
                      <a:pt x="201" y="62"/>
                      <a:pt x="204" y="58"/>
                    </a:cubicBezTo>
                    <a:cubicBezTo>
                      <a:pt x="204" y="64"/>
                      <a:pt x="210" y="59"/>
                      <a:pt x="213" y="61"/>
                    </a:cubicBezTo>
                    <a:cubicBezTo>
                      <a:pt x="213" y="64"/>
                      <a:pt x="208" y="64"/>
                      <a:pt x="205" y="64"/>
                    </a:cubicBezTo>
                    <a:cubicBezTo>
                      <a:pt x="207" y="69"/>
                      <a:pt x="203" y="73"/>
                      <a:pt x="203" y="78"/>
                    </a:cubicBezTo>
                    <a:cubicBezTo>
                      <a:pt x="209" y="73"/>
                      <a:pt x="209" y="80"/>
                      <a:pt x="215" y="79"/>
                    </a:cubicBezTo>
                    <a:cubicBezTo>
                      <a:pt x="216" y="75"/>
                      <a:pt x="211" y="77"/>
                      <a:pt x="213" y="75"/>
                    </a:cubicBezTo>
                    <a:cubicBezTo>
                      <a:pt x="216" y="77"/>
                      <a:pt x="219" y="75"/>
                      <a:pt x="221" y="76"/>
                    </a:cubicBezTo>
                    <a:cubicBezTo>
                      <a:pt x="223" y="77"/>
                      <a:pt x="220" y="78"/>
                      <a:pt x="221" y="80"/>
                    </a:cubicBezTo>
                    <a:cubicBezTo>
                      <a:pt x="225" y="82"/>
                      <a:pt x="228" y="76"/>
                      <a:pt x="229" y="77"/>
                    </a:cubicBezTo>
                    <a:cubicBezTo>
                      <a:pt x="229" y="82"/>
                      <a:pt x="244" y="78"/>
                      <a:pt x="244" y="84"/>
                    </a:cubicBezTo>
                    <a:cubicBezTo>
                      <a:pt x="249" y="80"/>
                      <a:pt x="255" y="79"/>
                      <a:pt x="259" y="82"/>
                    </a:cubicBezTo>
                    <a:cubicBezTo>
                      <a:pt x="263" y="79"/>
                      <a:pt x="269" y="76"/>
                      <a:pt x="268" y="72"/>
                    </a:cubicBezTo>
                    <a:cubicBezTo>
                      <a:pt x="268" y="73"/>
                      <a:pt x="269" y="73"/>
                      <a:pt x="270" y="73"/>
                    </a:cubicBezTo>
                    <a:cubicBezTo>
                      <a:pt x="266" y="77"/>
                      <a:pt x="272" y="82"/>
                      <a:pt x="274" y="83"/>
                    </a:cubicBezTo>
                    <a:cubicBezTo>
                      <a:pt x="274" y="79"/>
                      <a:pt x="284" y="87"/>
                      <a:pt x="284" y="79"/>
                    </a:cubicBezTo>
                    <a:cubicBezTo>
                      <a:pt x="289" y="84"/>
                      <a:pt x="296" y="83"/>
                      <a:pt x="302" y="82"/>
                    </a:cubicBezTo>
                    <a:cubicBezTo>
                      <a:pt x="300" y="78"/>
                      <a:pt x="296" y="79"/>
                      <a:pt x="299" y="75"/>
                    </a:cubicBezTo>
                    <a:cubicBezTo>
                      <a:pt x="298" y="81"/>
                      <a:pt x="304" y="77"/>
                      <a:pt x="306" y="77"/>
                    </a:cubicBezTo>
                    <a:cubicBezTo>
                      <a:pt x="303" y="84"/>
                      <a:pt x="321" y="74"/>
                      <a:pt x="318" y="84"/>
                    </a:cubicBezTo>
                    <a:cubicBezTo>
                      <a:pt x="314" y="77"/>
                      <a:pt x="310" y="84"/>
                      <a:pt x="305" y="83"/>
                    </a:cubicBezTo>
                    <a:cubicBezTo>
                      <a:pt x="305" y="84"/>
                      <a:pt x="306" y="84"/>
                      <a:pt x="305" y="85"/>
                    </a:cubicBezTo>
                    <a:cubicBezTo>
                      <a:pt x="305" y="86"/>
                      <a:pt x="305" y="87"/>
                      <a:pt x="305" y="88"/>
                    </a:cubicBezTo>
                    <a:cubicBezTo>
                      <a:pt x="312" y="84"/>
                      <a:pt x="317" y="85"/>
                      <a:pt x="327" y="86"/>
                    </a:cubicBezTo>
                    <a:cubicBezTo>
                      <a:pt x="337" y="86"/>
                      <a:pt x="354" y="90"/>
                      <a:pt x="362" y="87"/>
                    </a:cubicBezTo>
                    <a:cubicBezTo>
                      <a:pt x="364" y="86"/>
                      <a:pt x="364" y="86"/>
                      <a:pt x="364" y="85"/>
                    </a:cubicBezTo>
                    <a:cubicBezTo>
                      <a:pt x="363" y="84"/>
                      <a:pt x="364" y="84"/>
                      <a:pt x="364" y="85"/>
                    </a:cubicBezTo>
                    <a:cubicBezTo>
                      <a:pt x="364" y="85"/>
                      <a:pt x="365" y="86"/>
                      <a:pt x="365" y="86"/>
                    </a:cubicBezTo>
                    <a:cubicBezTo>
                      <a:pt x="372" y="93"/>
                      <a:pt x="389" y="81"/>
                      <a:pt x="387" y="91"/>
                    </a:cubicBezTo>
                    <a:cubicBezTo>
                      <a:pt x="387" y="87"/>
                      <a:pt x="400" y="85"/>
                      <a:pt x="399" y="90"/>
                    </a:cubicBezTo>
                    <a:cubicBezTo>
                      <a:pt x="413" y="85"/>
                      <a:pt x="426" y="87"/>
                      <a:pt x="439" y="90"/>
                    </a:cubicBezTo>
                    <a:cubicBezTo>
                      <a:pt x="448" y="88"/>
                      <a:pt x="461" y="85"/>
                      <a:pt x="465" y="91"/>
                    </a:cubicBezTo>
                    <a:cubicBezTo>
                      <a:pt x="464" y="90"/>
                      <a:pt x="465" y="89"/>
                      <a:pt x="466" y="87"/>
                    </a:cubicBezTo>
                    <a:cubicBezTo>
                      <a:pt x="481" y="89"/>
                      <a:pt x="505" y="89"/>
                      <a:pt x="524" y="92"/>
                    </a:cubicBezTo>
                    <a:cubicBezTo>
                      <a:pt x="539" y="86"/>
                      <a:pt x="551" y="95"/>
                      <a:pt x="566" y="89"/>
                    </a:cubicBezTo>
                    <a:cubicBezTo>
                      <a:pt x="569" y="91"/>
                      <a:pt x="572" y="89"/>
                      <a:pt x="575" y="93"/>
                    </a:cubicBezTo>
                    <a:cubicBezTo>
                      <a:pt x="588" y="85"/>
                      <a:pt x="600" y="94"/>
                      <a:pt x="614" y="87"/>
                    </a:cubicBezTo>
                    <a:cubicBezTo>
                      <a:pt x="615" y="88"/>
                      <a:pt x="616" y="90"/>
                      <a:pt x="616" y="91"/>
                    </a:cubicBezTo>
                    <a:cubicBezTo>
                      <a:pt x="625" y="89"/>
                      <a:pt x="634" y="85"/>
                      <a:pt x="641" y="86"/>
                    </a:cubicBezTo>
                    <a:cubicBezTo>
                      <a:pt x="643" y="86"/>
                      <a:pt x="646" y="89"/>
                      <a:pt x="648" y="89"/>
                    </a:cubicBezTo>
                    <a:cubicBezTo>
                      <a:pt x="652" y="89"/>
                      <a:pt x="655" y="84"/>
                      <a:pt x="659" y="85"/>
                    </a:cubicBezTo>
                    <a:cubicBezTo>
                      <a:pt x="661" y="85"/>
                      <a:pt x="662" y="88"/>
                      <a:pt x="665" y="87"/>
                    </a:cubicBezTo>
                    <a:cubicBezTo>
                      <a:pt x="669" y="87"/>
                      <a:pt x="669" y="86"/>
                      <a:pt x="675" y="85"/>
                    </a:cubicBezTo>
                    <a:cubicBezTo>
                      <a:pt x="687" y="81"/>
                      <a:pt x="703" y="89"/>
                      <a:pt x="708" y="79"/>
                    </a:cubicBezTo>
                    <a:cubicBezTo>
                      <a:pt x="708" y="81"/>
                      <a:pt x="709" y="82"/>
                      <a:pt x="712" y="83"/>
                    </a:cubicBezTo>
                    <a:cubicBezTo>
                      <a:pt x="715" y="79"/>
                      <a:pt x="717" y="79"/>
                      <a:pt x="721" y="74"/>
                    </a:cubicBezTo>
                    <a:cubicBezTo>
                      <a:pt x="722" y="77"/>
                      <a:pt x="720" y="79"/>
                      <a:pt x="721" y="81"/>
                    </a:cubicBezTo>
                    <a:cubicBezTo>
                      <a:pt x="728" y="77"/>
                      <a:pt x="735" y="72"/>
                      <a:pt x="736" y="64"/>
                    </a:cubicBezTo>
                    <a:cubicBezTo>
                      <a:pt x="742" y="66"/>
                      <a:pt x="744" y="59"/>
                      <a:pt x="748" y="58"/>
                    </a:cubicBezTo>
                    <a:cubicBezTo>
                      <a:pt x="745" y="56"/>
                      <a:pt x="748" y="50"/>
                      <a:pt x="743" y="51"/>
                    </a:cubicBezTo>
                    <a:cubicBezTo>
                      <a:pt x="742" y="55"/>
                      <a:pt x="745" y="56"/>
                      <a:pt x="744" y="58"/>
                    </a:cubicBezTo>
                    <a:cubicBezTo>
                      <a:pt x="740" y="59"/>
                      <a:pt x="732" y="63"/>
                      <a:pt x="732" y="56"/>
                    </a:cubicBezTo>
                    <a:cubicBezTo>
                      <a:pt x="731" y="61"/>
                      <a:pt x="726" y="59"/>
                      <a:pt x="726" y="62"/>
                    </a:cubicBezTo>
                    <a:cubicBezTo>
                      <a:pt x="733" y="58"/>
                      <a:pt x="727" y="71"/>
                      <a:pt x="730" y="69"/>
                    </a:cubicBezTo>
                    <a:cubicBezTo>
                      <a:pt x="732" y="68"/>
                      <a:pt x="729" y="62"/>
                      <a:pt x="732" y="65"/>
                    </a:cubicBezTo>
                    <a:cubicBezTo>
                      <a:pt x="733" y="68"/>
                      <a:pt x="731" y="70"/>
                      <a:pt x="728" y="72"/>
                    </a:cubicBezTo>
                    <a:cubicBezTo>
                      <a:pt x="727" y="66"/>
                      <a:pt x="723" y="75"/>
                      <a:pt x="721" y="72"/>
                    </a:cubicBezTo>
                    <a:cubicBezTo>
                      <a:pt x="721" y="71"/>
                      <a:pt x="720" y="70"/>
                      <a:pt x="719" y="70"/>
                    </a:cubicBezTo>
                    <a:cubicBezTo>
                      <a:pt x="726" y="65"/>
                      <a:pt x="720" y="62"/>
                      <a:pt x="725" y="56"/>
                    </a:cubicBezTo>
                    <a:cubicBezTo>
                      <a:pt x="732" y="58"/>
                      <a:pt x="730" y="47"/>
                      <a:pt x="736" y="53"/>
                    </a:cubicBezTo>
                    <a:cubicBezTo>
                      <a:pt x="737" y="50"/>
                      <a:pt x="746" y="41"/>
                      <a:pt x="739" y="40"/>
                    </a:cubicBezTo>
                    <a:cubicBezTo>
                      <a:pt x="741" y="41"/>
                      <a:pt x="734" y="48"/>
                      <a:pt x="733" y="43"/>
                    </a:cubicBezTo>
                    <a:cubicBezTo>
                      <a:pt x="729" y="46"/>
                      <a:pt x="726" y="58"/>
                      <a:pt x="720" y="51"/>
                    </a:cubicBezTo>
                    <a:cubicBezTo>
                      <a:pt x="722" y="47"/>
                      <a:pt x="723" y="47"/>
                      <a:pt x="727" y="47"/>
                    </a:cubicBezTo>
                    <a:cubicBezTo>
                      <a:pt x="723" y="44"/>
                      <a:pt x="729" y="42"/>
                      <a:pt x="728" y="39"/>
                    </a:cubicBezTo>
                    <a:cubicBezTo>
                      <a:pt x="724" y="39"/>
                      <a:pt x="725" y="30"/>
                      <a:pt x="730" y="27"/>
                    </a:cubicBezTo>
                    <a:cubicBezTo>
                      <a:pt x="731" y="29"/>
                      <a:pt x="732" y="30"/>
                      <a:pt x="733" y="32"/>
                    </a:cubicBezTo>
                    <a:cubicBezTo>
                      <a:pt x="734" y="31"/>
                      <a:pt x="735" y="31"/>
                      <a:pt x="736" y="30"/>
                    </a:cubicBezTo>
                    <a:cubicBezTo>
                      <a:pt x="737" y="29"/>
                      <a:pt x="736" y="27"/>
                      <a:pt x="736" y="26"/>
                    </a:cubicBezTo>
                    <a:cubicBezTo>
                      <a:pt x="735" y="27"/>
                      <a:pt x="733" y="28"/>
                      <a:pt x="732" y="26"/>
                    </a:cubicBezTo>
                    <a:cubicBezTo>
                      <a:pt x="734" y="22"/>
                      <a:pt x="738" y="21"/>
                      <a:pt x="736" y="17"/>
                    </a:cubicBezTo>
                    <a:cubicBezTo>
                      <a:pt x="733" y="19"/>
                      <a:pt x="734" y="21"/>
                      <a:pt x="730" y="23"/>
                    </a:cubicBezTo>
                    <a:cubicBezTo>
                      <a:pt x="724" y="22"/>
                      <a:pt x="725" y="19"/>
                      <a:pt x="724" y="13"/>
                    </a:cubicBezTo>
                    <a:cubicBezTo>
                      <a:pt x="728" y="14"/>
                      <a:pt x="731" y="16"/>
                      <a:pt x="735" y="14"/>
                    </a:cubicBezTo>
                    <a:cubicBezTo>
                      <a:pt x="732" y="10"/>
                      <a:pt x="725" y="13"/>
                      <a:pt x="725" y="7"/>
                    </a:cubicBezTo>
                    <a:cubicBezTo>
                      <a:pt x="723" y="9"/>
                      <a:pt x="723" y="10"/>
                      <a:pt x="723" y="11"/>
                    </a:cubicBezTo>
                    <a:cubicBezTo>
                      <a:pt x="715" y="0"/>
                      <a:pt x="704" y="15"/>
                      <a:pt x="697" y="8"/>
                    </a:cubicBezTo>
                    <a:cubicBezTo>
                      <a:pt x="692" y="9"/>
                      <a:pt x="697" y="17"/>
                      <a:pt x="693" y="15"/>
                    </a:cubicBezTo>
                    <a:cubicBezTo>
                      <a:pt x="696" y="11"/>
                      <a:pt x="689" y="17"/>
                      <a:pt x="689" y="12"/>
                    </a:cubicBezTo>
                    <a:cubicBezTo>
                      <a:pt x="692" y="10"/>
                      <a:pt x="695" y="8"/>
                      <a:pt x="693" y="6"/>
                    </a:cubicBezTo>
                    <a:cubicBezTo>
                      <a:pt x="687" y="9"/>
                      <a:pt x="689" y="7"/>
                      <a:pt x="689" y="10"/>
                    </a:cubicBezTo>
                    <a:cubicBezTo>
                      <a:pt x="684" y="9"/>
                      <a:pt x="676" y="11"/>
                      <a:pt x="674" y="13"/>
                    </a:cubicBezTo>
                    <a:cubicBezTo>
                      <a:pt x="672" y="12"/>
                      <a:pt x="672" y="10"/>
                      <a:pt x="672" y="9"/>
                    </a:cubicBezTo>
                    <a:cubicBezTo>
                      <a:pt x="668" y="10"/>
                      <a:pt x="664" y="10"/>
                      <a:pt x="660" y="10"/>
                    </a:cubicBezTo>
                    <a:cubicBezTo>
                      <a:pt x="661" y="11"/>
                      <a:pt x="658" y="13"/>
                      <a:pt x="658" y="15"/>
                    </a:cubicBezTo>
                    <a:cubicBezTo>
                      <a:pt x="658" y="8"/>
                      <a:pt x="656" y="16"/>
                      <a:pt x="654" y="14"/>
                    </a:cubicBezTo>
                    <a:cubicBezTo>
                      <a:pt x="654" y="13"/>
                      <a:pt x="653" y="13"/>
                      <a:pt x="652" y="12"/>
                    </a:cubicBezTo>
                    <a:cubicBezTo>
                      <a:pt x="654" y="11"/>
                      <a:pt x="655" y="12"/>
                      <a:pt x="657" y="10"/>
                    </a:cubicBezTo>
                    <a:cubicBezTo>
                      <a:pt x="653" y="8"/>
                      <a:pt x="643" y="5"/>
                      <a:pt x="644" y="13"/>
                    </a:cubicBezTo>
                    <a:cubicBezTo>
                      <a:pt x="645" y="12"/>
                      <a:pt x="648" y="11"/>
                      <a:pt x="646" y="13"/>
                    </a:cubicBezTo>
                    <a:cubicBezTo>
                      <a:pt x="642" y="15"/>
                      <a:pt x="644" y="12"/>
                      <a:pt x="642" y="9"/>
                    </a:cubicBezTo>
                    <a:cubicBezTo>
                      <a:pt x="638" y="11"/>
                      <a:pt x="631" y="8"/>
                      <a:pt x="630" y="13"/>
                    </a:cubicBezTo>
                    <a:cubicBezTo>
                      <a:pt x="626" y="9"/>
                      <a:pt x="618" y="13"/>
                      <a:pt x="622" y="8"/>
                    </a:cubicBezTo>
                    <a:cubicBezTo>
                      <a:pt x="621" y="9"/>
                      <a:pt x="620" y="8"/>
                      <a:pt x="620" y="7"/>
                    </a:cubicBezTo>
                    <a:cubicBezTo>
                      <a:pt x="617" y="8"/>
                      <a:pt x="619" y="10"/>
                      <a:pt x="618" y="12"/>
                    </a:cubicBezTo>
                    <a:cubicBezTo>
                      <a:pt x="617" y="10"/>
                      <a:pt x="615" y="12"/>
                      <a:pt x="614" y="11"/>
                    </a:cubicBezTo>
                    <a:cubicBezTo>
                      <a:pt x="616" y="10"/>
                      <a:pt x="618" y="8"/>
                      <a:pt x="616" y="6"/>
                    </a:cubicBezTo>
                    <a:cubicBezTo>
                      <a:pt x="611" y="7"/>
                      <a:pt x="607" y="11"/>
                      <a:pt x="600" y="9"/>
                    </a:cubicBezTo>
                    <a:cubicBezTo>
                      <a:pt x="601" y="9"/>
                      <a:pt x="607" y="9"/>
                      <a:pt x="604" y="6"/>
                    </a:cubicBezTo>
                    <a:cubicBezTo>
                      <a:pt x="601" y="6"/>
                      <a:pt x="595" y="6"/>
                      <a:pt x="594" y="11"/>
                    </a:cubicBezTo>
                    <a:cubicBezTo>
                      <a:pt x="589" y="4"/>
                      <a:pt x="584" y="11"/>
                      <a:pt x="580" y="12"/>
                    </a:cubicBezTo>
                    <a:cubicBezTo>
                      <a:pt x="582" y="11"/>
                      <a:pt x="583" y="9"/>
                      <a:pt x="582" y="7"/>
                    </a:cubicBezTo>
                    <a:cubicBezTo>
                      <a:pt x="578" y="12"/>
                      <a:pt x="581" y="4"/>
                      <a:pt x="578" y="7"/>
                    </a:cubicBezTo>
                    <a:cubicBezTo>
                      <a:pt x="576" y="11"/>
                      <a:pt x="574" y="9"/>
                      <a:pt x="571" y="7"/>
                    </a:cubicBezTo>
                    <a:cubicBezTo>
                      <a:pt x="566" y="14"/>
                      <a:pt x="564" y="5"/>
                      <a:pt x="559" y="11"/>
                    </a:cubicBezTo>
                    <a:close/>
                    <a:moveTo>
                      <a:pt x="231" y="32"/>
                    </a:moveTo>
                    <a:cubicBezTo>
                      <a:pt x="227" y="31"/>
                      <a:pt x="230" y="31"/>
                      <a:pt x="227" y="28"/>
                    </a:cubicBezTo>
                    <a:cubicBezTo>
                      <a:pt x="231" y="24"/>
                      <a:pt x="236" y="30"/>
                      <a:pt x="231" y="32"/>
                    </a:cubicBezTo>
                    <a:close/>
                    <a:moveTo>
                      <a:pt x="231" y="21"/>
                    </a:moveTo>
                    <a:cubicBezTo>
                      <a:pt x="230" y="21"/>
                      <a:pt x="222" y="23"/>
                      <a:pt x="227" y="23"/>
                    </a:cubicBezTo>
                    <a:cubicBezTo>
                      <a:pt x="228" y="25"/>
                      <a:pt x="222" y="25"/>
                      <a:pt x="221" y="22"/>
                    </a:cubicBezTo>
                    <a:cubicBezTo>
                      <a:pt x="224" y="23"/>
                      <a:pt x="228" y="16"/>
                      <a:pt x="231" y="21"/>
                    </a:cubicBezTo>
                    <a:close/>
                    <a:moveTo>
                      <a:pt x="201" y="36"/>
                    </a:moveTo>
                    <a:cubicBezTo>
                      <a:pt x="201" y="32"/>
                      <a:pt x="207" y="22"/>
                      <a:pt x="209" y="30"/>
                    </a:cubicBezTo>
                    <a:cubicBezTo>
                      <a:pt x="203" y="27"/>
                      <a:pt x="206" y="33"/>
                      <a:pt x="201" y="36"/>
                    </a:cubicBezTo>
                    <a:close/>
                    <a:moveTo>
                      <a:pt x="211" y="26"/>
                    </a:moveTo>
                    <a:cubicBezTo>
                      <a:pt x="213" y="25"/>
                      <a:pt x="213" y="26"/>
                      <a:pt x="212" y="27"/>
                    </a:cubicBezTo>
                    <a:cubicBezTo>
                      <a:pt x="217" y="29"/>
                      <a:pt x="212" y="22"/>
                      <a:pt x="217" y="23"/>
                    </a:cubicBezTo>
                    <a:cubicBezTo>
                      <a:pt x="216" y="26"/>
                      <a:pt x="217" y="30"/>
                      <a:pt x="213" y="32"/>
                    </a:cubicBezTo>
                    <a:cubicBezTo>
                      <a:pt x="212" y="30"/>
                      <a:pt x="212" y="28"/>
                      <a:pt x="211" y="26"/>
                    </a:cubicBezTo>
                    <a:close/>
                    <a:moveTo>
                      <a:pt x="217" y="16"/>
                    </a:moveTo>
                    <a:cubicBezTo>
                      <a:pt x="216" y="19"/>
                      <a:pt x="217" y="19"/>
                      <a:pt x="219" y="18"/>
                    </a:cubicBezTo>
                    <a:cubicBezTo>
                      <a:pt x="220" y="19"/>
                      <a:pt x="219" y="20"/>
                      <a:pt x="220" y="21"/>
                    </a:cubicBezTo>
                    <a:cubicBezTo>
                      <a:pt x="219" y="21"/>
                      <a:pt x="219" y="22"/>
                      <a:pt x="218" y="23"/>
                    </a:cubicBezTo>
                    <a:cubicBezTo>
                      <a:pt x="216" y="20"/>
                      <a:pt x="215" y="21"/>
                      <a:pt x="213" y="19"/>
                    </a:cubicBezTo>
                    <a:cubicBezTo>
                      <a:pt x="214" y="18"/>
                      <a:pt x="215" y="17"/>
                      <a:pt x="217" y="16"/>
                    </a:cubicBezTo>
                    <a:close/>
                    <a:moveTo>
                      <a:pt x="196" y="25"/>
                    </a:moveTo>
                    <a:cubicBezTo>
                      <a:pt x="193" y="27"/>
                      <a:pt x="196" y="29"/>
                      <a:pt x="195" y="31"/>
                    </a:cubicBezTo>
                    <a:cubicBezTo>
                      <a:pt x="193" y="27"/>
                      <a:pt x="186" y="16"/>
                      <a:pt x="180" y="21"/>
                    </a:cubicBezTo>
                    <a:cubicBezTo>
                      <a:pt x="177" y="18"/>
                      <a:pt x="187" y="17"/>
                      <a:pt x="184" y="14"/>
                    </a:cubicBezTo>
                    <a:cubicBezTo>
                      <a:pt x="187" y="17"/>
                      <a:pt x="191" y="19"/>
                      <a:pt x="196" y="25"/>
                    </a:cubicBezTo>
                    <a:close/>
                    <a:moveTo>
                      <a:pt x="181" y="31"/>
                    </a:moveTo>
                    <a:cubicBezTo>
                      <a:pt x="181" y="30"/>
                      <a:pt x="180" y="28"/>
                      <a:pt x="179" y="26"/>
                    </a:cubicBezTo>
                    <a:cubicBezTo>
                      <a:pt x="180" y="26"/>
                      <a:pt x="182" y="25"/>
                      <a:pt x="184" y="24"/>
                    </a:cubicBezTo>
                    <a:cubicBezTo>
                      <a:pt x="187" y="27"/>
                      <a:pt x="184" y="29"/>
                      <a:pt x="181" y="31"/>
                    </a:cubicBezTo>
                    <a:close/>
                    <a:moveTo>
                      <a:pt x="184" y="11"/>
                    </a:moveTo>
                    <a:cubicBezTo>
                      <a:pt x="181" y="15"/>
                      <a:pt x="179" y="12"/>
                      <a:pt x="177" y="15"/>
                    </a:cubicBezTo>
                    <a:cubicBezTo>
                      <a:pt x="172" y="11"/>
                      <a:pt x="183" y="10"/>
                      <a:pt x="180" y="7"/>
                    </a:cubicBezTo>
                    <a:cubicBezTo>
                      <a:pt x="184" y="5"/>
                      <a:pt x="181" y="10"/>
                      <a:pt x="184" y="11"/>
                    </a:cubicBezTo>
                    <a:close/>
                    <a:moveTo>
                      <a:pt x="88" y="30"/>
                    </a:moveTo>
                    <a:cubicBezTo>
                      <a:pt x="87" y="25"/>
                      <a:pt x="93" y="22"/>
                      <a:pt x="97" y="18"/>
                    </a:cubicBezTo>
                    <a:cubicBezTo>
                      <a:pt x="96" y="17"/>
                      <a:pt x="95" y="16"/>
                      <a:pt x="95" y="16"/>
                    </a:cubicBezTo>
                    <a:cubicBezTo>
                      <a:pt x="101" y="18"/>
                      <a:pt x="102" y="25"/>
                      <a:pt x="88" y="30"/>
                    </a:cubicBezTo>
                    <a:close/>
                    <a:moveTo>
                      <a:pt x="74" y="17"/>
                    </a:moveTo>
                    <a:cubicBezTo>
                      <a:pt x="79" y="24"/>
                      <a:pt x="80" y="13"/>
                      <a:pt x="85" y="18"/>
                    </a:cubicBezTo>
                    <a:cubicBezTo>
                      <a:pt x="87" y="24"/>
                      <a:pt x="81" y="35"/>
                      <a:pt x="85" y="38"/>
                    </a:cubicBezTo>
                    <a:cubicBezTo>
                      <a:pt x="86" y="42"/>
                      <a:pt x="80" y="37"/>
                      <a:pt x="79" y="39"/>
                    </a:cubicBezTo>
                    <a:cubicBezTo>
                      <a:pt x="78" y="34"/>
                      <a:pt x="81" y="30"/>
                      <a:pt x="82" y="25"/>
                    </a:cubicBezTo>
                    <a:cubicBezTo>
                      <a:pt x="78" y="21"/>
                      <a:pt x="71" y="28"/>
                      <a:pt x="66" y="23"/>
                    </a:cubicBezTo>
                    <a:cubicBezTo>
                      <a:pt x="69" y="21"/>
                      <a:pt x="72" y="19"/>
                      <a:pt x="74" y="17"/>
                    </a:cubicBezTo>
                    <a:close/>
                    <a:moveTo>
                      <a:pt x="48" y="23"/>
                    </a:moveTo>
                    <a:cubicBezTo>
                      <a:pt x="52" y="17"/>
                      <a:pt x="55" y="22"/>
                      <a:pt x="59" y="18"/>
                    </a:cubicBezTo>
                    <a:cubicBezTo>
                      <a:pt x="56" y="23"/>
                      <a:pt x="53" y="27"/>
                      <a:pt x="51" y="32"/>
                    </a:cubicBezTo>
                    <a:cubicBezTo>
                      <a:pt x="50" y="29"/>
                      <a:pt x="50" y="26"/>
                      <a:pt x="48" y="23"/>
                    </a:cubicBezTo>
                    <a:close/>
                    <a:moveTo>
                      <a:pt x="54" y="40"/>
                    </a:moveTo>
                    <a:cubicBezTo>
                      <a:pt x="56" y="40"/>
                      <a:pt x="58" y="40"/>
                      <a:pt x="59" y="40"/>
                    </a:cubicBezTo>
                    <a:cubicBezTo>
                      <a:pt x="57" y="51"/>
                      <a:pt x="48" y="41"/>
                      <a:pt x="46" y="36"/>
                    </a:cubicBezTo>
                    <a:cubicBezTo>
                      <a:pt x="55" y="39"/>
                      <a:pt x="57" y="20"/>
                      <a:pt x="66" y="25"/>
                    </a:cubicBezTo>
                    <a:cubicBezTo>
                      <a:pt x="63" y="28"/>
                      <a:pt x="64" y="34"/>
                      <a:pt x="58" y="33"/>
                    </a:cubicBezTo>
                    <a:cubicBezTo>
                      <a:pt x="61" y="36"/>
                      <a:pt x="64" y="37"/>
                      <a:pt x="68" y="35"/>
                    </a:cubicBezTo>
                    <a:cubicBezTo>
                      <a:pt x="71" y="32"/>
                      <a:pt x="65" y="34"/>
                      <a:pt x="65" y="30"/>
                    </a:cubicBezTo>
                    <a:cubicBezTo>
                      <a:pt x="67" y="31"/>
                      <a:pt x="71" y="28"/>
                      <a:pt x="74" y="28"/>
                    </a:cubicBezTo>
                    <a:cubicBezTo>
                      <a:pt x="78" y="32"/>
                      <a:pt x="68" y="34"/>
                      <a:pt x="71" y="38"/>
                    </a:cubicBezTo>
                    <a:cubicBezTo>
                      <a:pt x="66" y="38"/>
                      <a:pt x="57" y="41"/>
                      <a:pt x="56" y="35"/>
                    </a:cubicBezTo>
                    <a:cubicBezTo>
                      <a:pt x="55" y="37"/>
                      <a:pt x="56" y="39"/>
                      <a:pt x="54" y="40"/>
                    </a:cubicBezTo>
                    <a:close/>
                    <a:moveTo>
                      <a:pt x="61" y="55"/>
                    </a:moveTo>
                    <a:cubicBezTo>
                      <a:pt x="59" y="55"/>
                      <a:pt x="57" y="53"/>
                      <a:pt x="56" y="51"/>
                    </a:cubicBezTo>
                    <a:cubicBezTo>
                      <a:pt x="63" y="47"/>
                      <a:pt x="63" y="47"/>
                      <a:pt x="64" y="41"/>
                    </a:cubicBezTo>
                    <a:cubicBezTo>
                      <a:pt x="68" y="42"/>
                      <a:pt x="66" y="45"/>
                      <a:pt x="70" y="48"/>
                    </a:cubicBezTo>
                    <a:cubicBezTo>
                      <a:pt x="72" y="45"/>
                      <a:pt x="71" y="41"/>
                      <a:pt x="76" y="38"/>
                    </a:cubicBezTo>
                    <a:cubicBezTo>
                      <a:pt x="76" y="40"/>
                      <a:pt x="77" y="42"/>
                      <a:pt x="79" y="44"/>
                    </a:cubicBezTo>
                    <a:cubicBezTo>
                      <a:pt x="73" y="47"/>
                      <a:pt x="76" y="52"/>
                      <a:pt x="67" y="56"/>
                    </a:cubicBezTo>
                    <a:cubicBezTo>
                      <a:pt x="65" y="54"/>
                      <a:pt x="66" y="52"/>
                      <a:pt x="64" y="50"/>
                    </a:cubicBezTo>
                    <a:cubicBezTo>
                      <a:pt x="62" y="52"/>
                      <a:pt x="63" y="54"/>
                      <a:pt x="61" y="55"/>
                    </a:cubicBezTo>
                    <a:close/>
                    <a:moveTo>
                      <a:pt x="60" y="68"/>
                    </a:moveTo>
                    <a:cubicBezTo>
                      <a:pt x="56" y="66"/>
                      <a:pt x="58" y="66"/>
                      <a:pt x="55" y="61"/>
                    </a:cubicBezTo>
                    <a:cubicBezTo>
                      <a:pt x="57" y="60"/>
                      <a:pt x="58" y="59"/>
                      <a:pt x="60" y="57"/>
                    </a:cubicBezTo>
                    <a:cubicBezTo>
                      <a:pt x="60" y="59"/>
                      <a:pt x="61" y="62"/>
                      <a:pt x="63" y="60"/>
                    </a:cubicBezTo>
                    <a:cubicBezTo>
                      <a:pt x="61" y="62"/>
                      <a:pt x="62" y="64"/>
                      <a:pt x="60" y="68"/>
                    </a:cubicBezTo>
                    <a:close/>
                    <a:moveTo>
                      <a:pt x="95" y="48"/>
                    </a:moveTo>
                    <a:cubicBezTo>
                      <a:pt x="92" y="46"/>
                      <a:pt x="96" y="44"/>
                      <a:pt x="96" y="42"/>
                    </a:cubicBezTo>
                    <a:cubicBezTo>
                      <a:pt x="91" y="39"/>
                      <a:pt x="92" y="44"/>
                      <a:pt x="88" y="46"/>
                    </a:cubicBezTo>
                    <a:cubicBezTo>
                      <a:pt x="87" y="45"/>
                      <a:pt x="86" y="43"/>
                      <a:pt x="85" y="42"/>
                    </a:cubicBezTo>
                    <a:cubicBezTo>
                      <a:pt x="96" y="36"/>
                      <a:pt x="95" y="29"/>
                      <a:pt x="107" y="20"/>
                    </a:cubicBezTo>
                    <a:cubicBezTo>
                      <a:pt x="111" y="23"/>
                      <a:pt x="104" y="32"/>
                      <a:pt x="100" y="27"/>
                    </a:cubicBezTo>
                    <a:cubicBezTo>
                      <a:pt x="100" y="32"/>
                      <a:pt x="99" y="35"/>
                      <a:pt x="101" y="40"/>
                    </a:cubicBezTo>
                    <a:cubicBezTo>
                      <a:pt x="95" y="42"/>
                      <a:pt x="100" y="46"/>
                      <a:pt x="95" y="48"/>
                    </a:cubicBezTo>
                    <a:close/>
                    <a:moveTo>
                      <a:pt x="104" y="52"/>
                    </a:moveTo>
                    <a:cubicBezTo>
                      <a:pt x="105" y="51"/>
                      <a:pt x="107" y="49"/>
                      <a:pt x="109" y="48"/>
                    </a:cubicBezTo>
                    <a:cubicBezTo>
                      <a:pt x="111" y="50"/>
                      <a:pt x="111" y="51"/>
                      <a:pt x="112" y="53"/>
                    </a:cubicBezTo>
                    <a:cubicBezTo>
                      <a:pt x="109" y="55"/>
                      <a:pt x="106" y="55"/>
                      <a:pt x="104" y="52"/>
                    </a:cubicBezTo>
                    <a:close/>
                    <a:moveTo>
                      <a:pt x="127" y="45"/>
                    </a:moveTo>
                    <a:cubicBezTo>
                      <a:pt x="124" y="42"/>
                      <a:pt x="126" y="39"/>
                      <a:pt x="127" y="36"/>
                    </a:cubicBezTo>
                    <a:cubicBezTo>
                      <a:pt x="124" y="36"/>
                      <a:pt x="121" y="35"/>
                      <a:pt x="119" y="35"/>
                    </a:cubicBezTo>
                    <a:cubicBezTo>
                      <a:pt x="117" y="37"/>
                      <a:pt x="119" y="40"/>
                      <a:pt x="115" y="39"/>
                    </a:cubicBezTo>
                    <a:cubicBezTo>
                      <a:pt x="114" y="38"/>
                      <a:pt x="118" y="36"/>
                      <a:pt x="117" y="35"/>
                    </a:cubicBezTo>
                    <a:cubicBezTo>
                      <a:pt x="116" y="32"/>
                      <a:pt x="113" y="35"/>
                      <a:pt x="112" y="33"/>
                    </a:cubicBezTo>
                    <a:cubicBezTo>
                      <a:pt x="113" y="35"/>
                      <a:pt x="113" y="50"/>
                      <a:pt x="105" y="44"/>
                    </a:cubicBezTo>
                    <a:cubicBezTo>
                      <a:pt x="108" y="43"/>
                      <a:pt x="106" y="40"/>
                      <a:pt x="109" y="39"/>
                    </a:cubicBezTo>
                    <a:cubicBezTo>
                      <a:pt x="107" y="38"/>
                      <a:pt x="105" y="37"/>
                      <a:pt x="103" y="38"/>
                    </a:cubicBezTo>
                    <a:cubicBezTo>
                      <a:pt x="106" y="25"/>
                      <a:pt x="120" y="33"/>
                      <a:pt x="128" y="31"/>
                    </a:cubicBezTo>
                    <a:cubicBezTo>
                      <a:pt x="132" y="36"/>
                      <a:pt x="133" y="41"/>
                      <a:pt x="127" y="45"/>
                    </a:cubicBezTo>
                    <a:close/>
                    <a:moveTo>
                      <a:pt x="132" y="31"/>
                    </a:moveTo>
                    <a:cubicBezTo>
                      <a:pt x="140" y="27"/>
                      <a:pt x="141" y="24"/>
                      <a:pt x="145" y="22"/>
                    </a:cubicBezTo>
                    <a:cubicBezTo>
                      <a:pt x="146" y="25"/>
                      <a:pt x="143" y="34"/>
                      <a:pt x="139" y="30"/>
                    </a:cubicBezTo>
                    <a:cubicBezTo>
                      <a:pt x="134" y="34"/>
                      <a:pt x="139" y="39"/>
                      <a:pt x="136" y="43"/>
                    </a:cubicBezTo>
                    <a:cubicBezTo>
                      <a:pt x="133" y="39"/>
                      <a:pt x="135" y="35"/>
                      <a:pt x="132" y="31"/>
                    </a:cubicBezTo>
                    <a:close/>
                    <a:moveTo>
                      <a:pt x="155" y="26"/>
                    </a:moveTo>
                    <a:cubicBezTo>
                      <a:pt x="161" y="26"/>
                      <a:pt x="164" y="21"/>
                      <a:pt x="171" y="23"/>
                    </a:cubicBezTo>
                    <a:cubicBezTo>
                      <a:pt x="172" y="26"/>
                      <a:pt x="172" y="33"/>
                      <a:pt x="168" y="33"/>
                    </a:cubicBezTo>
                    <a:cubicBezTo>
                      <a:pt x="164" y="30"/>
                      <a:pt x="170" y="28"/>
                      <a:pt x="168" y="26"/>
                    </a:cubicBezTo>
                    <a:cubicBezTo>
                      <a:pt x="167" y="25"/>
                      <a:pt x="166" y="25"/>
                      <a:pt x="165" y="24"/>
                    </a:cubicBezTo>
                    <a:cubicBezTo>
                      <a:pt x="162" y="28"/>
                      <a:pt x="162" y="31"/>
                      <a:pt x="158" y="35"/>
                    </a:cubicBezTo>
                    <a:cubicBezTo>
                      <a:pt x="154" y="31"/>
                      <a:pt x="159" y="29"/>
                      <a:pt x="155" y="26"/>
                    </a:cubicBezTo>
                    <a:close/>
                    <a:moveTo>
                      <a:pt x="149" y="42"/>
                    </a:moveTo>
                    <a:cubicBezTo>
                      <a:pt x="148" y="39"/>
                      <a:pt x="151" y="38"/>
                      <a:pt x="148" y="35"/>
                    </a:cubicBezTo>
                    <a:cubicBezTo>
                      <a:pt x="150" y="34"/>
                      <a:pt x="152" y="35"/>
                      <a:pt x="154" y="33"/>
                    </a:cubicBezTo>
                    <a:cubicBezTo>
                      <a:pt x="157" y="36"/>
                      <a:pt x="153" y="39"/>
                      <a:pt x="149" y="42"/>
                    </a:cubicBezTo>
                    <a:close/>
                    <a:moveTo>
                      <a:pt x="134" y="63"/>
                    </a:moveTo>
                    <a:cubicBezTo>
                      <a:pt x="137" y="68"/>
                      <a:pt x="128" y="66"/>
                      <a:pt x="130" y="70"/>
                    </a:cubicBezTo>
                    <a:cubicBezTo>
                      <a:pt x="126" y="67"/>
                      <a:pt x="126" y="57"/>
                      <a:pt x="127" y="52"/>
                    </a:cubicBezTo>
                    <a:cubicBezTo>
                      <a:pt x="134" y="49"/>
                      <a:pt x="143" y="49"/>
                      <a:pt x="143" y="40"/>
                    </a:cubicBezTo>
                    <a:cubicBezTo>
                      <a:pt x="149" y="41"/>
                      <a:pt x="144" y="47"/>
                      <a:pt x="145" y="50"/>
                    </a:cubicBezTo>
                    <a:cubicBezTo>
                      <a:pt x="138" y="46"/>
                      <a:pt x="123" y="64"/>
                      <a:pt x="134" y="63"/>
                    </a:cubicBezTo>
                    <a:close/>
                    <a:moveTo>
                      <a:pt x="170" y="42"/>
                    </a:moveTo>
                    <a:cubicBezTo>
                      <a:pt x="168" y="40"/>
                      <a:pt x="164" y="38"/>
                      <a:pt x="160" y="41"/>
                    </a:cubicBezTo>
                    <a:cubicBezTo>
                      <a:pt x="158" y="33"/>
                      <a:pt x="172" y="39"/>
                      <a:pt x="174" y="29"/>
                    </a:cubicBezTo>
                    <a:cubicBezTo>
                      <a:pt x="174" y="33"/>
                      <a:pt x="175" y="37"/>
                      <a:pt x="180" y="32"/>
                    </a:cubicBezTo>
                    <a:cubicBezTo>
                      <a:pt x="186" y="42"/>
                      <a:pt x="170" y="33"/>
                      <a:pt x="170" y="42"/>
                    </a:cubicBezTo>
                    <a:close/>
                    <a:moveTo>
                      <a:pt x="189" y="32"/>
                    </a:moveTo>
                    <a:cubicBezTo>
                      <a:pt x="190" y="35"/>
                      <a:pt x="189" y="39"/>
                      <a:pt x="185" y="39"/>
                    </a:cubicBezTo>
                    <a:cubicBezTo>
                      <a:pt x="184" y="36"/>
                      <a:pt x="186" y="32"/>
                      <a:pt x="189" y="32"/>
                    </a:cubicBezTo>
                    <a:close/>
                    <a:moveTo>
                      <a:pt x="159" y="58"/>
                    </a:moveTo>
                    <a:cubicBezTo>
                      <a:pt x="164" y="58"/>
                      <a:pt x="165" y="48"/>
                      <a:pt x="170" y="54"/>
                    </a:cubicBezTo>
                    <a:cubicBezTo>
                      <a:pt x="165" y="53"/>
                      <a:pt x="164" y="65"/>
                      <a:pt x="159" y="58"/>
                    </a:cubicBezTo>
                    <a:close/>
                    <a:moveTo>
                      <a:pt x="173" y="58"/>
                    </a:moveTo>
                    <a:cubicBezTo>
                      <a:pt x="171" y="55"/>
                      <a:pt x="177" y="53"/>
                      <a:pt x="172" y="49"/>
                    </a:cubicBezTo>
                    <a:cubicBezTo>
                      <a:pt x="174" y="48"/>
                      <a:pt x="175" y="47"/>
                      <a:pt x="174" y="46"/>
                    </a:cubicBezTo>
                    <a:cubicBezTo>
                      <a:pt x="176" y="45"/>
                      <a:pt x="176" y="46"/>
                      <a:pt x="175" y="47"/>
                    </a:cubicBezTo>
                    <a:cubicBezTo>
                      <a:pt x="177" y="49"/>
                      <a:pt x="178" y="49"/>
                      <a:pt x="180" y="48"/>
                    </a:cubicBezTo>
                    <a:cubicBezTo>
                      <a:pt x="181" y="50"/>
                      <a:pt x="179" y="50"/>
                      <a:pt x="179" y="49"/>
                    </a:cubicBezTo>
                    <a:cubicBezTo>
                      <a:pt x="174" y="52"/>
                      <a:pt x="178" y="55"/>
                      <a:pt x="173" y="58"/>
                    </a:cubicBezTo>
                    <a:close/>
                    <a:moveTo>
                      <a:pt x="194" y="38"/>
                    </a:moveTo>
                    <a:cubicBezTo>
                      <a:pt x="197" y="42"/>
                      <a:pt x="189" y="43"/>
                      <a:pt x="196" y="45"/>
                    </a:cubicBezTo>
                    <a:cubicBezTo>
                      <a:pt x="193" y="47"/>
                      <a:pt x="192" y="48"/>
                      <a:pt x="194" y="50"/>
                    </a:cubicBezTo>
                    <a:cubicBezTo>
                      <a:pt x="188" y="49"/>
                      <a:pt x="190" y="41"/>
                      <a:pt x="194" y="38"/>
                    </a:cubicBezTo>
                    <a:close/>
                    <a:moveTo>
                      <a:pt x="182" y="60"/>
                    </a:moveTo>
                    <a:cubicBezTo>
                      <a:pt x="180" y="58"/>
                      <a:pt x="181" y="57"/>
                      <a:pt x="180" y="56"/>
                    </a:cubicBezTo>
                    <a:cubicBezTo>
                      <a:pt x="183" y="54"/>
                      <a:pt x="187" y="53"/>
                      <a:pt x="189" y="56"/>
                    </a:cubicBezTo>
                    <a:cubicBezTo>
                      <a:pt x="187" y="59"/>
                      <a:pt x="185" y="56"/>
                      <a:pt x="182" y="60"/>
                    </a:cubicBezTo>
                    <a:close/>
                    <a:moveTo>
                      <a:pt x="201" y="43"/>
                    </a:moveTo>
                    <a:cubicBezTo>
                      <a:pt x="203" y="39"/>
                      <a:pt x="207" y="38"/>
                      <a:pt x="211" y="35"/>
                    </a:cubicBezTo>
                    <a:cubicBezTo>
                      <a:pt x="214" y="42"/>
                      <a:pt x="205" y="42"/>
                      <a:pt x="201" y="43"/>
                    </a:cubicBezTo>
                    <a:close/>
                    <a:moveTo>
                      <a:pt x="197" y="55"/>
                    </a:moveTo>
                    <a:cubicBezTo>
                      <a:pt x="198" y="57"/>
                      <a:pt x="197" y="58"/>
                      <a:pt x="198" y="60"/>
                    </a:cubicBezTo>
                    <a:cubicBezTo>
                      <a:pt x="196" y="61"/>
                      <a:pt x="194" y="58"/>
                      <a:pt x="192" y="61"/>
                    </a:cubicBezTo>
                    <a:cubicBezTo>
                      <a:pt x="190" y="58"/>
                      <a:pt x="194" y="55"/>
                      <a:pt x="197" y="55"/>
                    </a:cubicBezTo>
                    <a:close/>
                    <a:moveTo>
                      <a:pt x="184" y="72"/>
                    </a:moveTo>
                    <a:cubicBezTo>
                      <a:pt x="182" y="70"/>
                      <a:pt x="181" y="68"/>
                      <a:pt x="183" y="66"/>
                    </a:cubicBezTo>
                    <a:cubicBezTo>
                      <a:pt x="188" y="63"/>
                      <a:pt x="191" y="70"/>
                      <a:pt x="196" y="65"/>
                    </a:cubicBezTo>
                    <a:cubicBezTo>
                      <a:pt x="198" y="73"/>
                      <a:pt x="190" y="69"/>
                      <a:pt x="184" y="72"/>
                    </a:cubicBezTo>
                    <a:close/>
                    <a:moveTo>
                      <a:pt x="214" y="36"/>
                    </a:moveTo>
                    <a:cubicBezTo>
                      <a:pt x="216" y="36"/>
                      <a:pt x="218" y="38"/>
                      <a:pt x="217" y="36"/>
                    </a:cubicBezTo>
                    <a:cubicBezTo>
                      <a:pt x="221" y="40"/>
                      <a:pt x="224" y="38"/>
                      <a:pt x="229" y="37"/>
                    </a:cubicBezTo>
                    <a:cubicBezTo>
                      <a:pt x="231" y="43"/>
                      <a:pt x="214" y="41"/>
                      <a:pt x="214" y="36"/>
                    </a:cubicBezTo>
                    <a:close/>
                    <a:moveTo>
                      <a:pt x="225" y="57"/>
                    </a:moveTo>
                    <a:cubicBezTo>
                      <a:pt x="223" y="59"/>
                      <a:pt x="226" y="61"/>
                      <a:pt x="222" y="63"/>
                    </a:cubicBezTo>
                    <a:cubicBezTo>
                      <a:pt x="220" y="61"/>
                      <a:pt x="217" y="62"/>
                      <a:pt x="215" y="59"/>
                    </a:cubicBezTo>
                    <a:cubicBezTo>
                      <a:pt x="218" y="57"/>
                      <a:pt x="214" y="55"/>
                      <a:pt x="218" y="53"/>
                    </a:cubicBezTo>
                    <a:cubicBezTo>
                      <a:pt x="222" y="56"/>
                      <a:pt x="227" y="55"/>
                      <a:pt x="232" y="59"/>
                    </a:cubicBezTo>
                    <a:cubicBezTo>
                      <a:pt x="228" y="61"/>
                      <a:pt x="229" y="58"/>
                      <a:pt x="225" y="57"/>
                    </a:cubicBezTo>
                    <a:close/>
                    <a:moveTo>
                      <a:pt x="224" y="72"/>
                    </a:moveTo>
                    <a:cubicBezTo>
                      <a:pt x="223" y="67"/>
                      <a:pt x="222" y="72"/>
                      <a:pt x="218" y="73"/>
                    </a:cubicBezTo>
                    <a:cubicBezTo>
                      <a:pt x="219" y="67"/>
                      <a:pt x="224" y="66"/>
                      <a:pt x="228" y="63"/>
                    </a:cubicBezTo>
                    <a:cubicBezTo>
                      <a:pt x="229" y="65"/>
                      <a:pt x="228" y="68"/>
                      <a:pt x="227" y="66"/>
                    </a:cubicBezTo>
                    <a:cubicBezTo>
                      <a:pt x="224" y="68"/>
                      <a:pt x="228" y="70"/>
                      <a:pt x="224" y="72"/>
                    </a:cubicBezTo>
                    <a:close/>
                    <a:moveTo>
                      <a:pt x="241" y="73"/>
                    </a:moveTo>
                    <a:cubicBezTo>
                      <a:pt x="240" y="72"/>
                      <a:pt x="242" y="72"/>
                      <a:pt x="242" y="72"/>
                    </a:cubicBezTo>
                    <a:cubicBezTo>
                      <a:pt x="245" y="71"/>
                      <a:pt x="241" y="68"/>
                      <a:pt x="243" y="66"/>
                    </a:cubicBezTo>
                    <a:cubicBezTo>
                      <a:pt x="241" y="65"/>
                      <a:pt x="241" y="68"/>
                      <a:pt x="242" y="69"/>
                    </a:cubicBezTo>
                    <a:cubicBezTo>
                      <a:pt x="239" y="70"/>
                      <a:pt x="239" y="62"/>
                      <a:pt x="242" y="60"/>
                    </a:cubicBezTo>
                    <a:cubicBezTo>
                      <a:pt x="242" y="65"/>
                      <a:pt x="242" y="65"/>
                      <a:pt x="246" y="71"/>
                    </a:cubicBezTo>
                    <a:cubicBezTo>
                      <a:pt x="244" y="73"/>
                      <a:pt x="243" y="72"/>
                      <a:pt x="241" y="73"/>
                    </a:cubicBezTo>
                    <a:close/>
                    <a:moveTo>
                      <a:pt x="251" y="78"/>
                    </a:moveTo>
                    <a:cubicBezTo>
                      <a:pt x="251" y="73"/>
                      <a:pt x="256" y="72"/>
                      <a:pt x="255" y="68"/>
                    </a:cubicBezTo>
                    <a:cubicBezTo>
                      <a:pt x="257" y="68"/>
                      <a:pt x="258" y="76"/>
                      <a:pt x="257" y="79"/>
                    </a:cubicBezTo>
                    <a:cubicBezTo>
                      <a:pt x="254" y="73"/>
                      <a:pt x="255" y="74"/>
                      <a:pt x="251" y="78"/>
                    </a:cubicBezTo>
                    <a:close/>
                    <a:moveTo>
                      <a:pt x="354" y="12"/>
                    </a:moveTo>
                    <a:cubicBezTo>
                      <a:pt x="355" y="11"/>
                      <a:pt x="356" y="13"/>
                      <a:pt x="357" y="13"/>
                    </a:cubicBezTo>
                    <a:cubicBezTo>
                      <a:pt x="359" y="12"/>
                      <a:pt x="358" y="10"/>
                      <a:pt x="361" y="9"/>
                    </a:cubicBezTo>
                    <a:cubicBezTo>
                      <a:pt x="361" y="10"/>
                      <a:pt x="362" y="11"/>
                      <a:pt x="363" y="12"/>
                    </a:cubicBezTo>
                    <a:cubicBezTo>
                      <a:pt x="360" y="13"/>
                      <a:pt x="357" y="15"/>
                      <a:pt x="354" y="12"/>
                    </a:cubicBezTo>
                    <a:close/>
                    <a:moveTo>
                      <a:pt x="716" y="72"/>
                    </a:moveTo>
                    <a:cubicBezTo>
                      <a:pt x="717" y="79"/>
                      <a:pt x="704" y="74"/>
                      <a:pt x="698" y="77"/>
                    </a:cubicBezTo>
                    <a:cubicBezTo>
                      <a:pt x="697" y="72"/>
                      <a:pt x="708" y="74"/>
                      <a:pt x="704" y="69"/>
                    </a:cubicBezTo>
                    <a:cubicBezTo>
                      <a:pt x="707" y="71"/>
                      <a:pt x="711" y="68"/>
                      <a:pt x="714" y="65"/>
                    </a:cubicBezTo>
                    <a:cubicBezTo>
                      <a:pt x="714" y="71"/>
                      <a:pt x="706" y="74"/>
                      <a:pt x="702" y="75"/>
                    </a:cubicBezTo>
                    <a:cubicBezTo>
                      <a:pt x="706" y="77"/>
                      <a:pt x="711" y="73"/>
                      <a:pt x="716" y="72"/>
                    </a:cubicBezTo>
                    <a:close/>
                    <a:moveTo>
                      <a:pt x="717" y="62"/>
                    </a:moveTo>
                    <a:cubicBezTo>
                      <a:pt x="718" y="66"/>
                      <a:pt x="708" y="63"/>
                      <a:pt x="710" y="59"/>
                    </a:cubicBezTo>
                    <a:cubicBezTo>
                      <a:pt x="717" y="63"/>
                      <a:pt x="711" y="54"/>
                      <a:pt x="716" y="51"/>
                    </a:cubicBezTo>
                    <a:cubicBezTo>
                      <a:pt x="722" y="56"/>
                      <a:pt x="711" y="60"/>
                      <a:pt x="717" y="62"/>
                    </a:cubicBezTo>
                    <a:close/>
                    <a:moveTo>
                      <a:pt x="712" y="39"/>
                    </a:moveTo>
                    <a:cubicBezTo>
                      <a:pt x="714" y="43"/>
                      <a:pt x="714" y="33"/>
                      <a:pt x="717" y="39"/>
                    </a:cubicBezTo>
                    <a:cubicBezTo>
                      <a:pt x="712" y="44"/>
                      <a:pt x="711" y="46"/>
                      <a:pt x="706" y="43"/>
                    </a:cubicBezTo>
                    <a:cubicBezTo>
                      <a:pt x="713" y="44"/>
                      <a:pt x="708" y="28"/>
                      <a:pt x="712" y="39"/>
                    </a:cubicBezTo>
                    <a:close/>
                    <a:moveTo>
                      <a:pt x="721" y="30"/>
                    </a:moveTo>
                    <a:cubicBezTo>
                      <a:pt x="717" y="32"/>
                      <a:pt x="712" y="33"/>
                      <a:pt x="708" y="32"/>
                    </a:cubicBezTo>
                    <a:cubicBezTo>
                      <a:pt x="709" y="28"/>
                      <a:pt x="716" y="17"/>
                      <a:pt x="720" y="10"/>
                    </a:cubicBezTo>
                    <a:cubicBezTo>
                      <a:pt x="722" y="17"/>
                      <a:pt x="720" y="21"/>
                      <a:pt x="721" y="30"/>
                    </a:cubicBezTo>
                    <a:close/>
                    <a:moveTo>
                      <a:pt x="716" y="13"/>
                    </a:moveTo>
                    <a:cubicBezTo>
                      <a:pt x="714" y="14"/>
                      <a:pt x="713" y="15"/>
                      <a:pt x="711" y="17"/>
                    </a:cubicBezTo>
                    <a:cubicBezTo>
                      <a:pt x="709" y="11"/>
                      <a:pt x="706" y="17"/>
                      <a:pt x="704" y="13"/>
                    </a:cubicBezTo>
                    <a:cubicBezTo>
                      <a:pt x="708" y="13"/>
                      <a:pt x="713" y="8"/>
                      <a:pt x="716" y="13"/>
                    </a:cubicBezTo>
                    <a:close/>
                  </a:path>
                </a:pathLst>
              </a:custGeom>
              <a:solidFill>
                <a:srgbClr val="5F7797"/>
              </a:solidFill>
              <a:ln>
                <a:noFill/>
              </a:ln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solidFill>
                    <a:prstClr val="black"/>
                  </a:solidFill>
                </a:endParaRPr>
              </a:p>
            </p:txBody>
          </p:sp>
          <p:sp>
            <p:nvSpPr>
              <p:cNvPr id="32" name="Freeform 548"/>
              <p:cNvSpPr>
                <a:spLocks noEditPoints="1"/>
              </p:cNvSpPr>
              <p:nvPr/>
            </p:nvSpPr>
            <p:spPr bwMode="auto">
              <a:xfrm rot="16200000" flipV="1">
                <a:off x="4438472" y="2792487"/>
                <a:ext cx="363777" cy="45719"/>
              </a:xfrm>
              <a:custGeom>
                <a:gdLst>
                  <a:gd name="T0" fmla="*/ 480 w 748"/>
                  <a:gd name="T1" fmla="*/ 13 h 95"/>
                  <a:gd name="T2" fmla="*/ 427 w 748"/>
                  <a:gd name="T3" fmla="*/ 8 h 95"/>
                  <a:gd name="T4" fmla="*/ 366 w 748"/>
                  <a:gd name="T5" fmla="*/ 13 h 95"/>
                  <a:gd name="T6" fmla="*/ 311 w 748"/>
                  <a:gd name="T7" fmla="*/ 15 h 95"/>
                  <a:gd name="T8" fmla="*/ 289 w 748"/>
                  <a:gd name="T9" fmla="*/ 1 h 95"/>
                  <a:gd name="T10" fmla="*/ 234 w 748"/>
                  <a:gd name="T11" fmla="*/ 11 h 95"/>
                  <a:gd name="T12" fmla="*/ 205 w 748"/>
                  <a:gd name="T13" fmla="*/ 13 h 95"/>
                  <a:gd name="T14" fmla="*/ 152 w 748"/>
                  <a:gd name="T15" fmla="*/ 18 h 95"/>
                  <a:gd name="T16" fmla="*/ 142 w 748"/>
                  <a:gd name="T17" fmla="*/ 18 h 95"/>
                  <a:gd name="T18" fmla="*/ 126 w 748"/>
                  <a:gd name="T19" fmla="*/ 20 h 95"/>
                  <a:gd name="T20" fmla="*/ 107 w 748"/>
                  <a:gd name="T21" fmla="*/ 1 h 95"/>
                  <a:gd name="T22" fmla="*/ 64 w 748"/>
                  <a:gd name="T23" fmla="*/ 20 h 95"/>
                  <a:gd name="T24" fmla="*/ 17 w 748"/>
                  <a:gd name="T25" fmla="*/ 64 h 95"/>
                  <a:gd name="T26" fmla="*/ 71 w 748"/>
                  <a:gd name="T27" fmla="*/ 69 h 95"/>
                  <a:gd name="T28" fmla="*/ 101 w 748"/>
                  <a:gd name="T29" fmla="*/ 51 h 95"/>
                  <a:gd name="T30" fmla="*/ 90 w 748"/>
                  <a:gd name="T31" fmla="*/ 67 h 95"/>
                  <a:gd name="T32" fmla="*/ 112 w 748"/>
                  <a:gd name="T33" fmla="*/ 63 h 95"/>
                  <a:gd name="T34" fmla="*/ 140 w 748"/>
                  <a:gd name="T35" fmla="*/ 69 h 95"/>
                  <a:gd name="T36" fmla="*/ 151 w 748"/>
                  <a:gd name="T37" fmla="*/ 51 h 95"/>
                  <a:gd name="T38" fmla="*/ 167 w 748"/>
                  <a:gd name="T39" fmla="*/ 62 h 95"/>
                  <a:gd name="T40" fmla="*/ 213 w 748"/>
                  <a:gd name="T41" fmla="*/ 61 h 95"/>
                  <a:gd name="T42" fmla="*/ 244 w 748"/>
                  <a:gd name="T43" fmla="*/ 84 h 95"/>
                  <a:gd name="T44" fmla="*/ 306 w 748"/>
                  <a:gd name="T45" fmla="*/ 77 h 95"/>
                  <a:gd name="T46" fmla="*/ 364 w 748"/>
                  <a:gd name="T47" fmla="*/ 85 h 95"/>
                  <a:gd name="T48" fmla="*/ 566 w 748"/>
                  <a:gd name="T49" fmla="*/ 89 h 95"/>
                  <a:gd name="T50" fmla="*/ 675 w 748"/>
                  <a:gd name="T51" fmla="*/ 85 h 95"/>
                  <a:gd name="T52" fmla="*/ 744 w 748"/>
                  <a:gd name="T53" fmla="*/ 58 h 95"/>
                  <a:gd name="T54" fmla="*/ 725 w 748"/>
                  <a:gd name="T55" fmla="*/ 56 h 95"/>
                  <a:gd name="T56" fmla="*/ 733 w 748"/>
                  <a:gd name="T57" fmla="*/ 32 h 95"/>
                  <a:gd name="T58" fmla="*/ 725 w 748"/>
                  <a:gd name="T59" fmla="*/ 7 h 95"/>
                  <a:gd name="T60" fmla="*/ 672 w 748"/>
                  <a:gd name="T61" fmla="*/ 9 h 95"/>
                  <a:gd name="T62" fmla="*/ 642 w 748"/>
                  <a:gd name="T63" fmla="*/ 9 h 95"/>
                  <a:gd name="T64" fmla="*/ 604 w 748"/>
                  <a:gd name="T65" fmla="*/ 6 h 95"/>
                  <a:gd name="T66" fmla="*/ 227 w 748"/>
                  <a:gd name="T67" fmla="*/ 28 h 95"/>
                  <a:gd name="T68" fmla="*/ 201 w 748"/>
                  <a:gd name="T69" fmla="*/ 36 h 95"/>
                  <a:gd name="T70" fmla="*/ 220 w 748"/>
                  <a:gd name="T71" fmla="*/ 21 h 95"/>
                  <a:gd name="T72" fmla="*/ 196 w 748"/>
                  <a:gd name="T73" fmla="*/ 25 h 95"/>
                  <a:gd name="T74" fmla="*/ 184 w 748"/>
                  <a:gd name="T75" fmla="*/ 11 h 95"/>
                  <a:gd name="T76" fmla="*/ 79 w 748"/>
                  <a:gd name="T77" fmla="*/ 39 h 95"/>
                  <a:gd name="T78" fmla="*/ 54 w 748"/>
                  <a:gd name="T79" fmla="*/ 40 h 95"/>
                  <a:gd name="T80" fmla="*/ 71 w 748"/>
                  <a:gd name="T81" fmla="*/ 38 h 95"/>
                  <a:gd name="T82" fmla="*/ 79 w 748"/>
                  <a:gd name="T83" fmla="*/ 44 h 95"/>
                  <a:gd name="T84" fmla="*/ 60 w 748"/>
                  <a:gd name="T85" fmla="*/ 68 h 95"/>
                  <a:gd name="T86" fmla="*/ 95 w 748"/>
                  <a:gd name="T87" fmla="*/ 48 h 95"/>
                  <a:gd name="T88" fmla="*/ 115 w 748"/>
                  <a:gd name="T89" fmla="*/ 39 h 95"/>
                  <a:gd name="T90" fmla="*/ 132 w 748"/>
                  <a:gd name="T91" fmla="*/ 31 h 95"/>
                  <a:gd name="T92" fmla="*/ 168 w 748"/>
                  <a:gd name="T93" fmla="*/ 26 h 95"/>
                  <a:gd name="T94" fmla="*/ 134 w 748"/>
                  <a:gd name="T95" fmla="*/ 63 h 95"/>
                  <a:gd name="T96" fmla="*/ 174 w 748"/>
                  <a:gd name="T97" fmla="*/ 29 h 95"/>
                  <a:gd name="T98" fmla="*/ 159 w 748"/>
                  <a:gd name="T99" fmla="*/ 58 h 95"/>
                  <a:gd name="T100" fmla="*/ 194 w 748"/>
                  <a:gd name="T101" fmla="*/ 38 h 95"/>
                  <a:gd name="T102" fmla="*/ 201 w 748"/>
                  <a:gd name="T103" fmla="*/ 43 h 95"/>
                  <a:gd name="T104" fmla="*/ 183 w 748"/>
                  <a:gd name="T105" fmla="*/ 66 h 95"/>
                  <a:gd name="T106" fmla="*/ 222 w 748"/>
                  <a:gd name="T107" fmla="*/ 63 h 95"/>
                  <a:gd name="T108" fmla="*/ 227 w 748"/>
                  <a:gd name="T109" fmla="*/ 66 h 95"/>
                  <a:gd name="T110" fmla="*/ 241 w 748"/>
                  <a:gd name="T111" fmla="*/ 73 h 95"/>
                  <a:gd name="T112" fmla="*/ 363 w 748"/>
                  <a:gd name="T113" fmla="*/ 12 h 95"/>
                  <a:gd name="T114" fmla="*/ 717 w 748"/>
                  <a:gd name="T115" fmla="*/ 62 h 95"/>
                  <a:gd name="T116" fmla="*/ 721 w 748"/>
                  <a:gd name="T117" fmla="*/ 30 h 9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</a:cxnLst>
                <a:rect l="0" t="0" r="r" b="b"/>
                <a:pathLst>
                  <a:path w="748" h="95">
                    <a:moveTo>
                      <a:pt x="559" y="11"/>
                    </a:moveTo>
                    <a:cubicBezTo>
                      <a:pt x="559" y="7"/>
                      <a:pt x="557" y="9"/>
                      <a:pt x="557" y="5"/>
                    </a:cubicBezTo>
                    <a:cubicBezTo>
                      <a:pt x="546" y="13"/>
                      <a:pt x="543" y="8"/>
                      <a:pt x="534" y="8"/>
                    </a:cubicBezTo>
                    <a:cubicBezTo>
                      <a:pt x="537" y="7"/>
                      <a:pt x="541" y="7"/>
                      <a:pt x="539" y="3"/>
                    </a:cubicBezTo>
                    <a:cubicBezTo>
                      <a:pt x="529" y="8"/>
                      <a:pt x="508" y="10"/>
                      <a:pt x="498" y="11"/>
                    </a:cubicBezTo>
                    <a:cubicBezTo>
                      <a:pt x="499" y="11"/>
                      <a:pt x="499" y="9"/>
                      <a:pt x="498" y="8"/>
                    </a:cubicBezTo>
                    <a:cubicBezTo>
                      <a:pt x="491" y="10"/>
                      <a:pt x="491" y="13"/>
                      <a:pt x="485" y="9"/>
                    </a:cubicBezTo>
                    <a:cubicBezTo>
                      <a:pt x="483" y="14"/>
                      <a:pt x="481" y="8"/>
                      <a:pt x="480" y="13"/>
                    </a:cubicBezTo>
                    <a:cubicBezTo>
                      <a:pt x="478" y="10"/>
                      <a:pt x="476" y="12"/>
                      <a:pt x="476" y="9"/>
                    </a:cubicBezTo>
                    <a:cubicBezTo>
                      <a:pt x="473" y="9"/>
                      <a:pt x="470" y="11"/>
                      <a:pt x="467" y="8"/>
                    </a:cubicBezTo>
                    <a:cubicBezTo>
                      <a:pt x="463" y="10"/>
                      <a:pt x="469" y="13"/>
                      <a:pt x="465" y="15"/>
                    </a:cubicBezTo>
                    <a:cubicBezTo>
                      <a:pt x="464" y="14"/>
                      <a:pt x="463" y="13"/>
                      <a:pt x="462" y="13"/>
                    </a:cubicBezTo>
                    <a:cubicBezTo>
                      <a:pt x="463" y="12"/>
                      <a:pt x="464" y="10"/>
                      <a:pt x="462" y="9"/>
                    </a:cubicBezTo>
                    <a:cubicBezTo>
                      <a:pt x="461" y="10"/>
                      <a:pt x="459" y="11"/>
                      <a:pt x="458" y="12"/>
                    </a:cubicBezTo>
                    <a:cubicBezTo>
                      <a:pt x="445" y="2"/>
                      <a:pt x="432" y="14"/>
                      <a:pt x="426" y="14"/>
                    </a:cubicBezTo>
                    <a:cubicBezTo>
                      <a:pt x="422" y="9"/>
                      <a:pt x="428" y="10"/>
                      <a:pt x="427" y="8"/>
                    </a:cubicBezTo>
                    <a:cubicBezTo>
                      <a:pt x="420" y="9"/>
                      <a:pt x="412" y="6"/>
                      <a:pt x="410" y="14"/>
                    </a:cubicBezTo>
                    <a:cubicBezTo>
                      <a:pt x="405" y="6"/>
                      <a:pt x="404" y="18"/>
                      <a:pt x="401" y="13"/>
                    </a:cubicBezTo>
                    <a:cubicBezTo>
                      <a:pt x="400" y="11"/>
                      <a:pt x="406" y="9"/>
                      <a:pt x="402" y="7"/>
                    </a:cubicBezTo>
                    <a:cubicBezTo>
                      <a:pt x="397" y="8"/>
                      <a:pt x="397" y="14"/>
                      <a:pt x="392" y="11"/>
                    </a:cubicBezTo>
                    <a:cubicBezTo>
                      <a:pt x="393" y="10"/>
                      <a:pt x="394" y="9"/>
                      <a:pt x="392" y="7"/>
                    </a:cubicBezTo>
                    <a:cubicBezTo>
                      <a:pt x="386" y="13"/>
                      <a:pt x="381" y="11"/>
                      <a:pt x="375" y="13"/>
                    </a:cubicBezTo>
                    <a:cubicBezTo>
                      <a:pt x="376" y="13"/>
                      <a:pt x="376" y="7"/>
                      <a:pt x="374" y="9"/>
                    </a:cubicBezTo>
                    <a:cubicBezTo>
                      <a:pt x="375" y="12"/>
                      <a:pt x="368" y="13"/>
                      <a:pt x="366" y="13"/>
                    </a:cubicBezTo>
                    <a:cubicBezTo>
                      <a:pt x="370" y="11"/>
                      <a:pt x="369" y="8"/>
                      <a:pt x="370" y="5"/>
                    </a:cubicBezTo>
                    <a:cubicBezTo>
                      <a:pt x="365" y="4"/>
                      <a:pt x="369" y="8"/>
                      <a:pt x="365" y="10"/>
                    </a:cubicBezTo>
                    <a:cubicBezTo>
                      <a:pt x="361" y="4"/>
                      <a:pt x="353" y="5"/>
                      <a:pt x="350" y="11"/>
                    </a:cubicBezTo>
                    <a:cubicBezTo>
                      <a:pt x="346" y="10"/>
                      <a:pt x="340" y="11"/>
                      <a:pt x="338" y="8"/>
                    </a:cubicBezTo>
                    <a:cubicBezTo>
                      <a:pt x="336" y="8"/>
                      <a:pt x="326" y="14"/>
                      <a:pt x="322" y="8"/>
                    </a:cubicBezTo>
                    <a:cubicBezTo>
                      <a:pt x="318" y="9"/>
                      <a:pt x="321" y="12"/>
                      <a:pt x="319" y="14"/>
                    </a:cubicBezTo>
                    <a:cubicBezTo>
                      <a:pt x="317" y="11"/>
                      <a:pt x="315" y="8"/>
                      <a:pt x="315" y="6"/>
                    </a:cubicBezTo>
                    <a:cubicBezTo>
                      <a:pt x="310" y="8"/>
                      <a:pt x="314" y="12"/>
                      <a:pt x="311" y="15"/>
                    </a:cubicBezTo>
                    <a:cubicBezTo>
                      <a:pt x="309" y="12"/>
                      <a:pt x="301" y="15"/>
                      <a:pt x="302" y="11"/>
                    </a:cubicBezTo>
                    <a:cubicBezTo>
                      <a:pt x="304" y="12"/>
                      <a:pt x="311" y="14"/>
                      <a:pt x="310" y="8"/>
                    </a:cubicBezTo>
                    <a:cubicBezTo>
                      <a:pt x="305" y="11"/>
                      <a:pt x="302" y="7"/>
                      <a:pt x="298" y="7"/>
                    </a:cubicBezTo>
                    <a:cubicBezTo>
                      <a:pt x="298" y="11"/>
                      <a:pt x="299" y="8"/>
                      <a:pt x="302" y="9"/>
                    </a:cubicBezTo>
                    <a:cubicBezTo>
                      <a:pt x="298" y="10"/>
                      <a:pt x="297" y="14"/>
                      <a:pt x="295" y="13"/>
                    </a:cubicBezTo>
                    <a:cubicBezTo>
                      <a:pt x="292" y="11"/>
                      <a:pt x="295" y="6"/>
                      <a:pt x="292" y="8"/>
                    </a:cubicBezTo>
                    <a:cubicBezTo>
                      <a:pt x="294" y="10"/>
                      <a:pt x="287" y="15"/>
                      <a:pt x="286" y="13"/>
                    </a:cubicBezTo>
                    <a:cubicBezTo>
                      <a:pt x="284" y="8"/>
                      <a:pt x="293" y="5"/>
                      <a:pt x="289" y="1"/>
                    </a:cubicBezTo>
                    <a:cubicBezTo>
                      <a:pt x="285" y="11"/>
                      <a:pt x="272" y="11"/>
                      <a:pt x="263" y="11"/>
                    </a:cubicBezTo>
                    <a:cubicBezTo>
                      <a:pt x="263" y="8"/>
                      <a:pt x="264" y="2"/>
                      <a:pt x="260" y="4"/>
                    </a:cubicBezTo>
                    <a:cubicBezTo>
                      <a:pt x="258" y="8"/>
                      <a:pt x="261" y="7"/>
                      <a:pt x="260" y="9"/>
                    </a:cubicBezTo>
                    <a:cubicBezTo>
                      <a:pt x="257" y="10"/>
                      <a:pt x="256" y="12"/>
                      <a:pt x="253" y="6"/>
                    </a:cubicBezTo>
                    <a:cubicBezTo>
                      <a:pt x="251" y="7"/>
                      <a:pt x="252" y="9"/>
                      <a:pt x="250" y="10"/>
                    </a:cubicBezTo>
                    <a:cubicBezTo>
                      <a:pt x="245" y="1"/>
                      <a:pt x="245" y="12"/>
                      <a:pt x="243" y="10"/>
                    </a:cubicBezTo>
                    <a:cubicBezTo>
                      <a:pt x="238" y="7"/>
                      <a:pt x="247" y="6"/>
                      <a:pt x="242" y="3"/>
                    </a:cubicBezTo>
                    <a:cubicBezTo>
                      <a:pt x="237" y="7"/>
                      <a:pt x="240" y="10"/>
                      <a:pt x="234" y="11"/>
                    </a:cubicBezTo>
                    <a:cubicBezTo>
                      <a:pt x="234" y="8"/>
                      <a:pt x="232" y="6"/>
                      <a:pt x="230" y="6"/>
                    </a:cubicBezTo>
                    <a:cubicBezTo>
                      <a:pt x="229" y="8"/>
                      <a:pt x="227" y="11"/>
                      <a:pt x="226" y="5"/>
                    </a:cubicBezTo>
                    <a:cubicBezTo>
                      <a:pt x="220" y="7"/>
                      <a:pt x="230" y="10"/>
                      <a:pt x="224" y="12"/>
                    </a:cubicBezTo>
                    <a:cubicBezTo>
                      <a:pt x="223" y="11"/>
                      <a:pt x="222" y="10"/>
                      <a:pt x="220" y="10"/>
                    </a:cubicBezTo>
                    <a:cubicBezTo>
                      <a:pt x="223" y="8"/>
                      <a:pt x="223" y="6"/>
                      <a:pt x="221" y="4"/>
                    </a:cubicBezTo>
                    <a:cubicBezTo>
                      <a:pt x="214" y="5"/>
                      <a:pt x="221" y="17"/>
                      <a:pt x="213" y="12"/>
                    </a:cubicBezTo>
                    <a:cubicBezTo>
                      <a:pt x="219" y="11"/>
                      <a:pt x="214" y="9"/>
                      <a:pt x="216" y="4"/>
                    </a:cubicBezTo>
                    <a:cubicBezTo>
                      <a:pt x="212" y="5"/>
                      <a:pt x="207" y="9"/>
                      <a:pt x="205" y="13"/>
                    </a:cubicBezTo>
                    <a:cubicBezTo>
                      <a:pt x="202" y="10"/>
                      <a:pt x="204" y="7"/>
                      <a:pt x="201" y="5"/>
                    </a:cubicBezTo>
                    <a:cubicBezTo>
                      <a:pt x="194" y="9"/>
                      <a:pt x="192" y="14"/>
                      <a:pt x="188" y="12"/>
                    </a:cubicBezTo>
                    <a:cubicBezTo>
                      <a:pt x="191" y="10"/>
                      <a:pt x="183" y="7"/>
                      <a:pt x="188" y="6"/>
                    </a:cubicBezTo>
                    <a:cubicBezTo>
                      <a:pt x="189" y="7"/>
                      <a:pt x="188" y="8"/>
                      <a:pt x="190" y="10"/>
                    </a:cubicBezTo>
                    <a:cubicBezTo>
                      <a:pt x="197" y="2"/>
                      <a:pt x="183" y="7"/>
                      <a:pt x="179" y="4"/>
                    </a:cubicBezTo>
                    <a:cubicBezTo>
                      <a:pt x="174" y="7"/>
                      <a:pt x="174" y="12"/>
                      <a:pt x="169" y="8"/>
                    </a:cubicBezTo>
                    <a:cubicBezTo>
                      <a:pt x="169" y="4"/>
                      <a:pt x="176" y="9"/>
                      <a:pt x="175" y="2"/>
                    </a:cubicBezTo>
                    <a:cubicBezTo>
                      <a:pt x="167" y="6"/>
                      <a:pt x="150" y="5"/>
                      <a:pt x="152" y="18"/>
                    </a:cubicBezTo>
                    <a:cubicBezTo>
                      <a:pt x="155" y="14"/>
                      <a:pt x="157" y="17"/>
                      <a:pt x="160" y="17"/>
                    </a:cubicBezTo>
                    <a:cubicBezTo>
                      <a:pt x="165" y="15"/>
                      <a:pt x="162" y="12"/>
                      <a:pt x="166" y="9"/>
                    </a:cubicBezTo>
                    <a:cubicBezTo>
                      <a:pt x="170" y="13"/>
                      <a:pt x="167" y="16"/>
                      <a:pt x="164" y="19"/>
                    </a:cubicBezTo>
                    <a:cubicBezTo>
                      <a:pt x="159" y="19"/>
                      <a:pt x="153" y="20"/>
                      <a:pt x="148" y="23"/>
                    </a:cubicBezTo>
                    <a:cubicBezTo>
                      <a:pt x="147" y="22"/>
                      <a:pt x="147" y="22"/>
                      <a:pt x="146" y="21"/>
                    </a:cubicBezTo>
                    <a:cubicBezTo>
                      <a:pt x="156" y="14"/>
                      <a:pt x="144" y="12"/>
                      <a:pt x="152" y="7"/>
                    </a:cubicBezTo>
                    <a:cubicBezTo>
                      <a:pt x="146" y="7"/>
                      <a:pt x="146" y="11"/>
                      <a:pt x="140" y="13"/>
                    </a:cubicBezTo>
                    <a:cubicBezTo>
                      <a:pt x="138" y="17"/>
                      <a:pt x="144" y="15"/>
                      <a:pt x="142" y="18"/>
                    </a:cubicBezTo>
                    <a:cubicBezTo>
                      <a:pt x="136" y="18"/>
                      <a:pt x="138" y="21"/>
                      <a:pt x="133" y="25"/>
                    </a:cubicBezTo>
                    <a:cubicBezTo>
                      <a:pt x="131" y="19"/>
                      <a:pt x="127" y="30"/>
                      <a:pt x="125" y="26"/>
                    </a:cubicBezTo>
                    <a:cubicBezTo>
                      <a:pt x="123" y="22"/>
                      <a:pt x="130" y="20"/>
                      <a:pt x="129" y="16"/>
                    </a:cubicBezTo>
                    <a:cubicBezTo>
                      <a:pt x="139" y="21"/>
                      <a:pt x="139" y="4"/>
                      <a:pt x="149" y="6"/>
                    </a:cubicBezTo>
                    <a:cubicBezTo>
                      <a:pt x="143" y="3"/>
                      <a:pt x="136" y="7"/>
                      <a:pt x="130" y="5"/>
                    </a:cubicBezTo>
                    <a:cubicBezTo>
                      <a:pt x="129" y="8"/>
                      <a:pt x="127" y="12"/>
                      <a:pt x="127" y="16"/>
                    </a:cubicBezTo>
                    <a:cubicBezTo>
                      <a:pt x="125" y="14"/>
                      <a:pt x="123" y="14"/>
                      <a:pt x="121" y="15"/>
                    </a:cubicBezTo>
                    <a:cubicBezTo>
                      <a:pt x="119" y="19"/>
                      <a:pt x="128" y="17"/>
                      <a:pt x="126" y="20"/>
                    </a:cubicBezTo>
                    <a:cubicBezTo>
                      <a:pt x="115" y="20"/>
                      <a:pt x="116" y="24"/>
                      <a:pt x="111" y="27"/>
                    </a:cubicBezTo>
                    <a:cubicBezTo>
                      <a:pt x="111" y="22"/>
                      <a:pt x="111" y="17"/>
                      <a:pt x="114" y="13"/>
                    </a:cubicBezTo>
                    <a:cubicBezTo>
                      <a:pt x="118" y="16"/>
                      <a:pt x="116" y="18"/>
                      <a:pt x="119" y="21"/>
                    </a:cubicBezTo>
                    <a:cubicBezTo>
                      <a:pt x="120" y="15"/>
                      <a:pt x="122" y="9"/>
                      <a:pt x="126" y="4"/>
                    </a:cubicBezTo>
                    <a:cubicBezTo>
                      <a:pt x="124" y="1"/>
                      <a:pt x="109" y="1"/>
                      <a:pt x="114" y="8"/>
                    </a:cubicBezTo>
                    <a:cubicBezTo>
                      <a:pt x="114" y="10"/>
                      <a:pt x="109" y="12"/>
                      <a:pt x="106" y="12"/>
                    </a:cubicBezTo>
                    <a:cubicBezTo>
                      <a:pt x="103" y="10"/>
                      <a:pt x="112" y="9"/>
                      <a:pt x="109" y="6"/>
                    </a:cubicBezTo>
                    <a:cubicBezTo>
                      <a:pt x="104" y="8"/>
                      <a:pt x="106" y="3"/>
                      <a:pt x="107" y="1"/>
                    </a:cubicBezTo>
                    <a:cubicBezTo>
                      <a:pt x="103" y="6"/>
                      <a:pt x="93" y="13"/>
                      <a:pt x="86" y="16"/>
                    </a:cubicBezTo>
                    <a:cubicBezTo>
                      <a:pt x="87" y="14"/>
                      <a:pt x="85" y="13"/>
                      <a:pt x="86" y="12"/>
                    </a:cubicBezTo>
                    <a:cubicBezTo>
                      <a:pt x="90" y="7"/>
                      <a:pt x="103" y="8"/>
                      <a:pt x="99" y="0"/>
                    </a:cubicBezTo>
                    <a:cubicBezTo>
                      <a:pt x="94" y="2"/>
                      <a:pt x="96" y="5"/>
                      <a:pt x="92" y="7"/>
                    </a:cubicBezTo>
                    <a:cubicBezTo>
                      <a:pt x="86" y="7"/>
                      <a:pt x="91" y="4"/>
                      <a:pt x="89" y="1"/>
                    </a:cubicBezTo>
                    <a:cubicBezTo>
                      <a:pt x="80" y="5"/>
                      <a:pt x="88" y="11"/>
                      <a:pt x="82" y="15"/>
                    </a:cubicBezTo>
                    <a:cubicBezTo>
                      <a:pt x="78" y="10"/>
                      <a:pt x="73" y="16"/>
                      <a:pt x="70" y="10"/>
                    </a:cubicBezTo>
                    <a:cubicBezTo>
                      <a:pt x="68" y="13"/>
                      <a:pt x="69" y="17"/>
                      <a:pt x="64" y="20"/>
                    </a:cubicBezTo>
                    <a:cubicBezTo>
                      <a:pt x="57" y="12"/>
                      <a:pt x="58" y="16"/>
                      <a:pt x="51" y="12"/>
                    </a:cubicBezTo>
                    <a:cubicBezTo>
                      <a:pt x="52" y="17"/>
                      <a:pt x="49" y="18"/>
                      <a:pt x="44" y="21"/>
                    </a:cubicBezTo>
                    <a:cubicBezTo>
                      <a:pt x="50" y="29"/>
                      <a:pt x="44" y="36"/>
                      <a:pt x="35" y="43"/>
                    </a:cubicBezTo>
                    <a:cubicBezTo>
                      <a:pt x="29" y="38"/>
                      <a:pt x="22" y="43"/>
                      <a:pt x="18" y="49"/>
                    </a:cubicBezTo>
                    <a:cubicBezTo>
                      <a:pt x="13" y="48"/>
                      <a:pt x="18" y="44"/>
                      <a:pt x="12" y="42"/>
                    </a:cubicBezTo>
                    <a:cubicBezTo>
                      <a:pt x="11" y="46"/>
                      <a:pt x="16" y="67"/>
                      <a:pt x="8" y="58"/>
                    </a:cubicBezTo>
                    <a:cubicBezTo>
                      <a:pt x="7" y="60"/>
                      <a:pt x="0" y="62"/>
                      <a:pt x="5" y="64"/>
                    </a:cubicBezTo>
                    <a:cubicBezTo>
                      <a:pt x="9" y="64"/>
                      <a:pt x="13" y="63"/>
                      <a:pt x="17" y="64"/>
                    </a:cubicBezTo>
                    <a:cubicBezTo>
                      <a:pt x="18" y="60"/>
                      <a:pt x="17" y="56"/>
                      <a:pt x="20" y="52"/>
                    </a:cubicBezTo>
                    <a:cubicBezTo>
                      <a:pt x="22" y="53"/>
                      <a:pt x="24" y="53"/>
                      <a:pt x="25" y="56"/>
                    </a:cubicBezTo>
                    <a:cubicBezTo>
                      <a:pt x="27" y="51"/>
                      <a:pt x="30" y="52"/>
                      <a:pt x="34" y="51"/>
                    </a:cubicBezTo>
                    <a:cubicBezTo>
                      <a:pt x="32" y="48"/>
                      <a:pt x="30" y="49"/>
                      <a:pt x="29" y="47"/>
                    </a:cubicBezTo>
                    <a:cubicBezTo>
                      <a:pt x="35" y="41"/>
                      <a:pt x="36" y="47"/>
                      <a:pt x="40" y="40"/>
                    </a:cubicBezTo>
                    <a:cubicBezTo>
                      <a:pt x="43" y="44"/>
                      <a:pt x="49" y="46"/>
                      <a:pt x="56" y="46"/>
                    </a:cubicBezTo>
                    <a:cubicBezTo>
                      <a:pt x="46" y="53"/>
                      <a:pt x="60" y="57"/>
                      <a:pt x="51" y="64"/>
                    </a:cubicBezTo>
                    <a:cubicBezTo>
                      <a:pt x="57" y="73"/>
                      <a:pt x="65" y="66"/>
                      <a:pt x="71" y="69"/>
                    </a:cubicBezTo>
                    <a:cubicBezTo>
                      <a:pt x="69" y="66"/>
                      <a:pt x="67" y="67"/>
                      <a:pt x="65" y="63"/>
                    </a:cubicBezTo>
                    <a:cubicBezTo>
                      <a:pt x="66" y="61"/>
                      <a:pt x="66" y="59"/>
                      <a:pt x="68" y="58"/>
                    </a:cubicBezTo>
                    <a:cubicBezTo>
                      <a:pt x="70" y="60"/>
                      <a:pt x="69" y="62"/>
                      <a:pt x="71" y="63"/>
                    </a:cubicBezTo>
                    <a:cubicBezTo>
                      <a:pt x="72" y="64"/>
                      <a:pt x="78" y="62"/>
                      <a:pt x="76" y="59"/>
                    </a:cubicBezTo>
                    <a:cubicBezTo>
                      <a:pt x="75" y="59"/>
                      <a:pt x="81" y="47"/>
                      <a:pt x="86" y="46"/>
                    </a:cubicBezTo>
                    <a:cubicBezTo>
                      <a:pt x="84" y="48"/>
                      <a:pt x="83" y="50"/>
                      <a:pt x="83" y="52"/>
                    </a:cubicBezTo>
                    <a:cubicBezTo>
                      <a:pt x="86" y="51"/>
                      <a:pt x="92" y="50"/>
                      <a:pt x="91" y="55"/>
                    </a:cubicBezTo>
                    <a:cubicBezTo>
                      <a:pt x="94" y="52"/>
                      <a:pt x="98" y="50"/>
                      <a:pt x="101" y="51"/>
                    </a:cubicBezTo>
                    <a:cubicBezTo>
                      <a:pt x="101" y="52"/>
                      <a:pt x="102" y="53"/>
                      <a:pt x="101" y="54"/>
                    </a:cubicBezTo>
                    <a:cubicBezTo>
                      <a:pt x="96" y="55"/>
                      <a:pt x="91" y="54"/>
                      <a:pt x="85" y="59"/>
                    </a:cubicBezTo>
                    <a:cubicBezTo>
                      <a:pt x="85" y="58"/>
                      <a:pt x="85" y="53"/>
                      <a:pt x="82" y="55"/>
                    </a:cubicBezTo>
                    <a:cubicBezTo>
                      <a:pt x="85" y="62"/>
                      <a:pt x="73" y="61"/>
                      <a:pt x="75" y="69"/>
                    </a:cubicBezTo>
                    <a:cubicBezTo>
                      <a:pt x="79" y="65"/>
                      <a:pt x="82" y="74"/>
                      <a:pt x="86" y="69"/>
                    </a:cubicBezTo>
                    <a:cubicBezTo>
                      <a:pt x="90" y="67"/>
                      <a:pt x="84" y="64"/>
                      <a:pt x="86" y="62"/>
                    </a:cubicBezTo>
                    <a:cubicBezTo>
                      <a:pt x="88" y="61"/>
                      <a:pt x="89" y="60"/>
                      <a:pt x="90" y="61"/>
                    </a:cubicBezTo>
                    <a:cubicBezTo>
                      <a:pt x="93" y="63"/>
                      <a:pt x="88" y="65"/>
                      <a:pt x="90" y="67"/>
                    </a:cubicBezTo>
                    <a:cubicBezTo>
                      <a:pt x="92" y="66"/>
                      <a:pt x="93" y="70"/>
                      <a:pt x="96" y="65"/>
                    </a:cubicBezTo>
                    <a:cubicBezTo>
                      <a:pt x="94" y="64"/>
                      <a:pt x="93" y="62"/>
                      <a:pt x="91" y="60"/>
                    </a:cubicBezTo>
                    <a:cubicBezTo>
                      <a:pt x="93" y="59"/>
                      <a:pt x="93" y="57"/>
                      <a:pt x="94" y="56"/>
                    </a:cubicBezTo>
                    <a:cubicBezTo>
                      <a:pt x="96" y="62"/>
                      <a:pt x="99" y="56"/>
                      <a:pt x="101" y="60"/>
                    </a:cubicBezTo>
                    <a:cubicBezTo>
                      <a:pt x="98" y="64"/>
                      <a:pt x="97" y="57"/>
                      <a:pt x="94" y="61"/>
                    </a:cubicBezTo>
                    <a:cubicBezTo>
                      <a:pt x="100" y="64"/>
                      <a:pt x="97" y="67"/>
                      <a:pt x="98" y="71"/>
                    </a:cubicBezTo>
                    <a:cubicBezTo>
                      <a:pt x="105" y="68"/>
                      <a:pt x="100" y="63"/>
                      <a:pt x="104" y="59"/>
                    </a:cubicBezTo>
                    <a:cubicBezTo>
                      <a:pt x="107" y="57"/>
                      <a:pt x="109" y="64"/>
                      <a:pt x="112" y="63"/>
                    </a:cubicBezTo>
                    <a:cubicBezTo>
                      <a:pt x="114" y="59"/>
                      <a:pt x="118" y="57"/>
                      <a:pt x="112" y="54"/>
                    </a:cubicBezTo>
                    <a:cubicBezTo>
                      <a:pt x="115" y="51"/>
                      <a:pt x="120" y="47"/>
                      <a:pt x="124" y="49"/>
                    </a:cubicBezTo>
                    <a:cubicBezTo>
                      <a:pt x="117" y="54"/>
                      <a:pt x="118" y="60"/>
                      <a:pt x="114" y="66"/>
                    </a:cubicBezTo>
                    <a:cubicBezTo>
                      <a:pt x="111" y="60"/>
                      <a:pt x="96" y="73"/>
                      <a:pt x="104" y="74"/>
                    </a:cubicBezTo>
                    <a:cubicBezTo>
                      <a:pt x="103" y="70"/>
                      <a:pt x="109" y="75"/>
                      <a:pt x="112" y="69"/>
                    </a:cubicBezTo>
                    <a:cubicBezTo>
                      <a:pt x="115" y="75"/>
                      <a:pt x="123" y="71"/>
                      <a:pt x="131" y="76"/>
                    </a:cubicBezTo>
                    <a:cubicBezTo>
                      <a:pt x="136" y="74"/>
                      <a:pt x="133" y="71"/>
                      <a:pt x="134" y="68"/>
                    </a:cubicBezTo>
                    <a:cubicBezTo>
                      <a:pt x="136" y="69"/>
                      <a:pt x="138" y="65"/>
                      <a:pt x="140" y="69"/>
                    </a:cubicBezTo>
                    <a:cubicBezTo>
                      <a:pt x="143" y="65"/>
                      <a:pt x="143" y="65"/>
                      <a:pt x="147" y="64"/>
                    </a:cubicBezTo>
                    <a:cubicBezTo>
                      <a:pt x="145" y="58"/>
                      <a:pt x="142" y="67"/>
                      <a:pt x="140" y="64"/>
                    </a:cubicBezTo>
                    <a:cubicBezTo>
                      <a:pt x="137" y="61"/>
                      <a:pt x="137" y="59"/>
                      <a:pt x="138" y="57"/>
                    </a:cubicBezTo>
                    <a:cubicBezTo>
                      <a:pt x="142" y="56"/>
                      <a:pt x="145" y="61"/>
                      <a:pt x="150" y="56"/>
                    </a:cubicBezTo>
                    <a:cubicBezTo>
                      <a:pt x="146" y="52"/>
                      <a:pt x="148" y="49"/>
                      <a:pt x="151" y="46"/>
                    </a:cubicBezTo>
                    <a:cubicBezTo>
                      <a:pt x="154" y="49"/>
                      <a:pt x="157" y="43"/>
                      <a:pt x="160" y="44"/>
                    </a:cubicBezTo>
                    <a:cubicBezTo>
                      <a:pt x="161" y="45"/>
                      <a:pt x="160" y="47"/>
                      <a:pt x="160" y="48"/>
                    </a:cubicBezTo>
                    <a:cubicBezTo>
                      <a:pt x="157" y="52"/>
                      <a:pt x="154" y="50"/>
                      <a:pt x="151" y="51"/>
                    </a:cubicBezTo>
                    <a:cubicBezTo>
                      <a:pt x="154" y="59"/>
                      <a:pt x="144" y="65"/>
                      <a:pt x="147" y="73"/>
                    </a:cubicBezTo>
                    <a:cubicBezTo>
                      <a:pt x="143" y="73"/>
                      <a:pt x="140" y="68"/>
                      <a:pt x="136" y="72"/>
                    </a:cubicBezTo>
                    <a:cubicBezTo>
                      <a:pt x="140" y="79"/>
                      <a:pt x="149" y="71"/>
                      <a:pt x="150" y="77"/>
                    </a:cubicBezTo>
                    <a:cubicBezTo>
                      <a:pt x="157" y="75"/>
                      <a:pt x="157" y="70"/>
                      <a:pt x="162" y="64"/>
                    </a:cubicBezTo>
                    <a:cubicBezTo>
                      <a:pt x="163" y="66"/>
                      <a:pt x="165" y="65"/>
                      <a:pt x="166" y="67"/>
                    </a:cubicBezTo>
                    <a:cubicBezTo>
                      <a:pt x="165" y="71"/>
                      <a:pt x="161" y="69"/>
                      <a:pt x="161" y="72"/>
                    </a:cubicBezTo>
                    <a:cubicBezTo>
                      <a:pt x="163" y="76"/>
                      <a:pt x="166" y="72"/>
                      <a:pt x="169" y="75"/>
                    </a:cubicBezTo>
                    <a:cubicBezTo>
                      <a:pt x="175" y="71"/>
                      <a:pt x="166" y="64"/>
                      <a:pt x="167" y="62"/>
                    </a:cubicBezTo>
                    <a:cubicBezTo>
                      <a:pt x="169" y="61"/>
                      <a:pt x="170" y="62"/>
                      <a:pt x="171" y="63"/>
                    </a:cubicBezTo>
                    <a:cubicBezTo>
                      <a:pt x="173" y="68"/>
                      <a:pt x="172" y="72"/>
                      <a:pt x="177" y="76"/>
                    </a:cubicBezTo>
                    <a:cubicBezTo>
                      <a:pt x="180" y="76"/>
                      <a:pt x="182" y="72"/>
                      <a:pt x="184" y="78"/>
                    </a:cubicBezTo>
                    <a:cubicBezTo>
                      <a:pt x="187" y="73"/>
                      <a:pt x="190" y="78"/>
                      <a:pt x="189" y="81"/>
                    </a:cubicBezTo>
                    <a:cubicBezTo>
                      <a:pt x="195" y="71"/>
                      <a:pt x="202" y="78"/>
                      <a:pt x="204" y="70"/>
                    </a:cubicBezTo>
                    <a:cubicBezTo>
                      <a:pt x="202" y="67"/>
                      <a:pt x="200" y="69"/>
                      <a:pt x="198" y="65"/>
                    </a:cubicBezTo>
                    <a:cubicBezTo>
                      <a:pt x="204" y="64"/>
                      <a:pt x="201" y="62"/>
                      <a:pt x="204" y="58"/>
                    </a:cubicBezTo>
                    <a:cubicBezTo>
                      <a:pt x="204" y="64"/>
                      <a:pt x="210" y="59"/>
                      <a:pt x="213" y="61"/>
                    </a:cubicBezTo>
                    <a:cubicBezTo>
                      <a:pt x="213" y="64"/>
                      <a:pt x="208" y="64"/>
                      <a:pt x="205" y="64"/>
                    </a:cubicBezTo>
                    <a:cubicBezTo>
                      <a:pt x="207" y="69"/>
                      <a:pt x="203" y="73"/>
                      <a:pt x="203" y="78"/>
                    </a:cubicBezTo>
                    <a:cubicBezTo>
                      <a:pt x="209" y="73"/>
                      <a:pt x="209" y="80"/>
                      <a:pt x="215" y="79"/>
                    </a:cubicBezTo>
                    <a:cubicBezTo>
                      <a:pt x="216" y="75"/>
                      <a:pt x="211" y="77"/>
                      <a:pt x="213" y="75"/>
                    </a:cubicBezTo>
                    <a:cubicBezTo>
                      <a:pt x="216" y="77"/>
                      <a:pt x="219" y="75"/>
                      <a:pt x="221" y="76"/>
                    </a:cubicBezTo>
                    <a:cubicBezTo>
                      <a:pt x="223" y="77"/>
                      <a:pt x="220" y="78"/>
                      <a:pt x="221" y="80"/>
                    </a:cubicBezTo>
                    <a:cubicBezTo>
                      <a:pt x="225" y="82"/>
                      <a:pt x="228" y="76"/>
                      <a:pt x="229" y="77"/>
                    </a:cubicBezTo>
                    <a:cubicBezTo>
                      <a:pt x="229" y="82"/>
                      <a:pt x="244" y="78"/>
                      <a:pt x="244" y="84"/>
                    </a:cubicBezTo>
                    <a:cubicBezTo>
                      <a:pt x="249" y="80"/>
                      <a:pt x="255" y="79"/>
                      <a:pt x="259" y="82"/>
                    </a:cubicBezTo>
                    <a:cubicBezTo>
                      <a:pt x="263" y="79"/>
                      <a:pt x="269" y="76"/>
                      <a:pt x="268" y="72"/>
                    </a:cubicBezTo>
                    <a:cubicBezTo>
                      <a:pt x="268" y="73"/>
                      <a:pt x="269" y="73"/>
                      <a:pt x="270" y="73"/>
                    </a:cubicBezTo>
                    <a:cubicBezTo>
                      <a:pt x="266" y="77"/>
                      <a:pt x="272" y="82"/>
                      <a:pt x="274" y="83"/>
                    </a:cubicBezTo>
                    <a:cubicBezTo>
                      <a:pt x="274" y="79"/>
                      <a:pt x="284" y="87"/>
                      <a:pt x="284" y="79"/>
                    </a:cubicBezTo>
                    <a:cubicBezTo>
                      <a:pt x="289" y="84"/>
                      <a:pt x="296" y="83"/>
                      <a:pt x="302" y="82"/>
                    </a:cubicBezTo>
                    <a:cubicBezTo>
                      <a:pt x="300" y="78"/>
                      <a:pt x="296" y="79"/>
                      <a:pt x="299" y="75"/>
                    </a:cubicBezTo>
                    <a:cubicBezTo>
                      <a:pt x="298" y="81"/>
                      <a:pt x="304" y="77"/>
                      <a:pt x="306" y="77"/>
                    </a:cubicBezTo>
                    <a:cubicBezTo>
                      <a:pt x="303" y="84"/>
                      <a:pt x="321" y="74"/>
                      <a:pt x="318" y="84"/>
                    </a:cubicBezTo>
                    <a:cubicBezTo>
                      <a:pt x="314" y="77"/>
                      <a:pt x="310" y="84"/>
                      <a:pt x="305" y="83"/>
                    </a:cubicBezTo>
                    <a:cubicBezTo>
                      <a:pt x="305" y="84"/>
                      <a:pt x="306" y="84"/>
                      <a:pt x="305" y="85"/>
                    </a:cubicBezTo>
                    <a:cubicBezTo>
                      <a:pt x="305" y="86"/>
                      <a:pt x="305" y="87"/>
                      <a:pt x="305" y="88"/>
                    </a:cubicBezTo>
                    <a:cubicBezTo>
                      <a:pt x="312" y="84"/>
                      <a:pt x="317" y="85"/>
                      <a:pt x="327" y="86"/>
                    </a:cubicBezTo>
                    <a:cubicBezTo>
                      <a:pt x="337" y="86"/>
                      <a:pt x="354" y="90"/>
                      <a:pt x="362" y="87"/>
                    </a:cubicBezTo>
                    <a:cubicBezTo>
                      <a:pt x="364" y="86"/>
                      <a:pt x="364" y="86"/>
                      <a:pt x="364" y="85"/>
                    </a:cubicBezTo>
                    <a:cubicBezTo>
                      <a:pt x="363" y="84"/>
                      <a:pt x="364" y="84"/>
                      <a:pt x="364" y="85"/>
                    </a:cubicBezTo>
                    <a:cubicBezTo>
                      <a:pt x="364" y="85"/>
                      <a:pt x="365" y="86"/>
                      <a:pt x="365" y="86"/>
                    </a:cubicBezTo>
                    <a:cubicBezTo>
                      <a:pt x="372" y="93"/>
                      <a:pt x="389" y="81"/>
                      <a:pt x="387" y="91"/>
                    </a:cubicBezTo>
                    <a:cubicBezTo>
                      <a:pt x="387" y="87"/>
                      <a:pt x="400" y="85"/>
                      <a:pt x="399" y="90"/>
                    </a:cubicBezTo>
                    <a:cubicBezTo>
                      <a:pt x="413" y="85"/>
                      <a:pt x="426" y="87"/>
                      <a:pt x="439" y="90"/>
                    </a:cubicBezTo>
                    <a:cubicBezTo>
                      <a:pt x="448" y="88"/>
                      <a:pt x="461" y="85"/>
                      <a:pt x="465" y="91"/>
                    </a:cubicBezTo>
                    <a:cubicBezTo>
                      <a:pt x="464" y="90"/>
                      <a:pt x="465" y="89"/>
                      <a:pt x="466" y="87"/>
                    </a:cubicBezTo>
                    <a:cubicBezTo>
                      <a:pt x="481" y="89"/>
                      <a:pt x="505" y="89"/>
                      <a:pt x="524" y="92"/>
                    </a:cubicBezTo>
                    <a:cubicBezTo>
                      <a:pt x="539" y="86"/>
                      <a:pt x="551" y="95"/>
                      <a:pt x="566" y="89"/>
                    </a:cubicBezTo>
                    <a:cubicBezTo>
                      <a:pt x="569" y="91"/>
                      <a:pt x="572" y="89"/>
                      <a:pt x="575" y="93"/>
                    </a:cubicBezTo>
                    <a:cubicBezTo>
                      <a:pt x="588" y="85"/>
                      <a:pt x="600" y="94"/>
                      <a:pt x="614" y="87"/>
                    </a:cubicBezTo>
                    <a:cubicBezTo>
                      <a:pt x="615" y="88"/>
                      <a:pt x="616" y="90"/>
                      <a:pt x="616" y="91"/>
                    </a:cubicBezTo>
                    <a:cubicBezTo>
                      <a:pt x="625" y="89"/>
                      <a:pt x="634" y="85"/>
                      <a:pt x="641" y="86"/>
                    </a:cubicBezTo>
                    <a:cubicBezTo>
                      <a:pt x="643" y="86"/>
                      <a:pt x="646" y="89"/>
                      <a:pt x="648" y="89"/>
                    </a:cubicBezTo>
                    <a:cubicBezTo>
                      <a:pt x="652" y="89"/>
                      <a:pt x="655" y="84"/>
                      <a:pt x="659" y="85"/>
                    </a:cubicBezTo>
                    <a:cubicBezTo>
                      <a:pt x="661" y="85"/>
                      <a:pt x="662" y="88"/>
                      <a:pt x="665" y="87"/>
                    </a:cubicBezTo>
                    <a:cubicBezTo>
                      <a:pt x="669" y="87"/>
                      <a:pt x="669" y="86"/>
                      <a:pt x="675" y="85"/>
                    </a:cubicBezTo>
                    <a:cubicBezTo>
                      <a:pt x="687" y="81"/>
                      <a:pt x="703" y="89"/>
                      <a:pt x="708" y="79"/>
                    </a:cubicBezTo>
                    <a:cubicBezTo>
                      <a:pt x="708" y="81"/>
                      <a:pt x="709" y="82"/>
                      <a:pt x="712" y="83"/>
                    </a:cubicBezTo>
                    <a:cubicBezTo>
                      <a:pt x="715" y="79"/>
                      <a:pt x="717" y="79"/>
                      <a:pt x="721" y="74"/>
                    </a:cubicBezTo>
                    <a:cubicBezTo>
                      <a:pt x="722" y="77"/>
                      <a:pt x="720" y="79"/>
                      <a:pt x="721" y="81"/>
                    </a:cubicBezTo>
                    <a:cubicBezTo>
                      <a:pt x="728" y="77"/>
                      <a:pt x="735" y="72"/>
                      <a:pt x="736" y="64"/>
                    </a:cubicBezTo>
                    <a:cubicBezTo>
                      <a:pt x="742" y="66"/>
                      <a:pt x="744" y="59"/>
                      <a:pt x="748" y="58"/>
                    </a:cubicBezTo>
                    <a:cubicBezTo>
                      <a:pt x="745" y="56"/>
                      <a:pt x="748" y="50"/>
                      <a:pt x="743" y="51"/>
                    </a:cubicBezTo>
                    <a:cubicBezTo>
                      <a:pt x="742" y="55"/>
                      <a:pt x="745" y="56"/>
                      <a:pt x="744" y="58"/>
                    </a:cubicBezTo>
                    <a:cubicBezTo>
                      <a:pt x="740" y="59"/>
                      <a:pt x="732" y="63"/>
                      <a:pt x="732" y="56"/>
                    </a:cubicBezTo>
                    <a:cubicBezTo>
                      <a:pt x="731" y="61"/>
                      <a:pt x="726" y="59"/>
                      <a:pt x="726" y="62"/>
                    </a:cubicBezTo>
                    <a:cubicBezTo>
                      <a:pt x="733" y="58"/>
                      <a:pt x="727" y="71"/>
                      <a:pt x="730" y="69"/>
                    </a:cubicBezTo>
                    <a:cubicBezTo>
                      <a:pt x="732" y="68"/>
                      <a:pt x="729" y="62"/>
                      <a:pt x="732" y="65"/>
                    </a:cubicBezTo>
                    <a:cubicBezTo>
                      <a:pt x="733" y="68"/>
                      <a:pt x="731" y="70"/>
                      <a:pt x="728" y="72"/>
                    </a:cubicBezTo>
                    <a:cubicBezTo>
                      <a:pt x="727" y="66"/>
                      <a:pt x="723" y="75"/>
                      <a:pt x="721" y="72"/>
                    </a:cubicBezTo>
                    <a:cubicBezTo>
                      <a:pt x="721" y="71"/>
                      <a:pt x="720" y="70"/>
                      <a:pt x="719" y="70"/>
                    </a:cubicBezTo>
                    <a:cubicBezTo>
                      <a:pt x="726" y="65"/>
                      <a:pt x="720" y="62"/>
                      <a:pt x="725" y="56"/>
                    </a:cubicBezTo>
                    <a:cubicBezTo>
                      <a:pt x="732" y="58"/>
                      <a:pt x="730" y="47"/>
                      <a:pt x="736" y="53"/>
                    </a:cubicBezTo>
                    <a:cubicBezTo>
                      <a:pt x="737" y="50"/>
                      <a:pt x="746" y="41"/>
                      <a:pt x="739" y="40"/>
                    </a:cubicBezTo>
                    <a:cubicBezTo>
                      <a:pt x="741" y="41"/>
                      <a:pt x="734" y="48"/>
                      <a:pt x="733" y="43"/>
                    </a:cubicBezTo>
                    <a:cubicBezTo>
                      <a:pt x="729" y="46"/>
                      <a:pt x="726" y="58"/>
                      <a:pt x="720" y="51"/>
                    </a:cubicBezTo>
                    <a:cubicBezTo>
                      <a:pt x="722" y="47"/>
                      <a:pt x="723" y="47"/>
                      <a:pt x="727" y="47"/>
                    </a:cubicBezTo>
                    <a:cubicBezTo>
                      <a:pt x="723" y="44"/>
                      <a:pt x="729" y="42"/>
                      <a:pt x="728" y="39"/>
                    </a:cubicBezTo>
                    <a:cubicBezTo>
                      <a:pt x="724" y="39"/>
                      <a:pt x="725" y="30"/>
                      <a:pt x="730" y="27"/>
                    </a:cubicBezTo>
                    <a:cubicBezTo>
                      <a:pt x="731" y="29"/>
                      <a:pt x="732" y="30"/>
                      <a:pt x="733" y="32"/>
                    </a:cubicBezTo>
                    <a:cubicBezTo>
                      <a:pt x="734" y="31"/>
                      <a:pt x="735" y="31"/>
                      <a:pt x="736" y="30"/>
                    </a:cubicBezTo>
                    <a:cubicBezTo>
                      <a:pt x="737" y="29"/>
                      <a:pt x="736" y="27"/>
                      <a:pt x="736" y="26"/>
                    </a:cubicBezTo>
                    <a:cubicBezTo>
                      <a:pt x="735" y="27"/>
                      <a:pt x="733" y="28"/>
                      <a:pt x="732" y="26"/>
                    </a:cubicBezTo>
                    <a:cubicBezTo>
                      <a:pt x="734" y="22"/>
                      <a:pt x="738" y="21"/>
                      <a:pt x="736" y="17"/>
                    </a:cubicBezTo>
                    <a:cubicBezTo>
                      <a:pt x="733" y="19"/>
                      <a:pt x="734" y="21"/>
                      <a:pt x="730" y="23"/>
                    </a:cubicBezTo>
                    <a:cubicBezTo>
                      <a:pt x="724" y="22"/>
                      <a:pt x="725" y="19"/>
                      <a:pt x="724" y="13"/>
                    </a:cubicBezTo>
                    <a:cubicBezTo>
                      <a:pt x="728" y="14"/>
                      <a:pt x="731" y="16"/>
                      <a:pt x="735" y="14"/>
                    </a:cubicBezTo>
                    <a:cubicBezTo>
                      <a:pt x="732" y="10"/>
                      <a:pt x="725" y="13"/>
                      <a:pt x="725" y="7"/>
                    </a:cubicBezTo>
                    <a:cubicBezTo>
                      <a:pt x="723" y="9"/>
                      <a:pt x="723" y="10"/>
                      <a:pt x="723" y="11"/>
                    </a:cubicBezTo>
                    <a:cubicBezTo>
                      <a:pt x="715" y="0"/>
                      <a:pt x="704" y="15"/>
                      <a:pt x="697" y="8"/>
                    </a:cubicBezTo>
                    <a:cubicBezTo>
                      <a:pt x="692" y="9"/>
                      <a:pt x="697" y="17"/>
                      <a:pt x="693" y="15"/>
                    </a:cubicBezTo>
                    <a:cubicBezTo>
                      <a:pt x="696" y="11"/>
                      <a:pt x="689" y="17"/>
                      <a:pt x="689" y="12"/>
                    </a:cubicBezTo>
                    <a:cubicBezTo>
                      <a:pt x="692" y="10"/>
                      <a:pt x="695" y="8"/>
                      <a:pt x="693" y="6"/>
                    </a:cubicBezTo>
                    <a:cubicBezTo>
                      <a:pt x="687" y="9"/>
                      <a:pt x="689" y="7"/>
                      <a:pt x="689" y="10"/>
                    </a:cubicBezTo>
                    <a:cubicBezTo>
                      <a:pt x="684" y="9"/>
                      <a:pt x="676" y="11"/>
                      <a:pt x="674" y="13"/>
                    </a:cubicBezTo>
                    <a:cubicBezTo>
                      <a:pt x="672" y="12"/>
                      <a:pt x="672" y="10"/>
                      <a:pt x="672" y="9"/>
                    </a:cubicBezTo>
                    <a:cubicBezTo>
                      <a:pt x="668" y="10"/>
                      <a:pt x="664" y="10"/>
                      <a:pt x="660" y="10"/>
                    </a:cubicBezTo>
                    <a:cubicBezTo>
                      <a:pt x="661" y="11"/>
                      <a:pt x="658" y="13"/>
                      <a:pt x="658" y="15"/>
                    </a:cubicBezTo>
                    <a:cubicBezTo>
                      <a:pt x="658" y="8"/>
                      <a:pt x="656" y="16"/>
                      <a:pt x="654" y="14"/>
                    </a:cubicBezTo>
                    <a:cubicBezTo>
                      <a:pt x="654" y="13"/>
                      <a:pt x="653" y="13"/>
                      <a:pt x="652" y="12"/>
                    </a:cubicBezTo>
                    <a:cubicBezTo>
                      <a:pt x="654" y="11"/>
                      <a:pt x="655" y="12"/>
                      <a:pt x="657" y="10"/>
                    </a:cubicBezTo>
                    <a:cubicBezTo>
                      <a:pt x="653" y="8"/>
                      <a:pt x="643" y="5"/>
                      <a:pt x="644" y="13"/>
                    </a:cubicBezTo>
                    <a:cubicBezTo>
                      <a:pt x="645" y="12"/>
                      <a:pt x="648" y="11"/>
                      <a:pt x="646" y="13"/>
                    </a:cubicBezTo>
                    <a:cubicBezTo>
                      <a:pt x="642" y="15"/>
                      <a:pt x="644" y="12"/>
                      <a:pt x="642" y="9"/>
                    </a:cubicBezTo>
                    <a:cubicBezTo>
                      <a:pt x="638" y="11"/>
                      <a:pt x="631" y="8"/>
                      <a:pt x="630" y="13"/>
                    </a:cubicBezTo>
                    <a:cubicBezTo>
                      <a:pt x="626" y="9"/>
                      <a:pt x="618" y="13"/>
                      <a:pt x="622" y="8"/>
                    </a:cubicBezTo>
                    <a:cubicBezTo>
                      <a:pt x="621" y="9"/>
                      <a:pt x="620" y="8"/>
                      <a:pt x="620" y="7"/>
                    </a:cubicBezTo>
                    <a:cubicBezTo>
                      <a:pt x="617" y="8"/>
                      <a:pt x="619" y="10"/>
                      <a:pt x="618" y="12"/>
                    </a:cubicBezTo>
                    <a:cubicBezTo>
                      <a:pt x="617" y="10"/>
                      <a:pt x="615" y="12"/>
                      <a:pt x="614" y="11"/>
                    </a:cubicBezTo>
                    <a:cubicBezTo>
                      <a:pt x="616" y="10"/>
                      <a:pt x="618" y="8"/>
                      <a:pt x="616" y="6"/>
                    </a:cubicBezTo>
                    <a:cubicBezTo>
                      <a:pt x="611" y="7"/>
                      <a:pt x="607" y="11"/>
                      <a:pt x="600" y="9"/>
                    </a:cubicBezTo>
                    <a:cubicBezTo>
                      <a:pt x="601" y="9"/>
                      <a:pt x="607" y="9"/>
                      <a:pt x="604" y="6"/>
                    </a:cubicBezTo>
                    <a:cubicBezTo>
                      <a:pt x="601" y="6"/>
                      <a:pt x="595" y="6"/>
                      <a:pt x="594" y="11"/>
                    </a:cubicBezTo>
                    <a:cubicBezTo>
                      <a:pt x="589" y="4"/>
                      <a:pt x="584" y="11"/>
                      <a:pt x="580" y="12"/>
                    </a:cubicBezTo>
                    <a:cubicBezTo>
                      <a:pt x="582" y="11"/>
                      <a:pt x="583" y="9"/>
                      <a:pt x="582" y="7"/>
                    </a:cubicBezTo>
                    <a:cubicBezTo>
                      <a:pt x="578" y="12"/>
                      <a:pt x="581" y="4"/>
                      <a:pt x="578" y="7"/>
                    </a:cubicBezTo>
                    <a:cubicBezTo>
                      <a:pt x="576" y="11"/>
                      <a:pt x="574" y="9"/>
                      <a:pt x="571" y="7"/>
                    </a:cubicBezTo>
                    <a:cubicBezTo>
                      <a:pt x="566" y="14"/>
                      <a:pt x="564" y="5"/>
                      <a:pt x="559" y="11"/>
                    </a:cubicBezTo>
                    <a:close/>
                    <a:moveTo>
                      <a:pt x="231" y="32"/>
                    </a:moveTo>
                    <a:cubicBezTo>
                      <a:pt x="227" y="31"/>
                      <a:pt x="230" y="31"/>
                      <a:pt x="227" y="28"/>
                    </a:cubicBezTo>
                    <a:cubicBezTo>
                      <a:pt x="231" y="24"/>
                      <a:pt x="236" y="30"/>
                      <a:pt x="231" y="32"/>
                    </a:cubicBezTo>
                    <a:close/>
                    <a:moveTo>
                      <a:pt x="231" y="21"/>
                    </a:moveTo>
                    <a:cubicBezTo>
                      <a:pt x="230" y="21"/>
                      <a:pt x="222" y="23"/>
                      <a:pt x="227" y="23"/>
                    </a:cubicBezTo>
                    <a:cubicBezTo>
                      <a:pt x="228" y="25"/>
                      <a:pt x="222" y="25"/>
                      <a:pt x="221" y="22"/>
                    </a:cubicBezTo>
                    <a:cubicBezTo>
                      <a:pt x="224" y="23"/>
                      <a:pt x="228" y="16"/>
                      <a:pt x="231" y="21"/>
                    </a:cubicBezTo>
                    <a:close/>
                    <a:moveTo>
                      <a:pt x="201" y="36"/>
                    </a:moveTo>
                    <a:cubicBezTo>
                      <a:pt x="201" y="32"/>
                      <a:pt x="207" y="22"/>
                      <a:pt x="209" y="30"/>
                    </a:cubicBezTo>
                    <a:cubicBezTo>
                      <a:pt x="203" y="27"/>
                      <a:pt x="206" y="33"/>
                      <a:pt x="201" y="36"/>
                    </a:cubicBezTo>
                    <a:close/>
                    <a:moveTo>
                      <a:pt x="211" y="26"/>
                    </a:moveTo>
                    <a:cubicBezTo>
                      <a:pt x="213" y="25"/>
                      <a:pt x="213" y="26"/>
                      <a:pt x="212" y="27"/>
                    </a:cubicBezTo>
                    <a:cubicBezTo>
                      <a:pt x="217" y="29"/>
                      <a:pt x="212" y="22"/>
                      <a:pt x="217" y="23"/>
                    </a:cubicBezTo>
                    <a:cubicBezTo>
                      <a:pt x="216" y="26"/>
                      <a:pt x="217" y="30"/>
                      <a:pt x="213" y="32"/>
                    </a:cubicBezTo>
                    <a:cubicBezTo>
                      <a:pt x="212" y="30"/>
                      <a:pt x="212" y="28"/>
                      <a:pt x="211" y="26"/>
                    </a:cubicBezTo>
                    <a:close/>
                    <a:moveTo>
                      <a:pt x="217" y="16"/>
                    </a:moveTo>
                    <a:cubicBezTo>
                      <a:pt x="216" y="19"/>
                      <a:pt x="217" y="19"/>
                      <a:pt x="219" y="18"/>
                    </a:cubicBezTo>
                    <a:cubicBezTo>
                      <a:pt x="220" y="19"/>
                      <a:pt x="219" y="20"/>
                      <a:pt x="220" y="21"/>
                    </a:cubicBezTo>
                    <a:cubicBezTo>
                      <a:pt x="219" y="21"/>
                      <a:pt x="219" y="22"/>
                      <a:pt x="218" y="23"/>
                    </a:cubicBezTo>
                    <a:cubicBezTo>
                      <a:pt x="216" y="20"/>
                      <a:pt x="215" y="21"/>
                      <a:pt x="213" y="19"/>
                    </a:cubicBezTo>
                    <a:cubicBezTo>
                      <a:pt x="214" y="18"/>
                      <a:pt x="215" y="17"/>
                      <a:pt x="217" y="16"/>
                    </a:cubicBezTo>
                    <a:close/>
                    <a:moveTo>
                      <a:pt x="196" y="25"/>
                    </a:moveTo>
                    <a:cubicBezTo>
                      <a:pt x="193" y="27"/>
                      <a:pt x="196" y="29"/>
                      <a:pt x="195" y="31"/>
                    </a:cubicBezTo>
                    <a:cubicBezTo>
                      <a:pt x="193" y="27"/>
                      <a:pt x="186" y="16"/>
                      <a:pt x="180" y="21"/>
                    </a:cubicBezTo>
                    <a:cubicBezTo>
                      <a:pt x="177" y="18"/>
                      <a:pt x="187" y="17"/>
                      <a:pt x="184" y="14"/>
                    </a:cubicBezTo>
                    <a:cubicBezTo>
                      <a:pt x="187" y="17"/>
                      <a:pt x="191" y="19"/>
                      <a:pt x="196" y="25"/>
                    </a:cubicBezTo>
                    <a:close/>
                    <a:moveTo>
                      <a:pt x="181" y="31"/>
                    </a:moveTo>
                    <a:cubicBezTo>
                      <a:pt x="181" y="30"/>
                      <a:pt x="180" y="28"/>
                      <a:pt x="179" y="26"/>
                    </a:cubicBezTo>
                    <a:cubicBezTo>
                      <a:pt x="180" y="26"/>
                      <a:pt x="182" y="25"/>
                      <a:pt x="184" y="24"/>
                    </a:cubicBezTo>
                    <a:cubicBezTo>
                      <a:pt x="187" y="27"/>
                      <a:pt x="184" y="29"/>
                      <a:pt x="181" y="31"/>
                    </a:cubicBezTo>
                    <a:close/>
                    <a:moveTo>
                      <a:pt x="184" y="11"/>
                    </a:moveTo>
                    <a:cubicBezTo>
                      <a:pt x="181" y="15"/>
                      <a:pt x="179" y="12"/>
                      <a:pt x="177" y="15"/>
                    </a:cubicBezTo>
                    <a:cubicBezTo>
                      <a:pt x="172" y="11"/>
                      <a:pt x="183" y="10"/>
                      <a:pt x="180" y="7"/>
                    </a:cubicBezTo>
                    <a:cubicBezTo>
                      <a:pt x="184" y="5"/>
                      <a:pt x="181" y="10"/>
                      <a:pt x="184" y="11"/>
                    </a:cubicBezTo>
                    <a:close/>
                    <a:moveTo>
                      <a:pt x="88" y="30"/>
                    </a:moveTo>
                    <a:cubicBezTo>
                      <a:pt x="87" y="25"/>
                      <a:pt x="93" y="22"/>
                      <a:pt x="97" y="18"/>
                    </a:cubicBezTo>
                    <a:cubicBezTo>
                      <a:pt x="96" y="17"/>
                      <a:pt x="95" y="16"/>
                      <a:pt x="95" y="16"/>
                    </a:cubicBezTo>
                    <a:cubicBezTo>
                      <a:pt x="101" y="18"/>
                      <a:pt x="102" y="25"/>
                      <a:pt x="88" y="30"/>
                    </a:cubicBezTo>
                    <a:close/>
                    <a:moveTo>
                      <a:pt x="74" y="17"/>
                    </a:moveTo>
                    <a:cubicBezTo>
                      <a:pt x="79" y="24"/>
                      <a:pt x="80" y="13"/>
                      <a:pt x="85" y="18"/>
                    </a:cubicBezTo>
                    <a:cubicBezTo>
                      <a:pt x="87" y="24"/>
                      <a:pt x="81" y="35"/>
                      <a:pt x="85" y="38"/>
                    </a:cubicBezTo>
                    <a:cubicBezTo>
                      <a:pt x="86" y="42"/>
                      <a:pt x="80" y="37"/>
                      <a:pt x="79" y="39"/>
                    </a:cubicBezTo>
                    <a:cubicBezTo>
                      <a:pt x="78" y="34"/>
                      <a:pt x="81" y="30"/>
                      <a:pt x="82" y="25"/>
                    </a:cubicBezTo>
                    <a:cubicBezTo>
                      <a:pt x="78" y="21"/>
                      <a:pt x="71" y="28"/>
                      <a:pt x="66" y="23"/>
                    </a:cubicBezTo>
                    <a:cubicBezTo>
                      <a:pt x="69" y="21"/>
                      <a:pt x="72" y="19"/>
                      <a:pt x="74" y="17"/>
                    </a:cubicBezTo>
                    <a:close/>
                    <a:moveTo>
                      <a:pt x="48" y="23"/>
                    </a:moveTo>
                    <a:cubicBezTo>
                      <a:pt x="52" y="17"/>
                      <a:pt x="55" y="22"/>
                      <a:pt x="59" y="18"/>
                    </a:cubicBezTo>
                    <a:cubicBezTo>
                      <a:pt x="56" y="23"/>
                      <a:pt x="53" y="27"/>
                      <a:pt x="51" y="32"/>
                    </a:cubicBezTo>
                    <a:cubicBezTo>
                      <a:pt x="50" y="29"/>
                      <a:pt x="50" y="26"/>
                      <a:pt x="48" y="23"/>
                    </a:cubicBezTo>
                    <a:close/>
                    <a:moveTo>
                      <a:pt x="54" y="40"/>
                    </a:moveTo>
                    <a:cubicBezTo>
                      <a:pt x="56" y="40"/>
                      <a:pt x="58" y="40"/>
                      <a:pt x="59" y="40"/>
                    </a:cubicBezTo>
                    <a:cubicBezTo>
                      <a:pt x="57" y="51"/>
                      <a:pt x="48" y="41"/>
                      <a:pt x="46" y="36"/>
                    </a:cubicBezTo>
                    <a:cubicBezTo>
                      <a:pt x="55" y="39"/>
                      <a:pt x="57" y="20"/>
                      <a:pt x="66" y="25"/>
                    </a:cubicBezTo>
                    <a:cubicBezTo>
                      <a:pt x="63" y="28"/>
                      <a:pt x="64" y="34"/>
                      <a:pt x="58" y="33"/>
                    </a:cubicBezTo>
                    <a:cubicBezTo>
                      <a:pt x="61" y="36"/>
                      <a:pt x="64" y="37"/>
                      <a:pt x="68" y="35"/>
                    </a:cubicBezTo>
                    <a:cubicBezTo>
                      <a:pt x="71" y="32"/>
                      <a:pt x="65" y="34"/>
                      <a:pt x="65" y="30"/>
                    </a:cubicBezTo>
                    <a:cubicBezTo>
                      <a:pt x="67" y="31"/>
                      <a:pt x="71" y="28"/>
                      <a:pt x="74" y="28"/>
                    </a:cubicBezTo>
                    <a:cubicBezTo>
                      <a:pt x="78" y="32"/>
                      <a:pt x="68" y="34"/>
                      <a:pt x="71" y="38"/>
                    </a:cubicBezTo>
                    <a:cubicBezTo>
                      <a:pt x="66" y="38"/>
                      <a:pt x="57" y="41"/>
                      <a:pt x="56" y="35"/>
                    </a:cubicBezTo>
                    <a:cubicBezTo>
                      <a:pt x="55" y="37"/>
                      <a:pt x="56" y="39"/>
                      <a:pt x="54" y="40"/>
                    </a:cubicBezTo>
                    <a:close/>
                    <a:moveTo>
                      <a:pt x="61" y="55"/>
                    </a:moveTo>
                    <a:cubicBezTo>
                      <a:pt x="59" y="55"/>
                      <a:pt x="57" y="53"/>
                      <a:pt x="56" y="51"/>
                    </a:cubicBezTo>
                    <a:cubicBezTo>
                      <a:pt x="63" y="47"/>
                      <a:pt x="63" y="47"/>
                      <a:pt x="64" y="41"/>
                    </a:cubicBezTo>
                    <a:cubicBezTo>
                      <a:pt x="68" y="42"/>
                      <a:pt x="66" y="45"/>
                      <a:pt x="70" y="48"/>
                    </a:cubicBezTo>
                    <a:cubicBezTo>
                      <a:pt x="72" y="45"/>
                      <a:pt x="71" y="41"/>
                      <a:pt x="76" y="38"/>
                    </a:cubicBezTo>
                    <a:cubicBezTo>
                      <a:pt x="76" y="40"/>
                      <a:pt x="77" y="42"/>
                      <a:pt x="79" y="44"/>
                    </a:cubicBezTo>
                    <a:cubicBezTo>
                      <a:pt x="73" y="47"/>
                      <a:pt x="76" y="52"/>
                      <a:pt x="67" y="56"/>
                    </a:cubicBezTo>
                    <a:cubicBezTo>
                      <a:pt x="65" y="54"/>
                      <a:pt x="66" y="52"/>
                      <a:pt x="64" y="50"/>
                    </a:cubicBezTo>
                    <a:cubicBezTo>
                      <a:pt x="62" y="52"/>
                      <a:pt x="63" y="54"/>
                      <a:pt x="61" y="55"/>
                    </a:cubicBezTo>
                    <a:close/>
                    <a:moveTo>
                      <a:pt x="60" y="68"/>
                    </a:moveTo>
                    <a:cubicBezTo>
                      <a:pt x="56" y="66"/>
                      <a:pt x="58" y="66"/>
                      <a:pt x="55" y="61"/>
                    </a:cubicBezTo>
                    <a:cubicBezTo>
                      <a:pt x="57" y="60"/>
                      <a:pt x="58" y="59"/>
                      <a:pt x="60" y="57"/>
                    </a:cubicBezTo>
                    <a:cubicBezTo>
                      <a:pt x="60" y="59"/>
                      <a:pt x="61" y="62"/>
                      <a:pt x="63" y="60"/>
                    </a:cubicBezTo>
                    <a:cubicBezTo>
                      <a:pt x="61" y="62"/>
                      <a:pt x="62" y="64"/>
                      <a:pt x="60" y="68"/>
                    </a:cubicBezTo>
                    <a:close/>
                    <a:moveTo>
                      <a:pt x="95" y="48"/>
                    </a:moveTo>
                    <a:cubicBezTo>
                      <a:pt x="92" y="46"/>
                      <a:pt x="96" y="44"/>
                      <a:pt x="96" y="42"/>
                    </a:cubicBezTo>
                    <a:cubicBezTo>
                      <a:pt x="91" y="39"/>
                      <a:pt x="92" y="44"/>
                      <a:pt x="88" y="46"/>
                    </a:cubicBezTo>
                    <a:cubicBezTo>
                      <a:pt x="87" y="45"/>
                      <a:pt x="86" y="43"/>
                      <a:pt x="85" y="42"/>
                    </a:cubicBezTo>
                    <a:cubicBezTo>
                      <a:pt x="96" y="36"/>
                      <a:pt x="95" y="29"/>
                      <a:pt x="107" y="20"/>
                    </a:cubicBezTo>
                    <a:cubicBezTo>
                      <a:pt x="111" y="23"/>
                      <a:pt x="104" y="32"/>
                      <a:pt x="100" y="27"/>
                    </a:cubicBezTo>
                    <a:cubicBezTo>
                      <a:pt x="100" y="32"/>
                      <a:pt x="99" y="35"/>
                      <a:pt x="101" y="40"/>
                    </a:cubicBezTo>
                    <a:cubicBezTo>
                      <a:pt x="95" y="42"/>
                      <a:pt x="100" y="46"/>
                      <a:pt x="95" y="48"/>
                    </a:cubicBezTo>
                    <a:close/>
                    <a:moveTo>
                      <a:pt x="104" y="52"/>
                    </a:moveTo>
                    <a:cubicBezTo>
                      <a:pt x="105" y="51"/>
                      <a:pt x="107" y="49"/>
                      <a:pt x="109" y="48"/>
                    </a:cubicBezTo>
                    <a:cubicBezTo>
                      <a:pt x="111" y="50"/>
                      <a:pt x="111" y="51"/>
                      <a:pt x="112" y="53"/>
                    </a:cubicBezTo>
                    <a:cubicBezTo>
                      <a:pt x="109" y="55"/>
                      <a:pt x="106" y="55"/>
                      <a:pt x="104" y="52"/>
                    </a:cubicBezTo>
                    <a:close/>
                    <a:moveTo>
                      <a:pt x="127" y="45"/>
                    </a:moveTo>
                    <a:cubicBezTo>
                      <a:pt x="124" y="42"/>
                      <a:pt x="126" y="39"/>
                      <a:pt x="127" y="36"/>
                    </a:cubicBezTo>
                    <a:cubicBezTo>
                      <a:pt x="124" y="36"/>
                      <a:pt x="121" y="35"/>
                      <a:pt x="119" y="35"/>
                    </a:cubicBezTo>
                    <a:cubicBezTo>
                      <a:pt x="117" y="37"/>
                      <a:pt x="119" y="40"/>
                      <a:pt x="115" y="39"/>
                    </a:cubicBezTo>
                    <a:cubicBezTo>
                      <a:pt x="114" y="38"/>
                      <a:pt x="118" y="36"/>
                      <a:pt x="117" y="35"/>
                    </a:cubicBezTo>
                    <a:cubicBezTo>
                      <a:pt x="116" y="32"/>
                      <a:pt x="113" y="35"/>
                      <a:pt x="112" y="33"/>
                    </a:cubicBezTo>
                    <a:cubicBezTo>
                      <a:pt x="113" y="35"/>
                      <a:pt x="113" y="50"/>
                      <a:pt x="105" y="44"/>
                    </a:cubicBezTo>
                    <a:cubicBezTo>
                      <a:pt x="108" y="43"/>
                      <a:pt x="106" y="40"/>
                      <a:pt x="109" y="39"/>
                    </a:cubicBezTo>
                    <a:cubicBezTo>
                      <a:pt x="107" y="38"/>
                      <a:pt x="105" y="37"/>
                      <a:pt x="103" y="38"/>
                    </a:cubicBezTo>
                    <a:cubicBezTo>
                      <a:pt x="106" y="25"/>
                      <a:pt x="120" y="33"/>
                      <a:pt x="128" y="31"/>
                    </a:cubicBezTo>
                    <a:cubicBezTo>
                      <a:pt x="132" y="36"/>
                      <a:pt x="133" y="41"/>
                      <a:pt x="127" y="45"/>
                    </a:cubicBezTo>
                    <a:close/>
                    <a:moveTo>
                      <a:pt x="132" y="31"/>
                    </a:moveTo>
                    <a:cubicBezTo>
                      <a:pt x="140" y="27"/>
                      <a:pt x="141" y="24"/>
                      <a:pt x="145" y="22"/>
                    </a:cubicBezTo>
                    <a:cubicBezTo>
                      <a:pt x="146" y="25"/>
                      <a:pt x="143" y="34"/>
                      <a:pt x="139" y="30"/>
                    </a:cubicBezTo>
                    <a:cubicBezTo>
                      <a:pt x="134" y="34"/>
                      <a:pt x="139" y="39"/>
                      <a:pt x="136" y="43"/>
                    </a:cubicBezTo>
                    <a:cubicBezTo>
                      <a:pt x="133" y="39"/>
                      <a:pt x="135" y="35"/>
                      <a:pt x="132" y="31"/>
                    </a:cubicBezTo>
                    <a:close/>
                    <a:moveTo>
                      <a:pt x="155" y="26"/>
                    </a:moveTo>
                    <a:cubicBezTo>
                      <a:pt x="161" y="26"/>
                      <a:pt x="164" y="21"/>
                      <a:pt x="171" y="23"/>
                    </a:cubicBezTo>
                    <a:cubicBezTo>
                      <a:pt x="172" y="26"/>
                      <a:pt x="172" y="33"/>
                      <a:pt x="168" y="33"/>
                    </a:cubicBezTo>
                    <a:cubicBezTo>
                      <a:pt x="164" y="30"/>
                      <a:pt x="170" y="28"/>
                      <a:pt x="168" y="26"/>
                    </a:cubicBezTo>
                    <a:cubicBezTo>
                      <a:pt x="167" y="25"/>
                      <a:pt x="166" y="25"/>
                      <a:pt x="165" y="24"/>
                    </a:cubicBezTo>
                    <a:cubicBezTo>
                      <a:pt x="162" y="28"/>
                      <a:pt x="162" y="31"/>
                      <a:pt x="158" y="35"/>
                    </a:cubicBezTo>
                    <a:cubicBezTo>
                      <a:pt x="154" y="31"/>
                      <a:pt x="159" y="29"/>
                      <a:pt x="155" y="26"/>
                    </a:cubicBezTo>
                    <a:close/>
                    <a:moveTo>
                      <a:pt x="149" y="42"/>
                    </a:moveTo>
                    <a:cubicBezTo>
                      <a:pt x="148" y="39"/>
                      <a:pt x="151" y="38"/>
                      <a:pt x="148" y="35"/>
                    </a:cubicBezTo>
                    <a:cubicBezTo>
                      <a:pt x="150" y="34"/>
                      <a:pt x="152" y="35"/>
                      <a:pt x="154" y="33"/>
                    </a:cubicBezTo>
                    <a:cubicBezTo>
                      <a:pt x="157" y="36"/>
                      <a:pt x="153" y="39"/>
                      <a:pt x="149" y="42"/>
                    </a:cubicBezTo>
                    <a:close/>
                    <a:moveTo>
                      <a:pt x="134" y="63"/>
                    </a:moveTo>
                    <a:cubicBezTo>
                      <a:pt x="137" y="68"/>
                      <a:pt x="128" y="66"/>
                      <a:pt x="130" y="70"/>
                    </a:cubicBezTo>
                    <a:cubicBezTo>
                      <a:pt x="126" y="67"/>
                      <a:pt x="126" y="57"/>
                      <a:pt x="127" y="52"/>
                    </a:cubicBezTo>
                    <a:cubicBezTo>
                      <a:pt x="134" y="49"/>
                      <a:pt x="143" y="49"/>
                      <a:pt x="143" y="40"/>
                    </a:cubicBezTo>
                    <a:cubicBezTo>
                      <a:pt x="149" y="41"/>
                      <a:pt x="144" y="47"/>
                      <a:pt x="145" y="50"/>
                    </a:cubicBezTo>
                    <a:cubicBezTo>
                      <a:pt x="138" y="46"/>
                      <a:pt x="123" y="64"/>
                      <a:pt x="134" y="63"/>
                    </a:cubicBezTo>
                    <a:close/>
                    <a:moveTo>
                      <a:pt x="170" y="42"/>
                    </a:moveTo>
                    <a:cubicBezTo>
                      <a:pt x="168" y="40"/>
                      <a:pt x="164" y="38"/>
                      <a:pt x="160" y="41"/>
                    </a:cubicBezTo>
                    <a:cubicBezTo>
                      <a:pt x="158" y="33"/>
                      <a:pt x="172" y="39"/>
                      <a:pt x="174" y="29"/>
                    </a:cubicBezTo>
                    <a:cubicBezTo>
                      <a:pt x="174" y="33"/>
                      <a:pt x="175" y="37"/>
                      <a:pt x="180" y="32"/>
                    </a:cubicBezTo>
                    <a:cubicBezTo>
                      <a:pt x="186" y="42"/>
                      <a:pt x="170" y="33"/>
                      <a:pt x="170" y="42"/>
                    </a:cubicBezTo>
                    <a:close/>
                    <a:moveTo>
                      <a:pt x="189" y="32"/>
                    </a:moveTo>
                    <a:cubicBezTo>
                      <a:pt x="190" y="35"/>
                      <a:pt x="189" y="39"/>
                      <a:pt x="185" y="39"/>
                    </a:cubicBezTo>
                    <a:cubicBezTo>
                      <a:pt x="184" y="36"/>
                      <a:pt x="186" y="32"/>
                      <a:pt x="189" y="32"/>
                    </a:cubicBezTo>
                    <a:close/>
                    <a:moveTo>
                      <a:pt x="159" y="58"/>
                    </a:moveTo>
                    <a:cubicBezTo>
                      <a:pt x="164" y="58"/>
                      <a:pt x="165" y="48"/>
                      <a:pt x="170" y="54"/>
                    </a:cubicBezTo>
                    <a:cubicBezTo>
                      <a:pt x="165" y="53"/>
                      <a:pt x="164" y="65"/>
                      <a:pt x="159" y="58"/>
                    </a:cubicBezTo>
                    <a:close/>
                    <a:moveTo>
                      <a:pt x="173" y="58"/>
                    </a:moveTo>
                    <a:cubicBezTo>
                      <a:pt x="171" y="55"/>
                      <a:pt x="177" y="53"/>
                      <a:pt x="172" y="49"/>
                    </a:cubicBezTo>
                    <a:cubicBezTo>
                      <a:pt x="174" y="48"/>
                      <a:pt x="175" y="47"/>
                      <a:pt x="174" y="46"/>
                    </a:cubicBezTo>
                    <a:cubicBezTo>
                      <a:pt x="176" y="45"/>
                      <a:pt x="176" y="46"/>
                      <a:pt x="175" y="47"/>
                    </a:cubicBezTo>
                    <a:cubicBezTo>
                      <a:pt x="177" y="49"/>
                      <a:pt x="178" y="49"/>
                      <a:pt x="180" y="48"/>
                    </a:cubicBezTo>
                    <a:cubicBezTo>
                      <a:pt x="181" y="50"/>
                      <a:pt x="179" y="50"/>
                      <a:pt x="179" y="49"/>
                    </a:cubicBezTo>
                    <a:cubicBezTo>
                      <a:pt x="174" y="52"/>
                      <a:pt x="178" y="55"/>
                      <a:pt x="173" y="58"/>
                    </a:cubicBezTo>
                    <a:close/>
                    <a:moveTo>
                      <a:pt x="194" y="38"/>
                    </a:moveTo>
                    <a:cubicBezTo>
                      <a:pt x="197" y="42"/>
                      <a:pt x="189" y="43"/>
                      <a:pt x="196" y="45"/>
                    </a:cubicBezTo>
                    <a:cubicBezTo>
                      <a:pt x="193" y="47"/>
                      <a:pt x="192" y="48"/>
                      <a:pt x="194" y="50"/>
                    </a:cubicBezTo>
                    <a:cubicBezTo>
                      <a:pt x="188" y="49"/>
                      <a:pt x="190" y="41"/>
                      <a:pt x="194" y="38"/>
                    </a:cubicBezTo>
                    <a:close/>
                    <a:moveTo>
                      <a:pt x="182" y="60"/>
                    </a:moveTo>
                    <a:cubicBezTo>
                      <a:pt x="180" y="58"/>
                      <a:pt x="181" y="57"/>
                      <a:pt x="180" y="56"/>
                    </a:cubicBezTo>
                    <a:cubicBezTo>
                      <a:pt x="183" y="54"/>
                      <a:pt x="187" y="53"/>
                      <a:pt x="189" y="56"/>
                    </a:cubicBezTo>
                    <a:cubicBezTo>
                      <a:pt x="187" y="59"/>
                      <a:pt x="185" y="56"/>
                      <a:pt x="182" y="60"/>
                    </a:cubicBezTo>
                    <a:close/>
                    <a:moveTo>
                      <a:pt x="201" y="43"/>
                    </a:moveTo>
                    <a:cubicBezTo>
                      <a:pt x="203" y="39"/>
                      <a:pt x="207" y="38"/>
                      <a:pt x="211" y="35"/>
                    </a:cubicBezTo>
                    <a:cubicBezTo>
                      <a:pt x="214" y="42"/>
                      <a:pt x="205" y="42"/>
                      <a:pt x="201" y="43"/>
                    </a:cubicBezTo>
                    <a:close/>
                    <a:moveTo>
                      <a:pt x="197" y="55"/>
                    </a:moveTo>
                    <a:cubicBezTo>
                      <a:pt x="198" y="57"/>
                      <a:pt x="197" y="58"/>
                      <a:pt x="198" y="60"/>
                    </a:cubicBezTo>
                    <a:cubicBezTo>
                      <a:pt x="196" y="61"/>
                      <a:pt x="194" y="58"/>
                      <a:pt x="192" y="61"/>
                    </a:cubicBezTo>
                    <a:cubicBezTo>
                      <a:pt x="190" y="58"/>
                      <a:pt x="194" y="55"/>
                      <a:pt x="197" y="55"/>
                    </a:cubicBezTo>
                    <a:close/>
                    <a:moveTo>
                      <a:pt x="184" y="72"/>
                    </a:moveTo>
                    <a:cubicBezTo>
                      <a:pt x="182" y="70"/>
                      <a:pt x="181" y="68"/>
                      <a:pt x="183" y="66"/>
                    </a:cubicBezTo>
                    <a:cubicBezTo>
                      <a:pt x="188" y="63"/>
                      <a:pt x="191" y="70"/>
                      <a:pt x="196" y="65"/>
                    </a:cubicBezTo>
                    <a:cubicBezTo>
                      <a:pt x="198" y="73"/>
                      <a:pt x="190" y="69"/>
                      <a:pt x="184" y="72"/>
                    </a:cubicBezTo>
                    <a:close/>
                    <a:moveTo>
                      <a:pt x="214" y="36"/>
                    </a:moveTo>
                    <a:cubicBezTo>
                      <a:pt x="216" y="36"/>
                      <a:pt x="218" y="38"/>
                      <a:pt x="217" y="36"/>
                    </a:cubicBezTo>
                    <a:cubicBezTo>
                      <a:pt x="221" y="40"/>
                      <a:pt x="224" y="38"/>
                      <a:pt x="229" y="37"/>
                    </a:cubicBezTo>
                    <a:cubicBezTo>
                      <a:pt x="231" y="43"/>
                      <a:pt x="214" y="41"/>
                      <a:pt x="214" y="36"/>
                    </a:cubicBezTo>
                    <a:close/>
                    <a:moveTo>
                      <a:pt x="225" y="57"/>
                    </a:moveTo>
                    <a:cubicBezTo>
                      <a:pt x="223" y="59"/>
                      <a:pt x="226" y="61"/>
                      <a:pt x="222" y="63"/>
                    </a:cubicBezTo>
                    <a:cubicBezTo>
                      <a:pt x="220" y="61"/>
                      <a:pt x="217" y="62"/>
                      <a:pt x="215" y="59"/>
                    </a:cubicBezTo>
                    <a:cubicBezTo>
                      <a:pt x="218" y="57"/>
                      <a:pt x="214" y="55"/>
                      <a:pt x="218" y="53"/>
                    </a:cubicBezTo>
                    <a:cubicBezTo>
                      <a:pt x="222" y="56"/>
                      <a:pt x="227" y="55"/>
                      <a:pt x="232" y="59"/>
                    </a:cubicBezTo>
                    <a:cubicBezTo>
                      <a:pt x="228" y="61"/>
                      <a:pt x="229" y="58"/>
                      <a:pt x="225" y="57"/>
                    </a:cubicBezTo>
                    <a:close/>
                    <a:moveTo>
                      <a:pt x="224" y="72"/>
                    </a:moveTo>
                    <a:cubicBezTo>
                      <a:pt x="223" y="67"/>
                      <a:pt x="222" y="72"/>
                      <a:pt x="218" y="73"/>
                    </a:cubicBezTo>
                    <a:cubicBezTo>
                      <a:pt x="219" y="67"/>
                      <a:pt x="224" y="66"/>
                      <a:pt x="228" y="63"/>
                    </a:cubicBezTo>
                    <a:cubicBezTo>
                      <a:pt x="229" y="65"/>
                      <a:pt x="228" y="68"/>
                      <a:pt x="227" y="66"/>
                    </a:cubicBezTo>
                    <a:cubicBezTo>
                      <a:pt x="224" y="68"/>
                      <a:pt x="228" y="70"/>
                      <a:pt x="224" y="72"/>
                    </a:cubicBezTo>
                    <a:close/>
                    <a:moveTo>
                      <a:pt x="241" y="73"/>
                    </a:moveTo>
                    <a:cubicBezTo>
                      <a:pt x="240" y="72"/>
                      <a:pt x="242" y="72"/>
                      <a:pt x="242" y="72"/>
                    </a:cubicBezTo>
                    <a:cubicBezTo>
                      <a:pt x="245" y="71"/>
                      <a:pt x="241" y="68"/>
                      <a:pt x="243" y="66"/>
                    </a:cubicBezTo>
                    <a:cubicBezTo>
                      <a:pt x="241" y="65"/>
                      <a:pt x="241" y="68"/>
                      <a:pt x="242" y="69"/>
                    </a:cubicBezTo>
                    <a:cubicBezTo>
                      <a:pt x="239" y="70"/>
                      <a:pt x="239" y="62"/>
                      <a:pt x="242" y="60"/>
                    </a:cubicBezTo>
                    <a:cubicBezTo>
                      <a:pt x="242" y="65"/>
                      <a:pt x="242" y="65"/>
                      <a:pt x="246" y="71"/>
                    </a:cubicBezTo>
                    <a:cubicBezTo>
                      <a:pt x="244" y="73"/>
                      <a:pt x="243" y="72"/>
                      <a:pt x="241" y="73"/>
                    </a:cubicBezTo>
                    <a:close/>
                    <a:moveTo>
                      <a:pt x="251" y="78"/>
                    </a:moveTo>
                    <a:cubicBezTo>
                      <a:pt x="251" y="73"/>
                      <a:pt x="256" y="72"/>
                      <a:pt x="255" y="68"/>
                    </a:cubicBezTo>
                    <a:cubicBezTo>
                      <a:pt x="257" y="68"/>
                      <a:pt x="258" y="76"/>
                      <a:pt x="257" y="79"/>
                    </a:cubicBezTo>
                    <a:cubicBezTo>
                      <a:pt x="254" y="73"/>
                      <a:pt x="255" y="74"/>
                      <a:pt x="251" y="78"/>
                    </a:cubicBezTo>
                    <a:close/>
                    <a:moveTo>
                      <a:pt x="354" y="12"/>
                    </a:moveTo>
                    <a:cubicBezTo>
                      <a:pt x="355" y="11"/>
                      <a:pt x="356" y="13"/>
                      <a:pt x="357" y="13"/>
                    </a:cubicBezTo>
                    <a:cubicBezTo>
                      <a:pt x="359" y="12"/>
                      <a:pt x="358" y="10"/>
                      <a:pt x="361" y="9"/>
                    </a:cubicBezTo>
                    <a:cubicBezTo>
                      <a:pt x="361" y="10"/>
                      <a:pt x="362" y="11"/>
                      <a:pt x="363" y="12"/>
                    </a:cubicBezTo>
                    <a:cubicBezTo>
                      <a:pt x="360" y="13"/>
                      <a:pt x="357" y="15"/>
                      <a:pt x="354" y="12"/>
                    </a:cubicBezTo>
                    <a:close/>
                    <a:moveTo>
                      <a:pt x="716" y="72"/>
                    </a:moveTo>
                    <a:cubicBezTo>
                      <a:pt x="717" y="79"/>
                      <a:pt x="704" y="74"/>
                      <a:pt x="698" y="77"/>
                    </a:cubicBezTo>
                    <a:cubicBezTo>
                      <a:pt x="697" y="72"/>
                      <a:pt x="708" y="74"/>
                      <a:pt x="704" y="69"/>
                    </a:cubicBezTo>
                    <a:cubicBezTo>
                      <a:pt x="707" y="71"/>
                      <a:pt x="711" y="68"/>
                      <a:pt x="714" y="65"/>
                    </a:cubicBezTo>
                    <a:cubicBezTo>
                      <a:pt x="714" y="71"/>
                      <a:pt x="706" y="74"/>
                      <a:pt x="702" y="75"/>
                    </a:cubicBezTo>
                    <a:cubicBezTo>
                      <a:pt x="706" y="77"/>
                      <a:pt x="711" y="73"/>
                      <a:pt x="716" y="72"/>
                    </a:cubicBezTo>
                    <a:close/>
                    <a:moveTo>
                      <a:pt x="717" y="62"/>
                    </a:moveTo>
                    <a:cubicBezTo>
                      <a:pt x="718" y="66"/>
                      <a:pt x="708" y="63"/>
                      <a:pt x="710" y="59"/>
                    </a:cubicBezTo>
                    <a:cubicBezTo>
                      <a:pt x="717" y="63"/>
                      <a:pt x="711" y="54"/>
                      <a:pt x="716" y="51"/>
                    </a:cubicBezTo>
                    <a:cubicBezTo>
                      <a:pt x="722" y="56"/>
                      <a:pt x="711" y="60"/>
                      <a:pt x="717" y="62"/>
                    </a:cubicBezTo>
                    <a:close/>
                    <a:moveTo>
                      <a:pt x="712" y="39"/>
                    </a:moveTo>
                    <a:cubicBezTo>
                      <a:pt x="714" y="43"/>
                      <a:pt x="714" y="33"/>
                      <a:pt x="717" y="39"/>
                    </a:cubicBezTo>
                    <a:cubicBezTo>
                      <a:pt x="712" y="44"/>
                      <a:pt x="711" y="46"/>
                      <a:pt x="706" y="43"/>
                    </a:cubicBezTo>
                    <a:cubicBezTo>
                      <a:pt x="713" y="44"/>
                      <a:pt x="708" y="28"/>
                      <a:pt x="712" y="39"/>
                    </a:cubicBezTo>
                    <a:close/>
                    <a:moveTo>
                      <a:pt x="721" y="30"/>
                    </a:moveTo>
                    <a:cubicBezTo>
                      <a:pt x="717" y="32"/>
                      <a:pt x="712" y="33"/>
                      <a:pt x="708" y="32"/>
                    </a:cubicBezTo>
                    <a:cubicBezTo>
                      <a:pt x="709" y="28"/>
                      <a:pt x="716" y="17"/>
                      <a:pt x="720" y="10"/>
                    </a:cubicBezTo>
                    <a:cubicBezTo>
                      <a:pt x="722" y="17"/>
                      <a:pt x="720" y="21"/>
                      <a:pt x="721" y="30"/>
                    </a:cubicBezTo>
                    <a:close/>
                    <a:moveTo>
                      <a:pt x="716" y="13"/>
                    </a:moveTo>
                    <a:cubicBezTo>
                      <a:pt x="714" y="14"/>
                      <a:pt x="713" y="15"/>
                      <a:pt x="711" y="17"/>
                    </a:cubicBezTo>
                    <a:cubicBezTo>
                      <a:pt x="709" y="11"/>
                      <a:pt x="706" y="17"/>
                      <a:pt x="704" y="13"/>
                    </a:cubicBezTo>
                    <a:cubicBezTo>
                      <a:pt x="708" y="13"/>
                      <a:pt x="713" y="8"/>
                      <a:pt x="716" y="13"/>
                    </a:cubicBezTo>
                    <a:close/>
                  </a:path>
                </a:pathLst>
              </a:custGeom>
              <a:solidFill>
                <a:srgbClr val="FDBE00"/>
              </a:solidFill>
              <a:ln>
                <a:noFill/>
              </a:ln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solidFill>
                    <a:prstClr val="black"/>
                  </a:solidFill>
                </a:endParaRPr>
              </a:p>
            </p:txBody>
          </p:sp>
          <p:sp>
            <p:nvSpPr>
              <p:cNvPr id="33" name="Freeform 548"/>
              <p:cNvSpPr>
                <a:spLocks noEditPoints="1"/>
              </p:cNvSpPr>
              <p:nvPr/>
            </p:nvSpPr>
            <p:spPr bwMode="auto">
              <a:xfrm rot="16200000" flipV="1">
                <a:off x="4438472" y="3209915"/>
                <a:ext cx="363777" cy="45719"/>
              </a:xfrm>
              <a:custGeom>
                <a:gdLst>
                  <a:gd name="T0" fmla="*/ 480 w 748"/>
                  <a:gd name="T1" fmla="*/ 13 h 95"/>
                  <a:gd name="T2" fmla="*/ 427 w 748"/>
                  <a:gd name="T3" fmla="*/ 8 h 95"/>
                  <a:gd name="T4" fmla="*/ 366 w 748"/>
                  <a:gd name="T5" fmla="*/ 13 h 95"/>
                  <a:gd name="T6" fmla="*/ 311 w 748"/>
                  <a:gd name="T7" fmla="*/ 15 h 95"/>
                  <a:gd name="T8" fmla="*/ 289 w 748"/>
                  <a:gd name="T9" fmla="*/ 1 h 95"/>
                  <a:gd name="T10" fmla="*/ 234 w 748"/>
                  <a:gd name="T11" fmla="*/ 11 h 95"/>
                  <a:gd name="T12" fmla="*/ 205 w 748"/>
                  <a:gd name="T13" fmla="*/ 13 h 95"/>
                  <a:gd name="T14" fmla="*/ 152 w 748"/>
                  <a:gd name="T15" fmla="*/ 18 h 95"/>
                  <a:gd name="T16" fmla="*/ 142 w 748"/>
                  <a:gd name="T17" fmla="*/ 18 h 95"/>
                  <a:gd name="T18" fmla="*/ 126 w 748"/>
                  <a:gd name="T19" fmla="*/ 20 h 95"/>
                  <a:gd name="T20" fmla="*/ 107 w 748"/>
                  <a:gd name="T21" fmla="*/ 1 h 95"/>
                  <a:gd name="T22" fmla="*/ 64 w 748"/>
                  <a:gd name="T23" fmla="*/ 20 h 95"/>
                  <a:gd name="T24" fmla="*/ 17 w 748"/>
                  <a:gd name="T25" fmla="*/ 64 h 95"/>
                  <a:gd name="T26" fmla="*/ 71 w 748"/>
                  <a:gd name="T27" fmla="*/ 69 h 95"/>
                  <a:gd name="T28" fmla="*/ 101 w 748"/>
                  <a:gd name="T29" fmla="*/ 51 h 95"/>
                  <a:gd name="T30" fmla="*/ 90 w 748"/>
                  <a:gd name="T31" fmla="*/ 67 h 95"/>
                  <a:gd name="T32" fmla="*/ 112 w 748"/>
                  <a:gd name="T33" fmla="*/ 63 h 95"/>
                  <a:gd name="T34" fmla="*/ 140 w 748"/>
                  <a:gd name="T35" fmla="*/ 69 h 95"/>
                  <a:gd name="T36" fmla="*/ 151 w 748"/>
                  <a:gd name="T37" fmla="*/ 51 h 95"/>
                  <a:gd name="T38" fmla="*/ 167 w 748"/>
                  <a:gd name="T39" fmla="*/ 62 h 95"/>
                  <a:gd name="T40" fmla="*/ 213 w 748"/>
                  <a:gd name="T41" fmla="*/ 61 h 95"/>
                  <a:gd name="T42" fmla="*/ 244 w 748"/>
                  <a:gd name="T43" fmla="*/ 84 h 95"/>
                  <a:gd name="T44" fmla="*/ 306 w 748"/>
                  <a:gd name="T45" fmla="*/ 77 h 95"/>
                  <a:gd name="T46" fmla="*/ 364 w 748"/>
                  <a:gd name="T47" fmla="*/ 85 h 95"/>
                  <a:gd name="T48" fmla="*/ 566 w 748"/>
                  <a:gd name="T49" fmla="*/ 89 h 95"/>
                  <a:gd name="T50" fmla="*/ 675 w 748"/>
                  <a:gd name="T51" fmla="*/ 85 h 95"/>
                  <a:gd name="T52" fmla="*/ 744 w 748"/>
                  <a:gd name="T53" fmla="*/ 58 h 95"/>
                  <a:gd name="T54" fmla="*/ 725 w 748"/>
                  <a:gd name="T55" fmla="*/ 56 h 95"/>
                  <a:gd name="T56" fmla="*/ 733 w 748"/>
                  <a:gd name="T57" fmla="*/ 32 h 95"/>
                  <a:gd name="T58" fmla="*/ 725 w 748"/>
                  <a:gd name="T59" fmla="*/ 7 h 95"/>
                  <a:gd name="T60" fmla="*/ 672 w 748"/>
                  <a:gd name="T61" fmla="*/ 9 h 95"/>
                  <a:gd name="T62" fmla="*/ 642 w 748"/>
                  <a:gd name="T63" fmla="*/ 9 h 95"/>
                  <a:gd name="T64" fmla="*/ 604 w 748"/>
                  <a:gd name="T65" fmla="*/ 6 h 95"/>
                  <a:gd name="T66" fmla="*/ 227 w 748"/>
                  <a:gd name="T67" fmla="*/ 28 h 95"/>
                  <a:gd name="T68" fmla="*/ 201 w 748"/>
                  <a:gd name="T69" fmla="*/ 36 h 95"/>
                  <a:gd name="T70" fmla="*/ 220 w 748"/>
                  <a:gd name="T71" fmla="*/ 21 h 95"/>
                  <a:gd name="T72" fmla="*/ 196 w 748"/>
                  <a:gd name="T73" fmla="*/ 25 h 95"/>
                  <a:gd name="T74" fmla="*/ 184 w 748"/>
                  <a:gd name="T75" fmla="*/ 11 h 95"/>
                  <a:gd name="T76" fmla="*/ 79 w 748"/>
                  <a:gd name="T77" fmla="*/ 39 h 95"/>
                  <a:gd name="T78" fmla="*/ 54 w 748"/>
                  <a:gd name="T79" fmla="*/ 40 h 95"/>
                  <a:gd name="T80" fmla="*/ 71 w 748"/>
                  <a:gd name="T81" fmla="*/ 38 h 95"/>
                  <a:gd name="T82" fmla="*/ 79 w 748"/>
                  <a:gd name="T83" fmla="*/ 44 h 95"/>
                  <a:gd name="T84" fmla="*/ 60 w 748"/>
                  <a:gd name="T85" fmla="*/ 68 h 95"/>
                  <a:gd name="T86" fmla="*/ 95 w 748"/>
                  <a:gd name="T87" fmla="*/ 48 h 95"/>
                  <a:gd name="T88" fmla="*/ 115 w 748"/>
                  <a:gd name="T89" fmla="*/ 39 h 95"/>
                  <a:gd name="T90" fmla="*/ 132 w 748"/>
                  <a:gd name="T91" fmla="*/ 31 h 95"/>
                  <a:gd name="T92" fmla="*/ 168 w 748"/>
                  <a:gd name="T93" fmla="*/ 26 h 95"/>
                  <a:gd name="T94" fmla="*/ 134 w 748"/>
                  <a:gd name="T95" fmla="*/ 63 h 95"/>
                  <a:gd name="T96" fmla="*/ 174 w 748"/>
                  <a:gd name="T97" fmla="*/ 29 h 95"/>
                  <a:gd name="T98" fmla="*/ 159 w 748"/>
                  <a:gd name="T99" fmla="*/ 58 h 95"/>
                  <a:gd name="T100" fmla="*/ 194 w 748"/>
                  <a:gd name="T101" fmla="*/ 38 h 95"/>
                  <a:gd name="T102" fmla="*/ 201 w 748"/>
                  <a:gd name="T103" fmla="*/ 43 h 95"/>
                  <a:gd name="T104" fmla="*/ 183 w 748"/>
                  <a:gd name="T105" fmla="*/ 66 h 95"/>
                  <a:gd name="T106" fmla="*/ 222 w 748"/>
                  <a:gd name="T107" fmla="*/ 63 h 95"/>
                  <a:gd name="T108" fmla="*/ 227 w 748"/>
                  <a:gd name="T109" fmla="*/ 66 h 95"/>
                  <a:gd name="T110" fmla="*/ 241 w 748"/>
                  <a:gd name="T111" fmla="*/ 73 h 95"/>
                  <a:gd name="T112" fmla="*/ 363 w 748"/>
                  <a:gd name="T113" fmla="*/ 12 h 95"/>
                  <a:gd name="T114" fmla="*/ 717 w 748"/>
                  <a:gd name="T115" fmla="*/ 62 h 95"/>
                  <a:gd name="T116" fmla="*/ 721 w 748"/>
                  <a:gd name="T117" fmla="*/ 30 h 9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</a:cxnLst>
                <a:rect l="0" t="0" r="r" b="b"/>
                <a:pathLst>
                  <a:path w="748" h="95">
                    <a:moveTo>
                      <a:pt x="559" y="11"/>
                    </a:moveTo>
                    <a:cubicBezTo>
                      <a:pt x="559" y="7"/>
                      <a:pt x="557" y="9"/>
                      <a:pt x="557" y="5"/>
                    </a:cubicBezTo>
                    <a:cubicBezTo>
                      <a:pt x="546" y="13"/>
                      <a:pt x="543" y="8"/>
                      <a:pt x="534" y="8"/>
                    </a:cubicBezTo>
                    <a:cubicBezTo>
                      <a:pt x="537" y="7"/>
                      <a:pt x="541" y="7"/>
                      <a:pt x="539" y="3"/>
                    </a:cubicBezTo>
                    <a:cubicBezTo>
                      <a:pt x="529" y="8"/>
                      <a:pt x="508" y="10"/>
                      <a:pt x="498" y="11"/>
                    </a:cubicBezTo>
                    <a:cubicBezTo>
                      <a:pt x="499" y="11"/>
                      <a:pt x="499" y="9"/>
                      <a:pt x="498" y="8"/>
                    </a:cubicBezTo>
                    <a:cubicBezTo>
                      <a:pt x="491" y="10"/>
                      <a:pt x="491" y="13"/>
                      <a:pt x="485" y="9"/>
                    </a:cubicBezTo>
                    <a:cubicBezTo>
                      <a:pt x="483" y="14"/>
                      <a:pt x="481" y="8"/>
                      <a:pt x="480" y="13"/>
                    </a:cubicBezTo>
                    <a:cubicBezTo>
                      <a:pt x="478" y="10"/>
                      <a:pt x="476" y="12"/>
                      <a:pt x="476" y="9"/>
                    </a:cubicBezTo>
                    <a:cubicBezTo>
                      <a:pt x="473" y="9"/>
                      <a:pt x="470" y="11"/>
                      <a:pt x="467" y="8"/>
                    </a:cubicBezTo>
                    <a:cubicBezTo>
                      <a:pt x="463" y="10"/>
                      <a:pt x="469" y="13"/>
                      <a:pt x="465" y="15"/>
                    </a:cubicBezTo>
                    <a:cubicBezTo>
                      <a:pt x="464" y="14"/>
                      <a:pt x="463" y="13"/>
                      <a:pt x="462" y="13"/>
                    </a:cubicBezTo>
                    <a:cubicBezTo>
                      <a:pt x="463" y="12"/>
                      <a:pt x="464" y="10"/>
                      <a:pt x="462" y="9"/>
                    </a:cubicBezTo>
                    <a:cubicBezTo>
                      <a:pt x="461" y="10"/>
                      <a:pt x="459" y="11"/>
                      <a:pt x="458" y="12"/>
                    </a:cubicBezTo>
                    <a:cubicBezTo>
                      <a:pt x="445" y="2"/>
                      <a:pt x="432" y="14"/>
                      <a:pt x="426" y="14"/>
                    </a:cubicBezTo>
                    <a:cubicBezTo>
                      <a:pt x="422" y="9"/>
                      <a:pt x="428" y="10"/>
                      <a:pt x="427" y="8"/>
                    </a:cubicBezTo>
                    <a:cubicBezTo>
                      <a:pt x="420" y="9"/>
                      <a:pt x="412" y="6"/>
                      <a:pt x="410" y="14"/>
                    </a:cubicBezTo>
                    <a:cubicBezTo>
                      <a:pt x="405" y="6"/>
                      <a:pt x="404" y="18"/>
                      <a:pt x="401" y="13"/>
                    </a:cubicBezTo>
                    <a:cubicBezTo>
                      <a:pt x="400" y="11"/>
                      <a:pt x="406" y="9"/>
                      <a:pt x="402" y="7"/>
                    </a:cubicBezTo>
                    <a:cubicBezTo>
                      <a:pt x="397" y="8"/>
                      <a:pt x="397" y="14"/>
                      <a:pt x="392" y="11"/>
                    </a:cubicBezTo>
                    <a:cubicBezTo>
                      <a:pt x="393" y="10"/>
                      <a:pt x="394" y="9"/>
                      <a:pt x="392" y="7"/>
                    </a:cubicBezTo>
                    <a:cubicBezTo>
                      <a:pt x="386" y="13"/>
                      <a:pt x="381" y="11"/>
                      <a:pt x="375" y="13"/>
                    </a:cubicBezTo>
                    <a:cubicBezTo>
                      <a:pt x="376" y="13"/>
                      <a:pt x="376" y="7"/>
                      <a:pt x="374" y="9"/>
                    </a:cubicBezTo>
                    <a:cubicBezTo>
                      <a:pt x="375" y="12"/>
                      <a:pt x="368" y="13"/>
                      <a:pt x="366" y="13"/>
                    </a:cubicBezTo>
                    <a:cubicBezTo>
                      <a:pt x="370" y="11"/>
                      <a:pt x="369" y="8"/>
                      <a:pt x="370" y="5"/>
                    </a:cubicBezTo>
                    <a:cubicBezTo>
                      <a:pt x="365" y="4"/>
                      <a:pt x="369" y="8"/>
                      <a:pt x="365" y="10"/>
                    </a:cubicBezTo>
                    <a:cubicBezTo>
                      <a:pt x="361" y="4"/>
                      <a:pt x="353" y="5"/>
                      <a:pt x="350" y="11"/>
                    </a:cubicBezTo>
                    <a:cubicBezTo>
                      <a:pt x="346" y="10"/>
                      <a:pt x="340" y="11"/>
                      <a:pt x="338" y="8"/>
                    </a:cubicBezTo>
                    <a:cubicBezTo>
                      <a:pt x="336" y="8"/>
                      <a:pt x="326" y="14"/>
                      <a:pt x="322" y="8"/>
                    </a:cubicBezTo>
                    <a:cubicBezTo>
                      <a:pt x="318" y="9"/>
                      <a:pt x="321" y="12"/>
                      <a:pt x="319" y="14"/>
                    </a:cubicBezTo>
                    <a:cubicBezTo>
                      <a:pt x="317" y="11"/>
                      <a:pt x="315" y="8"/>
                      <a:pt x="315" y="6"/>
                    </a:cubicBezTo>
                    <a:cubicBezTo>
                      <a:pt x="310" y="8"/>
                      <a:pt x="314" y="12"/>
                      <a:pt x="311" y="15"/>
                    </a:cubicBezTo>
                    <a:cubicBezTo>
                      <a:pt x="309" y="12"/>
                      <a:pt x="301" y="15"/>
                      <a:pt x="302" y="11"/>
                    </a:cubicBezTo>
                    <a:cubicBezTo>
                      <a:pt x="304" y="12"/>
                      <a:pt x="311" y="14"/>
                      <a:pt x="310" y="8"/>
                    </a:cubicBezTo>
                    <a:cubicBezTo>
                      <a:pt x="305" y="11"/>
                      <a:pt x="302" y="7"/>
                      <a:pt x="298" y="7"/>
                    </a:cubicBezTo>
                    <a:cubicBezTo>
                      <a:pt x="298" y="11"/>
                      <a:pt x="299" y="8"/>
                      <a:pt x="302" y="9"/>
                    </a:cubicBezTo>
                    <a:cubicBezTo>
                      <a:pt x="298" y="10"/>
                      <a:pt x="297" y="14"/>
                      <a:pt x="295" y="13"/>
                    </a:cubicBezTo>
                    <a:cubicBezTo>
                      <a:pt x="292" y="11"/>
                      <a:pt x="295" y="6"/>
                      <a:pt x="292" y="8"/>
                    </a:cubicBezTo>
                    <a:cubicBezTo>
                      <a:pt x="294" y="10"/>
                      <a:pt x="287" y="15"/>
                      <a:pt x="286" y="13"/>
                    </a:cubicBezTo>
                    <a:cubicBezTo>
                      <a:pt x="284" y="8"/>
                      <a:pt x="293" y="5"/>
                      <a:pt x="289" y="1"/>
                    </a:cubicBezTo>
                    <a:cubicBezTo>
                      <a:pt x="285" y="11"/>
                      <a:pt x="272" y="11"/>
                      <a:pt x="263" y="11"/>
                    </a:cubicBezTo>
                    <a:cubicBezTo>
                      <a:pt x="263" y="8"/>
                      <a:pt x="264" y="2"/>
                      <a:pt x="260" y="4"/>
                    </a:cubicBezTo>
                    <a:cubicBezTo>
                      <a:pt x="258" y="8"/>
                      <a:pt x="261" y="7"/>
                      <a:pt x="260" y="9"/>
                    </a:cubicBezTo>
                    <a:cubicBezTo>
                      <a:pt x="257" y="10"/>
                      <a:pt x="256" y="12"/>
                      <a:pt x="253" y="6"/>
                    </a:cubicBezTo>
                    <a:cubicBezTo>
                      <a:pt x="251" y="7"/>
                      <a:pt x="252" y="9"/>
                      <a:pt x="250" y="10"/>
                    </a:cubicBezTo>
                    <a:cubicBezTo>
                      <a:pt x="245" y="1"/>
                      <a:pt x="245" y="12"/>
                      <a:pt x="243" y="10"/>
                    </a:cubicBezTo>
                    <a:cubicBezTo>
                      <a:pt x="238" y="7"/>
                      <a:pt x="247" y="6"/>
                      <a:pt x="242" y="3"/>
                    </a:cubicBezTo>
                    <a:cubicBezTo>
                      <a:pt x="237" y="7"/>
                      <a:pt x="240" y="10"/>
                      <a:pt x="234" y="11"/>
                    </a:cubicBezTo>
                    <a:cubicBezTo>
                      <a:pt x="234" y="8"/>
                      <a:pt x="232" y="6"/>
                      <a:pt x="230" y="6"/>
                    </a:cubicBezTo>
                    <a:cubicBezTo>
                      <a:pt x="229" y="8"/>
                      <a:pt x="227" y="11"/>
                      <a:pt x="226" y="5"/>
                    </a:cubicBezTo>
                    <a:cubicBezTo>
                      <a:pt x="220" y="7"/>
                      <a:pt x="230" y="10"/>
                      <a:pt x="224" y="12"/>
                    </a:cubicBezTo>
                    <a:cubicBezTo>
                      <a:pt x="223" y="11"/>
                      <a:pt x="222" y="10"/>
                      <a:pt x="220" y="10"/>
                    </a:cubicBezTo>
                    <a:cubicBezTo>
                      <a:pt x="223" y="8"/>
                      <a:pt x="223" y="6"/>
                      <a:pt x="221" y="4"/>
                    </a:cubicBezTo>
                    <a:cubicBezTo>
                      <a:pt x="214" y="5"/>
                      <a:pt x="221" y="17"/>
                      <a:pt x="213" y="12"/>
                    </a:cubicBezTo>
                    <a:cubicBezTo>
                      <a:pt x="219" y="11"/>
                      <a:pt x="214" y="9"/>
                      <a:pt x="216" y="4"/>
                    </a:cubicBezTo>
                    <a:cubicBezTo>
                      <a:pt x="212" y="5"/>
                      <a:pt x="207" y="9"/>
                      <a:pt x="205" y="13"/>
                    </a:cubicBezTo>
                    <a:cubicBezTo>
                      <a:pt x="202" y="10"/>
                      <a:pt x="204" y="7"/>
                      <a:pt x="201" y="5"/>
                    </a:cubicBezTo>
                    <a:cubicBezTo>
                      <a:pt x="194" y="9"/>
                      <a:pt x="192" y="14"/>
                      <a:pt x="188" y="12"/>
                    </a:cubicBezTo>
                    <a:cubicBezTo>
                      <a:pt x="191" y="10"/>
                      <a:pt x="183" y="7"/>
                      <a:pt x="188" y="6"/>
                    </a:cubicBezTo>
                    <a:cubicBezTo>
                      <a:pt x="189" y="7"/>
                      <a:pt x="188" y="8"/>
                      <a:pt x="190" y="10"/>
                    </a:cubicBezTo>
                    <a:cubicBezTo>
                      <a:pt x="197" y="2"/>
                      <a:pt x="183" y="7"/>
                      <a:pt x="179" y="4"/>
                    </a:cubicBezTo>
                    <a:cubicBezTo>
                      <a:pt x="174" y="7"/>
                      <a:pt x="174" y="12"/>
                      <a:pt x="169" y="8"/>
                    </a:cubicBezTo>
                    <a:cubicBezTo>
                      <a:pt x="169" y="4"/>
                      <a:pt x="176" y="9"/>
                      <a:pt x="175" y="2"/>
                    </a:cubicBezTo>
                    <a:cubicBezTo>
                      <a:pt x="167" y="6"/>
                      <a:pt x="150" y="5"/>
                      <a:pt x="152" y="18"/>
                    </a:cubicBezTo>
                    <a:cubicBezTo>
                      <a:pt x="155" y="14"/>
                      <a:pt x="157" y="17"/>
                      <a:pt x="160" y="17"/>
                    </a:cubicBezTo>
                    <a:cubicBezTo>
                      <a:pt x="165" y="15"/>
                      <a:pt x="162" y="12"/>
                      <a:pt x="166" y="9"/>
                    </a:cubicBezTo>
                    <a:cubicBezTo>
                      <a:pt x="170" y="13"/>
                      <a:pt x="167" y="16"/>
                      <a:pt x="164" y="19"/>
                    </a:cubicBezTo>
                    <a:cubicBezTo>
                      <a:pt x="159" y="19"/>
                      <a:pt x="153" y="20"/>
                      <a:pt x="148" y="23"/>
                    </a:cubicBezTo>
                    <a:cubicBezTo>
                      <a:pt x="147" y="22"/>
                      <a:pt x="147" y="22"/>
                      <a:pt x="146" y="21"/>
                    </a:cubicBezTo>
                    <a:cubicBezTo>
                      <a:pt x="156" y="14"/>
                      <a:pt x="144" y="12"/>
                      <a:pt x="152" y="7"/>
                    </a:cubicBezTo>
                    <a:cubicBezTo>
                      <a:pt x="146" y="7"/>
                      <a:pt x="146" y="11"/>
                      <a:pt x="140" y="13"/>
                    </a:cubicBezTo>
                    <a:cubicBezTo>
                      <a:pt x="138" y="17"/>
                      <a:pt x="144" y="15"/>
                      <a:pt x="142" y="18"/>
                    </a:cubicBezTo>
                    <a:cubicBezTo>
                      <a:pt x="136" y="18"/>
                      <a:pt x="138" y="21"/>
                      <a:pt x="133" y="25"/>
                    </a:cubicBezTo>
                    <a:cubicBezTo>
                      <a:pt x="131" y="19"/>
                      <a:pt x="127" y="30"/>
                      <a:pt x="125" y="26"/>
                    </a:cubicBezTo>
                    <a:cubicBezTo>
                      <a:pt x="123" y="22"/>
                      <a:pt x="130" y="20"/>
                      <a:pt x="129" y="16"/>
                    </a:cubicBezTo>
                    <a:cubicBezTo>
                      <a:pt x="139" y="21"/>
                      <a:pt x="139" y="4"/>
                      <a:pt x="149" y="6"/>
                    </a:cubicBezTo>
                    <a:cubicBezTo>
                      <a:pt x="143" y="3"/>
                      <a:pt x="136" y="7"/>
                      <a:pt x="130" y="5"/>
                    </a:cubicBezTo>
                    <a:cubicBezTo>
                      <a:pt x="129" y="8"/>
                      <a:pt x="127" y="12"/>
                      <a:pt x="127" y="16"/>
                    </a:cubicBezTo>
                    <a:cubicBezTo>
                      <a:pt x="125" y="14"/>
                      <a:pt x="123" y="14"/>
                      <a:pt x="121" y="15"/>
                    </a:cubicBezTo>
                    <a:cubicBezTo>
                      <a:pt x="119" y="19"/>
                      <a:pt x="128" y="17"/>
                      <a:pt x="126" y="20"/>
                    </a:cubicBezTo>
                    <a:cubicBezTo>
                      <a:pt x="115" y="20"/>
                      <a:pt x="116" y="24"/>
                      <a:pt x="111" y="27"/>
                    </a:cubicBezTo>
                    <a:cubicBezTo>
                      <a:pt x="111" y="22"/>
                      <a:pt x="111" y="17"/>
                      <a:pt x="114" y="13"/>
                    </a:cubicBezTo>
                    <a:cubicBezTo>
                      <a:pt x="118" y="16"/>
                      <a:pt x="116" y="18"/>
                      <a:pt x="119" y="21"/>
                    </a:cubicBezTo>
                    <a:cubicBezTo>
                      <a:pt x="120" y="15"/>
                      <a:pt x="122" y="9"/>
                      <a:pt x="126" y="4"/>
                    </a:cubicBezTo>
                    <a:cubicBezTo>
                      <a:pt x="124" y="1"/>
                      <a:pt x="109" y="1"/>
                      <a:pt x="114" y="8"/>
                    </a:cubicBezTo>
                    <a:cubicBezTo>
                      <a:pt x="114" y="10"/>
                      <a:pt x="109" y="12"/>
                      <a:pt x="106" y="12"/>
                    </a:cubicBezTo>
                    <a:cubicBezTo>
                      <a:pt x="103" y="10"/>
                      <a:pt x="112" y="9"/>
                      <a:pt x="109" y="6"/>
                    </a:cubicBezTo>
                    <a:cubicBezTo>
                      <a:pt x="104" y="8"/>
                      <a:pt x="106" y="3"/>
                      <a:pt x="107" y="1"/>
                    </a:cubicBezTo>
                    <a:cubicBezTo>
                      <a:pt x="103" y="6"/>
                      <a:pt x="93" y="13"/>
                      <a:pt x="86" y="16"/>
                    </a:cubicBezTo>
                    <a:cubicBezTo>
                      <a:pt x="87" y="14"/>
                      <a:pt x="85" y="13"/>
                      <a:pt x="86" y="12"/>
                    </a:cubicBezTo>
                    <a:cubicBezTo>
                      <a:pt x="90" y="7"/>
                      <a:pt x="103" y="8"/>
                      <a:pt x="99" y="0"/>
                    </a:cubicBezTo>
                    <a:cubicBezTo>
                      <a:pt x="94" y="2"/>
                      <a:pt x="96" y="5"/>
                      <a:pt x="92" y="7"/>
                    </a:cubicBezTo>
                    <a:cubicBezTo>
                      <a:pt x="86" y="7"/>
                      <a:pt x="91" y="4"/>
                      <a:pt x="89" y="1"/>
                    </a:cubicBezTo>
                    <a:cubicBezTo>
                      <a:pt x="80" y="5"/>
                      <a:pt x="88" y="11"/>
                      <a:pt x="82" y="15"/>
                    </a:cubicBezTo>
                    <a:cubicBezTo>
                      <a:pt x="78" y="10"/>
                      <a:pt x="73" y="16"/>
                      <a:pt x="70" y="10"/>
                    </a:cubicBezTo>
                    <a:cubicBezTo>
                      <a:pt x="68" y="13"/>
                      <a:pt x="69" y="17"/>
                      <a:pt x="64" y="20"/>
                    </a:cubicBezTo>
                    <a:cubicBezTo>
                      <a:pt x="57" y="12"/>
                      <a:pt x="58" y="16"/>
                      <a:pt x="51" y="12"/>
                    </a:cubicBezTo>
                    <a:cubicBezTo>
                      <a:pt x="52" y="17"/>
                      <a:pt x="49" y="18"/>
                      <a:pt x="44" y="21"/>
                    </a:cubicBezTo>
                    <a:cubicBezTo>
                      <a:pt x="50" y="29"/>
                      <a:pt x="44" y="36"/>
                      <a:pt x="35" y="43"/>
                    </a:cubicBezTo>
                    <a:cubicBezTo>
                      <a:pt x="29" y="38"/>
                      <a:pt x="22" y="43"/>
                      <a:pt x="18" y="49"/>
                    </a:cubicBezTo>
                    <a:cubicBezTo>
                      <a:pt x="13" y="48"/>
                      <a:pt x="18" y="44"/>
                      <a:pt x="12" y="42"/>
                    </a:cubicBezTo>
                    <a:cubicBezTo>
                      <a:pt x="11" y="46"/>
                      <a:pt x="16" y="67"/>
                      <a:pt x="8" y="58"/>
                    </a:cubicBezTo>
                    <a:cubicBezTo>
                      <a:pt x="7" y="60"/>
                      <a:pt x="0" y="62"/>
                      <a:pt x="5" y="64"/>
                    </a:cubicBezTo>
                    <a:cubicBezTo>
                      <a:pt x="9" y="64"/>
                      <a:pt x="13" y="63"/>
                      <a:pt x="17" y="64"/>
                    </a:cubicBezTo>
                    <a:cubicBezTo>
                      <a:pt x="18" y="60"/>
                      <a:pt x="17" y="56"/>
                      <a:pt x="20" y="52"/>
                    </a:cubicBezTo>
                    <a:cubicBezTo>
                      <a:pt x="22" y="53"/>
                      <a:pt x="24" y="53"/>
                      <a:pt x="25" y="56"/>
                    </a:cubicBezTo>
                    <a:cubicBezTo>
                      <a:pt x="27" y="51"/>
                      <a:pt x="30" y="52"/>
                      <a:pt x="34" y="51"/>
                    </a:cubicBezTo>
                    <a:cubicBezTo>
                      <a:pt x="32" y="48"/>
                      <a:pt x="30" y="49"/>
                      <a:pt x="29" y="47"/>
                    </a:cubicBezTo>
                    <a:cubicBezTo>
                      <a:pt x="35" y="41"/>
                      <a:pt x="36" y="47"/>
                      <a:pt x="40" y="40"/>
                    </a:cubicBezTo>
                    <a:cubicBezTo>
                      <a:pt x="43" y="44"/>
                      <a:pt x="49" y="46"/>
                      <a:pt x="56" y="46"/>
                    </a:cubicBezTo>
                    <a:cubicBezTo>
                      <a:pt x="46" y="53"/>
                      <a:pt x="60" y="57"/>
                      <a:pt x="51" y="64"/>
                    </a:cubicBezTo>
                    <a:cubicBezTo>
                      <a:pt x="57" y="73"/>
                      <a:pt x="65" y="66"/>
                      <a:pt x="71" y="69"/>
                    </a:cubicBezTo>
                    <a:cubicBezTo>
                      <a:pt x="69" y="66"/>
                      <a:pt x="67" y="67"/>
                      <a:pt x="65" y="63"/>
                    </a:cubicBezTo>
                    <a:cubicBezTo>
                      <a:pt x="66" y="61"/>
                      <a:pt x="66" y="59"/>
                      <a:pt x="68" y="58"/>
                    </a:cubicBezTo>
                    <a:cubicBezTo>
                      <a:pt x="70" y="60"/>
                      <a:pt x="69" y="62"/>
                      <a:pt x="71" y="63"/>
                    </a:cubicBezTo>
                    <a:cubicBezTo>
                      <a:pt x="72" y="64"/>
                      <a:pt x="78" y="62"/>
                      <a:pt x="76" y="59"/>
                    </a:cubicBezTo>
                    <a:cubicBezTo>
                      <a:pt x="75" y="59"/>
                      <a:pt x="81" y="47"/>
                      <a:pt x="86" y="46"/>
                    </a:cubicBezTo>
                    <a:cubicBezTo>
                      <a:pt x="84" y="48"/>
                      <a:pt x="83" y="50"/>
                      <a:pt x="83" y="52"/>
                    </a:cubicBezTo>
                    <a:cubicBezTo>
                      <a:pt x="86" y="51"/>
                      <a:pt x="92" y="50"/>
                      <a:pt x="91" y="55"/>
                    </a:cubicBezTo>
                    <a:cubicBezTo>
                      <a:pt x="94" y="52"/>
                      <a:pt x="98" y="50"/>
                      <a:pt x="101" y="51"/>
                    </a:cubicBezTo>
                    <a:cubicBezTo>
                      <a:pt x="101" y="52"/>
                      <a:pt x="102" y="53"/>
                      <a:pt x="101" y="54"/>
                    </a:cubicBezTo>
                    <a:cubicBezTo>
                      <a:pt x="96" y="55"/>
                      <a:pt x="91" y="54"/>
                      <a:pt x="85" y="59"/>
                    </a:cubicBezTo>
                    <a:cubicBezTo>
                      <a:pt x="85" y="58"/>
                      <a:pt x="85" y="53"/>
                      <a:pt x="82" y="55"/>
                    </a:cubicBezTo>
                    <a:cubicBezTo>
                      <a:pt x="85" y="62"/>
                      <a:pt x="73" y="61"/>
                      <a:pt x="75" y="69"/>
                    </a:cubicBezTo>
                    <a:cubicBezTo>
                      <a:pt x="79" y="65"/>
                      <a:pt x="82" y="74"/>
                      <a:pt x="86" y="69"/>
                    </a:cubicBezTo>
                    <a:cubicBezTo>
                      <a:pt x="90" y="67"/>
                      <a:pt x="84" y="64"/>
                      <a:pt x="86" y="62"/>
                    </a:cubicBezTo>
                    <a:cubicBezTo>
                      <a:pt x="88" y="61"/>
                      <a:pt x="89" y="60"/>
                      <a:pt x="90" y="61"/>
                    </a:cubicBezTo>
                    <a:cubicBezTo>
                      <a:pt x="93" y="63"/>
                      <a:pt x="88" y="65"/>
                      <a:pt x="90" y="67"/>
                    </a:cubicBezTo>
                    <a:cubicBezTo>
                      <a:pt x="92" y="66"/>
                      <a:pt x="93" y="70"/>
                      <a:pt x="96" y="65"/>
                    </a:cubicBezTo>
                    <a:cubicBezTo>
                      <a:pt x="94" y="64"/>
                      <a:pt x="93" y="62"/>
                      <a:pt x="91" y="60"/>
                    </a:cubicBezTo>
                    <a:cubicBezTo>
                      <a:pt x="93" y="59"/>
                      <a:pt x="93" y="57"/>
                      <a:pt x="94" y="56"/>
                    </a:cubicBezTo>
                    <a:cubicBezTo>
                      <a:pt x="96" y="62"/>
                      <a:pt x="99" y="56"/>
                      <a:pt x="101" y="60"/>
                    </a:cubicBezTo>
                    <a:cubicBezTo>
                      <a:pt x="98" y="64"/>
                      <a:pt x="97" y="57"/>
                      <a:pt x="94" y="61"/>
                    </a:cubicBezTo>
                    <a:cubicBezTo>
                      <a:pt x="100" y="64"/>
                      <a:pt x="97" y="67"/>
                      <a:pt x="98" y="71"/>
                    </a:cubicBezTo>
                    <a:cubicBezTo>
                      <a:pt x="105" y="68"/>
                      <a:pt x="100" y="63"/>
                      <a:pt x="104" y="59"/>
                    </a:cubicBezTo>
                    <a:cubicBezTo>
                      <a:pt x="107" y="57"/>
                      <a:pt x="109" y="64"/>
                      <a:pt x="112" y="63"/>
                    </a:cubicBezTo>
                    <a:cubicBezTo>
                      <a:pt x="114" y="59"/>
                      <a:pt x="118" y="57"/>
                      <a:pt x="112" y="54"/>
                    </a:cubicBezTo>
                    <a:cubicBezTo>
                      <a:pt x="115" y="51"/>
                      <a:pt x="120" y="47"/>
                      <a:pt x="124" y="49"/>
                    </a:cubicBezTo>
                    <a:cubicBezTo>
                      <a:pt x="117" y="54"/>
                      <a:pt x="118" y="60"/>
                      <a:pt x="114" y="66"/>
                    </a:cubicBezTo>
                    <a:cubicBezTo>
                      <a:pt x="111" y="60"/>
                      <a:pt x="96" y="73"/>
                      <a:pt x="104" y="74"/>
                    </a:cubicBezTo>
                    <a:cubicBezTo>
                      <a:pt x="103" y="70"/>
                      <a:pt x="109" y="75"/>
                      <a:pt x="112" y="69"/>
                    </a:cubicBezTo>
                    <a:cubicBezTo>
                      <a:pt x="115" y="75"/>
                      <a:pt x="123" y="71"/>
                      <a:pt x="131" y="76"/>
                    </a:cubicBezTo>
                    <a:cubicBezTo>
                      <a:pt x="136" y="74"/>
                      <a:pt x="133" y="71"/>
                      <a:pt x="134" y="68"/>
                    </a:cubicBezTo>
                    <a:cubicBezTo>
                      <a:pt x="136" y="69"/>
                      <a:pt x="138" y="65"/>
                      <a:pt x="140" y="69"/>
                    </a:cubicBezTo>
                    <a:cubicBezTo>
                      <a:pt x="143" y="65"/>
                      <a:pt x="143" y="65"/>
                      <a:pt x="147" y="64"/>
                    </a:cubicBezTo>
                    <a:cubicBezTo>
                      <a:pt x="145" y="58"/>
                      <a:pt x="142" y="67"/>
                      <a:pt x="140" y="64"/>
                    </a:cubicBezTo>
                    <a:cubicBezTo>
                      <a:pt x="137" y="61"/>
                      <a:pt x="137" y="59"/>
                      <a:pt x="138" y="57"/>
                    </a:cubicBezTo>
                    <a:cubicBezTo>
                      <a:pt x="142" y="56"/>
                      <a:pt x="145" y="61"/>
                      <a:pt x="150" y="56"/>
                    </a:cubicBezTo>
                    <a:cubicBezTo>
                      <a:pt x="146" y="52"/>
                      <a:pt x="148" y="49"/>
                      <a:pt x="151" y="46"/>
                    </a:cubicBezTo>
                    <a:cubicBezTo>
                      <a:pt x="154" y="49"/>
                      <a:pt x="157" y="43"/>
                      <a:pt x="160" y="44"/>
                    </a:cubicBezTo>
                    <a:cubicBezTo>
                      <a:pt x="161" y="45"/>
                      <a:pt x="160" y="47"/>
                      <a:pt x="160" y="48"/>
                    </a:cubicBezTo>
                    <a:cubicBezTo>
                      <a:pt x="157" y="52"/>
                      <a:pt x="154" y="50"/>
                      <a:pt x="151" y="51"/>
                    </a:cubicBezTo>
                    <a:cubicBezTo>
                      <a:pt x="154" y="59"/>
                      <a:pt x="144" y="65"/>
                      <a:pt x="147" y="73"/>
                    </a:cubicBezTo>
                    <a:cubicBezTo>
                      <a:pt x="143" y="73"/>
                      <a:pt x="140" y="68"/>
                      <a:pt x="136" y="72"/>
                    </a:cubicBezTo>
                    <a:cubicBezTo>
                      <a:pt x="140" y="79"/>
                      <a:pt x="149" y="71"/>
                      <a:pt x="150" y="77"/>
                    </a:cubicBezTo>
                    <a:cubicBezTo>
                      <a:pt x="157" y="75"/>
                      <a:pt x="157" y="70"/>
                      <a:pt x="162" y="64"/>
                    </a:cubicBezTo>
                    <a:cubicBezTo>
                      <a:pt x="163" y="66"/>
                      <a:pt x="165" y="65"/>
                      <a:pt x="166" y="67"/>
                    </a:cubicBezTo>
                    <a:cubicBezTo>
                      <a:pt x="165" y="71"/>
                      <a:pt x="161" y="69"/>
                      <a:pt x="161" y="72"/>
                    </a:cubicBezTo>
                    <a:cubicBezTo>
                      <a:pt x="163" y="76"/>
                      <a:pt x="166" y="72"/>
                      <a:pt x="169" y="75"/>
                    </a:cubicBezTo>
                    <a:cubicBezTo>
                      <a:pt x="175" y="71"/>
                      <a:pt x="166" y="64"/>
                      <a:pt x="167" y="62"/>
                    </a:cubicBezTo>
                    <a:cubicBezTo>
                      <a:pt x="169" y="61"/>
                      <a:pt x="170" y="62"/>
                      <a:pt x="171" y="63"/>
                    </a:cubicBezTo>
                    <a:cubicBezTo>
                      <a:pt x="173" y="68"/>
                      <a:pt x="172" y="72"/>
                      <a:pt x="177" y="76"/>
                    </a:cubicBezTo>
                    <a:cubicBezTo>
                      <a:pt x="180" y="76"/>
                      <a:pt x="182" y="72"/>
                      <a:pt x="184" y="78"/>
                    </a:cubicBezTo>
                    <a:cubicBezTo>
                      <a:pt x="187" y="73"/>
                      <a:pt x="190" y="78"/>
                      <a:pt x="189" y="81"/>
                    </a:cubicBezTo>
                    <a:cubicBezTo>
                      <a:pt x="195" y="71"/>
                      <a:pt x="202" y="78"/>
                      <a:pt x="204" y="70"/>
                    </a:cubicBezTo>
                    <a:cubicBezTo>
                      <a:pt x="202" y="67"/>
                      <a:pt x="200" y="69"/>
                      <a:pt x="198" y="65"/>
                    </a:cubicBezTo>
                    <a:cubicBezTo>
                      <a:pt x="204" y="64"/>
                      <a:pt x="201" y="62"/>
                      <a:pt x="204" y="58"/>
                    </a:cubicBezTo>
                    <a:cubicBezTo>
                      <a:pt x="204" y="64"/>
                      <a:pt x="210" y="59"/>
                      <a:pt x="213" y="61"/>
                    </a:cubicBezTo>
                    <a:cubicBezTo>
                      <a:pt x="213" y="64"/>
                      <a:pt x="208" y="64"/>
                      <a:pt x="205" y="64"/>
                    </a:cubicBezTo>
                    <a:cubicBezTo>
                      <a:pt x="207" y="69"/>
                      <a:pt x="203" y="73"/>
                      <a:pt x="203" y="78"/>
                    </a:cubicBezTo>
                    <a:cubicBezTo>
                      <a:pt x="209" y="73"/>
                      <a:pt x="209" y="80"/>
                      <a:pt x="215" y="79"/>
                    </a:cubicBezTo>
                    <a:cubicBezTo>
                      <a:pt x="216" y="75"/>
                      <a:pt x="211" y="77"/>
                      <a:pt x="213" y="75"/>
                    </a:cubicBezTo>
                    <a:cubicBezTo>
                      <a:pt x="216" y="77"/>
                      <a:pt x="219" y="75"/>
                      <a:pt x="221" y="76"/>
                    </a:cubicBezTo>
                    <a:cubicBezTo>
                      <a:pt x="223" y="77"/>
                      <a:pt x="220" y="78"/>
                      <a:pt x="221" y="80"/>
                    </a:cubicBezTo>
                    <a:cubicBezTo>
                      <a:pt x="225" y="82"/>
                      <a:pt x="228" y="76"/>
                      <a:pt x="229" y="77"/>
                    </a:cubicBezTo>
                    <a:cubicBezTo>
                      <a:pt x="229" y="82"/>
                      <a:pt x="244" y="78"/>
                      <a:pt x="244" y="84"/>
                    </a:cubicBezTo>
                    <a:cubicBezTo>
                      <a:pt x="249" y="80"/>
                      <a:pt x="255" y="79"/>
                      <a:pt x="259" y="82"/>
                    </a:cubicBezTo>
                    <a:cubicBezTo>
                      <a:pt x="263" y="79"/>
                      <a:pt x="269" y="76"/>
                      <a:pt x="268" y="72"/>
                    </a:cubicBezTo>
                    <a:cubicBezTo>
                      <a:pt x="268" y="73"/>
                      <a:pt x="269" y="73"/>
                      <a:pt x="270" y="73"/>
                    </a:cubicBezTo>
                    <a:cubicBezTo>
                      <a:pt x="266" y="77"/>
                      <a:pt x="272" y="82"/>
                      <a:pt x="274" y="83"/>
                    </a:cubicBezTo>
                    <a:cubicBezTo>
                      <a:pt x="274" y="79"/>
                      <a:pt x="284" y="87"/>
                      <a:pt x="284" y="79"/>
                    </a:cubicBezTo>
                    <a:cubicBezTo>
                      <a:pt x="289" y="84"/>
                      <a:pt x="296" y="83"/>
                      <a:pt x="302" y="82"/>
                    </a:cubicBezTo>
                    <a:cubicBezTo>
                      <a:pt x="300" y="78"/>
                      <a:pt x="296" y="79"/>
                      <a:pt x="299" y="75"/>
                    </a:cubicBezTo>
                    <a:cubicBezTo>
                      <a:pt x="298" y="81"/>
                      <a:pt x="304" y="77"/>
                      <a:pt x="306" y="77"/>
                    </a:cubicBezTo>
                    <a:cubicBezTo>
                      <a:pt x="303" y="84"/>
                      <a:pt x="321" y="74"/>
                      <a:pt x="318" y="84"/>
                    </a:cubicBezTo>
                    <a:cubicBezTo>
                      <a:pt x="314" y="77"/>
                      <a:pt x="310" y="84"/>
                      <a:pt x="305" y="83"/>
                    </a:cubicBezTo>
                    <a:cubicBezTo>
                      <a:pt x="305" y="84"/>
                      <a:pt x="306" y="84"/>
                      <a:pt x="305" y="85"/>
                    </a:cubicBezTo>
                    <a:cubicBezTo>
                      <a:pt x="305" y="86"/>
                      <a:pt x="305" y="87"/>
                      <a:pt x="305" y="88"/>
                    </a:cubicBezTo>
                    <a:cubicBezTo>
                      <a:pt x="312" y="84"/>
                      <a:pt x="317" y="85"/>
                      <a:pt x="327" y="86"/>
                    </a:cubicBezTo>
                    <a:cubicBezTo>
                      <a:pt x="337" y="86"/>
                      <a:pt x="354" y="90"/>
                      <a:pt x="362" y="87"/>
                    </a:cubicBezTo>
                    <a:cubicBezTo>
                      <a:pt x="364" y="86"/>
                      <a:pt x="364" y="86"/>
                      <a:pt x="364" y="85"/>
                    </a:cubicBezTo>
                    <a:cubicBezTo>
                      <a:pt x="363" y="84"/>
                      <a:pt x="364" y="84"/>
                      <a:pt x="364" y="85"/>
                    </a:cubicBezTo>
                    <a:cubicBezTo>
                      <a:pt x="364" y="85"/>
                      <a:pt x="365" y="86"/>
                      <a:pt x="365" y="86"/>
                    </a:cubicBezTo>
                    <a:cubicBezTo>
                      <a:pt x="372" y="93"/>
                      <a:pt x="389" y="81"/>
                      <a:pt x="387" y="91"/>
                    </a:cubicBezTo>
                    <a:cubicBezTo>
                      <a:pt x="387" y="87"/>
                      <a:pt x="400" y="85"/>
                      <a:pt x="399" y="90"/>
                    </a:cubicBezTo>
                    <a:cubicBezTo>
                      <a:pt x="413" y="85"/>
                      <a:pt x="426" y="87"/>
                      <a:pt x="439" y="90"/>
                    </a:cubicBezTo>
                    <a:cubicBezTo>
                      <a:pt x="448" y="88"/>
                      <a:pt x="461" y="85"/>
                      <a:pt x="465" y="91"/>
                    </a:cubicBezTo>
                    <a:cubicBezTo>
                      <a:pt x="464" y="90"/>
                      <a:pt x="465" y="89"/>
                      <a:pt x="466" y="87"/>
                    </a:cubicBezTo>
                    <a:cubicBezTo>
                      <a:pt x="481" y="89"/>
                      <a:pt x="505" y="89"/>
                      <a:pt x="524" y="92"/>
                    </a:cubicBezTo>
                    <a:cubicBezTo>
                      <a:pt x="539" y="86"/>
                      <a:pt x="551" y="95"/>
                      <a:pt x="566" y="89"/>
                    </a:cubicBezTo>
                    <a:cubicBezTo>
                      <a:pt x="569" y="91"/>
                      <a:pt x="572" y="89"/>
                      <a:pt x="575" y="93"/>
                    </a:cubicBezTo>
                    <a:cubicBezTo>
                      <a:pt x="588" y="85"/>
                      <a:pt x="600" y="94"/>
                      <a:pt x="614" y="87"/>
                    </a:cubicBezTo>
                    <a:cubicBezTo>
                      <a:pt x="615" y="88"/>
                      <a:pt x="616" y="90"/>
                      <a:pt x="616" y="91"/>
                    </a:cubicBezTo>
                    <a:cubicBezTo>
                      <a:pt x="625" y="89"/>
                      <a:pt x="634" y="85"/>
                      <a:pt x="641" y="86"/>
                    </a:cubicBezTo>
                    <a:cubicBezTo>
                      <a:pt x="643" y="86"/>
                      <a:pt x="646" y="89"/>
                      <a:pt x="648" y="89"/>
                    </a:cubicBezTo>
                    <a:cubicBezTo>
                      <a:pt x="652" y="89"/>
                      <a:pt x="655" y="84"/>
                      <a:pt x="659" y="85"/>
                    </a:cubicBezTo>
                    <a:cubicBezTo>
                      <a:pt x="661" y="85"/>
                      <a:pt x="662" y="88"/>
                      <a:pt x="665" y="87"/>
                    </a:cubicBezTo>
                    <a:cubicBezTo>
                      <a:pt x="669" y="87"/>
                      <a:pt x="669" y="86"/>
                      <a:pt x="675" y="85"/>
                    </a:cubicBezTo>
                    <a:cubicBezTo>
                      <a:pt x="687" y="81"/>
                      <a:pt x="703" y="89"/>
                      <a:pt x="708" y="79"/>
                    </a:cubicBezTo>
                    <a:cubicBezTo>
                      <a:pt x="708" y="81"/>
                      <a:pt x="709" y="82"/>
                      <a:pt x="712" y="83"/>
                    </a:cubicBezTo>
                    <a:cubicBezTo>
                      <a:pt x="715" y="79"/>
                      <a:pt x="717" y="79"/>
                      <a:pt x="721" y="74"/>
                    </a:cubicBezTo>
                    <a:cubicBezTo>
                      <a:pt x="722" y="77"/>
                      <a:pt x="720" y="79"/>
                      <a:pt x="721" y="81"/>
                    </a:cubicBezTo>
                    <a:cubicBezTo>
                      <a:pt x="728" y="77"/>
                      <a:pt x="735" y="72"/>
                      <a:pt x="736" y="64"/>
                    </a:cubicBezTo>
                    <a:cubicBezTo>
                      <a:pt x="742" y="66"/>
                      <a:pt x="744" y="59"/>
                      <a:pt x="748" y="58"/>
                    </a:cubicBezTo>
                    <a:cubicBezTo>
                      <a:pt x="745" y="56"/>
                      <a:pt x="748" y="50"/>
                      <a:pt x="743" y="51"/>
                    </a:cubicBezTo>
                    <a:cubicBezTo>
                      <a:pt x="742" y="55"/>
                      <a:pt x="745" y="56"/>
                      <a:pt x="744" y="58"/>
                    </a:cubicBezTo>
                    <a:cubicBezTo>
                      <a:pt x="740" y="59"/>
                      <a:pt x="732" y="63"/>
                      <a:pt x="732" y="56"/>
                    </a:cubicBezTo>
                    <a:cubicBezTo>
                      <a:pt x="731" y="61"/>
                      <a:pt x="726" y="59"/>
                      <a:pt x="726" y="62"/>
                    </a:cubicBezTo>
                    <a:cubicBezTo>
                      <a:pt x="733" y="58"/>
                      <a:pt x="727" y="71"/>
                      <a:pt x="730" y="69"/>
                    </a:cubicBezTo>
                    <a:cubicBezTo>
                      <a:pt x="732" y="68"/>
                      <a:pt x="729" y="62"/>
                      <a:pt x="732" y="65"/>
                    </a:cubicBezTo>
                    <a:cubicBezTo>
                      <a:pt x="733" y="68"/>
                      <a:pt x="731" y="70"/>
                      <a:pt x="728" y="72"/>
                    </a:cubicBezTo>
                    <a:cubicBezTo>
                      <a:pt x="727" y="66"/>
                      <a:pt x="723" y="75"/>
                      <a:pt x="721" y="72"/>
                    </a:cubicBezTo>
                    <a:cubicBezTo>
                      <a:pt x="721" y="71"/>
                      <a:pt x="720" y="70"/>
                      <a:pt x="719" y="70"/>
                    </a:cubicBezTo>
                    <a:cubicBezTo>
                      <a:pt x="726" y="65"/>
                      <a:pt x="720" y="62"/>
                      <a:pt x="725" y="56"/>
                    </a:cubicBezTo>
                    <a:cubicBezTo>
                      <a:pt x="732" y="58"/>
                      <a:pt x="730" y="47"/>
                      <a:pt x="736" y="53"/>
                    </a:cubicBezTo>
                    <a:cubicBezTo>
                      <a:pt x="737" y="50"/>
                      <a:pt x="746" y="41"/>
                      <a:pt x="739" y="40"/>
                    </a:cubicBezTo>
                    <a:cubicBezTo>
                      <a:pt x="741" y="41"/>
                      <a:pt x="734" y="48"/>
                      <a:pt x="733" y="43"/>
                    </a:cubicBezTo>
                    <a:cubicBezTo>
                      <a:pt x="729" y="46"/>
                      <a:pt x="726" y="58"/>
                      <a:pt x="720" y="51"/>
                    </a:cubicBezTo>
                    <a:cubicBezTo>
                      <a:pt x="722" y="47"/>
                      <a:pt x="723" y="47"/>
                      <a:pt x="727" y="47"/>
                    </a:cubicBezTo>
                    <a:cubicBezTo>
                      <a:pt x="723" y="44"/>
                      <a:pt x="729" y="42"/>
                      <a:pt x="728" y="39"/>
                    </a:cubicBezTo>
                    <a:cubicBezTo>
                      <a:pt x="724" y="39"/>
                      <a:pt x="725" y="30"/>
                      <a:pt x="730" y="27"/>
                    </a:cubicBezTo>
                    <a:cubicBezTo>
                      <a:pt x="731" y="29"/>
                      <a:pt x="732" y="30"/>
                      <a:pt x="733" y="32"/>
                    </a:cubicBezTo>
                    <a:cubicBezTo>
                      <a:pt x="734" y="31"/>
                      <a:pt x="735" y="31"/>
                      <a:pt x="736" y="30"/>
                    </a:cubicBezTo>
                    <a:cubicBezTo>
                      <a:pt x="737" y="29"/>
                      <a:pt x="736" y="27"/>
                      <a:pt x="736" y="26"/>
                    </a:cubicBezTo>
                    <a:cubicBezTo>
                      <a:pt x="735" y="27"/>
                      <a:pt x="733" y="28"/>
                      <a:pt x="732" y="26"/>
                    </a:cubicBezTo>
                    <a:cubicBezTo>
                      <a:pt x="734" y="22"/>
                      <a:pt x="738" y="21"/>
                      <a:pt x="736" y="17"/>
                    </a:cubicBezTo>
                    <a:cubicBezTo>
                      <a:pt x="733" y="19"/>
                      <a:pt x="734" y="21"/>
                      <a:pt x="730" y="23"/>
                    </a:cubicBezTo>
                    <a:cubicBezTo>
                      <a:pt x="724" y="22"/>
                      <a:pt x="725" y="19"/>
                      <a:pt x="724" y="13"/>
                    </a:cubicBezTo>
                    <a:cubicBezTo>
                      <a:pt x="728" y="14"/>
                      <a:pt x="731" y="16"/>
                      <a:pt x="735" y="14"/>
                    </a:cubicBezTo>
                    <a:cubicBezTo>
                      <a:pt x="732" y="10"/>
                      <a:pt x="725" y="13"/>
                      <a:pt x="725" y="7"/>
                    </a:cubicBezTo>
                    <a:cubicBezTo>
                      <a:pt x="723" y="9"/>
                      <a:pt x="723" y="10"/>
                      <a:pt x="723" y="11"/>
                    </a:cubicBezTo>
                    <a:cubicBezTo>
                      <a:pt x="715" y="0"/>
                      <a:pt x="704" y="15"/>
                      <a:pt x="697" y="8"/>
                    </a:cubicBezTo>
                    <a:cubicBezTo>
                      <a:pt x="692" y="9"/>
                      <a:pt x="697" y="17"/>
                      <a:pt x="693" y="15"/>
                    </a:cubicBezTo>
                    <a:cubicBezTo>
                      <a:pt x="696" y="11"/>
                      <a:pt x="689" y="17"/>
                      <a:pt x="689" y="12"/>
                    </a:cubicBezTo>
                    <a:cubicBezTo>
                      <a:pt x="692" y="10"/>
                      <a:pt x="695" y="8"/>
                      <a:pt x="693" y="6"/>
                    </a:cubicBezTo>
                    <a:cubicBezTo>
                      <a:pt x="687" y="9"/>
                      <a:pt x="689" y="7"/>
                      <a:pt x="689" y="10"/>
                    </a:cubicBezTo>
                    <a:cubicBezTo>
                      <a:pt x="684" y="9"/>
                      <a:pt x="676" y="11"/>
                      <a:pt x="674" y="13"/>
                    </a:cubicBezTo>
                    <a:cubicBezTo>
                      <a:pt x="672" y="12"/>
                      <a:pt x="672" y="10"/>
                      <a:pt x="672" y="9"/>
                    </a:cubicBezTo>
                    <a:cubicBezTo>
                      <a:pt x="668" y="10"/>
                      <a:pt x="664" y="10"/>
                      <a:pt x="660" y="10"/>
                    </a:cubicBezTo>
                    <a:cubicBezTo>
                      <a:pt x="661" y="11"/>
                      <a:pt x="658" y="13"/>
                      <a:pt x="658" y="15"/>
                    </a:cubicBezTo>
                    <a:cubicBezTo>
                      <a:pt x="658" y="8"/>
                      <a:pt x="656" y="16"/>
                      <a:pt x="654" y="14"/>
                    </a:cubicBezTo>
                    <a:cubicBezTo>
                      <a:pt x="654" y="13"/>
                      <a:pt x="653" y="13"/>
                      <a:pt x="652" y="12"/>
                    </a:cubicBezTo>
                    <a:cubicBezTo>
                      <a:pt x="654" y="11"/>
                      <a:pt x="655" y="12"/>
                      <a:pt x="657" y="10"/>
                    </a:cubicBezTo>
                    <a:cubicBezTo>
                      <a:pt x="653" y="8"/>
                      <a:pt x="643" y="5"/>
                      <a:pt x="644" y="13"/>
                    </a:cubicBezTo>
                    <a:cubicBezTo>
                      <a:pt x="645" y="12"/>
                      <a:pt x="648" y="11"/>
                      <a:pt x="646" y="13"/>
                    </a:cubicBezTo>
                    <a:cubicBezTo>
                      <a:pt x="642" y="15"/>
                      <a:pt x="644" y="12"/>
                      <a:pt x="642" y="9"/>
                    </a:cubicBezTo>
                    <a:cubicBezTo>
                      <a:pt x="638" y="11"/>
                      <a:pt x="631" y="8"/>
                      <a:pt x="630" y="13"/>
                    </a:cubicBezTo>
                    <a:cubicBezTo>
                      <a:pt x="626" y="9"/>
                      <a:pt x="618" y="13"/>
                      <a:pt x="622" y="8"/>
                    </a:cubicBezTo>
                    <a:cubicBezTo>
                      <a:pt x="621" y="9"/>
                      <a:pt x="620" y="8"/>
                      <a:pt x="620" y="7"/>
                    </a:cubicBezTo>
                    <a:cubicBezTo>
                      <a:pt x="617" y="8"/>
                      <a:pt x="619" y="10"/>
                      <a:pt x="618" y="12"/>
                    </a:cubicBezTo>
                    <a:cubicBezTo>
                      <a:pt x="617" y="10"/>
                      <a:pt x="615" y="12"/>
                      <a:pt x="614" y="11"/>
                    </a:cubicBezTo>
                    <a:cubicBezTo>
                      <a:pt x="616" y="10"/>
                      <a:pt x="618" y="8"/>
                      <a:pt x="616" y="6"/>
                    </a:cubicBezTo>
                    <a:cubicBezTo>
                      <a:pt x="611" y="7"/>
                      <a:pt x="607" y="11"/>
                      <a:pt x="600" y="9"/>
                    </a:cubicBezTo>
                    <a:cubicBezTo>
                      <a:pt x="601" y="9"/>
                      <a:pt x="607" y="9"/>
                      <a:pt x="604" y="6"/>
                    </a:cubicBezTo>
                    <a:cubicBezTo>
                      <a:pt x="601" y="6"/>
                      <a:pt x="595" y="6"/>
                      <a:pt x="594" y="11"/>
                    </a:cubicBezTo>
                    <a:cubicBezTo>
                      <a:pt x="589" y="4"/>
                      <a:pt x="584" y="11"/>
                      <a:pt x="580" y="12"/>
                    </a:cubicBezTo>
                    <a:cubicBezTo>
                      <a:pt x="582" y="11"/>
                      <a:pt x="583" y="9"/>
                      <a:pt x="582" y="7"/>
                    </a:cubicBezTo>
                    <a:cubicBezTo>
                      <a:pt x="578" y="12"/>
                      <a:pt x="581" y="4"/>
                      <a:pt x="578" y="7"/>
                    </a:cubicBezTo>
                    <a:cubicBezTo>
                      <a:pt x="576" y="11"/>
                      <a:pt x="574" y="9"/>
                      <a:pt x="571" y="7"/>
                    </a:cubicBezTo>
                    <a:cubicBezTo>
                      <a:pt x="566" y="14"/>
                      <a:pt x="564" y="5"/>
                      <a:pt x="559" y="11"/>
                    </a:cubicBezTo>
                    <a:close/>
                    <a:moveTo>
                      <a:pt x="231" y="32"/>
                    </a:moveTo>
                    <a:cubicBezTo>
                      <a:pt x="227" y="31"/>
                      <a:pt x="230" y="31"/>
                      <a:pt x="227" y="28"/>
                    </a:cubicBezTo>
                    <a:cubicBezTo>
                      <a:pt x="231" y="24"/>
                      <a:pt x="236" y="30"/>
                      <a:pt x="231" y="32"/>
                    </a:cubicBezTo>
                    <a:close/>
                    <a:moveTo>
                      <a:pt x="231" y="21"/>
                    </a:moveTo>
                    <a:cubicBezTo>
                      <a:pt x="230" y="21"/>
                      <a:pt x="222" y="23"/>
                      <a:pt x="227" y="23"/>
                    </a:cubicBezTo>
                    <a:cubicBezTo>
                      <a:pt x="228" y="25"/>
                      <a:pt x="222" y="25"/>
                      <a:pt x="221" y="22"/>
                    </a:cubicBezTo>
                    <a:cubicBezTo>
                      <a:pt x="224" y="23"/>
                      <a:pt x="228" y="16"/>
                      <a:pt x="231" y="21"/>
                    </a:cubicBezTo>
                    <a:close/>
                    <a:moveTo>
                      <a:pt x="201" y="36"/>
                    </a:moveTo>
                    <a:cubicBezTo>
                      <a:pt x="201" y="32"/>
                      <a:pt x="207" y="22"/>
                      <a:pt x="209" y="30"/>
                    </a:cubicBezTo>
                    <a:cubicBezTo>
                      <a:pt x="203" y="27"/>
                      <a:pt x="206" y="33"/>
                      <a:pt x="201" y="36"/>
                    </a:cubicBezTo>
                    <a:close/>
                    <a:moveTo>
                      <a:pt x="211" y="26"/>
                    </a:moveTo>
                    <a:cubicBezTo>
                      <a:pt x="213" y="25"/>
                      <a:pt x="213" y="26"/>
                      <a:pt x="212" y="27"/>
                    </a:cubicBezTo>
                    <a:cubicBezTo>
                      <a:pt x="217" y="29"/>
                      <a:pt x="212" y="22"/>
                      <a:pt x="217" y="23"/>
                    </a:cubicBezTo>
                    <a:cubicBezTo>
                      <a:pt x="216" y="26"/>
                      <a:pt x="217" y="30"/>
                      <a:pt x="213" y="32"/>
                    </a:cubicBezTo>
                    <a:cubicBezTo>
                      <a:pt x="212" y="30"/>
                      <a:pt x="212" y="28"/>
                      <a:pt x="211" y="26"/>
                    </a:cubicBezTo>
                    <a:close/>
                    <a:moveTo>
                      <a:pt x="217" y="16"/>
                    </a:moveTo>
                    <a:cubicBezTo>
                      <a:pt x="216" y="19"/>
                      <a:pt x="217" y="19"/>
                      <a:pt x="219" y="18"/>
                    </a:cubicBezTo>
                    <a:cubicBezTo>
                      <a:pt x="220" y="19"/>
                      <a:pt x="219" y="20"/>
                      <a:pt x="220" y="21"/>
                    </a:cubicBezTo>
                    <a:cubicBezTo>
                      <a:pt x="219" y="21"/>
                      <a:pt x="219" y="22"/>
                      <a:pt x="218" y="23"/>
                    </a:cubicBezTo>
                    <a:cubicBezTo>
                      <a:pt x="216" y="20"/>
                      <a:pt x="215" y="21"/>
                      <a:pt x="213" y="19"/>
                    </a:cubicBezTo>
                    <a:cubicBezTo>
                      <a:pt x="214" y="18"/>
                      <a:pt x="215" y="17"/>
                      <a:pt x="217" y="16"/>
                    </a:cubicBezTo>
                    <a:close/>
                    <a:moveTo>
                      <a:pt x="196" y="25"/>
                    </a:moveTo>
                    <a:cubicBezTo>
                      <a:pt x="193" y="27"/>
                      <a:pt x="196" y="29"/>
                      <a:pt x="195" y="31"/>
                    </a:cubicBezTo>
                    <a:cubicBezTo>
                      <a:pt x="193" y="27"/>
                      <a:pt x="186" y="16"/>
                      <a:pt x="180" y="21"/>
                    </a:cubicBezTo>
                    <a:cubicBezTo>
                      <a:pt x="177" y="18"/>
                      <a:pt x="187" y="17"/>
                      <a:pt x="184" y="14"/>
                    </a:cubicBezTo>
                    <a:cubicBezTo>
                      <a:pt x="187" y="17"/>
                      <a:pt x="191" y="19"/>
                      <a:pt x="196" y="25"/>
                    </a:cubicBezTo>
                    <a:close/>
                    <a:moveTo>
                      <a:pt x="181" y="31"/>
                    </a:moveTo>
                    <a:cubicBezTo>
                      <a:pt x="181" y="30"/>
                      <a:pt x="180" y="28"/>
                      <a:pt x="179" y="26"/>
                    </a:cubicBezTo>
                    <a:cubicBezTo>
                      <a:pt x="180" y="26"/>
                      <a:pt x="182" y="25"/>
                      <a:pt x="184" y="24"/>
                    </a:cubicBezTo>
                    <a:cubicBezTo>
                      <a:pt x="187" y="27"/>
                      <a:pt x="184" y="29"/>
                      <a:pt x="181" y="31"/>
                    </a:cubicBezTo>
                    <a:close/>
                    <a:moveTo>
                      <a:pt x="184" y="11"/>
                    </a:moveTo>
                    <a:cubicBezTo>
                      <a:pt x="181" y="15"/>
                      <a:pt x="179" y="12"/>
                      <a:pt x="177" y="15"/>
                    </a:cubicBezTo>
                    <a:cubicBezTo>
                      <a:pt x="172" y="11"/>
                      <a:pt x="183" y="10"/>
                      <a:pt x="180" y="7"/>
                    </a:cubicBezTo>
                    <a:cubicBezTo>
                      <a:pt x="184" y="5"/>
                      <a:pt x="181" y="10"/>
                      <a:pt x="184" y="11"/>
                    </a:cubicBezTo>
                    <a:close/>
                    <a:moveTo>
                      <a:pt x="88" y="30"/>
                    </a:moveTo>
                    <a:cubicBezTo>
                      <a:pt x="87" y="25"/>
                      <a:pt x="93" y="22"/>
                      <a:pt x="97" y="18"/>
                    </a:cubicBezTo>
                    <a:cubicBezTo>
                      <a:pt x="96" y="17"/>
                      <a:pt x="95" y="16"/>
                      <a:pt x="95" y="16"/>
                    </a:cubicBezTo>
                    <a:cubicBezTo>
                      <a:pt x="101" y="18"/>
                      <a:pt x="102" y="25"/>
                      <a:pt x="88" y="30"/>
                    </a:cubicBezTo>
                    <a:close/>
                    <a:moveTo>
                      <a:pt x="74" y="17"/>
                    </a:moveTo>
                    <a:cubicBezTo>
                      <a:pt x="79" y="24"/>
                      <a:pt x="80" y="13"/>
                      <a:pt x="85" y="18"/>
                    </a:cubicBezTo>
                    <a:cubicBezTo>
                      <a:pt x="87" y="24"/>
                      <a:pt x="81" y="35"/>
                      <a:pt x="85" y="38"/>
                    </a:cubicBezTo>
                    <a:cubicBezTo>
                      <a:pt x="86" y="42"/>
                      <a:pt x="80" y="37"/>
                      <a:pt x="79" y="39"/>
                    </a:cubicBezTo>
                    <a:cubicBezTo>
                      <a:pt x="78" y="34"/>
                      <a:pt x="81" y="30"/>
                      <a:pt x="82" y="25"/>
                    </a:cubicBezTo>
                    <a:cubicBezTo>
                      <a:pt x="78" y="21"/>
                      <a:pt x="71" y="28"/>
                      <a:pt x="66" y="23"/>
                    </a:cubicBezTo>
                    <a:cubicBezTo>
                      <a:pt x="69" y="21"/>
                      <a:pt x="72" y="19"/>
                      <a:pt x="74" y="17"/>
                    </a:cubicBezTo>
                    <a:close/>
                    <a:moveTo>
                      <a:pt x="48" y="23"/>
                    </a:moveTo>
                    <a:cubicBezTo>
                      <a:pt x="52" y="17"/>
                      <a:pt x="55" y="22"/>
                      <a:pt x="59" y="18"/>
                    </a:cubicBezTo>
                    <a:cubicBezTo>
                      <a:pt x="56" y="23"/>
                      <a:pt x="53" y="27"/>
                      <a:pt x="51" y="32"/>
                    </a:cubicBezTo>
                    <a:cubicBezTo>
                      <a:pt x="50" y="29"/>
                      <a:pt x="50" y="26"/>
                      <a:pt x="48" y="23"/>
                    </a:cubicBezTo>
                    <a:close/>
                    <a:moveTo>
                      <a:pt x="54" y="40"/>
                    </a:moveTo>
                    <a:cubicBezTo>
                      <a:pt x="56" y="40"/>
                      <a:pt x="58" y="40"/>
                      <a:pt x="59" y="40"/>
                    </a:cubicBezTo>
                    <a:cubicBezTo>
                      <a:pt x="57" y="51"/>
                      <a:pt x="48" y="41"/>
                      <a:pt x="46" y="36"/>
                    </a:cubicBezTo>
                    <a:cubicBezTo>
                      <a:pt x="55" y="39"/>
                      <a:pt x="57" y="20"/>
                      <a:pt x="66" y="25"/>
                    </a:cubicBezTo>
                    <a:cubicBezTo>
                      <a:pt x="63" y="28"/>
                      <a:pt x="64" y="34"/>
                      <a:pt x="58" y="33"/>
                    </a:cubicBezTo>
                    <a:cubicBezTo>
                      <a:pt x="61" y="36"/>
                      <a:pt x="64" y="37"/>
                      <a:pt x="68" y="35"/>
                    </a:cubicBezTo>
                    <a:cubicBezTo>
                      <a:pt x="71" y="32"/>
                      <a:pt x="65" y="34"/>
                      <a:pt x="65" y="30"/>
                    </a:cubicBezTo>
                    <a:cubicBezTo>
                      <a:pt x="67" y="31"/>
                      <a:pt x="71" y="28"/>
                      <a:pt x="74" y="28"/>
                    </a:cubicBezTo>
                    <a:cubicBezTo>
                      <a:pt x="78" y="32"/>
                      <a:pt x="68" y="34"/>
                      <a:pt x="71" y="38"/>
                    </a:cubicBezTo>
                    <a:cubicBezTo>
                      <a:pt x="66" y="38"/>
                      <a:pt x="57" y="41"/>
                      <a:pt x="56" y="35"/>
                    </a:cubicBezTo>
                    <a:cubicBezTo>
                      <a:pt x="55" y="37"/>
                      <a:pt x="56" y="39"/>
                      <a:pt x="54" y="40"/>
                    </a:cubicBezTo>
                    <a:close/>
                    <a:moveTo>
                      <a:pt x="61" y="55"/>
                    </a:moveTo>
                    <a:cubicBezTo>
                      <a:pt x="59" y="55"/>
                      <a:pt x="57" y="53"/>
                      <a:pt x="56" y="51"/>
                    </a:cubicBezTo>
                    <a:cubicBezTo>
                      <a:pt x="63" y="47"/>
                      <a:pt x="63" y="47"/>
                      <a:pt x="64" y="41"/>
                    </a:cubicBezTo>
                    <a:cubicBezTo>
                      <a:pt x="68" y="42"/>
                      <a:pt x="66" y="45"/>
                      <a:pt x="70" y="48"/>
                    </a:cubicBezTo>
                    <a:cubicBezTo>
                      <a:pt x="72" y="45"/>
                      <a:pt x="71" y="41"/>
                      <a:pt x="76" y="38"/>
                    </a:cubicBezTo>
                    <a:cubicBezTo>
                      <a:pt x="76" y="40"/>
                      <a:pt x="77" y="42"/>
                      <a:pt x="79" y="44"/>
                    </a:cubicBezTo>
                    <a:cubicBezTo>
                      <a:pt x="73" y="47"/>
                      <a:pt x="76" y="52"/>
                      <a:pt x="67" y="56"/>
                    </a:cubicBezTo>
                    <a:cubicBezTo>
                      <a:pt x="65" y="54"/>
                      <a:pt x="66" y="52"/>
                      <a:pt x="64" y="50"/>
                    </a:cubicBezTo>
                    <a:cubicBezTo>
                      <a:pt x="62" y="52"/>
                      <a:pt x="63" y="54"/>
                      <a:pt x="61" y="55"/>
                    </a:cubicBezTo>
                    <a:close/>
                    <a:moveTo>
                      <a:pt x="60" y="68"/>
                    </a:moveTo>
                    <a:cubicBezTo>
                      <a:pt x="56" y="66"/>
                      <a:pt x="58" y="66"/>
                      <a:pt x="55" y="61"/>
                    </a:cubicBezTo>
                    <a:cubicBezTo>
                      <a:pt x="57" y="60"/>
                      <a:pt x="58" y="59"/>
                      <a:pt x="60" y="57"/>
                    </a:cubicBezTo>
                    <a:cubicBezTo>
                      <a:pt x="60" y="59"/>
                      <a:pt x="61" y="62"/>
                      <a:pt x="63" y="60"/>
                    </a:cubicBezTo>
                    <a:cubicBezTo>
                      <a:pt x="61" y="62"/>
                      <a:pt x="62" y="64"/>
                      <a:pt x="60" y="68"/>
                    </a:cubicBezTo>
                    <a:close/>
                    <a:moveTo>
                      <a:pt x="95" y="48"/>
                    </a:moveTo>
                    <a:cubicBezTo>
                      <a:pt x="92" y="46"/>
                      <a:pt x="96" y="44"/>
                      <a:pt x="96" y="42"/>
                    </a:cubicBezTo>
                    <a:cubicBezTo>
                      <a:pt x="91" y="39"/>
                      <a:pt x="92" y="44"/>
                      <a:pt x="88" y="46"/>
                    </a:cubicBezTo>
                    <a:cubicBezTo>
                      <a:pt x="87" y="45"/>
                      <a:pt x="86" y="43"/>
                      <a:pt x="85" y="42"/>
                    </a:cubicBezTo>
                    <a:cubicBezTo>
                      <a:pt x="96" y="36"/>
                      <a:pt x="95" y="29"/>
                      <a:pt x="107" y="20"/>
                    </a:cubicBezTo>
                    <a:cubicBezTo>
                      <a:pt x="111" y="23"/>
                      <a:pt x="104" y="32"/>
                      <a:pt x="100" y="27"/>
                    </a:cubicBezTo>
                    <a:cubicBezTo>
                      <a:pt x="100" y="32"/>
                      <a:pt x="99" y="35"/>
                      <a:pt x="101" y="40"/>
                    </a:cubicBezTo>
                    <a:cubicBezTo>
                      <a:pt x="95" y="42"/>
                      <a:pt x="100" y="46"/>
                      <a:pt x="95" y="48"/>
                    </a:cubicBezTo>
                    <a:close/>
                    <a:moveTo>
                      <a:pt x="104" y="52"/>
                    </a:moveTo>
                    <a:cubicBezTo>
                      <a:pt x="105" y="51"/>
                      <a:pt x="107" y="49"/>
                      <a:pt x="109" y="48"/>
                    </a:cubicBezTo>
                    <a:cubicBezTo>
                      <a:pt x="111" y="50"/>
                      <a:pt x="111" y="51"/>
                      <a:pt x="112" y="53"/>
                    </a:cubicBezTo>
                    <a:cubicBezTo>
                      <a:pt x="109" y="55"/>
                      <a:pt x="106" y="55"/>
                      <a:pt x="104" y="52"/>
                    </a:cubicBezTo>
                    <a:close/>
                    <a:moveTo>
                      <a:pt x="127" y="45"/>
                    </a:moveTo>
                    <a:cubicBezTo>
                      <a:pt x="124" y="42"/>
                      <a:pt x="126" y="39"/>
                      <a:pt x="127" y="36"/>
                    </a:cubicBezTo>
                    <a:cubicBezTo>
                      <a:pt x="124" y="36"/>
                      <a:pt x="121" y="35"/>
                      <a:pt x="119" y="35"/>
                    </a:cubicBezTo>
                    <a:cubicBezTo>
                      <a:pt x="117" y="37"/>
                      <a:pt x="119" y="40"/>
                      <a:pt x="115" y="39"/>
                    </a:cubicBezTo>
                    <a:cubicBezTo>
                      <a:pt x="114" y="38"/>
                      <a:pt x="118" y="36"/>
                      <a:pt x="117" y="35"/>
                    </a:cubicBezTo>
                    <a:cubicBezTo>
                      <a:pt x="116" y="32"/>
                      <a:pt x="113" y="35"/>
                      <a:pt x="112" y="33"/>
                    </a:cubicBezTo>
                    <a:cubicBezTo>
                      <a:pt x="113" y="35"/>
                      <a:pt x="113" y="50"/>
                      <a:pt x="105" y="44"/>
                    </a:cubicBezTo>
                    <a:cubicBezTo>
                      <a:pt x="108" y="43"/>
                      <a:pt x="106" y="40"/>
                      <a:pt x="109" y="39"/>
                    </a:cubicBezTo>
                    <a:cubicBezTo>
                      <a:pt x="107" y="38"/>
                      <a:pt x="105" y="37"/>
                      <a:pt x="103" y="38"/>
                    </a:cubicBezTo>
                    <a:cubicBezTo>
                      <a:pt x="106" y="25"/>
                      <a:pt x="120" y="33"/>
                      <a:pt x="128" y="31"/>
                    </a:cubicBezTo>
                    <a:cubicBezTo>
                      <a:pt x="132" y="36"/>
                      <a:pt x="133" y="41"/>
                      <a:pt x="127" y="45"/>
                    </a:cubicBezTo>
                    <a:close/>
                    <a:moveTo>
                      <a:pt x="132" y="31"/>
                    </a:moveTo>
                    <a:cubicBezTo>
                      <a:pt x="140" y="27"/>
                      <a:pt x="141" y="24"/>
                      <a:pt x="145" y="22"/>
                    </a:cubicBezTo>
                    <a:cubicBezTo>
                      <a:pt x="146" y="25"/>
                      <a:pt x="143" y="34"/>
                      <a:pt x="139" y="30"/>
                    </a:cubicBezTo>
                    <a:cubicBezTo>
                      <a:pt x="134" y="34"/>
                      <a:pt x="139" y="39"/>
                      <a:pt x="136" y="43"/>
                    </a:cubicBezTo>
                    <a:cubicBezTo>
                      <a:pt x="133" y="39"/>
                      <a:pt x="135" y="35"/>
                      <a:pt x="132" y="31"/>
                    </a:cubicBezTo>
                    <a:close/>
                    <a:moveTo>
                      <a:pt x="155" y="26"/>
                    </a:moveTo>
                    <a:cubicBezTo>
                      <a:pt x="161" y="26"/>
                      <a:pt x="164" y="21"/>
                      <a:pt x="171" y="23"/>
                    </a:cubicBezTo>
                    <a:cubicBezTo>
                      <a:pt x="172" y="26"/>
                      <a:pt x="172" y="33"/>
                      <a:pt x="168" y="33"/>
                    </a:cubicBezTo>
                    <a:cubicBezTo>
                      <a:pt x="164" y="30"/>
                      <a:pt x="170" y="28"/>
                      <a:pt x="168" y="26"/>
                    </a:cubicBezTo>
                    <a:cubicBezTo>
                      <a:pt x="167" y="25"/>
                      <a:pt x="166" y="25"/>
                      <a:pt x="165" y="24"/>
                    </a:cubicBezTo>
                    <a:cubicBezTo>
                      <a:pt x="162" y="28"/>
                      <a:pt x="162" y="31"/>
                      <a:pt x="158" y="35"/>
                    </a:cubicBezTo>
                    <a:cubicBezTo>
                      <a:pt x="154" y="31"/>
                      <a:pt x="159" y="29"/>
                      <a:pt x="155" y="26"/>
                    </a:cubicBezTo>
                    <a:close/>
                    <a:moveTo>
                      <a:pt x="149" y="42"/>
                    </a:moveTo>
                    <a:cubicBezTo>
                      <a:pt x="148" y="39"/>
                      <a:pt x="151" y="38"/>
                      <a:pt x="148" y="35"/>
                    </a:cubicBezTo>
                    <a:cubicBezTo>
                      <a:pt x="150" y="34"/>
                      <a:pt x="152" y="35"/>
                      <a:pt x="154" y="33"/>
                    </a:cubicBezTo>
                    <a:cubicBezTo>
                      <a:pt x="157" y="36"/>
                      <a:pt x="153" y="39"/>
                      <a:pt x="149" y="42"/>
                    </a:cubicBezTo>
                    <a:close/>
                    <a:moveTo>
                      <a:pt x="134" y="63"/>
                    </a:moveTo>
                    <a:cubicBezTo>
                      <a:pt x="137" y="68"/>
                      <a:pt x="128" y="66"/>
                      <a:pt x="130" y="70"/>
                    </a:cubicBezTo>
                    <a:cubicBezTo>
                      <a:pt x="126" y="67"/>
                      <a:pt x="126" y="57"/>
                      <a:pt x="127" y="52"/>
                    </a:cubicBezTo>
                    <a:cubicBezTo>
                      <a:pt x="134" y="49"/>
                      <a:pt x="143" y="49"/>
                      <a:pt x="143" y="40"/>
                    </a:cubicBezTo>
                    <a:cubicBezTo>
                      <a:pt x="149" y="41"/>
                      <a:pt x="144" y="47"/>
                      <a:pt x="145" y="50"/>
                    </a:cubicBezTo>
                    <a:cubicBezTo>
                      <a:pt x="138" y="46"/>
                      <a:pt x="123" y="64"/>
                      <a:pt x="134" y="63"/>
                    </a:cubicBezTo>
                    <a:close/>
                    <a:moveTo>
                      <a:pt x="170" y="42"/>
                    </a:moveTo>
                    <a:cubicBezTo>
                      <a:pt x="168" y="40"/>
                      <a:pt x="164" y="38"/>
                      <a:pt x="160" y="41"/>
                    </a:cubicBezTo>
                    <a:cubicBezTo>
                      <a:pt x="158" y="33"/>
                      <a:pt x="172" y="39"/>
                      <a:pt x="174" y="29"/>
                    </a:cubicBezTo>
                    <a:cubicBezTo>
                      <a:pt x="174" y="33"/>
                      <a:pt x="175" y="37"/>
                      <a:pt x="180" y="32"/>
                    </a:cubicBezTo>
                    <a:cubicBezTo>
                      <a:pt x="186" y="42"/>
                      <a:pt x="170" y="33"/>
                      <a:pt x="170" y="42"/>
                    </a:cubicBezTo>
                    <a:close/>
                    <a:moveTo>
                      <a:pt x="189" y="32"/>
                    </a:moveTo>
                    <a:cubicBezTo>
                      <a:pt x="190" y="35"/>
                      <a:pt x="189" y="39"/>
                      <a:pt x="185" y="39"/>
                    </a:cubicBezTo>
                    <a:cubicBezTo>
                      <a:pt x="184" y="36"/>
                      <a:pt x="186" y="32"/>
                      <a:pt x="189" y="32"/>
                    </a:cubicBezTo>
                    <a:close/>
                    <a:moveTo>
                      <a:pt x="159" y="58"/>
                    </a:moveTo>
                    <a:cubicBezTo>
                      <a:pt x="164" y="58"/>
                      <a:pt x="165" y="48"/>
                      <a:pt x="170" y="54"/>
                    </a:cubicBezTo>
                    <a:cubicBezTo>
                      <a:pt x="165" y="53"/>
                      <a:pt x="164" y="65"/>
                      <a:pt x="159" y="58"/>
                    </a:cubicBezTo>
                    <a:close/>
                    <a:moveTo>
                      <a:pt x="173" y="58"/>
                    </a:moveTo>
                    <a:cubicBezTo>
                      <a:pt x="171" y="55"/>
                      <a:pt x="177" y="53"/>
                      <a:pt x="172" y="49"/>
                    </a:cubicBezTo>
                    <a:cubicBezTo>
                      <a:pt x="174" y="48"/>
                      <a:pt x="175" y="47"/>
                      <a:pt x="174" y="46"/>
                    </a:cubicBezTo>
                    <a:cubicBezTo>
                      <a:pt x="176" y="45"/>
                      <a:pt x="176" y="46"/>
                      <a:pt x="175" y="47"/>
                    </a:cubicBezTo>
                    <a:cubicBezTo>
                      <a:pt x="177" y="49"/>
                      <a:pt x="178" y="49"/>
                      <a:pt x="180" y="48"/>
                    </a:cubicBezTo>
                    <a:cubicBezTo>
                      <a:pt x="181" y="50"/>
                      <a:pt x="179" y="50"/>
                      <a:pt x="179" y="49"/>
                    </a:cubicBezTo>
                    <a:cubicBezTo>
                      <a:pt x="174" y="52"/>
                      <a:pt x="178" y="55"/>
                      <a:pt x="173" y="58"/>
                    </a:cubicBezTo>
                    <a:close/>
                    <a:moveTo>
                      <a:pt x="194" y="38"/>
                    </a:moveTo>
                    <a:cubicBezTo>
                      <a:pt x="197" y="42"/>
                      <a:pt x="189" y="43"/>
                      <a:pt x="196" y="45"/>
                    </a:cubicBezTo>
                    <a:cubicBezTo>
                      <a:pt x="193" y="47"/>
                      <a:pt x="192" y="48"/>
                      <a:pt x="194" y="50"/>
                    </a:cubicBezTo>
                    <a:cubicBezTo>
                      <a:pt x="188" y="49"/>
                      <a:pt x="190" y="41"/>
                      <a:pt x="194" y="38"/>
                    </a:cubicBezTo>
                    <a:close/>
                    <a:moveTo>
                      <a:pt x="182" y="60"/>
                    </a:moveTo>
                    <a:cubicBezTo>
                      <a:pt x="180" y="58"/>
                      <a:pt x="181" y="57"/>
                      <a:pt x="180" y="56"/>
                    </a:cubicBezTo>
                    <a:cubicBezTo>
                      <a:pt x="183" y="54"/>
                      <a:pt x="187" y="53"/>
                      <a:pt x="189" y="56"/>
                    </a:cubicBezTo>
                    <a:cubicBezTo>
                      <a:pt x="187" y="59"/>
                      <a:pt x="185" y="56"/>
                      <a:pt x="182" y="60"/>
                    </a:cubicBezTo>
                    <a:close/>
                    <a:moveTo>
                      <a:pt x="201" y="43"/>
                    </a:moveTo>
                    <a:cubicBezTo>
                      <a:pt x="203" y="39"/>
                      <a:pt x="207" y="38"/>
                      <a:pt x="211" y="35"/>
                    </a:cubicBezTo>
                    <a:cubicBezTo>
                      <a:pt x="214" y="42"/>
                      <a:pt x="205" y="42"/>
                      <a:pt x="201" y="43"/>
                    </a:cubicBezTo>
                    <a:close/>
                    <a:moveTo>
                      <a:pt x="197" y="55"/>
                    </a:moveTo>
                    <a:cubicBezTo>
                      <a:pt x="198" y="57"/>
                      <a:pt x="197" y="58"/>
                      <a:pt x="198" y="60"/>
                    </a:cubicBezTo>
                    <a:cubicBezTo>
                      <a:pt x="196" y="61"/>
                      <a:pt x="194" y="58"/>
                      <a:pt x="192" y="61"/>
                    </a:cubicBezTo>
                    <a:cubicBezTo>
                      <a:pt x="190" y="58"/>
                      <a:pt x="194" y="55"/>
                      <a:pt x="197" y="55"/>
                    </a:cubicBezTo>
                    <a:close/>
                    <a:moveTo>
                      <a:pt x="184" y="72"/>
                    </a:moveTo>
                    <a:cubicBezTo>
                      <a:pt x="182" y="70"/>
                      <a:pt x="181" y="68"/>
                      <a:pt x="183" y="66"/>
                    </a:cubicBezTo>
                    <a:cubicBezTo>
                      <a:pt x="188" y="63"/>
                      <a:pt x="191" y="70"/>
                      <a:pt x="196" y="65"/>
                    </a:cubicBezTo>
                    <a:cubicBezTo>
                      <a:pt x="198" y="73"/>
                      <a:pt x="190" y="69"/>
                      <a:pt x="184" y="72"/>
                    </a:cubicBezTo>
                    <a:close/>
                    <a:moveTo>
                      <a:pt x="214" y="36"/>
                    </a:moveTo>
                    <a:cubicBezTo>
                      <a:pt x="216" y="36"/>
                      <a:pt x="218" y="38"/>
                      <a:pt x="217" y="36"/>
                    </a:cubicBezTo>
                    <a:cubicBezTo>
                      <a:pt x="221" y="40"/>
                      <a:pt x="224" y="38"/>
                      <a:pt x="229" y="37"/>
                    </a:cubicBezTo>
                    <a:cubicBezTo>
                      <a:pt x="231" y="43"/>
                      <a:pt x="214" y="41"/>
                      <a:pt x="214" y="36"/>
                    </a:cubicBezTo>
                    <a:close/>
                    <a:moveTo>
                      <a:pt x="225" y="57"/>
                    </a:moveTo>
                    <a:cubicBezTo>
                      <a:pt x="223" y="59"/>
                      <a:pt x="226" y="61"/>
                      <a:pt x="222" y="63"/>
                    </a:cubicBezTo>
                    <a:cubicBezTo>
                      <a:pt x="220" y="61"/>
                      <a:pt x="217" y="62"/>
                      <a:pt x="215" y="59"/>
                    </a:cubicBezTo>
                    <a:cubicBezTo>
                      <a:pt x="218" y="57"/>
                      <a:pt x="214" y="55"/>
                      <a:pt x="218" y="53"/>
                    </a:cubicBezTo>
                    <a:cubicBezTo>
                      <a:pt x="222" y="56"/>
                      <a:pt x="227" y="55"/>
                      <a:pt x="232" y="59"/>
                    </a:cubicBezTo>
                    <a:cubicBezTo>
                      <a:pt x="228" y="61"/>
                      <a:pt x="229" y="58"/>
                      <a:pt x="225" y="57"/>
                    </a:cubicBezTo>
                    <a:close/>
                    <a:moveTo>
                      <a:pt x="224" y="72"/>
                    </a:moveTo>
                    <a:cubicBezTo>
                      <a:pt x="223" y="67"/>
                      <a:pt x="222" y="72"/>
                      <a:pt x="218" y="73"/>
                    </a:cubicBezTo>
                    <a:cubicBezTo>
                      <a:pt x="219" y="67"/>
                      <a:pt x="224" y="66"/>
                      <a:pt x="228" y="63"/>
                    </a:cubicBezTo>
                    <a:cubicBezTo>
                      <a:pt x="229" y="65"/>
                      <a:pt x="228" y="68"/>
                      <a:pt x="227" y="66"/>
                    </a:cubicBezTo>
                    <a:cubicBezTo>
                      <a:pt x="224" y="68"/>
                      <a:pt x="228" y="70"/>
                      <a:pt x="224" y="72"/>
                    </a:cubicBezTo>
                    <a:close/>
                    <a:moveTo>
                      <a:pt x="241" y="73"/>
                    </a:moveTo>
                    <a:cubicBezTo>
                      <a:pt x="240" y="72"/>
                      <a:pt x="242" y="72"/>
                      <a:pt x="242" y="72"/>
                    </a:cubicBezTo>
                    <a:cubicBezTo>
                      <a:pt x="245" y="71"/>
                      <a:pt x="241" y="68"/>
                      <a:pt x="243" y="66"/>
                    </a:cubicBezTo>
                    <a:cubicBezTo>
                      <a:pt x="241" y="65"/>
                      <a:pt x="241" y="68"/>
                      <a:pt x="242" y="69"/>
                    </a:cubicBezTo>
                    <a:cubicBezTo>
                      <a:pt x="239" y="70"/>
                      <a:pt x="239" y="62"/>
                      <a:pt x="242" y="60"/>
                    </a:cubicBezTo>
                    <a:cubicBezTo>
                      <a:pt x="242" y="65"/>
                      <a:pt x="242" y="65"/>
                      <a:pt x="246" y="71"/>
                    </a:cubicBezTo>
                    <a:cubicBezTo>
                      <a:pt x="244" y="73"/>
                      <a:pt x="243" y="72"/>
                      <a:pt x="241" y="73"/>
                    </a:cubicBezTo>
                    <a:close/>
                    <a:moveTo>
                      <a:pt x="251" y="78"/>
                    </a:moveTo>
                    <a:cubicBezTo>
                      <a:pt x="251" y="73"/>
                      <a:pt x="256" y="72"/>
                      <a:pt x="255" y="68"/>
                    </a:cubicBezTo>
                    <a:cubicBezTo>
                      <a:pt x="257" y="68"/>
                      <a:pt x="258" y="76"/>
                      <a:pt x="257" y="79"/>
                    </a:cubicBezTo>
                    <a:cubicBezTo>
                      <a:pt x="254" y="73"/>
                      <a:pt x="255" y="74"/>
                      <a:pt x="251" y="78"/>
                    </a:cubicBezTo>
                    <a:close/>
                    <a:moveTo>
                      <a:pt x="354" y="12"/>
                    </a:moveTo>
                    <a:cubicBezTo>
                      <a:pt x="355" y="11"/>
                      <a:pt x="356" y="13"/>
                      <a:pt x="357" y="13"/>
                    </a:cubicBezTo>
                    <a:cubicBezTo>
                      <a:pt x="359" y="12"/>
                      <a:pt x="358" y="10"/>
                      <a:pt x="361" y="9"/>
                    </a:cubicBezTo>
                    <a:cubicBezTo>
                      <a:pt x="361" y="10"/>
                      <a:pt x="362" y="11"/>
                      <a:pt x="363" y="12"/>
                    </a:cubicBezTo>
                    <a:cubicBezTo>
                      <a:pt x="360" y="13"/>
                      <a:pt x="357" y="15"/>
                      <a:pt x="354" y="12"/>
                    </a:cubicBezTo>
                    <a:close/>
                    <a:moveTo>
                      <a:pt x="716" y="72"/>
                    </a:moveTo>
                    <a:cubicBezTo>
                      <a:pt x="717" y="79"/>
                      <a:pt x="704" y="74"/>
                      <a:pt x="698" y="77"/>
                    </a:cubicBezTo>
                    <a:cubicBezTo>
                      <a:pt x="697" y="72"/>
                      <a:pt x="708" y="74"/>
                      <a:pt x="704" y="69"/>
                    </a:cubicBezTo>
                    <a:cubicBezTo>
                      <a:pt x="707" y="71"/>
                      <a:pt x="711" y="68"/>
                      <a:pt x="714" y="65"/>
                    </a:cubicBezTo>
                    <a:cubicBezTo>
                      <a:pt x="714" y="71"/>
                      <a:pt x="706" y="74"/>
                      <a:pt x="702" y="75"/>
                    </a:cubicBezTo>
                    <a:cubicBezTo>
                      <a:pt x="706" y="77"/>
                      <a:pt x="711" y="73"/>
                      <a:pt x="716" y="72"/>
                    </a:cubicBezTo>
                    <a:close/>
                    <a:moveTo>
                      <a:pt x="717" y="62"/>
                    </a:moveTo>
                    <a:cubicBezTo>
                      <a:pt x="718" y="66"/>
                      <a:pt x="708" y="63"/>
                      <a:pt x="710" y="59"/>
                    </a:cubicBezTo>
                    <a:cubicBezTo>
                      <a:pt x="717" y="63"/>
                      <a:pt x="711" y="54"/>
                      <a:pt x="716" y="51"/>
                    </a:cubicBezTo>
                    <a:cubicBezTo>
                      <a:pt x="722" y="56"/>
                      <a:pt x="711" y="60"/>
                      <a:pt x="717" y="62"/>
                    </a:cubicBezTo>
                    <a:close/>
                    <a:moveTo>
                      <a:pt x="712" y="39"/>
                    </a:moveTo>
                    <a:cubicBezTo>
                      <a:pt x="714" y="43"/>
                      <a:pt x="714" y="33"/>
                      <a:pt x="717" y="39"/>
                    </a:cubicBezTo>
                    <a:cubicBezTo>
                      <a:pt x="712" y="44"/>
                      <a:pt x="711" y="46"/>
                      <a:pt x="706" y="43"/>
                    </a:cubicBezTo>
                    <a:cubicBezTo>
                      <a:pt x="713" y="44"/>
                      <a:pt x="708" y="28"/>
                      <a:pt x="712" y="39"/>
                    </a:cubicBezTo>
                    <a:close/>
                    <a:moveTo>
                      <a:pt x="721" y="30"/>
                    </a:moveTo>
                    <a:cubicBezTo>
                      <a:pt x="717" y="32"/>
                      <a:pt x="712" y="33"/>
                      <a:pt x="708" y="32"/>
                    </a:cubicBezTo>
                    <a:cubicBezTo>
                      <a:pt x="709" y="28"/>
                      <a:pt x="716" y="17"/>
                      <a:pt x="720" y="10"/>
                    </a:cubicBezTo>
                    <a:cubicBezTo>
                      <a:pt x="722" y="17"/>
                      <a:pt x="720" y="21"/>
                      <a:pt x="721" y="30"/>
                    </a:cubicBezTo>
                    <a:close/>
                    <a:moveTo>
                      <a:pt x="716" y="13"/>
                    </a:moveTo>
                    <a:cubicBezTo>
                      <a:pt x="714" y="14"/>
                      <a:pt x="713" y="15"/>
                      <a:pt x="711" y="17"/>
                    </a:cubicBezTo>
                    <a:cubicBezTo>
                      <a:pt x="709" y="11"/>
                      <a:pt x="706" y="17"/>
                      <a:pt x="704" y="13"/>
                    </a:cubicBezTo>
                    <a:cubicBezTo>
                      <a:pt x="708" y="13"/>
                      <a:pt x="713" y="8"/>
                      <a:pt x="716" y="13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solidFill>
                    <a:prstClr val="black"/>
                  </a:solidFill>
                </a:endParaRPr>
              </a:p>
            </p:txBody>
          </p:sp>
          <p:sp>
            <p:nvSpPr>
              <p:cNvPr id="34" name="Freeform 548"/>
              <p:cNvSpPr>
                <a:spLocks noEditPoints="1"/>
              </p:cNvSpPr>
              <p:nvPr/>
            </p:nvSpPr>
            <p:spPr bwMode="auto">
              <a:xfrm rot="16200000" flipV="1">
                <a:off x="4438472" y="3627343"/>
                <a:ext cx="363777" cy="45719"/>
              </a:xfrm>
              <a:custGeom>
                <a:gdLst>
                  <a:gd name="T0" fmla="*/ 480 w 748"/>
                  <a:gd name="T1" fmla="*/ 13 h 95"/>
                  <a:gd name="T2" fmla="*/ 427 w 748"/>
                  <a:gd name="T3" fmla="*/ 8 h 95"/>
                  <a:gd name="T4" fmla="*/ 366 w 748"/>
                  <a:gd name="T5" fmla="*/ 13 h 95"/>
                  <a:gd name="T6" fmla="*/ 311 w 748"/>
                  <a:gd name="T7" fmla="*/ 15 h 95"/>
                  <a:gd name="T8" fmla="*/ 289 w 748"/>
                  <a:gd name="T9" fmla="*/ 1 h 95"/>
                  <a:gd name="T10" fmla="*/ 234 w 748"/>
                  <a:gd name="T11" fmla="*/ 11 h 95"/>
                  <a:gd name="T12" fmla="*/ 205 w 748"/>
                  <a:gd name="T13" fmla="*/ 13 h 95"/>
                  <a:gd name="T14" fmla="*/ 152 w 748"/>
                  <a:gd name="T15" fmla="*/ 18 h 95"/>
                  <a:gd name="T16" fmla="*/ 142 w 748"/>
                  <a:gd name="T17" fmla="*/ 18 h 95"/>
                  <a:gd name="T18" fmla="*/ 126 w 748"/>
                  <a:gd name="T19" fmla="*/ 20 h 95"/>
                  <a:gd name="T20" fmla="*/ 107 w 748"/>
                  <a:gd name="T21" fmla="*/ 1 h 95"/>
                  <a:gd name="T22" fmla="*/ 64 w 748"/>
                  <a:gd name="T23" fmla="*/ 20 h 95"/>
                  <a:gd name="T24" fmla="*/ 17 w 748"/>
                  <a:gd name="T25" fmla="*/ 64 h 95"/>
                  <a:gd name="T26" fmla="*/ 71 w 748"/>
                  <a:gd name="T27" fmla="*/ 69 h 95"/>
                  <a:gd name="T28" fmla="*/ 101 w 748"/>
                  <a:gd name="T29" fmla="*/ 51 h 95"/>
                  <a:gd name="T30" fmla="*/ 90 w 748"/>
                  <a:gd name="T31" fmla="*/ 67 h 95"/>
                  <a:gd name="T32" fmla="*/ 112 w 748"/>
                  <a:gd name="T33" fmla="*/ 63 h 95"/>
                  <a:gd name="T34" fmla="*/ 140 w 748"/>
                  <a:gd name="T35" fmla="*/ 69 h 95"/>
                  <a:gd name="T36" fmla="*/ 151 w 748"/>
                  <a:gd name="T37" fmla="*/ 51 h 95"/>
                  <a:gd name="T38" fmla="*/ 167 w 748"/>
                  <a:gd name="T39" fmla="*/ 62 h 95"/>
                  <a:gd name="T40" fmla="*/ 213 w 748"/>
                  <a:gd name="T41" fmla="*/ 61 h 95"/>
                  <a:gd name="T42" fmla="*/ 244 w 748"/>
                  <a:gd name="T43" fmla="*/ 84 h 95"/>
                  <a:gd name="T44" fmla="*/ 306 w 748"/>
                  <a:gd name="T45" fmla="*/ 77 h 95"/>
                  <a:gd name="T46" fmla="*/ 364 w 748"/>
                  <a:gd name="T47" fmla="*/ 85 h 95"/>
                  <a:gd name="T48" fmla="*/ 566 w 748"/>
                  <a:gd name="T49" fmla="*/ 89 h 95"/>
                  <a:gd name="T50" fmla="*/ 675 w 748"/>
                  <a:gd name="T51" fmla="*/ 85 h 95"/>
                  <a:gd name="T52" fmla="*/ 744 w 748"/>
                  <a:gd name="T53" fmla="*/ 58 h 95"/>
                  <a:gd name="T54" fmla="*/ 725 w 748"/>
                  <a:gd name="T55" fmla="*/ 56 h 95"/>
                  <a:gd name="T56" fmla="*/ 733 w 748"/>
                  <a:gd name="T57" fmla="*/ 32 h 95"/>
                  <a:gd name="T58" fmla="*/ 725 w 748"/>
                  <a:gd name="T59" fmla="*/ 7 h 95"/>
                  <a:gd name="T60" fmla="*/ 672 w 748"/>
                  <a:gd name="T61" fmla="*/ 9 h 95"/>
                  <a:gd name="T62" fmla="*/ 642 w 748"/>
                  <a:gd name="T63" fmla="*/ 9 h 95"/>
                  <a:gd name="T64" fmla="*/ 604 w 748"/>
                  <a:gd name="T65" fmla="*/ 6 h 95"/>
                  <a:gd name="T66" fmla="*/ 227 w 748"/>
                  <a:gd name="T67" fmla="*/ 28 h 95"/>
                  <a:gd name="T68" fmla="*/ 201 w 748"/>
                  <a:gd name="T69" fmla="*/ 36 h 95"/>
                  <a:gd name="T70" fmla="*/ 220 w 748"/>
                  <a:gd name="T71" fmla="*/ 21 h 95"/>
                  <a:gd name="T72" fmla="*/ 196 w 748"/>
                  <a:gd name="T73" fmla="*/ 25 h 95"/>
                  <a:gd name="T74" fmla="*/ 184 w 748"/>
                  <a:gd name="T75" fmla="*/ 11 h 95"/>
                  <a:gd name="T76" fmla="*/ 79 w 748"/>
                  <a:gd name="T77" fmla="*/ 39 h 95"/>
                  <a:gd name="T78" fmla="*/ 54 w 748"/>
                  <a:gd name="T79" fmla="*/ 40 h 95"/>
                  <a:gd name="T80" fmla="*/ 71 w 748"/>
                  <a:gd name="T81" fmla="*/ 38 h 95"/>
                  <a:gd name="T82" fmla="*/ 79 w 748"/>
                  <a:gd name="T83" fmla="*/ 44 h 95"/>
                  <a:gd name="T84" fmla="*/ 60 w 748"/>
                  <a:gd name="T85" fmla="*/ 68 h 95"/>
                  <a:gd name="T86" fmla="*/ 95 w 748"/>
                  <a:gd name="T87" fmla="*/ 48 h 95"/>
                  <a:gd name="T88" fmla="*/ 115 w 748"/>
                  <a:gd name="T89" fmla="*/ 39 h 95"/>
                  <a:gd name="T90" fmla="*/ 132 w 748"/>
                  <a:gd name="T91" fmla="*/ 31 h 95"/>
                  <a:gd name="T92" fmla="*/ 168 w 748"/>
                  <a:gd name="T93" fmla="*/ 26 h 95"/>
                  <a:gd name="T94" fmla="*/ 134 w 748"/>
                  <a:gd name="T95" fmla="*/ 63 h 95"/>
                  <a:gd name="T96" fmla="*/ 174 w 748"/>
                  <a:gd name="T97" fmla="*/ 29 h 95"/>
                  <a:gd name="T98" fmla="*/ 159 w 748"/>
                  <a:gd name="T99" fmla="*/ 58 h 95"/>
                  <a:gd name="T100" fmla="*/ 194 w 748"/>
                  <a:gd name="T101" fmla="*/ 38 h 95"/>
                  <a:gd name="T102" fmla="*/ 201 w 748"/>
                  <a:gd name="T103" fmla="*/ 43 h 95"/>
                  <a:gd name="T104" fmla="*/ 183 w 748"/>
                  <a:gd name="T105" fmla="*/ 66 h 95"/>
                  <a:gd name="T106" fmla="*/ 222 w 748"/>
                  <a:gd name="T107" fmla="*/ 63 h 95"/>
                  <a:gd name="T108" fmla="*/ 227 w 748"/>
                  <a:gd name="T109" fmla="*/ 66 h 95"/>
                  <a:gd name="T110" fmla="*/ 241 w 748"/>
                  <a:gd name="T111" fmla="*/ 73 h 95"/>
                  <a:gd name="T112" fmla="*/ 363 w 748"/>
                  <a:gd name="T113" fmla="*/ 12 h 95"/>
                  <a:gd name="T114" fmla="*/ 717 w 748"/>
                  <a:gd name="T115" fmla="*/ 62 h 95"/>
                  <a:gd name="T116" fmla="*/ 721 w 748"/>
                  <a:gd name="T117" fmla="*/ 30 h 9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</a:cxnLst>
                <a:rect l="0" t="0" r="r" b="b"/>
                <a:pathLst>
                  <a:path w="748" h="95">
                    <a:moveTo>
                      <a:pt x="559" y="11"/>
                    </a:moveTo>
                    <a:cubicBezTo>
                      <a:pt x="559" y="7"/>
                      <a:pt x="557" y="9"/>
                      <a:pt x="557" y="5"/>
                    </a:cubicBezTo>
                    <a:cubicBezTo>
                      <a:pt x="546" y="13"/>
                      <a:pt x="543" y="8"/>
                      <a:pt x="534" y="8"/>
                    </a:cubicBezTo>
                    <a:cubicBezTo>
                      <a:pt x="537" y="7"/>
                      <a:pt x="541" y="7"/>
                      <a:pt x="539" y="3"/>
                    </a:cubicBezTo>
                    <a:cubicBezTo>
                      <a:pt x="529" y="8"/>
                      <a:pt x="508" y="10"/>
                      <a:pt x="498" y="11"/>
                    </a:cubicBezTo>
                    <a:cubicBezTo>
                      <a:pt x="499" y="11"/>
                      <a:pt x="499" y="9"/>
                      <a:pt x="498" y="8"/>
                    </a:cubicBezTo>
                    <a:cubicBezTo>
                      <a:pt x="491" y="10"/>
                      <a:pt x="491" y="13"/>
                      <a:pt x="485" y="9"/>
                    </a:cubicBezTo>
                    <a:cubicBezTo>
                      <a:pt x="483" y="14"/>
                      <a:pt x="481" y="8"/>
                      <a:pt x="480" y="13"/>
                    </a:cubicBezTo>
                    <a:cubicBezTo>
                      <a:pt x="478" y="10"/>
                      <a:pt x="476" y="12"/>
                      <a:pt x="476" y="9"/>
                    </a:cubicBezTo>
                    <a:cubicBezTo>
                      <a:pt x="473" y="9"/>
                      <a:pt x="470" y="11"/>
                      <a:pt x="467" y="8"/>
                    </a:cubicBezTo>
                    <a:cubicBezTo>
                      <a:pt x="463" y="10"/>
                      <a:pt x="469" y="13"/>
                      <a:pt x="465" y="15"/>
                    </a:cubicBezTo>
                    <a:cubicBezTo>
                      <a:pt x="464" y="14"/>
                      <a:pt x="463" y="13"/>
                      <a:pt x="462" y="13"/>
                    </a:cubicBezTo>
                    <a:cubicBezTo>
                      <a:pt x="463" y="12"/>
                      <a:pt x="464" y="10"/>
                      <a:pt x="462" y="9"/>
                    </a:cubicBezTo>
                    <a:cubicBezTo>
                      <a:pt x="461" y="10"/>
                      <a:pt x="459" y="11"/>
                      <a:pt x="458" y="12"/>
                    </a:cubicBezTo>
                    <a:cubicBezTo>
                      <a:pt x="445" y="2"/>
                      <a:pt x="432" y="14"/>
                      <a:pt x="426" y="14"/>
                    </a:cubicBezTo>
                    <a:cubicBezTo>
                      <a:pt x="422" y="9"/>
                      <a:pt x="428" y="10"/>
                      <a:pt x="427" y="8"/>
                    </a:cubicBezTo>
                    <a:cubicBezTo>
                      <a:pt x="420" y="9"/>
                      <a:pt x="412" y="6"/>
                      <a:pt x="410" y="14"/>
                    </a:cubicBezTo>
                    <a:cubicBezTo>
                      <a:pt x="405" y="6"/>
                      <a:pt x="404" y="18"/>
                      <a:pt x="401" y="13"/>
                    </a:cubicBezTo>
                    <a:cubicBezTo>
                      <a:pt x="400" y="11"/>
                      <a:pt x="406" y="9"/>
                      <a:pt x="402" y="7"/>
                    </a:cubicBezTo>
                    <a:cubicBezTo>
                      <a:pt x="397" y="8"/>
                      <a:pt x="397" y="14"/>
                      <a:pt x="392" y="11"/>
                    </a:cubicBezTo>
                    <a:cubicBezTo>
                      <a:pt x="393" y="10"/>
                      <a:pt x="394" y="9"/>
                      <a:pt x="392" y="7"/>
                    </a:cubicBezTo>
                    <a:cubicBezTo>
                      <a:pt x="386" y="13"/>
                      <a:pt x="381" y="11"/>
                      <a:pt x="375" y="13"/>
                    </a:cubicBezTo>
                    <a:cubicBezTo>
                      <a:pt x="376" y="13"/>
                      <a:pt x="376" y="7"/>
                      <a:pt x="374" y="9"/>
                    </a:cubicBezTo>
                    <a:cubicBezTo>
                      <a:pt x="375" y="12"/>
                      <a:pt x="368" y="13"/>
                      <a:pt x="366" y="13"/>
                    </a:cubicBezTo>
                    <a:cubicBezTo>
                      <a:pt x="370" y="11"/>
                      <a:pt x="369" y="8"/>
                      <a:pt x="370" y="5"/>
                    </a:cubicBezTo>
                    <a:cubicBezTo>
                      <a:pt x="365" y="4"/>
                      <a:pt x="369" y="8"/>
                      <a:pt x="365" y="10"/>
                    </a:cubicBezTo>
                    <a:cubicBezTo>
                      <a:pt x="361" y="4"/>
                      <a:pt x="353" y="5"/>
                      <a:pt x="350" y="11"/>
                    </a:cubicBezTo>
                    <a:cubicBezTo>
                      <a:pt x="346" y="10"/>
                      <a:pt x="340" y="11"/>
                      <a:pt x="338" y="8"/>
                    </a:cubicBezTo>
                    <a:cubicBezTo>
                      <a:pt x="336" y="8"/>
                      <a:pt x="326" y="14"/>
                      <a:pt x="322" y="8"/>
                    </a:cubicBezTo>
                    <a:cubicBezTo>
                      <a:pt x="318" y="9"/>
                      <a:pt x="321" y="12"/>
                      <a:pt x="319" y="14"/>
                    </a:cubicBezTo>
                    <a:cubicBezTo>
                      <a:pt x="317" y="11"/>
                      <a:pt x="315" y="8"/>
                      <a:pt x="315" y="6"/>
                    </a:cubicBezTo>
                    <a:cubicBezTo>
                      <a:pt x="310" y="8"/>
                      <a:pt x="314" y="12"/>
                      <a:pt x="311" y="15"/>
                    </a:cubicBezTo>
                    <a:cubicBezTo>
                      <a:pt x="309" y="12"/>
                      <a:pt x="301" y="15"/>
                      <a:pt x="302" y="11"/>
                    </a:cubicBezTo>
                    <a:cubicBezTo>
                      <a:pt x="304" y="12"/>
                      <a:pt x="311" y="14"/>
                      <a:pt x="310" y="8"/>
                    </a:cubicBezTo>
                    <a:cubicBezTo>
                      <a:pt x="305" y="11"/>
                      <a:pt x="302" y="7"/>
                      <a:pt x="298" y="7"/>
                    </a:cubicBezTo>
                    <a:cubicBezTo>
                      <a:pt x="298" y="11"/>
                      <a:pt x="299" y="8"/>
                      <a:pt x="302" y="9"/>
                    </a:cubicBezTo>
                    <a:cubicBezTo>
                      <a:pt x="298" y="10"/>
                      <a:pt x="297" y="14"/>
                      <a:pt x="295" y="13"/>
                    </a:cubicBezTo>
                    <a:cubicBezTo>
                      <a:pt x="292" y="11"/>
                      <a:pt x="295" y="6"/>
                      <a:pt x="292" y="8"/>
                    </a:cubicBezTo>
                    <a:cubicBezTo>
                      <a:pt x="294" y="10"/>
                      <a:pt x="287" y="15"/>
                      <a:pt x="286" y="13"/>
                    </a:cubicBezTo>
                    <a:cubicBezTo>
                      <a:pt x="284" y="8"/>
                      <a:pt x="293" y="5"/>
                      <a:pt x="289" y="1"/>
                    </a:cubicBezTo>
                    <a:cubicBezTo>
                      <a:pt x="285" y="11"/>
                      <a:pt x="272" y="11"/>
                      <a:pt x="263" y="11"/>
                    </a:cubicBezTo>
                    <a:cubicBezTo>
                      <a:pt x="263" y="8"/>
                      <a:pt x="264" y="2"/>
                      <a:pt x="260" y="4"/>
                    </a:cubicBezTo>
                    <a:cubicBezTo>
                      <a:pt x="258" y="8"/>
                      <a:pt x="261" y="7"/>
                      <a:pt x="260" y="9"/>
                    </a:cubicBezTo>
                    <a:cubicBezTo>
                      <a:pt x="257" y="10"/>
                      <a:pt x="256" y="12"/>
                      <a:pt x="253" y="6"/>
                    </a:cubicBezTo>
                    <a:cubicBezTo>
                      <a:pt x="251" y="7"/>
                      <a:pt x="252" y="9"/>
                      <a:pt x="250" y="10"/>
                    </a:cubicBezTo>
                    <a:cubicBezTo>
                      <a:pt x="245" y="1"/>
                      <a:pt x="245" y="12"/>
                      <a:pt x="243" y="10"/>
                    </a:cubicBezTo>
                    <a:cubicBezTo>
                      <a:pt x="238" y="7"/>
                      <a:pt x="247" y="6"/>
                      <a:pt x="242" y="3"/>
                    </a:cubicBezTo>
                    <a:cubicBezTo>
                      <a:pt x="237" y="7"/>
                      <a:pt x="240" y="10"/>
                      <a:pt x="234" y="11"/>
                    </a:cubicBezTo>
                    <a:cubicBezTo>
                      <a:pt x="234" y="8"/>
                      <a:pt x="232" y="6"/>
                      <a:pt x="230" y="6"/>
                    </a:cubicBezTo>
                    <a:cubicBezTo>
                      <a:pt x="229" y="8"/>
                      <a:pt x="227" y="11"/>
                      <a:pt x="226" y="5"/>
                    </a:cubicBezTo>
                    <a:cubicBezTo>
                      <a:pt x="220" y="7"/>
                      <a:pt x="230" y="10"/>
                      <a:pt x="224" y="12"/>
                    </a:cubicBezTo>
                    <a:cubicBezTo>
                      <a:pt x="223" y="11"/>
                      <a:pt x="222" y="10"/>
                      <a:pt x="220" y="10"/>
                    </a:cubicBezTo>
                    <a:cubicBezTo>
                      <a:pt x="223" y="8"/>
                      <a:pt x="223" y="6"/>
                      <a:pt x="221" y="4"/>
                    </a:cubicBezTo>
                    <a:cubicBezTo>
                      <a:pt x="214" y="5"/>
                      <a:pt x="221" y="17"/>
                      <a:pt x="213" y="12"/>
                    </a:cubicBezTo>
                    <a:cubicBezTo>
                      <a:pt x="219" y="11"/>
                      <a:pt x="214" y="9"/>
                      <a:pt x="216" y="4"/>
                    </a:cubicBezTo>
                    <a:cubicBezTo>
                      <a:pt x="212" y="5"/>
                      <a:pt x="207" y="9"/>
                      <a:pt x="205" y="13"/>
                    </a:cubicBezTo>
                    <a:cubicBezTo>
                      <a:pt x="202" y="10"/>
                      <a:pt x="204" y="7"/>
                      <a:pt x="201" y="5"/>
                    </a:cubicBezTo>
                    <a:cubicBezTo>
                      <a:pt x="194" y="9"/>
                      <a:pt x="192" y="14"/>
                      <a:pt x="188" y="12"/>
                    </a:cubicBezTo>
                    <a:cubicBezTo>
                      <a:pt x="191" y="10"/>
                      <a:pt x="183" y="7"/>
                      <a:pt x="188" y="6"/>
                    </a:cubicBezTo>
                    <a:cubicBezTo>
                      <a:pt x="189" y="7"/>
                      <a:pt x="188" y="8"/>
                      <a:pt x="190" y="10"/>
                    </a:cubicBezTo>
                    <a:cubicBezTo>
                      <a:pt x="197" y="2"/>
                      <a:pt x="183" y="7"/>
                      <a:pt x="179" y="4"/>
                    </a:cubicBezTo>
                    <a:cubicBezTo>
                      <a:pt x="174" y="7"/>
                      <a:pt x="174" y="12"/>
                      <a:pt x="169" y="8"/>
                    </a:cubicBezTo>
                    <a:cubicBezTo>
                      <a:pt x="169" y="4"/>
                      <a:pt x="176" y="9"/>
                      <a:pt x="175" y="2"/>
                    </a:cubicBezTo>
                    <a:cubicBezTo>
                      <a:pt x="167" y="6"/>
                      <a:pt x="150" y="5"/>
                      <a:pt x="152" y="18"/>
                    </a:cubicBezTo>
                    <a:cubicBezTo>
                      <a:pt x="155" y="14"/>
                      <a:pt x="157" y="17"/>
                      <a:pt x="160" y="17"/>
                    </a:cubicBezTo>
                    <a:cubicBezTo>
                      <a:pt x="165" y="15"/>
                      <a:pt x="162" y="12"/>
                      <a:pt x="166" y="9"/>
                    </a:cubicBezTo>
                    <a:cubicBezTo>
                      <a:pt x="170" y="13"/>
                      <a:pt x="167" y="16"/>
                      <a:pt x="164" y="19"/>
                    </a:cubicBezTo>
                    <a:cubicBezTo>
                      <a:pt x="159" y="19"/>
                      <a:pt x="153" y="20"/>
                      <a:pt x="148" y="23"/>
                    </a:cubicBezTo>
                    <a:cubicBezTo>
                      <a:pt x="147" y="22"/>
                      <a:pt x="147" y="22"/>
                      <a:pt x="146" y="21"/>
                    </a:cubicBezTo>
                    <a:cubicBezTo>
                      <a:pt x="156" y="14"/>
                      <a:pt x="144" y="12"/>
                      <a:pt x="152" y="7"/>
                    </a:cubicBezTo>
                    <a:cubicBezTo>
                      <a:pt x="146" y="7"/>
                      <a:pt x="146" y="11"/>
                      <a:pt x="140" y="13"/>
                    </a:cubicBezTo>
                    <a:cubicBezTo>
                      <a:pt x="138" y="17"/>
                      <a:pt x="144" y="15"/>
                      <a:pt x="142" y="18"/>
                    </a:cubicBezTo>
                    <a:cubicBezTo>
                      <a:pt x="136" y="18"/>
                      <a:pt x="138" y="21"/>
                      <a:pt x="133" y="25"/>
                    </a:cubicBezTo>
                    <a:cubicBezTo>
                      <a:pt x="131" y="19"/>
                      <a:pt x="127" y="30"/>
                      <a:pt x="125" y="26"/>
                    </a:cubicBezTo>
                    <a:cubicBezTo>
                      <a:pt x="123" y="22"/>
                      <a:pt x="130" y="20"/>
                      <a:pt x="129" y="16"/>
                    </a:cubicBezTo>
                    <a:cubicBezTo>
                      <a:pt x="139" y="21"/>
                      <a:pt x="139" y="4"/>
                      <a:pt x="149" y="6"/>
                    </a:cubicBezTo>
                    <a:cubicBezTo>
                      <a:pt x="143" y="3"/>
                      <a:pt x="136" y="7"/>
                      <a:pt x="130" y="5"/>
                    </a:cubicBezTo>
                    <a:cubicBezTo>
                      <a:pt x="129" y="8"/>
                      <a:pt x="127" y="12"/>
                      <a:pt x="127" y="16"/>
                    </a:cubicBezTo>
                    <a:cubicBezTo>
                      <a:pt x="125" y="14"/>
                      <a:pt x="123" y="14"/>
                      <a:pt x="121" y="15"/>
                    </a:cubicBezTo>
                    <a:cubicBezTo>
                      <a:pt x="119" y="19"/>
                      <a:pt x="128" y="17"/>
                      <a:pt x="126" y="20"/>
                    </a:cubicBezTo>
                    <a:cubicBezTo>
                      <a:pt x="115" y="20"/>
                      <a:pt x="116" y="24"/>
                      <a:pt x="111" y="27"/>
                    </a:cubicBezTo>
                    <a:cubicBezTo>
                      <a:pt x="111" y="22"/>
                      <a:pt x="111" y="17"/>
                      <a:pt x="114" y="13"/>
                    </a:cubicBezTo>
                    <a:cubicBezTo>
                      <a:pt x="118" y="16"/>
                      <a:pt x="116" y="18"/>
                      <a:pt x="119" y="21"/>
                    </a:cubicBezTo>
                    <a:cubicBezTo>
                      <a:pt x="120" y="15"/>
                      <a:pt x="122" y="9"/>
                      <a:pt x="126" y="4"/>
                    </a:cubicBezTo>
                    <a:cubicBezTo>
                      <a:pt x="124" y="1"/>
                      <a:pt x="109" y="1"/>
                      <a:pt x="114" y="8"/>
                    </a:cubicBezTo>
                    <a:cubicBezTo>
                      <a:pt x="114" y="10"/>
                      <a:pt x="109" y="12"/>
                      <a:pt x="106" y="12"/>
                    </a:cubicBezTo>
                    <a:cubicBezTo>
                      <a:pt x="103" y="10"/>
                      <a:pt x="112" y="9"/>
                      <a:pt x="109" y="6"/>
                    </a:cubicBezTo>
                    <a:cubicBezTo>
                      <a:pt x="104" y="8"/>
                      <a:pt x="106" y="3"/>
                      <a:pt x="107" y="1"/>
                    </a:cubicBezTo>
                    <a:cubicBezTo>
                      <a:pt x="103" y="6"/>
                      <a:pt x="93" y="13"/>
                      <a:pt x="86" y="16"/>
                    </a:cubicBezTo>
                    <a:cubicBezTo>
                      <a:pt x="87" y="14"/>
                      <a:pt x="85" y="13"/>
                      <a:pt x="86" y="12"/>
                    </a:cubicBezTo>
                    <a:cubicBezTo>
                      <a:pt x="90" y="7"/>
                      <a:pt x="103" y="8"/>
                      <a:pt x="99" y="0"/>
                    </a:cubicBezTo>
                    <a:cubicBezTo>
                      <a:pt x="94" y="2"/>
                      <a:pt x="96" y="5"/>
                      <a:pt x="92" y="7"/>
                    </a:cubicBezTo>
                    <a:cubicBezTo>
                      <a:pt x="86" y="7"/>
                      <a:pt x="91" y="4"/>
                      <a:pt x="89" y="1"/>
                    </a:cubicBezTo>
                    <a:cubicBezTo>
                      <a:pt x="80" y="5"/>
                      <a:pt x="88" y="11"/>
                      <a:pt x="82" y="15"/>
                    </a:cubicBezTo>
                    <a:cubicBezTo>
                      <a:pt x="78" y="10"/>
                      <a:pt x="73" y="16"/>
                      <a:pt x="70" y="10"/>
                    </a:cubicBezTo>
                    <a:cubicBezTo>
                      <a:pt x="68" y="13"/>
                      <a:pt x="69" y="17"/>
                      <a:pt x="64" y="20"/>
                    </a:cubicBezTo>
                    <a:cubicBezTo>
                      <a:pt x="57" y="12"/>
                      <a:pt x="58" y="16"/>
                      <a:pt x="51" y="12"/>
                    </a:cubicBezTo>
                    <a:cubicBezTo>
                      <a:pt x="52" y="17"/>
                      <a:pt x="49" y="18"/>
                      <a:pt x="44" y="21"/>
                    </a:cubicBezTo>
                    <a:cubicBezTo>
                      <a:pt x="50" y="29"/>
                      <a:pt x="44" y="36"/>
                      <a:pt x="35" y="43"/>
                    </a:cubicBezTo>
                    <a:cubicBezTo>
                      <a:pt x="29" y="38"/>
                      <a:pt x="22" y="43"/>
                      <a:pt x="18" y="49"/>
                    </a:cubicBezTo>
                    <a:cubicBezTo>
                      <a:pt x="13" y="48"/>
                      <a:pt x="18" y="44"/>
                      <a:pt x="12" y="42"/>
                    </a:cubicBezTo>
                    <a:cubicBezTo>
                      <a:pt x="11" y="46"/>
                      <a:pt x="16" y="67"/>
                      <a:pt x="8" y="58"/>
                    </a:cubicBezTo>
                    <a:cubicBezTo>
                      <a:pt x="7" y="60"/>
                      <a:pt x="0" y="62"/>
                      <a:pt x="5" y="64"/>
                    </a:cubicBezTo>
                    <a:cubicBezTo>
                      <a:pt x="9" y="64"/>
                      <a:pt x="13" y="63"/>
                      <a:pt x="17" y="64"/>
                    </a:cubicBezTo>
                    <a:cubicBezTo>
                      <a:pt x="18" y="60"/>
                      <a:pt x="17" y="56"/>
                      <a:pt x="20" y="52"/>
                    </a:cubicBezTo>
                    <a:cubicBezTo>
                      <a:pt x="22" y="53"/>
                      <a:pt x="24" y="53"/>
                      <a:pt x="25" y="56"/>
                    </a:cubicBezTo>
                    <a:cubicBezTo>
                      <a:pt x="27" y="51"/>
                      <a:pt x="30" y="52"/>
                      <a:pt x="34" y="51"/>
                    </a:cubicBezTo>
                    <a:cubicBezTo>
                      <a:pt x="32" y="48"/>
                      <a:pt x="30" y="49"/>
                      <a:pt x="29" y="47"/>
                    </a:cubicBezTo>
                    <a:cubicBezTo>
                      <a:pt x="35" y="41"/>
                      <a:pt x="36" y="47"/>
                      <a:pt x="40" y="40"/>
                    </a:cubicBezTo>
                    <a:cubicBezTo>
                      <a:pt x="43" y="44"/>
                      <a:pt x="49" y="46"/>
                      <a:pt x="56" y="46"/>
                    </a:cubicBezTo>
                    <a:cubicBezTo>
                      <a:pt x="46" y="53"/>
                      <a:pt x="60" y="57"/>
                      <a:pt x="51" y="64"/>
                    </a:cubicBezTo>
                    <a:cubicBezTo>
                      <a:pt x="57" y="73"/>
                      <a:pt x="65" y="66"/>
                      <a:pt x="71" y="69"/>
                    </a:cubicBezTo>
                    <a:cubicBezTo>
                      <a:pt x="69" y="66"/>
                      <a:pt x="67" y="67"/>
                      <a:pt x="65" y="63"/>
                    </a:cubicBezTo>
                    <a:cubicBezTo>
                      <a:pt x="66" y="61"/>
                      <a:pt x="66" y="59"/>
                      <a:pt x="68" y="58"/>
                    </a:cubicBezTo>
                    <a:cubicBezTo>
                      <a:pt x="70" y="60"/>
                      <a:pt x="69" y="62"/>
                      <a:pt x="71" y="63"/>
                    </a:cubicBezTo>
                    <a:cubicBezTo>
                      <a:pt x="72" y="64"/>
                      <a:pt x="78" y="62"/>
                      <a:pt x="76" y="59"/>
                    </a:cubicBezTo>
                    <a:cubicBezTo>
                      <a:pt x="75" y="59"/>
                      <a:pt x="81" y="47"/>
                      <a:pt x="86" y="46"/>
                    </a:cubicBezTo>
                    <a:cubicBezTo>
                      <a:pt x="84" y="48"/>
                      <a:pt x="83" y="50"/>
                      <a:pt x="83" y="52"/>
                    </a:cubicBezTo>
                    <a:cubicBezTo>
                      <a:pt x="86" y="51"/>
                      <a:pt x="92" y="50"/>
                      <a:pt x="91" y="55"/>
                    </a:cubicBezTo>
                    <a:cubicBezTo>
                      <a:pt x="94" y="52"/>
                      <a:pt x="98" y="50"/>
                      <a:pt x="101" y="51"/>
                    </a:cubicBezTo>
                    <a:cubicBezTo>
                      <a:pt x="101" y="52"/>
                      <a:pt x="102" y="53"/>
                      <a:pt x="101" y="54"/>
                    </a:cubicBezTo>
                    <a:cubicBezTo>
                      <a:pt x="96" y="55"/>
                      <a:pt x="91" y="54"/>
                      <a:pt x="85" y="59"/>
                    </a:cubicBezTo>
                    <a:cubicBezTo>
                      <a:pt x="85" y="58"/>
                      <a:pt x="85" y="53"/>
                      <a:pt x="82" y="55"/>
                    </a:cubicBezTo>
                    <a:cubicBezTo>
                      <a:pt x="85" y="62"/>
                      <a:pt x="73" y="61"/>
                      <a:pt x="75" y="69"/>
                    </a:cubicBezTo>
                    <a:cubicBezTo>
                      <a:pt x="79" y="65"/>
                      <a:pt x="82" y="74"/>
                      <a:pt x="86" y="69"/>
                    </a:cubicBezTo>
                    <a:cubicBezTo>
                      <a:pt x="90" y="67"/>
                      <a:pt x="84" y="64"/>
                      <a:pt x="86" y="62"/>
                    </a:cubicBezTo>
                    <a:cubicBezTo>
                      <a:pt x="88" y="61"/>
                      <a:pt x="89" y="60"/>
                      <a:pt x="90" y="61"/>
                    </a:cubicBezTo>
                    <a:cubicBezTo>
                      <a:pt x="93" y="63"/>
                      <a:pt x="88" y="65"/>
                      <a:pt x="90" y="67"/>
                    </a:cubicBezTo>
                    <a:cubicBezTo>
                      <a:pt x="92" y="66"/>
                      <a:pt x="93" y="70"/>
                      <a:pt x="96" y="65"/>
                    </a:cubicBezTo>
                    <a:cubicBezTo>
                      <a:pt x="94" y="64"/>
                      <a:pt x="93" y="62"/>
                      <a:pt x="91" y="60"/>
                    </a:cubicBezTo>
                    <a:cubicBezTo>
                      <a:pt x="93" y="59"/>
                      <a:pt x="93" y="57"/>
                      <a:pt x="94" y="56"/>
                    </a:cubicBezTo>
                    <a:cubicBezTo>
                      <a:pt x="96" y="62"/>
                      <a:pt x="99" y="56"/>
                      <a:pt x="101" y="60"/>
                    </a:cubicBezTo>
                    <a:cubicBezTo>
                      <a:pt x="98" y="64"/>
                      <a:pt x="97" y="57"/>
                      <a:pt x="94" y="61"/>
                    </a:cubicBezTo>
                    <a:cubicBezTo>
                      <a:pt x="100" y="64"/>
                      <a:pt x="97" y="67"/>
                      <a:pt x="98" y="71"/>
                    </a:cubicBezTo>
                    <a:cubicBezTo>
                      <a:pt x="105" y="68"/>
                      <a:pt x="100" y="63"/>
                      <a:pt x="104" y="59"/>
                    </a:cubicBezTo>
                    <a:cubicBezTo>
                      <a:pt x="107" y="57"/>
                      <a:pt x="109" y="64"/>
                      <a:pt x="112" y="63"/>
                    </a:cubicBezTo>
                    <a:cubicBezTo>
                      <a:pt x="114" y="59"/>
                      <a:pt x="118" y="57"/>
                      <a:pt x="112" y="54"/>
                    </a:cubicBezTo>
                    <a:cubicBezTo>
                      <a:pt x="115" y="51"/>
                      <a:pt x="120" y="47"/>
                      <a:pt x="124" y="49"/>
                    </a:cubicBezTo>
                    <a:cubicBezTo>
                      <a:pt x="117" y="54"/>
                      <a:pt x="118" y="60"/>
                      <a:pt x="114" y="66"/>
                    </a:cubicBezTo>
                    <a:cubicBezTo>
                      <a:pt x="111" y="60"/>
                      <a:pt x="96" y="73"/>
                      <a:pt x="104" y="74"/>
                    </a:cubicBezTo>
                    <a:cubicBezTo>
                      <a:pt x="103" y="70"/>
                      <a:pt x="109" y="75"/>
                      <a:pt x="112" y="69"/>
                    </a:cubicBezTo>
                    <a:cubicBezTo>
                      <a:pt x="115" y="75"/>
                      <a:pt x="123" y="71"/>
                      <a:pt x="131" y="76"/>
                    </a:cubicBezTo>
                    <a:cubicBezTo>
                      <a:pt x="136" y="74"/>
                      <a:pt x="133" y="71"/>
                      <a:pt x="134" y="68"/>
                    </a:cubicBezTo>
                    <a:cubicBezTo>
                      <a:pt x="136" y="69"/>
                      <a:pt x="138" y="65"/>
                      <a:pt x="140" y="69"/>
                    </a:cubicBezTo>
                    <a:cubicBezTo>
                      <a:pt x="143" y="65"/>
                      <a:pt x="143" y="65"/>
                      <a:pt x="147" y="64"/>
                    </a:cubicBezTo>
                    <a:cubicBezTo>
                      <a:pt x="145" y="58"/>
                      <a:pt x="142" y="67"/>
                      <a:pt x="140" y="64"/>
                    </a:cubicBezTo>
                    <a:cubicBezTo>
                      <a:pt x="137" y="61"/>
                      <a:pt x="137" y="59"/>
                      <a:pt x="138" y="57"/>
                    </a:cubicBezTo>
                    <a:cubicBezTo>
                      <a:pt x="142" y="56"/>
                      <a:pt x="145" y="61"/>
                      <a:pt x="150" y="56"/>
                    </a:cubicBezTo>
                    <a:cubicBezTo>
                      <a:pt x="146" y="52"/>
                      <a:pt x="148" y="49"/>
                      <a:pt x="151" y="46"/>
                    </a:cubicBezTo>
                    <a:cubicBezTo>
                      <a:pt x="154" y="49"/>
                      <a:pt x="157" y="43"/>
                      <a:pt x="160" y="44"/>
                    </a:cubicBezTo>
                    <a:cubicBezTo>
                      <a:pt x="161" y="45"/>
                      <a:pt x="160" y="47"/>
                      <a:pt x="160" y="48"/>
                    </a:cubicBezTo>
                    <a:cubicBezTo>
                      <a:pt x="157" y="52"/>
                      <a:pt x="154" y="50"/>
                      <a:pt x="151" y="51"/>
                    </a:cubicBezTo>
                    <a:cubicBezTo>
                      <a:pt x="154" y="59"/>
                      <a:pt x="144" y="65"/>
                      <a:pt x="147" y="73"/>
                    </a:cubicBezTo>
                    <a:cubicBezTo>
                      <a:pt x="143" y="73"/>
                      <a:pt x="140" y="68"/>
                      <a:pt x="136" y="72"/>
                    </a:cubicBezTo>
                    <a:cubicBezTo>
                      <a:pt x="140" y="79"/>
                      <a:pt x="149" y="71"/>
                      <a:pt x="150" y="77"/>
                    </a:cubicBezTo>
                    <a:cubicBezTo>
                      <a:pt x="157" y="75"/>
                      <a:pt x="157" y="70"/>
                      <a:pt x="162" y="64"/>
                    </a:cubicBezTo>
                    <a:cubicBezTo>
                      <a:pt x="163" y="66"/>
                      <a:pt x="165" y="65"/>
                      <a:pt x="166" y="67"/>
                    </a:cubicBezTo>
                    <a:cubicBezTo>
                      <a:pt x="165" y="71"/>
                      <a:pt x="161" y="69"/>
                      <a:pt x="161" y="72"/>
                    </a:cubicBezTo>
                    <a:cubicBezTo>
                      <a:pt x="163" y="76"/>
                      <a:pt x="166" y="72"/>
                      <a:pt x="169" y="75"/>
                    </a:cubicBezTo>
                    <a:cubicBezTo>
                      <a:pt x="175" y="71"/>
                      <a:pt x="166" y="64"/>
                      <a:pt x="167" y="62"/>
                    </a:cubicBezTo>
                    <a:cubicBezTo>
                      <a:pt x="169" y="61"/>
                      <a:pt x="170" y="62"/>
                      <a:pt x="171" y="63"/>
                    </a:cubicBezTo>
                    <a:cubicBezTo>
                      <a:pt x="173" y="68"/>
                      <a:pt x="172" y="72"/>
                      <a:pt x="177" y="76"/>
                    </a:cubicBezTo>
                    <a:cubicBezTo>
                      <a:pt x="180" y="76"/>
                      <a:pt x="182" y="72"/>
                      <a:pt x="184" y="78"/>
                    </a:cubicBezTo>
                    <a:cubicBezTo>
                      <a:pt x="187" y="73"/>
                      <a:pt x="190" y="78"/>
                      <a:pt x="189" y="81"/>
                    </a:cubicBezTo>
                    <a:cubicBezTo>
                      <a:pt x="195" y="71"/>
                      <a:pt x="202" y="78"/>
                      <a:pt x="204" y="70"/>
                    </a:cubicBezTo>
                    <a:cubicBezTo>
                      <a:pt x="202" y="67"/>
                      <a:pt x="200" y="69"/>
                      <a:pt x="198" y="65"/>
                    </a:cubicBezTo>
                    <a:cubicBezTo>
                      <a:pt x="204" y="64"/>
                      <a:pt x="201" y="62"/>
                      <a:pt x="204" y="58"/>
                    </a:cubicBezTo>
                    <a:cubicBezTo>
                      <a:pt x="204" y="64"/>
                      <a:pt x="210" y="59"/>
                      <a:pt x="213" y="61"/>
                    </a:cubicBezTo>
                    <a:cubicBezTo>
                      <a:pt x="213" y="64"/>
                      <a:pt x="208" y="64"/>
                      <a:pt x="205" y="64"/>
                    </a:cubicBezTo>
                    <a:cubicBezTo>
                      <a:pt x="207" y="69"/>
                      <a:pt x="203" y="73"/>
                      <a:pt x="203" y="78"/>
                    </a:cubicBezTo>
                    <a:cubicBezTo>
                      <a:pt x="209" y="73"/>
                      <a:pt x="209" y="80"/>
                      <a:pt x="215" y="79"/>
                    </a:cubicBezTo>
                    <a:cubicBezTo>
                      <a:pt x="216" y="75"/>
                      <a:pt x="211" y="77"/>
                      <a:pt x="213" y="75"/>
                    </a:cubicBezTo>
                    <a:cubicBezTo>
                      <a:pt x="216" y="77"/>
                      <a:pt x="219" y="75"/>
                      <a:pt x="221" y="76"/>
                    </a:cubicBezTo>
                    <a:cubicBezTo>
                      <a:pt x="223" y="77"/>
                      <a:pt x="220" y="78"/>
                      <a:pt x="221" y="80"/>
                    </a:cubicBezTo>
                    <a:cubicBezTo>
                      <a:pt x="225" y="82"/>
                      <a:pt x="228" y="76"/>
                      <a:pt x="229" y="77"/>
                    </a:cubicBezTo>
                    <a:cubicBezTo>
                      <a:pt x="229" y="82"/>
                      <a:pt x="244" y="78"/>
                      <a:pt x="244" y="84"/>
                    </a:cubicBezTo>
                    <a:cubicBezTo>
                      <a:pt x="249" y="80"/>
                      <a:pt x="255" y="79"/>
                      <a:pt x="259" y="82"/>
                    </a:cubicBezTo>
                    <a:cubicBezTo>
                      <a:pt x="263" y="79"/>
                      <a:pt x="269" y="76"/>
                      <a:pt x="268" y="72"/>
                    </a:cubicBezTo>
                    <a:cubicBezTo>
                      <a:pt x="268" y="73"/>
                      <a:pt x="269" y="73"/>
                      <a:pt x="270" y="73"/>
                    </a:cubicBezTo>
                    <a:cubicBezTo>
                      <a:pt x="266" y="77"/>
                      <a:pt x="272" y="82"/>
                      <a:pt x="274" y="83"/>
                    </a:cubicBezTo>
                    <a:cubicBezTo>
                      <a:pt x="274" y="79"/>
                      <a:pt x="284" y="87"/>
                      <a:pt x="284" y="79"/>
                    </a:cubicBezTo>
                    <a:cubicBezTo>
                      <a:pt x="289" y="84"/>
                      <a:pt x="296" y="83"/>
                      <a:pt x="302" y="82"/>
                    </a:cubicBezTo>
                    <a:cubicBezTo>
                      <a:pt x="300" y="78"/>
                      <a:pt x="296" y="79"/>
                      <a:pt x="299" y="75"/>
                    </a:cubicBezTo>
                    <a:cubicBezTo>
                      <a:pt x="298" y="81"/>
                      <a:pt x="304" y="77"/>
                      <a:pt x="306" y="77"/>
                    </a:cubicBezTo>
                    <a:cubicBezTo>
                      <a:pt x="303" y="84"/>
                      <a:pt x="321" y="74"/>
                      <a:pt x="318" y="84"/>
                    </a:cubicBezTo>
                    <a:cubicBezTo>
                      <a:pt x="314" y="77"/>
                      <a:pt x="310" y="84"/>
                      <a:pt x="305" y="83"/>
                    </a:cubicBezTo>
                    <a:cubicBezTo>
                      <a:pt x="305" y="84"/>
                      <a:pt x="306" y="84"/>
                      <a:pt x="305" y="85"/>
                    </a:cubicBezTo>
                    <a:cubicBezTo>
                      <a:pt x="305" y="86"/>
                      <a:pt x="305" y="87"/>
                      <a:pt x="305" y="88"/>
                    </a:cubicBezTo>
                    <a:cubicBezTo>
                      <a:pt x="312" y="84"/>
                      <a:pt x="317" y="85"/>
                      <a:pt x="327" y="86"/>
                    </a:cubicBezTo>
                    <a:cubicBezTo>
                      <a:pt x="337" y="86"/>
                      <a:pt x="354" y="90"/>
                      <a:pt x="362" y="87"/>
                    </a:cubicBezTo>
                    <a:cubicBezTo>
                      <a:pt x="364" y="86"/>
                      <a:pt x="364" y="86"/>
                      <a:pt x="364" y="85"/>
                    </a:cubicBezTo>
                    <a:cubicBezTo>
                      <a:pt x="363" y="84"/>
                      <a:pt x="364" y="84"/>
                      <a:pt x="364" y="85"/>
                    </a:cubicBezTo>
                    <a:cubicBezTo>
                      <a:pt x="364" y="85"/>
                      <a:pt x="365" y="86"/>
                      <a:pt x="365" y="86"/>
                    </a:cubicBezTo>
                    <a:cubicBezTo>
                      <a:pt x="372" y="93"/>
                      <a:pt x="389" y="81"/>
                      <a:pt x="387" y="91"/>
                    </a:cubicBezTo>
                    <a:cubicBezTo>
                      <a:pt x="387" y="87"/>
                      <a:pt x="400" y="85"/>
                      <a:pt x="399" y="90"/>
                    </a:cubicBezTo>
                    <a:cubicBezTo>
                      <a:pt x="413" y="85"/>
                      <a:pt x="426" y="87"/>
                      <a:pt x="439" y="90"/>
                    </a:cubicBezTo>
                    <a:cubicBezTo>
                      <a:pt x="448" y="88"/>
                      <a:pt x="461" y="85"/>
                      <a:pt x="465" y="91"/>
                    </a:cubicBezTo>
                    <a:cubicBezTo>
                      <a:pt x="464" y="90"/>
                      <a:pt x="465" y="89"/>
                      <a:pt x="466" y="87"/>
                    </a:cubicBezTo>
                    <a:cubicBezTo>
                      <a:pt x="481" y="89"/>
                      <a:pt x="505" y="89"/>
                      <a:pt x="524" y="92"/>
                    </a:cubicBezTo>
                    <a:cubicBezTo>
                      <a:pt x="539" y="86"/>
                      <a:pt x="551" y="95"/>
                      <a:pt x="566" y="89"/>
                    </a:cubicBezTo>
                    <a:cubicBezTo>
                      <a:pt x="569" y="91"/>
                      <a:pt x="572" y="89"/>
                      <a:pt x="575" y="93"/>
                    </a:cubicBezTo>
                    <a:cubicBezTo>
                      <a:pt x="588" y="85"/>
                      <a:pt x="600" y="94"/>
                      <a:pt x="614" y="87"/>
                    </a:cubicBezTo>
                    <a:cubicBezTo>
                      <a:pt x="615" y="88"/>
                      <a:pt x="616" y="90"/>
                      <a:pt x="616" y="91"/>
                    </a:cubicBezTo>
                    <a:cubicBezTo>
                      <a:pt x="625" y="89"/>
                      <a:pt x="634" y="85"/>
                      <a:pt x="641" y="86"/>
                    </a:cubicBezTo>
                    <a:cubicBezTo>
                      <a:pt x="643" y="86"/>
                      <a:pt x="646" y="89"/>
                      <a:pt x="648" y="89"/>
                    </a:cubicBezTo>
                    <a:cubicBezTo>
                      <a:pt x="652" y="89"/>
                      <a:pt x="655" y="84"/>
                      <a:pt x="659" y="85"/>
                    </a:cubicBezTo>
                    <a:cubicBezTo>
                      <a:pt x="661" y="85"/>
                      <a:pt x="662" y="88"/>
                      <a:pt x="665" y="87"/>
                    </a:cubicBezTo>
                    <a:cubicBezTo>
                      <a:pt x="669" y="87"/>
                      <a:pt x="669" y="86"/>
                      <a:pt x="675" y="85"/>
                    </a:cubicBezTo>
                    <a:cubicBezTo>
                      <a:pt x="687" y="81"/>
                      <a:pt x="703" y="89"/>
                      <a:pt x="708" y="79"/>
                    </a:cubicBezTo>
                    <a:cubicBezTo>
                      <a:pt x="708" y="81"/>
                      <a:pt x="709" y="82"/>
                      <a:pt x="712" y="83"/>
                    </a:cubicBezTo>
                    <a:cubicBezTo>
                      <a:pt x="715" y="79"/>
                      <a:pt x="717" y="79"/>
                      <a:pt x="721" y="74"/>
                    </a:cubicBezTo>
                    <a:cubicBezTo>
                      <a:pt x="722" y="77"/>
                      <a:pt x="720" y="79"/>
                      <a:pt x="721" y="81"/>
                    </a:cubicBezTo>
                    <a:cubicBezTo>
                      <a:pt x="728" y="77"/>
                      <a:pt x="735" y="72"/>
                      <a:pt x="736" y="64"/>
                    </a:cubicBezTo>
                    <a:cubicBezTo>
                      <a:pt x="742" y="66"/>
                      <a:pt x="744" y="59"/>
                      <a:pt x="748" y="58"/>
                    </a:cubicBezTo>
                    <a:cubicBezTo>
                      <a:pt x="745" y="56"/>
                      <a:pt x="748" y="50"/>
                      <a:pt x="743" y="51"/>
                    </a:cubicBezTo>
                    <a:cubicBezTo>
                      <a:pt x="742" y="55"/>
                      <a:pt x="745" y="56"/>
                      <a:pt x="744" y="58"/>
                    </a:cubicBezTo>
                    <a:cubicBezTo>
                      <a:pt x="740" y="59"/>
                      <a:pt x="732" y="63"/>
                      <a:pt x="732" y="56"/>
                    </a:cubicBezTo>
                    <a:cubicBezTo>
                      <a:pt x="731" y="61"/>
                      <a:pt x="726" y="59"/>
                      <a:pt x="726" y="62"/>
                    </a:cubicBezTo>
                    <a:cubicBezTo>
                      <a:pt x="733" y="58"/>
                      <a:pt x="727" y="71"/>
                      <a:pt x="730" y="69"/>
                    </a:cubicBezTo>
                    <a:cubicBezTo>
                      <a:pt x="732" y="68"/>
                      <a:pt x="729" y="62"/>
                      <a:pt x="732" y="65"/>
                    </a:cubicBezTo>
                    <a:cubicBezTo>
                      <a:pt x="733" y="68"/>
                      <a:pt x="731" y="70"/>
                      <a:pt x="728" y="72"/>
                    </a:cubicBezTo>
                    <a:cubicBezTo>
                      <a:pt x="727" y="66"/>
                      <a:pt x="723" y="75"/>
                      <a:pt x="721" y="72"/>
                    </a:cubicBezTo>
                    <a:cubicBezTo>
                      <a:pt x="721" y="71"/>
                      <a:pt x="720" y="70"/>
                      <a:pt x="719" y="70"/>
                    </a:cubicBezTo>
                    <a:cubicBezTo>
                      <a:pt x="726" y="65"/>
                      <a:pt x="720" y="62"/>
                      <a:pt x="725" y="56"/>
                    </a:cubicBezTo>
                    <a:cubicBezTo>
                      <a:pt x="732" y="58"/>
                      <a:pt x="730" y="47"/>
                      <a:pt x="736" y="53"/>
                    </a:cubicBezTo>
                    <a:cubicBezTo>
                      <a:pt x="737" y="50"/>
                      <a:pt x="746" y="41"/>
                      <a:pt x="739" y="40"/>
                    </a:cubicBezTo>
                    <a:cubicBezTo>
                      <a:pt x="741" y="41"/>
                      <a:pt x="734" y="48"/>
                      <a:pt x="733" y="43"/>
                    </a:cubicBezTo>
                    <a:cubicBezTo>
                      <a:pt x="729" y="46"/>
                      <a:pt x="726" y="58"/>
                      <a:pt x="720" y="51"/>
                    </a:cubicBezTo>
                    <a:cubicBezTo>
                      <a:pt x="722" y="47"/>
                      <a:pt x="723" y="47"/>
                      <a:pt x="727" y="47"/>
                    </a:cubicBezTo>
                    <a:cubicBezTo>
                      <a:pt x="723" y="44"/>
                      <a:pt x="729" y="42"/>
                      <a:pt x="728" y="39"/>
                    </a:cubicBezTo>
                    <a:cubicBezTo>
                      <a:pt x="724" y="39"/>
                      <a:pt x="725" y="30"/>
                      <a:pt x="730" y="27"/>
                    </a:cubicBezTo>
                    <a:cubicBezTo>
                      <a:pt x="731" y="29"/>
                      <a:pt x="732" y="30"/>
                      <a:pt x="733" y="32"/>
                    </a:cubicBezTo>
                    <a:cubicBezTo>
                      <a:pt x="734" y="31"/>
                      <a:pt x="735" y="31"/>
                      <a:pt x="736" y="30"/>
                    </a:cubicBezTo>
                    <a:cubicBezTo>
                      <a:pt x="737" y="29"/>
                      <a:pt x="736" y="27"/>
                      <a:pt x="736" y="26"/>
                    </a:cubicBezTo>
                    <a:cubicBezTo>
                      <a:pt x="735" y="27"/>
                      <a:pt x="733" y="28"/>
                      <a:pt x="732" y="26"/>
                    </a:cubicBezTo>
                    <a:cubicBezTo>
                      <a:pt x="734" y="22"/>
                      <a:pt x="738" y="21"/>
                      <a:pt x="736" y="17"/>
                    </a:cubicBezTo>
                    <a:cubicBezTo>
                      <a:pt x="733" y="19"/>
                      <a:pt x="734" y="21"/>
                      <a:pt x="730" y="23"/>
                    </a:cubicBezTo>
                    <a:cubicBezTo>
                      <a:pt x="724" y="22"/>
                      <a:pt x="725" y="19"/>
                      <a:pt x="724" y="13"/>
                    </a:cubicBezTo>
                    <a:cubicBezTo>
                      <a:pt x="728" y="14"/>
                      <a:pt x="731" y="16"/>
                      <a:pt x="735" y="14"/>
                    </a:cubicBezTo>
                    <a:cubicBezTo>
                      <a:pt x="732" y="10"/>
                      <a:pt x="725" y="13"/>
                      <a:pt x="725" y="7"/>
                    </a:cubicBezTo>
                    <a:cubicBezTo>
                      <a:pt x="723" y="9"/>
                      <a:pt x="723" y="10"/>
                      <a:pt x="723" y="11"/>
                    </a:cubicBezTo>
                    <a:cubicBezTo>
                      <a:pt x="715" y="0"/>
                      <a:pt x="704" y="15"/>
                      <a:pt x="697" y="8"/>
                    </a:cubicBezTo>
                    <a:cubicBezTo>
                      <a:pt x="692" y="9"/>
                      <a:pt x="697" y="17"/>
                      <a:pt x="693" y="15"/>
                    </a:cubicBezTo>
                    <a:cubicBezTo>
                      <a:pt x="696" y="11"/>
                      <a:pt x="689" y="17"/>
                      <a:pt x="689" y="12"/>
                    </a:cubicBezTo>
                    <a:cubicBezTo>
                      <a:pt x="692" y="10"/>
                      <a:pt x="695" y="8"/>
                      <a:pt x="693" y="6"/>
                    </a:cubicBezTo>
                    <a:cubicBezTo>
                      <a:pt x="687" y="9"/>
                      <a:pt x="689" y="7"/>
                      <a:pt x="689" y="10"/>
                    </a:cubicBezTo>
                    <a:cubicBezTo>
                      <a:pt x="684" y="9"/>
                      <a:pt x="676" y="11"/>
                      <a:pt x="674" y="13"/>
                    </a:cubicBezTo>
                    <a:cubicBezTo>
                      <a:pt x="672" y="12"/>
                      <a:pt x="672" y="10"/>
                      <a:pt x="672" y="9"/>
                    </a:cubicBezTo>
                    <a:cubicBezTo>
                      <a:pt x="668" y="10"/>
                      <a:pt x="664" y="10"/>
                      <a:pt x="660" y="10"/>
                    </a:cubicBezTo>
                    <a:cubicBezTo>
                      <a:pt x="661" y="11"/>
                      <a:pt x="658" y="13"/>
                      <a:pt x="658" y="15"/>
                    </a:cubicBezTo>
                    <a:cubicBezTo>
                      <a:pt x="658" y="8"/>
                      <a:pt x="656" y="16"/>
                      <a:pt x="654" y="14"/>
                    </a:cubicBezTo>
                    <a:cubicBezTo>
                      <a:pt x="654" y="13"/>
                      <a:pt x="653" y="13"/>
                      <a:pt x="652" y="12"/>
                    </a:cubicBezTo>
                    <a:cubicBezTo>
                      <a:pt x="654" y="11"/>
                      <a:pt x="655" y="12"/>
                      <a:pt x="657" y="10"/>
                    </a:cubicBezTo>
                    <a:cubicBezTo>
                      <a:pt x="653" y="8"/>
                      <a:pt x="643" y="5"/>
                      <a:pt x="644" y="13"/>
                    </a:cubicBezTo>
                    <a:cubicBezTo>
                      <a:pt x="645" y="12"/>
                      <a:pt x="648" y="11"/>
                      <a:pt x="646" y="13"/>
                    </a:cubicBezTo>
                    <a:cubicBezTo>
                      <a:pt x="642" y="15"/>
                      <a:pt x="644" y="12"/>
                      <a:pt x="642" y="9"/>
                    </a:cubicBezTo>
                    <a:cubicBezTo>
                      <a:pt x="638" y="11"/>
                      <a:pt x="631" y="8"/>
                      <a:pt x="630" y="13"/>
                    </a:cubicBezTo>
                    <a:cubicBezTo>
                      <a:pt x="626" y="9"/>
                      <a:pt x="618" y="13"/>
                      <a:pt x="622" y="8"/>
                    </a:cubicBezTo>
                    <a:cubicBezTo>
                      <a:pt x="621" y="9"/>
                      <a:pt x="620" y="8"/>
                      <a:pt x="620" y="7"/>
                    </a:cubicBezTo>
                    <a:cubicBezTo>
                      <a:pt x="617" y="8"/>
                      <a:pt x="619" y="10"/>
                      <a:pt x="618" y="12"/>
                    </a:cubicBezTo>
                    <a:cubicBezTo>
                      <a:pt x="617" y="10"/>
                      <a:pt x="615" y="12"/>
                      <a:pt x="614" y="11"/>
                    </a:cubicBezTo>
                    <a:cubicBezTo>
                      <a:pt x="616" y="10"/>
                      <a:pt x="618" y="8"/>
                      <a:pt x="616" y="6"/>
                    </a:cubicBezTo>
                    <a:cubicBezTo>
                      <a:pt x="611" y="7"/>
                      <a:pt x="607" y="11"/>
                      <a:pt x="600" y="9"/>
                    </a:cubicBezTo>
                    <a:cubicBezTo>
                      <a:pt x="601" y="9"/>
                      <a:pt x="607" y="9"/>
                      <a:pt x="604" y="6"/>
                    </a:cubicBezTo>
                    <a:cubicBezTo>
                      <a:pt x="601" y="6"/>
                      <a:pt x="595" y="6"/>
                      <a:pt x="594" y="11"/>
                    </a:cubicBezTo>
                    <a:cubicBezTo>
                      <a:pt x="589" y="4"/>
                      <a:pt x="584" y="11"/>
                      <a:pt x="580" y="12"/>
                    </a:cubicBezTo>
                    <a:cubicBezTo>
                      <a:pt x="582" y="11"/>
                      <a:pt x="583" y="9"/>
                      <a:pt x="582" y="7"/>
                    </a:cubicBezTo>
                    <a:cubicBezTo>
                      <a:pt x="578" y="12"/>
                      <a:pt x="581" y="4"/>
                      <a:pt x="578" y="7"/>
                    </a:cubicBezTo>
                    <a:cubicBezTo>
                      <a:pt x="576" y="11"/>
                      <a:pt x="574" y="9"/>
                      <a:pt x="571" y="7"/>
                    </a:cubicBezTo>
                    <a:cubicBezTo>
                      <a:pt x="566" y="14"/>
                      <a:pt x="564" y="5"/>
                      <a:pt x="559" y="11"/>
                    </a:cubicBezTo>
                    <a:close/>
                    <a:moveTo>
                      <a:pt x="231" y="32"/>
                    </a:moveTo>
                    <a:cubicBezTo>
                      <a:pt x="227" y="31"/>
                      <a:pt x="230" y="31"/>
                      <a:pt x="227" y="28"/>
                    </a:cubicBezTo>
                    <a:cubicBezTo>
                      <a:pt x="231" y="24"/>
                      <a:pt x="236" y="30"/>
                      <a:pt x="231" y="32"/>
                    </a:cubicBezTo>
                    <a:close/>
                    <a:moveTo>
                      <a:pt x="231" y="21"/>
                    </a:moveTo>
                    <a:cubicBezTo>
                      <a:pt x="230" y="21"/>
                      <a:pt x="222" y="23"/>
                      <a:pt x="227" y="23"/>
                    </a:cubicBezTo>
                    <a:cubicBezTo>
                      <a:pt x="228" y="25"/>
                      <a:pt x="222" y="25"/>
                      <a:pt x="221" y="22"/>
                    </a:cubicBezTo>
                    <a:cubicBezTo>
                      <a:pt x="224" y="23"/>
                      <a:pt x="228" y="16"/>
                      <a:pt x="231" y="21"/>
                    </a:cubicBezTo>
                    <a:close/>
                    <a:moveTo>
                      <a:pt x="201" y="36"/>
                    </a:moveTo>
                    <a:cubicBezTo>
                      <a:pt x="201" y="32"/>
                      <a:pt x="207" y="22"/>
                      <a:pt x="209" y="30"/>
                    </a:cubicBezTo>
                    <a:cubicBezTo>
                      <a:pt x="203" y="27"/>
                      <a:pt x="206" y="33"/>
                      <a:pt x="201" y="36"/>
                    </a:cubicBezTo>
                    <a:close/>
                    <a:moveTo>
                      <a:pt x="211" y="26"/>
                    </a:moveTo>
                    <a:cubicBezTo>
                      <a:pt x="213" y="25"/>
                      <a:pt x="213" y="26"/>
                      <a:pt x="212" y="27"/>
                    </a:cubicBezTo>
                    <a:cubicBezTo>
                      <a:pt x="217" y="29"/>
                      <a:pt x="212" y="22"/>
                      <a:pt x="217" y="23"/>
                    </a:cubicBezTo>
                    <a:cubicBezTo>
                      <a:pt x="216" y="26"/>
                      <a:pt x="217" y="30"/>
                      <a:pt x="213" y="32"/>
                    </a:cubicBezTo>
                    <a:cubicBezTo>
                      <a:pt x="212" y="30"/>
                      <a:pt x="212" y="28"/>
                      <a:pt x="211" y="26"/>
                    </a:cubicBezTo>
                    <a:close/>
                    <a:moveTo>
                      <a:pt x="217" y="16"/>
                    </a:moveTo>
                    <a:cubicBezTo>
                      <a:pt x="216" y="19"/>
                      <a:pt x="217" y="19"/>
                      <a:pt x="219" y="18"/>
                    </a:cubicBezTo>
                    <a:cubicBezTo>
                      <a:pt x="220" y="19"/>
                      <a:pt x="219" y="20"/>
                      <a:pt x="220" y="21"/>
                    </a:cubicBezTo>
                    <a:cubicBezTo>
                      <a:pt x="219" y="21"/>
                      <a:pt x="219" y="22"/>
                      <a:pt x="218" y="23"/>
                    </a:cubicBezTo>
                    <a:cubicBezTo>
                      <a:pt x="216" y="20"/>
                      <a:pt x="215" y="21"/>
                      <a:pt x="213" y="19"/>
                    </a:cubicBezTo>
                    <a:cubicBezTo>
                      <a:pt x="214" y="18"/>
                      <a:pt x="215" y="17"/>
                      <a:pt x="217" y="16"/>
                    </a:cubicBezTo>
                    <a:close/>
                    <a:moveTo>
                      <a:pt x="196" y="25"/>
                    </a:moveTo>
                    <a:cubicBezTo>
                      <a:pt x="193" y="27"/>
                      <a:pt x="196" y="29"/>
                      <a:pt x="195" y="31"/>
                    </a:cubicBezTo>
                    <a:cubicBezTo>
                      <a:pt x="193" y="27"/>
                      <a:pt x="186" y="16"/>
                      <a:pt x="180" y="21"/>
                    </a:cubicBezTo>
                    <a:cubicBezTo>
                      <a:pt x="177" y="18"/>
                      <a:pt x="187" y="17"/>
                      <a:pt x="184" y="14"/>
                    </a:cubicBezTo>
                    <a:cubicBezTo>
                      <a:pt x="187" y="17"/>
                      <a:pt x="191" y="19"/>
                      <a:pt x="196" y="25"/>
                    </a:cubicBezTo>
                    <a:close/>
                    <a:moveTo>
                      <a:pt x="181" y="31"/>
                    </a:moveTo>
                    <a:cubicBezTo>
                      <a:pt x="181" y="30"/>
                      <a:pt x="180" y="28"/>
                      <a:pt x="179" y="26"/>
                    </a:cubicBezTo>
                    <a:cubicBezTo>
                      <a:pt x="180" y="26"/>
                      <a:pt x="182" y="25"/>
                      <a:pt x="184" y="24"/>
                    </a:cubicBezTo>
                    <a:cubicBezTo>
                      <a:pt x="187" y="27"/>
                      <a:pt x="184" y="29"/>
                      <a:pt x="181" y="31"/>
                    </a:cubicBezTo>
                    <a:close/>
                    <a:moveTo>
                      <a:pt x="184" y="11"/>
                    </a:moveTo>
                    <a:cubicBezTo>
                      <a:pt x="181" y="15"/>
                      <a:pt x="179" y="12"/>
                      <a:pt x="177" y="15"/>
                    </a:cubicBezTo>
                    <a:cubicBezTo>
                      <a:pt x="172" y="11"/>
                      <a:pt x="183" y="10"/>
                      <a:pt x="180" y="7"/>
                    </a:cubicBezTo>
                    <a:cubicBezTo>
                      <a:pt x="184" y="5"/>
                      <a:pt x="181" y="10"/>
                      <a:pt x="184" y="11"/>
                    </a:cubicBezTo>
                    <a:close/>
                    <a:moveTo>
                      <a:pt x="88" y="30"/>
                    </a:moveTo>
                    <a:cubicBezTo>
                      <a:pt x="87" y="25"/>
                      <a:pt x="93" y="22"/>
                      <a:pt x="97" y="18"/>
                    </a:cubicBezTo>
                    <a:cubicBezTo>
                      <a:pt x="96" y="17"/>
                      <a:pt x="95" y="16"/>
                      <a:pt x="95" y="16"/>
                    </a:cubicBezTo>
                    <a:cubicBezTo>
                      <a:pt x="101" y="18"/>
                      <a:pt x="102" y="25"/>
                      <a:pt x="88" y="30"/>
                    </a:cubicBezTo>
                    <a:close/>
                    <a:moveTo>
                      <a:pt x="74" y="17"/>
                    </a:moveTo>
                    <a:cubicBezTo>
                      <a:pt x="79" y="24"/>
                      <a:pt x="80" y="13"/>
                      <a:pt x="85" y="18"/>
                    </a:cubicBezTo>
                    <a:cubicBezTo>
                      <a:pt x="87" y="24"/>
                      <a:pt x="81" y="35"/>
                      <a:pt x="85" y="38"/>
                    </a:cubicBezTo>
                    <a:cubicBezTo>
                      <a:pt x="86" y="42"/>
                      <a:pt x="80" y="37"/>
                      <a:pt x="79" y="39"/>
                    </a:cubicBezTo>
                    <a:cubicBezTo>
                      <a:pt x="78" y="34"/>
                      <a:pt x="81" y="30"/>
                      <a:pt x="82" y="25"/>
                    </a:cubicBezTo>
                    <a:cubicBezTo>
                      <a:pt x="78" y="21"/>
                      <a:pt x="71" y="28"/>
                      <a:pt x="66" y="23"/>
                    </a:cubicBezTo>
                    <a:cubicBezTo>
                      <a:pt x="69" y="21"/>
                      <a:pt x="72" y="19"/>
                      <a:pt x="74" y="17"/>
                    </a:cubicBezTo>
                    <a:close/>
                    <a:moveTo>
                      <a:pt x="48" y="23"/>
                    </a:moveTo>
                    <a:cubicBezTo>
                      <a:pt x="52" y="17"/>
                      <a:pt x="55" y="22"/>
                      <a:pt x="59" y="18"/>
                    </a:cubicBezTo>
                    <a:cubicBezTo>
                      <a:pt x="56" y="23"/>
                      <a:pt x="53" y="27"/>
                      <a:pt x="51" y="32"/>
                    </a:cubicBezTo>
                    <a:cubicBezTo>
                      <a:pt x="50" y="29"/>
                      <a:pt x="50" y="26"/>
                      <a:pt x="48" y="23"/>
                    </a:cubicBezTo>
                    <a:close/>
                    <a:moveTo>
                      <a:pt x="54" y="40"/>
                    </a:moveTo>
                    <a:cubicBezTo>
                      <a:pt x="56" y="40"/>
                      <a:pt x="58" y="40"/>
                      <a:pt x="59" y="40"/>
                    </a:cubicBezTo>
                    <a:cubicBezTo>
                      <a:pt x="57" y="51"/>
                      <a:pt x="48" y="41"/>
                      <a:pt x="46" y="36"/>
                    </a:cubicBezTo>
                    <a:cubicBezTo>
                      <a:pt x="55" y="39"/>
                      <a:pt x="57" y="20"/>
                      <a:pt x="66" y="25"/>
                    </a:cubicBezTo>
                    <a:cubicBezTo>
                      <a:pt x="63" y="28"/>
                      <a:pt x="64" y="34"/>
                      <a:pt x="58" y="33"/>
                    </a:cubicBezTo>
                    <a:cubicBezTo>
                      <a:pt x="61" y="36"/>
                      <a:pt x="64" y="37"/>
                      <a:pt x="68" y="35"/>
                    </a:cubicBezTo>
                    <a:cubicBezTo>
                      <a:pt x="71" y="32"/>
                      <a:pt x="65" y="34"/>
                      <a:pt x="65" y="30"/>
                    </a:cubicBezTo>
                    <a:cubicBezTo>
                      <a:pt x="67" y="31"/>
                      <a:pt x="71" y="28"/>
                      <a:pt x="74" y="28"/>
                    </a:cubicBezTo>
                    <a:cubicBezTo>
                      <a:pt x="78" y="32"/>
                      <a:pt x="68" y="34"/>
                      <a:pt x="71" y="38"/>
                    </a:cubicBezTo>
                    <a:cubicBezTo>
                      <a:pt x="66" y="38"/>
                      <a:pt x="57" y="41"/>
                      <a:pt x="56" y="35"/>
                    </a:cubicBezTo>
                    <a:cubicBezTo>
                      <a:pt x="55" y="37"/>
                      <a:pt x="56" y="39"/>
                      <a:pt x="54" y="40"/>
                    </a:cubicBezTo>
                    <a:close/>
                    <a:moveTo>
                      <a:pt x="61" y="55"/>
                    </a:moveTo>
                    <a:cubicBezTo>
                      <a:pt x="59" y="55"/>
                      <a:pt x="57" y="53"/>
                      <a:pt x="56" y="51"/>
                    </a:cubicBezTo>
                    <a:cubicBezTo>
                      <a:pt x="63" y="47"/>
                      <a:pt x="63" y="47"/>
                      <a:pt x="64" y="41"/>
                    </a:cubicBezTo>
                    <a:cubicBezTo>
                      <a:pt x="68" y="42"/>
                      <a:pt x="66" y="45"/>
                      <a:pt x="70" y="48"/>
                    </a:cubicBezTo>
                    <a:cubicBezTo>
                      <a:pt x="72" y="45"/>
                      <a:pt x="71" y="41"/>
                      <a:pt x="76" y="38"/>
                    </a:cubicBezTo>
                    <a:cubicBezTo>
                      <a:pt x="76" y="40"/>
                      <a:pt x="77" y="42"/>
                      <a:pt x="79" y="44"/>
                    </a:cubicBezTo>
                    <a:cubicBezTo>
                      <a:pt x="73" y="47"/>
                      <a:pt x="76" y="52"/>
                      <a:pt x="67" y="56"/>
                    </a:cubicBezTo>
                    <a:cubicBezTo>
                      <a:pt x="65" y="54"/>
                      <a:pt x="66" y="52"/>
                      <a:pt x="64" y="50"/>
                    </a:cubicBezTo>
                    <a:cubicBezTo>
                      <a:pt x="62" y="52"/>
                      <a:pt x="63" y="54"/>
                      <a:pt x="61" y="55"/>
                    </a:cubicBezTo>
                    <a:close/>
                    <a:moveTo>
                      <a:pt x="60" y="68"/>
                    </a:moveTo>
                    <a:cubicBezTo>
                      <a:pt x="56" y="66"/>
                      <a:pt x="58" y="66"/>
                      <a:pt x="55" y="61"/>
                    </a:cubicBezTo>
                    <a:cubicBezTo>
                      <a:pt x="57" y="60"/>
                      <a:pt x="58" y="59"/>
                      <a:pt x="60" y="57"/>
                    </a:cubicBezTo>
                    <a:cubicBezTo>
                      <a:pt x="60" y="59"/>
                      <a:pt x="61" y="62"/>
                      <a:pt x="63" y="60"/>
                    </a:cubicBezTo>
                    <a:cubicBezTo>
                      <a:pt x="61" y="62"/>
                      <a:pt x="62" y="64"/>
                      <a:pt x="60" y="68"/>
                    </a:cubicBezTo>
                    <a:close/>
                    <a:moveTo>
                      <a:pt x="95" y="48"/>
                    </a:moveTo>
                    <a:cubicBezTo>
                      <a:pt x="92" y="46"/>
                      <a:pt x="96" y="44"/>
                      <a:pt x="96" y="42"/>
                    </a:cubicBezTo>
                    <a:cubicBezTo>
                      <a:pt x="91" y="39"/>
                      <a:pt x="92" y="44"/>
                      <a:pt x="88" y="46"/>
                    </a:cubicBezTo>
                    <a:cubicBezTo>
                      <a:pt x="87" y="45"/>
                      <a:pt x="86" y="43"/>
                      <a:pt x="85" y="42"/>
                    </a:cubicBezTo>
                    <a:cubicBezTo>
                      <a:pt x="96" y="36"/>
                      <a:pt x="95" y="29"/>
                      <a:pt x="107" y="20"/>
                    </a:cubicBezTo>
                    <a:cubicBezTo>
                      <a:pt x="111" y="23"/>
                      <a:pt x="104" y="32"/>
                      <a:pt x="100" y="27"/>
                    </a:cubicBezTo>
                    <a:cubicBezTo>
                      <a:pt x="100" y="32"/>
                      <a:pt x="99" y="35"/>
                      <a:pt x="101" y="40"/>
                    </a:cubicBezTo>
                    <a:cubicBezTo>
                      <a:pt x="95" y="42"/>
                      <a:pt x="100" y="46"/>
                      <a:pt x="95" y="48"/>
                    </a:cubicBezTo>
                    <a:close/>
                    <a:moveTo>
                      <a:pt x="104" y="52"/>
                    </a:moveTo>
                    <a:cubicBezTo>
                      <a:pt x="105" y="51"/>
                      <a:pt x="107" y="49"/>
                      <a:pt x="109" y="48"/>
                    </a:cubicBezTo>
                    <a:cubicBezTo>
                      <a:pt x="111" y="50"/>
                      <a:pt x="111" y="51"/>
                      <a:pt x="112" y="53"/>
                    </a:cubicBezTo>
                    <a:cubicBezTo>
                      <a:pt x="109" y="55"/>
                      <a:pt x="106" y="55"/>
                      <a:pt x="104" y="52"/>
                    </a:cubicBezTo>
                    <a:close/>
                    <a:moveTo>
                      <a:pt x="127" y="45"/>
                    </a:moveTo>
                    <a:cubicBezTo>
                      <a:pt x="124" y="42"/>
                      <a:pt x="126" y="39"/>
                      <a:pt x="127" y="36"/>
                    </a:cubicBezTo>
                    <a:cubicBezTo>
                      <a:pt x="124" y="36"/>
                      <a:pt x="121" y="35"/>
                      <a:pt x="119" y="35"/>
                    </a:cubicBezTo>
                    <a:cubicBezTo>
                      <a:pt x="117" y="37"/>
                      <a:pt x="119" y="40"/>
                      <a:pt x="115" y="39"/>
                    </a:cubicBezTo>
                    <a:cubicBezTo>
                      <a:pt x="114" y="38"/>
                      <a:pt x="118" y="36"/>
                      <a:pt x="117" y="35"/>
                    </a:cubicBezTo>
                    <a:cubicBezTo>
                      <a:pt x="116" y="32"/>
                      <a:pt x="113" y="35"/>
                      <a:pt x="112" y="33"/>
                    </a:cubicBezTo>
                    <a:cubicBezTo>
                      <a:pt x="113" y="35"/>
                      <a:pt x="113" y="50"/>
                      <a:pt x="105" y="44"/>
                    </a:cubicBezTo>
                    <a:cubicBezTo>
                      <a:pt x="108" y="43"/>
                      <a:pt x="106" y="40"/>
                      <a:pt x="109" y="39"/>
                    </a:cubicBezTo>
                    <a:cubicBezTo>
                      <a:pt x="107" y="38"/>
                      <a:pt x="105" y="37"/>
                      <a:pt x="103" y="38"/>
                    </a:cubicBezTo>
                    <a:cubicBezTo>
                      <a:pt x="106" y="25"/>
                      <a:pt x="120" y="33"/>
                      <a:pt x="128" y="31"/>
                    </a:cubicBezTo>
                    <a:cubicBezTo>
                      <a:pt x="132" y="36"/>
                      <a:pt x="133" y="41"/>
                      <a:pt x="127" y="45"/>
                    </a:cubicBezTo>
                    <a:close/>
                    <a:moveTo>
                      <a:pt x="132" y="31"/>
                    </a:moveTo>
                    <a:cubicBezTo>
                      <a:pt x="140" y="27"/>
                      <a:pt x="141" y="24"/>
                      <a:pt x="145" y="22"/>
                    </a:cubicBezTo>
                    <a:cubicBezTo>
                      <a:pt x="146" y="25"/>
                      <a:pt x="143" y="34"/>
                      <a:pt x="139" y="30"/>
                    </a:cubicBezTo>
                    <a:cubicBezTo>
                      <a:pt x="134" y="34"/>
                      <a:pt x="139" y="39"/>
                      <a:pt x="136" y="43"/>
                    </a:cubicBezTo>
                    <a:cubicBezTo>
                      <a:pt x="133" y="39"/>
                      <a:pt x="135" y="35"/>
                      <a:pt x="132" y="31"/>
                    </a:cubicBezTo>
                    <a:close/>
                    <a:moveTo>
                      <a:pt x="155" y="26"/>
                    </a:moveTo>
                    <a:cubicBezTo>
                      <a:pt x="161" y="26"/>
                      <a:pt x="164" y="21"/>
                      <a:pt x="171" y="23"/>
                    </a:cubicBezTo>
                    <a:cubicBezTo>
                      <a:pt x="172" y="26"/>
                      <a:pt x="172" y="33"/>
                      <a:pt x="168" y="33"/>
                    </a:cubicBezTo>
                    <a:cubicBezTo>
                      <a:pt x="164" y="30"/>
                      <a:pt x="170" y="28"/>
                      <a:pt x="168" y="26"/>
                    </a:cubicBezTo>
                    <a:cubicBezTo>
                      <a:pt x="167" y="25"/>
                      <a:pt x="166" y="25"/>
                      <a:pt x="165" y="24"/>
                    </a:cubicBezTo>
                    <a:cubicBezTo>
                      <a:pt x="162" y="28"/>
                      <a:pt x="162" y="31"/>
                      <a:pt x="158" y="35"/>
                    </a:cubicBezTo>
                    <a:cubicBezTo>
                      <a:pt x="154" y="31"/>
                      <a:pt x="159" y="29"/>
                      <a:pt x="155" y="26"/>
                    </a:cubicBezTo>
                    <a:close/>
                    <a:moveTo>
                      <a:pt x="149" y="42"/>
                    </a:moveTo>
                    <a:cubicBezTo>
                      <a:pt x="148" y="39"/>
                      <a:pt x="151" y="38"/>
                      <a:pt x="148" y="35"/>
                    </a:cubicBezTo>
                    <a:cubicBezTo>
                      <a:pt x="150" y="34"/>
                      <a:pt x="152" y="35"/>
                      <a:pt x="154" y="33"/>
                    </a:cubicBezTo>
                    <a:cubicBezTo>
                      <a:pt x="157" y="36"/>
                      <a:pt x="153" y="39"/>
                      <a:pt x="149" y="42"/>
                    </a:cubicBezTo>
                    <a:close/>
                    <a:moveTo>
                      <a:pt x="134" y="63"/>
                    </a:moveTo>
                    <a:cubicBezTo>
                      <a:pt x="137" y="68"/>
                      <a:pt x="128" y="66"/>
                      <a:pt x="130" y="70"/>
                    </a:cubicBezTo>
                    <a:cubicBezTo>
                      <a:pt x="126" y="67"/>
                      <a:pt x="126" y="57"/>
                      <a:pt x="127" y="52"/>
                    </a:cubicBezTo>
                    <a:cubicBezTo>
                      <a:pt x="134" y="49"/>
                      <a:pt x="143" y="49"/>
                      <a:pt x="143" y="40"/>
                    </a:cubicBezTo>
                    <a:cubicBezTo>
                      <a:pt x="149" y="41"/>
                      <a:pt x="144" y="47"/>
                      <a:pt x="145" y="50"/>
                    </a:cubicBezTo>
                    <a:cubicBezTo>
                      <a:pt x="138" y="46"/>
                      <a:pt x="123" y="64"/>
                      <a:pt x="134" y="63"/>
                    </a:cubicBezTo>
                    <a:close/>
                    <a:moveTo>
                      <a:pt x="170" y="42"/>
                    </a:moveTo>
                    <a:cubicBezTo>
                      <a:pt x="168" y="40"/>
                      <a:pt x="164" y="38"/>
                      <a:pt x="160" y="41"/>
                    </a:cubicBezTo>
                    <a:cubicBezTo>
                      <a:pt x="158" y="33"/>
                      <a:pt x="172" y="39"/>
                      <a:pt x="174" y="29"/>
                    </a:cubicBezTo>
                    <a:cubicBezTo>
                      <a:pt x="174" y="33"/>
                      <a:pt x="175" y="37"/>
                      <a:pt x="180" y="32"/>
                    </a:cubicBezTo>
                    <a:cubicBezTo>
                      <a:pt x="186" y="42"/>
                      <a:pt x="170" y="33"/>
                      <a:pt x="170" y="42"/>
                    </a:cubicBezTo>
                    <a:close/>
                    <a:moveTo>
                      <a:pt x="189" y="32"/>
                    </a:moveTo>
                    <a:cubicBezTo>
                      <a:pt x="190" y="35"/>
                      <a:pt x="189" y="39"/>
                      <a:pt x="185" y="39"/>
                    </a:cubicBezTo>
                    <a:cubicBezTo>
                      <a:pt x="184" y="36"/>
                      <a:pt x="186" y="32"/>
                      <a:pt x="189" y="32"/>
                    </a:cubicBezTo>
                    <a:close/>
                    <a:moveTo>
                      <a:pt x="159" y="58"/>
                    </a:moveTo>
                    <a:cubicBezTo>
                      <a:pt x="164" y="58"/>
                      <a:pt x="165" y="48"/>
                      <a:pt x="170" y="54"/>
                    </a:cubicBezTo>
                    <a:cubicBezTo>
                      <a:pt x="165" y="53"/>
                      <a:pt x="164" y="65"/>
                      <a:pt x="159" y="58"/>
                    </a:cubicBezTo>
                    <a:close/>
                    <a:moveTo>
                      <a:pt x="173" y="58"/>
                    </a:moveTo>
                    <a:cubicBezTo>
                      <a:pt x="171" y="55"/>
                      <a:pt x="177" y="53"/>
                      <a:pt x="172" y="49"/>
                    </a:cubicBezTo>
                    <a:cubicBezTo>
                      <a:pt x="174" y="48"/>
                      <a:pt x="175" y="47"/>
                      <a:pt x="174" y="46"/>
                    </a:cubicBezTo>
                    <a:cubicBezTo>
                      <a:pt x="176" y="45"/>
                      <a:pt x="176" y="46"/>
                      <a:pt x="175" y="47"/>
                    </a:cubicBezTo>
                    <a:cubicBezTo>
                      <a:pt x="177" y="49"/>
                      <a:pt x="178" y="49"/>
                      <a:pt x="180" y="48"/>
                    </a:cubicBezTo>
                    <a:cubicBezTo>
                      <a:pt x="181" y="50"/>
                      <a:pt x="179" y="50"/>
                      <a:pt x="179" y="49"/>
                    </a:cubicBezTo>
                    <a:cubicBezTo>
                      <a:pt x="174" y="52"/>
                      <a:pt x="178" y="55"/>
                      <a:pt x="173" y="58"/>
                    </a:cubicBezTo>
                    <a:close/>
                    <a:moveTo>
                      <a:pt x="194" y="38"/>
                    </a:moveTo>
                    <a:cubicBezTo>
                      <a:pt x="197" y="42"/>
                      <a:pt x="189" y="43"/>
                      <a:pt x="196" y="45"/>
                    </a:cubicBezTo>
                    <a:cubicBezTo>
                      <a:pt x="193" y="47"/>
                      <a:pt x="192" y="48"/>
                      <a:pt x="194" y="50"/>
                    </a:cubicBezTo>
                    <a:cubicBezTo>
                      <a:pt x="188" y="49"/>
                      <a:pt x="190" y="41"/>
                      <a:pt x="194" y="38"/>
                    </a:cubicBezTo>
                    <a:close/>
                    <a:moveTo>
                      <a:pt x="182" y="60"/>
                    </a:moveTo>
                    <a:cubicBezTo>
                      <a:pt x="180" y="58"/>
                      <a:pt x="181" y="57"/>
                      <a:pt x="180" y="56"/>
                    </a:cubicBezTo>
                    <a:cubicBezTo>
                      <a:pt x="183" y="54"/>
                      <a:pt x="187" y="53"/>
                      <a:pt x="189" y="56"/>
                    </a:cubicBezTo>
                    <a:cubicBezTo>
                      <a:pt x="187" y="59"/>
                      <a:pt x="185" y="56"/>
                      <a:pt x="182" y="60"/>
                    </a:cubicBezTo>
                    <a:close/>
                    <a:moveTo>
                      <a:pt x="201" y="43"/>
                    </a:moveTo>
                    <a:cubicBezTo>
                      <a:pt x="203" y="39"/>
                      <a:pt x="207" y="38"/>
                      <a:pt x="211" y="35"/>
                    </a:cubicBezTo>
                    <a:cubicBezTo>
                      <a:pt x="214" y="42"/>
                      <a:pt x="205" y="42"/>
                      <a:pt x="201" y="43"/>
                    </a:cubicBezTo>
                    <a:close/>
                    <a:moveTo>
                      <a:pt x="197" y="55"/>
                    </a:moveTo>
                    <a:cubicBezTo>
                      <a:pt x="198" y="57"/>
                      <a:pt x="197" y="58"/>
                      <a:pt x="198" y="60"/>
                    </a:cubicBezTo>
                    <a:cubicBezTo>
                      <a:pt x="196" y="61"/>
                      <a:pt x="194" y="58"/>
                      <a:pt x="192" y="61"/>
                    </a:cubicBezTo>
                    <a:cubicBezTo>
                      <a:pt x="190" y="58"/>
                      <a:pt x="194" y="55"/>
                      <a:pt x="197" y="55"/>
                    </a:cubicBezTo>
                    <a:close/>
                    <a:moveTo>
                      <a:pt x="184" y="72"/>
                    </a:moveTo>
                    <a:cubicBezTo>
                      <a:pt x="182" y="70"/>
                      <a:pt x="181" y="68"/>
                      <a:pt x="183" y="66"/>
                    </a:cubicBezTo>
                    <a:cubicBezTo>
                      <a:pt x="188" y="63"/>
                      <a:pt x="191" y="70"/>
                      <a:pt x="196" y="65"/>
                    </a:cubicBezTo>
                    <a:cubicBezTo>
                      <a:pt x="198" y="73"/>
                      <a:pt x="190" y="69"/>
                      <a:pt x="184" y="72"/>
                    </a:cubicBezTo>
                    <a:close/>
                    <a:moveTo>
                      <a:pt x="214" y="36"/>
                    </a:moveTo>
                    <a:cubicBezTo>
                      <a:pt x="216" y="36"/>
                      <a:pt x="218" y="38"/>
                      <a:pt x="217" y="36"/>
                    </a:cubicBezTo>
                    <a:cubicBezTo>
                      <a:pt x="221" y="40"/>
                      <a:pt x="224" y="38"/>
                      <a:pt x="229" y="37"/>
                    </a:cubicBezTo>
                    <a:cubicBezTo>
                      <a:pt x="231" y="43"/>
                      <a:pt x="214" y="41"/>
                      <a:pt x="214" y="36"/>
                    </a:cubicBezTo>
                    <a:close/>
                    <a:moveTo>
                      <a:pt x="225" y="57"/>
                    </a:moveTo>
                    <a:cubicBezTo>
                      <a:pt x="223" y="59"/>
                      <a:pt x="226" y="61"/>
                      <a:pt x="222" y="63"/>
                    </a:cubicBezTo>
                    <a:cubicBezTo>
                      <a:pt x="220" y="61"/>
                      <a:pt x="217" y="62"/>
                      <a:pt x="215" y="59"/>
                    </a:cubicBezTo>
                    <a:cubicBezTo>
                      <a:pt x="218" y="57"/>
                      <a:pt x="214" y="55"/>
                      <a:pt x="218" y="53"/>
                    </a:cubicBezTo>
                    <a:cubicBezTo>
                      <a:pt x="222" y="56"/>
                      <a:pt x="227" y="55"/>
                      <a:pt x="232" y="59"/>
                    </a:cubicBezTo>
                    <a:cubicBezTo>
                      <a:pt x="228" y="61"/>
                      <a:pt x="229" y="58"/>
                      <a:pt x="225" y="57"/>
                    </a:cubicBezTo>
                    <a:close/>
                    <a:moveTo>
                      <a:pt x="224" y="72"/>
                    </a:moveTo>
                    <a:cubicBezTo>
                      <a:pt x="223" y="67"/>
                      <a:pt x="222" y="72"/>
                      <a:pt x="218" y="73"/>
                    </a:cubicBezTo>
                    <a:cubicBezTo>
                      <a:pt x="219" y="67"/>
                      <a:pt x="224" y="66"/>
                      <a:pt x="228" y="63"/>
                    </a:cubicBezTo>
                    <a:cubicBezTo>
                      <a:pt x="229" y="65"/>
                      <a:pt x="228" y="68"/>
                      <a:pt x="227" y="66"/>
                    </a:cubicBezTo>
                    <a:cubicBezTo>
                      <a:pt x="224" y="68"/>
                      <a:pt x="228" y="70"/>
                      <a:pt x="224" y="72"/>
                    </a:cubicBezTo>
                    <a:close/>
                    <a:moveTo>
                      <a:pt x="241" y="73"/>
                    </a:moveTo>
                    <a:cubicBezTo>
                      <a:pt x="240" y="72"/>
                      <a:pt x="242" y="72"/>
                      <a:pt x="242" y="72"/>
                    </a:cubicBezTo>
                    <a:cubicBezTo>
                      <a:pt x="245" y="71"/>
                      <a:pt x="241" y="68"/>
                      <a:pt x="243" y="66"/>
                    </a:cubicBezTo>
                    <a:cubicBezTo>
                      <a:pt x="241" y="65"/>
                      <a:pt x="241" y="68"/>
                      <a:pt x="242" y="69"/>
                    </a:cubicBezTo>
                    <a:cubicBezTo>
                      <a:pt x="239" y="70"/>
                      <a:pt x="239" y="62"/>
                      <a:pt x="242" y="60"/>
                    </a:cubicBezTo>
                    <a:cubicBezTo>
                      <a:pt x="242" y="65"/>
                      <a:pt x="242" y="65"/>
                      <a:pt x="246" y="71"/>
                    </a:cubicBezTo>
                    <a:cubicBezTo>
                      <a:pt x="244" y="73"/>
                      <a:pt x="243" y="72"/>
                      <a:pt x="241" y="73"/>
                    </a:cubicBezTo>
                    <a:close/>
                    <a:moveTo>
                      <a:pt x="251" y="78"/>
                    </a:moveTo>
                    <a:cubicBezTo>
                      <a:pt x="251" y="73"/>
                      <a:pt x="256" y="72"/>
                      <a:pt x="255" y="68"/>
                    </a:cubicBezTo>
                    <a:cubicBezTo>
                      <a:pt x="257" y="68"/>
                      <a:pt x="258" y="76"/>
                      <a:pt x="257" y="79"/>
                    </a:cubicBezTo>
                    <a:cubicBezTo>
                      <a:pt x="254" y="73"/>
                      <a:pt x="255" y="74"/>
                      <a:pt x="251" y="78"/>
                    </a:cubicBezTo>
                    <a:close/>
                    <a:moveTo>
                      <a:pt x="354" y="12"/>
                    </a:moveTo>
                    <a:cubicBezTo>
                      <a:pt x="355" y="11"/>
                      <a:pt x="356" y="13"/>
                      <a:pt x="357" y="13"/>
                    </a:cubicBezTo>
                    <a:cubicBezTo>
                      <a:pt x="359" y="12"/>
                      <a:pt x="358" y="10"/>
                      <a:pt x="361" y="9"/>
                    </a:cubicBezTo>
                    <a:cubicBezTo>
                      <a:pt x="361" y="10"/>
                      <a:pt x="362" y="11"/>
                      <a:pt x="363" y="12"/>
                    </a:cubicBezTo>
                    <a:cubicBezTo>
                      <a:pt x="360" y="13"/>
                      <a:pt x="357" y="15"/>
                      <a:pt x="354" y="12"/>
                    </a:cubicBezTo>
                    <a:close/>
                    <a:moveTo>
                      <a:pt x="716" y="72"/>
                    </a:moveTo>
                    <a:cubicBezTo>
                      <a:pt x="717" y="79"/>
                      <a:pt x="704" y="74"/>
                      <a:pt x="698" y="77"/>
                    </a:cubicBezTo>
                    <a:cubicBezTo>
                      <a:pt x="697" y="72"/>
                      <a:pt x="708" y="74"/>
                      <a:pt x="704" y="69"/>
                    </a:cubicBezTo>
                    <a:cubicBezTo>
                      <a:pt x="707" y="71"/>
                      <a:pt x="711" y="68"/>
                      <a:pt x="714" y="65"/>
                    </a:cubicBezTo>
                    <a:cubicBezTo>
                      <a:pt x="714" y="71"/>
                      <a:pt x="706" y="74"/>
                      <a:pt x="702" y="75"/>
                    </a:cubicBezTo>
                    <a:cubicBezTo>
                      <a:pt x="706" y="77"/>
                      <a:pt x="711" y="73"/>
                      <a:pt x="716" y="72"/>
                    </a:cubicBezTo>
                    <a:close/>
                    <a:moveTo>
                      <a:pt x="717" y="62"/>
                    </a:moveTo>
                    <a:cubicBezTo>
                      <a:pt x="718" y="66"/>
                      <a:pt x="708" y="63"/>
                      <a:pt x="710" y="59"/>
                    </a:cubicBezTo>
                    <a:cubicBezTo>
                      <a:pt x="717" y="63"/>
                      <a:pt x="711" y="54"/>
                      <a:pt x="716" y="51"/>
                    </a:cubicBezTo>
                    <a:cubicBezTo>
                      <a:pt x="722" y="56"/>
                      <a:pt x="711" y="60"/>
                      <a:pt x="717" y="62"/>
                    </a:cubicBezTo>
                    <a:close/>
                    <a:moveTo>
                      <a:pt x="712" y="39"/>
                    </a:moveTo>
                    <a:cubicBezTo>
                      <a:pt x="714" y="43"/>
                      <a:pt x="714" y="33"/>
                      <a:pt x="717" y="39"/>
                    </a:cubicBezTo>
                    <a:cubicBezTo>
                      <a:pt x="712" y="44"/>
                      <a:pt x="711" y="46"/>
                      <a:pt x="706" y="43"/>
                    </a:cubicBezTo>
                    <a:cubicBezTo>
                      <a:pt x="713" y="44"/>
                      <a:pt x="708" y="28"/>
                      <a:pt x="712" y="39"/>
                    </a:cubicBezTo>
                    <a:close/>
                    <a:moveTo>
                      <a:pt x="721" y="30"/>
                    </a:moveTo>
                    <a:cubicBezTo>
                      <a:pt x="717" y="32"/>
                      <a:pt x="712" y="33"/>
                      <a:pt x="708" y="32"/>
                    </a:cubicBezTo>
                    <a:cubicBezTo>
                      <a:pt x="709" y="28"/>
                      <a:pt x="716" y="17"/>
                      <a:pt x="720" y="10"/>
                    </a:cubicBezTo>
                    <a:cubicBezTo>
                      <a:pt x="722" y="17"/>
                      <a:pt x="720" y="21"/>
                      <a:pt x="721" y="30"/>
                    </a:cubicBezTo>
                    <a:close/>
                    <a:moveTo>
                      <a:pt x="716" y="13"/>
                    </a:moveTo>
                    <a:cubicBezTo>
                      <a:pt x="714" y="14"/>
                      <a:pt x="713" y="15"/>
                      <a:pt x="711" y="17"/>
                    </a:cubicBezTo>
                    <a:cubicBezTo>
                      <a:pt x="709" y="11"/>
                      <a:pt x="706" y="17"/>
                      <a:pt x="704" y="13"/>
                    </a:cubicBezTo>
                    <a:cubicBezTo>
                      <a:pt x="708" y="13"/>
                      <a:pt x="713" y="8"/>
                      <a:pt x="716" y="13"/>
                    </a:cubicBezTo>
                    <a:close/>
                  </a:path>
                </a:pathLst>
              </a:custGeom>
              <a:solidFill>
                <a:srgbClr val="5F7797"/>
              </a:solidFill>
              <a:ln>
                <a:noFill/>
              </a:ln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solidFill>
                    <a:prstClr val="black"/>
                  </a:solidFill>
                </a:endParaRPr>
              </a:p>
            </p:txBody>
          </p:sp>
          <p:sp>
            <p:nvSpPr>
              <p:cNvPr id="43" name="Freeform 548"/>
              <p:cNvSpPr>
                <a:spLocks noEditPoints="1"/>
              </p:cNvSpPr>
              <p:nvPr/>
            </p:nvSpPr>
            <p:spPr bwMode="auto">
              <a:xfrm rot="16200000" flipV="1">
                <a:off x="4438472" y="4044771"/>
                <a:ext cx="363777" cy="45719"/>
              </a:xfrm>
              <a:custGeom>
                <a:gdLst>
                  <a:gd name="T0" fmla="*/ 480 w 748"/>
                  <a:gd name="T1" fmla="*/ 13 h 95"/>
                  <a:gd name="T2" fmla="*/ 427 w 748"/>
                  <a:gd name="T3" fmla="*/ 8 h 95"/>
                  <a:gd name="T4" fmla="*/ 366 w 748"/>
                  <a:gd name="T5" fmla="*/ 13 h 95"/>
                  <a:gd name="T6" fmla="*/ 311 w 748"/>
                  <a:gd name="T7" fmla="*/ 15 h 95"/>
                  <a:gd name="T8" fmla="*/ 289 w 748"/>
                  <a:gd name="T9" fmla="*/ 1 h 95"/>
                  <a:gd name="T10" fmla="*/ 234 w 748"/>
                  <a:gd name="T11" fmla="*/ 11 h 95"/>
                  <a:gd name="T12" fmla="*/ 205 w 748"/>
                  <a:gd name="T13" fmla="*/ 13 h 95"/>
                  <a:gd name="T14" fmla="*/ 152 w 748"/>
                  <a:gd name="T15" fmla="*/ 18 h 95"/>
                  <a:gd name="T16" fmla="*/ 142 w 748"/>
                  <a:gd name="T17" fmla="*/ 18 h 95"/>
                  <a:gd name="T18" fmla="*/ 126 w 748"/>
                  <a:gd name="T19" fmla="*/ 20 h 95"/>
                  <a:gd name="T20" fmla="*/ 107 w 748"/>
                  <a:gd name="T21" fmla="*/ 1 h 95"/>
                  <a:gd name="T22" fmla="*/ 64 w 748"/>
                  <a:gd name="T23" fmla="*/ 20 h 95"/>
                  <a:gd name="T24" fmla="*/ 17 w 748"/>
                  <a:gd name="T25" fmla="*/ 64 h 95"/>
                  <a:gd name="T26" fmla="*/ 71 w 748"/>
                  <a:gd name="T27" fmla="*/ 69 h 95"/>
                  <a:gd name="T28" fmla="*/ 101 w 748"/>
                  <a:gd name="T29" fmla="*/ 51 h 95"/>
                  <a:gd name="T30" fmla="*/ 90 w 748"/>
                  <a:gd name="T31" fmla="*/ 67 h 95"/>
                  <a:gd name="T32" fmla="*/ 112 w 748"/>
                  <a:gd name="T33" fmla="*/ 63 h 95"/>
                  <a:gd name="T34" fmla="*/ 140 w 748"/>
                  <a:gd name="T35" fmla="*/ 69 h 95"/>
                  <a:gd name="T36" fmla="*/ 151 w 748"/>
                  <a:gd name="T37" fmla="*/ 51 h 95"/>
                  <a:gd name="T38" fmla="*/ 167 w 748"/>
                  <a:gd name="T39" fmla="*/ 62 h 95"/>
                  <a:gd name="T40" fmla="*/ 213 w 748"/>
                  <a:gd name="T41" fmla="*/ 61 h 95"/>
                  <a:gd name="T42" fmla="*/ 244 w 748"/>
                  <a:gd name="T43" fmla="*/ 84 h 95"/>
                  <a:gd name="T44" fmla="*/ 306 w 748"/>
                  <a:gd name="T45" fmla="*/ 77 h 95"/>
                  <a:gd name="T46" fmla="*/ 364 w 748"/>
                  <a:gd name="T47" fmla="*/ 85 h 95"/>
                  <a:gd name="T48" fmla="*/ 566 w 748"/>
                  <a:gd name="T49" fmla="*/ 89 h 95"/>
                  <a:gd name="T50" fmla="*/ 675 w 748"/>
                  <a:gd name="T51" fmla="*/ 85 h 95"/>
                  <a:gd name="T52" fmla="*/ 744 w 748"/>
                  <a:gd name="T53" fmla="*/ 58 h 95"/>
                  <a:gd name="T54" fmla="*/ 725 w 748"/>
                  <a:gd name="T55" fmla="*/ 56 h 95"/>
                  <a:gd name="T56" fmla="*/ 733 w 748"/>
                  <a:gd name="T57" fmla="*/ 32 h 95"/>
                  <a:gd name="T58" fmla="*/ 725 w 748"/>
                  <a:gd name="T59" fmla="*/ 7 h 95"/>
                  <a:gd name="T60" fmla="*/ 672 w 748"/>
                  <a:gd name="T61" fmla="*/ 9 h 95"/>
                  <a:gd name="T62" fmla="*/ 642 w 748"/>
                  <a:gd name="T63" fmla="*/ 9 h 95"/>
                  <a:gd name="T64" fmla="*/ 604 w 748"/>
                  <a:gd name="T65" fmla="*/ 6 h 95"/>
                  <a:gd name="T66" fmla="*/ 227 w 748"/>
                  <a:gd name="T67" fmla="*/ 28 h 95"/>
                  <a:gd name="T68" fmla="*/ 201 w 748"/>
                  <a:gd name="T69" fmla="*/ 36 h 95"/>
                  <a:gd name="T70" fmla="*/ 220 w 748"/>
                  <a:gd name="T71" fmla="*/ 21 h 95"/>
                  <a:gd name="T72" fmla="*/ 196 w 748"/>
                  <a:gd name="T73" fmla="*/ 25 h 95"/>
                  <a:gd name="T74" fmla="*/ 184 w 748"/>
                  <a:gd name="T75" fmla="*/ 11 h 95"/>
                  <a:gd name="T76" fmla="*/ 79 w 748"/>
                  <a:gd name="T77" fmla="*/ 39 h 95"/>
                  <a:gd name="T78" fmla="*/ 54 w 748"/>
                  <a:gd name="T79" fmla="*/ 40 h 95"/>
                  <a:gd name="T80" fmla="*/ 71 w 748"/>
                  <a:gd name="T81" fmla="*/ 38 h 95"/>
                  <a:gd name="T82" fmla="*/ 79 w 748"/>
                  <a:gd name="T83" fmla="*/ 44 h 95"/>
                  <a:gd name="T84" fmla="*/ 60 w 748"/>
                  <a:gd name="T85" fmla="*/ 68 h 95"/>
                  <a:gd name="T86" fmla="*/ 95 w 748"/>
                  <a:gd name="T87" fmla="*/ 48 h 95"/>
                  <a:gd name="T88" fmla="*/ 115 w 748"/>
                  <a:gd name="T89" fmla="*/ 39 h 95"/>
                  <a:gd name="T90" fmla="*/ 132 w 748"/>
                  <a:gd name="T91" fmla="*/ 31 h 95"/>
                  <a:gd name="T92" fmla="*/ 168 w 748"/>
                  <a:gd name="T93" fmla="*/ 26 h 95"/>
                  <a:gd name="T94" fmla="*/ 134 w 748"/>
                  <a:gd name="T95" fmla="*/ 63 h 95"/>
                  <a:gd name="T96" fmla="*/ 174 w 748"/>
                  <a:gd name="T97" fmla="*/ 29 h 95"/>
                  <a:gd name="T98" fmla="*/ 159 w 748"/>
                  <a:gd name="T99" fmla="*/ 58 h 95"/>
                  <a:gd name="T100" fmla="*/ 194 w 748"/>
                  <a:gd name="T101" fmla="*/ 38 h 95"/>
                  <a:gd name="T102" fmla="*/ 201 w 748"/>
                  <a:gd name="T103" fmla="*/ 43 h 95"/>
                  <a:gd name="T104" fmla="*/ 183 w 748"/>
                  <a:gd name="T105" fmla="*/ 66 h 95"/>
                  <a:gd name="T106" fmla="*/ 222 w 748"/>
                  <a:gd name="T107" fmla="*/ 63 h 95"/>
                  <a:gd name="T108" fmla="*/ 227 w 748"/>
                  <a:gd name="T109" fmla="*/ 66 h 95"/>
                  <a:gd name="T110" fmla="*/ 241 w 748"/>
                  <a:gd name="T111" fmla="*/ 73 h 95"/>
                  <a:gd name="T112" fmla="*/ 363 w 748"/>
                  <a:gd name="T113" fmla="*/ 12 h 95"/>
                  <a:gd name="T114" fmla="*/ 717 w 748"/>
                  <a:gd name="T115" fmla="*/ 62 h 95"/>
                  <a:gd name="T116" fmla="*/ 721 w 748"/>
                  <a:gd name="T117" fmla="*/ 30 h 9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</a:cxnLst>
                <a:rect l="0" t="0" r="r" b="b"/>
                <a:pathLst>
                  <a:path w="748" h="95">
                    <a:moveTo>
                      <a:pt x="559" y="11"/>
                    </a:moveTo>
                    <a:cubicBezTo>
                      <a:pt x="559" y="7"/>
                      <a:pt x="557" y="9"/>
                      <a:pt x="557" y="5"/>
                    </a:cubicBezTo>
                    <a:cubicBezTo>
                      <a:pt x="546" y="13"/>
                      <a:pt x="543" y="8"/>
                      <a:pt x="534" y="8"/>
                    </a:cubicBezTo>
                    <a:cubicBezTo>
                      <a:pt x="537" y="7"/>
                      <a:pt x="541" y="7"/>
                      <a:pt x="539" y="3"/>
                    </a:cubicBezTo>
                    <a:cubicBezTo>
                      <a:pt x="529" y="8"/>
                      <a:pt x="508" y="10"/>
                      <a:pt x="498" y="11"/>
                    </a:cubicBezTo>
                    <a:cubicBezTo>
                      <a:pt x="499" y="11"/>
                      <a:pt x="499" y="9"/>
                      <a:pt x="498" y="8"/>
                    </a:cubicBezTo>
                    <a:cubicBezTo>
                      <a:pt x="491" y="10"/>
                      <a:pt x="491" y="13"/>
                      <a:pt x="485" y="9"/>
                    </a:cubicBezTo>
                    <a:cubicBezTo>
                      <a:pt x="483" y="14"/>
                      <a:pt x="481" y="8"/>
                      <a:pt x="480" y="13"/>
                    </a:cubicBezTo>
                    <a:cubicBezTo>
                      <a:pt x="478" y="10"/>
                      <a:pt x="476" y="12"/>
                      <a:pt x="476" y="9"/>
                    </a:cubicBezTo>
                    <a:cubicBezTo>
                      <a:pt x="473" y="9"/>
                      <a:pt x="470" y="11"/>
                      <a:pt x="467" y="8"/>
                    </a:cubicBezTo>
                    <a:cubicBezTo>
                      <a:pt x="463" y="10"/>
                      <a:pt x="469" y="13"/>
                      <a:pt x="465" y="15"/>
                    </a:cubicBezTo>
                    <a:cubicBezTo>
                      <a:pt x="464" y="14"/>
                      <a:pt x="463" y="13"/>
                      <a:pt x="462" y="13"/>
                    </a:cubicBezTo>
                    <a:cubicBezTo>
                      <a:pt x="463" y="12"/>
                      <a:pt x="464" y="10"/>
                      <a:pt x="462" y="9"/>
                    </a:cubicBezTo>
                    <a:cubicBezTo>
                      <a:pt x="461" y="10"/>
                      <a:pt x="459" y="11"/>
                      <a:pt x="458" y="12"/>
                    </a:cubicBezTo>
                    <a:cubicBezTo>
                      <a:pt x="445" y="2"/>
                      <a:pt x="432" y="14"/>
                      <a:pt x="426" y="14"/>
                    </a:cubicBezTo>
                    <a:cubicBezTo>
                      <a:pt x="422" y="9"/>
                      <a:pt x="428" y="10"/>
                      <a:pt x="427" y="8"/>
                    </a:cubicBezTo>
                    <a:cubicBezTo>
                      <a:pt x="420" y="9"/>
                      <a:pt x="412" y="6"/>
                      <a:pt x="410" y="14"/>
                    </a:cubicBezTo>
                    <a:cubicBezTo>
                      <a:pt x="405" y="6"/>
                      <a:pt x="404" y="18"/>
                      <a:pt x="401" y="13"/>
                    </a:cubicBezTo>
                    <a:cubicBezTo>
                      <a:pt x="400" y="11"/>
                      <a:pt x="406" y="9"/>
                      <a:pt x="402" y="7"/>
                    </a:cubicBezTo>
                    <a:cubicBezTo>
                      <a:pt x="397" y="8"/>
                      <a:pt x="397" y="14"/>
                      <a:pt x="392" y="11"/>
                    </a:cubicBezTo>
                    <a:cubicBezTo>
                      <a:pt x="393" y="10"/>
                      <a:pt x="394" y="9"/>
                      <a:pt x="392" y="7"/>
                    </a:cubicBezTo>
                    <a:cubicBezTo>
                      <a:pt x="386" y="13"/>
                      <a:pt x="381" y="11"/>
                      <a:pt x="375" y="13"/>
                    </a:cubicBezTo>
                    <a:cubicBezTo>
                      <a:pt x="376" y="13"/>
                      <a:pt x="376" y="7"/>
                      <a:pt x="374" y="9"/>
                    </a:cubicBezTo>
                    <a:cubicBezTo>
                      <a:pt x="375" y="12"/>
                      <a:pt x="368" y="13"/>
                      <a:pt x="366" y="13"/>
                    </a:cubicBezTo>
                    <a:cubicBezTo>
                      <a:pt x="370" y="11"/>
                      <a:pt x="369" y="8"/>
                      <a:pt x="370" y="5"/>
                    </a:cubicBezTo>
                    <a:cubicBezTo>
                      <a:pt x="365" y="4"/>
                      <a:pt x="369" y="8"/>
                      <a:pt x="365" y="10"/>
                    </a:cubicBezTo>
                    <a:cubicBezTo>
                      <a:pt x="361" y="4"/>
                      <a:pt x="353" y="5"/>
                      <a:pt x="350" y="11"/>
                    </a:cubicBezTo>
                    <a:cubicBezTo>
                      <a:pt x="346" y="10"/>
                      <a:pt x="340" y="11"/>
                      <a:pt x="338" y="8"/>
                    </a:cubicBezTo>
                    <a:cubicBezTo>
                      <a:pt x="336" y="8"/>
                      <a:pt x="326" y="14"/>
                      <a:pt x="322" y="8"/>
                    </a:cubicBezTo>
                    <a:cubicBezTo>
                      <a:pt x="318" y="9"/>
                      <a:pt x="321" y="12"/>
                      <a:pt x="319" y="14"/>
                    </a:cubicBezTo>
                    <a:cubicBezTo>
                      <a:pt x="317" y="11"/>
                      <a:pt x="315" y="8"/>
                      <a:pt x="315" y="6"/>
                    </a:cubicBezTo>
                    <a:cubicBezTo>
                      <a:pt x="310" y="8"/>
                      <a:pt x="314" y="12"/>
                      <a:pt x="311" y="15"/>
                    </a:cubicBezTo>
                    <a:cubicBezTo>
                      <a:pt x="309" y="12"/>
                      <a:pt x="301" y="15"/>
                      <a:pt x="302" y="11"/>
                    </a:cubicBezTo>
                    <a:cubicBezTo>
                      <a:pt x="304" y="12"/>
                      <a:pt x="311" y="14"/>
                      <a:pt x="310" y="8"/>
                    </a:cubicBezTo>
                    <a:cubicBezTo>
                      <a:pt x="305" y="11"/>
                      <a:pt x="302" y="7"/>
                      <a:pt x="298" y="7"/>
                    </a:cubicBezTo>
                    <a:cubicBezTo>
                      <a:pt x="298" y="11"/>
                      <a:pt x="299" y="8"/>
                      <a:pt x="302" y="9"/>
                    </a:cubicBezTo>
                    <a:cubicBezTo>
                      <a:pt x="298" y="10"/>
                      <a:pt x="297" y="14"/>
                      <a:pt x="295" y="13"/>
                    </a:cubicBezTo>
                    <a:cubicBezTo>
                      <a:pt x="292" y="11"/>
                      <a:pt x="295" y="6"/>
                      <a:pt x="292" y="8"/>
                    </a:cubicBezTo>
                    <a:cubicBezTo>
                      <a:pt x="294" y="10"/>
                      <a:pt x="287" y="15"/>
                      <a:pt x="286" y="13"/>
                    </a:cubicBezTo>
                    <a:cubicBezTo>
                      <a:pt x="284" y="8"/>
                      <a:pt x="293" y="5"/>
                      <a:pt x="289" y="1"/>
                    </a:cubicBezTo>
                    <a:cubicBezTo>
                      <a:pt x="285" y="11"/>
                      <a:pt x="272" y="11"/>
                      <a:pt x="263" y="11"/>
                    </a:cubicBezTo>
                    <a:cubicBezTo>
                      <a:pt x="263" y="8"/>
                      <a:pt x="264" y="2"/>
                      <a:pt x="260" y="4"/>
                    </a:cubicBezTo>
                    <a:cubicBezTo>
                      <a:pt x="258" y="8"/>
                      <a:pt x="261" y="7"/>
                      <a:pt x="260" y="9"/>
                    </a:cubicBezTo>
                    <a:cubicBezTo>
                      <a:pt x="257" y="10"/>
                      <a:pt x="256" y="12"/>
                      <a:pt x="253" y="6"/>
                    </a:cubicBezTo>
                    <a:cubicBezTo>
                      <a:pt x="251" y="7"/>
                      <a:pt x="252" y="9"/>
                      <a:pt x="250" y="10"/>
                    </a:cubicBezTo>
                    <a:cubicBezTo>
                      <a:pt x="245" y="1"/>
                      <a:pt x="245" y="12"/>
                      <a:pt x="243" y="10"/>
                    </a:cubicBezTo>
                    <a:cubicBezTo>
                      <a:pt x="238" y="7"/>
                      <a:pt x="247" y="6"/>
                      <a:pt x="242" y="3"/>
                    </a:cubicBezTo>
                    <a:cubicBezTo>
                      <a:pt x="237" y="7"/>
                      <a:pt x="240" y="10"/>
                      <a:pt x="234" y="11"/>
                    </a:cubicBezTo>
                    <a:cubicBezTo>
                      <a:pt x="234" y="8"/>
                      <a:pt x="232" y="6"/>
                      <a:pt x="230" y="6"/>
                    </a:cubicBezTo>
                    <a:cubicBezTo>
                      <a:pt x="229" y="8"/>
                      <a:pt x="227" y="11"/>
                      <a:pt x="226" y="5"/>
                    </a:cubicBezTo>
                    <a:cubicBezTo>
                      <a:pt x="220" y="7"/>
                      <a:pt x="230" y="10"/>
                      <a:pt x="224" y="12"/>
                    </a:cubicBezTo>
                    <a:cubicBezTo>
                      <a:pt x="223" y="11"/>
                      <a:pt x="222" y="10"/>
                      <a:pt x="220" y="10"/>
                    </a:cubicBezTo>
                    <a:cubicBezTo>
                      <a:pt x="223" y="8"/>
                      <a:pt x="223" y="6"/>
                      <a:pt x="221" y="4"/>
                    </a:cubicBezTo>
                    <a:cubicBezTo>
                      <a:pt x="214" y="5"/>
                      <a:pt x="221" y="17"/>
                      <a:pt x="213" y="12"/>
                    </a:cubicBezTo>
                    <a:cubicBezTo>
                      <a:pt x="219" y="11"/>
                      <a:pt x="214" y="9"/>
                      <a:pt x="216" y="4"/>
                    </a:cubicBezTo>
                    <a:cubicBezTo>
                      <a:pt x="212" y="5"/>
                      <a:pt x="207" y="9"/>
                      <a:pt x="205" y="13"/>
                    </a:cubicBezTo>
                    <a:cubicBezTo>
                      <a:pt x="202" y="10"/>
                      <a:pt x="204" y="7"/>
                      <a:pt x="201" y="5"/>
                    </a:cubicBezTo>
                    <a:cubicBezTo>
                      <a:pt x="194" y="9"/>
                      <a:pt x="192" y="14"/>
                      <a:pt x="188" y="12"/>
                    </a:cubicBezTo>
                    <a:cubicBezTo>
                      <a:pt x="191" y="10"/>
                      <a:pt x="183" y="7"/>
                      <a:pt x="188" y="6"/>
                    </a:cubicBezTo>
                    <a:cubicBezTo>
                      <a:pt x="189" y="7"/>
                      <a:pt x="188" y="8"/>
                      <a:pt x="190" y="10"/>
                    </a:cubicBezTo>
                    <a:cubicBezTo>
                      <a:pt x="197" y="2"/>
                      <a:pt x="183" y="7"/>
                      <a:pt x="179" y="4"/>
                    </a:cubicBezTo>
                    <a:cubicBezTo>
                      <a:pt x="174" y="7"/>
                      <a:pt x="174" y="12"/>
                      <a:pt x="169" y="8"/>
                    </a:cubicBezTo>
                    <a:cubicBezTo>
                      <a:pt x="169" y="4"/>
                      <a:pt x="176" y="9"/>
                      <a:pt x="175" y="2"/>
                    </a:cubicBezTo>
                    <a:cubicBezTo>
                      <a:pt x="167" y="6"/>
                      <a:pt x="150" y="5"/>
                      <a:pt x="152" y="18"/>
                    </a:cubicBezTo>
                    <a:cubicBezTo>
                      <a:pt x="155" y="14"/>
                      <a:pt x="157" y="17"/>
                      <a:pt x="160" y="17"/>
                    </a:cubicBezTo>
                    <a:cubicBezTo>
                      <a:pt x="165" y="15"/>
                      <a:pt x="162" y="12"/>
                      <a:pt x="166" y="9"/>
                    </a:cubicBezTo>
                    <a:cubicBezTo>
                      <a:pt x="170" y="13"/>
                      <a:pt x="167" y="16"/>
                      <a:pt x="164" y="19"/>
                    </a:cubicBezTo>
                    <a:cubicBezTo>
                      <a:pt x="159" y="19"/>
                      <a:pt x="153" y="20"/>
                      <a:pt x="148" y="23"/>
                    </a:cubicBezTo>
                    <a:cubicBezTo>
                      <a:pt x="147" y="22"/>
                      <a:pt x="147" y="22"/>
                      <a:pt x="146" y="21"/>
                    </a:cubicBezTo>
                    <a:cubicBezTo>
                      <a:pt x="156" y="14"/>
                      <a:pt x="144" y="12"/>
                      <a:pt x="152" y="7"/>
                    </a:cubicBezTo>
                    <a:cubicBezTo>
                      <a:pt x="146" y="7"/>
                      <a:pt x="146" y="11"/>
                      <a:pt x="140" y="13"/>
                    </a:cubicBezTo>
                    <a:cubicBezTo>
                      <a:pt x="138" y="17"/>
                      <a:pt x="144" y="15"/>
                      <a:pt x="142" y="18"/>
                    </a:cubicBezTo>
                    <a:cubicBezTo>
                      <a:pt x="136" y="18"/>
                      <a:pt x="138" y="21"/>
                      <a:pt x="133" y="25"/>
                    </a:cubicBezTo>
                    <a:cubicBezTo>
                      <a:pt x="131" y="19"/>
                      <a:pt x="127" y="30"/>
                      <a:pt x="125" y="26"/>
                    </a:cubicBezTo>
                    <a:cubicBezTo>
                      <a:pt x="123" y="22"/>
                      <a:pt x="130" y="20"/>
                      <a:pt x="129" y="16"/>
                    </a:cubicBezTo>
                    <a:cubicBezTo>
                      <a:pt x="139" y="21"/>
                      <a:pt x="139" y="4"/>
                      <a:pt x="149" y="6"/>
                    </a:cubicBezTo>
                    <a:cubicBezTo>
                      <a:pt x="143" y="3"/>
                      <a:pt x="136" y="7"/>
                      <a:pt x="130" y="5"/>
                    </a:cubicBezTo>
                    <a:cubicBezTo>
                      <a:pt x="129" y="8"/>
                      <a:pt x="127" y="12"/>
                      <a:pt x="127" y="16"/>
                    </a:cubicBezTo>
                    <a:cubicBezTo>
                      <a:pt x="125" y="14"/>
                      <a:pt x="123" y="14"/>
                      <a:pt x="121" y="15"/>
                    </a:cubicBezTo>
                    <a:cubicBezTo>
                      <a:pt x="119" y="19"/>
                      <a:pt x="128" y="17"/>
                      <a:pt x="126" y="20"/>
                    </a:cubicBezTo>
                    <a:cubicBezTo>
                      <a:pt x="115" y="20"/>
                      <a:pt x="116" y="24"/>
                      <a:pt x="111" y="27"/>
                    </a:cubicBezTo>
                    <a:cubicBezTo>
                      <a:pt x="111" y="22"/>
                      <a:pt x="111" y="17"/>
                      <a:pt x="114" y="13"/>
                    </a:cubicBezTo>
                    <a:cubicBezTo>
                      <a:pt x="118" y="16"/>
                      <a:pt x="116" y="18"/>
                      <a:pt x="119" y="21"/>
                    </a:cubicBezTo>
                    <a:cubicBezTo>
                      <a:pt x="120" y="15"/>
                      <a:pt x="122" y="9"/>
                      <a:pt x="126" y="4"/>
                    </a:cubicBezTo>
                    <a:cubicBezTo>
                      <a:pt x="124" y="1"/>
                      <a:pt x="109" y="1"/>
                      <a:pt x="114" y="8"/>
                    </a:cubicBezTo>
                    <a:cubicBezTo>
                      <a:pt x="114" y="10"/>
                      <a:pt x="109" y="12"/>
                      <a:pt x="106" y="12"/>
                    </a:cubicBezTo>
                    <a:cubicBezTo>
                      <a:pt x="103" y="10"/>
                      <a:pt x="112" y="9"/>
                      <a:pt x="109" y="6"/>
                    </a:cubicBezTo>
                    <a:cubicBezTo>
                      <a:pt x="104" y="8"/>
                      <a:pt x="106" y="3"/>
                      <a:pt x="107" y="1"/>
                    </a:cubicBezTo>
                    <a:cubicBezTo>
                      <a:pt x="103" y="6"/>
                      <a:pt x="93" y="13"/>
                      <a:pt x="86" y="16"/>
                    </a:cubicBezTo>
                    <a:cubicBezTo>
                      <a:pt x="87" y="14"/>
                      <a:pt x="85" y="13"/>
                      <a:pt x="86" y="12"/>
                    </a:cubicBezTo>
                    <a:cubicBezTo>
                      <a:pt x="90" y="7"/>
                      <a:pt x="103" y="8"/>
                      <a:pt x="99" y="0"/>
                    </a:cubicBezTo>
                    <a:cubicBezTo>
                      <a:pt x="94" y="2"/>
                      <a:pt x="96" y="5"/>
                      <a:pt x="92" y="7"/>
                    </a:cubicBezTo>
                    <a:cubicBezTo>
                      <a:pt x="86" y="7"/>
                      <a:pt x="91" y="4"/>
                      <a:pt x="89" y="1"/>
                    </a:cubicBezTo>
                    <a:cubicBezTo>
                      <a:pt x="80" y="5"/>
                      <a:pt x="88" y="11"/>
                      <a:pt x="82" y="15"/>
                    </a:cubicBezTo>
                    <a:cubicBezTo>
                      <a:pt x="78" y="10"/>
                      <a:pt x="73" y="16"/>
                      <a:pt x="70" y="10"/>
                    </a:cubicBezTo>
                    <a:cubicBezTo>
                      <a:pt x="68" y="13"/>
                      <a:pt x="69" y="17"/>
                      <a:pt x="64" y="20"/>
                    </a:cubicBezTo>
                    <a:cubicBezTo>
                      <a:pt x="57" y="12"/>
                      <a:pt x="58" y="16"/>
                      <a:pt x="51" y="12"/>
                    </a:cubicBezTo>
                    <a:cubicBezTo>
                      <a:pt x="52" y="17"/>
                      <a:pt x="49" y="18"/>
                      <a:pt x="44" y="21"/>
                    </a:cubicBezTo>
                    <a:cubicBezTo>
                      <a:pt x="50" y="29"/>
                      <a:pt x="44" y="36"/>
                      <a:pt x="35" y="43"/>
                    </a:cubicBezTo>
                    <a:cubicBezTo>
                      <a:pt x="29" y="38"/>
                      <a:pt x="22" y="43"/>
                      <a:pt x="18" y="49"/>
                    </a:cubicBezTo>
                    <a:cubicBezTo>
                      <a:pt x="13" y="48"/>
                      <a:pt x="18" y="44"/>
                      <a:pt x="12" y="42"/>
                    </a:cubicBezTo>
                    <a:cubicBezTo>
                      <a:pt x="11" y="46"/>
                      <a:pt x="16" y="67"/>
                      <a:pt x="8" y="58"/>
                    </a:cubicBezTo>
                    <a:cubicBezTo>
                      <a:pt x="7" y="60"/>
                      <a:pt x="0" y="62"/>
                      <a:pt x="5" y="64"/>
                    </a:cubicBezTo>
                    <a:cubicBezTo>
                      <a:pt x="9" y="64"/>
                      <a:pt x="13" y="63"/>
                      <a:pt x="17" y="64"/>
                    </a:cubicBezTo>
                    <a:cubicBezTo>
                      <a:pt x="18" y="60"/>
                      <a:pt x="17" y="56"/>
                      <a:pt x="20" y="52"/>
                    </a:cubicBezTo>
                    <a:cubicBezTo>
                      <a:pt x="22" y="53"/>
                      <a:pt x="24" y="53"/>
                      <a:pt x="25" y="56"/>
                    </a:cubicBezTo>
                    <a:cubicBezTo>
                      <a:pt x="27" y="51"/>
                      <a:pt x="30" y="52"/>
                      <a:pt x="34" y="51"/>
                    </a:cubicBezTo>
                    <a:cubicBezTo>
                      <a:pt x="32" y="48"/>
                      <a:pt x="30" y="49"/>
                      <a:pt x="29" y="47"/>
                    </a:cubicBezTo>
                    <a:cubicBezTo>
                      <a:pt x="35" y="41"/>
                      <a:pt x="36" y="47"/>
                      <a:pt x="40" y="40"/>
                    </a:cubicBezTo>
                    <a:cubicBezTo>
                      <a:pt x="43" y="44"/>
                      <a:pt x="49" y="46"/>
                      <a:pt x="56" y="46"/>
                    </a:cubicBezTo>
                    <a:cubicBezTo>
                      <a:pt x="46" y="53"/>
                      <a:pt x="60" y="57"/>
                      <a:pt x="51" y="64"/>
                    </a:cubicBezTo>
                    <a:cubicBezTo>
                      <a:pt x="57" y="73"/>
                      <a:pt x="65" y="66"/>
                      <a:pt x="71" y="69"/>
                    </a:cubicBezTo>
                    <a:cubicBezTo>
                      <a:pt x="69" y="66"/>
                      <a:pt x="67" y="67"/>
                      <a:pt x="65" y="63"/>
                    </a:cubicBezTo>
                    <a:cubicBezTo>
                      <a:pt x="66" y="61"/>
                      <a:pt x="66" y="59"/>
                      <a:pt x="68" y="58"/>
                    </a:cubicBezTo>
                    <a:cubicBezTo>
                      <a:pt x="70" y="60"/>
                      <a:pt x="69" y="62"/>
                      <a:pt x="71" y="63"/>
                    </a:cubicBezTo>
                    <a:cubicBezTo>
                      <a:pt x="72" y="64"/>
                      <a:pt x="78" y="62"/>
                      <a:pt x="76" y="59"/>
                    </a:cubicBezTo>
                    <a:cubicBezTo>
                      <a:pt x="75" y="59"/>
                      <a:pt x="81" y="47"/>
                      <a:pt x="86" y="46"/>
                    </a:cubicBezTo>
                    <a:cubicBezTo>
                      <a:pt x="84" y="48"/>
                      <a:pt x="83" y="50"/>
                      <a:pt x="83" y="52"/>
                    </a:cubicBezTo>
                    <a:cubicBezTo>
                      <a:pt x="86" y="51"/>
                      <a:pt x="92" y="50"/>
                      <a:pt x="91" y="55"/>
                    </a:cubicBezTo>
                    <a:cubicBezTo>
                      <a:pt x="94" y="52"/>
                      <a:pt x="98" y="50"/>
                      <a:pt x="101" y="51"/>
                    </a:cubicBezTo>
                    <a:cubicBezTo>
                      <a:pt x="101" y="52"/>
                      <a:pt x="102" y="53"/>
                      <a:pt x="101" y="54"/>
                    </a:cubicBezTo>
                    <a:cubicBezTo>
                      <a:pt x="96" y="55"/>
                      <a:pt x="91" y="54"/>
                      <a:pt x="85" y="59"/>
                    </a:cubicBezTo>
                    <a:cubicBezTo>
                      <a:pt x="85" y="58"/>
                      <a:pt x="85" y="53"/>
                      <a:pt x="82" y="55"/>
                    </a:cubicBezTo>
                    <a:cubicBezTo>
                      <a:pt x="85" y="62"/>
                      <a:pt x="73" y="61"/>
                      <a:pt x="75" y="69"/>
                    </a:cubicBezTo>
                    <a:cubicBezTo>
                      <a:pt x="79" y="65"/>
                      <a:pt x="82" y="74"/>
                      <a:pt x="86" y="69"/>
                    </a:cubicBezTo>
                    <a:cubicBezTo>
                      <a:pt x="90" y="67"/>
                      <a:pt x="84" y="64"/>
                      <a:pt x="86" y="62"/>
                    </a:cubicBezTo>
                    <a:cubicBezTo>
                      <a:pt x="88" y="61"/>
                      <a:pt x="89" y="60"/>
                      <a:pt x="90" y="61"/>
                    </a:cubicBezTo>
                    <a:cubicBezTo>
                      <a:pt x="93" y="63"/>
                      <a:pt x="88" y="65"/>
                      <a:pt x="90" y="67"/>
                    </a:cubicBezTo>
                    <a:cubicBezTo>
                      <a:pt x="92" y="66"/>
                      <a:pt x="93" y="70"/>
                      <a:pt x="96" y="65"/>
                    </a:cubicBezTo>
                    <a:cubicBezTo>
                      <a:pt x="94" y="64"/>
                      <a:pt x="93" y="62"/>
                      <a:pt x="91" y="60"/>
                    </a:cubicBezTo>
                    <a:cubicBezTo>
                      <a:pt x="93" y="59"/>
                      <a:pt x="93" y="57"/>
                      <a:pt x="94" y="56"/>
                    </a:cubicBezTo>
                    <a:cubicBezTo>
                      <a:pt x="96" y="62"/>
                      <a:pt x="99" y="56"/>
                      <a:pt x="101" y="60"/>
                    </a:cubicBezTo>
                    <a:cubicBezTo>
                      <a:pt x="98" y="64"/>
                      <a:pt x="97" y="57"/>
                      <a:pt x="94" y="61"/>
                    </a:cubicBezTo>
                    <a:cubicBezTo>
                      <a:pt x="100" y="64"/>
                      <a:pt x="97" y="67"/>
                      <a:pt x="98" y="71"/>
                    </a:cubicBezTo>
                    <a:cubicBezTo>
                      <a:pt x="105" y="68"/>
                      <a:pt x="100" y="63"/>
                      <a:pt x="104" y="59"/>
                    </a:cubicBezTo>
                    <a:cubicBezTo>
                      <a:pt x="107" y="57"/>
                      <a:pt x="109" y="64"/>
                      <a:pt x="112" y="63"/>
                    </a:cubicBezTo>
                    <a:cubicBezTo>
                      <a:pt x="114" y="59"/>
                      <a:pt x="118" y="57"/>
                      <a:pt x="112" y="54"/>
                    </a:cubicBezTo>
                    <a:cubicBezTo>
                      <a:pt x="115" y="51"/>
                      <a:pt x="120" y="47"/>
                      <a:pt x="124" y="49"/>
                    </a:cubicBezTo>
                    <a:cubicBezTo>
                      <a:pt x="117" y="54"/>
                      <a:pt x="118" y="60"/>
                      <a:pt x="114" y="66"/>
                    </a:cubicBezTo>
                    <a:cubicBezTo>
                      <a:pt x="111" y="60"/>
                      <a:pt x="96" y="73"/>
                      <a:pt x="104" y="74"/>
                    </a:cubicBezTo>
                    <a:cubicBezTo>
                      <a:pt x="103" y="70"/>
                      <a:pt x="109" y="75"/>
                      <a:pt x="112" y="69"/>
                    </a:cubicBezTo>
                    <a:cubicBezTo>
                      <a:pt x="115" y="75"/>
                      <a:pt x="123" y="71"/>
                      <a:pt x="131" y="76"/>
                    </a:cubicBezTo>
                    <a:cubicBezTo>
                      <a:pt x="136" y="74"/>
                      <a:pt x="133" y="71"/>
                      <a:pt x="134" y="68"/>
                    </a:cubicBezTo>
                    <a:cubicBezTo>
                      <a:pt x="136" y="69"/>
                      <a:pt x="138" y="65"/>
                      <a:pt x="140" y="69"/>
                    </a:cubicBezTo>
                    <a:cubicBezTo>
                      <a:pt x="143" y="65"/>
                      <a:pt x="143" y="65"/>
                      <a:pt x="147" y="64"/>
                    </a:cubicBezTo>
                    <a:cubicBezTo>
                      <a:pt x="145" y="58"/>
                      <a:pt x="142" y="67"/>
                      <a:pt x="140" y="64"/>
                    </a:cubicBezTo>
                    <a:cubicBezTo>
                      <a:pt x="137" y="61"/>
                      <a:pt x="137" y="59"/>
                      <a:pt x="138" y="57"/>
                    </a:cubicBezTo>
                    <a:cubicBezTo>
                      <a:pt x="142" y="56"/>
                      <a:pt x="145" y="61"/>
                      <a:pt x="150" y="56"/>
                    </a:cubicBezTo>
                    <a:cubicBezTo>
                      <a:pt x="146" y="52"/>
                      <a:pt x="148" y="49"/>
                      <a:pt x="151" y="46"/>
                    </a:cubicBezTo>
                    <a:cubicBezTo>
                      <a:pt x="154" y="49"/>
                      <a:pt x="157" y="43"/>
                      <a:pt x="160" y="44"/>
                    </a:cubicBezTo>
                    <a:cubicBezTo>
                      <a:pt x="161" y="45"/>
                      <a:pt x="160" y="47"/>
                      <a:pt x="160" y="48"/>
                    </a:cubicBezTo>
                    <a:cubicBezTo>
                      <a:pt x="157" y="52"/>
                      <a:pt x="154" y="50"/>
                      <a:pt x="151" y="51"/>
                    </a:cubicBezTo>
                    <a:cubicBezTo>
                      <a:pt x="154" y="59"/>
                      <a:pt x="144" y="65"/>
                      <a:pt x="147" y="73"/>
                    </a:cubicBezTo>
                    <a:cubicBezTo>
                      <a:pt x="143" y="73"/>
                      <a:pt x="140" y="68"/>
                      <a:pt x="136" y="72"/>
                    </a:cubicBezTo>
                    <a:cubicBezTo>
                      <a:pt x="140" y="79"/>
                      <a:pt x="149" y="71"/>
                      <a:pt x="150" y="77"/>
                    </a:cubicBezTo>
                    <a:cubicBezTo>
                      <a:pt x="157" y="75"/>
                      <a:pt x="157" y="70"/>
                      <a:pt x="162" y="64"/>
                    </a:cubicBezTo>
                    <a:cubicBezTo>
                      <a:pt x="163" y="66"/>
                      <a:pt x="165" y="65"/>
                      <a:pt x="166" y="67"/>
                    </a:cubicBezTo>
                    <a:cubicBezTo>
                      <a:pt x="165" y="71"/>
                      <a:pt x="161" y="69"/>
                      <a:pt x="161" y="72"/>
                    </a:cubicBezTo>
                    <a:cubicBezTo>
                      <a:pt x="163" y="76"/>
                      <a:pt x="166" y="72"/>
                      <a:pt x="169" y="75"/>
                    </a:cubicBezTo>
                    <a:cubicBezTo>
                      <a:pt x="175" y="71"/>
                      <a:pt x="166" y="64"/>
                      <a:pt x="167" y="62"/>
                    </a:cubicBezTo>
                    <a:cubicBezTo>
                      <a:pt x="169" y="61"/>
                      <a:pt x="170" y="62"/>
                      <a:pt x="171" y="63"/>
                    </a:cubicBezTo>
                    <a:cubicBezTo>
                      <a:pt x="173" y="68"/>
                      <a:pt x="172" y="72"/>
                      <a:pt x="177" y="76"/>
                    </a:cubicBezTo>
                    <a:cubicBezTo>
                      <a:pt x="180" y="76"/>
                      <a:pt x="182" y="72"/>
                      <a:pt x="184" y="78"/>
                    </a:cubicBezTo>
                    <a:cubicBezTo>
                      <a:pt x="187" y="73"/>
                      <a:pt x="190" y="78"/>
                      <a:pt x="189" y="81"/>
                    </a:cubicBezTo>
                    <a:cubicBezTo>
                      <a:pt x="195" y="71"/>
                      <a:pt x="202" y="78"/>
                      <a:pt x="204" y="70"/>
                    </a:cubicBezTo>
                    <a:cubicBezTo>
                      <a:pt x="202" y="67"/>
                      <a:pt x="200" y="69"/>
                      <a:pt x="198" y="65"/>
                    </a:cubicBezTo>
                    <a:cubicBezTo>
                      <a:pt x="204" y="64"/>
                      <a:pt x="201" y="62"/>
                      <a:pt x="204" y="58"/>
                    </a:cubicBezTo>
                    <a:cubicBezTo>
                      <a:pt x="204" y="64"/>
                      <a:pt x="210" y="59"/>
                      <a:pt x="213" y="61"/>
                    </a:cubicBezTo>
                    <a:cubicBezTo>
                      <a:pt x="213" y="64"/>
                      <a:pt x="208" y="64"/>
                      <a:pt x="205" y="64"/>
                    </a:cubicBezTo>
                    <a:cubicBezTo>
                      <a:pt x="207" y="69"/>
                      <a:pt x="203" y="73"/>
                      <a:pt x="203" y="78"/>
                    </a:cubicBezTo>
                    <a:cubicBezTo>
                      <a:pt x="209" y="73"/>
                      <a:pt x="209" y="80"/>
                      <a:pt x="215" y="79"/>
                    </a:cubicBezTo>
                    <a:cubicBezTo>
                      <a:pt x="216" y="75"/>
                      <a:pt x="211" y="77"/>
                      <a:pt x="213" y="75"/>
                    </a:cubicBezTo>
                    <a:cubicBezTo>
                      <a:pt x="216" y="77"/>
                      <a:pt x="219" y="75"/>
                      <a:pt x="221" y="76"/>
                    </a:cubicBezTo>
                    <a:cubicBezTo>
                      <a:pt x="223" y="77"/>
                      <a:pt x="220" y="78"/>
                      <a:pt x="221" y="80"/>
                    </a:cubicBezTo>
                    <a:cubicBezTo>
                      <a:pt x="225" y="82"/>
                      <a:pt x="228" y="76"/>
                      <a:pt x="229" y="77"/>
                    </a:cubicBezTo>
                    <a:cubicBezTo>
                      <a:pt x="229" y="82"/>
                      <a:pt x="244" y="78"/>
                      <a:pt x="244" y="84"/>
                    </a:cubicBezTo>
                    <a:cubicBezTo>
                      <a:pt x="249" y="80"/>
                      <a:pt x="255" y="79"/>
                      <a:pt x="259" y="82"/>
                    </a:cubicBezTo>
                    <a:cubicBezTo>
                      <a:pt x="263" y="79"/>
                      <a:pt x="269" y="76"/>
                      <a:pt x="268" y="72"/>
                    </a:cubicBezTo>
                    <a:cubicBezTo>
                      <a:pt x="268" y="73"/>
                      <a:pt x="269" y="73"/>
                      <a:pt x="270" y="73"/>
                    </a:cubicBezTo>
                    <a:cubicBezTo>
                      <a:pt x="266" y="77"/>
                      <a:pt x="272" y="82"/>
                      <a:pt x="274" y="83"/>
                    </a:cubicBezTo>
                    <a:cubicBezTo>
                      <a:pt x="274" y="79"/>
                      <a:pt x="284" y="87"/>
                      <a:pt x="284" y="79"/>
                    </a:cubicBezTo>
                    <a:cubicBezTo>
                      <a:pt x="289" y="84"/>
                      <a:pt x="296" y="83"/>
                      <a:pt x="302" y="82"/>
                    </a:cubicBezTo>
                    <a:cubicBezTo>
                      <a:pt x="300" y="78"/>
                      <a:pt x="296" y="79"/>
                      <a:pt x="299" y="75"/>
                    </a:cubicBezTo>
                    <a:cubicBezTo>
                      <a:pt x="298" y="81"/>
                      <a:pt x="304" y="77"/>
                      <a:pt x="306" y="77"/>
                    </a:cubicBezTo>
                    <a:cubicBezTo>
                      <a:pt x="303" y="84"/>
                      <a:pt x="321" y="74"/>
                      <a:pt x="318" y="84"/>
                    </a:cubicBezTo>
                    <a:cubicBezTo>
                      <a:pt x="314" y="77"/>
                      <a:pt x="310" y="84"/>
                      <a:pt x="305" y="83"/>
                    </a:cubicBezTo>
                    <a:cubicBezTo>
                      <a:pt x="305" y="84"/>
                      <a:pt x="306" y="84"/>
                      <a:pt x="305" y="85"/>
                    </a:cubicBezTo>
                    <a:cubicBezTo>
                      <a:pt x="305" y="86"/>
                      <a:pt x="305" y="87"/>
                      <a:pt x="305" y="88"/>
                    </a:cubicBezTo>
                    <a:cubicBezTo>
                      <a:pt x="312" y="84"/>
                      <a:pt x="317" y="85"/>
                      <a:pt x="327" y="86"/>
                    </a:cubicBezTo>
                    <a:cubicBezTo>
                      <a:pt x="337" y="86"/>
                      <a:pt x="354" y="90"/>
                      <a:pt x="362" y="87"/>
                    </a:cubicBezTo>
                    <a:cubicBezTo>
                      <a:pt x="364" y="86"/>
                      <a:pt x="364" y="86"/>
                      <a:pt x="364" y="85"/>
                    </a:cubicBezTo>
                    <a:cubicBezTo>
                      <a:pt x="363" y="84"/>
                      <a:pt x="364" y="84"/>
                      <a:pt x="364" y="85"/>
                    </a:cubicBezTo>
                    <a:cubicBezTo>
                      <a:pt x="364" y="85"/>
                      <a:pt x="365" y="86"/>
                      <a:pt x="365" y="86"/>
                    </a:cubicBezTo>
                    <a:cubicBezTo>
                      <a:pt x="372" y="93"/>
                      <a:pt x="389" y="81"/>
                      <a:pt x="387" y="91"/>
                    </a:cubicBezTo>
                    <a:cubicBezTo>
                      <a:pt x="387" y="87"/>
                      <a:pt x="400" y="85"/>
                      <a:pt x="399" y="90"/>
                    </a:cubicBezTo>
                    <a:cubicBezTo>
                      <a:pt x="413" y="85"/>
                      <a:pt x="426" y="87"/>
                      <a:pt x="439" y="90"/>
                    </a:cubicBezTo>
                    <a:cubicBezTo>
                      <a:pt x="448" y="88"/>
                      <a:pt x="461" y="85"/>
                      <a:pt x="465" y="91"/>
                    </a:cubicBezTo>
                    <a:cubicBezTo>
                      <a:pt x="464" y="90"/>
                      <a:pt x="465" y="89"/>
                      <a:pt x="466" y="87"/>
                    </a:cubicBezTo>
                    <a:cubicBezTo>
                      <a:pt x="481" y="89"/>
                      <a:pt x="505" y="89"/>
                      <a:pt x="524" y="92"/>
                    </a:cubicBezTo>
                    <a:cubicBezTo>
                      <a:pt x="539" y="86"/>
                      <a:pt x="551" y="95"/>
                      <a:pt x="566" y="89"/>
                    </a:cubicBezTo>
                    <a:cubicBezTo>
                      <a:pt x="569" y="91"/>
                      <a:pt x="572" y="89"/>
                      <a:pt x="575" y="93"/>
                    </a:cubicBezTo>
                    <a:cubicBezTo>
                      <a:pt x="588" y="85"/>
                      <a:pt x="600" y="94"/>
                      <a:pt x="614" y="87"/>
                    </a:cubicBezTo>
                    <a:cubicBezTo>
                      <a:pt x="615" y="88"/>
                      <a:pt x="616" y="90"/>
                      <a:pt x="616" y="91"/>
                    </a:cubicBezTo>
                    <a:cubicBezTo>
                      <a:pt x="625" y="89"/>
                      <a:pt x="634" y="85"/>
                      <a:pt x="641" y="86"/>
                    </a:cubicBezTo>
                    <a:cubicBezTo>
                      <a:pt x="643" y="86"/>
                      <a:pt x="646" y="89"/>
                      <a:pt x="648" y="89"/>
                    </a:cubicBezTo>
                    <a:cubicBezTo>
                      <a:pt x="652" y="89"/>
                      <a:pt x="655" y="84"/>
                      <a:pt x="659" y="85"/>
                    </a:cubicBezTo>
                    <a:cubicBezTo>
                      <a:pt x="661" y="85"/>
                      <a:pt x="662" y="88"/>
                      <a:pt x="665" y="87"/>
                    </a:cubicBezTo>
                    <a:cubicBezTo>
                      <a:pt x="669" y="87"/>
                      <a:pt x="669" y="86"/>
                      <a:pt x="675" y="85"/>
                    </a:cubicBezTo>
                    <a:cubicBezTo>
                      <a:pt x="687" y="81"/>
                      <a:pt x="703" y="89"/>
                      <a:pt x="708" y="79"/>
                    </a:cubicBezTo>
                    <a:cubicBezTo>
                      <a:pt x="708" y="81"/>
                      <a:pt x="709" y="82"/>
                      <a:pt x="712" y="83"/>
                    </a:cubicBezTo>
                    <a:cubicBezTo>
                      <a:pt x="715" y="79"/>
                      <a:pt x="717" y="79"/>
                      <a:pt x="721" y="74"/>
                    </a:cubicBezTo>
                    <a:cubicBezTo>
                      <a:pt x="722" y="77"/>
                      <a:pt x="720" y="79"/>
                      <a:pt x="721" y="81"/>
                    </a:cubicBezTo>
                    <a:cubicBezTo>
                      <a:pt x="728" y="77"/>
                      <a:pt x="735" y="72"/>
                      <a:pt x="736" y="64"/>
                    </a:cubicBezTo>
                    <a:cubicBezTo>
                      <a:pt x="742" y="66"/>
                      <a:pt x="744" y="59"/>
                      <a:pt x="748" y="58"/>
                    </a:cubicBezTo>
                    <a:cubicBezTo>
                      <a:pt x="745" y="56"/>
                      <a:pt x="748" y="50"/>
                      <a:pt x="743" y="51"/>
                    </a:cubicBezTo>
                    <a:cubicBezTo>
                      <a:pt x="742" y="55"/>
                      <a:pt x="745" y="56"/>
                      <a:pt x="744" y="58"/>
                    </a:cubicBezTo>
                    <a:cubicBezTo>
                      <a:pt x="740" y="59"/>
                      <a:pt x="732" y="63"/>
                      <a:pt x="732" y="56"/>
                    </a:cubicBezTo>
                    <a:cubicBezTo>
                      <a:pt x="731" y="61"/>
                      <a:pt x="726" y="59"/>
                      <a:pt x="726" y="62"/>
                    </a:cubicBezTo>
                    <a:cubicBezTo>
                      <a:pt x="733" y="58"/>
                      <a:pt x="727" y="71"/>
                      <a:pt x="730" y="69"/>
                    </a:cubicBezTo>
                    <a:cubicBezTo>
                      <a:pt x="732" y="68"/>
                      <a:pt x="729" y="62"/>
                      <a:pt x="732" y="65"/>
                    </a:cubicBezTo>
                    <a:cubicBezTo>
                      <a:pt x="733" y="68"/>
                      <a:pt x="731" y="70"/>
                      <a:pt x="728" y="72"/>
                    </a:cubicBezTo>
                    <a:cubicBezTo>
                      <a:pt x="727" y="66"/>
                      <a:pt x="723" y="75"/>
                      <a:pt x="721" y="72"/>
                    </a:cubicBezTo>
                    <a:cubicBezTo>
                      <a:pt x="721" y="71"/>
                      <a:pt x="720" y="70"/>
                      <a:pt x="719" y="70"/>
                    </a:cubicBezTo>
                    <a:cubicBezTo>
                      <a:pt x="726" y="65"/>
                      <a:pt x="720" y="62"/>
                      <a:pt x="725" y="56"/>
                    </a:cubicBezTo>
                    <a:cubicBezTo>
                      <a:pt x="732" y="58"/>
                      <a:pt x="730" y="47"/>
                      <a:pt x="736" y="53"/>
                    </a:cubicBezTo>
                    <a:cubicBezTo>
                      <a:pt x="737" y="50"/>
                      <a:pt x="746" y="41"/>
                      <a:pt x="739" y="40"/>
                    </a:cubicBezTo>
                    <a:cubicBezTo>
                      <a:pt x="741" y="41"/>
                      <a:pt x="734" y="48"/>
                      <a:pt x="733" y="43"/>
                    </a:cubicBezTo>
                    <a:cubicBezTo>
                      <a:pt x="729" y="46"/>
                      <a:pt x="726" y="58"/>
                      <a:pt x="720" y="51"/>
                    </a:cubicBezTo>
                    <a:cubicBezTo>
                      <a:pt x="722" y="47"/>
                      <a:pt x="723" y="47"/>
                      <a:pt x="727" y="47"/>
                    </a:cubicBezTo>
                    <a:cubicBezTo>
                      <a:pt x="723" y="44"/>
                      <a:pt x="729" y="42"/>
                      <a:pt x="728" y="39"/>
                    </a:cubicBezTo>
                    <a:cubicBezTo>
                      <a:pt x="724" y="39"/>
                      <a:pt x="725" y="30"/>
                      <a:pt x="730" y="27"/>
                    </a:cubicBezTo>
                    <a:cubicBezTo>
                      <a:pt x="731" y="29"/>
                      <a:pt x="732" y="30"/>
                      <a:pt x="733" y="32"/>
                    </a:cubicBezTo>
                    <a:cubicBezTo>
                      <a:pt x="734" y="31"/>
                      <a:pt x="735" y="31"/>
                      <a:pt x="736" y="30"/>
                    </a:cubicBezTo>
                    <a:cubicBezTo>
                      <a:pt x="737" y="29"/>
                      <a:pt x="736" y="27"/>
                      <a:pt x="736" y="26"/>
                    </a:cubicBezTo>
                    <a:cubicBezTo>
                      <a:pt x="735" y="27"/>
                      <a:pt x="733" y="28"/>
                      <a:pt x="732" y="26"/>
                    </a:cubicBezTo>
                    <a:cubicBezTo>
                      <a:pt x="734" y="22"/>
                      <a:pt x="738" y="21"/>
                      <a:pt x="736" y="17"/>
                    </a:cubicBezTo>
                    <a:cubicBezTo>
                      <a:pt x="733" y="19"/>
                      <a:pt x="734" y="21"/>
                      <a:pt x="730" y="23"/>
                    </a:cubicBezTo>
                    <a:cubicBezTo>
                      <a:pt x="724" y="22"/>
                      <a:pt x="725" y="19"/>
                      <a:pt x="724" y="13"/>
                    </a:cubicBezTo>
                    <a:cubicBezTo>
                      <a:pt x="728" y="14"/>
                      <a:pt x="731" y="16"/>
                      <a:pt x="735" y="14"/>
                    </a:cubicBezTo>
                    <a:cubicBezTo>
                      <a:pt x="732" y="10"/>
                      <a:pt x="725" y="13"/>
                      <a:pt x="725" y="7"/>
                    </a:cubicBezTo>
                    <a:cubicBezTo>
                      <a:pt x="723" y="9"/>
                      <a:pt x="723" y="10"/>
                      <a:pt x="723" y="11"/>
                    </a:cubicBezTo>
                    <a:cubicBezTo>
                      <a:pt x="715" y="0"/>
                      <a:pt x="704" y="15"/>
                      <a:pt x="697" y="8"/>
                    </a:cubicBezTo>
                    <a:cubicBezTo>
                      <a:pt x="692" y="9"/>
                      <a:pt x="697" y="17"/>
                      <a:pt x="693" y="15"/>
                    </a:cubicBezTo>
                    <a:cubicBezTo>
                      <a:pt x="696" y="11"/>
                      <a:pt x="689" y="17"/>
                      <a:pt x="689" y="12"/>
                    </a:cubicBezTo>
                    <a:cubicBezTo>
                      <a:pt x="692" y="10"/>
                      <a:pt x="695" y="8"/>
                      <a:pt x="693" y="6"/>
                    </a:cubicBezTo>
                    <a:cubicBezTo>
                      <a:pt x="687" y="9"/>
                      <a:pt x="689" y="7"/>
                      <a:pt x="689" y="10"/>
                    </a:cubicBezTo>
                    <a:cubicBezTo>
                      <a:pt x="684" y="9"/>
                      <a:pt x="676" y="11"/>
                      <a:pt x="674" y="13"/>
                    </a:cubicBezTo>
                    <a:cubicBezTo>
                      <a:pt x="672" y="12"/>
                      <a:pt x="672" y="10"/>
                      <a:pt x="672" y="9"/>
                    </a:cubicBezTo>
                    <a:cubicBezTo>
                      <a:pt x="668" y="10"/>
                      <a:pt x="664" y="10"/>
                      <a:pt x="660" y="10"/>
                    </a:cubicBezTo>
                    <a:cubicBezTo>
                      <a:pt x="661" y="11"/>
                      <a:pt x="658" y="13"/>
                      <a:pt x="658" y="15"/>
                    </a:cubicBezTo>
                    <a:cubicBezTo>
                      <a:pt x="658" y="8"/>
                      <a:pt x="656" y="16"/>
                      <a:pt x="654" y="14"/>
                    </a:cubicBezTo>
                    <a:cubicBezTo>
                      <a:pt x="654" y="13"/>
                      <a:pt x="653" y="13"/>
                      <a:pt x="652" y="12"/>
                    </a:cubicBezTo>
                    <a:cubicBezTo>
                      <a:pt x="654" y="11"/>
                      <a:pt x="655" y="12"/>
                      <a:pt x="657" y="10"/>
                    </a:cubicBezTo>
                    <a:cubicBezTo>
                      <a:pt x="653" y="8"/>
                      <a:pt x="643" y="5"/>
                      <a:pt x="644" y="13"/>
                    </a:cubicBezTo>
                    <a:cubicBezTo>
                      <a:pt x="645" y="12"/>
                      <a:pt x="648" y="11"/>
                      <a:pt x="646" y="13"/>
                    </a:cubicBezTo>
                    <a:cubicBezTo>
                      <a:pt x="642" y="15"/>
                      <a:pt x="644" y="12"/>
                      <a:pt x="642" y="9"/>
                    </a:cubicBezTo>
                    <a:cubicBezTo>
                      <a:pt x="638" y="11"/>
                      <a:pt x="631" y="8"/>
                      <a:pt x="630" y="13"/>
                    </a:cubicBezTo>
                    <a:cubicBezTo>
                      <a:pt x="626" y="9"/>
                      <a:pt x="618" y="13"/>
                      <a:pt x="622" y="8"/>
                    </a:cubicBezTo>
                    <a:cubicBezTo>
                      <a:pt x="621" y="9"/>
                      <a:pt x="620" y="8"/>
                      <a:pt x="620" y="7"/>
                    </a:cubicBezTo>
                    <a:cubicBezTo>
                      <a:pt x="617" y="8"/>
                      <a:pt x="619" y="10"/>
                      <a:pt x="618" y="12"/>
                    </a:cubicBezTo>
                    <a:cubicBezTo>
                      <a:pt x="617" y="10"/>
                      <a:pt x="615" y="12"/>
                      <a:pt x="614" y="11"/>
                    </a:cubicBezTo>
                    <a:cubicBezTo>
                      <a:pt x="616" y="10"/>
                      <a:pt x="618" y="8"/>
                      <a:pt x="616" y="6"/>
                    </a:cubicBezTo>
                    <a:cubicBezTo>
                      <a:pt x="611" y="7"/>
                      <a:pt x="607" y="11"/>
                      <a:pt x="600" y="9"/>
                    </a:cubicBezTo>
                    <a:cubicBezTo>
                      <a:pt x="601" y="9"/>
                      <a:pt x="607" y="9"/>
                      <a:pt x="604" y="6"/>
                    </a:cubicBezTo>
                    <a:cubicBezTo>
                      <a:pt x="601" y="6"/>
                      <a:pt x="595" y="6"/>
                      <a:pt x="594" y="11"/>
                    </a:cubicBezTo>
                    <a:cubicBezTo>
                      <a:pt x="589" y="4"/>
                      <a:pt x="584" y="11"/>
                      <a:pt x="580" y="12"/>
                    </a:cubicBezTo>
                    <a:cubicBezTo>
                      <a:pt x="582" y="11"/>
                      <a:pt x="583" y="9"/>
                      <a:pt x="582" y="7"/>
                    </a:cubicBezTo>
                    <a:cubicBezTo>
                      <a:pt x="578" y="12"/>
                      <a:pt x="581" y="4"/>
                      <a:pt x="578" y="7"/>
                    </a:cubicBezTo>
                    <a:cubicBezTo>
                      <a:pt x="576" y="11"/>
                      <a:pt x="574" y="9"/>
                      <a:pt x="571" y="7"/>
                    </a:cubicBezTo>
                    <a:cubicBezTo>
                      <a:pt x="566" y="14"/>
                      <a:pt x="564" y="5"/>
                      <a:pt x="559" y="11"/>
                    </a:cubicBezTo>
                    <a:close/>
                    <a:moveTo>
                      <a:pt x="231" y="32"/>
                    </a:moveTo>
                    <a:cubicBezTo>
                      <a:pt x="227" y="31"/>
                      <a:pt x="230" y="31"/>
                      <a:pt x="227" y="28"/>
                    </a:cubicBezTo>
                    <a:cubicBezTo>
                      <a:pt x="231" y="24"/>
                      <a:pt x="236" y="30"/>
                      <a:pt x="231" y="32"/>
                    </a:cubicBezTo>
                    <a:close/>
                    <a:moveTo>
                      <a:pt x="231" y="21"/>
                    </a:moveTo>
                    <a:cubicBezTo>
                      <a:pt x="230" y="21"/>
                      <a:pt x="222" y="23"/>
                      <a:pt x="227" y="23"/>
                    </a:cubicBezTo>
                    <a:cubicBezTo>
                      <a:pt x="228" y="25"/>
                      <a:pt x="222" y="25"/>
                      <a:pt x="221" y="22"/>
                    </a:cubicBezTo>
                    <a:cubicBezTo>
                      <a:pt x="224" y="23"/>
                      <a:pt x="228" y="16"/>
                      <a:pt x="231" y="21"/>
                    </a:cubicBezTo>
                    <a:close/>
                    <a:moveTo>
                      <a:pt x="201" y="36"/>
                    </a:moveTo>
                    <a:cubicBezTo>
                      <a:pt x="201" y="32"/>
                      <a:pt x="207" y="22"/>
                      <a:pt x="209" y="30"/>
                    </a:cubicBezTo>
                    <a:cubicBezTo>
                      <a:pt x="203" y="27"/>
                      <a:pt x="206" y="33"/>
                      <a:pt x="201" y="36"/>
                    </a:cubicBezTo>
                    <a:close/>
                    <a:moveTo>
                      <a:pt x="211" y="26"/>
                    </a:moveTo>
                    <a:cubicBezTo>
                      <a:pt x="213" y="25"/>
                      <a:pt x="213" y="26"/>
                      <a:pt x="212" y="27"/>
                    </a:cubicBezTo>
                    <a:cubicBezTo>
                      <a:pt x="217" y="29"/>
                      <a:pt x="212" y="22"/>
                      <a:pt x="217" y="23"/>
                    </a:cubicBezTo>
                    <a:cubicBezTo>
                      <a:pt x="216" y="26"/>
                      <a:pt x="217" y="30"/>
                      <a:pt x="213" y="32"/>
                    </a:cubicBezTo>
                    <a:cubicBezTo>
                      <a:pt x="212" y="30"/>
                      <a:pt x="212" y="28"/>
                      <a:pt x="211" y="26"/>
                    </a:cubicBezTo>
                    <a:close/>
                    <a:moveTo>
                      <a:pt x="217" y="16"/>
                    </a:moveTo>
                    <a:cubicBezTo>
                      <a:pt x="216" y="19"/>
                      <a:pt x="217" y="19"/>
                      <a:pt x="219" y="18"/>
                    </a:cubicBezTo>
                    <a:cubicBezTo>
                      <a:pt x="220" y="19"/>
                      <a:pt x="219" y="20"/>
                      <a:pt x="220" y="21"/>
                    </a:cubicBezTo>
                    <a:cubicBezTo>
                      <a:pt x="219" y="21"/>
                      <a:pt x="219" y="22"/>
                      <a:pt x="218" y="23"/>
                    </a:cubicBezTo>
                    <a:cubicBezTo>
                      <a:pt x="216" y="20"/>
                      <a:pt x="215" y="21"/>
                      <a:pt x="213" y="19"/>
                    </a:cubicBezTo>
                    <a:cubicBezTo>
                      <a:pt x="214" y="18"/>
                      <a:pt x="215" y="17"/>
                      <a:pt x="217" y="16"/>
                    </a:cubicBezTo>
                    <a:close/>
                    <a:moveTo>
                      <a:pt x="196" y="25"/>
                    </a:moveTo>
                    <a:cubicBezTo>
                      <a:pt x="193" y="27"/>
                      <a:pt x="196" y="29"/>
                      <a:pt x="195" y="31"/>
                    </a:cubicBezTo>
                    <a:cubicBezTo>
                      <a:pt x="193" y="27"/>
                      <a:pt x="186" y="16"/>
                      <a:pt x="180" y="21"/>
                    </a:cubicBezTo>
                    <a:cubicBezTo>
                      <a:pt x="177" y="18"/>
                      <a:pt x="187" y="17"/>
                      <a:pt x="184" y="14"/>
                    </a:cubicBezTo>
                    <a:cubicBezTo>
                      <a:pt x="187" y="17"/>
                      <a:pt x="191" y="19"/>
                      <a:pt x="196" y="25"/>
                    </a:cubicBezTo>
                    <a:close/>
                    <a:moveTo>
                      <a:pt x="181" y="31"/>
                    </a:moveTo>
                    <a:cubicBezTo>
                      <a:pt x="181" y="30"/>
                      <a:pt x="180" y="28"/>
                      <a:pt x="179" y="26"/>
                    </a:cubicBezTo>
                    <a:cubicBezTo>
                      <a:pt x="180" y="26"/>
                      <a:pt x="182" y="25"/>
                      <a:pt x="184" y="24"/>
                    </a:cubicBezTo>
                    <a:cubicBezTo>
                      <a:pt x="187" y="27"/>
                      <a:pt x="184" y="29"/>
                      <a:pt x="181" y="31"/>
                    </a:cubicBezTo>
                    <a:close/>
                    <a:moveTo>
                      <a:pt x="184" y="11"/>
                    </a:moveTo>
                    <a:cubicBezTo>
                      <a:pt x="181" y="15"/>
                      <a:pt x="179" y="12"/>
                      <a:pt x="177" y="15"/>
                    </a:cubicBezTo>
                    <a:cubicBezTo>
                      <a:pt x="172" y="11"/>
                      <a:pt x="183" y="10"/>
                      <a:pt x="180" y="7"/>
                    </a:cubicBezTo>
                    <a:cubicBezTo>
                      <a:pt x="184" y="5"/>
                      <a:pt x="181" y="10"/>
                      <a:pt x="184" y="11"/>
                    </a:cubicBezTo>
                    <a:close/>
                    <a:moveTo>
                      <a:pt x="88" y="30"/>
                    </a:moveTo>
                    <a:cubicBezTo>
                      <a:pt x="87" y="25"/>
                      <a:pt x="93" y="22"/>
                      <a:pt x="97" y="18"/>
                    </a:cubicBezTo>
                    <a:cubicBezTo>
                      <a:pt x="96" y="17"/>
                      <a:pt x="95" y="16"/>
                      <a:pt x="95" y="16"/>
                    </a:cubicBezTo>
                    <a:cubicBezTo>
                      <a:pt x="101" y="18"/>
                      <a:pt x="102" y="25"/>
                      <a:pt x="88" y="30"/>
                    </a:cubicBezTo>
                    <a:close/>
                    <a:moveTo>
                      <a:pt x="74" y="17"/>
                    </a:moveTo>
                    <a:cubicBezTo>
                      <a:pt x="79" y="24"/>
                      <a:pt x="80" y="13"/>
                      <a:pt x="85" y="18"/>
                    </a:cubicBezTo>
                    <a:cubicBezTo>
                      <a:pt x="87" y="24"/>
                      <a:pt x="81" y="35"/>
                      <a:pt x="85" y="38"/>
                    </a:cubicBezTo>
                    <a:cubicBezTo>
                      <a:pt x="86" y="42"/>
                      <a:pt x="80" y="37"/>
                      <a:pt x="79" y="39"/>
                    </a:cubicBezTo>
                    <a:cubicBezTo>
                      <a:pt x="78" y="34"/>
                      <a:pt x="81" y="30"/>
                      <a:pt x="82" y="25"/>
                    </a:cubicBezTo>
                    <a:cubicBezTo>
                      <a:pt x="78" y="21"/>
                      <a:pt x="71" y="28"/>
                      <a:pt x="66" y="23"/>
                    </a:cubicBezTo>
                    <a:cubicBezTo>
                      <a:pt x="69" y="21"/>
                      <a:pt x="72" y="19"/>
                      <a:pt x="74" y="17"/>
                    </a:cubicBezTo>
                    <a:close/>
                    <a:moveTo>
                      <a:pt x="48" y="23"/>
                    </a:moveTo>
                    <a:cubicBezTo>
                      <a:pt x="52" y="17"/>
                      <a:pt x="55" y="22"/>
                      <a:pt x="59" y="18"/>
                    </a:cubicBezTo>
                    <a:cubicBezTo>
                      <a:pt x="56" y="23"/>
                      <a:pt x="53" y="27"/>
                      <a:pt x="51" y="32"/>
                    </a:cubicBezTo>
                    <a:cubicBezTo>
                      <a:pt x="50" y="29"/>
                      <a:pt x="50" y="26"/>
                      <a:pt x="48" y="23"/>
                    </a:cubicBezTo>
                    <a:close/>
                    <a:moveTo>
                      <a:pt x="54" y="40"/>
                    </a:moveTo>
                    <a:cubicBezTo>
                      <a:pt x="56" y="40"/>
                      <a:pt x="58" y="40"/>
                      <a:pt x="59" y="40"/>
                    </a:cubicBezTo>
                    <a:cubicBezTo>
                      <a:pt x="57" y="51"/>
                      <a:pt x="48" y="41"/>
                      <a:pt x="46" y="36"/>
                    </a:cubicBezTo>
                    <a:cubicBezTo>
                      <a:pt x="55" y="39"/>
                      <a:pt x="57" y="20"/>
                      <a:pt x="66" y="25"/>
                    </a:cubicBezTo>
                    <a:cubicBezTo>
                      <a:pt x="63" y="28"/>
                      <a:pt x="64" y="34"/>
                      <a:pt x="58" y="33"/>
                    </a:cubicBezTo>
                    <a:cubicBezTo>
                      <a:pt x="61" y="36"/>
                      <a:pt x="64" y="37"/>
                      <a:pt x="68" y="35"/>
                    </a:cubicBezTo>
                    <a:cubicBezTo>
                      <a:pt x="71" y="32"/>
                      <a:pt x="65" y="34"/>
                      <a:pt x="65" y="30"/>
                    </a:cubicBezTo>
                    <a:cubicBezTo>
                      <a:pt x="67" y="31"/>
                      <a:pt x="71" y="28"/>
                      <a:pt x="74" y="28"/>
                    </a:cubicBezTo>
                    <a:cubicBezTo>
                      <a:pt x="78" y="32"/>
                      <a:pt x="68" y="34"/>
                      <a:pt x="71" y="38"/>
                    </a:cubicBezTo>
                    <a:cubicBezTo>
                      <a:pt x="66" y="38"/>
                      <a:pt x="57" y="41"/>
                      <a:pt x="56" y="35"/>
                    </a:cubicBezTo>
                    <a:cubicBezTo>
                      <a:pt x="55" y="37"/>
                      <a:pt x="56" y="39"/>
                      <a:pt x="54" y="40"/>
                    </a:cubicBezTo>
                    <a:close/>
                    <a:moveTo>
                      <a:pt x="61" y="55"/>
                    </a:moveTo>
                    <a:cubicBezTo>
                      <a:pt x="59" y="55"/>
                      <a:pt x="57" y="53"/>
                      <a:pt x="56" y="51"/>
                    </a:cubicBezTo>
                    <a:cubicBezTo>
                      <a:pt x="63" y="47"/>
                      <a:pt x="63" y="47"/>
                      <a:pt x="64" y="41"/>
                    </a:cubicBezTo>
                    <a:cubicBezTo>
                      <a:pt x="68" y="42"/>
                      <a:pt x="66" y="45"/>
                      <a:pt x="70" y="48"/>
                    </a:cubicBezTo>
                    <a:cubicBezTo>
                      <a:pt x="72" y="45"/>
                      <a:pt x="71" y="41"/>
                      <a:pt x="76" y="38"/>
                    </a:cubicBezTo>
                    <a:cubicBezTo>
                      <a:pt x="76" y="40"/>
                      <a:pt x="77" y="42"/>
                      <a:pt x="79" y="44"/>
                    </a:cubicBezTo>
                    <a:cubicBezTo>
                      <a:pt x="73" y="47"/>
                      <a:pt x="76" y="52"/>
                      <a:pt x="67" y="56"/>
                    </a:cubicBezTo>
                    <a:cubicBezTo>
                      <a:pt x="65" y="54"/>
                      <a:pt x="66" y="52"/>
                      <a:pt x="64" y="50"/>
                    </a:cubicBezTo>
                    <a:cubicBezTo>
                      <a:pt x="62" y="52"/>
                      <a:pt x="63" y="54"/>
                      <a:pt x="61" y="55"/>
                    </a:cubicBezTo>
                    <a:close/>
                    <a:moveTo>
                      <a:pt x="60" y="68"/>
                    </a:moveTo>
                    <a:cubicBezTo>
                      <a:pt x="56" y="66"/>
                      <a:pt x="58" y="66"/>
                      <a:pt x="55" y="61"/>
                    </a:cubicBezTo>
                    <a:cubicBezTo>
                      <a:pt x="57" y="60"/>
                      <a:pt x="58" y="59"/>
                      <a:pt x="60" y="57"/>
                    </a:cubicBezTo>
                    <a:cubicBezTo>
                      <a:pt x="60" y="59"/>
                      <a:pt x="61" y="62"/>
                      <a:pt x="63" y="60"/>
                    </a:cubicBezTo>
                    <a:cubicBezTo>
                      <a:pt x="61" y="62"/>
                      <a:pt x="62" y="64"/>
                      <a:pt x="60" y="68"/>
                    </a:cubicBezTo>
                    <a:close/>
                    <a:moveTo>
                      <a:pt x="95" y="48"/>
                    </a:moveTo>
                    <a:cubicBezTo>
                      <a:pt x="92" y="46"/>
                      <a:pt x="96" y="44"/>
                      <a:pt x="96" y="42"/>
                    </a:cubicBezTo>
                    <a:cubicBezTo>
                      <a:pt x="91" y="39"/>
                      <a:pt x="92" y="44"/>
                      <a:pt x="88" y="46"/>
                    </a:cubicBezTo>
                    <a:cubicBezTo>
                      <a:pt x="87" y="45"/>
                      <a:pt x="86" y="43"/>
                      <a:pt x="85" y="42"/>
                    </a:cubicBezTo>
                    <a:cubicBezTo>
                      <a:pt x="96" y="36"/>
                      <a:pt x="95" y="29"/>
                      <a:pt x="107" y="20"/>
                    </a:cubicBezTo>
                    <a:cubicBezTo>
                      <a:pt x="111" y="23"/>
                      <a:pt x="104" y="32"/>
                      <a:pt x="100" y="27"/>
                    </a:cubicBezTo>
                    <a:cubicBezTo>
                      <a:pt x="100" y="32"/>
                      <a:pt x="99" y="35"/>
                      <a:pt x="101" y="40"/>
                    </a:cubicBezTo>
                    <a:cubicBezTo>
                      <a:pt x="95" y="42"/>
                      <a:pt x="100" y="46"/>
                      <a:pt x="95" y="48"/>
                    </a:cubicBezTo>
                    <a:close/>
                    <a:moveTo>
                      <a:pt x="104" y="52"/>
                    </a:moveTo>
                    <a:cubicBezTo>
                      <a:pt x="105" y="51"/>
                      <a:pt x="107" y="49"/>
                      <a:pt x="109" y="48"/>
                    </a:cubicBezTo>
                    <a:cubicBezTo>
                      <a:pt x="111" y="50"/>
                      <a:pt x="111" y="51"/>
                      <a:pt x="112" y="53"/>
                    </a:cubicBezTo>
                    <a:cubicBezTo>
                      <a:pt x="109" y="55"/>
                      <a:pt x="106" y="55"/>
                      <a:pt x="104" y="52"/>
                    </a:cubicBezTo>
                    <a:close/>
                    <a:moveTo>
                      <a:pt x="127" y="45"/>
                    </a:moveTo>
                    <a:cubicBezTo>
                      <a:pt x="124" y="42"/>
                      <a:pt x="126" y="39"/>
                      <a:pt x="127" y="36"/>
                    </a:cubicBezTo>
                    <a:cubicBezTo>
                      <a:pt x="124" y="36"/>
                      <a:pt x="121" y="35"/>
                      <a:pt x="119" y="35"/>
                    </a:cubicBezTo>
                    <a:cubicBezTo>
                      <a:pt x="117" y="37"/>
                      <a:pt x="119" y="40"/>
                      <a:pt x="115" y="39"/>
                    </a:cubicBezTo>
                    <a:cubicBezTo>
                      <a:pt x="114" y="38"/>
                      <a:pt x="118" y="36"/>
                      <a:pt x="117" y="35"/>
                    </a:cubicBezTo>
                    <a:cubicBezTo>
                      <a:pt x="116" y="32"/>
                      <a:pt x="113" y="35"/>
                      <a:pt x="112" y="33"/>
                    </a:cubicBezTo>
                    <a:cubicBezTo>
                      <a:pt x="113" y="35"/>
                      <a:pt x="113" y="50"/>
                      <a:pt x="105" y="44"/>
                    </a:cubicBezTo>
                    <a:cubicBezTo>
                      <a:pt x="108" y="43"/>
                      <a:pt x="106" y="40"/>
                      <a:pt x="109" y="39"/>
                    </a:cubicBezTo>
                    <a:cubicBezTo>
                      <a:pt x="107" y="38"/>
                      <a:pt x="105" y="37"/>
                      <a:pt x="103" y="38"/>
                    </a:cubicBezTo>
                    <a:cubicBezTo>
                      <a:pt x="106" y="25"/>
                      <a:pt x="120" y="33"/>
                      <a:pt x="128" y="31"/>
                    </a:cubicBezTo>
                    <a:cubicBezTo>
                      <a:pt x="132" y="36"/>
                      <a:pt x="133" y="41"/>
                      <a:pt x="127" y="45"/>
                    </a:cubicBezTo>
                    <a:close/>
                    <a:moveTo>
                      <a:pt x="132" y="31"/>
                    </a:moveTo>
                    <a:cubicBezTo>
                      <a:pt x="140" y="27"/>
                      <a:pt x="141" y="24"/>
                      <a:pt x="145" y="22"/>
                    </a:cubicBezTo>
                    <a:cubicBezTo>
                      <a:pt x="146" y="25"/>
                      <a:pt x="143" y="34"/>
                      <a:pt x="139" y="30"/>
                    </a:cubicBezTo>
                    <a:cubicBezTo>
                      <a:pt x="134" y="34"/>
                      <a:pt x="139" y="39"/>
                      <a:pt x="136" y="43"/>
                    </a:cubicBezTo>
                    <a:cubicBezTo>
                      <a:pt x="133" y="39"/>
                      <a:pt x="135" y="35"/>
                      <a:pt x="132" y="31"/>
                    </a:cubicBezTo>
                    <a:close/>
                    <a:moveTo>
                      <a:pt x="155" y="26"/>
                    </a:moveTo>
                    <a:cubicBezTo>
                      <a:pt x="161" y="26"/>
                      <a:pt x="164" y="21"/>
                      <a:pt x="171" y="23"/>
                    </a:cubicBezTo>
                    <a:cubicBezTo>
                      <a:pt x="172" y="26"/>
                      <a:pt x="172" y="33"/>
                      <a:pt x="168" y="33"/>
                    </a:cubicBezTo>
                    <a:cubicBezTo>
                      <a:pt x="164" y="30"/>
                      <a:pt x="170" y="28"/>
                      <a:pt x="168" y="26"/>
                    </a:cubicBezTo>
                    <a:cubicBezTo>
                      <a:pt x="167" y="25"/>
                      <a:pt x="166" y="25"/>
                      <a:pt x="165" y="24"/>
                    </a:cubicBezTo>
                    <a:cubicBezTo>
                      <a:pt x="162" y="28"/>
                      <a:pt x="162" y="31"/>
                      <a:pt x="158" y="35"/>
                    </a:cubicBezTo>
                    <a:cubicBezTo>
                      <a:pt x="154" y="31"/>
                      <a:pt x="159" y="29"/>
                      <a:pt x="155" y="26"/>
                    </a:cubicBezTo>
                    <a:close/>
                    <a:moveTo>
                      <a:pt x="149" y="42"/>
                    </a:moveTo>
                    <a:cubicBezTo>
                      <a:pt x="148" y="39"/>
                      <a:pt x="151" y="38"/>
                      <a:pt x="148" y="35"/>
                    </a:cubicBezTo>
                    <a:cubicBezTo>
                      <a:pt x="150" y="34"/>
                      <a:pt x="152" y="35"/>
                      <a:pt x="154" y="33"/>
                    </a:cubicBezTo>
                    <a:cubicBezTo>
                      <a:pt x="157" y="36"/>
                      <a:pt x="153" y="39"/>
                      <a:pt x="149" y="42"/>
                    </a:cubicBezTo>
                    <a:close/>
                    <a:moveTo>
                      <a:pt x="134" y="63"/>
                    </a:moveTo>
                    <a:cubicBezTo>
                      <a:pt x="137" y="68"/>
                      <a:pt x="128" y="66"/>
                      <a:pt x="130" y="70"/>
                    </a:cubicBezTo>
                    <a:cubicBezTo>
                      <a:pt x="126" y="67"/>
                      <a:pt x="126" y="57"/>
                      <a:pt x="127" y="52"/>
                    </a:cubicBezTo>
                    <a:cubicBezTo>
                      <a:pt x="134" y="49"/>
                      <a:pt x="143" y="49"/>
                      <a:pt x="143" y="40"/>
                    </a:cubicBezTo>
                    <a:cubicBezTo>
                      <a:pt x="149" y="41"/>
                      <a:pt x="144" y="47"/>
                      <a:pt x="145" y="50"/>
                    </a:cubicBezTo>
                    <a:cubicBezTo>
                      <a:pt x="138" y="46"/>
                      <a:pt x="123" y="64"/>
                      <a:pt x="134" y="63"/>
                    </a:cubicBezTo>
                    <a:close/>
                    <a:moveTo>
                      <a:pt x="170" y="42"/>
                    </a:moveTo>
                    <a:cubicBezTo>
                      <a:pt x="168" y="40"/>
                      <a:pt x="164" y="38"/>
                      <a:pt x="160" y="41"/>
                    </a:cubicBezTo>
                    <a:cubicBezTo>
                      <a:pt x="158" y="33"/>
                      <a:pt x="172" y="39"/>
                      <a:pt x="174" y="29"/>
                    </a:cubicBezTo>
                    <a:cubicBezTo>
                      <a:pt x="174" y="33"/>
                      <a:pt x="175" y="37"/>
                      <a:pt x="180" y="32"/>
                    </a:cubicBezTo>
                    <a:cubicBezTo>
                      <a:pt x="186" y="42"/>
                      <a:pt x="170" y="33"/>
                      <a:pt x="170" y="42"/>
                    </a:cubicBezTo>
                    <a:close/>
                    <a:moveTo>
                      <a:pt x="189" y="32"/>
                    </a:moveTo>
                    <a:cubicBezTo>
                      <a:pt x="190" y="35"/>
                      <a:pt x="189" y="39"/>
                      <a:pt x="185" y="39"/>
                    </a:cubicBezTo>
                    <a:cubicBezTo>
                      <a:pt x="184" y="36"/>
                      <a:pt x="186" y="32"/>
                      <a:pt x="189" y="32"/>
                    </a:cubicBezTo>
                    <a:close/>
                    <a:moveTo>
                      <a:pt x="159" y="58"/>
                    </a:moveTo>
                    <a:cubicBezTo>
                      <a:pt x="164" y="58"/>
                      <a:pt x="165" y="48"/>
                      <a:pt x="170" y="54"/>
                    </a:cubicBezTo>
                    <a:cubicBezTo>
                      <a:pt x="165" y="53"/>
                      <a:pt x="164" y="65"/>
                      <a:pt x="159" y="58"/>
                    </a:cubicBezTo>
                    <a:close/>
                    <a:moveTo>
                      <a:pt x="173" y="58"/>
                    </a:moveTo>
                    <a:cubicBezTo>
                      <a:pt x="171" y="55"/>
                      <a:pt x="177" y="53"/>
                      <a:pt x="172" y="49"/>
                    </a:cubicBezTo>
                    <a:cubicBezTo>
                      <a:pt x="174" y="48"/>
                      <a:pt x="175" y="47"/>
                      <a:pt x="174" y="46"/>
                    </a:cubicBezTo>
                    <a:cubicBezTo>
                      <a:pt x="176" y="45"/>
                      <a:pt x="176" y="46"/>
                      <a:pt x="175" y="47"/>
                    </a:cubicBezTo>
                    <a:cubicBezTo>
                      <a:pt x="177" y="49"/>
                      <a:pt x="178" y="49"/>
                      <a:pt x="180" y="48"/>
                    </a:cubicBezTo>
                    <a:cubicBezTo>
                      <a:pt x="181" y="50"/>
                      <a:pt x="179" y="50"/>
                      <a:pt x="179" y="49"/>
                    </a:cubicBezTo>
                    <a:cubicBezTo>
                      <a:pt x="174" y="52"/>
                      <a:pt x="178" y="55"/>
                      <a:pt x="173" y="58"/>
                    </a:cubicBezTo>
                    <a:close/>
                    <a:moveTo>
                      <a:pt x="194" y="38"/>
                    </a:moveTo>
                    <a:cubicBezTo>
                      <a:pt x="197" y="42"/>
                      <a:pt x="189" y="43"/>
                      <a:pt x="196" y="45"/>
                    </a:cubicBezTo>
                    <a:cubicBezTo>
                      <a:pt x="193" y="47"/>
                      <a:pt x="192" y="48"/>
                      <a:pt x="194" y="50"/>
                    </a:cubicBezTo>
                    <a:cubicBezTo>
                      <a:pt x="188" y="49"/>
                      <a:pt x="190" y="41"/>
                      <a:pt x="194" y="38"/>
                    </a:cubicBezTo>
                    <a:close/>
                    <a:moveTo>
                      <a:pt x="182" y="60"/>
                    </a:moveTo>
                    <a:cubicBezTo>
                      <a:pt x="180" y="58"/>
                      <a:pt x="181" y="57"/>
                      <a:pt x="180" y="56"/>
                    </a:cubicBezTo>
                    <a:cubicBezTo>
                      <a:pt x="183" y="54"/>
                      <a:pt x="187" y="53"/>
                      <a:pt x="189" y="56"/>
                    </a:cubicBezTo>
                    <a:cubicBezTo>
                      <a:pt x="187" y="59"/>
                      <a:pt x="185" y="56"/>
                      <a:pt x="182" y="60"/>
                    </a:cubicBezTo>
                    <a:close/>
                    <a:moveTo>
                      <a:pt x="201" y="43"/>
                    </a:moveTo>
                    <a:cubicBezTo>
                      <a:pt x="203" y="39"/>
                      <a:pt x="207" y="38"/>
                      <a:pt x="211" y="35"/>
                    </a:cubicBezTo>
                    <a:cubicBezTo>
                      <a:pt x="214" y="42"/>
                      <a:pt x="205" y="42"/>
                      <a:pt x="201" y="43"/>
                    </a:cubicBezTo>
                    <a:close/>
                    <a:moveTo>
                      <a:pt x="197" y="55"/>
                    </a:moveTo>
                    <a:cubicBezTo>
                      <a:pt x="198" y="57"/>
                      <a:pt x="197" y="58"/>
                      <a:pt x="198" y="60"/>
                    </a:cubicBezTo>
                    <a:cubicBezTo>
                      <a:pt x="196" y="61"/>
                      <a:pt x="194" y="58"/>
                      <a:pt x="192" y="61"/>
                    </a:cubicBezTo>
                    <a:cubicBezTo>
                      <a:pt x="190" y="58"/>
                      <a:pt x="194" y="55"/>
                      <a:pt x="197" y="55"/>
                    </a:cubicBezTo>
                    <a:close/>
                    <a:moveTo>
                      <a:pt x="184" y="72"/>
                    </a:moveTo>
                    <a:cubicBezTo>
                      <a:pt x="182" y="70"/>
                      <a:pt x="181" y="68"/>
                      <a:pt x="183" y="66"/>
                    </a:cubicBezTo>
                    <a:cubicBezTo>
                      <a:pt x="188" y="63"/>
                      <a:pt x="191" y="70"/>
                      <a:pt x="196" y="65"/>
                    </a:cubicBezTo>
                    <a:cubicBezTo>
                      <a:pt x="198" y="73"/>
                      <a:pt x="190" y="69"/>
                      <a:pt x="184" y="72"/>
                    </a:cubicBezTo>
                    <a:close/>
                    <a:moveTo>
                      <a:pt x="214" y="36"/>
                    </a:moveTo>
                    <a:cubicBezTo>
                      <a:pt x="216" y="36"/>
                      <a:pt x="218" y="38"/>
                      <a:pt x="217" y="36"/>
                    </a:cubicBezTo>
                    <a:cubicBezTo>
                      <a:pt x="221" y="40"/>
                      <a:pt x="224" y="38"/>
                      <a:pt x="229" y="37"/>
                    </a:cubicBezTo>
                    <a:cubicBezTo>
                      <a:pt x="231" y="43"/>
                      <a:pt x="214" y="41"/>
                      <a:pt x="214" y="36"/>
                    </a:cubicBezTo>
                    <a:close/>
                    <a:moveTo>
                      <a:pt x="225" y="57"/>
                    </a:moveTo>
                    <a:cubicBezTo>
                      <a:pt x="223" y="59"/>
                      <a:pt x="226" y="61"/>
                      <a:pt x="222" y="63"/>
                    </a:cubicBezTo>
                    <a:cubicBezTo>
                      <a:pt x="220" y="61"/>
                      <a:pt x="217" y="62"/>
                      <a:pt x="215" y="59"/>
                    </a:cubicBezTo>
                    <a:cubicBezTo>
                      <a:pt x="218" y="57"/>
                      <a:pt x="214" y="55"/>
                      <a:pt x="218" y="53"/>
                    </a:cubicBezTo>
                    <a:cubicBezTo>
                      <a:pt x="222" y="56"/>
                      <a:pt x="227" y="55"/>
                      <a:pt x="232" y="59"/>
                    </a:cubicBezTo>
                    <a:cubicBezTo>
                      <a:pt x="228" y="61"/>
                      <a:pt x="229" y="58"/>
                      <a:pt x="225" y="57"/>
                    </a:cubicBezTo>
                    <a:close/>
                    <a:moveTo>
                      <a:pt x="224" y="72"/>
                    </a:moveTo>
                    <a:cubicBezTo>
                      <a:pt x="223" y="67"/>
                      <a:pt x="222" y="72"/>
                      <a:pt x="218" y="73"/>
                    </a:cubicBezTo>
                    <a:cubicBezTo>
                      <a:pt x="219" y="67"/>
                      <a:pt x="224" y="66"/>
                      <a:pt x="228" y="63"/>
                    </a:cubicBezTo>
                    <a:cubicBezTo>
                      <a:pt x="229" y="65"/>
                      <a:pt x="228" y="68"/>
                      <a:pt x="227" y="66"/>
                    </a:cubicBezTo>
                    <a:cubicBezTo>
                      <a:pt x="224" y="68"/>
                      <a:pt x="228" y="70"/>
                      <a:pt x="224" y="72"/>
                    </a:cubicBezTo>
                    <a:close/>
                    <a:moveTo>
                      <a:pt x="241" y="73"/>
                    </a:moveTo>
                    <a:cubicBezTo>
                      <a:pt x="240" y="72"/>
                      <a:pt x="242" y="72"/>
                      <a:pt x="242" y="72"/>
                    </a:cubicBezTo>
                    <a:cubicBezTo>
                      <a:pt x="245" y="71"/>
                      <a:pt x="241" y="68"/>
                      <a:pt x="243" y="66"/>
                    </a:cubicBezTo>
                    <a:cubicBezTo>
                      <a:pt x="241" y="65"/>
                      <a:pt x="241" y="68"/>
                      <a:pt x="242" y="69"/>
                    </a:cubicBezTo>
                    <a:cubicBezTo>
                      <a:pt x="239" y="70"/>
                      <a:pt x="239" y="62"/>
                      <a:pt x="242" y="60"/>
                    </a:cubicBezTo>
                    <a:cubicBezTo>
                      <a:pt x="242" y="65"/>
                      <a:pt x="242" y="65"/>
                      <a:pt x="246" y="71"/>
                    </a:cubicBezTo>
                    <a:cubicBezTo>
                      <a:pt x="244" y="73"/>
                      <a:pt x="243" y="72"/>
                      <a:pt x="241" y="73"/>
                    </a:cubicBezTo>
                    <a:close/>
                    <a:moveTo>
                      <a:pt x="251" y="78"/>
                    </a:moveTo>
                    <a:cubicBezTo>
                      <a:pt x="251" y="73"/>
                      <a:pt x="256" y="72"/>
                      <a:pt x="255" y="68"/>
                    </a:cubicBezTo>
                    <a:cubicBezTo>
                      <a:pt x="257" y="68"/>
                      <a:pt x="258" y="76"/>
                      <a:pt x="257" y="79"/>
                    </a:cubicBezTo>
                    <a:cubicBezTo>
                      <a:pt x="254" y="73"/>
                      <a:pt x="255" y="74"/>
                      <a:pt x="251" y="78"/>
                    </a:cubicBezTo>
                    <a:close/>
                    <a:moveTo>
                      <a:pt x="354" y="12"/>
                    </a:moveTo>
                    <a:cubicBezTo>
                      <a:pt x="355" y="11"/>
                      <a:pt x="356" y="13"/>
                      <a:pt x="357" y="13"/>
                    </a:cubicBezTo>
                    <a:cubicBezTo>
                      <a:pt x="359" y="12"/>
                      <a:pt x="358" y="10"/>
                      <a:pt x="361" y="9"/>
                    </a:cubicBezTo>
                    <a:cubicBezTo>
                      <a:pt x="361" y="10"/>
                      <a:pt x="362" y="11"/>
                      <a:pt x="363" y="12"/>
                    </a:cubicBezTo>
                    <a:cubicBezTo>
                      <a:pt x="360" y="13"/>
                      <a:pt x="357" y="15"/>
                      <a:pt x="354" y="12"/>
                    </a:cubicBezTo>
                    <a:close/>
                    <a:moveTo>
                      <a:pt x="716" y="72"/>
                    </a:moveTo>
                    <a:cubicBezTo>
                      <a:pt x="717" y="79"/>
                      <a:pt x="704" y="74"/>
                      <a:pt x="698" y="77"/>
                    </a:cubicBezTo>
                    <a:cubicBezTo>
                      <a:pt x="697" y="72"/>
                      <a:pt x="708" y="74"/>
                      <a:pt x="704" y="69"/>
                    </a:cubicBezTo>
                    <a:cubicBezTo>
                      <a:pt x="707" y="71"/>
                      <a:pt x="711" y="68"/>
                      <a:pt x="714" y="65"/>
                    </a:cubicBezTo>
                    <a:cubicBezTo>
                      <a:pt x="714" y="71"/>
                      <a:pt x="706" y="74"/>
                      <a:pt x="702" y="75"/>
                    </a:cubicBezTo>
                    <a:cubicBezTo>
                      <a:pt x="706" y="77"/>
                      <a:pt x="711" y="73"/>
                      <a:pt x="716" y="72"/>
                    </a:cubicBezTo>
                    <a:close/>
                    <a:moveTo>
                      <a:pt x="717" y="62"/>
                    </a:moveTo>
                    <a:cubicBezTo>
                      <a:pt x="718" y="66"/>
                      <a:pt x="708" y="63"/>
                      <a:pt x="710" y="59"/>
                    </a:cubicBezTo>
                    <a:cubicBezTo>
                      <a:pt x="717" y="63"/>
                      <a:pt x="711" y="54"/>
                      <a:pt x="716" y="51"/>
                    </a:cubicBezTo>
                    <a:cubicBezTo>
                      <a:pt x="722" y="56"/>
                      <a:pt x="711" y="60"/>
                      <a:pt x="717" y="62"/>
                    </a:cubicBezTo>
                    <a:close/>
                    <a:moveTo>
                      <a:pt x="712" y="39"/>
                    </a:moveTo>
                    <a:cubicBezTo>
                      <a:pt x="714" y="43"/>
                      <a:pt x="714" y="33"/>
                      <a:pt x="717" y="39"/>
                    </a:cubicBezTo>
                    <a:cubicBezTo>
                      <a:pt x="712" y="44"/>
                      <a:pt x="711" y="46"/>
                      <a:pt x="706" y="43"/>
                    </a:cubicBezTo>
                    <a:cubicBezTo>
                      <a:pt x="713" y="44"/>
                      <a:pt x="708" y="28"/>
                      <a:pt x="712" y="39"/>
                    </a:cubicBezTo>
                    <a:close/>
                    <a:moveTo>
                      <a:pt x="721" y="30"/>
                    </a:moveTo>
                    <a:cubicBezTo>
                      <a:pt x="717" y="32"/>
                      <a:pt x="712" y="33"/>
                      <a:pt x="708" y="32"/>
                    </a:cubicBezTo>
                    <a:cubicBezTo>
                      <a:pt x="709" y="28"/>
                      <a:pt x="716" y="17"/>
                      <a:pt x="720" y="10"/>
                    </a:cubicBezTo>
                    <a:cubicBezTo>
                      <a:pt x="722" y="17"/>
                      <a:pt x="720" y="21"/>
                      <a:pt x="721" y="30"/>
                    </a:cubicBezTo>
                    <a:close/>
                    <a:moveTo>
                      <a:pt x="716" y="13"/>
                    </a:moveTo>
                    <a:cubicBezTo>
                      <a:pt x="714" y="14"/>
                      <a:pt x="713" y="15"/>
                      <a:pt x="711" y="17"/>
                    </a:cubicBezTo>
                    <a:cubicBezTo>
                      <a:pt x="709" y="11"/>
                      <a:pt x="706" y="17"/>
                      <a:pt x="704" y="13"/>
                    </a:cubicBezTo>
                    <a:cubicBezTo>
                      <a:pt x="708" y="13"/>
                      <a:pt x="713" y="8"/>
                      <a:pt x="716" y="13"/>
                    </a:cubicBezTo>
                    <a:close/>
                  </a:path>
                </a:pathLst>
              </a:custGeom>
              <a:solidFill>
                <a:srgbClr val="FDBE00"/>
              </a:solidFill>
              <a:ln>
                <a:noFill/>
              </a:ln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solidFill>
                    <a:prstClr val="black"/>
                  </a:solidFill>
                </a:endParaRPr>
              </a:p>
            </p:txBody>
          </p:sp>
          <p:sp>
            <p:nvSpPr>
              <p:cNvPr id="44" name="Freeform 548"/>
              <p:cNvSpPr>
                <a:spLocks noEditPoints="1"/>
              </p:cNvSpPr>
              <p:nvPr/>
            </p:nvSpPr>
            <p:spPr bwMode="auto">
              <a:xfrm rot="16200000" flipV="1">
                <a:off x="4438472" y="4462199"/>
                <a:ext cx="363777" cy="45719"/>
              </a:xfrm>
              <a:custGeom>
                <a:gdLst>
                  <a:gd name="T0" fmla="*/ 480 w 748"/>
                  <a:gd name="T1" fmla="*/ 13 h 95"/>
                  <a:gd name="T2" fmla="*/ 427 w 748"/>
                  <a:gd name="T3" fmla="*/ 8 h 95"/>
                  <a:gd name="T4" fmla="*/ 366 w 748"/>
                  <a:gd name="T5" fmla="*/ 13 h 95"/>
                  <a:gd name="T6" fmla="*/ 311 w 748"/>
                  <a:gd name="T7" fmla="*/ 15 h 95"/>
                  <a:gd name="T8" fmla="*/ 289 w 748"/>
                  <a:gd name="T9" fmla="*/ 1 h 95"/>
                  <a:gd name="T10" fmla="*/ 234 w 748"/>
                  <a:gd name="T11" fmla="*/ 11 h 95"/>
                  <a:gd name="T12" fmla="*/ 205 w 748"/>
                  <a:gd name="T13" fmla="*/ 13 h 95"/>
                  <a:gd name="T14" fmla="*/ 152 w 748"/>
                  <a:gd name="T15" fmla="*/ 18 h 95"/>
                  <a:gd name="T16" fmla="*/ 142 w 748"/>
                  <a:gd name="T17" fmla="*/ 18 h 95"/>
                  <a:gd name="T18" fmla="*/ 126 w 748"/>
                  <a:gd name="T19" fmla="*/ 20 h 95"/>
                  <a:gd name="T20" fmla="*/ 107 w 748"/>
                  <a:gd name="T21" fmla="*/ 1 h 95"/>
                  <a:gd name="T22" fmla="*/ 64 w 748"/>
                  <a:gd name="T23" fmla="*/ 20 h 95"/>
                  <a:gd name="T24" fmla="*/ 17 w 748"/>
                  <a:gd name="T25" fmla="*/ 64 h 95"/>
                  <a:gd name="T26" fmla="*/ 71 w 748"/>
                  <a:gd name="T27" fmla="*/ 69 h 95"/>
                  <a:gd name="T28" fmla="*/ 101 w 748"/>
                  <a:gd name="T29" fmla="*/ 51 h 95"/>
                  <a:gd name="T30" fmla="*/ 90 w 748"/>
                  <a:gd name="T31" fmla="*/ 67 h 95"/>
                  <a:gd name="T32" fmla="*/ 112 w 748"/>
                  <a:gd name="T33" fmla="*/ 63 h 95"/>
                  <a:gd name="T34" fmla="*/ 140 w 748"/>
                  <a:gd name="T35" fmla="*/ 69 h 95"/>
                  <a:gd name="T36" fmla="*/ 151 w 748"/>
                  <a:gd name="T37" fmla="*/ 51 h 95"/>
                  <a:gd name="T38" fmla="*/ 167 w 748"/>
                  <a:gd name="T39" fmla="*/ 62 h 95"/>
                  <a:gd name="T40" fmla="*/ 213 w 748"/>
                  <a:gd name="T41" fmla="*/ 61 h 95"/>
                  <a:gd name="T42" fmla="*/ 244 w 748"/>
                  <a:gd name="T43" fmla="*/ 84 h 95"/>
                  <a:gd name="T44" fmla="*/ 306 w 748"/>
                  <a:gd name="T45" fmla="*/ 77 h 95"/>
                  <a:gd name="T46" fmla="*/ 364 w 748"/>
                  <a:gd name="T47" fmla="*/ 85 h 95"/>
                  <a:gd name="T48" fmla="*/ 566 w 748"/>
                  <a:gd name="T49" fmla="*/ 89 h 95"/>
                  <a:gd name="T50" fmla="*/ 675 w 748"/>
                  <a:gd name="T51" fmla="*/ 85 h 95"/>
                  <a:gd name="T52" fmla="*/ 744 w 748"/>
                  <a:gd name="T53" fmla="*/ 58 h 95"/>
                  <a:gd name="T54" fmla="*/ 725 w 748"/>
                  <a:gd name="T55" fmla="*/ 56 h 95"/>
                  <a:gd name="T56" fmla="*/ 733 w 748"/>
                  <a:gd name="T57" fmla="*/ 32 h 95"/>
                  <a:gd name="T58" fmla="*/ 725 w 748"/>
                  <a:gd name="T59" fmla="*/ 7 h 95"/>
                  <a:gd name="T60" fmla="*/ 672 w 748"/>
                  <a:gd name="T61" fmla="*/ 9 h 95"/>
                  <a:gd name="T62" fmla="*/ 642 w 748"/>
                  <a:gd name="T63" fmla="*/ 9 h 95"/>
                  <a:gd name="T64" fmla="*/ 604 w 748"/>
                  <a:gd name="T65" fmla="*/ 6 h 95"/>
                  <a:gd name="T66" fmla="*/ 227 w 748"/>
                  <a:gd name="T67" fmla="*/ 28 h 95"/>
                  <a:gd name="T68" fmla="*/ 201 w 748"/>
                  <a:gd name="T69" fmla="*/ 36 h 95"/>
                  <a:gd name="T70" fmla="*/ 220 w 748"/>
                  <a:gd name="T71" fmla="*/ 21 h 95"/>
                  <a:gd name="T72" fmla="*/ 196 w 748"/>
                  <a:gd name="T73" fmla="*/ 25 h 95"/>
                  <a:gd name="T74" fmla="*/ 184 w 748"/>
                  <a:gd name="T75" fmla="*/ 11 h 95"/>
                  <a:gd name="T76" fmla="*/ 79 w 748"/>
                  <a:gd name="T77" fmla="*/ 39 h 95"/>
                  <a:gd name="T78" fmla="*/ 54 w 748"/>
                  <a:gd name="T79" fmla="*/ 40 h 95"/>
                  <a:gd name="T80" fmla="*/ 71 w 748"/>
                  <a:gd name="T81" fmla="*/ 38 h 95"/>
                  <a:gd name="T82" fmla="*/ 79 w 748"/>
                  <a:gd name="T83" fmla="*/ 44 h 95"/>
                  <a:gd name="T84" fmla="*/ 60 w 748"/>
                  <a:gd name="T85" fmla="*/ 68 h 95"/>
                  <a:gd name="T86" fmla="*/ 95 w 748"/>
                  <a:gd name="T87" fmla="*/ 48 h 95"/>
                  <a:gd name="T88" fmla="*/ 115 w 748"/>
                  <a:gd name="T89" fmla="*/ 39 h 95"/>
                  <a:gd name="T90" fmla="*/ 132 w 748"/>
                  <a:gd name="T91" fmla="*/ 31 h 95"/>
                  <a:gd name="T92" fmla="*/ 168 w 748"/>
                  <a:gd name="T93" fmla="*/ 26 h 95"/>
                  <a:gd name="T94" fmla="*/ 134 w 748"/>
                  <a:gd name="T95" fmla="*/ 63 h 95"/>
                  <a:gd name="T96" fmla="*/ 174 w 748"/>
                  <a:gd name="T97" fmla="*/ 29 h 95"/>
                  <a:gd name="T98" fmla="*/ 159 w 748"/>
                  <a:gd name="T99" fmla="*/ 58 h 95"/>
                  <a:gd name="T100" fmla="*/ 194 w 748"/>
                  <a:gd name="T101" fmla="*/ 38 h 95"/>
                  <a:gd name="T102" fmla="*/ 201 w 748"/>
                  <a:gd name="T103" fmla="*/ 43 h 95"/>
                  <a:gd name="T104" fmla="*/ 183 w 748"/>
                  <a:gd name="T105" fmla="*/ 66 h 95"/>
                  <a:gd name="T106" fmla="*/ 222 w 748"/>
                  <a:gd name="T107" fmla="*/ 63 h 95"/>
                  <a:gd name="T108" fmla="*/ 227 w 748"/>
                  <a:gd name="T109" fmla="*/ 66 h 95"/>
                  <a:gd name="T110" fmla="*/ 241 w 748"/>
                  <a:gd name="T111" fmla="*/ 73 h 95"/>
                  <a:gd name="T112" fmla="*/ 363 w 748"/>
                  <a:gd name="T113" fmla="*/ 12 h 95"/>
                  <a:gd name="T114" fmla="*/ 717 w 748"/>
                  <a:gd name="T115" fmla="*/ 62 h 95"/>
                  <a:gd name="T116" fmla="*/ 721 w 748"/>
                  <a:gd name="T117" fmla="*/ 30 h 9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</a:cxnLst>
                <a:rect l="0" t="0" r="r" b="b"/>
                <a:pathLst>
                  <a:path w="748" h="95">
                    <a:moveTo>
                      <a:pt x="559" y="11"/>
                    </a:moveTo>
                    <a:cubicBezTo>
                      <a:pt x="559" y="7"/>
                      <a:pt x="557" y="9"/>
                      <a:pt x="557" y="5"/>
                    </a:cubicBezTo>
                    <a:cubicBezTo>
                      <a:pt x="546" y="13"/>
                      <a:pt x="543" y="8"/>
                      <a:pt x="534" y="8"/>
                    </a:cubicBezTo>
                    <a:cubicBezTo>
                      <a:pt x="537" y="7"/>
                      <a:pt x="541" y="7"/>
                      <a:pt x="539" y="3"/>
                    </a:cubicBezTo>
                    <a:cubicBezTo>
                      <a:pt x="529" y="8"/>
                      <a:pt x="508" y="10"/>
                      <a:pt x="498" y="11"/>
                    </a:cubicBezTo>
                    <a:cubicBezTo>
                      <a:pt x="499" y="11"/>
                      <a:pt x="499" y="9"/>
                      <a:pt x="498" y="8"/>
                    </a:cubicBezTo>
                    <a:cubicBezTo>
                      <a:pt x="491" y="10"/>
                      <a:pt x="491" y="13"/>
                      <a:pt x="485" y="9"/>
                    </a:cubicBezTo>
                    <a:cubicBezTo>
                      <a:pt x="483" y="14"/>
                      <a:pt x="481" y="8"/>
                      <a:pt x="480" y="13"/>
                    </a:cubicBezTo>
                    <a:cubicBezTo>
                      <a:pt x="478" y="10"/>
                      <a:pt x="476" y="12"/>
                      <a:pt x="476" y="9"/>
                    </a:cubicBezTo>
                    <a:cubicBezTo>
                      <a:pt x="473" y="9"/>
                      <a:pt x="470" y="11"/>
                      <a:pt x="467" y="8"/>
                    </a:cubicBezTo>
                    <a:cubicBezTo>
                      <a:pt x="463" y="10"/>
                      <a:pt x="469" y="13"/>
                      <a:pt x="465" y="15"/>
                    </a:cubicBezTo>
                    <a:cubicBezTo>
                      <a:pt x="464" y="14"/>
                      <a:pt x="463" y="13"/>
                      <a:pt x="462" y="13"/>
                    </a:cubicBezTo>
                    <a:cubicBezTo>
                      <a:pt x="463" y="12"/>
                      <a:pt x="464" y="10"/>
                      <a:pt x="462" y="9"/>
                    </a:cubicBezTo>
                    <a:cubicBezTo>
                      <a:pt x="461" y="10"/>
                      <a:pt x="459" y="11"/>
                      <a:pt x="458" y="12"/>
                    </a:cubicBezTo>
                    <a:cubicBezTo>
                      <a:pt x="445" y="2"/>
                      <a:pt x="432" y="14"/>
                      <a:pt x="426" y="14"/>
                    </a:cubicBezTo>
                    <a:cubicBezTo>
                      <a:pt x="422" y="9"/>
                      <a:pt x="428" y="10"/>
                      <a:pt x="427" y="8"/>
                    </a:cubicBezTo>
                    <a:cubicBezTo>
                      <a:pt x="420" y="9"/>
                      <a:pt x="412" y="6"/>
                      <a:pt x="410" y="14"/>
                    </a:cubicBezTo>
                    <a:cubicBezTo>
                      <a:pt x="405" y="6"/>
                      <a:pt x="404" y="18"/>
                      <a:pt x="401" y="13"/>
                    </a:cubicBezTo>
                    <a:cubicBezTo>
                      <a:pt x="400" y="11"/>
                      <a:pt x="406" y="9"/>
                      <a:pt x="402" y="7"/>
                    </a:cubicBezTo>
                    <a:cubicBezTo>
                      <a:pt x="397" y="8"/>
                      <a:pt x="397" y="14"/>
                      <a:pt x="392" y="11"/>
                    </a:cubicBezTo>
                    <a:cubicBezTo>
                      <a:pt x="393" y="10"/>
                      <a:pt x="394" y="9"/>
                      <a:pt x="392" y="7"/>
                    </a:cubicBezTo>
                    <a:cubicBezTo>
                      <a:pt x="386" y="13"/>
                      <a:pt x="381" y="11"/>
                      <a:pt x="375" y="13"/>
                    </a:cubicBezTo>
                    <a:cubicBezTo>
                      <a:pt x="376" y="13"/>
                      <a:pt x="376" y="7"/>
                      <a:pt x="374" y="9"/>
                    </a:cubicBezTo>
                    <a:cubicBezTo>
                      <a:pt x="375" y="12"/>
                      <a:pt x="368" y="13"/>
                      <a:pt x="366" y="13"/>
                    </a:cubicBezTo>
                    <a:cubicBezTo>
                      <a:pt x="370" y="11"/>
                      <a:pt x="369" y="8"/>
                      <a:pt x="370" y="5"/>
                    </a:cubicBezTo>
                    <a:cubicBezTo>
                      <a:pt x="365" y="4"/>
                      <a:pt x="369" y="8"/>
                      <a:pt x="365" y="10"/>
                    </a:cubicBezTo>
                    <a:cubicBezTo>
                      <a:pt x="361" y="4"/>
                      <a:pt x="353" y="5"/>
                      <a:pt x="350" y="11"/>
                    </a:cubicBezTo>
                    <a:cubicBezTo>
                      <a:pt x="346" y="10"/>
                      <a:pt x="340" y="11"/>
                      <a:pt x="338" y="8"/>
                    </a:cubicBezTo>
                    <a:cubicBezTo>
                      <a:pt x="336" y="8"/>
                      <a:pt x="326" y="14"/>
                      <a:pt x="322" y="8"/>
                    </a:cubicBezTo>
                    <a:cubicBezTo>
                      <a:pt x="318" y="9"/>
                      <a:pt x="321" y="12"/>
                      <a:pt x="319" y="14"/>
                    </a:cubicBezTo>
                    <a:cubicBezTo>
                      <a:pt x="317" y="11"/>
                      <a:pt x="315" y="8"/>
                      <a:pt x="315" y="6"/>
                    </a:cubicBezTo>
                    <a:cubicBezTo>
                      <a:pt x="310" y="8"/>
                      <a:pt x="314" y="12"/>
                      <a:pt x="311" y="15"/>
                    </a:cubicBezTo>
                    <a:cubicBezTo>
                      <a:pt x="309" y="12"/>
                      <a:pt x="301" y="15"/>
                      <a:pt x="302" y="11"/>
                    </a:cubicBezTo>
                    <a:cubicBezTo>
                      <a:pt x="304" y="12"/>
                      <a:pt x="311" y="14"/>
                      <a:pt x="310" y="8"/>
                    </a:cubicBezTo>
                    <a:cubicBezTo>
                      <a:pt x="305" y="11"/>
                      <a:pt x="302" y="7"/>
                      <a:pt x="298" y="7"/>
                    </a:cubicBezTo>
                    <a:cubicBezTo>
                      <a:pt x="298" y="11"/>
                      <a:pt x="299" y="8"/>
                      <a:pt x="302" y="9"/>
                    </a:cubicBezTo>
                    <a:cubicBezTo>
                      <a:pt x="298" y="10"/>
                      <a:pt x="297" y="14"/>
                      <a:pt x="295" y="13"/>
                    </a:cubicBezTo>
                    <a:cubicBezTo>
                      <a:pt x="292" y="11"/>
                      <a:pt x="295" y="6"/>
                      <a:pt x="292" y="8"/>
                    </a:cubicBezTo>
                    <a:cubicBezTo>
                      <a:pt x="294" y="10"/>
                      <a:pt x="287" y="15"/>
                      <a:pt x="286" y="13"/>
                    </a:cubicBezTo>
                    <a:cubicBezTo>
                      <a:pt x="284" y="8"/>
                      <a:pt x="293" y="5"/>
                      <a:pt x="289" y="1"/>
                    </a:cubicBezTo>
                    <a:cubicBezTo>
                      <a:pt x="285" y="11"/>
                      <a:pt x="272" y="11"/>
                      <a:pt x="263" y="11"/>
                    </a:cubicBezTo>
                    <a:cubicBezTo>
                      <a:pt x="263" y="8"/>
                      <a:pt x="264" y="2"/>
                      <a:pt x="260" y="4"/>
                    </a:cubicBezTo>
                    <a:cubicBezTo>
                      <a:pt x="258" y="8"/>
                      <a:pt x="261" y="7"/>
                      <a:pt x="260" y="9"/>
                    </a:cubicBezTo>
                    <a:cubicBezTo>
                      <a:pt x="257" y="10"/>
                      <a:pt x="256" y="12"/>
                      <a:pt x="253" y="6"/>
                    </a:cubicBezTo>
                    <a:cubicBezTo>
                      <a:pt x="251" y="7"/>
                      <a:pt x="252" y="9"/>
                      <a:pt x="250" y="10"/>
                    </a:cubicBezTo>
                    <a:cubicBezTo>
                      <a:pt x="245" y="1"/>
                      <a:pt x="245" y="12"/>
                      <a:pt x="243" y="10"/>
                    </a:cubicBezTo>
                    <a:cubicBezTo>
                      <a:pt x="238" y="7"/>
                      <a:pt x="247" y="6"/>
                      <a:pt x="242" y="3"/>
                    </a:cubicBezTo>
                    <a:cubicBezTo>
                      <a:pt x="237" y="7"/>
                      <a:pt x="240" y="10"/>
                      <a:pt x="234" y="11"/>
                    </a:cubicBezTo>
                    <a:cubicBezTo>
                      <a:pt x="234" y="8"/>
                      <a:pt x="232" y="6"/>
                      <a:pt x="230" y="6"/>
                    </a:cubicBezTo>
                    <a:cubicBezTo>
                      <a:pt x="229" y="8"/>
                      <a:pt x="227" y="11"/>
                      <a:pt x="226" y="5"/>
                    </a:cubicBezTo>
                    <a:cubicBezTo>
                      <a:pt x="220" y="7"/>
                      <a:pt x="230" y="10"/>
                      <a:pt x="224" y="12"/>
                    </a:cubicBezTo>
                    <a:cubicBezTo>
                      <a:pt x="223" y="11"/>
                      <a:pt x="222" y="10"/>
                      <a:pt x="220" y="10"/>
                    </a:cubicBezTo>
                    <a:cubicBezTo>
                      <a:pt x="223" y="8"/>
                      <a:pt x="223" y="6"/>
                      <a:pt x="221" y="4"/>
                    </a:cubicBezTo>
                    <a:cubicBezTo>
                      <a:pt x="214" y="5"/>
                      <a:pt x="221" y="17"/>
                      <a:pt x="213" y="12"/>
                    </a:cubicBezTo>
                    <a:cubicBezTo>
                      <a:pt x="219" y="11"/>
                      <a:pt x="214" y="9"/>
                      <a:pt x="216" y="4"/>
                    </a:cubicBezTo>
                    <a:cubicBezTo>
                      <a:pt x="212" y="5"/>
                      <a:pt x="207" y="9"/>
                      <a:pt x="205" y="13"/>
                    </a:cubicBezTo>
                    <a:cubicBezTo>
                      <a:pt x="202" y="10"/>
                      <a:pt x="204" y="7"/>
                      <a:pt x="201" y="5"/>
                    </a:cubicBezTo>
                    <a:cubicBezTo>
                      <a:pt x="194" y="9"/>
                      <a:pt x="192" y="14"/>
                      <a:pt x="188" y="12"/>
                    </a:cubicBezTo>
                    <a:cubicBezTo>
                      <a:pt x="191" y="10"/>
                      <a:pt x="183" y="7"/>
                      <a:pt x="188" y="6"/>
                    </a:cubicBezTo>
                    <a:cubicBezTo>
                      <a:pt x="189" y="7"/>
                      <a:pt x="188" y="8"/>
                      <a:pt x="190" y="10"/>
                    </a:cubicBezTo>
                    <a:cubicBezTo>
                      <a:pt x="197" y="2"/>
                      <a:pt x="183" y="7"/>
                      <a:pt x="179" y="4"/>
                    </a:cubicBezTo>
                    <a:cubicBezTo>
                      <a:pt x="174" y="7"/>
                      <a:pt x="174" y="12"/>
                      <a:pt x="169" y="8"/>
                    </a:cubicBezTo>
                    <a:cubicBezTo>
                      <a:pt x="169" y="4"/>
                      <a:pt x="176" y="9"/>
                      <a:pt x="175" y="2"/>
                    </a:cubicBezTo>
                    <a:cubicBezTo>
                      <a:pt x="167" y="6"/>
                      <a:pt x="150" y="5"/>
                      <a:pt x="152" y="18"/>
                    </a:cubicBezTo>
                    <a:cubicBezTo>
                      <a:pt x="155" y="14"/>
                      <a:pt x="157" y="17"/>
                      <a:pt x="160" y="17"/>
                    </a:cubicBezTo>
                    <a:cubicBezTo>
                      <a:pt x="165" y="15"/>
                      <a:pt x="162" y="12"/>
                      <a:pt x="166" y="9"/>
                    </a:cubicBezTo>
                    <a:cubicBezTo>
                      <a:pt x="170" y="13"/>
                      <a:pt x="167" y="16"/>
                      <a:pt x="164" y="19"/>
                    </a:cubicBezTo>
                    <a:cubicBezTo>
                      <a:pt x="159" y="19"/>
                      <a:pt x="153" y="20"/>
                      <a:pt x="148" y="23"/>
                    </a:cubicBezTo>
                    <a:cubicBezTo>
                      <a:pt x="147" y="22"/>
                      <a:pt x="147" y="22"/>
                      <a:pt x="146" y="21"/>
                    </a:cubicBezTo>
                    <a:cubicBezTo>
                      <a:pt x="156" y="14"/>
                      <a:pt x="144" y="12"/>
                      <a:pt x="152" y="7"/>
                    </a:cubicBezTo>
                    <a:cubicBezTo>
                      <a:pt x="146" y="7"/>
                      <a:pt x="146" y="11"/>
                      <a:pt x="140" y="13"/>
                    </a:cubicBezTo>
                    <a:cubicBezTo>
                      <a:pt x="138" y="17"/>
                      <a:pt x="144" y="15"/>
                      <a:pt x="142" y="18"/>
                    </a:cubicBezTo>
                    <a:cubicBezTo>
                      <a:pt x="136" y="18"/>
                      <a:pt x="138" y="21"/>
                      <a:pt x="133" y="25"/>
                    </a:cubicBezTo>
                    <a:cubicBezTo>
                      <a:pt x="131" y="19"/>
                      <a:pt x="127" y="30"/>
                      <a:pt x="125" y="26"/>
                    </a:cubicBezTo>
                    <a:cubicBezTo>
                      <a:pt x="123" y="22"/>
                      <a:pt x="130" y="20"/>
                      <a:pt x="129" y="16"/>
                    </a:cubicBezTo>
                    <a:cubicBezTo>
                      <a:pt x="139" y="21"/>
                      <a:pt x="139" y="4"/>
                      <a:pt x="149" y="6"/>
                    </a:cubicBezTo>
                    <a:cubicBezTo>
                      <a:pt x="143" y="3"/>
                      <a:pt x="136" y="7"/>
                      <a:pt x="130" y="5"/>
                    </a:cubicBezTo>
                    <a:cubicBezTo>
                      <a:pt x="129" y="8"/>
                      <a:pt x="127" y="12"/>
                      <a:pt x="127" y="16"/>
                    </a:cubicBezTo>
                    <a:cubicBezTo>
                      <a:pt x="125" y="14"/>
                      <a:pt x="123" y="14"/>
                      <a:pt x="121" y="15"/>
                    </a:cubicBezTo>
                    <a:cubicBezTo>
                      <a:pt x="119" y="19"/>
                      <a:pt x="128" y="17"/>
                      <a:pt x="126" y="20"/>
                    </a:cubicBezTo>
                    <a:cubicBezTo>
                      <a:pt x="115" y="20"/>
                      <a:pt x="116" y="24"/>
                      <a:pt x="111" y="27"/>
                    </a:cubicBezTo>
                    <a:cubicBezTo>
                      <a:pt x="111" y="22"/>
                      <a:pt x="111" y="17"/>
                      <a:pt x="114" y="13"/>
                    </a:cubicBezTo>
                    <a:cubicBezTo>
                      <a:pt x="118" y="16"/>
                      <a:pt x="116" y="18"/>
                      <a:pt x="119" y="21"/>
                    </a:cubicBezTo>
                    <a:cubicBezTo>
                      <a:pt x="120" y="15"/>
                      <a:pt x="122" y="9"/>
                      <a:pt x="126" y="4"/>
                    </a:cubicBezTo>
                    <a:cubicBezTo>
                      <a:pt x="124" y="1"/>
                      <a:pt x="109" y="1"/>
                      <a:pt x="114" y="8"/>
                    </a:cubicBezTo>
                    <a:cubicBezTo>
                      <a:pt x="114" y="10"/>
                      <a:pt x="109" y="12"/>
                      <a:pt x="106" y="12"/>
                    </a:cubicBezTo>
                    <a:cubicBezTo>
                      <a:pt x="103" y="10"/>
                      <a:pt x="112" y="9"/>
                      <a:pt x="109" y="6"/>
                    </a:cubicBezTo>
                    <a:cubicBezTo>
                      <a:pt x="104" y="8"/>
                      <a:pt x="106" y="3"/>
                      <a:pt x="107" y="1"/>
                    </a:cubicBezTo>
                    <a:cubicBezTo>
                      <a:pt x="103" y="6"/>
                      <a:pt x="93" y="13"/>
                      <a:pt x="86" y="16"/>
                    </a:cubicBezTo>
                    <a:cubicBezTo>
                      <a:pt x="87" y="14"/>
                      <a:pt x="85" y="13"/>
                      <a:pt x="86" y="12"/>
                    </a:cubicBezTo>
                    <a:cubicBezTo>
                      <a:pt x="90" y="7"/>
                      <a:pt x="103" y="8"/>
                      <a:pt x="99" y="0"/>
                    </a:cubicBezTo>
                    <a:cubicBezTo>
                      <a:pt x="94" y="2"/>
                      <a:pt x="96" y="5"/>
                      <a:pt x="92" y="7"/>
                    </a:cubicBezTo>
                    <a:cubicBezTo>
                      <a:pt x="86" y="7"/>
                      <a:pt x="91" y="4"/>
                      <a:pt x="89" y="1"/>
                    </a:cubicBezTo>
                    <a:cubicBezTo>
                      <a:pt x="80" y="5"/>
                      <a:pt x="88" y="11"/>
                      <a:pt x="82" y="15"/>
                    </a:cubicBezTo>
                    <a:cubicBezTo>
                      <a:pt x="78" y="10"/>
                      <a:pt x="73" y="16"/>
                      <a:pt x="70" y="10"/>
                    </a:cubicBezTo>
                    <a:cubicBezTo>
                      <a:pt x="68" y="13"/>
                      <a:pt x="69" y="17"/>
                      <a:pt x="64" y="20"/>
                    </a:cubicBezTo>
                    <a:cubicBezTo>
                      <a:pt x="57" y="12"/>
                      <a:pt x="58" y="16"/>
                      <a:pt x="51" y="12"/>
                    </a:cubicBezTo>
                    <a:cubicBezTo>
                      <a:pt x="52" y="17"/>
                      <a:pt x="49" y="18"/>
                      <a:pt x="44" y="21"/>
                    </a:cubicBezTo>
                    <a:cubicBezTo>
                      <a:pt x="50" y="29"/>
                      <a:pt x="44" y="36"/>
                      <a:pt x="35" y="43"/>
                    </a:cubicBezTo>
                    <a:cubicBezTo>
                      <a:pt x="29" y="38"/>
                      <a:pt x="22" y="43"/>
                      <a:pt x="18" y="49"/>
                    </a:cubicBezTo>
                    <a:cubicBezTo>
                      <a:pt x="13" y="48"/>
                      <a:pt x="18" y="44"/>
                      <a:pt x="12" y="42"/>
                    </a:cubicBezTo>
                    <a:cubicBezTo>
                      <a:pt x="11" y="46"/>
                      <a:pt x="16" y="67"/>
                      <a:pt x="8" y="58"/>
                    </a:cubicBezTo>
                    <a:cubicBezTo>
                      <a:pt x="7" y="60"/>
                      <a:pt x="0" y="62"/>
                      <a:pt x="5" y="64"/>
                    </a:cubicBezTo>
                    <a:cubicBezTo>
                      <a:pt x="9" y="64"/>
                      <a:pt x="13" y="63"/>
                      <a:pt x="17" y="64"/>
                    </a:cubicBezTo>
                    <a:cubicBezTo>
                      <a:pt x="18" y="60"/>
                      <a:pt x="17" y="56"/>
                      <a:pt x="20" y="52"/>
                    </a:cubicBezTo>
                    <a:cubicBezTo>
                      <a:pt x="22" y="53"/>
                      <a:pt x="24" y="53"/>
                      <a:pt x="25" y="56"/>
                    </a:cubicBezTo>
                    <a:cubicBezTo>
                      <a:pt x="27" y="51"/>
                      <a:pt x="30" y="52"/>
                      <a:pt x="34" y="51"/>
                    </a:cubicBezTo>
                    <a:cubicBezTo>
                      <a:pt x="32" y="48"/>
                      <a:pt x="30" y="49"/>
                      <a:pt x="29" y="47"/>
                    </a:cubicBezTo>
                    <a:cubicBezTo>
                      <a:pt x="35" y="41"/>
                      <a:pt x="36" y="47"/>
                      <a:pt x="40" y="40"/>
                    </a:cubicBezTo>
                    <a:cubicBezTo>
                      <a:pt x="43" y="44"/>
                      <a:pt x="49" y="46"/>
                      <a:pt x="56" y="46"/>
                    </a:cubicBezTo>
                    <a:cubicBezTo>
                      <a:pt x="46" y="53"/>
                      <a:pt x="60" y="57"/>
                      <a:pt x="51" y="64"/>
                    </a:cubicBezTo>
                    <a:cubicBezTo>
                      <a:pt x="57" y="73"/>
                      <a:pt x="65" y="66"/>
                      <a:pt x="71" y="69"/>
                    </a:cubicBezTo>
                    <a:cubicBezTo>
                      <a:pt x="69" y="66"/>
                      <a:pt x="67" y="67"/>
                      <a:pt x="65" y="63"/>
                    </a:cubicBezTo>
                    <a:cubicBezTo>
                      <a:pt x="66" y="61"/>
                      <a:pt x="66" y="59"/>
                      <a:pt x="68" y="58"/>
                    </a:cubicBezTo>
                    <a:cubicBezTo>
                      <a:pt x="70" y="60"/>
                      <a:pt x="69" y="62"/>
                      <a:pt x="71" y="63"/>
                    </a:cubicBezTo>
                    <a:cubicBezTo>
                      <a:pt x="72" y="64"/>
                      <a:pt x="78" y="62"/>
                      <a:pt x="76" y="59"/>
                    </a:cubicBezTo>
                    <a:cubicBezTo>
                      <a:pt x="75" y="59"/>
                      <a:pt x="81" y="47"/>
                      <a:pt x="86" y="46"/>
                    </a:cubicBezTo>
                    <a:cubicBezTo>
                      <a:pt x="84" y="48"/>
                      <a:pt x="83" y="50"/>
                      <a:pt x="83" y="52"/>
                    </a:cubicBezTo>
                    <a:cubicBezTo>
                      <a:pt x="86" y="51"/>
                      <a:pt x="92" y="50"/>
                      <a:pt x="91" y="55"/>
                    </a:cubicBezTo>
                    <a:cubicBezTo>
                      <a:pt x="94" y="52"/>
                      <a:pt x="98" y="50"/>
                      <a:pt x="101" y="51"/>
                    </a:cubicBezTo>
                    <a:cubicBezTo>
                      <a:pt x="101" y="52"/>
                      <a:pt x="102" y="53"/>
                      <a:pt x="101" y="54"/>
                    </a:cubicBezTo>
                    <a:cubicBezTo>
                      <a:pt x="96" y="55"/>
                      <a:pt x="91" y="54"/>
                      <a:pt x="85" y="59"/>
                    </a:cubicBezTo>
                    <a:cubicBezTo>
                      <a:pt x="85" y="58"/>
                      <a:pt x="85" y="53"/>
                      <a:pt x="82" y="55"/>
                    </a:cubicBezTo>
                    <a:cubicBezTo>
                      <a:pt x="85" y="62"/>
                      <a:pt x="73" y="61"/>
                      <a:pt x="75" y="69"/>
                    </a:cubicBezTo>
                    <a:cubicBezTo>
                      <a:pt x="79" y="65"/>
                      <a:pt x="82" y="74"/>
                      <a:pt x="86" y="69"/>
                    </a:cubicBezTo>
                    <a:cubicBezTo>
                      <a:pt x="90" y="67"/>
                      <a:pt x="84" y="64"/>
                      <a:pt x="86" y="62"/>
                    </a:cubicBezTo>
                    <a:cubicBezTo>
                      <a:pt x="88" y="61"/>
                      <a:pt x="89" y="60"/>
                      <a:pt x="90" y="61"/>
                    </a:cubicBezTo>
                    <a:cubicBezTo>
                      <a:pt x="93" y="63"/>
                      <a:pt x="88" y="65"/>
                      <a:pt x="90" y="67"/>
                    </a:cubicBezTo>
                    <a:cubicBezTo>
                      <a:pt x="92" y="66"/>
                      <a:pt x="93" y="70"/>
                      <a:pt x="96" y="65"/>
                    </a:cubicBezTo>
                    <a:cubicBezTo>
                      <a:pt x="94" y="64"/>
                      <a:pt x="93" y="62"/>
                      <a:pt x="91" y="60"/>
                    </a:cubicBezTo>
                    <a:cubicBezTo>
                      <a:pt x="93" y="59"/>
                      <a:pt x="93" y="57"/>
                      <a:pt x="94" y="56"/>
                    </a:cubicBezTo>
                    <a:cubicBezTo>
                      <a:pt x="96" y="62"/>
                      <a:pt x="99" y="56"/>
                      <a:pt x="101" y="60"/>
                    </a:cubicBezTo>
                    <a:cubicBezTo>
                      <a:pt x="98" y="64"/>
                      <a:pt x="97" y="57"/>
                      <a:pt x="94" y="61"/>
                    </a:cubicBezTo>
                    <a:cubicBezTo>
                      <a:pt x="100" y="64"/>
                      <a:pt x="97" y="67"/>
                      <a:pt x="98" y="71"/>
                    </a:cubicBezTo>
                    <a:cubicBezTo>
                      <a:pt x="105" y="68"/>
                      <a:pt x="100" y="63"/>
                      <a:pt x="104" y="59"/>
                    </a:cubicBezTo>
                    <a:cubicBezTo>
                      <a:pt x="107" y="57"/>
                      <a:pt x="109" y="64"/>
                      <a:pt x="112" y="63"/>
                    </a:cubicBezTo>
                    <a:cubicBezTo>
                      <a:pt x="114" y="59"/>
                      <a:pt x="118" y="57"/>
                      <a:pt x="112" y="54"/>
                    </a:cubicBezTo>
                    <a:cubicBezTo>
                      <a:pt x="115" y="51"/>
                      <a:pt x="120" y="47"/>
                      <a:pt x="124" y="49"/>
                    </a:cubicBezTo>
                    <a:cubicBezTo>
                      <a:pt x="117" y="54"/>
                      <a:pt x="118" y="60"/>
                      <a:pt x="114" y="66"/>
                    </a:cubicBezTo>
                    <a:cubicBezTo>
                      <a:pt x="111" y="60"/>
                      <a:pt x="96" y="73"/>
                      <a:pt x="104" y="74"/>
                    </a:cubicBezTo>
                    <a:cubicBezTo>
                      <a:pt x="103" y="70"/>
                      <a:pt x="109" y="75"/>
                      <a:pt x="112" y="69"/>
                    </a:cubicBezTo>
                    <a:cubicBezTo>
                      <a:pt x="115" y="75"/>
                      <a:pt x="123" y="71"/>
                      <a:pt x="131" y="76"/>
                    </a:cubicBezTo>
                    <a:cubicBezTo>
                      <a:pt x="136" y="74"/>
                      <a:pt x="133" y="71"/>
                      <a:pt x="134" y="68"/>
                    </a:cubicBezTo>
                    <a:cubicBezTo>
                      <a:pt x="136" y="69"/>
                      <a:pt x="138" y="65"/>
                      <a:pt x="140" y="69"/>
                    </a:cubicBezTo>
                    <a:cubicBezTo>
                      <a:pt x="143" y="65"/>
                      <a:pt x="143" y="65"/>
                      <a:pt x="147" y="64"/>
                    </a:cubicBezTo>
                    <a:cubicBezTo>
                      <a:pt x="145" y="58"/>
                      <a:pt x="142" y="67"/>
                      <a:pt x="140" y="64"/>
                    </a:cubicBezTo>
                    <a:cubicBezTo>
                      <a:pt x="137" y="61"/>
                      <a:pt x="137" y="59"/>
                      <a:pt x="138" y="57"/>
                    </a:cubicBezTo>
                    <a:cubicBezTo>
                      <a:pt x="142" y="56"/>
                      <a:pt x="145" y="61"/>
                      <a:pt x="150" y="56"/>
                    </a:cubicBezTo>
                    <a:cubicBezTo>
                      <a:pt x="146" y="52"/>
                      <a:pt x="148" y="49"/>
                      <a:pt x="151" y="46"/>
                    </a:cubicBezTo>
                    <a:cubicBezTo>
                      <a:pt x="154" y="49"/>
                      <a:pt x="157" y="43"/>
                      <a:pt x="160" y="44"/>
                    </a:cubicBezTo>
                    <a:cubicBezTo>
                      <a:pt x="161" y="45"/>
                      <a:pt x="160" y="47"/>
                      <a:pt x="160" y="48"/>
                    </a:cubicBezTo>
                    <a:cubicBezTo>
                      <a:pt x="157" y="52"/>
                      <a:pt x="154" y="50"/>
                      <a:pt x="151" y="51"/>
                    </a:cubicBezTo>
                    <a:cubicBezTo>
                      <a:pt x="154" y="59"/>
                      <a:pt x="144" y="65"/>
                      <a:pt x="147" y="73"/>
                    </a:cubicBezTo>
                    <a:cubicBezTo>
                      <a:pt x="143" y="73"/>
                      <a:pt x="140" y="68"/>
                      <a:pt x="136" y="72"/>
                    </a:cubicBezTo>
                    <a:cubicBezTo>
                      <a:pt x="140" y="79"/>
                      <a:pt x="149" y="71"/>
                      <a:pt x="150" y="77"/>
                    </a:cubicBezTo>
                    <a:cubicBezTo>
                      <a:pt x="157" y="75"/>
                      <a:pt x="157" y="70"/>
                      <a:pt x="162" y="64"/>
                    </a:cubicBezTo>
                    <a:cubicBezTo>
                      <a:pt x="163" y="66"/>
                      <a:pt x="165" y="65"/>
                      <a:pt x="166" y="67"/>
                    </a:cubicBezTo>
                    <a:cubicBezTo>
                      <a:pt x="165" y="71"/>
                      <a:pt x="161" y="69"/>
                      <a:pt x="161" y="72"/>
                    </a:cubicBezTo>
                    <a:cubicBezTo>
                      <a:pt x="163" y="76"/>
                      <a:pt x="166" y="72"/>
                      <a:pt x="169" y="75"/>
                    </a:cubicBezTo>
                    <a:cubicBezTo>
                      <a:pt x="175" y="71"/>
                      <a:pt x="166" y="64"/>
                      <a:pt x="167" y="62"/>
                    </a:cubicBezTo>
                    <a:cubicBezTo>
                      <a:pt x="169" y="61"/>
                      <a:pt x="170" y="62"/>
                      <a:pt x="171" y="63"/>
                    </a:cubicBezTo>
                    <a:cubicBezTo>
                      <a:pt x="173" y="68"/>
                      <a:pt x="172" y="72"/>
                      <a:pt x="177" y="76"/>
                    </a:cubicBezTo>
                    <a:cubicBezTo>
                      <a:pt x="180" y="76"/>
                      <a:pt x="182" y="72"/>
                      <a:pt x="184" y="78"/>
                    </a:cubicBezTo>
                    <a:cubicBezTo>
                      <a:pt x="187" y="73"/>
                      <a:pt x="190" y="78"/>
                      <a:pt x="189" y="81"/>
                    </a:cubicBezTo>
                    <a:cubicBezTo>
                      <a:pt x="195" y="71"/>
                      <a:pt x="202" y="78"/>
                      <a:pt x="204" y="70"/>
                    </a:cubicBezTo>
                    <a:cubicBezTo>
                      <a:pt x="202" y="67"/>
                      <a:pt x="200" y="69"/>
                      <a:pt x="198" y="65"/>
                    </a:cubicBezTo>
                    <a:cubicBezTo>
                      <a:pt x="204" y="64"/>
                      <a:pt x="201" y="62"/>
                      <a:pt x="204" y="58"/>
                    </a:cubicBezTo>
                    <a:cubicBezTo>
                      <a:pt x="204" y="64"/>
                      <a:pt x="210" y="59"/>
                      <a:pt x="213" y="61"/>
                    </a:cubicBezTo>
                    <a:cubicBezTo>
                      <a:pt x="213" y="64"/>
                      <a:pt x="208" y="64"/>
                      <a:pt x="205" y="64"/>
                    </a:cubicBezTo>
                    <a:cubicBezTo>
                      <a:pt x="207" y="69"/>
                      <a:pt x="203" y="73"/>
                      <a:pt x="203" y="78"/>
                    </a:cubicBezTo>
                    <a:cubicBezTo>
                      <a:pt x="209" y="73"/>
                      <a:pt x="209" y="80"/>
                      <a:pt x="215" y="79"/>
                    </a:cubicBezTo>
                    <a:cubicBezTo>
                      <a:pt x="216" y="75"/>
                      <a:pt x="211" y="77"/>
                      <a:pt x="213" y="75"/>
                    </a:cubicBezTo>
                    <a:cubicBezTo>
                      <a:pt x="216" y="77"/>
                      <a:pt x="219" y="75"/>
                      <a:pt x="221" y="76"/>
                    </a:cubicBezTo>
                    <a:cubicBezTo>
                      <a:pt x="223" y="77"/>
                      <a:pt x="220" y="78"/>
                      <a:pt x="221" y="80"/>
                    </a:cubicBezTo>
                    <a:cubicBezTo>
                      <a:pt x="225" y="82"/>
                      <a:pt x="228" y="76"/>
                      <a:pt x="229" y="77"/>
                    </a:cubicBezTo>
                    <a:cubicBezTo>
                      <a:pt x="229" y="82"/>
                      <a:pt x="244" y="78"/>
                      <a:pt x="244" y="84"/>
                    </a:cubicBezTo>
                    <a:cubicBezTo>
                      <a:pt x="249" y="80"/>
                      <a:pt x="255" y="79"/>
                      <a:pt x="259" y="82"/>
                    </a:cubicBezTo>
                    <a:cubicBezTo>
                      <a:pt x="263" y="79"/>
                      <a:pt x="269" y="76"/>
                      <a:pt x="268" y="72"/>
                    </a:cubicBezTo>
                    <a:cubicBezTo>
                      <a:pt x="268" y="73"/>
                      <a:pt x="269" y="73"/>
                      <a:pt x="270" y="73"/>
                    </a:cubicBezTo>
                    <a:cubicBezTo>
                      <a:pt x="266" y="77"/>
                      <a:pt x="272" y="82"/>
                      <a:pt x="274" y="83"/>
                    </a:cubicBezTo>
                    <a:cubicBezTo>
                      <a:pt x="274" y="79"/>
                      <a:pt x="284" y="87"/>
                      <a:pt x="284" y="79"/>
                    </a:cubicBezTo>
                    <a:cubicBezTo>
                      <a:pt x="289" y="84"/>
                      <a:pt x="296" y="83"/>
                      <a:pt x="302" y="82"/>
                    </a:cubicBezTo>
                    <a:cubicBezTo>
                      <a:pt x="300" y="78"/>
                      <a:pt x="296" y="79"/>
                      <a:pt x="299" y="75"/>
                    </a:cubicBezTo>
                    <a:cubicBezTo>
                      <a:pt x="298" y="81"/>
                      <a:pt x="304" y="77"/>
                      <a:pt x="306" y="77"/>
                    </a:cubicBezTo>
                    <a:cubicBezTo>
                      <a:pt x="303" y="84"/>
                      <a:pt x="321" y="74"/>
                      <a:pt x="318" y="84"/>
                    </a:cubicBezTo>
                    <a:cubicBezTo>
                      <a:pt x="314" y="77"/>
                      <a:pt x="310" y="84"/>
                      <a:pt x="305" y="83"/>
                    </a:cubicBezTo>
                    <a:cubicBezTo>
                      <a:pt x="305" y="84"/>
                      <a:pt x="306" y="84"/>
                      <a:pt x="305" y="85"/>
                    </a:cubicBezTo>
                    <a:cubicBezTo>
                      <a:pt x="305" y="86"/>
                      <a:pt x="305" y="87"/>
                      <a:pt x="305" y="88"/>
                    </a:cubicBezTo>
                    <a:cubicBezTo>
                      <a:pt x="312" y="84"/>
                      <a:pt x="317" y="85"/>
                      <a:pt x="327" y="86"/>
                    </a:cubicBezTo>
                    <a:cubicBezTo>
                      <a:pt x="337" y="86"/>
                      <a:pt x="354" y="90"/>
                      <a:pt x="362" y="87"/>
                    </a:cubicBezTo>
                    <a:cubicBezTo>
                      <a:pt x="364" y="86"/>
                      <a:pt x="364" y="86"/>
                      <a:pt x="364" y="85"/>
                    </a:cubicBezTo>
                    <a:cubicBezTo>
                      <a:pt x="363" y="84"/>
                      <a:pt x="364" y="84"/>
                      <a:pt x="364" y="85"/>
                    </a:cubicBezTo>
                    <a:cubicBezTo>
                      <a:pt x="364" y="85"/>
                      <a:pt x="365" y="86"/>
                      <a:pt x="365" y="86"/>
                    </a:cubicBezTo>
                    <a:cubicBezTo>
                      <a:pt x="372" y="93"/>
                      <a:pt x="389" y="81"/>
                      <a:pt x="387" y="91"/>
                    </a:cubicBezTo>
                    <a:cubicBezTo>
                      <a:pt x="387" y="87"/>
                      <a:pt x="400" y="85"/>
                      <a:pt x="399" y="90"/>
                    </a:cubicBezTo>
                    <a:cubicBezTo>
                      <a:pt x="413" y="85"/>
                      <a:pt x="426" y="87"/>
                      <a:pt x="439" y="90"/>
                    </a:cubicBezTo>
                    <a:cubicBezTo>
                      <a:pt x="448" y="88"/>
                      <a:pt x="461" y="85"/>
                      <a:pt x="465" y="91"/>
                    </a:cubicBezTo>
                    <a:cubicBezTo>
                      <a:pt x="464" y="90"/>
                      <a:pt x="465" y="89"/>
                      <a:pt x="466" y="87"/>
                    </a:cubicBezTo>
                    <a:cubicBezTo>
                      <a:pt x="481" y="89"/>
                      <a:pt x="505" y="89"/>
                      <a:pt x="524" y="92"/>
                    </a:cubicBezTo>
                    <a:cubicBezTo>
                      <a:pt x="539" y="86"/>
                      <a:pt x="551" y="95"/>
                      <a:pt x="566" y="89"/>
                    </a:cubicBezTo>
                    <a:cubicBezTo>
                      <a:pt x="569" y="91"/>
                      <a:pt x="572" y="89"/>
                      <a:pt x="575" y="93"/>
                    </a:cubicBezTo>
                    <a:cubicBezTo>
                      <a:pt x="588" y="85"/>
                      <a:pt x="600" y="94"/>
                      <a:pt x="614" y="87"/>
                    </a:cubicBezTo>
                    <a:cubicBezTo>
                      <a:pt x="615" y="88"/>
                      <a:pt x="616" y="90"/>
                      <a:pt x="616" y="91"/>
                    </a:cubicBezTo>
                    <a:cubicBezTo>
                      <a:pt x="625" y="89"/>
                      <a:pt x="634" y="85"/>
                      <a:pt x="641" y="86"/>
                    </a:cubicBezTo>
                    <a:cubicBezTo>
                      <a:pt x="643" y="86"/>
                      <a:pt x="646" y="89"/>
                      <a:pt x="648" y="89"/>
                    </a:cubicBezTo>
                    <a:cubicBezTo>
                      <a:pt x="652" y="89"/>
                      <a:pt x="655" y="84"/>
                      <a:pt x="659" y="85"/>
                    </a:cubicBezTo>
                    <a:cubicBezTo>
                      <a:pt x="661" y="85"/>
                      <a:pt x="662" y="88"/>
                      <a:pt x="665" y="87"/>
                    </a:cubicBezTo>
                    <a:cubicBezTo>
                      <a:pt x="669" y="87"/>
                      <a:pt x="669" y="86"/>
                      <a:pt x="675" y="85"/>
                    </a:cubicBezTo>
                    <a:cubicBezTo>
                      <a:pt x="687" y="81"/>
                      <a:pt x="703" y="89"/>
                      <a:pt x="708" y="79"/>
                    </a:cubicBezTo>
                    <a:cubicBezTo>
                      <a:pt x="708" y="81"/>
                      <a:pt x="709" y="82"/>
                      <a:pt x="712" y="83"/>
                    </a:cubicBezTo>
                    <a:cubicBezTo>
                      <a:pt x="715" y="79"/>
                      <a:pt x="717" y="79"/>
                      <a:pt x="721" y="74"/>
                    </a:cubicBezTo>
                    <a:cubicBezTo>
                      <a:pt x="722" y="77"/>
                      <a:pt x="720" y="79"/>
                      <a:pt x="721" y="81"/>
                    </a:cubicBezTo>
                    <a:cubicBezTo>
                      <a:pt x="728" y="77"/>
                      <a:pt x="735" y="72"/>
                      <a:pt x="736" y="64"/>
                    </a:cubicBezTo>
                    <a:cubicBezTo>
                      <a:pt x="742" y="66"/>
                      <a:pt x="744" y="59"/>
                      <a:pt x="748" y="58"/>
                    </a:cubicBezTo>
                    <a:cubicBezTo>
                      <a:pt x="745" y="56"/>
                      <a:pt x="748" y="50"/>
                      <a:pt x="743" y="51"/>
                    </a:cubicBezTo>
                    <a:cubicBezTo>
                      <a:pt x="742" y="55"/>
                      <a:pt x="745" y="56"/>
                      <a:pt x="744" y="58"/>
                    </a:cubicBezTo>
                    <a:cubicBezTo>
                      <a:pt x="740" y="59"/>
                      <a:pt x="732" y="63"/>
                      <a:pt x="732" y="56"/>
                    </a:cubicBezTo>
                    <a:cubicBezTo>
                      <a:pt x="731" y="61"/>
                      <a:pt x="726" y="59"/>
                      <a:pt x="726" y="62"/>
                    </a:cubicBezTo>
                    <a:cubicBezTo>
                      <a:pt x="733" y="58"/>
                      <a:pt x="727" y="71"/>
                      <a:pt x="730" y="69"/>
                    </a:cubicBezTo>
                    <a:cubicBezTo>
                      <a:pt x="732" y="68"/>
                      <a:pt x="729" y="62"/>
                      <a:pt x="732" y="65"/>
                    </a:cubicBezTo>
                    <a:cubicBezTo>
                      <a:pt x="733" y="68"/>
                      <a:pt x="731" y="70"/>
                      <a:pt x="728" y="72"/>
                    </a:cubicBezTo>
                    <a:cubicBezTo>
                      <a:pt x="727" y="66"/>
                      <a:pt x="723" y="75"/>
                      <a:pt x="721" y="72"/>
                    </a:cubicBezTo>
                    <a:cubicBezTo>
                      <a:pt x="721" y="71"/>
                      <a:pt x="720" y="70"/>
                      <a:pt x="719" y="70"/>
                    </a:cubicBezTo>
                    <a:cubicBezTo>
                      <a:pt x="726" y="65"/>
                      <a:pt x="720" y="62"/>
                      <a:pt x="725" y="56"/>
                    </a:cubicBezTo>
                    <a:cubicBezTo>
                      <a:pt x="732" y="58"/>
                      <a:pt x="730" y="47"/>
                      <a:pt x="736" y="53"/>
                    </a:cubicBezTo>
                    <a:cubicBezTo>
                      <a:pt x="737" y="50"/>
                      <a:pt x="746" y="41"/>
                      <a:pt x="739" y="40"/>
                    </a:cubicBezTo>
                    <a:cubicBezTo>
                      <a:pt x="741" y="41"/>
                      <a:pt x="734" y="48"/>
                      <a:pt x="733" y="43"/>
                    </a:cubicBezTo>
                    <a:cubicBezTo>
                      <a:pt x="729" y="46"/>
                      <a:pt x="726" y="58"/>
                      <a:pt x="720" y="51"/>
                    </a:cubicBezTo>
                    <a:cubicBezTo>
                      <a:pt x="722" y="47"/>
                      <a:pt x="723" y="47"/>
                      <a:pt x="727" y="47"/>
                    </a:cubicBezTo>
                    <a:cubicBezTo>
                      <a:pt x="723" y="44"/>
                      <a:pt x="729" y="42"/>
                      <a:pt x="728" y="39"/>
                    </a:cubicBezTo>
                    <a:cubicBezTo>
                      <a:pt x="724" y="39"/>
                      <a:pt x="725" y="30"/>
                      <a:pt x="730" y="27"/>
                    </a:cubicBezTo>
                    <a:cubicBezTo>
                      <a:pt x="731" y="29"/>
                      <a:pt x="732" y="30"/>
                      <a:pt x="733" y="32"/>
                    </a:cubicBezTo>
                    <a:cubicBezTo>
                      <a:pt x="734" y="31"/>
                      <a:pt x="735" y="31"/>
                      <a:pt x="736" y="30"/>
                    </a:cubicBezTo>
                    <a:cubicBezTo>
                      <a:pt x="737" y="29"/>
                      <a:pt x="736" y="27"/>
                      <a:pt x="736" y="26"/>
                    </a:cubicBezTo>
                    <a:cubicBezTo>
                      <a:pt x="735" y="27"/>
                      <a:pt x="733" y="28"/>
                      <a:pt x="732" y="26"/>
                    </a:cubicBezTo>
                    <a:cubicBezTo>
                      <a:pt x="734" y="22"/>
                      <a:pt x="738" y="21"/>
                      <a:pt x="736" y="17"/>
                    </a:cubicBezTo>
                    <a:cubicBezTo>
                      <a:pt x="733" y="19"/>
                      <a:pt x="734" y="21"/>
                      <a:pt x="730" y="23"/>
                    </a:cubicBezTo>
                    <a:cubicBezTo>
                      <a:pt x="724" y="22"/>
                      <a:pt x="725" y="19"/>
                      <a:pt x="724" y="13"/>
                    </a:cubicBezTo>
                    <a:cubicBezTo>
                      <a:pt x="728" y="14"/>
                      <a:pt x="731" y="16"/>
                      <a:pt x="735" y="14"/>
                    </a:cubicBezTo>
                    <a:cubicBezTo>
                      <a:pt x="732" y="10"/>
                      <a:pt x="725" y="13"/>
                      <a:pt x="725" y="7"/>
                    </a:cubicBezTo>
                    <a:cubicBezTo>
                      <a:pt x="723" y="9"/>
                      <a:pt x="723" y="10"/>
                      <a:pt x="723" y="11"/>
                    </a:cubicBezTo>
                    <a:cubicBezTo>
                      <a:pt x="715" y="0"/>
                      <a:pt x="704" y="15"/>
                      <a:pt x="697" y="8"/>
                    </a:cubicBezTo>
                    <a:cubicBezTo>
                      <a:pt x="692" y="9"/>
                      <a:pt x="697" y="17"/>
                      <a:pt x="693" y="15"/>
                    </a:cubicBezTo>
                    <a:cubicBezTo>
                      <a:pt x="696" y="11"/>
                      <a:pt x="689" y="17"/>
                      <a:pt x="689" y="12"/>
                    </a:cubicBezTo>
                    <a:cubicBezTo>
                      <a:pt x="692" y="10"/>
                      <a:pt x="695" y="8"/>
                      <a:pt x="693" y="6"/>
                    </a:cubicBezTo>
                    <a:cubicBezTo>
                      <a:pt x="687" y="9"/>
                      <a:pt x="689" y="7"/>
                      <a:pt x="689" y="10"/>
                    </a:cubicBezTo>
                    <a:cubicBezTo>
                      <a:pt x="684" y="9"/>
                      <a:pt x="676" y="11"/>
                      <a:pt x="674" y="13"/>
                    </a:cubicBezTo>
                    <a:cubicBezTo>
                      <a:pt x="672" y="12"/>
                      <a:pt x="672" y="10"/>
                      <a:pt x="672" y="9"/>
                    </a:cubicBezTo>
                    <a:cubicBezTo>
                      <a:pt x="668" y="10"/>
                      <a:pt x="664" y="10"/>
                      <a:pt x="660" y="10"/>
                    </a:cubicBezTo>
                    <a:cubicBezTo>
                      <a:pt x="661" y="11"/>
                      <a:pt x="658" y="13"/>
                      <a:pt x="658" y="15"/>
                    </a:cubicBezTo>
                    <a:cubicBezTo>
                      <a:pt x="658" y="8"/>
                      <a:pt x="656" y="16"/>
                      <a:pt x="654" y="14"/>
                    </a:cubicBezTo>
                    <a:cubicBezTo>
                      <a:pt x="654" y="13"/>
                      <a:pt x="653" y="13"/>
                      <a:pt x="652" y="12"/>
                    </a:cubicBezTo>
                    <a:cubicBezTo>
                      <a:pt x="654" y="11"/>
                      <a:pt x="655" y="12"/>
                      <a:pt x="657" y="10"/>
                    </a:cubicBezTo>
                    <a:cubicBezTo>
                      <a:pt x="653" y="8"/>
                      <a:pt x="643" y="5"/>
                      <a:pt x="644" y="13"/>
                    </a:cubicBezTo>
                    <a:cubicBezTo>
                      <a:pt x="645" y="12"/>
                      <a:pt x="648" y="11"/>
                      <a:pt x="646" y="13"/>
                    </a:cubicBezTo>
                    <a:cubicBezTo>
                      <a:pt x="642" y="15"/>
                      <a:pt x="644" y="12"/>
                      <a:pt x="642" y="9"/>
                    </a:cubicBezTo>
                    <a:cubicBezTo>
                      <a:pt x="638" y="11"/>
                      <a:pt x="631" y="8"/>
                      <a:pt x="630" y="13"/>
                    </a:cubicBezTo>
                    <a:cubicBezTo>
                      <a:pt x="626" y="9"/>
                      <a:pt x="618" y="13"/>
                      <a:pt x="622" y="8"/>
                    </a:cubicBezTo>
                    <a:cubicBezTo>
                      <a:pt x="621" y="9"/>
                      <a:pt x="620" y="8"/>
                      <a:pt x="620" y="7"/>
                    </a:cubicBezTo>
                    <a:cubicBezTo>
                      <a:pt x="617" y="8"/>
                      <a:pt x="619" y="10"/>
                      <a:pt x="618" y="12"/>
                    </a:cubicBezTo>
                    <a:cubicBezTo>
                      <a:pt x="617" y="10"/>
                      <a:pt x="615" y="12"/>
                      <a:pt x="614" y="11"/>
                    </a:cubicBezTo>
                    <a:cubicBezTo>
                      <a:pt x="616" y="10"/>
                      <a:pt x="618" y="8"/>
                      <a:pt x="616" y="6"/>
                    </a:cubicBezTo>
                    <a:cubicBezTo>
                      <a:pt x="611" y="7"/>
                      <a:pt x="607" y="11"/>
                      <a:pt x="600" y="9"/>
                    </a:cubicBezTo>
                    <a:cubicBezTo>
                      <a:pt x="601" y="9"/>
                      <a:pt x="607" y="9"/>
                      <a:pt x="604" y="6"/>
                    </a:cubicBezTo>
                    <a:cubicBezTo>
                      <a:pt x="601" y="6"/>
                      <a:pt x="595" y="6"/>
                      <a:pt x="594" y="11"/>
                    </a:cubicBezTo>
                    <a:cubicBezTo>
                      <a:pt x="589" y="4"/>
                      <a:pt x="584" y="11"/>
                      <a:pt x="580" y="12"/>
                    </a:cubicBezTo>
                    <a:cubicBezTo>
                      <a:pt x="582" y="11"/>
                      <a:pt x="583" y="9"/>
                      <a:pt x="582" y="7"/>
                    </a:cubicBezTo>
                    <a:cubicBezTo>
                      <a:pt x="578" y="12"/>
                      <a:pt x="581" y="4"/>
                      <a:pt x="578" y="7"/>
                    </a:cubicBezTo>
                    <a:cubicBezTo>
                      <a:pt x="576" y="11"/>
                      <a:pt x="574" y="9"/>
                      <a:pt x="571" y="7"/>
                    </a:cubicBezTo>
                    <a:cubicBezTo>
                      <a:pt x="566" y="14"/>
                      <a:pt x="564" y="5"/>
                      <a:pt x="559" y="11"/>
                    </a:cubicBezTo>
                    <a:close/>
                    <a:moveTo>
                      <a:pt x="231" y="32"/>
                    </a:moveTo>
                    <a:cubicBezTo>
                      <a:pt x="227" y="31"/>
                      <a:pt x="230" y="31"/>
                      <a:pt x="227" y="28"/>
                    </a:cubicBezTo>
                    <a:cubicBezTo>
                      <a:pt x="231" y="24"/>
                      <a:pt x="236" y="30"/>
                      <a:pt x="231" y="32"/>
                    </a:cubicBezTo>
                    <a:close/>
                    <a:moveTo>
                      <a:pt x="231" y="21"/>
                    </a:moveTo>
                    <a:cubicBezTo>
                      <a:pt x="230" y="21"/>
                      <a:pt x="222" y="23"/>
                      <a:pt x="227" y="23"/>
                    </a:cubicBezTo>
                    <a:cubicBezTo>
                      <a:pt x="228" y="25"/>
                      <a:pt x="222" y="25"/>
                      <a:pt x="221" y="22"/>
                    </a:cubicBezTo>
                    <a:cubicBezTo>
                      <a:pt x="224" y="23"/>
                      <a:pt x="228" y="16"/>
                      <a:pt x="231" y="21"/>
                    </a:cubicBezTo>
                    <a:close/>
                    <a:moveTo>
                      <a:pt x="201" y="36"/>
                    </a:moveTo>
                    <a:cubicBezTo>
                      <a:pt x="201" y="32"/>
                      <a:pt x="207" y="22"/>
                      <a:pt x="209" y="30"/>
                    </a:cubicBezTo>
                    <a:cubicBezTo>
                      <a:pt x="203" y="27"/>
                      <a:pt x="206" y="33"/>
                      <a:pt x="201" y="36"/>
                    </a:cubicBezTo>
                    <a:close/>
                    <a:moveTo>
                      <a:pt x="211" y="26"/>
                    </a:moveTo>
                    <a:cubicBezTo>
                      <a:pt x="213" y="25"/>
                      <a:pt x="213" y="26"/>
                      <a:pt x="212" y="27"/>
                    </a:cubicBezTo>
                    <a:cubicBezTo>
                      <a:pt x="217" y="29"/>
                      <a:pt x="212" y="22"/>
                      <a:pt x="217" y="23"/>
                    </a:cubicBezTo>
                    <a:cubicBezTo>
                      <a:pt x="216" y="26"/>
                      <a:pt x="217" y="30"/>
                      <a:pt x="213" y="32"/>
                    </a:cubicBezTo>
                    <a:cubicBezTo>
                      <a:pt x="212" y="30"/>
                      <a:pt x="212" y="28"/>
                      <a:pt x="211" y="26"/>
                    </a:cubicBezTo>
                    <a:close/>
                    <a:moveTo>
                      <a:pt x="217" y="16"/>
                    </a:moveTo>
                    <a:cubicBezTo>
                      <a:pt x="216" y="19"/>
                      <a:pt x="217" y="19"/>
                      <a:pt x="219" y="18"/>
                    </a:cubicBezTo>
                    <a:cubicBezTo>
                      <a:pt x="220" y="19"/>
                      <a:pt x="219" y="20"/>
                      <a:pt x="220" y="21"/>
                    </a:cubicBezTo>
                    <a:cubicBezTo>
                      <a:pt x="219" y="21"/>
                      <a:pt x="219" y="22"/>
                      <a:pt x="218" y="23"/>
                    </a:cubicBezTo>
                    <a:cubicBezTo>
                      <a:pt x="216" y="20"/>
                      <a:pt x="215" y="21"/>
                      <a:pt x="213" y="19"/>
                    </a:cubicBezTo>
                    <a:cubicBezTo>
                      <a:pt x="214" y="18"/>
                      <a:pt x="215" y="17"/>
                      <a:pt x="217" y="16"/>
                    </a:cubicBezTo>
                    <a:close/>
                    <a:moveTo>
                      <a:pt x="196" y="25"/>
                    </a:moveTo>
                    <a:cubicBezTo>
                      <a:pt x="193" y="27"/>
                      <a:pt x="196" y="29"/>
                      <a:pt x="195" y="31"/>
                    </a:cubicBezTo>
                    <a:cubicBezTo>
                      <a:pt x="193" y="27"/>
                      <a:pt x="186" y="16"/>
                      <a:pt x="180" y="21"/>
                    </a:cubicBezTo>
                    <a:cubicBezTo>
                      <a:pt x="177" y="18"/>
                      <a:pt x="187" y="17"/>
                      <a:pt x="184" y="14"/>
                    </a:cubicBezTo>
                    <a:cubicBezTo>
                      <a:pt x="187" y="17"/>
                      <a:pt x="191" y="19"/>
                      <a:pt x="196" y="25"/>
                    </a:cubicBezTo>
                    <a:close/>
                    <a:moveTo>
                      <a:pt x="181" y="31"/>
                    </a:moveTo>
                    <a:cubicBezTo>
                      <a:pt x="181" y="30"/>
                      <a:pt x="180" y="28"/>
                      <a:pt x="179" y="26"/>
                    </a:cubicBezTo>
                    <a:cubicBezTo>
                      <a:pt x="180" y="26"/>
                      <a:pt x="182" y="25"/>
                      <a:pt x="184" y="24"/>
                    </a:cubicBezTo>
                    <a:cubicBezTo>
                      <a:pt x="187" y="27"/>
                      <a:pt x="184" y="29"/>
                      <a:pt x="181" y="31"/>
                    </a:cubicBezTo>
                    <a:close/>
                    <a:moveTo>
                      <a:pt x="184" y="11"/>
                    </a:moveTo>
                    <a:cubicBezTo>
                      <a:pt x="181" y="15"/>
                      <a:pt x="179" y="12"/>
                      <a:pt x="177" y="15"/>
                    </a:cubicBezTo>
                    <a:cubicBezTo>
                      <a:pt x="172" y="11"/>
                      <a:pt x="183" y="10"/>
                      <a:pt x="180" y="7"/>
                    </a:cubicBezTo>
                    <a:cubicBezTo>
                      <a:pt x="184" y="5"/>
                      <a:pt x="181" y="10"/>
                      <a:pt x="184" y="11"/>
                    </a:cubicBezTo>
                    <a:close/>
                    <a:moveTo>
                      <a:pt x="88" y="30"/>
                    </a:moveTo>
                    <a:cubicBezTo>
                      <a:pt x="87" y="25"/>
                      <a:pt x="93" y="22"/>
                      <a:pt x="97" y="18"/>
                    </a:cubicBezTo>
                    <a:cubicBezTo>
                      <a:pt x="96" y="17"/>
                      <a:pt x="95" y="16"/>
                      <a:pt x="95" y="16"/>
                    </a:cubicBezTo>
                    <a:cubicBezTo>
                      <a:pt x="101" y="18"/>
                      <a:pt x="102" y="25"/>
                      <a:pt x="88" y="30"/>
                    </a:cubicBezTo>
                    <a:close/>
                    <a:moveTo>
                      <a:pt x="74" y="17"/>
                    </a:moveTo>
                    <a:cubicBezTo>
                      <a:pt x="79" y="24"/>
                      <a:pt x="80" y="13"/>
                      <a:pt x="85" y="18"/>
                    </a:cubicBezTo>
                    <a:cubicBezTo>
                      <a:pt x="87" y="24"/>
                      <a:pt x="81" y="35"/>
                      <a:pt x="85" y="38"/>
                    </a:cubicBezTo>
                    <a:cubicBezTo>
                      <a:pt x="86" y="42"/>
                      <a:pt x="80" y="37"/>
                      <a:pt x="79" y="39"/>
                    </a:cubicBezTo>
                    <a:cubicBezTo>
                      <a:pt x="78" y="34"/>
                      <a:pt x="81" y="30"/>
                      <a:pt x="82" y="25"/>
                    </a:cubicBezTo>
                    <a:cubicBezTo>
                      <a:pt x="78" y="21"/>
                      <a:pt x="71" y="28"/>
                      <a:pt x="66" y="23"/>
                    </a:cubicBezTo>
                    <a:cubicBezTo>
                      <a:pt x="69" y="21"/>
                      <a:pt x="72" y="19"/>
                      <a:pt x="74" y="17"/>
                    </a:cubicBezTo>
                    <a:close/>
                    <a:moveTo>
                      <a:pt x="48" y="23"/>
                    </a:moveTo>
                    <a:cubicBezTo>
                      <a:pt x="52" y="17"/>
                      <a:pt x="55" y="22"/>
                      <a:pt x="59" y="18"/>
                    </a:cubicBezTo>
                    <a:cubicBezTo>
                      <a:pt x="56" y="23"/>
                      <a:pt x="53" y="27"/>
                      <a:pt x="51" y="32"/>
                    </a:cubicBezTo>
                    <a:cubicBezTo>
                      <a:pt x="50" y="29"/>
                      <a:pt x="50" y="26"/>
                      <a:pt x="48" y="23"/>
                    </a:cubicBezTo>
                    <a:close/>
                    <a:moveTo>
                      <a:pt x="54" y="40"/>
                    </a:moveTo>
                    <a:cubicBezTo>
                      <a:pt x="56" y="40"/>
                      <a:pt x="58" y="40"/>
                      <a:pt x="59" y="40"/>
                    </a:cubicBezTo>
                    <a:cubicBezTo>
                      <a:pt x="57" y="51"/>
                      <a:pt x="48" y="41"/>
                      <a:pt x="46" y="36"/>
                    </a:cubicBezTo>
                    <a:cubicBezTo>
                      <a:pt x="55" y="39"/>
                      <a:pt x="57" y="20"/>
                      <a:pt x="66" y="25"/>
                    </a:cubicBezTo>
                    <a:cubicBezTo>
                      <a:pt x="63" y="28"/>
                      <a:pt x="64" y="34"/>
                      <a:pt x="58" y="33"/>
                    </a:cubicBezTo>
                    <a:cubicBezTo>
                      <a:pt x="61" y="36"/>
                      <a:pt x="64" y="37"/>
                      <a:pt x="68" y="35"/>
                    </a:cubicBezTo>
                    <a:cubicBezTo>
                      <a:pt x="71" y="32"/>
                      <a:pt x="65" y="34"/>
                      <a:pt x="65" y="30"/>
                    </a:cubicBezTo>
                    <a:cubicBezTo>
                      <a:pt x="67" y="31"/>
                      <a:pt x="71" y="28"/>
                      <a:pt x="74" y="28"/>
                    </a:cubicBezTo>
                    <a:cubicBezTo>
                      <a:pt x="78" y="32"/>
                      <a:pt x="68" y="34"/>
                      <a:pt x="71" y="38"/>
                    </a:cubicBezTo>
                    <a:cubicBezTo>
                      <a:pt x="66" y="38"/>
                      <a:pt x="57" y="41"/>
                      <a:pt x="56" y="35"/>
                    </a:cubicBezTo>
                    <a:cubicBezTo>
                      <a:pt x="55" y="37"/>
                      <a:pt x="56" y="39"/>
                      <a:pt x="54" y="40"/>
                    </a:cubicBezTo>
                    <a:close/>
                    <a:moveTo>
                      <a:pt x="61" y="55"/>
                    </a:moveTo>
                    <a:cubicBezTo>
                      <a:pt x="59" y="55"/>
                      <a:pt x="57" y="53"/>
                      <a:pt x="56" y="51"/>
                    </a:cubicBezTo>
                    <a:cubicBezTo>
                      <a:pt x="63" y="47"/>
                      <a:pt x="63" y="47"/>
                      <a:pt x="64" y="41"/>
                    </a:cubicBezTo>
                    <a:cubicBezTo>
                      <a:pt x="68" y="42"/>
                      <a:pt x="66" y="45"/>
                      <a:pt x="70" y="48"/>
                    </a:cubicBezTo>
                    <a:cubicBezTo>
                      <a:pt x="72" y="45"/>
                      <a:pt x="71" y="41"/>
                      <a:pt x="76" y="38"/>
                    </a:cubicBezTo>
                    <a:cubicBezTo>
                      <a:pt x="76" y="40"/>
                      <a:pt x="77" y="42"/>
                      <a:pt x="79" y="44"/>
                    </a:cubicBezTo>
                    <a:cubicBezTo>
                      <a:pt x="73" y="47"/>
                      <a:pt x="76" y="52"/>
                      <a:pt x="67" y="56"/>
                    </a:cubicBezTo>
                    <a:cubicBezTo>
                      <a:pt x="65" y="54"/>
                      <a:pt x="66" y="52"/>
                      <a:pt x="64" y="50"/>
                    </a:cubicBezTo>
                    <a:cubicBezTo>
                      <a:pt x="62" y="52"/>
                      <a:pt x="63" y="54"/>
                      <a:pt x="61" y="55"/>
                    </a:cubicBezTo>
                    <a:close/>
                    <a:moveTo>
                      <a:pt x="60" y="68"/>
                    </a:moveTo>
                    <a:cubicBezTo>
                      <a:pt x="56" y="66"/>
                      <a:pt x="58" y="66"/>
                      <a:pt x="55" y="61"/>
                    </a:cubicBezTo>
                    <a:cubicBezTo>
                      <a:pt x="57" y="60"/>
                      <a:pt x="58" y="59"/>
                      <a:pt x="60" y="57"/>
                    </a:cubicBezTo>
                    <a:cubicBezTo>
                      <a:pt x="60" y="59"/>
                      <a:pt x="61" y="62"/>
                      <a:pt x="63" y="60"/>
                    </a:cubicBezTo>
                    <a:cubicBezTo>
                      <a:pt x="61" y="62"/>
                      <a:pt x="62" y="64"/>
                      <a:pt x="60" y="68"/>
                    </a:cubicBezTo>
                    <a:close/>
                    <a:moveTo>
                      <a:pt x="95" y="48"/>
                    </a:moveTo>
                    <a:cubicBezTo>
                      <a:pt x="92" y="46"/>
                      <a:pt x="96" y="44"/>
                      <a:pt x="96" y="42"/>
                    </a:cubicBezTo>
                    <a:cubicBezTo>
                      <a:pt x="91" y="39"/>
                      <a:pt x="92" y="44"/>
                      <a:pt x="88" y="46"/>
                    </a:cubicBezTo>
                    <a:cubicBezTo>
                      <a:pt x="87" y="45"/>
                      <a:pt x="86" y="43"/>
                      <a:pt x="85" y="42"/>
                    </a:cubicBezTo>
                    <a:cubicBezTo>
                      <a:pt x="96" y="36"/>
                      <a:pt x="95" y="29"/>
                      <a:pt x="107" y="20"/>
                    </a:cubicBezTo>
                    <a:cubicBezTo>
                      <a:pt x="111" y="23"/>
                      <a:pt x="104" y="32"/>
                      <a:pt x="100" y="27"/>
                    </a:cubicBezTo>
                    <a:cubicBezTo>
                      <a:pt x="100" y="32"/>
                      <a:pt x="99" y="35"/>
                      <a:pt x="101" y="40"/>
                    </a:cubicBezTo>
                    <a:cubicBezTo>
                      <a:pt x="95" y="42"/>
                      <a:pt x="100" y="46"/>
                      <a:pt x="95" y="48"/>
                    </a:cubicBezTo>
                    <a:close/>
                    <a:moveTo>
                      <a:pt x="104" y="52"/>
                    </a:moveTo>
                    <a:cubicBezTo>
                      <a:pt x="105" y="51"/>
                      <a:pt x="107" y="49"/>
                      <a:pt x="109" y="48"/>
                    </a:cubicBezTo>
                    <a:cubicBezTo>
                      <a:pt x="111" y="50"/>
                      <a:pt x="111" y="51"/>
                      <a:pt x="112" y="53"/>
                    </a:cubicBezTo>
                    <a:cubicBezTo>
                      <a:pt x="109" y="55"/>
                      <a:pt x="106" y="55"/>
                      <a:pt x="104" y="52"/>
                    </a:cubicBezTo>
                    <a:close/>
                    <a:moveTo>
                      <a:pt x="127" y="45"/>
                    </a:moveTo>
                    <a:cubicBezTo>
                      <a:pt x="124" y="42"/>
                      <a:pt x="126" y="39"/>
                      <a:pt x="127" y="36"/>
                    </a:cubicBezTo>
                    <a:cubicBezTo>
                      <a:pt x="124" y="36"/>
                      <a:pt x="121" y="35"/>
                      <a:pt x="119" y="35"/>
                    </a:cubicBezTo>
                    <a:cubicBezTo>
                      <a:pt x="117" y="37"/>
                      <a:pt x="119" y="40"/>
                      <a:pt x="115" y="39"/>
                    </a:cubicBezTo>
                    <a:cubicBezTo>
                      <a:pt x="114" y="38"/>
                      <a:pt x="118" y="36"/>
                      <a:pt x="117" y="35"/>
                    </a:cubicBezTo>
                    <a:cubicBezTo>
                      <a:pt x="116" y="32"/>
                      <a:pt x="113" y="35"/>
                      <a:pt x="112" y="33"/>
                    </a:cubicBezTo>
                    <a:cubicBezTo>
                      <a:pt x="113" y="35"/>
                      <a:pt x="113" y="50"/>
                      <a:pt x="105" y="44"/>
                    </a:cubicBezTo>
                    <a:cubicBezTo>
                      <a:pt x="108" y="43"/>
                      <a:pt x="106" y="40"/>
                      <a:pt x="109" y="39"/>
                    </a:cubicBezTo>
                    <a:cubicBezTo>
                      <a:pt x="107" y="38"/>
                      <a:pt x="105" y="37"/>
                      <a:pt x="103" y="38"/>
                    </a:cubicBezTo>
                    <a:cubicBezTo>
                      <a:pt x="106" y="25"/>
                      <a:pt x="120" y="33"/>
                      <a:pt x="128" y="31"/>
                    </a:cubicBezTo>
                    <a:cubicBezTo>
                      <a:pt x="132" y="36"/>
                      <a:pt x="133" y="41"/>
                      <a:pt x="127" y="45"/>
                    </a:cubicBezTo>
                    <a:close/>
                    <a:moveTo>
                      <a:pt x="132" y="31"/>
                    </a:moveTo>
                    <a:cubicBezTo>
                      <a:pt x="140" y="27"/>
                      <a:pt x="141" y="24"/>
                      <a:pt x="145" y="22"/>
                    </a:cubicBezTo>
                    <a:cubicBezTo>
                      <a:pt x="146" y="25"/>
                      <a:pt x="143" y="34"/>
                      <a:pt x="139" y="30"/>
                    </a:cubicBezTo>
                    <a:cubicBezTo>
                      <a:pt x="134" y="34"/>
                      <a:pt x="139" y="39"/>
                      <a:pt x="136" y="43"/>
                    </a:cubicBezTo>
                    <a:cubicBezTo>
                      <a:pt x="133" y="39"/>
                      <a:pt x="135" y="35"/>
                      <a:pt x="132" y="31"/>
                    </a:cubicBezTo>
                    <a:close/>
                    <a:moveTo>
                      <a:pt x="155" y="26"/>
                    </a:moveTo>
                    <a:cubicBezTo>
                      <a:pt x="161" y="26"/>
                      <a:pt x="164" y="21"/>
                      <a:pt x="171" y="23"/>
                    </a:cubicBezTo>
                    <a:cubicBezTo>
                      <a:pt x="172" y="26"/>
                      <a:pt x="172" y="33"/>
                      <a:pt x="168" y="33"/>
                    </a:cubicBezTo>
                    <a:cubicBezTo>
                      <a:pt x="164" y="30"/>
                      <a:pt x="170" y="28"/>
                      <a:pt x="168" y="26"/>
                    </a:cubicBezTo>
                    <a:cubicBezTo>
                      <a:pt x="167" y="25"/>
                      <a:pt x="166" y="25"/>
                      <a:pt x="165" y="24"/>
                    </a:cubicBezTo>
                    <a:cubicBezTo>
                      <a:pt x="162" y="28"/>
                      <a:pt x="162" y="31"/>
                      <a:pt x="158" y="35"/>
                    </a:cubicBezTo>
                    <a:cubicBezTo>
                      <a:pt x="154" y="31"/>
                      <a:pt x="159" y="29"/>
                      <a:pt x="155" y="26"/>
                    </a:cubicBezTo>
                    <a:close/>
                    <a:moveTo>
                      <a:pt x="149" y="42"/>
                    </a:moveTo>
                    <a:cubicBezTo>
                      <a:pt x="148" y="39"/>
                      <a:pt x="151" y="38"/>
                      <a:pt x="148" y="35"/>
                    </a:cubicBezTo>
                    <a:cubicBezTo>
                      <a:pt x="150" y="34"/>
                      <a:pt x="152" y="35"/>
                      <a:pt x="154" y="33"/>
                    </a:cubicBezTo>
                    <a:cubicBezTo>
                      <a:pt x="157" y="36"/>
                      <a:pt x="153" y="39"/>
                      <a:pt x="149" y="42"/>
                    </a:cubicBezTo>
                    <a:close/>
                    <a:moveTo>
                      <a:pt x="134" y="63"/>
                    </a:moveTo>
                    <a:cubicBezTo>
                      <a:pt x="137" y="68"/>
                      <a:pt x="128" y="66"/>
                      <a:pt x="130" y="70"/>
                    </a:cubicBezTo>
                    <a:cubicBezTo>
                      <a:pt x="126" y="67"/>
                      <a:pt x="126" y="57"/>
                      <a:pt x="127" y="52"/>
                    </a:cubicBezTo>
                    <a:cubicBezTo>
                      <a:pt x="134" y="49"/>
                      <a:pt x="143" y="49"/>
                      <a:pt x="143" y="40"/>
                    </a:cubicBezTo>
                    <a:cubicBezTo>
                      <a:pt x="149" y="41"/>
                      <a:pt x="144" y="47"/>
                      <a:pt x="145" y="50"/>
                    </a:cubicBezTo>
                    <a:cubicBezTo>
                      <a:pt x="138" y="46"/>
                      <a:pt x="123" y="64"/>
                      <a:pt x="134" y="63"/>
                    </a:cubicBezTo>
                    <a:close/>
                    <a:moveTo>
                      <a:pt x="170" y="42"/>
                    </a:moveTo>
                    <a:cubicBezTo>
                      <a:pt x="168" y="40"/>
                      <a:pt x="164" y="38"/>
                      <a:pt x="160" y="41"/>
                    </a:cubicBezTo>
                    <a:cubicBezTo>
                      <a:pt x="158" y="33"/>
                      <a:pt x="172" y="39"/>
                      <a:pt x="174" y="29"/>
                    </a:cubicBezTo>
                    <a:cubicBezTo>
                      <a:pt x="174" y="33"/>
                      <a:pt x="175" y="37"/>
                      <a:pt x="180" y="32"/>
                    </a:cubicBezTo>
                    <a:cubicBezTo>
                      <a:pt x="186" y="42"/>
                      <a:pt x="170" y="33"/>
                      <a:pt x="170" y="42"/>
                    </a:cubicBezTo>
                    <a:close/>
                    <a:moveTo>
                      <a:pt x="189" y="32"/>
                    </a:moveTo>
                    <a:cubicBezTo>
                      <a:pt x="190" y="35"/>
                      <a:pt x="189" y="39"/>
                      <a:pt x="185" y="39"/>
                    </a:cubicBezTo>
                    <a:cubicBezTo>
                      <a:pt x="184" y="36"/>
                      <a:pt x="186" y="32"/>
                      <a:pt x="189" y="32"/>
                    </a:cubicBezTo>
                    <a:close/>
                    <a:moveTo>
                      <a:pt x="159" y="58"/>
                    </a:moveTo>
                    <a:cubicBezTo>
                      <a:pt x="164" y="58"/>
                      <a:pt x="165" y="48"/>
                      <a:pt x="170" y="54"/>
                    </a:cubicBezTo>
                    <a:cubicBezTo>
                      <a:pt x="165" y="53"/>
                      <a:pt x="164" y="65"/>
                      <a:pt x="159" y="58"/>
                    </a:cubicBezTo>
                    <a:close/>
                    <a:moveTo>
                      <a:pt x="173" y="58"/>
                    </a:moveTo>
                    <a:cubicBezTo>
                      <a:pt x="171" y="55"/>
                      <a:pt x="177" y="53"/>
                      <a:pt x="172" y="49"/>
                    </a:cubicBezTo>
                    <a:cubicBezTo>
                      <a:pt x="174" y="48"/>
                      <a:pt x="175" y="47"/>
                      <a:pt x="174" y="46"/>
                    </a:cubicBezTo>
                    <a:cubicBezTo>
                      <a:pt x="176" y="45"/>
                      <a:pt x="176" y="46"/>
                      <a:pt x="175" y="47"/>
                    </a:cubicBezTo>
                    <a:cubicBezTo>
                      <a:pt x="177" y="49"/>
                      <a:pt x="178" y="49"/>
                      <a:pt x="180" y="48"/>
                    </a:cubicBezTo>
                    <a:cubicBezTo>
                      <a:pt x="181" y="50"/>
                      <a:pt x="179" y="50"/>
                      <a:pt x="179" y="49"/>
                    </a:cubicBezTo>
                    <a:cubicBezTo>
                      <a:pt x="174" y="52"/>
                      <a:pt x="178" y="55"/>
                      <a:pt x="173" y="58"/>
                    </a:cubicBezTo>
                    <a:close/>
                    <a:moveTo>
                      <a:pt x="194" y="38"/>
                    </a:moveTo>
                    <a:cubicBezTo>
                      <a:pt x="197" y="42"/>
                      <a:pt x="189" y="43"/>
                      <a:pt x="196" y="45"/>
                    </a:cubicBezTo>
                    <a:cubicBezTo>
                      <a:pt x="193" y="47"/>
                      <a:pt x="192" y="48"/>
                      <a:pt x="194" y="50"/>
                    </a:cubicBezTo>
                    <a:cubicBezTo>
                      <a:pt x="188" y="49"/>
                      <a:pt x="190" y="41"/>
                      <a:pt x="194" y="38"/>
                    </a:cubicBezTo>
                    <a:close/>
                    <a:moveTo>
                      <a:pt x="182" y="60"/>
                    </a:moveTo>
                    <a:cubicBezTo>
                      <a:pt x="180" y="58"/>
                      <a:pt x="181" y="57"/>
                      <a:pt x="180" y="56"/>
                    </a:cubicBezTo>
                    <a:cubicBezTo>
                      <a:pt x="183" y="54"/>
                      <a:pt x="187" y="53"/>
                      <a:pt x="189" y="56"/>
                    </a:cubicBezTo>
                    <a:cubicBezTo>
                      <a:pt x="187" y="59"/>
                      <a:pt x="185" y="56"/>
                      <a:pt x="182" y="60"/>
                    </a:cubicBezTo>
                    <a:close/>
                    <a:moveTo>
                      <a:pt x="201" y="43"/>
                    </a:moveTo>
                    <a:cubicBezTo>
                      <a:pt x="203" y="39"/>
                      <a:pt x="207" y="38"/>
                      <a:pt x="211" y="35"/>
                    </a:cubicBezTo>
                    <a:cubicBezTo>
                      <a:pt x="214" y="42"/>
                      <a:pt x="205" y="42"/>
                      <a:pt x="201" y="43"/>
                    </a:cubicBezTo>
                    <a:close/>
                    <a:moveTo>
                      <a:pt x="197" y="55"/>
                    </a:moveTo>
                    <a:cubicBezTo>
                      <a:pt x="198" y="57"/>
                      <a:pt x="197" y="58"/>
                      <a:pt x="198" y="60"/>
                    </a:cubicBezTo>
                    <a:cubicBezTo>
                      <a:pt x="196" y="61"/>
                      <a:pt x="194" y="58"/>
                      <a:pt x="192" y="61"/>
                    </a:cubicBezTo>
                    <a:cubicBezTo>
                      <a:pt x="190" y="58"/>
                      <a:pt x="194" y="55"/>
                      <a:pt x="197" y="55"/>
                    </a:cubicBezTo>
                    <a:close/>
                    <a:moveTo>
                      <a:pt x="184" y="72"/>
                    </a:moveTo>
                    <a:cubicBezTo>
                      <a:pt x="182" y="70"/>
                      <a:pt x="181" y="68"/>
                      <a:pt x="183" y="66"/>
                    </a:cubicBezTo>
                    <a:cubicBezTo>
                      <a:pt x="188" y="63"/>
                      <a:pt x="191" y="70"/>
                      <a:pt x="196" y="65"/>
                    </a:cubicBezTo>
                    <a:cubicBezTo>
                      <a:pt x="198" y="73"/>
                      <a:pt x="190" y="69"/>
                      <a:pt x="184" y="72"/>
                    </a:cubicBezTo>
                    <a:close/>
                    <a:moveTo>
                      <a:pt x="214" y="36"/>
                    </a:moveTo>
                    <a:cubicBezTo>
                      <a:pt x="216" y="36"/>
                      <a:pt x="218" y="38"/>
                      <a:pt x="217" y="36"/>
                    </a:cubicBezTo>
                    <a:cubicBezTo>
                      <a:pt x="221" y="40"/>
                      <a:pt x="224" y="38"/>
                      <a:pt x="229" y="37"/>
                    </a:cubicBezTo>
                    <a:cubicBezTo>
                      <a:pt x="231" y="43"/>
                      <a:pt x="214" y="41"/>
                      <a:pt x="214" y="36"/>
                    </a:cubicBezTo>
                    <a:close/>
                    <a:moveTo>
                      <a:pt x="225" y="57"/>
                    </a:moveTo>
                    <a:cubicBezTo>
                      <a:pt x="223" y="59"/>
                      <a:pt x="226" y="61"/>
                      <a:pt x="222" y="63"/>
                    </a:cubicBezTo>
                    <a:cubicBezTo>
                      <a:pt x="220" y="61"/>
                      <a:pt x="217" y="62"/>
                      <a:pt x="215" y="59"/>
                    </a:cubicBezTo>
                    <a:cubicBezTo>
                      <a:pt x="218" y="57"/>
                      <a:pt x="214" y="55"/>
                      <a:pt x="218" y="53"/>
                    </a:cubicBezTo>
                    <a:cubicBezTo>
                      <a:pt x="222" y="56"/>
                      <a:pt x="227" y="55"/>
                      <a:pt x="232" y="59"/>
                    </a:cubicBezTo>
                    <a:cubicBezTo>
                      <a:pt x="228" y="61"/>
                      <a:pt x="229" y="58"/>
                      <a:pt x="225" y="57"/>
                    </a:cubicBezTo>
                    <a:close/>
                    <a:moveTo>
                      <a:pt x="224" y="72"/>
                    </a:moveTo>
                    <a:cubicBezTo>
                      <a:pt x="223" y="67"/>
                      <a:pt x="222" y="72"/>
                      <a:pt x="218" y="73"/>
                    </a:cubicBezTo>
                    <a:cubicBezTo>
                      <a:pt x="219" y="67"/>
                      <a:pt x="224" y="66"/>
                      <a:pt x="228" y="63"/>
                    </a:cubicBezTo>
                    <a:cubicBezTo>
                      <a:pt x="229" y="65"/>
                      <a:pt x="228" y="68"/>
                      <a:pt x="227" y="66"/>
                    </a:cubicBezTo>
                    <a:cubicBezTo>
                      <a:pt x="224" y="68"/>
                      <a:pt x="228" y="70"/>
                      <a:pt x="224" y="72"/>
                    </a:cubicBezTo>
                    <a:close/>
                    <a:moveTo>
                      <a:pt x="241" y="73"/>
                    </a:moveTo>
                    <a:cubicBezTo>
                      <a:pt x="240" y="72"/>
                      <a:pt x="242" y="72"/>
                      <a:pt x="242" y="72"/>
                    </a:cubicBezTo>
                    <a:cubicBezTo>
                      <a:pt x="245" y="71"/>
                      <a:pt x="241" y="68"/>
                      <a:pt x="243" y="66"/>
                    </a:cubicBezTo>
                    <a:cubicBezTo>
                      <a:pt x="241" y="65"/>
                      <a:pt x="241" y="68"/>
                      <a:pt x="242" y="69"/>
                    </a:cubicBezTo>
                    <a:cubicBezTo>
                      <a:pt x="239" y="70"/>
                      <a:pt x="239" y="62"/>
                      <a:pt x="242" y="60"/>
                    </a:cubicBezTo>
                    <a:cubicBezTo>
                      <a:pt x="242" y="65"/>
                      <a:pt x="242" y="65"/>
                      <a:pt x="246" y="71"/>
                    </a:cubicBezTo>
                    <a:cubicBezTo>
                      <a:pt x="244" y="73"/>
                      <a:pt x="243" y="72"/>
                      <a:pt x="241" y="73"/>
                    </a:cubicBezTo>
                    <a:close/>
                    <a:moveTo>
                      <a:pt x="251" y="78"/>
                    </a:moveTo>
                    <a:cubicBezTo>
                      <a:pt x="251" y="73"/>
                      <a:pt x="256" y="72"/>
                      <a:pt x="255" y="68"/>
                    </a:cubicBezTo>
                    <a:cubicBezTo>
                      <a:pt x="257" y="68"/>
                      <a:pt x="258" y="76"/>
                      <a:pt x="257" y="79"/>
                    </a:cubicBezTo>
                    <a:cubicBezTo>
                      <a:pt x="254" y="73"/>
                      <a:pt x="255" y="74"/>
                      <a:pt x="251" y="78"/>
                    </a:cubicBezTo>
                    <a:close/>
                    <a:moveTo>
                      <a:pt x="354" y="12"/>
                    </a:moveTo>
                    <a:cubicBezTo>
                      <a:pt x="355" y="11"/>
                      <a:pt x="356" y="13"/>
                      <a:pt x="357" y="13"/>
                    </a:cubicBezTo>
                    <a:cubicBezTo>
                      <a:pt x="359" y="12"/>
                      <a:pt x="358" y="10"/>
                      <a:pt x="361" y="9"/>
                    </a:cubicBezTo>
                    <a:cubicBezTo>
                      <a:pt x="361" y="10"/>
                      <a:pt x="362" y="11"/>
                      <a:pt x="363" y="12"/>
                    </a:cubicBezTo>
                    <a:cubicBezTo>
                      <a:pt x="360" y="13"/>
                      <a:pt x="357" y="15"/>
                      <a:pt x="354" y="12"/>
                    </a:cubicBezTo>
                    <a:close/>
                    <a:moveTo>
                      <a:pt x="716" y="72"/>
                    </a:moveTo>
                    <a:cubicBezTo>
                      <a:pt x="717" y="79"/>
                      <a:pt x="704" y="74"/>
                      <a:pt x="698" y="77"/>
                    </a:cubicBezTo>
                    <a:cubicBezTo>
                      <a:pt x="697" y="72"/>
                      <a:pt x="708" y="74"/>
                      <a:pt x="704" y="69"/>
                    </a:cubicBezTo>
                    <a:cubicBezTo>
                      <a:pt x="707" y="71"/>
                      <a:pt x="711" y="68"/>
                      <a:pt x="714" y="65"/>
                    </a:cubicBezTo>
                    <a:cubicBezTo>
                      <a:pt x="714" y="71"/>
                      <a:pt x="706" y="74"/>
                      <a:pt x="702" y="75"/>
                    </a:cubicBezTo>
                    <a:cubicBezTo>
                      <a:pt x="706" y="77"/>
                      <a:pt x="711" y="73"/>
                      <a:pt x="716" y="72"/>
                    </a:cubicBezTo>
                    <a:close/>
                    <a:moveTo>
                      <a:pt x="717" y="62"/>
                    </a:moveTo>
                    <a:cubicBezTo>
                      <a:pt x="718" y="66"/>
                      <a:pt x="708" y="63"/>
                      <a:pt x="710" y="59"/>
                    </a:cubicBezTo>
                    <a:cubicBezTo>
                      <a:pt x="717" y="63"/>
                      <a:pt x="711" y="54"/>
                      <a:pt x="716" y="51"/>
                    </a:cubicBezTo>
                    <a:cubicBezTo>
                      <a:pt x="722" y="56"/>
                      <a:pt x="711" y="60"/>
                      <a:pt x="717" y="62"/>
                    </a:cubicBezTo>
                    <a:close/>
                    <a:moveTo>
                      <a:pt x="712" y="39"/>
                    </a:moveTo>
                    <a:cubicBezTo>
                      <a:pt x="714" y="43"/>
                      <a:pt x="714" y="33"/>
                      <a:pt x="717" y="39"/>
                    </a:cubicBezTo>
                    <a:cubicBezTo>
                      <a:pt x="712" y="44"/>
                      <a:pt x="711" y="46"/>
                      <a:pt x="706" y="43"/>
                    </a:cubicBezTo>
                    <a:cubicBezTo>
                      <a:pt x="713" y="44"/>
                      <a:pt x="708" y="28"/>
                      <a:pt x="712" y="39"/>
                    </a:cubicBezTo>
                    <a:close/>
                    <a:moveTo>
                      <a:pt x="721" y="30"/>
                    </a:moveTo>
                    <a:cubicBezTo>
                      <a:pt x="717" y="32"/>
                      <a:pt x="712" y="33"/>
                      <a:pt x="708" y="32"/>
                    </a:cubicBezTo>
                    <a:cubicBezTo>
                      <a:pt x="709" y="28"/>
                      <a:pt x="716" y="17"/>
                      <a:pt x="720" y="10"/>
                    </a:cubicBezTo>
                    <a:cubicBezTo>
                      <a:pt x="722" y="17"/>
                      <a:pt x="720" y="21"/>
                      <a:pt x="721" y="30"/>
                    </a:cubicBezTo>
                    <a:close/>
                    <a:moveTo>
                      <a:pt x="716" y="13"/>
                    </a:moveTo>
                    <a:cubicBezTo>
                      <a:pt x="714" y="14"/>
                      <a:pt x="713" y="15"/>
                      <a:pt x="711" y="17"/>
                    </a:cubicBezTo>
                    <a:cubicBezTo>
                      <a:pt x="709" y="11"/>
                      <a:pt x="706" y="17"/>
                      <a:pt x="704" y="13"/>
                    </a:cubicBezTo>
                    <a:cubicBezTo>
                      <a:pt x="708" y="13"/>
                      <a:pt x="713" y="8"/>
                      <a:pt x="716" y="13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solidFill>
                    <a:prstClr val="black"/>
                  </a:solidFill>
                </a:endParaRPr>
              </a:p>
            </p:txBody>
          </p:sp>
          <p:sp>
            <p:nvSpPr>
              <p:cNvPr id="45" name="Freeform 548"/>
              <p:cNvSpPr>
                <a:spLocks noEditPoints="1"/>
              </p:cNvSpPr>
              <p:nvPr/>
            </p:nvSpPr>
            <p:spPr bwMode="auto">
              <a:xfrm rot="16200000" flipV="1">
                <a:off x="4438472" y="4879627"/>
                <a:ext cx="363777" cy="45719"/>
              </a:xfrm>
              <a:custGeom>
                <a:gdLst>
                  <a:gd name="T0" fmla="*/ 480 w 748"/>
                  <a:gd name="T1" fmla="*/ 13 h 95"/>
                  <a:gd name="T2" fmla="*/ 427 w 748"/>
                  <a:gd name="T3" fmla="*/ 8 h 95"/>
                  <a:gd name="T4" fmla="*/ 366 w 748"/>
                  <a:gd name="T5" fmla="*/ 13 h 95"/>
                  <a:gd name="T6" fmla="*/ 311 w 748"/>
                  <a:gd name="T7" fmla="*/ 15 h 95"/>
                  <a:gd name="T8" fmla="*/ 289 w 748"/>
                  <a:gd name="T9" fmla="*/ 1 h 95"/>
                  <a:gd name="T10" fmla="*/ 234 w 748"/>
                  <a:gd name="T11" fmla="*/ 11 h 95"/>
                  <a:gd name="T12" fmla="*/ 205 w 748"/>
                  <a:gd name="T13" fmla="*/ 13 h 95"/>
                  <a:gd name="T14" fmla="*/ 152 w 748"/>
                  <a:gd name="T15" fmla="*/ 18 h 95"/>
                  <a:gd name="T16" fmla="*/ 142 w 748"/>
                  <a:gd name="T17" fmla="*/ 18 h 95"/>
                  <a:gd name="T18" fmla="*/ 126 w 748"/>
                  <a:gd name="T19" fmla="*/ 20 h 95"/>
                  <a:gd name="T20" fmla="*/ 107 w 748"/>
                  <a:gd name="T21" fmla="*/ 1 h 95"/>
                  <a:gd name="T22" fmla="*/ 64 w 748"/>
                  <a:gd name="T23" fmla="*/ 20 h 95"/>
                  <a:gd name="T24" fmla="*/ 17 w 748"/>
                  <a:gd name="T25" fmla="*/ 64 h 95"/>
                  <a:gd name="T26" fmla="*/ 71 w 748"/>
                  <a:gd name="T27" fmla="*/ 69 h 95"/>
                  <a:gd name="T28" fmla="*/ 101 w 748"/>
                  <a:gd name="T29" fmla="*/ 51 h 95"/>
                  <a:gd name="T30" fmla="*/ 90 w 748"/>
                  <a:gd name="T31" fmla="*/ 67 h 95"/>
                  <a:gd name="T32" fmla="*/ 112 w 748"/>
                  <a:gd name="T33" fmla="*/ 63 h 95"/>
                  <a:gd name="T34" fmla="*/ 140 w 748"/>
                  <a:gd name="T35" fmla="*/ 69 h 95"/>
                  <a:gd name="T36" fmla="*/ 151 w 748"/>
                  <a:gd name="T37" fmla="*/ 51 h 95"/>
                  <a:gd name="T38" fmla="*/ 167 w 748"/>
                  <a:gd name="T39" fmla="*/ 62 h 95"/>
                  <a:gd name="T40" fmla="*/ 213 w 748"/>
                  <a:gd name="T41" fmla="*/ 61 h 95"/>
                  <a:gd name="T42" fmla="*/ 244 w 748"/>
                  <a:gd name="T43" fmla="*/ 84 h 95"/>
                  <a:gd name="T44" fmla="*/ 306 w 748"/>
                  <a:gd name="T45" fmla="*/ 77 h 95"/>
                  <a:gd name="T46" fmla="*/ 364 w 748"/>
                  <a:gd name="T47" fmla="*/ 85 h 95"/>
                  <a:gd name="T48" fmla="*/ 566 w 748"/>
                  <a:gd name="T49" fmla="*/ 89 h 95"/>
                  <a:gd name="T50" fmla="*/ 675 w 748"/>
                  <a:gd name="T51" fmla="*/ 85 h 95"/>
                  <a:gd name="T52" fmla="*/ 744 w 748"/>
                  <a:gd name="T53" fmla="*/ 58 h 95"/>
                  <a:gd name="T54" fmla="*/ 725 w 748"/>
                  <a:gd name="T55" fmla="*/ 56 h 95"/>
                  <a:gd name="T56" fmla="*/ 733 w 748"/>
                  <a:gd name="T57" fmla="*/ 32 h 95"/>
                  <a:gd name="T58" fmla="*/ 725 w 748"/>
                  <a:gd name="T59" fmla="*/ 7 h 95"/>
                  <a:gd name="T60" fmla="*/ 672 w 748"/>
                  <a:gd name="T61" fmla="*/ 9 h 95"/>
                  <a:gd name="T62" fmla="*/ 642 w 748"/>
                  <a:gd name="T63" fmla="*/ 9 h 95"/>
                  <a:gd name="T64" fmla="*/ 604 w 748"/>
                  <a:gd name="T65" fmla="*/ 6 h 95"/>
                  <a:gd name="T66" fmla="*/ 227 w 748"/>
                  <a:gd name="T67" fmla="*/ 28 h 95"/>
                  <a:gd name="T68" fmla="*/ 201 w 748"/>
                  <a:gd name="T69" fmla="*/ 36 h 95"/>
                  <a:gd name="T70" fmla="*/ 220 w 748"/>
                  <a:gd name="T71" fmla="*/ 21 h 95"/>
                  <a:gd name="T72" fmla="*/ 196 w 748"/>
                  <a:gd name="T73" fmla="*/ 25 h 95"/>
                  <a:gd name="T74" fmla="*/ 184 w 748"/>
                  <a:gd name="T75" fmla="*/ 11 h 95"/>
                  <a:gd name="T76" fmla="*/ 79 w 748"/>
                  <a:gd name="T77" fmla="*/ 39 h 95"/>
                  <a:gd name="T78" fmla="*/ 54 w 748"/>
                  <a:gd name="T79" fmla="*/ 40 h 95"/>
                  <a:gd name="T80" fmla="*/ 71 w 748"/>
                  <a:gd name="T81" fmla="*/ 38 h 95"/>
                  <a:gd name="T82" fmla="*/ 79 w 748"/>
                  <a:gd name="T83" fmla="*/ 44 h 95"/>
                  <a:gd name="T84" fmla="*/ 60 w 748"/>
                  <a:gd name="T85" fmla="*/ 68 h 95"/>
                  <a:gd name="T86" fmla="*/ 95 w 748"/>
                  <a:gd name="T87" fmla="*/ 48 h 95"/>
                  <a:gd name="T88" fmla="*/ 115 w 748"/>
                  <a:gd name="T89" fmla="*/ 39 h 95"/>
                  <a:gd name="T90" fmla="*/ 132 w 748"/>
                  <a:gd name="T91" fmla="*/ 31 h 95"/>
                  <a:gd name="T92" fmla="*/ 168 w 748"/>
                  <a:gd name="T93" fmla="*/ 26 h 95"/>
                  <a:gd name="T94" fmla="*/ 134 w 748"/>
                  <a:gd name="T95" fmla="*/ 63 h 95"/>
                  <a:gd name="T96" fmla="*/ 174 w 748"/>
                  <a:gd name="T97" fmla="*/ 29 h 95"/>
                  <a:gd name="T98" fmla="*/ 159 w 748"/>
                  <a:gd name="T99" fmla="*/ 58 h 95"/>
                  <a:gd name="T100" fmla="*/ 194 w 748"/>
                  <a:gd name="T101" fmla="*/ 38 h 95"/>
                  <a:gd name="T102" fmla="*/ 201 w 748"/>
                  <a:gd name="T103" fmla="*/ 43 h 95"/>
                  <a:gd name="T104" fmla="*/ 183 w 748"/>
                  <a:gd name="T105" fmla="*/ 66 h 95"/>
                  <a:gd name="T106" fmla="*/ 222 w 748"/>
                  <a:gd name="T107" fmla="*/ 63 h 95"/>
                  <a:gd name="T108" fmla="*/ 227 w 748"/>
                  <a:gd name="T109" fmla="*/ 66 h 95"/>
                  <a:gd name="T110" fmla="*/ 241 w 748"/>
                  <a:gd name="T111" fmla="*/ 73 h 95"/>
                  <a:gd name="T112" fmla="*/ 363 w 748"/>
                  <a:gd name="T113" fmla="*/ 12 h 95"/>
                  <a:gd name="T114" fmla="*/ 717 w 748"/>
                  <a:gd name="T115" fmla="*/ 62 h 95"/>
                  <a:gd name="T116" fmla="*/ 721 w 748"/>
                  <a:gd name="T117" fmla="*/ 30 h 9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</a:cxnLst>
                <a:rect l="0" t="0" r="r" b="b"/>
                <a:pathLst>
                  <a:path w="748" h="95">
                    <a:moveTo>
                      <a:pt x="559" y="11"/>
                    </a:moveTo>
                    <a:cubicBezTo>
                      <a:pt x="559" y="7"/>
                      <a:pt x="557" y="9"/>
                      <a:pt x="557" y="5"/>
                    </a:cubicBezTo>
                    <a:cubicBezTo>
                      <a:pt x="546" y="13"/>
                      <a:pt x="543" y="8"/>
                      <a:pt x="534" y="8"/>
                    </a:cubicBezTo>
                    <a:cubicBezTo>
                      <a:pt x="537" y="7"/>
                      <a:pt x="541" y="7"/>
                      <a:pt x="539" y="3"/>
                    </a:cubicBezTo>
                    <a:cubicBezTo>
                      <a:pt x="529" y="8"/>
                      <a:pt x="508" y="10"/>
                      <a:pt x="498" y="11"/>
                    </a:cubicBezTo>
                    <a:cubicBezTo>
                      <a:pt x="499" y="11"/>
                      <a:pt x="499" y="9"/>
                      <a:pt x="498" y="8"/>
                    </a:cubicBezTo>
                    <a:cubicBezTo>
                      <a:pt x="491" y="10"/>
                      <a:pt x="491" y="13"/>
                      <a:pt x="485" y="9"/>
                    </a:cubicBezTo>
                    <a:cubicBezTo>
                      <a:pt x="483" y="14"/>
                      <a:pt x="481" y="8"/>
                      <a:pt x="480" y="13"/>
                    </a:cubicBezTo>
                    <a:cubicBezTo>
                      <a:pt x="478" y="10"/>
                      <a:pt x="476" y="12"/>
                      <a:pt x="476" y="9"/>
                    </a:cubicBezTo>
                    <a:cubicBezTo>
                      <a:pt x="473" y="9"/>
                      <a:pt x="470" y="11"/>
                      <a:pt x="467" y="8"/>
                    </a:cubicBezTo>
                    <a:cubicBezTo>
                      <a:pt x="463" y="10"/>
                      <a:pt x="469" y="13"/>
                      <a:pt x="465" y="15"/>
                    </a:cubicBezTo>
                    <a:cubicBezTo>
                      <a:pt x="464" y="14"/>
                      <a:pt x="463" y="13"/>
                      <a:pt x="462" y="13"/>
                    </a:cubicBezTo>
                    <a:cubicBezTo>
                      <a:pt x="463" y="12"/>
                      <a:pt x="464" y="10"/>
                      <a:pt x="462" y="9"/>
                    </a:cubicBezTo>
                    <a:cubicBezTo>
                      <a:pt x="461" y="10"/>
                      <a:pt x="459" y="11"/>
                      <a:pt x="458" y="12"/>
                    </a:cubicBezTo>
                    <a:cubicBezTo>
                      <a:pt x="445" y="2"/>
                      <a:pt x="432" y="14"/>
                      <a:pt x="426" y="14"/>
                    </a:cubicBezTo>
                    <a:cubicBezTo>
                      <a:pt x="422" y="9"/>
                      <a:pt x="428" y="10"/>
                      <a:pt x="427" y="8"/>
                    </a:cubicBezTo>
                    <a:cubicBezTo>
                      <a:pt x="420" y="9"/>
                      <a:pt x="412" y="6"/>
                      <a:pt x="410" y="14"/>
                    </a:cubicBezTo>
                    <a:cubicBezTo>
                      <a:pt x="405" y="6"/>
                      <a:pt x="404" y="18"/>
                      <a:pt x="401" y="13"/>
                    </a:cubicBezTo>
                    <a:cubicBezTo>
                      <a:pt x="400" y="11"/>
                      <a:pt x="406" y="9"/>
                      <a:pt x="402" y="7"/>
                    </a:cubicBezTo>
                    <a:cubicBezTo>
                      <a:pt x="397" y="8"/>
                      <a:pt x="397" y="14"/>
                      <a:pt x="392" y="11"/>
                    </a:cubicBezTo>
                    <a:cubicBezTo>
                      <a:pt x="393" y="10"/>
                      <a:pt x="394" y="9"/>
                      <a:pt x="392" y="7"/>
                    </a:cubicBezTo>
                    <a:cubicBezTo>
                      <a:pt x="386" y="13"/>
                      <a:pt x="381" y="11"/>
                      <a:pt x="375" y="13"/>
                    </a:cubicBezTo>
                    <a:cubicBezTo>
                      <a:pt x="376" y="13"/>
                      <a:pt x="376" y="7"/>
                      <a:pt x="374" y="9"/>
                    </a:cubicBezTo>
                    <a:cubicBezTo>
                      <a:pt x="375" y="12"/>
                      <a:pt x="368" y="13"/>
                      <a:pt x="366" y="13"/>
                    </a:cubicBezTo>
                    <a:cubicBezTo>
                      <a:pt x="370" y="11"/>
                      <a:pt x="369" y="8"/>
                      <a:pt x="370" y="5"/>
                    </a:cubicBezTo>
                    <a:cubicBezTo>
                      <a:pt x="365" y="4"/>
                      <a:pt x="369" y="8"/>
                      <a:pt x="365" y="10"/>
                    </a:cubicBezTo>
                    <a:cubicBezTo>
                      <a:pt x="361" y="4"/>
                      <a:pt x="353" y="5"/>
                      <a:pt x="350" y="11"/>
                    </a:cubicBezTo>
                    <a:cubicBezTo>
                      <a:pt x="346" y="10"/>
                      <a:pt x="340" y="11"/>
                      <a:pt x="338" y="8"/>
                    </a:cubicBezTo>
                    <a:cubicBezTo>
                      <a:pt x="336" y="8"/>
                      <a:pt x="326" y="14"/>
                      <a:pt x="322" y="8"/>
                    </a:cubicBezTo>
                    <a:cubicBezTo>
                      <a:pt x="318" y="9"/>
                      <a:pt x="321" y="12"/>
                      <a:pt x="319" y="14"/>
                    </a:cubicBezTo>
                    <a:cubicBezTo>
                      <a:pt x="317" y="11"/>
                      <a:pt x="315" y="8"/>
                      <a:pt x="315" y="6"/>
                    </a:cubicBezTo>
                    <a:cubicBezTo>
                      <a:pt x="310" y="8"/>
                      <a:pt x="314" y="12"/>
                      <a:pt x="311" y="15"/>
                    </a:cubicBezTo>
                    <a:cubicBezTo>
                      <a:pt x="309" y="12"/>
                      <a:pt x="301" y="15"/>
                      <a:pt x="302" y="11"/>
                    </a:cubicBezTo>
                    <a:cubicBezTo>
                      <a:pt x="304" y="12"/>
                      <a:pt x="311" y="14"/>
                      <a:pt x="310" y="8"/>
                    </a:cubicBezTo>
                    <a:cubicBezTo>
                      <a:pt x="305" y="11"/>
                      <a:pt x="302" y="7"/>
                      <a:pt x="298" y="7"/>
                    </a:cubicBezTo>
                    <a:cubicBezTo>
                      <a:pt x="298" y="11"/>
                      <a:pt x="299" y="8"/>
                      <a:pt x="302" y="9"/>
                    </a:cubicBezTo>
                    <a:cubicBezTo>
                      <a:pt x="298" y="10"/>
                      <a:pt x="297" y="14"/>
                      <a:pt x="295" y="13"/>
                    </a:cubicBezTo>
                    <a:cubicBezTo>
                      <a:pt x="292" y="11"/>
                      <a:pt x="295" y="6"/>
                      <a:pt x="292" y="8"/>
                    </a:cubicBezTo>
                    <a:cubicBezTo>
                      <a:pt x="294" y="10"/>
                      <a:pt x="287" y="15"/>
                      <a:pt x="286" y="13"/>
                    </a:cubicBezTo>
                    <a:cubicBezTo>
                      <a:pt x="284" y="8"/>
                      <a:pt x="293" y="5"/>
                      <a:pt x="289" y="1"/>
                    </a:cubicBezTo>
                    <a:cubicBezTo>
                      <a:pt x="285" y="11"/>
                      <a:pt x="272" y="11"/>
                      <a:pt x="263" y="11"/>
                    </a:cubicBezTo>
                    <a:cubicBezTo>
                      <a:pt x="263" y="8"/>
                      <a:pt x="264" y="2"/>
                      <a:pt x="260" y="4"/>
                    </a:cubicBezTo>
                    <a:cubicBezTo>
                      <a:pt x="258" y="8"/>
                      <a:pt x="261" y="7"/>
                      <a:pt x="260" y="9"/>
                    </a:cubicBezTo>
                    <a:cubicBezTo>
                      <a:pt x="257" y="10"/>
                      <a:pt x="256" y="12"/>
                      <a:pt x="253" y="6"/>
                    </a:cubicBezTo>
                    <a:cubicBezTo>
                      <a:pt x="251" y="7"/>
                      <a:pt x="252" y="9"/>
                      <a:pt x="250" y="10"/>
                    </a:cubicBezTo>
                    <a:cubicBezTo>
                      <a:pt x="245" y="1"/>
                      <a:pt x="245" y="12"/>
                      <a:pt x="243" y="10"/>
                    </a:cubicBezTo>
                    <a:cubicBezTo>
                      <a:pt x="238" y="7"/>
                      <a:pt x="247" y="6"/>
                      <a:pt x="242" y="3"/>
                    </a:cubicBezTo>
                    <a:cubicBezTo>
                      <a:pt x="237" y="7"/>
                      <a:pt x="240" y="10"/>
                      <a:pt x="234" y="11"/>
                    </a:cubicBezTo>
                    <a:cubicBezTo>
                      <a:pt x="234" y="8"/>
                      <a:pt x="232" y="6"/>
                      <a:pt x="230" y="6"/>
                    </a:cubicBezTo>
                    <a:cubicBezTo>
                      <a:pt x="229" y="8"/>
                      <a:pt x="227" y="11"/>
                      <a:pt x="226" y="5"/>
                    </a:cubicBezTo>
                    <a:cubicBezTo>
                      <a:pt x="220" y="7"/>
                      <a:pt x="230" y="10"/>
                      <a:pt x="224" y="12"/>
                    </a:cubicBezTo>
                    <a:cubicBezTo>
                      <a:pt x="223" y="11"/>
                      <a:pt x="222" y="10"/>
                      <a:pt x="220" y="10"/>
                    </a:cubicBezTo>
                    <a:cubicBezTo>
                      <a:pt x="223" y="8"/>
                      <a:pt x="223" y="6"/>
                      <a:pt x="221" y="4"/>
                    </a:cubicBezTo>
                    <a:cubicBezTo>
                      <a:pt x="214" y="5"/>
                      <a:pt x="221" y="17"/>
                      <a:pt x="213" y="12"/>
                    </a:cubicBezTo>
                    <a:cubicBezTo>
                      <a:pt x="219" y="11"/>
                      <a:pt x="214" y="9"/>
                      <a:pt x="216" y="4"/>
                    </a:cubicBezTo>
                    <a:cubicBezTo>
                      <a:pt x="212" y="5"/>
                      <a:pt x="207" y="9"/>
                      <a:pt x="205" y="13"/>
                    </a:cubicBezTo>
                    <a:cubicBezTo>
                      <a:pt x="202" y="10"/>
                      <a:pt x="204" y="7"/>
                      <a:pt x="201" y="5"/>
                    </a:cubicBezTo>
                    <a:cubicBezTo>
                      <a:pt x="194" y="9"/>
                      <a:pt x="192" y="14"/>
                      <a:pt x="188" y="12"/>
                    </a:cubicBezTo>
                    <a:cubicBezTo>
                      <a:pt x="191" y="10"/>
                      <a:pt x="183" y="7"/>
                      <a:pt x="188" y="6"/>
                    </a:cubicBezTo>
                    <a:cubicBezTo>
                      <a:pt x="189" y="7"/>
                      <a:pt x="188" y="8"/>
                      <a:pt x="190" y="10"/>
                    </a:cubicBezTo>
                    <a:cubicBezTo>
                      <a:pt x="197" y="2"/>
                      <a:pt x="183" y="7"/>
                      <a:pt x="179" y="4"/>
                    </a:cubicBezTo>
                    <a:cubicBezTo>
                      <a:pt x="174" y="7"/>
                      <a:pt x="174" y="12"/>
                      <a:pt x="169" y="8"/>
                    </a:cubicBezTo>
                    <a:cubicBezTo>
                      <a:pt x="169" y="4"/>
                      <a:pt x="176" y="9"/>
                      <a:pt x="175" y="2"/>
                    </a:cubicBezTo>
                    <a:cubicBezTo>
                      <a:pt x="167" y="6"/>
                      <a:pt x="150" y="5"/>
                      <a:pt x="152" y="18"/>
                    </a:cubicBezTo>
                    <a:cubicBezTo>
                      <a:pt x="155" y="14"/>
                      <a:pt x="157" y="17"/>
                      <a:pt x="160" y="17"/>
                    </a:cubicBezTo>
                    <a:cubicBezTo>
                      <a:pt x="165" y="15"/>
                      <a:pt x="162" y="12"/>
                      <a:pt x="166" y="9"/>
                    </a:cubicBezTo>
                    <a:cubicBezTo>
                      <a:pt x="170" y="13"/>
                      <a:pt x="167" y="16"/>
                      <a:pt x="164" y="19"/>
                    </a:cubicBezTo>
                    <a:cubicBezTo>
                      <a:pt x="159" y="19"/>
                      <a:pt x="153" y="20"/>
                      <a:pt x="148" y="23"/>
                    </a:cubicBezTo>
                    <a:cubicBezTo>
                      <a:pt x="147" y="22"/>
                      <a:pt x="147" y="22"/>
                      <a:pt x="146" y="21"/>
                    </a:cubicBezTo>
                    <a:cubicBezTo>
                      <a:pt x="156" y="14"/>
                      <a:pt x="144" y="12"/>
                      <a:pt x="152" y="7"/>
                    </a:cubicBezTo>
                    <a:cubicBezTo>
                      <a:pt x="146" y="7"/>
                      <a:pt x="146" y="11"/>
                      <a:pt x="140" y="13"/>
                    </a:cubicBezTo>
                    <a:cubicBezTo>
                      <a:pt x="138" y="17"/>
                      <a:pt x="144" y="15"/>
                      <a:pt x="142" y="18"/>
                    </a:cubicBezTo>
                    <a:cubicBezTo>
                      <a:pt x="136" y="18"/>
                      <a:pt x="138" y="21"/>
                      <a:pt x="133" y="25"/>
                    </a:cubicBezTo>
                    <a:cubicBezTo>
                      <a:pt x="131" y="19"/>
                      <a:pt x="127" y="30"/>
                      <a:pt x="125" y="26"/>
                    </a:cubicBezTo>
                    <a:cubicBezTo>
                      <a:pt x="123" y="22"/>
                      <a:pt x="130" y="20"/>
                      <a:pt x="129" y="16"/>
                    </a:cubicBezTo>
                    <a:cubicBezTo>
                      <a:pt x="139" y="21"/>
                      <a:pt x="139" y="4"/>
                      <a:pt x="149" y="6"/>
                    </a:cubicBezTo>
                    <a:cubicBezTo>
                      <a:pt x="143" y="3"/>
                      <a:pt x="136" y="7"/>
                      <a:pt x="130" y="5"/>
                    </a:cubicBezTo>
                    <a:cubicBezTo>
                      <a:pt x="129" y="8"/>
                      <a:pt x="127" y="12"/>
                      <a:pt x="127" y="16"/>
                    </a:cubicBezTo>
                    <a:cubicBezTo>
                      <a:pt x="125" y="14"/>
                      <a:pt x="123" y="14"/>
                      <a:pt x="121" y="15"/>
                    </a:cubicBezTo>
                    <a:cubicBezTo>
                      <a:pt x="119" y="19"/>
                      <a:pt x="128" y="17"/>
                      <a:pt x="126" y="20"/>
                    </a:cubicBezTo>
                    <a:cubicBezTo>
                      <a:pt x="115" y="20"/>
                      <a:pt x="116" y="24"/>
                      <a:pt x="111" y="27"/>
                    </a:cubicBezTo>
                    <a:cubicBezTo>
                      <a:pt x="111" y="22"/>
                      <a:pt x="111" y="17"/>
                      <a:pt x="114" y="13"/>
                    </a:cubicBezTo>
                    <a:cubicBezTo>
                      <a:pt x="118" y="16"/>
                      <a:pt x="116" y="18"/>
                      <a:pt x="119" y="21"/>
                    </a:cubicBezTo>
                    <a:cubicBezTo>
                      <a:pt x="120" y="15"/>
                      <a:pt x="122" y="9"/>
                      <a:pt x="126" y="4"/>
                    </a:cubicBezTo>
                    <a:cubicBezTo>
                      <a:pt x="124" y="1"/>
                      <a:pt x="109" y="1"/>
                      <a:pt x="114" y="8"/>
                    </a:cubicBezTo>
                    <a:cubicBezTo>
                      <a:pt x="114" y="10"/>
                      <a:pt x="109" y="12"/>
                      <a:pt x="106" y="12"/>
                    </a:cubicBezTo>
                    <a:cubicBezTo>
                      <a:pt x="103" y="10"/>
                      <a:pt x="112" y="9"/>
                      <a:pt x="109" y="6"/>
                    </a:cubicBezTo>
                    <a:cubicBezTo>
                      <a:pt x="104" y="8"/>
                      <a:pt x="106" y="3"/>
                      <a:pt x="107" y="1"/>
                    </a:cubicBezTo>
                    <a:cubicBezTo>
                      <a:pt x="103" y="6"/>
                      <a:pt x="93" y="13"/>
                      <a:pt x="86" y="16"/>
                    </a:cubicBezTo>
                    <a:cubicBezTo>
                      <a:pt x="87" y="14"/>
                      <a:pt x="85" y="13"/>
                      <a:pt x="86" y="12"/>
                    </a:cubicBezTo>
                    <a:cubicBezTo>
                      <a:pt x="90" y="7"/>
                      <a:pt x="103" y="8"/>
                      <a:pt x="99" y="0"/>
                    </a:cubicBezTo>
                    <a:cubicBezTo>
                      <a:pt x="94" y="2"/>
                      <a:pt x="96" y="5"/>
                      <a:pt x="92" y="7"/>
                    </a:cubicBezTo>
                    <a:cubicBezTo>
                      <a:pt x="86" y="7"/>
                      <a:pt x="91" y="4"/>
                      <a:pt x="89" y="1"/>
                    </a:cubicBezTo>
                    <a:cubicBezTo>
                      <a:pt x="80" y="5"/>
                      <a:pt x="88" y="11"/>
                      <a:pt x="82" y="15"/>
                    </a:cubicBezTo>
                    <a:cubicBezTo>
                      <a:pt x="78" y="10"/>
                      <a:pt x="73" y="16"/>
                      <a:pt x="70" y="10"/>
                    </a:cubicBezTo>
                    <a:cubicBezTo>
                      <a:pt x="68" y="13"/>
                      <a:pt x="69" y="17"/>
                      <a:pt x="64" y="20"/>
                    </a:cubicBezTo>
                    <a:cubicBezTo>
                      <a:pt x="57" y="12"/>
                      <a:pt x="58" y="16"/>
                      <a:pt x="51" y="12"/>
                    </a:cubicBezTo>
                    <a:cubicBezTo>
                      <a:pt x="52" y="17"/>
                      <a:pt x="49" y="18"/>
                      <a:pt x="44" y="21"/>
                    </a:cubicBezTo>
                    <a:cubicBezTo>
                      <a:pt x="50" y="29"/>
                      <a:pt x="44" y="36"/>
                      <a:pt x="35" y="43"/>
                    </a:cubicBezTo>
                    <a:cubicBezTo>
                      <a:pt x="29" y="38"/>
                      <a:pt x="22" y="43"/>
                      <a:pt x="18" y="49"/>
                    </a:cubicBezTo>
                    <a:cubicBezTo>
                      <a:pt x="13" y="48"/>
                      <a:pt x="18" y="44"/>
                      <a:pt x="12" y="42"/>
                    </a:cubicBezTo>
                    <a:cubicBezTo>
                      <a:pt x="11" y="46"/>
                      <a:pt x="16" y="67"/>
                      <a:pt x="8" y="58"/>
                    </a:cubicBezTo>
                    <a:cubicBezTo>
                      <a:pt x="7" y="60"/>
                      <a:pt x="0" y="62"/>
                      <a:pt x="5" y="64"/>
                    </a:cubicBezTo>
                    <a:cubicBezTo>
                      <a:pt x="9" y="64"/>
                      <a:pt x="13" y="63"/>
                      <a:pt x="17" y="64"/>
                    </a:cubicBezTo>
                    <a:cubicBezTo>
                      <a:pt x="18" y="60"/>
                      <a:pt x="17" y="56"/>
                      <a:pt x="20" y="52"/>
                    </a:cubicBezTo>
                    <a:cubicBezTo>
                      <a:pt x="22" y="53"/>
                      <a:pt x="24" y="53"/>
                      <a:pt x="25" y="56"/>
                    </a:cubicBezTo>
                    <a:cubicBezTo>
                      <a:pt x="27" y="51"/>
                      <a:pt x="30" y="52"/>
                      <a:pt x="34" y="51"/>
                    </a:cubicBezTo>
                    <a:cubicBezTo>
                      <a:pt x="32" y="48"/>
                      <a:pt x="30" y="49"/>
                      <a:pt x="29" y="47"/>
                    </a:cubicBezTo>
                    <a:cubicBezTo>
                      <a:pt x="35" y="41"/>
                      <a:pt x="36" y="47"/>
                      <a:pt x="40" y="40"/>
                    </a:cubicBezTo>
                    <a:cubicBezTo>
                      <a:pt x="43" y="44"/>
                      <a:pt x="49" y="46"/>
                      <a:pt x="56" y="46"/>
                    </a:cubicBezTo>
                    <a:cubicBezTo>
                      <a:pt x="46" y="53"/>
                      <a:pt x="60" y="57"/>
                      <a:pt x="51" y="64"/>
                    </a:cubicBezTo>
                    <a:cubicBezTo>
                      <a:pt x="57" y="73"/>
                      <a:pt x="65" y="66"/>
                      <a:pt x="71" y="69"/>
                    </a:cubicBezTo>
                    <a:cubicBezTo>
                      <a:pt x="69" y="66"/>
                      <a:pt x="67" y="67"/>
                      <a:pt x="65" y="63"/>
                    </a:cubicBezTo>
                    <a:cubicBezTo>
                      <a:pt x="66" y="61"/>
                      <a:pt x="66" y="59"/>
                      <a:pt x="68" y="58"/>
                    </a:cubicBezTo>
                    <a:cubicBezTo>
                      <a:pt x="70" y="60"/>
                      <a:pt x="69" y="62"/>
                      <a:pt x="71" y="63"/>
                    </a:cubicBezTo>
                    <a:cubicBezTo>
                      <a:pt x="72" y="64"/>
                      <a:pt x="78" y="62"/>
                      <a:pt x="76" y="59"/>
                    </a:cubicBezTo>
                    <a:cubicBezTo>
                      <a:pt x="75" y="59"/>
                      <a:pt x="81" y="47"/>
                      <a:pt x="86" y="46"/>
                    </a:cubicBezTo>
                    <a:cubicBezTo>
                      <a:pt x="84" y="48"/>
                      <a:pt x="83" y="50"/>
                      <a:pt x="83" y="52"/>
                    </a:cubicBezTo>
                    <a:cubicBezTo>
                      <a:pt x="86" y="51"/>
                      <a:pt x="92" y="50"/>
                      <a:pt x="91" y="55"/>
                    </a:cubicBezTo>
                    <a:cubicBezTo>
                      <a:pt x="94" y="52"/>
                      <a:pt x="98" y="50"/>
                      <a:pt x="101" y="51"/>
                    </a:cubicBezTo>
                    <a:cubicBezTo>
                      <a:pt x="101" y="52"/>
                      <a:pt x="102" y="53"/>
                      <a:pt x="101" y="54"/>
                    </a:cubicBezTo>
                    <a:cubicBezTo>
                      <a:pt x="96" y="55"/>
                      <a:pt x="91" y="54"/>
                      <a:pt x="85" y="59"/>
                    </a:cubicBezTo>
                    <a:cubicBezTo>
                      <a:pt x="85" y="58"/>
                      <a:pt x="85" y="53"/>
                      <a:pt x="82" y="55"/>
                    </a:cubicBezTo>
                    <a:cubicBezTo>
                      <a:pt x="85" y="62"/>
                      <a:pt x="73" y="61"/>
                      <a:pt x="75" y="69"/>
                    </a:cubicBezTo>
                    <a:cubicBezTo>
                      <a:pt x="79" y="65"/>
                      <a:pt x="82" y="74"/>
                      <a:pt x="86" y="69"/>
                    </a:cubicBezTo>
                    <a:cubicBezTo>
                      <a:pt x="90" y="67"/>
                      <a:pt x="84" y="64"/>
                      <a:pt x="86" y="62"/>
                    </a:cubicBezTo>
                    <a:cubicBezTo>
                      <a:pt x="88" y="61"/>
                      <a:pt x="89" y="60"/>
                      <a:pt x="90" y="61"/>
                    </a:cubicBezTo>
                    <a:cubicBezTo>
                      <a:pt x="93" y="63"/>
                      <a:pt x="88" y="65"/>
                      <a:pt x="90" y="67"/>
                    </a:cubicBezTo>
                    <a:cubicBezTo>
                      <a:pt x="92" y="66"/>
                      <a:pt x="93" y="70"/>
                      <a:pt x="96" y="65"/>
                    </a:cubicBezTo>
                    <a:cubicBezTo>
                      <a:pt x="94" y="64"/>
                      <a:pt x="93" y="62"/>
                      <a:pt x="91" y="60"/>
                    </a:cubicBezTo>
                    <a:cubicBezTo>
                      <a:pt x="93" y="59"/>
                      <a:pt x="93" y="57"/>
                      <a:pt x="94" y="56"/>
                    </a:cubicBezTo>
                    <a:cubicBezTo>
                      <a:pt x="96" y="62"/>
                      <a:pt x="99" y="56"/>
                      <a:pt x="101" y="60"/>
                    </a:cubicBezTo>
                    <a:cubicBezTo>
                      <a:pt x="98" y="64"/>
                      <a:pt x="97" y="57"/>
                      <a:pt x="94" y="61"/>
                    </a:cubicBezTo>
                    <a:cubicBezTo>
                      <a:pt x="100" y="64"/>
                      <a:pt x="97" y="67"/>
                      <a:pt x="98" y="71"/>
                    </a:cubicBezTo>
                    <a:cubicBezTo>
                      <a:pt x="105" y="68"/>
                      <a:pt x="100" y="63"/>
                      <a:pt x="104" y="59"/>
                    </a:cubicBezTo>
                    <a:cubicBezTo>
                      <a:pt x="107" y="57"/>
                      <a:pt x="109" y="64"/>
                      <a:pt x="112" y="63"/>
                    </a:cubicBezTo>
                    <a:cubicBezTo>
                      <a:pt x="114" y="59"/>
                      <a:pt x="118" y="57"/>
                      <a:pt x="112" y="54"/>
                    </a:cubicBezTo>
                    <a:cubicBezTo>
                      <a:pt x="115" y="51"/>
                      <a:pt x="120" y="47"/>
                      <a:pt x="124" y="49"/>
                    </a:cubicBezTo>
                    <a:cubicBezTo>
                      <a:pt x="117" y="54"/>
                      <a:pt x="118" y="60"/>
                      <a:pt x="114" y="66"/>
                    </a:cubicBezTo>
                    <a:cubicBezTo>
                      <a:pt x="111" y="60"/>
                      <a:pt x="96" y="73"/>
                      <a:pt x="104" y="74"/>
                    </a:cubicBezTo>
                    <a:cubicBezTo>
                      <a:pt x="103" y="70"/>
                      <a:pt x="109" y="75"/>
                      <a:pt x="112" y="69"/>
                    </a:cubicBezTo>
                    <a:cubicBezTo>
                      <a:pt x="115" y="75"/>
                      <a:pt x="123" y="71"/>
                      <a:pt x="131" y="76"/>
                    </a:cubicBezTo>
                    <a:cubicBezTo>
                      <a:pt x="136" y="74"/>
                      <a:pt x="133" y="71"/>
                      <a:pt x="134" y="68"/>
                    </a:cubicBezTo>
                    <a:cubicBezTo>
                      <a:pt x="136" y="69"/>
                      <a:pt x="138" y="65"/>
                      <a:pt x="140" y="69"/>
                    </a:cubicBezTo>
                    <a:cubicBezTo>
                      <a:pt x="143" y="65"/>
                      <a:pt x="143" y="65"/>
                      <a:pt x="147" y="64"/>
                    </a:cubicBezTo>
                    <a:cubicBezTo>
                      <a:pt x="145" y="58"/>
                      <a:pt x="142" y="67"/>
                      <a:pt x="140" y="64"/>
                    </a:cubicBezTo>
                    <a:cubicBezTo>
                      <a:pt x="137" y="61"/>
                      <a:pt x="137" y="59"/>
                      <a:pt x="138" y="57"/>
                    </a:cubicBezTo>
                    <a:cubicBezTo>
                      <a:pt x="142" y="56"/>
                      <a:pt x="145" y="61"/>
                      <a:pt x="150" y="56"/>
                    </a:cubicBezTo>
                    <a:cubicBezTo>
                      <a:pt x="146" y="52"/>
                      <a:pt x="148" y="49"/>
                      <a:pt x="151" y="46"/>
                    </a:cubicBezTo>
                    <a:cubicBezTo>
                      <a:pt x="154" y="49"/>
                      <a:pt x="157" y="43"/>
                      <a:pt x="160" y="44"/>
                    </a:cubicBezTo>
                    <a:cubicBezTo>
                      <a:pt x="161" y="45"/>
                      <a:pt x="160" y="47"/>
                      <a:pt x="160" y="48"/>
                    </a:cubicBezTo>
                    <a:cubicBezTo>
                      <a:pt x="157" y="52"/>
                      <a:pt x="154" y="50"/>
                      <a:pt x="151" y="51"/>
                    </a:cubicBezTo>
                    <a:cubicBezTo>
                      <a:pt x="154" y="59"/>
                      <a:pt x="144" y="65"/>
                      <a:pt x="147" y="73"/>
                    </a:cubicBezTo>
                    <a:cubicBezTo>
                      <a:pt x="143" y="73"/>
                      <a:pt x="140" y="68"/>
                      <a:pt x="136" y="72"/>
                    </a:cubicBezTo>
                    <a:cubicBezTo>
                      <a:pt x="140" y="79"/>
                      <a:pt x="149" y="71"/>
                      <a:pt x="150" y="77"/>
                    </a:cubicBezTo>
                    <a:cubicBezTo>
                      <a:pt x="157" y="75"/>
                      <a:pt x="157" y="70"/>
                      <a:pt x="162" y="64"/>
                    </a:cubicBezTo>
                    <a:cubicBezTo>
                      <a:pt x="163" y="66"/>
                      <a:pt x="165" y="65"/>
                      <a:pt x="166" y="67"/>
                    </a:cubicBezTo>
                    <a:cubicBezTo>
                      <a:pt x="165" y="71"/>
                      <a:pt x="161" y="69"/>
                      <a:pt x="161" y="72"/>
                    </a:cubicBezTo>
                    <a:cubicBezTo>
                      <a:pt x="163" y="76"/>
                      <a:pt x="166" y="72"/>
                      <a:pt x="169" y="75"/>
                    </a:cubicBezTo>
                    <a:cubicBezTo>
                      <a:pt x="175" y="71"/>
                      <a:pt x="166" y="64"/>
                      <a:pt x="167" y="62"/>
                    </a:cubicBezTo>
                    <a:cubicBezTo>
                      <a:pt x="169" y="61"/>
                      <a:pt x="170" y="62"/>
                      <a:pt x="171" y="63"/>
                    </a:cubicBezTo>
                    <a:cubicBezTo>
                      <a:pt x="173" y="68"/>
                      <a:pt x="172" y="72"/>
                      <a:pt x="177" y="76"/>
                    </a:cubicBezTo>
                    <a:cubicBezTo>
                      <a:pt x="180" y="76"/>
                      <a:pt x="182" y="72"/>
                      <a:pt x="184" y="78"/>
                    </a:cubicBezTo>
                    <a:cubicBezTo>
                      <a:pt x="187" y="73"/>
                      <a:pt x="190" y="78"/>
                      <a:pt x="189" y="81"/>
                    </a:cubicBezTo>
                    <a:cubicBezTo>
                      <a:pt x="195" y="71"/>
                      <a:pt x="202" y="78"/>
                      <a:pt x="204" y="70"/>
                    </a:cubicBezTo>
                    <a:cubicBezTo>
                      <a:pt x="202" y="67"/>
                      <a:pt x="200" y="69"/>
                      <a:pt x="198" y="65"/>
                    </a:cubicBezTo>
                    <a:cubicBezTo>
                      <a:pt x="204" y="64"/>
                      <a:pt x="201" y="62"/>
                      <a:pt x="204" y="58"/>
                    </a:cubicBezTo>
                    <a:cubicBezTo>
                      <a:pt x="204" y="64"/>
                      <a:pt x="210" y="59"/>
                      <a:pt x="213" y="61"/>
                    </a:cubicBezTo>
                    <a:cubicBezTo>
                      <a:pt x="213" y="64"/>
                      <a:pt x="208" y="64"/>
                      <a:pt x="205" y="64"/>
                    </a:cubicBezTo>
                    <a:cubicBezTo>
                      <a:pt x="207" y="69"/>
                      <a:pt x="203" y="73"/>
                      <a:pt x="203" y="78"/>
                    </a:cubicBezTo>
                    <a:cubicBezTo>
                      <a:pt x="209" y="73"/>
                      <a:pt x="209" y="80"/>
                      <a:pt x="215" y="79"/>
                    </a:cubicBezTo>
                    <a:cubicBezTo>
                      <a:pt x="216" y="75"/>
                      <a:pt x="211" y="77"/>
                      <a:pt x="213" y="75"/>
                    </a:cubicBezTo>
                    <a:cubicBezTo>
                      <a:pt x="216" y="77"/>
                      <a:pt x="219" y="75"/>
                      <a:pt x="221" y="76"/>
                    </a:cubicBezTo>
                    <a:cubicBezTo>
                      <a:pt x="223" y="77"/>
                      <a:pt x="220" y="78"/>
                      <a:pt x="221" y="80"/>
                    </a:cubicBezTo>
                    <a:cubicBezTo>
                      <a:pt x="225" y="82"/>
                      <a:pt x="228" y="76"/>
                      <a:pt x="229" y="77"/>
                    </a:cubicBezTo>
                    <a:cubicBezTo>
                      <a:pt x="229" y="82"/>
                      <a:pt x="244" y="78"/>
                      <a:pt x="244" y="84"/>
                    </a:cubicBezTo>
                    <a:cubicBezTo>
                      <a:pt x="249" y="80"/>
                      <a:pt x="255" y="79"/>
                      <a:pt x="259" y="82"/>
                    </a:cubicBezTo>
                    <a:cubicBezTo>
                      <a:pt x="263" y="79"/>
                      <a:pt x="269" y="76"/>
                      <a:pt x="268" y="72"/>
                    </a:cubicBezTo>
                    <a:cubicBezTo>
                      <a:pt x="268" y="73"/>
                      <a:pt x="269" y="73"/>
                      <a:pt x="270" y="73"/>
                    </a:cubicBezTo>
                    <a:cubicBezTo>
                      <a:pt x="266" y="77"/>
                      <a:pt x="272" y="82"/>
                      <a:pt x="274" y="83"/>
                    </a:cubicBezTo>
                    <a:cubicBezTo>
                      <a:pt x="274" y="79"/>
                      <a:pt x="284" y="87"/>
                      <a:pt x="284" y="79"/>
                    </a:cubicBezTo>
                    <a:cubicBezTo>
                      <a:pt x="289" y="84"/>
                      <a:pt x="296" y="83"/>
                      <a:pt x="302" y="82"/>
                    </a:cubicBezTo>
                    <a:cubicBezTo>
                      <a:pt x="300" y="78"/>
                      <a:pt x="296" y="79"/>
                      <a:pt x="299" y="75"/>
                    </a:cubicBezTo>
                    <a:cubicBezTo>
                      <a:pt x="298" y="81"/>
                      <a:pt x="304" y="77"/>
                      <a:pt x="306" y="77"/>
                    </a:cubicBezTo>
                    <a:cubicBezTo>
                      <a:pt x="303" y="84"/>
                      <a:pt x="321" y="74"/>
                      <a:pt x="318" y="84"/>
                    </a:cubicBezTo>
                    <a:cubicBezTo>
                      <a:pt x="314" y="77"/>
                      <a:pt x="310" y="84"/>
                      <a:pt x="305" y="83"/>
                    </a:cubicBezTo>
                    <a:cubicBezTo>
                      <a:pt x="305" y="84"/>
                      <a:pt x="306" y="84"/>
                      <a:pt x="305" y="85"/>
                    </a:cubicBezTo>
                    <a:cubicBezTo>
                      <a:pt x="305" y="86"/>
                      <a:pt x="305" y="87"/>
                      <a:pt x="305" y="88"/>
                    </a:cubicBezTo>
                    <a:cubicBezTo>
                      <a:pt x="312" y="84"/>
                      <a:pt x="317" y="85"/>
                      <a:pt x="327" y="86"/>
                    </a:cubicBezTo>
                    <a:cubicBezTo>
                      <a:pt x="337" y="86"/>
                      <a:pt x="354" y="90"/>
                      <a:pt x="362" y="87"/>
                    </a:cubicBezTo>
                    <a:cubicBezTo>
                      <a:pt x="364" y="86"/>
                      <a:pt x="364" y="86"/>
                      <a:pt x="364" y="85"/>
                    </a:cubicBezTo>
                    <a:cubicBezTo>
                      <a:pt x="363" y="84"/>
                      <a:pt x="364" y="84"/>
                      <a:pt x="364" y="85"/>
                    </a:cubicBezTo>
                    <a:cubicBezTo>
                      <a:pt x="364" y="85"/>
                      <a:pt x="365" y="86"/>
                      <a:pt x="365" y="86"/>
                    </a:cubicBezTo>
                    <a:cubicBezTo>
                      <a:pt x="372" y="93"/>
                      <a:pt x="389" y="81"/>
                      <a:pt x="387" y="91"/>
                    </a:cubicBezTo>
                    <a:cubicBezTo>
                      <a:pt x="387" y="87"/>
                      <a:pt x="400" y="85"/>
                      <a:pt x="399" y="90"/>
                    </a:cubicBezTo>
                    <a:cubicBezTo>
                      <a:pt x="413" y="85"/>
                      <a:pt x="426" y="87"/>
                      <a:pt x="439" y="90"/>
                    </a:cubicBezTo>
                    <a:cubicBezTo>
                      <a:pt x="448" y="88"/>
                      <a:pt x="461" y="85"/>
                      <a:pt x="465" y="91"/>
                    </a:cubicBezTo>
                    <a:cubicBezTo>
                      <a:pt x="464" y="90"/>
                      <a:pt x="465" y="89"/>
                      <a:pt x="466" y="87"/>
                    </a:cubicBezTo>
                    <a:cubicBezTo>
                      <a:pt x="481" y="89"/>
                      <a:pt x="505" y="89"/>
                      <a:pt x="524" y="92"/>
                    </a:cubicBezTo>
                    <a:cubicBezTo>
                      <a:pt x="539" y="86"/>
                      <a:pt x="551" y="95"/>
                      <a:pt x="566" y="89"/>
                    </a:cubicBezTo>
                    <a:cubicBezTo>
                      <a:pt x="569" y="91"/>
                      <a:pt x="572" y="89"/>
                      <a:pt x="575" y="93"/>
                    </a:cubicBezTo>
                    <a:cubicBezTo>
                      <a:pt x="588" y="85"/>
                      <a:pt x="600" y="94"/>
                      <a:pt x="614" y="87"/>
                    </a:cubicBezTo>
                    <a:cubicBezTo>
                      <a:pt x="615" y="88"/>
                      <a:pt x="616" y="90"/>
                      <a:pt x="616" y="91"/>
                    </a:cubicBezTo>
                    <a:cubicBezTo>
                      <a:pt x="625" y="89"/>
                      <a:pt x="634" y="85"/>
                      <a:pt x="641" y="86"/>
                    </a:cubicBezTo>
                    <a:cubicBezTo>
                      <a:pt x="643" y="86"/>
                      <a:pt x="646" y="89"/>
                      <a:pt x="648" y="89"/>
                    </a:cubicBezTo>
                    <a:cubicBezTo>
                      <a:pt x="652" y="89"/>
                      <a:pt x="655" y="84"/>
                      <a:pt x="659" y="85"/>
                    </a:cubicBezTo>
                    <a:cubicBezTo>
                      <a:pt x="661" y="85"/>
                      <a:pt x="662" y="88"/>
                      <a:pt x="665" y="87"/>
                    </a:cubicBezTo>
                    <a:cubicBezTo>
                      <a:pt x="669" y="87"/>
                      <a:pt x="669" y="86"/>
                      <a:pt x="675" y="85"/>
                    </a:cubicBezTo>
                    <a:cubicBezTo>
                      <a:pt x="687" y="81"/>
                      <a:pt x="703" y="89"/>
                      <a:pt x="708" y="79"/>
                    </a:cubicBezTo>
                    <a:cubicBezTo>
                      <a:pt x="708" y="81"/>
                      <a:pt x="709" y="82"/>
                      <a:pt x="712" y="83"/>
                    </a:cubicBezTo>
                    <a:cubicBezTo>
                      <a:pt x="715" y="79"/>
                      <a:pt x="717" y="79"/>
                      <a:pt x="721" y="74"/>
                    </a:cubicBezTo>
                    <a:cubicBezTo>
                      <a:pt x="722" y="77"/>
                      <a:pt x="720" y="79"/>
                      <a:pt x="721" y="81"/>
                    </a:cubicBezTo>
                    <a:cubicBezTo>
                      <a:pt x="728" y="77"/>
                      <a:pt x="735" y="72"/>
                      <a:pt x="736" y="64"/>
                    </a:cubicBezTo>
                    <a:cubicBezTo>
                      <a:pt x="742" y="66"/>
                      <a:pt x="744" y="59"/>
                      <a:pt x="748" y="58"/>
                    </a:cubicBezTo>
                    <a:cubicBezTo>
                      <a:pt x="745" y="56"/>
                      <a:pt x="748" y="50"/>
                      <a:pt x="743" y="51"/>
                    </a:cubicBezTo>
                    <a:cubicBezTo>
                      <a:pt x="742" y="55"/>
                      <a:pt x="745" y="56"/>
                      <a:pt x="744" y="58"/>
                    </a:cubicBezTo>
                    <a:cubicBezTo>
                      <a:pt x="740" y="59"/>
                      <a:pt x="732" y="63"/>
                      <a:pt x="732" y="56"/>
                    </a:cubicBezTo>
                    <a:cubicBezTo>
                      <a:pt x="731" y="61"/>
                      <a:pt x="726" y="59"/>
                      <a:pt x="726" y="62"/>
                    </a:cubicBezTo>
                    <a:cubicBezTo>
                      <a:pt x="733" y="58"/>
                      <a:pt x="727" y="71"/>
                      <a:pt x="730" y="69"/>
                    </a:cubicBezTo>
                    <a:cubicBezTo>
                      <a:pt x="732" y="68"/>
                      <a:pt x="729" y="62"/>
                      <a:pt x="732" y="65"/>
                    </a:cubicBezTo>
                    <a:cubicBezTo>
                      <a:pt x="733" y="68"/>
                      <a:pt x="731" y="70"/>
                      <a:pt x="728" y="72"/>
                    </a:cubicBezTo>
                    <a:cubicBezTo>
                      <a:pt x="727" y="66"/>
                      <a:pt x="723" y="75"/>
                      <a:pt x="721" y="72"/>
                    </a:cubicBezTo>
                    <a:cubicBezTo>
                      <a:pt x="721" y="71"/>
                      <a:pt x="720" y="70"/>
                      <a:pt x="719" y="70"/>
                    </a:cubicBezTo>
                    <a:cubicBezTo>
                      <a:pt x="726" y="65"/>
                      <a:pt x="720" y="62"/>
                      <a:pt x="725" y="56"/>
                    </a:cubicBezTo>
                    <a:cubicBezTo>
                      <a:pt x="732" y="58"/>
                      <a:pt x="730" y="47"/>
                      <a:pt x="736" y="53"/>
                    </a:cubicBezTo>
                    <a:cubicBezTo>
                      <a:pt x="737" y="50"/>
                      <a:pt x="746" y="41"/>
                      <a:pt x="739" y="40"/>
                    </a:cubicBezTo>
                    <a:cubicBezTo>
                      <a:pt x="741" y="41"/>
                      <a:pt x="734" y="48"/>
                      <a:pt x="733" y="43"/>
                    </a:cubicBezTo>
                    <a:cubicBezTo>
                      <a:pt x="729" y="46"/>
                      <a:pt x="726" y="58"/>
                      <a:pt x="720" y="51"/>
                    </a:cubicBezTo>
                    <a:cubicBezTo>
                      <a:pt x="722" y="47"/>
                      <a:pt x="723" y="47"/>
                      <a:pt x="727" y="47"/>
                    </a:cubicBezTo>
                    <a:cubicBezTo>
                      <a:pt x="723" y="44"/>
                      <a:pt x="729" y="42"/>
                      <a:pt x="728" y="39"/>
                    </a:cubicBezTo>
                    <a:cubicBezTo>
                      <a:pt x="724" y="39"/>
                      <a:pt x="725" y="30"/>
                      <a:pt x="730" y="27"/>
                    </a:cubicBezTo>
                    <a:cubicBezTo>
                      <a:pt x="731" y="29"/>
                      <a:pt x="732" y="30"/>
                      <a:pt x="733" y="32"/>
                    </a:cubicBezTo>
                    <a:cubicBezTo>
                      <a:pt x="734" y="31"/>
                      <a:pt x="735" y="31"/>
                      <a:pt x="736" y="30"/>
                    </a:cubicBezTo>
                    <a:cubicBezTo>
                      <a:pt x="737" y="29"/>
                      <a:pt x="736" y="27"/>
                      <a:pt x="736" y="26"/>
                    </a:cubicBezTo>
                    <a:cubicBezTo>
                      <a:pt x="735" y="27"/>
                      <a:pt x="733" y="28"/>
                      <a:pt x="732" y="26"/>
                    </a:cubicBezTo>
                    <a:cubicBezTo>
                      <a:pt x="734" y="22"/>
                      <a:pt x="738" y="21"/>
                      <a:pt x="736" y="17"/>
                    </a:cubicBezTo>
                    <a:cubicBezTo>
                      <a:pt x="733" y="19"/>
                      <a:pt x="734" y="21"/>
                      <a:pt x="730" y="23"/>
                    </a:cubicBezTo>
                    <a:cubicBezTo>
                      <a:pt x="724" y="22"/>
                      <a:pt x="725" y="19"/>
                      <a:pt x="724" y="13"/>
                    </a:cubicBezTo>
                    <a:cubicBezTo>
                      <a:pt x="728" y="14"/>
                      <a:pt x="731" y="16"/>
                      <a:pt x="735" y="14"/>
                    </a:cubicBezTo>
                    <a:cubicBezTo>
                      <a:pt x="732" y="10"/>
                      <a:pt x="725" y="13"/>
                      <a:pt x="725" y="7"/>
                    </a:cubicBezTo>
                    <a:cubicBezTo>
                      <a:pt x="723" y="9"/>
                      <a:pt x="723" y="10"/>
                      <a:pt x="723" y="11"/>
                    </a:cubicBezTo>
                    <a:cubicBezTo>
                      <a:pt x="715" y="0"/>
                      <a:pt x="704" y="15"/>
                      <a:pt x="697" y="8"/>
                    </a:cubicBezTo>
                    <a:cubicBezTo>
                      <a:pt x="692" y="9"/>
                      <a:pt x="697" y="17"/>
                      <a:pt x="693" y="15"/>
                    </a:cubicBezTo>
                    <a:cubicBezTo>
                      <a:pt x="696" y="11"/>
                      <a:pt x="689" y="17"/>
                      <a:pt x="689" y="12"/>
                    </a:cubicBezTo>
                    <a:cubicBezTo>
                      <a:pt x="692" y="10"/>
                      <a:pt x="695" y="8"/>
                      <a:pt x="693" y="6"/>
                    </a:cubicBezTo>
                    <a:cubicBezTo>
                      <a:pt x="687" y="9"/>
                      <a:pt x="689" y="7"/>
                      <a:pt x="689" y="10"/>
                    </a:cubicBezTo>
                    <a:cubicBezTo>
                      <a:pt x="684" y="9"/>
                      <a:pt x="676" y="11"/>
                      <a:pt x="674" y="13"/>
                    </a:cubicBezTo>
                    <a:cubicBezTo>
                      <a:pt x="672" y="12"/>
                      <a:pt x="672" y="10"/>
                      <a:pt x="672" y="9"/>
                    </a:cubicBezTo>
                    <a:cubicBezTo>
                      <a:pt x="668" y="10"/>
                      <a:pt x="664" y="10"/>
                      <a:pt x="660" y="10"/>
                    </a:cubicBezTo>
                    <a:cubicBezTo>
                      <a:pt x="661" y="11"/>
                      <a:pt x="658" y="13"/>
                      <a:pt x="658" y="15"/>
                    </a:cubicBezTo>
                    <a:cubicBezTo>
                      <a:pt x="658" y="8"/>
                      <a:pt x="656" y="16"/>
                      <a:pt x="654" y="14"/>
                    </a:cubicBezTo>
                    <a:cubicBezTo>
                      <a:pt x="654" y="13"/>
                      <a:pt x="653" y="13"/>
                      <a:pt x="652" y="12"/>
                    </a:cubicBezTo>
                    <a:cubicBezTo>
                      <a:pt x="654" y="11"/>
                      <a:pt x="655" y="12"/>
                      <a:pt x="657" y="10"/>
                    </a:cubicBezTo>
                    <a:cubicBezTo>
                      <a:pt x="653" y="8"/>
                      <a:pt x="643" y="5"/>
                      <a:pt x="644" y="13"/>
                    </a:cubicBezTo>
                    <a:cubicBezTo>
                      <a:pt x="645" y="12"/>
                      <a:pt x="648" y="11"/>
                      <a:pt x="646" y="13"/>
                    </a:cubicBezTo>
                    <a:cubicBezTo>
                      <a:pt x="642" y="15"/>
                      <a:pt x="644" y="12"/>
                      <a:pt x="642" y="9"/>
                    </a:cubicBezTo>
                    <a:cubicBezTo>
                      <a:pt x="638" y="11"/>
                      <a:pt x="631" y="8"/>
                      <a:pt x="630" y="13"/>
                    </a:cubicBezTo>
                    <a:cubicBezTo>
                      <a:pt x="626" y="9"/>
                      <a:pt x="618" y="13"/>
                      <a:pt x="622" y="8"/>
                    </a:cubicBezTo>
                    <a:cubicBezTo>
                      <a:pt x="621" y="9"/>
                      <a:pt x="620" y="8"/>
                      <a:pt x="620" y="7"/>
                    </a:cubicBezTo>
                    <a:cubicBezTo>
                      <a:pt x="617" y="8"/>
                      <a:pt x="619" y="10"/>
                      <a:pt x="618" y="12"/>
                    </a:cubicBezTo>
                    <a:cubicBezTo>
                      <a:pt x="617" y="10"/>
                      <a:pt x="615" y="12"/>
                      <a:pt x="614" y="11"/>
                    </a:cubicBezTo>
                    <a:cubicBezTo>
                      <a:pt x="616" y="10"/>
                      <a:pt x="618" y="8"/>
                      <a:pt x="616" y="6"/>
                    </a:cubicBezTo>
                    <a:cubicBezTo>
                      <a:pt x="611" y="7"/>
                      <a:pt x="607" y="11"/>
                      <a:pt x="600" y="9"/>
                    </a:cubicBezTo>
                    <a:cubicBezTo>
                      <a:pt x="601" y="9"/>
                      <a:pt x="607" y="9"/>
                      <a:pt x="604" y="6"/>
                    </a:cubicBezTo>
                    <a:cubicBezTo>
                      <a:pt x="601" y="6"/>
                      <a:pt x="595" y="6"/>
                      <a:pt x="594" y="11"/>
                    </a:cubicBezTo>
                    <a:cubicBezTo>
                      <a:pt x="589" y="4"/>
                      <a:pt x="584" y="11"/>
                      <a:pt x="580" y="12"/>
                    </a:cubicBezTo>
                    <a:cubicBezTo>
                      <a:pt x="582" y="11"/>
                      <a:pt x="583" y="9"/>
                      <a:pt x="582" y="7"/>
                    </a:cubicBezTo>
                    <a:cubicBezTo>
                      <a:pt x="578" y="12"/>
                      <a:pt x="581" y="4"/>
                      <a:pt x="578" y="7"/>
                    </a:cubicBezTo>
                    <a:cubicBezTo>
                      <a:pt x="576" y="11"/>
                      <a:pt x="574" y="9"/>
                      <a:pt x="571" y="7"/>
                    </a:cubicBezTo>
                    <a:cubicBezTo>
                      <a:pt x="566" y="14"/>
                      <a:pt x="564" y="5"/>
                      <a:pt x="559" y="11"/>
                    </a:cubicBezTo>
                    <a:close/>
                    <a:moveTo>
                      <a:pt x="231" y="32"/>
                    </a:moveTo>
                    <a:cubicBezTo>
                      <a:pt x="227" y="31"/>
                      <a:pt x="230" y="31"/>
                      <a:pt x="227" y="28"/>
                    </a:cubicBezTo>
                    <a:cubicBezTo>
                      <a:pt x="231" y="24"/>
                      <a:pt x="236" y="30"/>
                      <a:pt x="231" y="32"/>
                    </a:cubicBezTo>
                    <a:close/>
                    <a:moveTo>
                      <a:pt x="231" y="21"/>
                    </a:moveTo>
                    <a:cubicBezTo>
                      <a:pt x="230" y="21"/>
                      <a:pt x="222" y="23"/>
                      <a:pt x="227" y="23"/>
                    </a:cubicBezTo>
                    <a:cubicBezTo>
                      <a:pt x="228" y="25"/>
                      <a:pt x="222" y="25"/>
                      <a:pt x="221" y="22"/>
                    </a:cubicBezTo>
                    <a:cubicBezTo>
                      <a:pt x="224" y="23"/>
                      <a:pt x="228" y="16"/>
                      <a:pt x="231" y="21"/>
                    </a:cubicBezTo>
                    <a:close/>
                    <a:moveTo>
                      <a:pt x="201" y="36"/>
                    </a:moveTo>
                    <a:cubicBezTo>
                      <a:pt x="201" y="32"/>
                      <a:pt x="207" y="22"/>
                      <a:pt x="209" y="30"/>
                    </a:cubicBezTo>
                    <a:cubicBezTo>
                      <a:pt x="203" y="27"/>
                      <a:pt x="206" y="33"/>
                      <a:pt x="201" y="36"/>
                    </a:cubicBezTo>
                    <a:close/>
                    <a:moveTo>
                      <a:pt x="211" y="26"/>
                    </a:moveTo>
                    <a:cubicBezTo>
                      <a:pt x="213" y="25"/>
                      <a:pt x="213" y="26"/>
                      <a:pt x="212" y="27"/>
                    </a:cubicBezTo>
                    <a:cubicBezTo>
                      <a:pt x="217" y="29"/>
                      <a:pt x="212" y="22"/>
                      <a:pt x="217" y="23"/>
                    </a:cubicBezTo>
                    <a:cubicBezTo>
                      <a:pt x="216" y="26"/>
                      <a:pt x="217" y="30"/>
                      <a:pt x="213" y="32"/>
                    </a:cubicBezTo>
                    <a:cubicBezTo>
                      <a:pt x="212" y="30"/>
                      <a:pt x="212" y="28"/>
                      <a:pt x="211" y="26"/>
                    </a:cubicBezTo>
                    <a:close/>
                    <a:moveTo>
                      <a:pt x="217" y="16"/>
                    </a:moveTo>
                    <a:cubicBezTo>
                      <a:pt x="216" y="19"/>
                      <a:pt x="217" y="19"/>
                      <a:pt x="219" y="18"/>
                    </a:cubicBezTo>
                    <a:cubicBezTo>
                      <a:pt x="220" y="19"/>
                      <a:pt x="219" y="20"/>
                      <a:pt x="220" y="21"/>
                    </a:cubicBezTo>
                    <a:cubicBezTo>
                      <a:pt x="219" y="21"/>
                      <a:pt x="219" y="22"/>
                      <a:pt x="218" y="23"/>
                    </a:cubicBezTo>
                    <a:cubicBezTo>
                      <a:pt x="216" y="20"/>
                      <a:pt x="215" y="21"/>
                      <a:pt x="213" y="19"/>
                    </a:cubicBezTo>
                    <a:cubicBezTo>
                      <a:pt x="214" y="18"/>
                      <a:pt x="215" y="17"/>
                      <a:pt x="217" y="16"/>
                    </a:cubicBezTo>
                    <a:close/>
                    <a:moveTo>
                      <a:pt x="196" y="25"/>
                    </a:moveTo>
                    <a:cubicBezTo>
                      <a:pt x="193" y="27"/>
                      <a:pt x="196" y="29"/>
                      <a:pt x="195" y="31"/>
                    </a:cubicBezTo>
                    <a:cubicBezTo>
                      <a:pt x="193" y="27"/>
                      <a:pt x="186" y="16"/>
                      <a:pt x="180" y="21"/>
                    </a:cubicBezTo>
                    <a:cubicBezTo>
                      <a:pt x="177" y="18"/>
                      <a:pt x="187" y="17"/>
                      <a:pt x="184" y="14"/>
                    </a:cubicBezTo>
                    <a:cubicBezTo>
                      <a:pt x="187" y="17"/>
                      <a:pt x="191" y="19"/>
                      <a:pt x="196" y="25"/>
                    </a:cubicBezTo>
                    <a:close/>
                    <a:moveTo>
                      <a:pt x="181" y="31"/>
                    </a:moveTo>
                    <a:cubicBezTo>
                      <a:pt x="181" y="30"/>
                      <a:pt x="180" y="28"/>
                      <a:pt x="179" y="26"/>
                    </a:cubicBezTo>
                    <a:cubicBezTo>
                      <a:pt x="180" y="26"/>
                      <a:pt x="182" y="25"/>
                      <a:pt x="184" y="24"/>
                    </a:cubicBezTo>
                    <a:cubicBezTo>
                      <a:pt x="187" y="27"/>
                      <a:pt x="184" y="29"/>
                      <a:pt x="181" y="31"/>
                    </a:cubicBezTo>
                    <a:close/>
                    <a:moveTo>
                      <a:pt x="184" y="11"/>
                    </a:moveTo>
                    <a:cubicBezTo>
                      <a:pt x="181" y="15"/>
                      <a:pt x="179" y="12"/>
                      <a:pt x="177" y="15"/>
                    </a:cubicBezTo>
                    <a:cubicBezTo>
                      <a:pt x="172" y="11"/>
                      <a:pt x="183" y="10"/>
                      <a:pt x="180" y="7"/>
                    </a:cubicBezTo>
                    <a:cubicBezTo>
                      <a:pt x="184" y="5"/>
                      <a:pt x="181" y="10"/>
                      <a:pt x="184" y="11"/>
                    </a:cubicBezTo>
                    <a:close/>
                    <a:moveTo>
                      <a:pt x="88" y="30"/>
                    </a:moveTo>
                    <a:cubicBezTo>
                      <a:pt x="87" y="25"/>
                      <a:pt x="93" y="22"/>
                      <a:pt x="97" y="18"/>
                    </a:cubicBezTo>
                    <a:cubicBezTo>
                      <a:pt x="96" y="17"/>
                      <a:pt x="95" y="16"/>
                      <a:pt x="95" y="16"/>
                    </a:cubicBezTo>
                    <a:cubicBezTo>
                      <a:pt x="101" y="18"/>
                      <a:pt x="102" y="25"/>
                      <a:pt x="88" y="30"/>
                    </a:cubicBezTo>
                    <a:close/>
                    <a:moveTo>
                      <a:pt x="74" y="17"/>
                    </a:moveTo>
                    <a:cubicBezTo>
                      <a:pt x="79" y="24"/>
                      <a:pt x="80" y="13"/>
                      <a:pt x="85" y="18"/>
                    </a:cubicBezTo>
                    <a:cubicBezTo>
                      <a:pt x="87" y="24"/>
                      <a:pt x="81" y="35"/>
                      <a:pt x="85" y="38"/>
                    </a:cubicBezTo>
                    <a:cubicBezTo>
                      <a:pt x="86" y="42"/>
                      <a:pt x="80" y="37"/>
                      <a:pt x="79" y="39"/>
                    </a:cubicBezTo>
                    <a:cubicBezTo>
                      <a:pt x="78" y="34"/>
                      <a:pt x="81" y="30"/>
                      <a:pt x="82" y="25"/>
                    </a:cubicBezTo>
                    <a:cubicBezTo>
                      <a:pt x="78" y="21"/>
                      <a:pt x="71" y="28"/>
                      <a:pt x="66" y="23"/>
                    </a:cubicBezTo>
                    <a:cubicBezTo>
                      <a:pt x="69" y="21"/>
                      <a:pt x="72" y="19"/>
                      <a:pt x="74" y="17"/>
                    </a:cubicBezTo>
                    <a:close/>
                    <a:moveTo>
                      <a:pt x="48" y="23"/>
                    </a:moveTo>
                    <a:cubicBezTo>
                      <a:pt x="52" y="17"/>
                      <a:pt x="55" y="22"/>
                      <a:pt x="59" y="18"/>
                    </a:cubicBezTo>
                    <a:cubicBezTo>
                      <a:pt x="56" y="23"/>
                      <a:pt x="53" y="27"/>
                      <a:pt x="51" y="32"/>
                    </a:cubicBezTo>
                    <a:cubicBezTo>
                      <a:pt x="50" y="29"/>
                      <a:pt x="50" y="26"/>
                      <a:pt x="48" y="23"/>
                    </a:cubicBezTo>
                    <a:close/>
                    <a:moveTo>
                      <a:pt x="54" y="40"/>
                    </a:moveTo>
                    <a:cubicBezTo>
                      <a:pt x="56" y="40"/>
                      <a:pt x="58" y="40"/>
                      <a:pt x="59" y="40"/>
                    </a:cubicBezTo>
                    <a:cubicBezTo>
                      <a:pt x="57" y="51"/>
                      <a:pt x="48" y="41"/>
                      <a:pt x="46" y="36"/>
                    </a:cubicBezTo>
                    <a:cubicBezTo>
                      <a:pt x="55" y="39"/>
                      <a:pt x="57" y="20"/>
                      <a:pt x="66" y="25"/>
                    </a:cubicBezTo>
                    <a:cubicBezTo>
                      <a:pt x="63" y="28"/>
                      <a:pt x="64" y="34"/>
                      <a:pt x="58" y="33"/>
                    </a:cubicBezTo>
                    <a:cubicBezTo>
                      <a:pt x="61" y="36"/>
                      <a:pt x="64" y="37"/>
                      <a:pt x="68" y="35"/>
                    </a:cubicBezTo>
                    <a:cubicBezTo>
                      <a:pt x="71" y="32"/>
                      <a:pt x="65" y="34"/>
                      <a:pt x="65" y="30"/>
                    </a:cubicBezTo>
                    <a:cubicBezTo>
                      <a:pt x="67" y="31"/>
                      <a:pt x="71" y="28"/>
                      <a:pt x="74" y="28"/>
                    </a:cubicBezTo>
                    <a:cubicBezTo>
                      <a:pt x="78" y="32"/>
                      <a:pt x="68" y="34"/>
                      <a:pt x="71" y="38"/>
                    </a:cubicBezTo>
                    <a:cubicBezTo>
                      <a:pt x="66" y="38"/>
                      <a:pt x="57" y="41"/>
                      <a:pt x="56" y="35"/>
                    </a:cubicBezTo>
                    <a:cubicBezTo>
                      <a:pt x="55" y="37"/>
                      <a:pt x="56" y="39"/>
                      <a:pt x="54" y="40"/>
                    </a:cubicBezTo>
                    <a:close/>
                    <a:moveTo>
                      <a:pt x="61" y="55"/>
                    </a:moveTo>
                    <a:cubicBezTo>
                      <a:pt x="59" y="55"/>
                      <a:pt x="57" y="53"/>
                      <a:pt x="56" y="51"/>
                    </a:cubicBezTo>
                    <a:cubicBezTo>
                      <a:pt x="63" y="47"/>
                      <a:pt x="63" y="47"/>
                      <a:pt x="64" y="41"/>
                    </a:cubicBezTo>
                    <a:cubicBezTo>
                      <a:pt x="68" y="42"/>
                      <a:pt x="66" y="45"/>
                      <a:pt x="70" y="48"/>
                    </a:cubicBezTo>
                    <a:cubicBezTo>
                      <a:pt x="72" y="45"/>
                      <a:pt x="71" y="41"/>
                      <a:pt x="76" y="38"/>
                    </a:cubicBezTo>
                    <a:cubicBezTo>
                      <a:pt x="76" y="40"/>
                      <a:pt x="77" y="42"/>
                      <a:pt x="79" y="44"/>
                    </a:cubicBezTo>
                    <a:cubicBezTo>
                      <a:pt x="73" y="47"/>
                      <a:pt x="76" y="52"/>
                      <a:pt x="67" y="56"/>
                    </a:cubicBezTo>
                    <a:cubicBezTo>
                      <a:pt x="65" y="54"/>
                      <a:pt x="66" y="52"/>
                      <a:pt x="64" y="50"/>
                    </a:cubicBezTo>
                    <a:cubicBezTo>
                      <a:pt x="62" y="52"/>
                      <a:pt x="63" y="54"/>
                      <a:pt x="61" y="55"/>
                    </a:cubicBezTo>
                    <a:close/>
                    <a:moveTo>
                      <a:pt x="60" y="68"/>
                    </a:moveTo>
                    <a:cubicBezTo>
                      <a:pt x="56" y="66"/>
                      <a:pt x="58" y="66"/>
                      <a:pt x="55" y="61"/>
                    </a:cubicBezTo>
                    <a:cubicBezTo>
                      <a:pt x="57" y="60"/>
                      <a:pt x="58" y="59"/>
                      <a:pt x="60" y="57"/>
                    </a:cubicBezTo>
                    <a:cubicBezTo>
                      <a:pt x="60" y="59"/>
                      <a:pt x="61" y="62"/>
                      <a:pt x="63" y="60"/>
                    </a:cubicBezTo>
                    <a:cubicBezTo>
                      <a:pt x="61" y="62"/>
                      <a:pt x="62" y="64"/>
                      <a:pt x="60" y="68"/>
                    </a:cubicBezTo>
                    <a:close/>
                    <a:moveTo>
                      <a:pt x="95" y="48"/>
                    </a:moveTo>
                    <a:cubicBezTo>
                      <a:pt x="92" y="46"/>
                      <a:pt x="96" y="44"/>
                      <a:pt x="96" y="42"/>
                    </a:cubicBezTo>
                    <a:cubicBezTo>
                      <a:pt x="91" y="39"/>
                      <a:pt x="92" y="44"/>
                      <a:pt x="88" y="46"/>
                    </a:cubicBezTo>
                    <a:cubicBezTo>
                      <a:pt x="87" y="45"/>
                      <a:pt x="86" y="43"/>
                      <a:pt x="85" y="42"/>
                    </a:cubicBezTo>
                    <a:cubicBezTo>
                      <a:pt x="96" y="36"/>
                      <a:pt x="95" y="29"/>
                      <a:pt x="107" y="20"/>
                    </a:cubicBezTo>
                    <a:cubicBezTo>
                      <a:pt x="111" y="23"/>
                      <a:pt x="104" y="32"/>
                      <a:pt x="100" y="27"/>
                    </a:cubicBezTo>
                    <a:cubicBezTo>
                      <a:pt x="100" y="32"/>
                      <a:pt x="99" y="35"/>
                      <a:pt x="101" y="40"/>
                    </a:cubicBezTo>
                    <a:cubicBezTo>
                      <a:pt x="95" y="42"/>
                      <a:pt x="100" y="46"/>
                      <a:pt x="95" y="48"/>
                    </a:cubicBezTo>
                    <a:close/>
                    <a:moveTo>
                      <a:pt x="104" y="52"/>
                    </a:moveTo>
                    <a:cubicBezTo>
                      <a:pt x="105" y="51"/>
                      <a:pt x="107" y="49"/>
                      <a:pt x="109" y="48"/>
                    </a:cubicBezTo>
                    <a:cubicBezTo>
                      <a:pt x="111" y="50"/>
                      <a:pt x="111" y="51"/>
                      <a:pt x="112" y="53"/>
                    </a:cubicBezTo>
                    <a:cubicBezTo>
                      <a:pt x="109" y="55"/>
                      <a:pt x="106" y="55"/>
                      <a:pt x="104" y="52"/>
                    </a:cubicBezTo>
                    <a:close/>
                    <a:moveTo>
                      <a:pt x="127" y="45"/>
                    </a:moveTo>
                    <a:cubicBezTo>
                      <a:pt x="124" y="42"/>
                      <a:pt x="126" y="39"/>
                      <a:pt x="127" y="36"/>
                    </a:cubicBezTo>
                    <a:cubicBezTo>
                      <a:pt x="124" y="36"/>
                      <a:pt x="121" y="35"/>
                      <a:pt x="119" y="35"/>
                    </a:cubicBezTo>
                    <a:cubicBezTo>
                      <a:pt x="117" y="37"/>
                      <a:pt x="119" y="40"/>
                      <a:pt x="115" y="39"/>
                    </a:cubicBezTo>
                    <a:cubicBezTo>
                      <a:pt x="114" y="38"/>
                      <a:pt x="118" y="36"/>
                      <a:pt x="117" y="35"/>
                    </a:cubicBezTo>
                    <a:cubicBezTo>
                      <a:pt x="116" y="32"/>
                      <a:pt x="113" y="35"/>
                      <a:pt x="112" y="33"/>
                    </a:cubicBezTo>
                    <a:cubicBezTo>
                      <a:pt x="113" y="35"/>
                      <a:pt x="113" y="50"/>
                      <a:pt x="105" y="44"/>
                    </a:cubicBezTo>
                    <a:cubicBezTo>
                      <a:pt x="108" y="43"/>
                      <a:pt x="106" y="40"/>
                      <a:pt x="109" y="39"/>
                    </a:cubicBezTo>
                    <a:cubicBezTo>
                      <a:pt x="107" y="38"/>
                      <a:pt x="105" y="37"/>
                      <a:pt x="103" y="38"/>
                    </a:cubicBezTo>
                    <a:cubicBezTo>
                      <a:pt x="106" y="25"/>
                      <a:pt x="120" y="33"/>
                      <a:pt x="128" y="31"/>
                    </a:cubicBezTo>
                    <a:cubicBezTo>
                      <a:pt x="132" y="36"/>
                      <a:pt x="133" y="41"/>
                      <a:pt x="127" y="45"/>
                    </a:cubicBezTo>
                    <a:close/>
                    <a:moveTo>
                      <a:pt x="132" y="31"/>
                    </a:moveTo>
                    <a:cubicBezTo>
                      <a:pt x="140" y="27"/>
                      <a:pt x="141" y="24"/>
                      <a:pt x="145" y="22"/>
                    </a:cubicBezTo>
                    <a:cubicBezTo>
                      <a:pt x="146" y="25"/>
                      <a:pt x="143" y="34"/>
                      <a:pt x="139" y="30"/>
                    </a:cubicBezTo>
                    <a:cubicBezTo>
                      <a:pt x="134" y="34"/>
                      <a:pt x="139" y="39"/>
                      <a:pt x="136" y="43"/>
                    </a:cubicBezTo>
                    <a:cubicBezTo>
                      <a:pt x="133" y="39"/>
                      <a:pt x="135" y="35"/>
                      <a:pt x="132" y="31"/>
                    </a:cubicBezTo>
                    <a:close/>
                    <a:moveTo>
                      <a:pt x="155" y="26"/>
                    </a:moveTo>
                    <a:cubicBezTo>
                      <a:pt x="161" y="26"/>
                      <a:pt x="164" y="21"/>
                      <a:pt x="171" y="23"/>
                    </a:cubicBezTo>
                    <a:cubicBezTo>
                      <a:pt x="172" y="26"/>
                      <a:pt x="172" y="33"/>
                      <a:pt x="168" y="33"/>
                    </a:cubicBezTo>
                    <a:cubicBezTo>
                      <a:pt x="164" y="30"/>
                      <a:pt x="170" y="28"/>
                      <a:pt x="168" y="26"/>
                    </a:cubicBezTo>
                    <a:cubicBezTo>
                      <a:pt x="167" y="25"/>
                      <a:pt x="166" y="25"/>
                      <a:pt x="165" y="24"/>
                    </a:cubicBezTo>
                    <a:cubicBezTo>
                      <a:pt x="162" y="28"/>
                      <a:pt x="162" y="31"/>
                      <a:pt x="158" y="35"/>
                    </a:cubicBezTo>
                    <a:cubicBezTo>
                      <a:pt x="154" y="31"/>
                      <a:pt x="159" y="29"/>
                      <a:pt x="155" y="26"/>
                    </a:cubicBezTo>
                    <a:close/>
                    <a:moveTo>
                      <a:pt x="149" y="42"/>
                    </a:moveTo>
                    <a:cubicBezTo>
                      <a:pt x="148" y="39"/>
                      <a:pt x="151" y="38"/>
                      <a:pt x="148" y="35"/>
                    </a:cubicBezTo>
                    <a:cubicBezTo>
                      <a:pt x="150" y="34"/>
                      <a:pt x="152" y="35"/>
                      <a:pt x="154" y="33"/>
                    </a:cubicBezTo>
                    <a:cubicBezTo>
                      <a:pt x="157" y="36"/>
                      <a:pt x="153" y="39"/>
                      <a:pt x="149" y="42"/>
                    </a:cubicBezTo>
                    <a:close/>
                    <a:moveTo>
                      <a:pt x="134" y="63"/>
                    </a:moveTo>
                    <a:cubicBezTo>
                      <a:pt x="137" y="68"/>
                      <a:pt x="128" y="66"/>
                      <a:pt x="130" y="70"/>
                    </a:cubicBezTo>
                    <a:cubicBezTo>
                      <a:pt x="126" y="67"/>
                      <a:pt x="126" y="57"/>
                      <a:pt x="127" y="52"/>
                    </a:cubicBezTo>
                    <a:cubicBezTo>
                      <a:pt x="134" y="49"/>
                      <a:pt x="143" y="49"/>
                      <a:pt x="143" y="40"/>
                    </a:cubicBezTo>
                    <a:cubicBezTo>
                      <a:pt x="149" y="41"/>
                      <a:pt x="144" y="47"/>
                      <a:pt x="145" y="50"/>
                    </a:cubicBezTo>
                    <a:cubicBezTo>
                      <a:pt x="138" y="46"/>
                      <a:pt x="123" y="64"/>
                      <a:pt x="134" y="63"/>
                    </a:cubicBezTo>
                    <a:close/>
                    <a:moveTo>
                      <a:pt x="170" y="42"/>
                    </a:moveTo>
                    <a:cubicBezTo>
                      <a:pt x="168" y="40"/>
                      <a:pt x="164" y="38"/>
                      <a:pt x="160" y="41"/>
                    </a:cubicBezTo>
                    <a:cubicBezTo>
                      <a:pt x="158" y="33"/>
                      <a:pt x="172" y="39"/>
                      <a:pt x="174" y="29"/>
                    </a:cubicBezTo>
                    <a:cubicBezTo>
                      <a:pt x="174" y="33"/>
                      <a:pt x="175" y="37"/>
                      <a:pt x="180" y="32"/>
                    </a:cubicBezTo>
                    <a:cubicBezTo>
                      <a:pt x="186" y="42"/>
                      <a:pt x="170" y="33"/>
                      <a:pt x="170" y="42"/>
                    </a:cubicBezTo>
                    <a:close/>
                    <a:moveTo>
                      <a:pt x="189" y="32"/>
                    </a:moveTo>
                    <a:cubicBezTo>
                      <a:pt x="190" y="35"/>
                      <a:pt x="189" y="39"/>
                      <a:pt x="185" y="39"/>
                    </a:cubicBezTo>
                    <a:cubicBezTo>
                      <a:pt x="184" y="36"/>
                      <a:pt x="186" y="32"/>
                      <a:pt x="189" y="32"/>
                    </a:cubicBezTo>
                    <a:close/>
                    <a:moveTo>
                      <a:pt x="159" y="58"/>
                    </a:moveTo>
                    <a:cubicBezTo>
                      <a:pt x="164" y="58"/>
                      <a:pt x="165" y="48"/>
                      <a:pt x="170" y="54"/>
                    </a:cubicBezTo>
                    <a:cubicBezTo>
                      <a:pt x="165" y="53"/>
                      <a:pt x="164" y="65"/>
                      <a:pt x="159" y="58"/>
                    </a:cubicBezTo>
                    <a:close/>
                    <a:moveTo>
                      <a:pt x="173" y="58"/>
                    </a:moveTo>
                    <a:cubicBezTo>
                      <a:pt x="171" y="55"/>
                      <a:pt x="177" y="53"/>
                      <a:pt x="172" y="49"/>
                    </a:cubicBezTo>
                    <a:cubicBezTo>
                      <a:pt x="174" y="48"/>
                      <a:pt x="175" y="47"/>
                      <a:pt x="174" y="46"/>
                    </a:cubicBezTo>
                    <a:cubicBezTo>
                      <a:pt x="176" y="45"/>
                      <a:pt x="176" y="46"/>
                      <a:pt x="175" y="47"/>
                    </a:cubicBezTo>
                    <a:cubicBezTo>
                      <a:pt x="177" y="49"/>
                      <a:pt x="178" y="49"/>
                      <a:pt x="180" y="48"/>
                    </a:cubicBezTo>
                    <a:cubicBezTo>
                      <a:pt x="181" y="50"/>
                      <a:pt x="179" y="50"/>
                      <a:pt x="179" y="49"/>
                    </a:cubicBezTo>
                    <a:cubicBezTo>
                      <a:pt x="174" y="52"/>
                      <a:pt x="178" y="55"/>
                      <a:pt x="173" y="58"/>
                    </a:cubicBezTo>
                    <a:close/>
                    <a:moveTo>
                      <a:pt x="194" y="38"/>
                    </a:moveTo>
                    <a:cubicBezTo>
                      <a:pt x="197" y="42"/>
                      <a:pt x="189" y="43"/>
                      <a:pt x="196" y="45"/>
                    </a:cubicBezTo>
                    <a:cubicBezTo>
                      <a:pt x="193" y="47"/>
                      <a:pt x="192" y="48"/>
                      <a:pt x="194" y="50"/>
                    </a:cubicBezTo>
                    <a:cubicBezTo>
                      <a:pt x="188" y="49"/>
                      <a:pt x="190" y="41"/>
                      <a:pt x="194" y="38"/>
                    </a:cubicBezTo>
                    <a:close/>
                    <a:moveTo>
                      <a:pt x="182" y="60"/>
                    </a:moveTo>
                    <a:cubicBezTo>
                      <a:pt x="180" y="58"/>
                      <a:pt x="181" y="57"/>
                      <a:pt x="180" y="56"/>
                    </a:cubicBezTo>
                    <a:cubicBezTo>
                      <a:pt x="183" y="54"/>
                      <a:pt x="187" y="53"/>
                      <a:pt x="189" y="56"/>
                    </a:cubicBezTo>
                    <a:cubicBezTo>
                      <a:pt x="187" y="59"/>
                      <a:pt x="185" y="56"/>
                      <a:pt x="182" y="60"/>
                    </a:cubicBezTo>
                    <a:close/>
                    <a:moveTo>
                      <a:pt x="201" y="43"/>
                    </a:moveTo>
                    <a:cubicBezTo>
                      <a:pt x="203" y="39"/>
                      <a:pt x="207" y="38"/>
                      <a:pt x="211" y="35"/>
                    </a:cubicBezTo>
                    <a:cubicBezTo>
                      <a:pt x="214" y="42"/>
                      <a:pt x="205" y="42"/>
                      <a:pt x="201" y="43"/>
                    </a:cubicBezTo>
                    <a:close/>
                    <a:moveTo>
                      <a:pt x="197" y="55"/>
                    </a:moveTo>
                    <a:cubicBezTo>
                      <a:pt x="198" y="57"/>
                      <a:pt x="197" y="58"/>
                      <a:pt x="198" y="60"/>
                    </a:cubicBezTo>
                    <a:cubicBezTo>
                      <a:pt x="196" y="61"/>
                      <a:pt x="194" y="58"/>
                      <a:pt x="192" y="61"/>
                    </a:cubicBezTo>
                    <a:cubicBezTo>
                      <a:pt x="190" y="58"/>
                      <a:pt x="194" y="55"/>
                      <a:pt x="197" y="55"/>
                    </a:cubicBezTo>
                    <a:close/>
                    <a:moveTo>
                      <a:pt x="184" y="72"/>
                    </a:moveTo>
                    <a:cubicBezTo>
                      <a:pt x="182" y="70"/>
                      <a:pt x="181" y="68"/>
                      <a:pt x="183" y="66"/>
                    </a:cubicBezTo>
                    <a:cubicBezTo>
                      <a:pt x="188" y="63"/>
                      <a:pt x="191" y="70"/>
                      <a:pt x="196" y="65"/>
                    </a:cubicBezTo>
                    <a:cubicBezTo>
                      <a:pt x="198" y="73"/>
                      <a:pt x="190" y="69"/>
                      <a:pt x="184" y="72"/>
                    </a:cubicBezTo>
                    <a:close/>
                    <a:moveTo>
                      <a:pt x="214" y="36"/>
                    </a:moveTo>
                    <a:cubicBezTo>
                      <a:pt x="216" y="36"/>
                      <a:pt x="218" y="38"/>
                      <a:pt x="217" y="36"/>
                    </a:cubicBezTo>
                    <a:cubicBezTo>
                      <a:pt x="221" y="40"/>
                      <a:pt x="224" y="38"/>
                      <a:pt x="229" y="37"/>
                    </a:cubicBezTo>
                    <a:cubicBezTo>
                      <a:pt x="231" y="43"/>
                      <a:pt x="214" y="41"/>
                      <a:pt x="214" y="36"/>
                    </a:cubicBezTo>
                    <a:close/>
                    <a:moveTo>
                      <a:pt x="225" y="57"/>
                    </a:moveTo>
                    <a:cubicBezTo>
                      <a:pt x="223" y="59"/>
                      <a:pt x="226" y="61"/>
                      <a:pt x="222" y="63"/>
                    </a:cubicBezTo>
                    <a:cubicBezTo>
                      <a:pt x="220" y="61"/>
                      <a:pt x="217" y="62"/>
                      <a:pt x="215" y="59"/>
                    </a:cubicBezTo>
                    <a:cubicBezTo>
                      <a:pt x="218" y="57"/>
                      <a:pt x="214" y="55"/>
                      <a:pt x="218" y="53"/>
                    </a:cubicBezTo>
                    <a:cubicBezTo>
                      <a:pt x="222" y="56"/>
                      <a:pt x="227" y="55"/>
                      <a:pt x="232" y="59"/>
                    </a:cubicBezTo>
                    <a:cubicBezTo>
                      <a:pt x="228" y="61"/>
                      <a:pt x="229" y="58"/>
                      <a:pt x="225" y="57"/>
                    </a:cubicBezTo>
                    <a:close/>
                    <a:moveTo>
                      <a:pt x="224" y="72"/>
                    </a:moveTo>
                    <a:cubicBezTo>
                      <a:pt x="223" y="67"/>
                      <a:pt x="222" y="72"/>
                      <a:pt x="218" y="73"/>
                    </a:cubicBezTo>
                    <a:cubicBezTo>
                      <a:pt x="219" y="67"/>
                      <a:pt x="224" y="66"/>
                      <a:pt x="228" y="63"/>
                    </a:cubicBezTo>
                    <a:cubicBezTo>
                      <a:pt x="229" y="65"/>
                      <a:pt x="228" y="68"/>
                      <a:pt x="227" y="66"/>
                    </a:cubicBezTo>
                    <a:cubicBezTo>
                      <a:pt x="224" y="68"/>
                      <a:pt x="228" y="70"/>
                      <a:pt x="224" y="72"/>
                    </a:cubicBezTo>
                    <a:close/>
                    <a:moveTo>
                      <a:pt x="241" y="73"/>
                    </a:moveTo>
                    <a:cubicBezTo>
                      <a:pt x="240" y="72"/>
                      <a:pt x="242" y="72"/>
                      <a:pt x="242" y="72"/>
                    </a:cubicBezTo>
                    <a:cubicBezTo>
                      <a:pt x="245" y="71"/>
                      <a:pt x="241" y="68"/>
                      <a:pt x="243" y="66"/>
                    </a:cubicBezTo>
                    <a:cubicBezTo>
                      <a:pt x="241" y="65"/>
                      <a:pt x="241" y="68"/>
                      <a:pt x="242" y="69"/>
                    </a:cubicBezTo>
                    <a:cubicBezTo>
                      <a:pt x="239" y="70"/>
                      <a:pt x="239" y="62"/>
                      <a:pt x="242" y="60"/>
                    </a:cubicBezTo>
                    <a:cubicBezTo>
                      <a:pt x="242" y="65"/>
                      <a:pt x="242" y="65"/>
                      <a:pt x="246" y="71"/>
                    </a:cubicBezTo>
                    <a:cubicBezTo>
                      <a:pt x="244" y="73"/>
                      <a:pt x="243" y="72"/>
                      <a:pt x="241" y="73"/>
                    </a:cubicBezTo>
                    <a:close/>
                    <a:moveTo>
                      <a:pt x="251" y="78"/>
                    </a:moveTo>
                    <a:cubicBezTo>
                      <a:pt x="251" y="73"/>
                      <a:pt x="256" y="72"/>
                      <a:pt x="255" y="68"/>
                    </a:cubicBezTo>
                    <a:cubicBezTo>
                      <a:pt x="257" y="68"/>
                      <a:pt x="258" y="76"/>
                      <a:pt x="257" y="79"/>
                    </a:cubicBezTo>
                    <a:cubicBezTo>
                      <a:pt x="254" y="73"/>
                      <a:pt x="255" y="74"/>
                      <a:pt x="251" y="78"/>
                    </a:cubicBezTo>
                    <a:close/>
                    <a:moveTo>
                      <a:pt x="354" y="12"/>
                    </a:moveTo>
                    <a:cubicBezTo>
                      <a:pt x="355" y="11"/>
                      <a:pt x="356" y="13"/>
                      <a:pt x="357" y="13"/>
                    </a:cubicBezTo>
                    <a:cubicBezTo>
                      <a:pt x="359" y="12"/>
                      <a:pt x="358" y="10"/>
                      <a:pt x="361" y="9"/>
                    </a:cubicBezTo>
                    <a:cubicBezTo>
                      <a:pt x="361" y="10"/>
                      <a:pt x="362" y="11"/>
                      <a:pt x="363" y="12"/>
                    </a:cubicBezTo>
                    <a:cubicBezTo>
                      <a:pt x="360" y="13"/>
                      <a:pt x="357" y="15"/>
                      <a:pt x="354" y="12"/>
                    </a:cubicBezTo>
                    <a:close/>
                    <a:moveTo>
                      <a:pt x="716" y="72"/>
                    </a:moveTo>
                    <a:cubicBezTo>
                      <a:pt x="717" y="79"/>
                      <a:pt x="704" y="74"/>
                      <a:pt x="698" y="77"/>
                    </a:cubicBezTo>
                    <a:cubicBezTo>
                      <a:pt x="697" y="72"/>
                      <a:pt x="708" y="74"/>
                      <a:pt x="704" y="69"/>
                    </a:cubicBezTo>
                    <a:cubicBezTo>
                      <a:pt x="707" y="71"/>
                      <a:pt x="711" y="68"/>
                      <a:pt x="714" y="65"/>
                    </a:cubicBezTo>
                    <a:cubicBezTo>
                      <a:pt x="714" y="71"/>
                      <a:pt x="706" y="74"/>
                      <a:pt x="702" y="75"/>
                    </a:cubicBezTo>
                    <a:cubicBezTo>
                      <a:pt x="706" y="77"/>
                      <a:pt x="711" y="73"/>
                      <a:pt x="716" y="72"/>
                    </a:cubicBezTo>
                    <a:close/>
                    <a:moveTo>
                      <a:pt x="717" y="62"/>
                    </a:moveTo>
                    <a:cubicBezTo>
                      <a:pt x="718" y="66"/>
                      <a:pt x="708" y="63"/>
                      <a:pt x="710" y="59"/>
                    </a:cubicBezTo>
                    <a:cubicBezTo>
                      <a:pt x="717" y="63"/>
                      <a:pt x="711" y="54"/>
                      <a:pt x="716" y="51"/>
                    </a:cubicBezTo>
                    <a:cubicBezTo>
                      <a:pt x="722" y="56"/>
                      <a:pt x="711" y="60"/>
                      <a:pt x="717" y="62"/>
                    </a:cubicBezTo>
                    <a:close/>
                    <a:moveTo>
                      <a:pt x="712" y="39"/>
                    </a:moveTo>
                    <a:cubicBezTo>
                      <a:pt x="714" y="43"/>
                      <a:pt x="714" y="33"/>
                      <a:pt x="717" y="39"/>
                    </a:cubicBezTo>
                    <a:cubicBezTo>
                      <a:pt x="712" y="44"/>
                      <a:pt x="711" y="46"/>
                      <a:pt x="706" y="43"/>
                    </a:cubicBezTo>
                    <a:cubicBezTo>
                      <a:pt x="713" y="44"/>
                      <a:pt x="708" y="28"/>
                      <a:pt x="712" y="39"/>
                    </a:cubicBezTo>
                    <a:close/>
                    <a:moveTo>
                      <a:pt x="721" y="30"/>
                    </a:moveTo>
                    <a:cubicBezTo>
                      <a:pt x="717" y="32"/>
                      <a:pt x="712" y="33"/>
                      <a:pt x="708" y="32"/>
                    </a:cubicBezTo>
                    <a:cubicBezTo>
                      <a:pt x="709" y="28"/>
                      <a:pt x="716" y="17"/>
                      <a:pt x="720" y="10"/>
                    </a:cubicBezTo>
                    <a:cubicBezTo>
                      <a:pt x="722" y="17"/>
                      <a:pt x="720" y="21"/>
                      <a:pt x="721" y="30"/>
                    </a:cubicBezTo>
                    <a:close/>
                    <a:moveTo>
                      <a:pt x="716" y="13"/>
                    </a:moveTo>
                    <a:cubicBezTo>
                      <a:pt x="714" y="14"/>
                      <a:pt x="713" y="15"/>
                      <a:pt x="711" y="17"/>
                    </a:cubicBezTo>
                    <a:cubicBezTo>
                      <a:pt x="709" y="11"/>
                      <a:pt x="706" y="17"/>
                      <a:pt x="704" y="13"/>
                    </a:cubicBezTo>
                    <a:cubicBezTo>
                      <a:pt x="708" y="13"/>
                      <a:pt x="713" y="8"/>
                      <a:pt x="716" y="13"/>
                    </a:cubicBezTo>
                    <a:close/>
                  </a:path>
                </a:pathLst>
              </a:custGeom>
              <a:solidFill>
                <a:srgbClr val="5F7797"/>
              </a:solidFill>
              <a:ln>
                <a:noFill/>
              </a:ln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solidFill>
                    <a:prstClr val="black"/>
                  </a:solidFill>
                </a:endParaRPr>
              </a:p>
            </p:txBody>
          </p:sp>
          <p:sp>
            <p:nvSpPr>
              <p:cNvPr id="46" name="Freeform 548"/>
              <p:cNvSpPr>
                <a:spLocks noEditPoints="1"/>
              </p:cNvSpPr>
              <p:nvPr/>
            </p:nvSpPr>
            <p:spPr bwMode="auto">
              <a:xfrm rot="16200000" flipV="1">
                <a:off x="4438472" y="5297055"/>
                <a:ext cx="363777" cy="45719"/>
              </a:xfrm>
              <a:custGeom>
                <a:gdLst>
                  <a:gd name="T0" fmla="*/ 480 w 748"/>
                  <a:gd name="T1" fmla="*/ 13 h 95"/>
                  <a:gd name="T2" fmla="*/ 427 w 748"/>
                  <a:gd name="T3" fmla="*/ 8 h 95"/>
                  <a:gd name="T4" fmla="*/ 366 w 748"/>
                  <a:gd name="T5" fmla="*/ 13 h 95"/>
                  <a:gd name="T6" fmla="*/ 311 w 748"/>
                  <a:gd name="T7" fmla="*/ 15 h 95"/>
                  <a:gd name="T8" fmla="*/ 289 w 748"/>
                  <a:gd name="T9" fmla="*/ 1 h 95"/>
                  <a:gd name="T10" fmla="*/ 234 w 748"/>
                  <a:gd name="T11" fmla="*/ 11 h 95"/>
                  <a:gd name="T12" fmla="*/ 205 w 748"/>
                  <a:gd name="T13" fmla="*/ 13 h 95"/>
                  <a:gd name="T14" fmla="*/ 152 w 748"/>
                  <a:gd name="T15" fmla="*/ 18 h 95"/>
                  <a:gd name="T16" fmla="*/ 142 w 748"/>
                  <a:gd name="T17" fmla="*/ 18 h 95"/>
                  <a:gd name="T18" fmla="*/ 126 w 748"/>
                  <a:gd name="T19" fmla="*/ 20 h 95"/>
                  <a:gd name="T20" fmla="*/ 107 w 748"/>
                  <a:gd name="T21" fmla="*/ 1 h 95"/>
                  <a:gd name="T22" fmla="*/ 64 w 748"/>
                  <a:gd name="T23" fmla="*/ 20 h 95"/>
                  <a:gd name="T24" fmla="*/ 17 w 748"/>
                  <a:gd name="T25" fmla="*/ 64 h 95"/>
                  <a:gd name="T26" fmla="*/ 71 w 748"/>
                  <a:gd name="T27" fmla="*/ 69 h 95"/>
                  <a:gd name="T28" fmla="*/ 101 w 748"/>
                  <a:gd name="T29" fmla="*/ 51 h 95"/>
                  <a:gd name="T30" fmla="*/ 90 w 748"/>
                  <a:gd name="T31" fmla="*/ 67 h 95"/>
                  <a:gd name="T32" fmla="*/ 112 w 748"/>
                  <a:gd name="T33" fmla="*/ 63 h 95"/>
                  <a:gd name="T34" fmla="*/ 140 w 748"/>
                  <a:gd name="T35" fmla="*/ 69 h 95"/>
                  <a:gd name="T36" fmla="*/ 151 w 748"/>
                  <a:gd name="T37" fmla="*/ 51 h 95"/>
                  <a:gd name="T38" fmla="*/ 167 w 748"/>
                  <a:gd name="T39" fmla="*/ 62 h 95"/>
                  <a:gd name="T40" fmla="*/ 213 w 748"/>
                  <a:gd name="T41" fmla="*/ 61 h 95"/>
                  <a:gd name="T42" fmla="*/ 244 w 748"/>
                  <a:gd name="T43" fmla="*/ 84 h 95"/>
                  <a:gd name="T44" fmla="*/ 306 w 748"/>
                  <a:gd name="T45" fmla="*/ 77 h 95"/>
                  <a:gd name="T46" fmla="*/ 364 w 748"/>
                  <a:gd name="T47" fmla="*/ 85 h 95"/>
                  <a:gd name="T48" fmla="*/ 566 w 748"/>
                  <a:gd name="T49" fmla="*/ 89 h 95"/>
                  <a:gd name="T50" fmla="*/ 675 w 748"/>
                  <a:gd name="T51" fmla="*/ 85 h 95"/>
                  <a:gd name="T52" fmla="*/ 744 w 748"/>
                  <a:gd name="T53" fmla="*/ 58 h 95"/>
                  <a:gd name="T54" fmla="*/ 725 w 748"/>
                  <a:gd name="T55" fmla="*/ 56 h 95"/>
                  <a:gd name="T56" fmla="*/ 733 w 748"/>
                  <a:gd name="T57" fmla="*/ 32 h 95"/>
                  <a:gd name="T58" fmla="*/ 725 w 748"/>
                  <a:gd name="T59" fmla="*/ 7 h 95"/>
                  <a:gd name="T60" fmla="*/ 672 w 748"/>
                  <a:gd name="T61" fmla="*/ 9 h 95"/>
                  <a:gd name="T62" fmla="*/ 642 w 748"/>
                  <a:gd name="T63" fmla="*/ 9 h 95"/>
                  <a:gd name="T64" fmla="*/ 604 w 748"/>
                  <a:gd name="T65" fmla="*/ 6 h 95"/>
                  <a:gd name="T66" fmla="*/ 227 w 748"/>
                  <a:gd name="T67" fmla="*/ 28 h 95"/>
                  <a:gd name="T68" fmla="*/ 201 w 748"/>
                  <a:gd name="T69" fmla="*/ 36 h 95"/>
                  <a:gd name="T70" fmla="*/ 220 w 748"/>
                  <a:gd name="T71" fmla="*/ 21 h 95"/>
                  <a:gd name="T72" fmla="*/ 196 w 748"/>
                  <a:gd name="T73" fmla="*/ 25 h 95"/>
                  <a:gd name="T74" fmla="*/ 184 w 748"/>
                  <a:gd name="T75" fmla="*/ 11 h 95"/>
                  <a:gd name="T76" fmla="*/ 79 w 748"/>
                  <a:gd name="T77" fmla="*/ 39 h 95"/>
                  <a:gd name="T78" fmla="*/ 54 w 748"/>
                  <a:gd name="T79" fmla="*/ 40 h 95"/>
                  <a:gd name="T80" fmla="*/ 71 w 748"/>
                  <a:gd name="T81" fmla="*/ 38 h 95"/>
                  <a:gd name="T82" fmla="*/ 79 w 748"/>
                  <a:gd name="T83" fmla="*/ 44 h 95"/>
                  <a:gd name="T84" fmla="*/ 60 w 748"/>
                  <a:gd name="T85" fmla="*/ 68 h 95"/>
                  <a:gd name="T86" fmla="*/ 95 w 748"/>
                  <a:gd name="T87" fmla="*/ 48 h 95"/>
                  <a:gd name="T88" fmla="*/ 115 w 748"/>
                  <a:gd name="T89" fmla="*/ 39 h 95"/>
                  <a:gd name="T90" fmla="*/ 132 w 748"/>
                  <a:gd name="T91" fmla="*/ 31 h 95"/>
                  <a:gd name="T92" fmla="*/ 168 w 748"/>
                  <a:gd name="T93" fmla="*/ 26 h 95"/>
                  <a:gd name="T94" fmla="*/ 134 w 748"/>
                  <a:gd name="T95" fmla="*/ 63 h 95"/>
                  <a:gd name="T96" fmla="*/ 174 w 748"/>
                  <a:gd name="T97" fmla="*/ 29 h 95"/>
                  <a:gd name="T98" fmla="*/ 159 w 748"/>
                  <a:gd name="T99" fmla="*/ 58 h 95"/>
                  <a:gd name="T100" fmla="*/ 194 w 748"/>
                  <a:gd name="T101" fmla="*/ 38 h 95"/>
                  <a:gd name="T102" fmla="*/ 201 w 748"/>
                  <a:gd name="T103" fmla="*/ 43 h 95"/>
                  <a:gd name="T104" fmla="*/ 183 w 748"/>
                  <a:gd name="T105" fmla="*/ 66 h 95"/>
                  <a:gd name="T106" fmla="*/ 222 w 748"/>
                  <a:gd name="T107" fmla="*/ 63 h 95"/>
                  <a:gd name="T108" fmla="*/ 227 w 748"/>
                  <a:gd name="T109" fmla="*/ 66 h 95"/>
                  <a:gd name="T110" fmla="*/ 241 w 748"/>
                  <a:gd name="T111" fmla="*/ 73 h 95"/>
                  <a:gd name="T112" fmla="*/ 363 w 748"/>
                  <a:gd name="T113" fmla="*/ 12 h 95"/>
                  <a:gd name="T114" fmla="*/ 717 w 748"/>
                  <a:gd name="T115" fmla="*/ 62 h 95"/>
                  <a:gd name="T116" fmla="*/ 721 w 748"/>
                  <a:gd name="T117" fmla="*/ 30 h 9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</a:cxnLst>
                <a:rect l="0" t="0" r="r" b="b"/>
                <a:pathLst>
                  <a:path w="748" h="95">
                    <a:moveTo>
                      <a:pt x="559" y="11"/>
                    </a:moveTo>
                    <a:cubicBezTo>
                      <a:pt x="559" y="7"/>
                      <a:pt x="557" y="9"/>
                      <a:pt x="557" y="5"/>
                    </a:cubicBezTo>
                    <a:cubicBezTo>
                      <a:pt x="546" y="13"/>
                      <a:pt x="543" y="8"/>
                      <a:pt x="534" y="8"/>
                    </a:cubicBezTo>
                    <a:cubicBezTo>
                      <a:pt x="537" y="7"/>
                      <a:pt x="541" y="7"/>
                      <a:pt x="539" y="3"/>
                    </a:cubicBezTo>
                    <a:cubicBezTo>
                      <a:pt x="529" y="8"/>
                      <a:pt x="508" y="10"/>
                      <a:pt x="498" y="11"/>
                    </a:cubicBezTo>
                    <a:cubicBezTo>
                      <a:pt x="499" y="11"/>
                      <a:pt x="499" y="9"/>
                      <a:pt x="498" y="8"/>
                    </a:cubicBezTo>
                    <a:cubicBezTo>
                      <a:pt x="491" y="10"/>
                      <a:pt x="491" y="13"/>
                      <a:pt x="485" y="9"/>
                    </a:cubicBezTo>
                    <a:cubicBezTo>
                      <a:pt x="483" y="14"/>
                      <a:pt x="481" y="8"/>
                      <a:pt x="480" y="13"/>
                    </a:cubicBezTo>
                    <a:cubicBezTo>
                      <a:pt x="478" y="10"/>
                      <a:pt x="476" y="12"/>
                      <a:pt x="476" y="9"/>
                    </a:cubicBezTo>
                    <a:cubicBezTo>
                      <a:pt x="473" y="9"/>
                      <a:pt x="470" y="11"/>
                      <a:pt x="467" y="8"/>
                    </a:cubicBezTo>
                    <a:cubicBezTo>
                      <a:pt x="463" y="10"/>
                      <a:pt x="469" y="13"/>
                      <a:pt x="465" y="15"/>
                    </a:cubicBezTo>
                    <a:cubicBezTo>
                      <a:pt x="464" y="14"/>
                      <a:pt x="463" y="13"/>
                      <a:pt x="462" y="13"/>
                    </a:cubicBezTo>
                    <a:cubicBezTo>
                      <a:pt x="463" y="12"/>
                      <a:pt x="464" y="10"/>
                      <a:pt x="462" y="9"/>
                    </a:cubicBezTo>
                    <a:cubicBezTo>
                      <a:pt x="461" y="10"/>
                      <a:pt x="459" y="11"/>
                      <a:pt x="458" y="12"/>
                    </a:cubicBezTo>
                    <a:cubicBezTo>
                      <a:pt x="445" y="2"/>
                      <a:pt x="432" y="14"/>
                      <a:pt x="426" y="14"/>
                    </a:cubicBezTo>
                    <a:cubicBezTo>
                      <a:pt x="422" y="9"/>
                      <a:pt x="428" y="10"/>
                      <a:pt x="427" y="8"/>
                    </a:cubicBezTo>
                    <a:cubicBezTo>
                      <a:pt x="420" y="9"/>
                      <a:pt x="412" y="6"/>
                      <a:pt x="410" y="14"/>
                    </a:cubicBezTo>
                    <a:cubicBezTo>
                      <a:pt x="405" y="6"/>
                      <a:pt x="404" y="18"/>
                      <a:pt x="401" y="13"/>
                    </a:cubicBezTo>
                    <a:cubicBezTo>
                      <a:pt x="400" y="11"/>
                      <a:pt x="406" y="9"/>
                      <a:pt x="402" y="7"/>
                    </a:cubicBezTo>
                    <a:cubicBezTo>
                      <a:pt x="397" y="8"/>
                      <a:pt x="397" y="14"/>
                      <a:pt x="392" y="11"/>
                    </a:cubicBezTo>
                    <a:cubicBezTo>
                      <a:pt x="393" y="10"/>
                      <a:pt x="394" y="9"/>
                      <a:pt x="392" y="7"/>
                    </a:cubicBezTo>
                    <a:cubicBezTo>
                      <a:pt x="386" y="13"/>
                      <a:pt x="381" y="11"/>
                      <a:pt x="375" y="13"/>
                    </a:cubicBezTo>
                    <a:cubicBezTo>
                      <a:pt x="376" y="13"/>
                      <a:pt x="376" y="7"/>
                      <a:pt x="374" y="9"/>
                    </a:cubicBezTo>
                    <a:cubicBezTo>
                      <a:pt x="375" y="12"/>
                      <a:pt x="368" y="13"/>
                      <a:pt x="366" y="13"/>
                    </a:cubicBezTo>
                    <a:cubicBezTo>
                      <a:pt x="370" y="11"/>
                      <a:pt x="369" y="8"/>
                      <a:pt x="370" y="5"/>
                    </a:cubicBezTo>
                    <a:cubicBezTo>
                      <a:pt x="365" y="4"/>
                      <a:pt x="369" y="8"/>
                      <a:pt x="365" y="10"/>
                    </a:cubicBezTo>
                    <a:cubicBezTo>
                      <a:pt x="361" y="4"/>
                      <a:pt x="353" y="5"/>
                      <a:pt x="350" y="11"/>
                    </a:cubicBezTo>
                    <a:cubicBezTo>
                      <a:pt x="346" y="10"/>
                      <a:pt x="340" y="11"/>
                      <a:pt x="338" y="8"/>
                    </a:cubicBezTo>
                    <a:cubicBezTo>
                      <a:pt x="336" y="8"/>
                      <a:pt x="326" y="14"/>
                      <a:pt x="322" y="8"/>
                    </a:cubicBezTo>
                    <a:cubicBezTo>
                      <a:pt x="318" y="9"/>
                      <a:pt x="321" y="12"/>
                      <a:pt x="319" y="14"/>
                    </a:cubicBezTo>
                    <a:cubicBezTo>
                      <a:pt x="317" y="11"/>
                      <a:pt x="315" y="8"/>
                      <a:pt x="315" y="6"/>
                    </a:cubicBezTo>
                    <a:cubicBezTo>
                      <a:pt x="310" y="8"/>
                      <a:pt x="314" y="12"/>
                      <a:pt x="311" y="15"/>
                    </a:cubicBezTo>
                    <a:cubicBezTo>
                      <a:pt x="309" y="12"/>
                      <a:pt x="301" y="15"/>
                      <a:pt x="302" y="11"/>
                    </a:cubicBezTo>
                    <a:cubicBezTo>
                      <a:pt x="304" y="12"/>
                      <a:pt x="311" y="14"/>
                      <a:pt x="310" y="8"/>
                    </a:cubicBezTo>
                    <a:cubicBezTo>
                      <a:pt x="305" y="11"/>
                      <a:pt x="302" y="7"/>
                      <a:pt x="298" y="7"/>
                    </a:cubicBezTo>
                    <a:cubicBezTo>
                      <a:pt x="298" y="11"/>
                      <a:pt x="299" y="8"/>
                      <a:pt x="302" y="9"/>
                    </a:cubicBezTo>
                    <a:cubicBezTo>
                      <a:pt x="298" y="10"/>
                      <a:pt x="297" y="14"/>
                      <a:pt x="295" y="13"/>
                    </a:cubicBezTo>
                    <a:cubicBezTo>
                      <a:pt x="292" y="11"/>
                      <a:pt x="295" y="6"/>
                      <a:pt x="292" y="8"/>
                    </a:cubicBezTo>
                    <a:cubicBezTo>
                      <a:pt x="294" y="10"/>
                      <a:pt x="287" y="15"/>
                      <a:pt x="286" y="13"/>
                    </a:cubicBezTo>
                    <a:cubicBezTo>
                      <a:pt x="284" y="8"/>
                      <a:pt x="293" y="5"/>
                      <a:pt x="289" y="1"/>
                    </a:cubicBezTo>
                    <a:cubicBezTo>
                      <a:pt x="285" y="11"/>
                      <a:pt x="272" y="11"/>
                      <a:pt x="263" y="11"/>
                    </a:cubicBezTo>
                    <a:cubicBezTo>
                      <a:pt x="263" y="8"/>
                      <a:pt x="264" y="2"/>
                      <a:pt x="260" y="4"/>
                    </a:cubicBezTo>
                    <a:cubicBezTo>
                      <a:pt x="258" y="8"/>
                      <a:pt x="261" y="7"/>
                      <a:pt x="260" y="9"/>
                    </a:cubicBezTo>
                    <a:cubicBezTo>
                      <a:pt x="257" y="10"/>
                      <a:pt x="256" y="12"/>
                      <a:pt x="253" y="6"/>
                    </a:cubicBezTo>
                    <a:cubicBezTo>
                      <a:pt x="251" y="7"/>
                      <a:pt x="252" y="9"/>
                      <a:pt x="250" y="10"/>
                    </a:cubicBezTo>
                    <a:cubicBezTo>
                      <a:pt x="245" y="1"/>
                      <a:pt x="245" y="12"/>
                      <a:pt x="243" y="10"/>
                    </a:cubicBezTo>
                    <a:cubicBezTo>
                      <a:pt x="238" y="7"/>
                      <a:pt x="247" y="6"/>
                      <a:pt x="242" y="3"/>
                    </a:cubicBezTo>
                    <a:cubicBezTo>
                      <a:pt x="237" y="7"/>
                      <a:pt x="240" y="10"/>
                      <a:pt x="234" y="11"/>
                    </a:cubicBezTo>
                    <a:cubicBezTo>
                      <a:pt x="234" y="8"/>
                      <a:pt x="232" y="6"/>
                      <a:pt x="230" y="6"/>
                    </a:cubicBezTo>
                    <a:cubicBezTo>
                      <a:pt x="229" y="8"/>
                      <a:pt x="227" y="11"/>
                      <a:pt x="226" y="5"/>
                    </a:cubicBezTo>
                    <a:cubicBezTo>
                      <a:pt x="220" y="7"/>
                      <a:pt x="230" y="10"/>
                      <a:pt x="224" y="12"/>
                    </a:cubicBezTo>
                    <a:cubicBezTo>
                      <a:pt x="223" y="11"/>
                      <a:pt x="222" y="10"/>
                      <a:pt x="220" y="10"/>
                    </a:cubicBezTo>
                    <a:cubicBezTo>
                      <a:pt x="223" y="8"/>
                      <a:pt x="223" y="6"/>
                      <a:pt x="221" y="4"/>
                    </a:cubicBezTo>
                    <a:cubicBezTo>
                      <a:pt x="214" y="5"/>
                      <a:pt x="221" y="17"/>
                      <a:pt x="213" y="12"/>
                    </a:cubicBezTo>
                    <a:cubicBezTo>
                      <a:pt x="219" y="11"/>
                      <a:pt x="214" y="9"/>
                      <a:pt x="216" y="4"/>
                    </a:cubicBezTo>
                    <a:cubicBezTo>
                      <a:pt x="212" y="5"/>
                      <a:pt x="207" y="9"/>
                      <a:pt x="205" y="13"/>
                    </a:cubicBezTo>
                    <a:cubicBezTo>
                      <a:pt x="202" y="10"/>
                      <a:pt x="204" y="7"/>
                      <a:pt x="201" y="5"/>
                    </a:cubicBezTo>
                    <a:cubicBezTo>
                      <a:pt x="194" y="9"/>
                      <a:pt x="192" y="14"/>
                      <a:pt x="188" y="12"/>
                    </a:cubicBezTo>
                    <a:cubicBezTo>
                      <a:pt x="191" y="10"/>
                      <a:pt x="183" y="7"/>
                      <a:pt x="188" y="6"/>
                    </a:cubicBezTo>
                    <a:cubicBezTo>
                      <a:pt x="189" y="7"/>
                      <a:pt x="188" y="8"/>
                      <a:pt x="190" y="10"/>
                    </a:cubicBezTo>
                    <a:cubicBezTo>
                      <a:pt x="197" y="2"/>
                      <a:pt x="183" y="7"/>
                      <a:pt x="179" y="4"/>
                    </a:cubicBezTo>
                    <a:cubicBezTo>
                      <a:pt x="174" y="7"/>
                      <a:pt x="174" y="12"/>
                      <a:pt x="169" y="8"/>
                    </a:cubicBezTo>
                    <a:cubicBezTo>
                      <a:pt x="169" y="4"/>
                      <a:pt x="176" y="9"/>
                      <a:pt x="175" y="2"/>
                    </a:cubicBezTo>
                    <a:cubicBezTo>
                      <a:pt x="167" y="6"/>
                      <a:pt x="150" y="5"/>
                      <a:pt x="152" y="18"/>
                    </a:cubicBezTo>
                    <a:cubicBezTo>
                      <a:pt x="155" y="14"/>
                      <a:pt x="157" y="17"/>
                      <a:pt x="160" y="17"/>
                    </a:cubicBezTo>
                    <a:cubicBezTo>
                      <a:pt x="165" y="15"/>
                      <a:pt x="162" y="12"/>
                      <a:pt x="166" y="9"/>
                    </a:cubicBezTo>
                    <a:cubicBezTo>
                      <a:pt x="170" y="13"/>
                      <a:pt x="167" y="16"/>
                      <a:pt x="164" y="19"/>
                    </a:cubicBezTo>
                    <a:cubicBezTo>
                      <a:pt x="159" y="19"/>
                      <a:pt x="153" y="20"/>
                      <a:pt x="148" y="23"/>
                    </a:cubicBezTo>
                    <a:cubicBezTo>
                      <a:pt x="147" y="22"/>
                      <a:pt x="147" y="22"/>
                      <a:pt x="146" y="21"/>
                    </a:cubicBezTo>
                    <a:cubicBezTo>
                      <a:pt x="156" y="14"/>
                      <a:pt x="144" y="12"/>
                      <a:pt x="152" y="7"/>
                    </a:cubicBezTo>
                    <a:cubicBezTo>
                      <a:pt x="146" y="7"/>
                      <a:pt x="146" y="11"/>
                      <a:pt x="140" y="13"/>
                    </a:cubicBezTo>
                    <a:cubicBezTo>
                      <a:pt x="138" y="17"/>
                      <a:pt x="144" y="15"/>
                      <a:pt x="142" y="18"/>
                    </a:cubicBezTo>
                    <a:cubicBezTo>
                      <a:pt x="136" y="18"/>
                      <a:pt x="138" y="21"/>
                      <a:pt x="133" y="25"/>
                    </a:cubicBezTo>
                    <a:cubicBezTo>
                      <a:pt x="131" y="19"/>
                      <a:pt x="127" y="30"/>
                      <a:pt x="125" y="26"/>
                    </a:cubicBezTo>
                    <a:cubicBezTo>
                      <a:pt x="123" y="22"/>
                      <a:pt x="130" y="20"/>
                      <a:pt x="129" y="16"/>
                    </a:cubicBezTo>
                    <a:cubicBezTo>
                      <a:pt x="139" y="21"/>
                      <a:pt x="139" y="4"/>
                      <a:pt x="149" y="6"/>
                    </a:cubicBezTo>
                    <a:cubicBezTo>
                      <a:pt x="143" y="3"/>
                      <a:pt x="136" y="7"/>
                      <a:pt x="130" y="5"/>
                    </a:cubicBezTo>
                    <a:cubicBezTo>
                      <a:pt x="129" y="8"/>
                      <a:pt x="127" y="12"/>
                      <a:pt x="127" y="16"/>
                    </a:cubicBezTo>
                    <a:cubicBezTo>
                      <a:pt x="125" y="14"/>
                      <a:pt x="123" y="14"/>
                      <a:pt x="121" y="15"/>
                    </a:cubicBezTo>
                    <a:cubicBezTo>
                      <a:pt x="119" y="19"/>
                      <a:pt x="128" y="17"/>
                      <a:pt x="126" y="20"/>
                    </a:cubicBezTo>
                    <a:cubicBezTo>
                      <a:pt x="115" y="20"/>
                      <a:pt x="116" y="24"/>
                      <a:pt x="111" y="27"/>
                    </a:cubicBezTo>
                    <a:cubicBezTo>
                      <a:pt x="111" y="22"/>
                      <a:pt x="111" y="17"/>
                      <a:pt x="114" y="13"/>
                    </a:cubicBezTo>
                    <a:cubicBezTo>
                      <a:pt x="118" y="16"/>
                      <a:pt x="116" y="18"/>
                      <a:pt x="119" y="21"/>
                    </a:cubicBezTo>
                    <a:cubicBezTo>
                      <a:pt x="120" y="15"/>
                      <a:pt x="122" y="9"/>
                      <a:pt x="126" y="4"/>
                    </a:cubicBezTo>
                    <a:cubicBezTo>
                      <a:pt x="124" y="1"/>
                      <a:pt x="109" y="1"/>
                      <a:pt x="114" y="8"/>
                    </a:cubicBezTo>
                    <a:cubicBezTo>
                      <a:pt x="114" y="10"/>
                      <a:pt x="109" y="12"/>
                      <a:pt x="106" y="12"/>
                    </a:cubicBezTo>
                    <a:cubicBezTo>
                      <a:pt x="103" y="10"/>
                      <a:pt x="112" y="9"/>
                      <a:pt x="109" y="6"/>
                    </a:cubicBezTo>
                    <a:cubicBezTo>
                      <a:pt x="104" y="8"/>
                      <a:pt x="106" y="3"/>
                      <a:pt x="107" y="1"/>
                    </a:cubicBezTo>
                    <a:cubicBezTo>
                      <a:pt x="103" y="6"/>
                      <a:pt x="93" y="13"/>
                      <a:pt x="86" y="16"/>
                    </a:cubicBezTo>
                    <a:cubicBezTo>
                      <a:pt x="87" y="14"/>
                      <a:pt x="85" y="13"/>
                      <a:pt x="86" y="12"/>
                    </a:cubicBezTo>
                    <a:cubicBezTo>
                      <a:pt x="90" y="7"/>
                      <a:pt x="103" y="8"/>
                      <a:pt x="99" y="0"/>
                    </a:cubicBezTo>
                    <a:cubicBezTo>
                      <a:pt x="94" y="2"/>
                      <a:pt x="96" y="5"/>
                      <a:pt x="92" y="7"/>
                    </a:cubicBezTo>
                    <a:cubicBezTo>
                      <a:pt x="86" y="7"/>
                      <a:pt x="91" y="4"/>
                      <a:pt x="89" y="1"/>
                    </a:cubicBezTo>
                    <a:cubicBezTo>
                      <a:pt x="80" y="5"/>
                      <a:pt x="88" y="11"/>
                      <a:pt x="82" y="15"/>
                    </a:cubicBezTo>
                    <a:cubicBezTo>
                      <a:pt x="78" y="10"/>
                      <a:pt x="73" y="16"/>
                      <a:pt x="70" y="10"/>
                    </a:cubicBezTo>
                    <a:cubicBezTo>
                      <a:pt x="68" y="13"/>
                      <a:pt x="69" y="17"/>
                      <a:pt x="64" y="20"/>
                    </a:cubicBezTo>
                    <a:cubicBezTo>
                      <a:pt x="57" y="12"/>
                      <a:pt x="58" y="16"/>
                      <a:pt x="51" y="12"/>
                    </a:cubicBezTo>
                    <a:cubicBezTo>
                      <a:pt x="52" y="17"/>
                      <a:pt x="49" y="18"/>
                      <a:pt x="44" y="21"/>
                    </a:cubicBezTo>
                    <a:cubicBezTo>
                      <a:pt x="50" y="29"/>
                      <a:pt x="44" y="36"/>
                      <a:pt x="35" y="43"/>
                    </a:cubicBezTo>
                    <a:cubicBezTo>
                      <a:pt x="29" y="38"/>
                      <a:pt x="22" y="43"/>
                      <a:pt x="18" y="49"/>
                    </a:cubicBezTo>
                    <a:cubicBezTo>
                      <a:pt x="13" y="48"/>
                      <a:pt x="18" y="44"/>
                      <a:pt x="12" y="42"/>
                    </a:cubicBezTo>
                    <a:cubicBezTo>
                      <a:pt x="11" y="46"/>
                      <a:pt x="16" y="67"/>
                      <a:pt x="8" y="58"/>
                    </a:cubicBezTo>
                    <a:cubicBezTo>
                      <a:pt x="7" y="60"/>
                      <a:pt x="0" y="62"/>
                      <a:pt x="5" y="64"/>
                    </a:cubicBezTo>
                    <a:cubicBezTo>
                      <a:pt x="9" y="64"/>
                      <a:pt x="13" y="63"/>
                      <a:pt x="17" y="64"/>
                    </a:cubicBezTo>
                    <a:cubicBezTo>
                      <a:pt x="18" y="60"/>
                      <a:pt x="17" y="56"/>
                      <a:pt x="20" y="52"/>
                    </a:cubicBezTo>
                    <a:cubicBezTo>
                      <a:pt x="22" y="53"/>
                      <a:pt x="24" y="53"/>
                      <a:pt x="25" y="56"/>
                    </a:cubicBezTo>
                    <a:cubicBezTo>
                      <a:pt x="27" y="51"/>
                      <a:pt x="30" y="52"/>
                      <a:pt x="34" y="51"/>
                    </a:cubicBezTo>
                    <a:cubicBezTo>
                      <a:pt x="32" y="48"/>
                      <a:pt x="30" y="49"/>
                      <a:pt x="29" y="47"/>
                    </a:cubicBezTo>
                    <a:cubicBezTo>
                      <a:pt x="35" y="41"/>
                      <a:pt x="36" y="47"/>
                      <a:pt x="40" y="40"/>
                    </a:cubicBezTo>
                    <a:cubicBezTo>
                      <a:pt x="43" y="44"/>
                      <a:pt x="49" y="46"/>
                      <a:pt x="56" y="46"/>
                    </a:cubicBezTo>
                    <a:cubicBezTo>
                      <a:pt x="46" y="53"/>
                      <a:pt x="60" y="57"/>
                      <a:pt x="51" y="64"/>
                    </a:cubicBezTo>
                    <a:cubicBezTo>
                      <a:pt x="57" y="73"/>
                      <a:pt x="65" y="66"/>
                      <a:pt x="71" y="69"/>
                    </a:cubicBezTo>
                    <a:cubicBezTo>
                      <a:pt x="69" y="66"/>
                      <a:pt x="67" y="67"/>
                      <a:pt x="65" y="63"/>
                    </a:cubicBezTo>
                    <a:cubicBezTo>
                      <a:pt x="66" y="61"/>
                      <a:pt x="66" y="59"/>
                      <a:pt x="68" y="58"/>
                    </a:cubicBezTo>
                    <a:cubicBezTo>
                      <a:pt x="70" y="60"/>
                      <a:pt x="69" y="62"/>
                      <a:pt x="71" y="63"/>
                    </a:cubicBezTo>
                    <a:cubicBezTo>
                      <a:pt x="72" y="64"/>
                      <a:pt x="78" y="62"/>
                      <a:pt x="76" y="59"/>
                    </a:cubicBezTo>
                    <a:cubicBezTo>
                      <a:pt x="75" y="59"/>
                      <a:pt x="81" y="47"/>
                      <a:pt x="86" y="46"/>
                    </a:cubicBezTo>
                    <a:cubicBezTo>
                      <a:pt x="84" y="48"/>
                      <a:pt x="83" y="50"/>
                      <a:pt x="83" y="52"/>
                    </a:cubicBezTo>
                    <a:cubicBezTo>
                      <a:pt x="86" y="51"/>
                      <a:pt x="92" y="50"/>
                      <a:pt x="91" y="55"/>
                    </a:cubicBezTo>
                    <a:cubicBezTo>
                      <a:pt x="94" y="52"/>
                      <a:pt x="98" y="50"/>
                      <a:pt x="101" y="51"/>
                    </a:cubicBezTo>
                    <a:cubicBezTo>
                      <a:pt x="101" y="52"/>
                      <a:pt x="102" y="53"/>
                      <a:pt x="101" y="54"/>
                    </a:cubicBezTo>
                    <a:cubicBezTo>
                      <a:pt x="96" y="55"/>
                      <a:pt x="91" y="54"/>
                      <a:pt x="85" y="59"/>
                    </a:cubicBezTo>
                    <a:cubicBezTo>
                      <a:pt x="85" y="58"/>
                      <a:pt x="85" y="53"/>
                      <a:pt x="82" y="55"/>
                    </a:cubicBezTo>
                    <a:cubicBezTo>
                      <a:pt x="85" y="62"/>
                      <a:pt x="73" y="61"/>
                      <a:pt x="75" y="69"/>
                    </a:cubicBezTo>
                    <a:cubicBezTo>
                      <a:pt x="79" y="65"/>
                      <a:pt x="82" y="74"/>
                      <a:pt x="86" y="69"/>
                    </a:cubicBezTo>
                    <a:cubicBezTo>
                      <a:pt x="90" y="67"/>
                      <a:pt x="84" y="64"/>
                      <a:pt x="86" y="62"/>
                    </a:cubicBezTo>
                    <a:cubicBezTo>
                      <a:pt x="88" y="61"/>
                      <a:pt x="89" y="60"/>
                      <a:pt x="90" y="61"/>
                    </a:cubicBezTo>
                    <a:cubicBezTo>
                      <a:pt x="93" y="63"/>
                      <a:pt x="88" y="65"/>
                      <a:pt x="90" y="67"/>
                    </a:cubicBezTo>
                    <a:cubicBezTo>
                      <a:pt x="92" y="66"/>
                      <a:pt x="93" y="70"/>
                      <a:pt x="96" y="65"/>
                    </a:cubicBezTo>
                    <a:cubicBezTo>
                      <a:pt x="94" y="64"/>
                      <a:pt x="93" y="62"/>
                      <a:pt x="91" y="60"/>
                    </a:cubicBezTo>
                    <a:cubicBezTo>
                      <a:pt x="93" y="59"/>
                      <a:pt x="93" y="57"/>
                      <a:pt x="94" y="56"/>
                    </a:cubicBezTo>
                    <a:cubicBezTo>
                      <a:pt x="96" y="62"/>
                      <a:pt x="99" y="56"/>
                      <a:pt x="101" y="60"/>
                    </a:cubicBezTo>
                    <a:cubicBezTo>
                      <a:pt x="98" y="64"/>
                      <a:pt x="97" y="57"/>
                      <a:pt x="94" y="61"/>
                    </a:cubicBezTo>
                    <a:cubicBezTo>
                      <a:pt x="100" y="64"/>
                      <a:pt x="97" y="67"/>
                      <a:pt x="98" y="71"/>
                    </a:cubicBezTo>
                    <a:cubicBezTo>
                      <a:pt x="105" y="68"/>
                      <a:pt x="100" y="63"/>
                      <a:pt x="104" y="59"/>
                    </a:cubicBezTo>
                    <a:cubicBezTo>
                      <a:pt x="107" y="57"/>
                      <a:pt x="109" y="64"/>
                      <a:pt x="112" y="63"/>
                    </a:cubicBezTo>
                    <a:cubicBezTo>
                      <a:pt x="114" y="59"/>
                      <a:pt x="118" y="57"/>
                      <a:pt x="112" y="54"/>
                    </a:cubicBezTo>
                    <a:cubicBezTo>
                      <a:pt x="115" y="51"/>
                      <a:pt x="120" y="47"/>
                      <a:pt x="124" y="49"/>
                    </a:cubicBezTo>
                    <a:cubicBezTo>
                      <a:pt x="117" y="54"/>
                      <a:pt x="118" y="60"/>
                      <a:pt x="114" y="66"/>
                    </a:cubicBezTo>
                    <a:cubicBezTo>
                      <a:pt x="111" y="60"/>
                      <a:pt x="96" y="73"/>
                      <a:pt x="104" y="74"/>
                    </a:cubicBezTo>
                    <a:cubicBezTo>
                      <a:pt x="103" y="70"/>
                      <a:pt x="109" y="75"/>
                      <a:pt x="112" y="69"/>
                    </a:cubicBezTo>
                    <a:cubicBezTo>
                      <a:pt x="115" y="75"/>
                      <a:pt x="123" y="71"/>
                      <a:pt x="131" y="76"/>
                    </a:cubicBezTo>
                    <a:cubicBezTo>
                      <a:pt x="136" y="74"/>
                      <a:pt x="133" y="71"/>
                      <a:pt x="134" y="68"/>
                    </a:cubicBezTo>
                    <a:cubicBezTo>
                      <a:pt x="136" y="69"/>
                      <a:pt x="138" y="65"/>
                      <a:pt x="140" y="69"/>
                    </a:cubicBezTo>
                    <a:cubicBezTo>
                      <a:pt x="143" y="65"/>
                      <a:pt x="143" y="65"/>
                      <a:pt x="147" y="64"/>
                    </a:cubicBezTo>
                    <a:cubicBezTo>
                      <a:pt x="145" y="58"/>
                      <a:pt x="142" y="67"/>
                      <a:pt x="140" y="64"/>
                    </a:cubicBezTo>
                    <a:cubicBezTo>
                      <a:pt x="137" y="61"/>
                      <a:pt x="137" y="59"/>
                      <a:pt x="138" y="57"/>
                    </a:cubicBezTo>
                    <a:cubicBezTo>
                      <a:pt x="142" y="56"/>
                      <a:pt x="145" y="61"/>
                      <a:pt x="150" y="56"/>
                    </a:cubicBezTo>
                    <a:cubicBezTo>
                      <a:pt x="146" y="52"/>
                      <a:pt x="148" y="49"/>
                      <a:pt x="151" y="46"/>
                    </a:cubicBezTo>
                    <a:cubicBezTo>
                      <a:pt x="154" y="49"/>
                      <a:pt x="157" y="43"/>
                      <a:pt x="160" y="44"/>
                    </a:cubicBezTo>
                    <a:cubicBezTo>
                      <a:pt x="161" y="45"/>
                      <a:pt x="160" y="47"/>
                      <a:pt x="160" y="48"/>
                    </a:cubicBezTo>
                    <a:cubicBezTo>
                      <a:pt x="157" y="52"/>
                      <a:pt x="154" y="50"/>
                      <a:pt x="151" y="51"/>
                    </a:cubicBezTo>
                    <a:cubicBezTo>
                      <a:pt x="154" y="59"/>
                      <a:pt x="144" y="65"/>
                      <a:pt x="147" y="73"/>
                    </a:cubicBezTo>
                    <a:cubicBezTo>
                      <a:pt x="143" y="73"/>
                      <a:pt x="140" y="68"/>
                      <a:pt x="136" y="72"/>
                    </a:cubicBezTo>
                    <a:cubicBezTo>
                      <a:pt x="140" y="79"/>
                      <a:pt x="149" y="71"/>
                      <a:pt x="150" y="77"/>
                    </a:cubicBezTo>
                    <a:cubicBezTo>
                      <a:pt x="157" y="75"/>
                      <a:pt x="157" y="70"/>
                      <a:pt x="162" y="64"/>
                    </a:cubicBezTo>
                    <a:cubicBezTo>
                      <a:pt x="163" y="66"/>
                      <a:pt x="165" y="65"/>
                      <a:pt x="166" y="67"/>
                    </a:cubicBezTo>
                    <a:cubicBezTo>
                      <a:pt x="165" y="71"/>
                      <a:pt x="161" y="69"/>
                      <a:pt x="161" y="72"/>
                    </a:cubicBezTo>
                    <a:cubicBezTo>
                      <a:pt x="163" y="76"/>
                      <a:pt x="166" y="72"/>
                      <a:pt x="169" y="75"/>
                    </a:cubicBezTo>
                    <a:cubicBezTo>
                      <a:pt x="175" y="71"/>
                      <a:pt x="166" y="64"/>
                      <a:pt x="167" y="62"/>
                    </a:cubicBezTo>
                    <a:cubicBezTo>
                      <a:pt x="169" y="61"/>
                      <a:pt x="170" y="62"/>
                      <a:pt x="171" y="63"/>
                    </a:cubicBezTo>
                    <a:cubicBezTo>
                      <a:pt x="173" y="68"/>
                      <a:pt x="172" y="72"/>
                      <a:pt x="177" y="76"/>
                    </a:cubicBezTo>
                    <a:cubicBezTo>
                      <a:pt x="180" y="76"/>
                      <a:pt x="182" y="72"/>
                      <a:pt x="184" y="78"/>
                    </a:cubicBezTo>
                    <a:cubicBezTo>
                      <a:pt x="187" y="73"/>
                      <a:pt x="190" y="78"/>
                      <a:pt x="189" y="81"/>
                    </a:cubicBezTo>
                    <a:cubicBezTo>
                      <a:pt x="195" y="71"/>
                      <a:pt x="202" y="78"/>
                      <a:pt x="204" y="70"/>
                    </a:cubicBezTo>
                    <a:cubicBezTo>
                      <a:pt x="202" y="67"/>
                      <a:pt x="200" y="69"/>
                      <a:pt x="198" y="65"/>
                    </a:cubicBezTo>
                    <a:cubicBezTo>
                      <a:pt x="204" y="64"/>
                      <a:pt x="201" y="62"/>
                      <a:pt x="204" y="58"/>
                    </a:cubicBezTo>
                    <a:cubicBezTo>
                      <a:pt x="204" y="64"/>
                      <a:pt x="210" y="59"/>
                      <a:pt x="213" y="61"/>
                    </a:cubicBezTo>
                    <a:cubicBezTo>
                      <a:pt x="213" y="64"/>
                      <a:pt x="208" y="64"/>
                      <a:pt x="205" y="64"/>
                    </a:cubicBezTo>
                    <a:cubicBezTo>
                      <a:pt x="207" y="69"/>
                      <a:pt x="203" y="73"/>
                      <a:pt x="203" y="78"/>
                    </a:cubicBezTo>
                    <a:cubicBezTo>
                      <a:pt x="209" y="73"/>
                      <a:pt x="209" y="80"/>
                      <a:pt x="215" y="79"/>
                    </a:cubicBezTo>
                    <a:cubicBezTo>
                      <a:pt x="216" y="75"/>
                      <a:pt x="211" y="77"/>
                      <a:pt x="213" y="75"/>
                    </a:cubicBezTo>
                    <a:cubicBezTo>
                      <a:pt x="216" y="77"/>
                      <a:pt x="219" y="75"/>
                      <a:pt x="221" y="76"/>
                    </a:cubicBezTo>
                    <a:cubicBezTo>
                      <a:pt x="223" y="77"/>
                      <a:pt x="220" y="78"/>
                      <a:pt x="221" y="80"/>
                    </a:cubicBezTo>
                    <a:cubicBezTo>
                      <a:pt x="225" y="82"/>
                      <a:pt x="228" y="76"/>
                      <a:pt x="229" y="77"/>
                    </a:cubicBezTo>
                    <a:cubicBezTo>
                      <a:pt x="229" y="82"/>
                      <a:pt x="244" y="78"/>
                      <a:pt x="244" y="84"/>
                    </a:cubicBezTo>
                    <a:cubicBezTo>
                      <a:pt x="249" y="80"/>
                      <a:pt x="255" y="79"/>
                      <a:pt x="259" y="82"/>
                    </a:cubicBezTo>
                    <a:cubicBezTo>
                      <a:pt x="263" y="79"/>
                      <a:pt x="269" y="76"/>
                      <a:pt x="268" y="72"/>
                    </a:cubicBezTo>
                    <a:cubicBezTo>
                      <a:pt x="268" y="73"/>
                      <a:pt x="269" y="73"/>
                      <a:pt x="270" y="73"/>
                    </a:cubicBezTo>
                    <a:cubicBezTo>
                      <a:pt x="266" y="77"/>
                      <a:pt x="272" y="82"/>
                      <a:pt x="274" y="83"/>
                    </a:cubicBezTo>
                    <a:cubicBezTo>
                      <a:pt x="274" y="79"/>
                      <a:pt x="284" y="87"/>
                      <a:pt x="284" y="79"/>
                    </a:cubicBezTo>
                    <a:cubicBezTo>
                      <a:pt x="289" y="84"/>
                      <a:pt x="296" y="83"/>
                      <a:pt x="302" y="82"/>
                    </a:cubicBezTo>
                    <a:cubicBezTo>
                      <a:pt x="300" y="78"/>
                      <a:pt x="296" y="79"/>
                      <a:pt x="299" y="75"/>
                    </a:cubicBezTo>
                    <a:cubicBezTo>
                      <a:pt x="298" y="81"/>
                      <a:pt x="304" y="77"/>
                      <a:pt x="306" y="77"/>
                    </a:cubicBezTo>
                    <a:cubicBezTo>
                      <a:pt x="303" y="84"/>
                      <a:pt x="321" y="74"/>
                      <a:pt x="318" y="84"/>
                    </a:cubicBezTo>
                    <a:cubicBezTo>
                      <a:pt x="314" y="77"/>
                      <a:pt x="310" y="84"/>
                      <a:pt x="305" y="83"/>
                    </a:cubicBezTo>
                    <a:cubicBezTo>
                      <a:pt x="305" y="84"/>
                      <a:pt x="306" y="84"/>
                      <a:pt x="305" y="85"/>
                    </a:cubicBezTo>
                    <a:cubicBezTo>
                      <a:pt x="305" y="86"/>
                      <a:pt x="305" y="87"/>
                      <a:pt x="305" y="88"/>
                    </a:cubicBezTo>
                    <a:cubicBezTo>
                      <a:pt x="312" y="84"/>
                      <a:pt x="317" y="85"/>
                      <a:pt x="327" y="86"/>
                    </a:cubicBezTo>
                    <a:cubicBezTo>
                      <a:pt x="337" y="86"/>
                      <a:pt x="354" y="90"/>
                      <a:pt x="362" y="87"/>
                    </a:cubicBezTo>
                    <a:cubicBezTo>
                      <a:pt x="364" y="86"/>
                      <a:pt x="364" y="86"/>
                      <a:pt x="364" y="85"/>
                    </a:cubicBezTo>
                    <a:cubicBezTo>
                      <a:pt x="363" y="84"/>
                      <a:pt x="364" y="84"/>
                      <a:pt x="364" y="85"/>
                    </a:cubicBezTo>
                    <a:cubicBezTo>
                      <a:pt x="364" y="85"/>
                      <a:pt x="365" y="86"/>
                      <a:pt x="365" y="86"/>
                    </a:cubicBezTo>
                    <a:cubicBezTo>
                      <a:pt x="372" y="93"/>
                      <a:pt x="389" y="81"/>
                      <a:pt x="387" y="91"/>
                    </a:cubicBezTo>
                    <a:cubicBezTo>
                      <a:pt x="387" y="87"/>
                      <a:pt x="400" y="85"/>
                      <a:pt x="399" y="90"/>
                    </a:cubicBezTo>
                    <a:cubicBezTo>
                      <a:pt x="413" y="85"/>
                      <a:pt x="426" y="87"/>
                      <a:pt x="439" y="90"/>
                    </a:cubicBezTo>
                    <a:cubicBezTo>
                      <a:pt x="448" y="88"/>
                      <a:pt x="461" y="85"/>
                      <a:pt x="465" y="91"/>
                    </a:cubicBezTo>
                    <a:cubicBezTo>
                      <a:pt x="464" y="90"/>
                      <a:pt x="465" y="89"/>
                      <a:pt x="466" y="87"/>
                    </a:cubicBezTo>
                    <a:cubicBezTo>
                      <a:pt x="481" y="89"/>
                      <a:pt x="505" y="89"/>
                      <a:pt x="524" y="92"/>
                    </a:cubicBezTo>
                    <a:cubicBezTo>
                      <a:pt x="539" y="86"/>
                      <a:pt x="551" y="95"/>
                      <a:pt x="566" y="89"/>
                    </a:cubicBezTo>
                    <a:cubicBezTo>
                      <a:pt x="569" y="91"/>
                      <a:pt x="572" y="89"/>
                      <a:pt x="575" y="93"/>
                    </a:cubicBezTo>
                    <a:cubicBezTo>
                      <a:pt x="588" y="85"/>
                      <a:pt x="600" y="94"/>
                      <a:pt x="614" y="87"/>
                    </a:cubicBezTo>
                    <a:cubicBezTo>
                      <a:pt x="615" y="88"/>
                      <a:pt x="616" y="90"/>
                      <a:pt x="616" y="91"/>
                    </a:cubicBezTo>
                    <a:cubicBezTo>
                      <a:pt x="625" y="89"/>
                      <a:pt x="634" y="85"/>
                      <a:pt x="641" y="86"/>
                    </a:cubicBezTo>
                    <a:cubicBezTo>
                      <a:pt x="643" y="86"/>
                      <a:pt x="646" y="89"/>
                      <a:pt x="648" y="89"/>
                    </a:cubicBezTo>
                    <a:cubicBezTo>
                      <a:pt x="652" y="89"/>
                      <a:pt x="655" y="84"/>
                      <a:pt x="659" y="85"/>
                    </a:cubicBezTo>
                    <a:cubicBezTo>
                      <a:pt x="661" y="85"/>
                      <a:pt x="662" y="88"/>
                      <a:pt x="665" y="87"/>
                    </a:cubicBezTo>
                    <a:cubicBezTo>
                      <a:pt x="669" y="87"/>
                      <a:pt x="669" y="86"/>
                      <a:pt x="675" y="85"/>
                    </a:cubicBezTo>
                    <a:cubicBezTo>
                      <a:pt x="687" y="81"/>
                      <a:pt x="703" y="89"/>
                      <a:pt x="708" y="79"/>
                    </a:cubicBezTo>
                    <a:cubicBezTo>
                      <a:pt x="708" y="81"/>
                      <a:pt x="709" y="82"/>
                      <a:pt x="712" y="83"/>
                    </a:cubicBezTo>
                    <a:cubicBezTo>
                      <a:pt x="715" y="79"/>
                      <a:pt x="717" y="79"/>
                      <a:pt x="721" y="74"/>
                    </a:cubicBezTo>
                    <a:cubicBezTo>
                      <a:pt x="722" y="77"/>
                      <a:pt x="720" y="79"/>
                      <a:pt x="721" y="81"/>
                    </a:cubicBezTo>
                    <a:cubicBezTo>
                      <a:pt x="728" y="77"/>
                      <a:pt x="735" y="72"/>
                      <a:pt x="736" y="64"/>
                    </a:cubicBezTo>
                    <a:cubicBezTo>
                      <a:pt x="742" y="66"/>
                      <a:pt x="744" y="59"/>
                      <a:pt x="748" y="58"/>
                    </a:cubicBezTo>
                    <a:cubicBezTo>
                      <a:pt x="745" y="56"/>
                      <a:pt x="748" y="50"/>
                      <a:pt x="743" y="51"/>
                    </a:cubicBezTo>
                    <a:cubicBezTo>
                      <a:pt x="742" y="55"/>
                      <a:pt x="745" y="56"/>
                      <a:pt x="744" y="58"/>
                    </a:cubicBezTo>
                    <a:cubicBezTo>
                      <a:pt x="740" y="59"/>
                      <a:pt x="732" y="63"/>
                      <a:pt x="732" y="56"/>
                    </a:cubicBezTo>
                    <a:cubicBezTo>
                      <a:pt x="731" y="61"/>
                      <a:pt x="726" y="59"/>
                      <a:pt x="726" y="62"/>
                    </a:cubicBezTo>
                    <a:cubicBezTo>
                      <a:pt x="733" y="58"/>
                      <a:pt x="727" y="71"/>
                      <a:pt x="730" y="69"/>
                    </a:cubicBezTo>
                    <a:cubicBezTo>
                      <a:pt x="732" y="68"/>
                      <a:pt x="729" y="62"/>
                      <a:pt x="732" y="65"/>
                    </a:cubicBezTo>
                    <a:cubicBezTo>
                      <a:pt x="733" y="68"/>
                      <a:pt x="731" y="70"/>
                      <a:pt x="728" y="72"/>
                    </a:cubicBezTo>
                    <a:cubicBezTo>
                      <a:pt x="727" y="66"/>
                      <a:pt x="723" y="75"/>
                      <a:pt x="721" y="72"/>
                    </a:cubicBezTo>
                    <a:cubicBezTo>
                      <a:pt x="721" y="71"/>
                      <a:pt x="720" y="70"/>
                      <a:pt x="719" y="70"/>
                    </a:cubicBezTo>
                    <a:cubicBezTo>
                      <a:pt x="726" y="65"/>
                      <a:pt x="720" y="62"/>
                      <a:pt x="725" y="56"/>
                    </a:cubicBezTo>
                    <a:cubicBezTo>
                      <a:pt x="732" y="58"/>
                      <a:pt x="730" y="47"/>
                      <a:pt x="736" y="53"/>
                    </a:cubicBezTo>
                    <a:cubicBezTo>
                      <a:pt x="737" y="50"/>
                      <a:pt x="746" y="41"/>
                      <a:pt x="739" y="40"/>
                    </a:cubicBezTo>
                    <a:cubicBezTo>
                      <a:pt x="741" y="41"/>
                      <a:pt x="734" y="48"/>
                      <a:pt x="733" y="43"/>
                    </a:cubicBezTo>
                    <a:cubicBezTo>
                      <a:pt x="729" y="46"/>
                      <a:pt x="726" y="58"/>
                      <a:pt x="720" y="51"/>
                    </a:cubicBezTo>
                    <a:cubicBezTo>
                      <a:pt x="722" y="47"/>
                      <a:pt x="723" y="47"/>
                      <a:pt x="727" y="47"/>
                    </a:cubicBezTo>
                    <a:cubicBezTo>
                      <a:pt x="723" y="44"/>
                      <a:pt x="729" y="42"/>
                      <a:pt x="728" y="39"/>
                    </a:cubicBezTo>
                    <a:cubicBezTo>
                      <a:pt x="724" y="39"/>
                      <a:pt x="725" y="30"/>
                      <a:pt x="730" y="27"/>
                    </a:cubicBezTo>
                    <a:cubicBezTo>
                      <a:pt x="731" y="29"/>
                      <a:pt x="732" y="30"/>
                      <a:pt x="733" y="32"/>
                    </a:cubicBezTo>
                    <a:cubicBezTo>
                      <a:pt x="734" y="31"/>
                      <a:pt x="735" y="31"/>
                      <a:pt x="736" y="30"/>
                    </a:cubicBezTo>
                    <a:cubicBezTo>
                      <a:pt x="737" y="29"/>
                      <a:pt x="736" y="27"/>
                      <a:pt x="736" y="26"/>
                    </a:cubicBezTo>
                    <a:cubicBezTo>
                      <a:pt x="735" y="27"/>
                      <a:pt x="733" y="28"/>
                      <a:pt x="732" y="26"/>
                    </a:cubicBezTo>
                    <a:cubicBezTo>
                      <a:pt x="734" y="22"/>
                      <a:pt x="738" y="21"/>
                      <a:pt x="736" y="17"/>
                    </a:cubicBezTo>
                    <a:cubicBezTo>
                      <a:pt x="733" y="19"/>
                      <a:pt x="734" y="21"/>
                      <a:pt x="730" y="23"/>
                    </a:cubicBezTo>
                    <a:cubicBezTo>
                      <a:pt x="724" y="22"/>
                      <a:pt x="725" y="19"/>
                      <a:pt x="724" y="13"/>
                    </a:cubicBezTo>
                    <a:cubicBezTo>
                      <a:pt x="728" y="14"/>
                      <a:pt x="731" y="16"/>
                      <a:pt x="735" y="14"/>
                    </a:cubicBezTo>
                    <a:cubicBezTo>
                      <a:pt x="732" y="10"/>
                      <a:pt x="725" y="13"/>
                      <a:pt x="725" y="7"/>
                    </a:cubicBezTo>
                    <a:cubicBezTo>
                      <a:pt x="723" y="9"/>
                      <a:pt x="723" y="10"/>
                      <a:pt x="723" y="11"/>
                    </a:cubicBezTo>
                    <a:cubicBezTo>
                      <a:pt x="715" y="0"/>
                      <a:pt x="704" y="15"/>
                      <a:pt x="697" y="8"/>
                    </a:cubicBezTo>
                    <a:cubicBezTo>
                      <a:pt x="692" y="9"/>
                      <a:pt x="697" y="17"/>
                      <a:pt x="693" y="15"/>
                    </a:cubicBezTo>
                    <a:cubicBezTo>
                      <a:pt x="696" y="11"/>
                      <a:pt x="689" y="17"/>
                      <a:pt x="689" y="12"/>
                    </a:cubicBezTo>
                    <a:cubicBezTo>
                      <a:pt x="692" y="10"/>
                      <a:pt x="695" y="8"/>
                      <a:pt x="693" y="6"/>
                    </a:cubicBezTo>
                    <a:cubicBezTo>
                      <a:pt x="687" y="9"/>
                      <a:pt x="689" y="7"/>
                      <a:pt x="689" y="10"/>
                    </a:cubicBezTo>
                    <a:cubicBezTo>
                      <a:pt x="684" y="9"/>
                      <a:pt x="676" y="11"/>
                      <a:pt x="674" y="13"/>
                    </a:cubicBezTo>
                    <a:cubicBezTo>
                      <a:pt x="672" y="12"/>
                      <a:pt x="672" y="10"/>
                      <a:pt x="672" y="9"/>
                    </a:cubicBezTo>
                    <a:cubicBezTo>
                      <a:pt x="668" y="10"/>
                      <a:pt x="664" y="10"/>
                      <a:pt x="660" y="10"/>
                    </a:cubicBezTo>
                    <a:cubicBezTo>
                      <a:pt x="661" y="11"/>
                      <a:pt x="658" y="13"/>
                      <a:pt x="658" y="15"/>
                    </a:cubicBezTo>
                    <a:cubicBezTo>
                      <a:pt x="658" y="8"/>
                      <a:pt x="656" y="16"/>
                      <a:pt x="654" y="14"/>
                    </a:cubicBezTo>
                    <a:cubicBezTo>
                      <a:pt x="654" y="13"/>
                      <a:pt x="653" y="13"/>
                      <a:pt x="652" y="12"/>
                    </a:cubicBezTo>
                    <a:cubicBezTo>
                      <a:pt x="654" y="11"/>
                      <a:pt x="655" y="12"/>
                      <a:pt x="657" y="10"/>
                    </a:cubicBezTo>
                    <a:cubicBezTo>
                      <a:pt x="653" y="8"/>
                      <a:pt x="643" y="5"/>
                      <a:pt x="644" y="13"/>
                    </a:cubicBezTo>
                    <a:cubicBezTo>
                      <a:pt x="645" y="12"/>
                      <a:pt x="648" y="11"/>
                      <a:pt x="646" y="13"/>
                    </a:cubicBezTo>
                    <a:cubicBezTo>
                      <a:pt x="642" y="15"/>
                      <a:pt x="644" y="12"/>
                      <a:pt x="642" y="9"/>
                    </a:cubicBezTo>
                    <a:cubicBezTo>
                      <a:pt x="638" y="11"/>
                      <a:pt x="631" y="8"/>
                      <a:pt x="630" y="13"/>
                    </a:cubicBezTo>
                    <a:cubicBezTo>
                      <a:pt x="626" y="9"/>
                      <a:pt x="618" y="13"/>
                      <a:pt x="622" y="8"/>
                    </a:cubicBezTo>
                    <a:cubicBezTo>
                      <a:pt x="621" y="9"/>
                      <a:pt x="620" y="8"/>
                      <a:pt x="620" y="7"/>
                    </a:cubicBezTo>
                    <a:cubicBezTo>
                      <a:pt x="617" y="8"/>
                      <a:pt x="619" y="10"/>
                      <a:pt x="618" y="12"/>
                    </a:cubicBezTo>
                    <a:cubicBezTo>
                      <a:pt x="617" y="10"/>
                      <a:pt x="615" y="12"/>
                      <a:pt x="614" y="11"/>
                    </a:cubicBezTo>
                    <a:cubicBezTo>
                      <a:pt x="616" y="10"/>
                      <a:pt x="618" y="8"/>
                      <a:pt x="616" y="6"/>
                    </a:cubicBezTo>
                    <a:cubicBezTo>
                      <a:pt x="611" y="7"/>
                      <a:pt x="607" y="11"/>
                      <a:pt x="600" y="9"/>
                    </a:cubicBezTo>
                    <a:cubicBezTo>
                      <a:pt x="601" y="9"/>
                      <a:pt x="607" y="9"/>
                      <a:pt x="604" y="6"/>
                    </a:cubicBezTo>
                    <a:cubicBezTo>
                      <a:pt x="601" y="6"/>
                      <a:pt x="595" y="6"/>
                      <a:pt x="594" y="11"/>
                    </a:cubicBezTo>
                    <a:cubicBezTo>
                      <a:pt x="589" y="4"/>
                      <a:pt x="584" y="11"/>
                      <a:pt x="580" y="12"/>
                    </a:cubicBezTo>
                    <a:cubicBezTo>
                      <a:pt x="582" y="11"/>
                      <a:pt x="583" y="9"/>
                      <a:pt x="582" y="7"/>
                    </a:cubicBezTo>
                    <a:cubicBezTo>
                      <a:pt x="578" y="12"/>
                      <a:pt x="581" y="4"/>
                      <a:pt x="578" y="7"/>
                    </a:cubicBezTo>
                    <a:cubicBezTo>
                      <a:pt x="576" y="11"/>
                      <a:pt x="574" y="9"/>
                      <a:pt x="571" y="7"/>
                    </a:cubicBezTo>
                    <a:cubicBezTo>
                      <a:pt x="566" y="14"/>
                      <a:pt x="564" y="5"/>
                      <a:pt x="559" y="11"/>
                    </a:cubicBezTo>
                    <a:close/>
                    <a:moveTo>
                      <a:pt x="231" y="32"/>
                    </a:moveTo>
                    <a:cubicBezTo>
                      <a:pt x="227" y="31"/>
                      <a:pt x="230" y="31"/>
                      <a:pt x="227" y="28"/>
                    </a:cubicBezTo>
                    <a:cubicBezTo>
                      <a:pt x="231" y="24"/>
                      <a:pt x="236" y="30"/>
                      <a:pt x="231" y="32"/>
                    </a:cubicBezTo>
                    <a:close/>
                    <a:moveTo>
                      <a:pt x="231" y="21"/>
                    </a:moveTo>
                    <a:cubicBezTo>
                      <a:pt x="230" y="21"/>
                      <a:pt x="222" y="23"/>
                      <a:pt x="227" y="23"/>
                    </a:cubicBezTo>
                    <a:cubicBezTo>
                      <a:pt x="228" y="25"/>
                      <a:pt x="222" y="25"/>
                      <a:pt x="221" y="22"/>
                    </a:cubicBezTo>
                    <a:cubicBezTo>
                      <a:pt x="224" y="23"/>
                      <a:pt x="228" y="16"/>
                      <a:pt x="231" y="21"/>
                    </a:cubicBezTo>
                    <a:close/>
                    <a:moveTo>
                      <a:pt x="201" y="36"/>
                    </a:moveTo>
                    <a:cubicBezTo>
                      <a:pt x="201" y="32"/>
                      <a:pt x="207" y="22"/>
                      <a:pt x="209" y="30"/>
                    </a:cubicBezTo>
                    <a:cubicBezTo>
                      <a:pt x="203" y="27"/>
                      <a:pt x="206" y="33"/>
                      <a:pt x="201" y="36"/>
                    </a:cubicBezTo>
                    <a:close/>
                    <a:moveTo>
                      <a:pt x="211" y="26"/>
                    </a:moveTo>
                    <a:cubicBezTo>
                      <a:pt x="213" y="25"/>
                      <a:pt x="213" y="26"/>
                      <a:pt x="212" y="27"/>
                    </a:cubicBezTo>
                    <a:cubicBezTo>
                      <a:pt x="217" y="29"/>
                      <a:pt x="212" y="22"/>
                      <a:pt x="217" y="23"/>
                    </a:cubicBezTo>
                    <a:cubicBezTo>
                      <a:pt x="216" y="26"/>
                      <a:pt x="217" y="30"/>
                      <a:pt x="213" y="32"/>
                    </a:cubicBezTo>
                    <a:cubicBezTo>
                      <a:pt x="212" y="30"/>
                      <a:pt x="212" y="28"/>
                      <a:pt x="211" y="26"/>
                    </a:cubicBezTo>
                    <a:close/>
                    <a:moveTo>
                      <a:pt x="217" y="16"/>
                    </a:moveTo>
                    <a:cubicBezTo>
                      <a:pt x="216" y="19"/>
                      <a:pt x="217" y="19"/>
                      <a:pt x="219" y="18"/>
                    </a:cubicBezTo>
                    <a:cubicBezTo>
                      <a:pt x="220" y="19"/>
                      <a:pt x="219" y="20"/>
                      <a:pt x="220" y="21"/>
                    </a:cubicBezTo>
                    <a:cubicBezTo>
                      <a:pt x="219" y="21"/>
                      <a:pt x="219" y="22"/>
                      <a:pt x="218" y="23"/>
                    </a:cubicBezTo>
                    <a:cubicBezTo>
                      <a:pt x="216" y="20"/>
                      <a:pt x="215" y="21"/>
                      <a:pt x="213" y="19"/>
                    </a:cubicBezTo>
                    <a:cubicBezTo>
                      <a:pt x="214" y="18"/>
                      <a:pt x="215" y="17"/>
                      <a:pt x="217" y="16"/>
                    </a:cubicBezTo>
                    <a:close/>
                    <a:moveTo>
                      <a:pt x="196" y="25"/>
                    </a:moveTo>
                    <a:cubicBezTo>
                      <a:pt x="193" y="27"/>
                      <a:pt x="196" y="29"/>
                      <a:pt x="195" y="31"/>
                    </a:cubicBezTo>
                    <a:cubicBezTo>
                      <a:pt x="193" y="27"/>
                      <a:pt x="186" y="16"/>
                      <a:pt x="180" y="21"/>
                    </a:cubicBezTo>
                    <a:cubicBezTo>
                      <a:pt x="177" y="18"/>
                      <a:pt x="187" y="17"/>
                      <a:pt x="184" y="14"/>
                    </a:cubicBezTo>
                    <a:cubicBezTo>
                      <a:pt x="187" y="17"/>
                      <a:pt x="191" y="19"/>
                      <a:pt x="196" y="25"/>
                    </a:cubicBezTo>
                    <a:close/>
                    <a:moveTo>
                      <a:pt x="181" y="31"/>
                    </a:moveTo>
                    <a:cubicBezTo>
                      <a:pt x="181" y="30"/>
                      <a:pt x="180" y="28"/>
                      <a:pt x="179" y="26"/>
                    </a:cubicBezTo>
                    <a:cubicBezTo>
                      <a:pt x="180" y="26"/>
                      <a:pt x="182" y="25"/>
                      <a:pt x="184" y="24"/>
                    </a:cubicBezTo>
                    <a:cubicBezTo>
                      <a:pt x="187" y="27"/>
                      <a:pt x="184" y="29"/>
                      <a:pt x="181" y="31"/>
                    </a:cubicBezTo>
                    <a:close/>
                    <a:moveTo>
                      <a:pt x="184" y="11"/>
                    </a:moveTo>
                    <a:cubicBezTo>
                      <a:pt x="181" y="15"/>
                      <a:pt x="179" y="12"/>
                      <a:pt x="177" y="15"/>
                    </a:cubicBezTo>
                    <a:cubicBezTo>
                      <a:pt x="172" y="11"/>
                      <a:pt x="183" y="10"/>
                      <a:pt x="180" y="7"/>
                    </a:cubicBezTo>
                    <a:cubicBezTo>
                      <a:pt x="184" y="5"/>
                      <a:pt x="181" y="10"/>
                      <a:pt x="184" y="11"/>
                    </a:cubicBezTo>
                    <a:close/>
                    <a:moveTo>
                      <a:pt x="88" y="30"/>
                    </a:moveTo>
                    <a:cubicBezTo>
                      <a:pt x="87" y="25"/>
                      <a:pt x="93" y="22"/>
                      <a:pt x="97" y="18"/>
                    </a:cubicBezTo>
                    <a:cubicBezTo>
                      <a:pt x="96" y="17"/>
                      <a:pt x="95" y="16"/>
                      <a:pt x="95" y="16"/>
                    </a:cubicBezTo>
                    <a:cubicBezTo>
                      <a:pt x="101" y="18"/>
                      <a:pt x="102" y="25"/>
                      <a:pt x="88" y="30"/>
                    </a:cubicBezTo>
                    <a:close/>
                    <a:moveTo>
                      <a:pt x="74" y="17"/>
                    </a:moveTo>
                    <a:cubicBezTo>
                      <a:pt x="79" y="24"/>
                      <a:pt x="80" y="13"/>
                      <a:pt x="85" y="18"/>
                    </a:cubicBezTo>
                    <a:cubicBezTo>
                      <a:pt x="87" y="24"/>
                      <a:pt x="81" y="35"/>
                      <a:pt x="85" y="38"/>
                    </a:cubicBezTo>
                    <a:cubicBezTo>
                      <a:pt x="86" y="42"/>
                      <a:pt x="80" y="37"/>
                      <a:pt x="79" y="39"/>
                    </a:cubicBezTo>
                    <a:cubicBezTo>
                      <a:pt x="78" y="34"/>
                      <a:pt x="81" y="30"/>
                      <a:pt x="82" y="25"/>
                    </a:cubicBezTo>
                    <a:cubicBezTo>
                      <a:pt x="78" y="21"/>
                      <a:pt x="71" y="28"/>
                      <a:pt x="66" y="23"/>
                    </a:cubicBezTo>
                    <a:cubicBezTo>
                      <a:pt x="69" y="21"/>
                      <a:pt x="72" y="19"/>
                      <a:pt x="74" y="17"/>
                    </a:cubicBezTo>
                    <a:close/>
                    <a:moveTo>
                      <a:pt x="48" y="23"/>
                    </a:moveTo>
                    <a:cubicBezTo>
                      <a:pt x="52" y="17"/>
                      <a:pt x="55" y="22"/>
                      <a:pt x="59" y="18"/>
                    </a:cubicBezTo>
                    <a:cubicBezTo>
                      <a:pt x="56" y="23"/>
                      <a:pt x="53" y="27"/>
                      <a:pt x="51" y="32"/>
                    </a:cubicBezTo>
                    <a:cubicBezTo>
                      <a:pt x="50" y="29"/>
                      <a:pt x="50" y="26"/>
                      <a:pt x="48" y="23"/>
                    </a:cubicBezTo>
                    <a:close/>
                    <a:moveTo>
                      <a:pt x="54" y="40"/>
                    </a:moveTo>
                    <a:cubicBezTo>
                      <a:pt x="56" y="40"/>
                      <a:pt x="58" y="40"/>
                      <a:pt x="59" y="40"/>
                    </a:cubicBezTo>
                    <a:cubicBezTo>
                      <a:pt x="57" y="51"/>
                      <a:pt x="48" y="41"/>
                      <a:pt x="46" y="36"/>
                    </a:cubicBezTo>
                    <a:cubicBezTo>
                      <a:pt x="55" y="39"/>
                      <a:pt x="57" y="20"/>
                      <a:pt x="66" y="25"/>
                    </a:cubicBezTo>
                    <a:cubicBezTo>
                      <a:pt x="63" y="28"/>
                      <a:pt x="64" y="34"/>
                      <a:pt x="58" y="33"/>
                    </a:cubicBezTo>
                    <a:cubicBezTo>
                      <a:pt x="61" y="36"/>
                      <a:pt x="64" y="37"/>
                      <a:pt x="68" y="35"/>
                    </a:cubicBezTo>
                    <a:cubicBezTo>
                      <a:pt x="71" y="32"/>
                      <a:pt x="65" y="34"/>
                      <a:pt x="65" y="30"/>
                    </a:cubicBezTo>
                    <a:cubicBezTo>
                      <a:pt x="67" y="31"/>
                      <a:pt x="71" y="28"/>
                      <a:pt x="74" y="28"/>
                    </a:cubicBezTo>
                    <a:cubicBezTo>
                      <a:pt x="78" y="32"/>
                      <a:pt x="68" y="34"/>
                      <a:pt x="71" y="38"/>
                    </a:cubicBezTo>
                    <a:cubicBezTo>
                      <a:pt x="66" y="38"/>
                      <a:pt x="57" y="41"/>
                      <a:pt x="56" y="35"/>
                    </a:cubicBezTo>
                    <a:cubicBezTo>
                      <a:pt x="55" y="37"/>
                      <a:pt x="56" y="39"/>
                      <a:pt x="54" y="40"/>
                    </a:cubicBezTo>
                    <a:close/>
                    <a:moveTo>
                      <a:pt x="61" y="55"/>
                    </a:moveTo>
                    <a:cubicBezTo>
                      <a:pt x="59" y="55"/>
                      <a:pt x="57" y="53"/>
                      <a:pt x="56" y="51"/>
                    </a:cubicBezTo>
                    <a:cubicBezTo>
                      <a:pt x="63" y="47"/>
                      <a:pt x="63" y="47"/>
                      <a:pt x="64" y="41"/>
                    </a:cubicBezTo>
                    <a:cubicBezTo>
                      <a:pt x="68" y="42"/>
                      <a:pt x="66" y="45"/>
                      <a:pt x="70" y="48"/>
                    </a:cubicBezTo>
                    <a:cubicBezTo>
                      <a:pt x="72" y="45"/>
                      <a:pt x="71" y="41"/>
                      <a:pt x="76" y="38"/>
                    </a:cubicBezTo>
                    <a:cubicBezTo>
                      <a:pt x="76" y="40"/>
                      <a:pt x="77" y="42"/>
                      <a:pt x="79" y="44"/>
                    </a:cubicBezTo>
                    <a:cubicBezTo>
                      <a:pt x="73" y="47"/>
                      <a:pt x="76" y="52"/>
                      <a:pt x="67" y="56"/>
                    </a:cubicBezTo>
                    <a:cubicBezTo>
                      <a:pt x="65" y="54"/>
                      <a:pt x="66" y="52"/>
                      <a:pt x="64" y="50"/>
                    </a:cubicBezTo>
                    <a:cubicBezTo>
                      <a:pt x="62" y="52"/>
                      <a:pt x="63" y="54"/>
                      <a:pt x="61" y="55"/>
                    </a:cubicBezTo>
                    <a:close/>
                    <a:moveTo>
                      <a:pt x="60" y="68"/>
                    </a:moveTo>
                    <a:cubicBezTo>
                      <a:pt x="56" y="66"/>
                      <a:pt x="58" y="66"/>
                      <a:pt x="55" y="61"/>
                    </a:cubicBezTo>
                    <a:cubicBezTo>
                      <a:pt x="57" y="60"/>
                      <a:pt x="58" y="59"/>
                      <a:pt x="60" y="57"/>
                    </a:cubicBezTo>
                    <a:cubicBezTo>
                      <a:pt x="60" y="59"/>
                      <a:pt x="61" y="62"/>
                      <a:pt x="63" y="60"/>
                    </a:cubicBezTo>
                    <a:cubicBezTo>
                      <a:pt x="61" y="62"/>
                      <a:pt x="62" y="64"/>
                      <a:pt x="60" y="68"/>
                    </a:cubicBezTo>
                    <a:close/>
                    <a:moveTo>
                      <a:pt x="95" y="48"/>
                    </a:moveTo>
                    <a:cubicBezTo>
                      <a:pt x="92" y="46"/>
                      <a:pt x="96" y="44"/>
                      <a:pt x="96" y="42"/>
                    </a:cubicBezTo>
                    <a:cubicBezTo>
                      <a:pt x="91" y="39"/>
                      <a:pt x="92" y="44"/>
                      <a:pt x="88" y="46"/>
                    </a:cubicBezTo>
                    <a:cubicBezTo>
                      <a:pt x="87" y="45"/>
                      <a:pt x="86" y="43"/>
                      <a:pt x="85" y="42"/>
                    </a:cubicBezTo>
                    <a:cubicBezTo>
                      <a:pt x="96" y="36"/>
                      <a:pt x="95" y="29"/>
                      <a:pt x="107" y="20"/>
                    </a:cubicBezTo>
                    <a:cubicBezTo>
                      <a:pt x="111" y="23"/>
                      <a:pt x="104" y="32"/>
                      <a:pt x="100" y="27"/>
                    </a:cubicBezTo>
                    <a:cubicBezTo>
                      <a:pt x="100" y="32"/>
                      <a:pt x="99" y="35"/>
                      <a:pt x="101" y="40"/>
                    </a:cubicBezTo>
                    <a:cubicBezTo>
                      <a:pt x="95" y="42"/>
                      <a:pt x="100" y="46"/>
                      <a:pt x="95" y="48"/>
                    </a:cubicBezTo>
                    <a:close/>
                    <a:moveTo>
                      <a:pt x="104" y="52"/>
                    </a:moveTo>
                    <a:cubicBezTo>
                      <a:pt x="105" y="51"/>
                      <a:pt x="107" y="49"/>
                      <a:pt x="109" y="48"/>
                    </a:cubicBezTo>
                    <a:cubicBezTo>
                      <a:pt x="111" y="50"/>
                      <a:pt x="111" y="51"/>
                      <a:pt x="112" y="53"/>
                    </a:cubicBezTo>
                    <a:cubicBezTo>
                      <a:pt x="109" y="55"/>
                      <a:pt x="106" y="55"/>
                      <a:pt x="104" y="52"/>
                    </a:cubicBezTo>
                    <a:close/>
                    <a:moveTo>
                      <a:pt x="127" y="45"/>
                    </a:moveTo>
                    <a:cubicBezTo>
                      <a:pt x="124" y="42"/>
                      <a:pt x="126" y="39"/>
                      <a:pt x="127" y="36"/>
                    </a:cubicBezTo>
                    <a:cubicBezTo>
                      <a:pt x="124" y="36"/>
                      <a:pt x="121" y="35"/>
                      <a:pt x="119" y="35"/>
                    </a:cubicBezTo>
                    <a:cubicBezTo>
                      <a:pt x="117" y="37"/>
                      <a:pt x="119" y="40"/>
                      <a:pt x="115" y="39"/>
                    </a:cubicBezTo>
                    <a:cubicBezTo>
                      <a:pt x="114" y="38"/>
                      <a:pt x="118" y="36"/>
                      <a:pt x="117" y="35"/>
                    </a:cubicBezTo>
                    <a:cubicBezTo>
                      <a:pt x="116" y="32"/>
                      <a:pt x="113" y="35"/>
                      <a:pt x="112" y="33"/>
                    </a:cubicBezTo>
                    <a:cubicBezTo>
                      <a:pt x="113" y="35"/>
                      <a:pt x="113" y="50"/>
                      <a:pt x="105" y="44"/>
                    </a:cubicBezTo>
                    <a:cubicBezTo>
                      <a:pt x="108" y="43"/>
                      <a:pt x="106" y="40"/>
                      <a:pt x="109" y="39"/>
                    </a:cubicBezTo>
                    <a:cubicBezTo>
                      <a:pt x="107" y="38"/>
                      <a:pt x="105" y="37"/>
                      <a:pt x="103" y="38"/>
                    </a:cubicBezTo>
                    <a:cubicBezTo>
                      <a:pt x="106" y="25"/>
                      <a:pt x="120" y="33"/>
                      <a:pt x="128" y="31"/>
                    </a:cubicBezTo>
                    <a:cubicBezTo>
                      <a:pt x="132" y="36"/>
                      <a:pt x="133" y="41"/>
                      <a:pt x="127" y="45"/>
                    </a:cubicBezTo>
                    <a:close/>
                    <a:moveTo>
                      <a:pt x="132" y="31"/>
                    </a:moveTo>
                    <a:cubicBezTo>
                      <a:pt x="140" y="27"/>
                      <a:pt x="141" y="24"/>
                      <a:pt x="145" y="22"/>
                    </a:cubicBezTo>
                    <a:cubicBezTo>
                      <a:pt x="146" y="25"/>
                      <a:pt x="143" y="34"/>
                      <a:pt x="139" y="30"/>
                    </a:cubicBezTo>
                    <a:cubicBezTo>
                      <a:pt x="134" y="34"/>
                      <a:pt x="139" y="39"/>
                      <a:pt x="136" y="43"/>
                    </a:cubicBezTo>
                    <a:cubicBezTo>
                      <a:pt x="133" y="39"/>
                      <a:pt x="135" y="35"/>
                      <a:pt x="132" y="31"/>
                    </a:cubicBezTo>
                    <a:close/>
                    <a:moveTo>
                      <a:pt x="155" y="26"/>
                    </a:moveTo>
                    <a:cubicBezTo>
                      <a:pt x="161" y="26"/>
                      <a:pt x="164" y="21"/>
                      <a:pt x="171" y="23"/>
                    </a:cubicBezTo>
                    <a:cubicBezTo>
                      <a:pt x="172" y="26"/>
                      <a:pt x="172" y="33"/>
                      <a:pt x="168" y="33"/>
                    </a:cubicBezTo>
                    <a:cubicBezTo>
                      <a:pt x="164" y="30"/>
                      <a:pt x="170" y="28"/>
                      <a:pt x="168" y="26"/>
                    </a:cubicBezTo>
                    <a:cubicBezTo>
                      <a:pt x="167" y="25"/>
                      <a:pt x="166" y="25"/>
                      <a:pt x="165" y="24"/>
                    </a:cubicBezTo>
                    <a:cubicBezTo>
                      <a:pt x="162" y="28"/>
                      <a:pt x="162" y="31"/>
                      <a:pt x="158" y="35"/>
                    </a:cubicBezTo>
                    <a:cubicBezTo>
                      <a:pt x="154" y="31"/>
                      <a:pt x="159" y="29"/>
                      <a:pt x="155" y="26"/>
                    </a:cubicBezTo>
                    <a:close/>
                    <a:moveTo>
                      <a:pt x="149" y="42"/>
                    </a:moveTo>
                    <a:cubicBezTo>
                      <a:pt x="148" y="39"/>
                      <a:pt x="151" y="38"/>
                      <a:pt x="148" y="35"/>
                    </a:cubicBezTo>
                    <a:cubicBezTo>
                      <a:pt x="150" y="34"/>
                      <a:pt x="152" y="35"/>
                      <a:pt x="154" y="33"/>
                    </a:cubicBezTo>
                    <a:cubicBezTo>
                      <a:pt x="157" y="36"/>
                      <a:pt x="153" y="39"/>
                      <a:pt x="149" y="42"/>
                    </a:cubicBezTo>
                    <a:close/>
                    <a:moveTo>
                      <a:pt x="134" y="63"/>
                    </a:moveTo>
                    <a:cubicBezTo>
                      <a:pt x="137" y="68"/>
                      <a:pt x="128" y="66"/>
                      <a:pt x="130" y="70"/>
                    </a:cubicBezTo>
                    <a:cubicBezTo>
                      <a:pt x="126" y="67"/>
                      <a:pt x="126" y="57"/>
                      <a:pt x="127" y="52"/>
                    </a:cubicBezTo>
                    <a:cubicBezTo>
                      <a:pt x="134" y="49"/>
                      <a:pt x="143" y="49"/>
                      <a:pt x="143" y="40"/>
                    </a:cubicBezTo>
                    <a:cubicBezTo>
                      <a:pt x="149" y="41"/>
                      <a:pt x="144" y="47"/>
                      <a:pt x="145" y="50"/>
                    </a:cubicBezTo>
                    <a:cubicBezTo>
                      <a:pt x="138" y="46"/>
                      <a:pt x="123" y="64"/>
                      <a:pt x="134" y="63"/>
                    </a:cubicBezTo>
                    <a:close/>
                    <a:moveTo>
                      <a:pt x="170" y="42"/>
                    </a:moveTo>
                    <a:cubicBezTo>
                      <a:pt x="168" y="40"/>
                      <a:pt x="164" y="38"/>
                      <a:pt x="160" y="41"/>
                    </a:cubicBezTo>
                    <a:cubicBezTo>
                      <a:pt x="158" y="33"/>
                      <a:pt x="172" y="39"/>
                      <a:pt x="174" y="29"/>
                    </a:cubicBezTo>
                    <a:cubicBezTo>
                      <a:pt x="174" y="33"/>
                      <a:pt x="175" y="37"/>
                      <a:pt x="180" y="32"/>
                    </a:cubicBezTo>
                    <a:cubicBezTo>
                      <a:pt x="186" y="42"/>
                      <a:pt x="170" y="33"/>
                      <a:pt x="170" y="42"/>
                    </a:cubicBezTo>
                    <a:close/>
                    <a:moveTo>
                      <a:pt x="189" y="32"/>
                    </a:moveTo>
                    <a:cubicBezTo>
                      <a:pt x="190" y="35"/>
                      <a:pt x="189" y="39"/>
                      <a:pt x="185" y="39"/>
                    </a:cubicBezTo>
                    <a:cubicBezTo>
                      <a:pt x="184" y="36"/>
                      <a:pt x="186" y="32"/>
                      <a:pt x="189" y="32"/>
                    </a:cubicBezTo>
                    <a:close/>
                    <a:moveTo>
                      <a:pt x="159" y="58"/>
                    </a:moveTo>
                    <a:cubicBezTo>
                      <a:pt x="164" y="58"/>
                      <a:pt x="165" y="48"/>
                      <a:pt x="170" y="54"/>
                    </a:cubicBezTo>
                    <a:cubicBezTo>
                      <a:pt x="165" y="53"/>
                      <a:pt x="164" y="65"/>
                      <a:pt x="159" y="58"/>
                    </a:cubicBezTo>
                    <a:close/>
                    <a:moveTo>
                      <a:pt x="173" y="58"/>
                    </a:moveTo>
                    <a:cubicBezTo>
                      <a:pt x="171" y="55"/>
                      <a:pt x="177" y="53"/>
                      <a:pt x="172" y="49"/>
                    </a:cubicBezTo>
                    <a:cubicBezTo>
                      <a:pt x="174" y="48"/>
                      <a:pt x="175" y="47"/>
                      <a:pt x="174" y="46"/>
                    </a:cubicBezTo>
                    <a:cubicBezTo>
                      <a:pt x="176" y="45"/>
                      <a:pt x="176" y="46"/>
                      <a:pt x="175" y="47"/>
                    </a:cubicBezTo>
                    <a:cubicBezTo>
                      <a:pt x="177" y="49"/>
                      <a:pt x="178" y="49"/>
                      <a:pt x="180" y="48"/>
                    </a:cubicBezTo>
                    <a:cubicBezTo>
                      <a:pt x="181" y="50"/>
                      <a:pt x="179" y="50"/>
                      <a:pt x="179" y="49"/>
                    </a:cubicBezTo>
                    <a:cubicBezTo>
                      <a:pt x="174" y="52"/>
                      <a:pt x="178" y="55"/>
                      <a:pt x="173" y="58"/>
                    </a:cubicBezTo>
                    <a:close/>
                    <a:moveTo>
                      <a:pt x="194" y="38"/>
                    </a:moveTo>
                    <a:cubicBezTo>
                      <a:pt x="197" y="42"/>
                      <a:pt x="189" y="43"/>
                      <a:pt x="196" y="45"/>
                    </a:cubicBezTo>
                    <a:cubicBezTo>
                      <a:pt x="193" y="47"/>
                      <a:pt x="192" y="48"/>
                      <a:pt x="194" y="50"/>
                    </a:cubicBezTo>
                    <a:cubicBezTo>
                      <a:pt x="188" y="49"/>
                      <a:pt x="190" y="41"/>
                      <a:pt x="194" y="38"/>
                    </a:cubicBezTo>
                    <a:close/>
                    <a:moveTo>
                      <a:pt x="182" y="60"/>
                    </a:moveTo>
                    <a:cubicBezTo>
                      <a:pt x="180" y="58"/>
                      <a:pt x="181" y="57"/>
                      <a:pt x="180" y="56"/>
                    </a:cubicBezTo>
                    <a:cubicBezTo>
                      <a:pt x="183" y="54"/>
                      <a:pt x="187" y="53"/>
                      <a:pt x="189" y="56"/>
                    </a:cubicBezTo>
                    <a:cubicBezTo>
                      <a:pt x="187" y="59"/>
                      <a:pt x="185" y="56"/>
                      <a:pt x="182" y="60"/>
                    </a:cubicBezTo>
                    <a:close/>
                    <a:moveTo>
                      <a:pt x="201" y="43"/>
                    </a:moveTo>
                    <a:cubicBezTo>
                      <a:pt x="203" y="39"/>
                      <a:pt x="207" y="38"/>
                      <a:pt x="211" y="35"/>
                    </a:cubicBezTo>
                    <a:cubicBezTo>
                      <a:pt x="214" y="42"/>
                      <a:pt x="205" y="42"/>
                      <a:pt x="201" y="43"/>
                    </a:cubicBezTo>
                    <a:close/>
                    <a:moveTo>
                      <a:pt x="197" y="55"/>
                    </a:moveTo>
                    <a:cubicBezTo>
                      <a:pt x="198" y="57"/>
                      <a:pt x="197" y="58"/>
                      <a:pt x="198" y="60"/>
                    </a:cubicBezTo>
                    <a:cubicBezTo>
                      <a:pt x="196" y="61"/>
                      <a:pt x="194" y="58"/>
                      <a:pt x="192" y="61"/>
                    </a:cubicBezTo>
                    <a:cubicBezTo>
                      <a:pt x="190" y="58"/>
                      <a:pt x="194" y="55"/>
                      <a:pt x="197" y="55"/>
                    </a:cubicBezTo>
                    <a:close/>
                    <a:moveTo>
                      <a:pt x="184" y="72"/>
                    </a:moveTo>
                    <a:cubicBezTo>
                      <a:pt x="182" y="70"/>
                      <a:pt x="181" y="68"/>
                      <a:pt x="183" y="66"/>
                    </a:cubicBezTo>
                    <a:cubicBezTo>
                      <a:pt x="188" y="63"/>
                      <a:pt x="191" y="70"/>
                      <a:pt x="196" y="65"/>
                    </a:cubicBezTo>
                    <a:cubicBezTo>
                      <a:pt x="198" y="73"/>
                      <a:pt x="190" y="69"/>
                      <a:pt x="184" y="72"/>
                    </a:cubicBezTo>
                    <a:close/>
                    <a:moveTo>
                      <a:pt x="214" y="36"/>
                    </a:moveTo>
                    <a:cubicBezTo>
                      <a:pt x="216" y="36"/>
                      <a:pt x="218" y="38"/>
                      <a:pt x="217" y="36"/>
                    </a:cubicBezTo>
                    <a:cubicBezTo>
                      <a:pt x="221" y="40"/>
                      <a:pt x="224" y="38"/>
                      <a:pt x="229" y="37"/>
                    </a:cubicBezTo>
                    <a:cubicBezTo>
                      <a:pt x="231" y="43"/>
                      <a:pt x="214" y="41"/>
                      <a:pt x="214" y="36"/>
                    </a:cubicBezTo>
                    <a:close/>
                    <a:moveTo>
                      <a:pt x="225" y="57"/>
                    </a:moveTo>
                    <a:cubicBezTo>
                      <a:pt x="223" y="59"/>
                      <a:pt x="226" y="61"/>
                      <a:pt x="222" y="63"/>
                    </a:cubicBezTo>
                    <a:cubicBezTo>
                      <a:pt x="220" y="61"/>
                      <a:pt x="217" y="62"/>
                      <a:pt x="215" y="59"/>
                    </a:cubicBezTo>
                    <a:cubicBezTo>
                      <a:pt x="218" y="57"/>
                      <a:pt x="214" y="55"/>
                      <a:pt x="218" y="53"/>
                    </a:cubicBezTo>
                    <a:cubicBezTo>
                      <a:pt x="222" y="56"/>
                      <a:pt x="227" y="55"/>
                      <a:pt x="232" y="59"/>
                    </a:cubicBezTo>
                    <a:cubicBezTo>
                      <a:pt x="228" y="61"/>
                      <a:pt x="229" y="58"/>
                      <a:pt x="225" y="57"/>
                    </a:cubicBezTo>
                    <a:close/>
                    <a:moveTo>
                      <a:pt x="224" y="72"/>
                    </a:moveTo>
                    <a:cubicBezTo>
                      <a:pt x="223" y="67"/>
                      <a:pt x="222" y="72"/>
                      <a:pt x="218" y="73"/>
                    </a:cubicBezTo>
                    <a:cubicBezTo>
                      <a:pt x="219" y="67"/>
                      <a:pt x="224" y="66"/>
                      <a:pt x="228" y="63"/>
                    </a:cubicBezTo>
                    <a:cubicBezTo>
                      <a:pt x="229" y="65"/>
                      <a:pt x="228" y="68"/>
                      <a:pt x="227" y="66"/>
                    </a:cubicBezTo>
                    <a:cubicBezTo>
                      <a:pt x="224" y="68"/>
                      <a:pt x="228" y="70"/>
                      <a:pt x="224" y="72"/>
                    </a:cubicBezTo>
                    <a:close/>
                    <a:moveTo>
                      <a:pt x="241" y="73"/>
                    </a:moveTo>
                    <a:cubicBezTo>
                      <a:pt x="240" y="72"/>
                      <a:pt x="242" y="72"/>
                      <a:pt x="242" y="72"/>
                    </a:cubicBezTo>
                    <a:cubicBezTo>
                      <a:pt x="245" y="71"/>
                      <a:pt x="241" y="68"/>
                      <a:pt x="243" y="66"/>
                    </a:cubicBezTo>
                    <a:cubicBezTo>
                      <a:pt x="241" y="65"/>
                      <a:pt x="241" y="68"/>
                      <a:pt x="242" y="69"/>
                    </a:cubicBezTo>
                    <a:cubicBezTo>
                      <a:pt x="239" y="70"/>
                      <a:pt x="239" y="62"/>
                      <a:pt x="242" y="60"/>
                    </a:cubicBezTo>
                    <a:cubicBezTo>
                      <a:pt x="242" y="65"/>
                      <a:pt x="242" y="65"/>
                      <a:pt x="246" y="71"/>
                    </a:cubicBezTo>
                    <a:cubicBezTo>
                      <a:pt x="244" y="73"/>
                      <a:pt x="243" y="72"/>
                      <a:pt x="241" y="73"/>
                    </a:cubicBezTo>
                    <a:close/>
                    <a:moveTo>
                      <a:pt x="251" y="78"/>
                    </a:moveTo>
                    <a:cubicBezTo>
                      <a:pt x="251" y="73"/>
                      <a:pt x="256" y="72"/>
                      <a:pt x="255" y="68"/>
                    </a:cubicBezTo>
                    <a:cubicBezTo>
                      <a:pt x="257" y="68"/>
                      <a:pt x="258" y="76"/>
                      <a:pt x="257" y="79"/>
                    </a:cubicBezTo>
                    <a:cubicBezTo>
                      <a:pt x="254" y="73"/>
                      <a:pt x="255" y="74"/>
                      <a:pt x="251" y="78"/>
                    </a:cubicBezTo>
                    <a:close/>
                    <a:moveTo>
                      <a:pt x="354" y="12"/>
                    </a:moveTo>
                    <a:cubicBezTo>
                      <a:pt x="355" y="11"/>
                      <a:pt x="356" y="13"/>
                      <a:pt x="357" y="13"/>
                    </a:cubicBezTo>
                    <a:cubicBezTo>
                      <a:pt x="359" y="12"/>
                      <a:pt x="358" y="10"/>
                      <a:pt x="361" y="9"/>
                    </a:cubicBezTo>
                    <a:cubicBezTo>
                      <a:pt x="361" y="10"/>
                      <a:pt x="362" y="11"/>
                      <a:pt x="363" y="12"/>
                    </a:cubicBezTo>
                    <a:cubicBezTo>
                      <a:pt x="360" y="13"/>
                      <a:pt x="357" y="15"/>
                      <a:pt x="354" y="12"/>
                    </a:cubicBezTo>
                    <a:close/>
                    <a:moveTo>
                      <a:pt x="716" y="72"/>
                    </a:moveTo>
                    <a:cubicBezTo>
                      <a:pt x="717" y="79"/>
                      <a:pt x="704" y="74"/>
                      <a:pt x="698" y="77"/>
                    </a:cubicBezTo>
                    <a:cubicBezTo>
                      <a:pt x="697" y="72"/>
                      <a:pt x="708" y="74"/>
                      <a:pt x="704" y="69"/>
                    </a:cubicBezTo>
                    <a:cubicBezTo>
                      <a:pt x="707" y="71"/>
                      <a:pt x="711" y="68"/>
                      <a:pt x="714" y="65"/>
                    </a:cubicBezTo>
                    <a:cubicBezTo>
                      <a:pt x="714" y="71"/>
                      <a:pt x="706" y="74"/>
                      <a:pt x="702" y="75"/>
                    </a:cubicBezTo>
                    <a:cubicBezTo>
                      <a:pt x="706" y="77"/>
                      <a:pt x="711" y="73"/>
                      <a:pt x="716" y="72"/>
                    </a:cubicBezTo>
                    <a:close/>
                    <a:moveTo>
                      <a:pt x="717" y="62"/>
                    </a:moveTo>
                    <a:cubicBezTo>
                      <a:pt x="718" y="66"/>
                      <a:pt x="708" y="63"/>
                      <a:pt x="710" y="59"/>
                    </a:cubicBezTo>
                    <a:cubicBezTo>
                      <a:pt x="717" y="63"/>
                      <a:pt x="711" y="54"/>
                      <a:pt x="716" y="51"/>
                    </a:cubicBezTo>
                    <a:cubicBezTo>
                      <a:pt x="722" y="56"/>
                      <a:pt x="711" y="60"/>
                      <a:pt x="717" y="62"/>
                    </a:cubicBezTo>
                    <a:close/>
                    <a:moveTo>
                      <a:pt x="712" y="39"/>
                    </a:moveTo>
                    <a:cubicBezTo>
                      <a:pt x="714" y="43"/>
                      <a:pt x="714" y="33"/>
                      <a:pt x="717" y="39"/>
                    </a:cubicBezTo>
                    <a:cubicBezTo>
                      <a:pt x="712" y="44"/>
                      <a:pt x="711" y="46"/>
                      <a:pt x="706" y="43"/>
                    </a:cubicBezTo>
                    <a:cubicBezTo>
                      <a:pt x="713" y="44"/>
                      <a:pt x="708" y="28"/>
                      <a:pt x="712" y="39"/>
                    </a:cubicBezTo>
                    <a:close/>
                    <a:moveTo>
                      <a:pt x="721" y="30"/>
                    </a:moveTo>
                    <a:cubicBezTo>
                      <a:pt x="717" y="32"/>
                      <a:pt x="712" y="33"/>
                      <a:pt x="708" y="32"/>
                    </a:cubicBezTo>
                    <a:cubicBezTo>
                      <a:pt x="709" y="28"/>
                      <a:pt x="716" y="17"/>
                      <a:pt x="720" y="10"/>
                    </a:cubicBezTo>
                    <a:cubicBezTo>
                      <a:pt x="722" y="17"/>
                      <a:pt x="720" y="21"/>
                      <a:pt x="721" y="30"/>
                    </a:cubicBezTo>
                    <a:close/>
                    <a:moveTo>
                      <a:pt x="716" y="13"/>
                    </a:moveTo>
                    <a:cubicBezTo>
                      <a:pt x="714" y="14"/>
                      <a:pt x="713" y="15"/>
                      <a:pt x="711" y="17"/>
                    </a:cubicBezTo>
                    <a:cubicBezTo>
                      <a:pt x="709" y="11"/>
                      <a:pt x="706" y="17"/>
                      <a:pt x="704" y="13"/>
                    </a:cubicBezTo>
                    <a:cubicBezTo>
                      <a:pt x="708" y="13"/>
                      <a:pt x="713" y="8"/>
                      <a:pt x="716" y="13"/>
                    </a:cubicBezTo>
                    <a:close/>
                  </a:path>
                </a:pathLst>
              </a:custGeom>
              <a:solidFill>
                <a:srgbClr val="FDBE00"/>
              </a:solidFill>
              <a:ln>
                <a:noFill/>
              </a:ln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solidFill>
                    <a:prstClr val="black"/>
                  </a:solidFill>
                </a:endParaRPr>
              </a:p>
            </p:txBody>
          </p:sp>
          <p:sp>
            <p:nvSpPr>
              <p:cNvPr id="47" name="Freeform 548"/>
              <p:cNvSpPr>
                <a:spLocks noEditPoints="1"/>
              </p:cNvSpPr>
              <p:nvPr/>
            </p:nvSpPr>
            <p:spPr bwMode="auto">
              <a:xfrm rot="16200000" flipV="1">
                <a:off x="4438472" y="5714481"/>
                <a:ext cx="363777" cy="45719"/>
              </a:xfrm>
              <a:custGeom>
                <a:gdLst>
                  <a:gd name="T0" fmla="*/ 480 w 748"/>
                  <a:gd name="T1" fmla="*/ 13 h 95"/>
                  <a:gd name="T2" fmla="*/ 427 w 748"/>
                  <a:gd name="T3" fmla="*/ 8 h 95"/>
                  <a:gd name="T4" fmla="*/ 366 w 748"/>
                  <a:gd name="T5" fmla="*/ 13 h 95"/>
                  <a:gd name="T6" fmla="*/ 311 w 748"/>
                  <a:gd name="T7" fmla="*/ 15 h 95"/>
                  <a:gd name="T8" fmla="*/ 289 w 748"/>
                  <a:gd name="T9" fmla="*/ 1 h 95"/>
                  <a:gd name="T10" fmla="*/ 234 w 748"/>
                  <a:gd name="T11" fmla="*/ 11 h 95"/>
                  <a:gd name="T12" fmla="*/ 205 w 748"/>
                  <a:gd name="T13" fmla="*/ 13 h 95"/>
                  <a:gd name="T14" fmla="*/ 152 w 748"/>
                  <a:gd name="T15" fmla="*/ 18 h 95"/>
                  <a:gd name="T16" fmla="*/ 142 w 748"/>
                  <a:gd name="T17" fmla="*/ 18 h 95"/>
                  <a:gd name="T18" fmla="*/ 126 w 748"/>
                  <a:gd name="T19" fmla="*/ 20 h 95"/>
                  <a:gd name="T20" fmla="*/ 107 w 748"/>
                  <a:gd name="T21" fmla="*/ 1 h 95"/>
                  <a:gd name="T22" fmla="*/ 64 w 748"/>
                  <a:gd name="T23" fmla="*/ 20 h 95"/>
                  <a:gd name="T24" fmla="*/ 17 w 748"/>
                  <a:gd name="T25" fmla="*/ 64 h 95"/>
                  <a:gd name="T26" fmla="*/ 71 w 748"/>
                  <a:gd name="T27" fmla="*/ 69 h 95"/>
                  <a:gd name="T28" fmla="*/ 101 w 748"/>
                  <a:gd name="T29" fmla="*/ 51 h 95"/>
                  <a:gd name="T30" fmla="*/ 90 w 748"/>
                  <a:gd name="T31" fmla="*/ 67 h 95"/>
                  <a:gd name="T32" fmla="*/ 112 w 748"/>
                  <a:gd name="T33" fmla="*/ 63 h 95"/>
                  <a:gd name="T34" fmla="*/ 140 w 748"/>
                  <a:gd name="T35" fmla="*/ 69 h 95"/>
                  <a:gd name="T36" fmla="*/ 151 w 748"/>
                  <a:gd name="T37" fmla="*/ 51 h 95"/>
                  <a:gd name="T38" fmla="*/ 167 w 748"/>
                  <a:gd name="T39" fmla="*/ 62 h 95"/>
                  <a:gd name="T40" fmla="*/ 213 w 748"/>
                  <a:gd name="T41" fmla="*/ 61 h 95"/>
                  <a:gd name="T42" fmla="*/ 244 w 748"/>
                  <a:gd name="T43" fmla="*/ 84 h 95"/>
                  <a:gd name="T44" fmla="*/ 306 w 748"/>
                  <a:gd name="T45" fmla="*/ 77 h 95"/>
                  <a:gd name="T46" fmla="*/ 364 w 748"/>
                  <a:gd name="T47" fmla="*/ 85 h 95"/>
                  <a:gd name="T48" fmla="*/ 566 w 748"/>
                  <a:gd name="T49" fmla="*/ 89 h 95"/>
                  <a:gd name="T50" fmla="*/ 675 w 748"/>
                  <a:gd name="T51" fmla="*/ 85 h 95"/>
                  <a:gd name="T52" fmla="*/ 744 w 748"/>
                  <a:gd name="T53" fmla="*/ 58 h 95"/>
                  <a:gd name="T54" fmla="*/ 725 w 748"/>
                  <a:gd name="T55" fmla="*/ 56 h 95"/>
                  <a:gd name="T56" fmla="*/ 733 w 748"/>
                  <a:gd name="T57" fmla="*/ 32 h 95"/>
                  <a:gd name="T58" fmla="*/ 725 w 748"/>
                  <a:gd name="T59" fmla="*/ 7 h 95"/>
                  <a:gd name="T60" fmla="*/ 672 w 748"/>
                  <a:gd name="T61" fmla="*/ 9 h 95"/>
                  <a:gd name="T62" fmla="*/ 642 w 748"/>
                  <a:gd name="T63" fmla="*/ 9 h 95"/>
                  <a:gd name="T64" fmla="*/ 604 w 748"/>
                  <a:gd name="T65" fmla="*/ 6 h 95"/>
                  <a:gd name="T66" fmla="*/ 227 w 748"/>
                  <a:gd name="T67" fmla="*/ 28 h 95"/>
                  <a:gd name="T68" fmla="*/ 201 w 748"/>
                  <a:gd name="T69" fmla="*/ 36 h 95"/>
                  <a:gd name="T70" fmla="*/ 220 w 748"/>
                  <a:gd name="T71" fmla="*/ 21 h 95"/>
                  <a:gd name="T72" fmla="*/ 196 w 748"/>
                  <a:gd name="T73" fmla="*/ 25 h 95"/>
                  <a:gd name="T74" fmla="*/ 184 w 748"/>
                  <a:gd name="T75" fmla="*/ 11 h 95"/>
                  <a:gd name="T76" fmla="*/ 79 w 748"/>
                  <a:gd name="T77" fmla="*/ 39 h 95"/>
                  <a:gd name="T78" fmla="*/ 54 w 748"/>
                  <a:gd name="T79" fmla="*/ 40 h 95"/>
                  <a:gd name="T80" fmla="*/ 71 w 748"/>
                  <a:gd name="T81" fmla="*/ 38 h 95"/>
                  <a:gd name="T82" fmla="*/ 79 w 748"/>
                  <a:gd name="T83" fmla="*/ 44 h 95"/>
                  <a:gd name="T84" fmla="*/ 60 w 748"/>
                  <a:gd name="T85" fmla="*/ 68 h 95"/>
                  <a:gd name="T86" fmla="*/ 95 w 748"/>
                  <a:gd name="T87" fmla="*/ 48 h 95"/>
                  <a:gd name="T88" fmla="*/ 115 w 748"/>
                  <a:gd name="T89" fmla="*/ 39 h 95"/>
                  <a:gd name="T90" fmla="*/ 132 w 748"/>
                  <a:gd name="T91" fmla="*/ 31 h 95"/>
                  <a:gd name="T92" fmla="*/ 168 w 748"/>
                  <a:gd name="T93" fmla="*/ 26 h 95"/>
                  <a:gd name="T94" fmla="*/ 134 w 748"/>
                  <a:gd name="T95" fmla="*/ 63 h 95"/>
                  <a:gd name="T96" fmla="*/ 174 w 748"/>
                  <a:gd name="T97" fmla="*/ 29 h 95"/>
                  <a:gd name="T98" fmla="*/ 159 w 748"/>
                  <a:gd name="T99" fmla="*/ 58 h 95"/>
                  <a:gd name="T100" fmla="*/ 194 w 748"/>
                  <a:gd name="T101" fmla="*/ 38 h 95"/>
                  <a:gd name="T102" fmla="*/ 201 w 748"/>
                  <a:gd name="T103" fmla="*/ 43 h 95"/>
                  <a:gd name="T104" fmla="*/ 183 w 748"/>
                  <a:gd name="T105" fmla="*/ 66 h 95"/>
                  <a:gd name="T106" fmla="*/ 222 w 748"/>
                  <a:gd name="T107" fmla="*/ 63 h 95"/>
                  <a:gd name="T108" fmla="*/ 227 w 748"/>
                  <a:gd name="T109" fmla="*/ 66 h 95"/>
                  <a:gd name="T110" fmla="*/ 241 w 748"/>
                  <a:gd name="T111" fmla="*/ 73 h 95"/>
                  <a:gd name="T112" fmla="*/ 363 w 748"/>
                  <a:gd name="T113" fmla="*/ 12 h 95"/>
                  <a:gd name="T114" fmla="*/ 717 w 748"/>
                  <a:gd name="T115" fmla="*/ 62 h 95"/>
                  <a:gd name="T116" fmla="*/ 721 w 748"/>
                  <a:gd name="T117" fmla="*/ 30 h 9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</a:cxnLst>
                <a:rect l="0" t="0" r="r" b="b"/>
                <a:pathLst>
                  <a:path w="748" h="95">
                    <a:moveTo>
                      <a:pt x="559" y="11"/>
                    </a:moveTo>
                    <a:cubicBezTo>
                      <a:pt x="559" y="7"/>
                      <a:pt x="557" y="9"/>
                      <a:pt x="557" y="5"/>
                    </a:cubicBezTo>
                    <a:cubicBezTo>
                      <a:pt x="546" y="13"/>
                      <a:pt x="543" y="8"/>
                      <a:pt x="534" y="8"/>
                    </a:cubicBezTo>
                    <a:cubicBezTo>
                      <a:pt x="537" y="7"/>
                      <a:pt x="541" y="7"/>
                      <a:pt x="539" y="3"/>
                    </a:cubicBezTo>
                    <a:cubicBezTo>
                      <a:pt x="529" y="8"/>
                      <a:pt x="508" y="10"/>
                      <a:pt x="498" y="11"/>
                    </a:cubicBezTo>
                    <a:cubicBezTo>
                      <a:pt x="499" y="11"/>
                      <a:pt x="499" y="9"/>
                      <a:pt x="498" y="8"/>
                    </a:cubicBezTo>
                    <a:cubicBezTo>
                      <a:pt x="491" y="10"/>
                      <a:pt x="491" y="13"/>
                      <a:pt x="485" y="9"/>
                    </a:cubicBezTo>
                    <a:cubicBezTo>
                      <a:pt x="483" y="14"/>
                      <a:pt x="481" y="8"/>
                      <a:pt x="480" y="13"/>
                    </a:cubicBezTo>
                    <a:cubicBezTo>
                      <a:pt x="478" y="10"/>
                      <a:pt x="476" y="12"/>
                      <a:pt x="476" y="9"/>
                    </a:cubicBezTo>
                    <a:cubicBezTo>
                      <a:pt x="473" y="9"/>
                      <a:pt x="470" y="11"/>
                      <a:pt x="467" y="8"/>
                    </a:cubicBezTo>
                    <a:cubicBezTo>
                      <a:pt x="463" y="10"/>
                      <a:pt x="469" y="13"/>
                      <a:pt x="465" y="15"/>
                    </a:cubicBezTo>
                    <a:cubicBezTo>
                      <a:pt x="464" y="14"/>
                      <a:pt x="463" y="13"/>
                      <a:pt x="462" y="13"/>
                    </a:cubicBezTo>
                    <a:cubicBezTo>
                      <a:pt x="463" y="12"/>
                      <a:pt x="464" y="10"/>
                      <a:pt x="462" y="9"/>
                    </a:cubicBezTo>
                    <a:cubicBezTo>
                      <a:pt x="461" y="10"/>
                      <a:pt x="459" y="11"/>
                      <a:pt x="458" y="12"/>
                    </a:cubicBezTo>
                    <a:cubicBezTo>
                      <a:pt x="445" y="2"/>
                      <a:pt x="432" y="14"/>
                      <a:pt x="426" y="14"/>
                    </a:cubicBezTo>
                    <a:cubicBezTo>
                      <a:pt x="422" y="9"/>
                      <a:pt x="428" y="10"/>
                      <a:pt x="427" y="8"/>
                    </a:cubicBezTo>
                    <a:cubicBezTo>
                      <a:pt x="420" y="9"/>
                      <a:pt x="412" y="6"/>
                      <a:pt x="410" y="14"/>
                    </a:cubicBezTo>
                    <a:cubicBezTo>
                      <a:pt x="405" y="6"/>
                      <a:pt x="404" y="18"/>
                      <a:pt x="401" y="13"/>
                    </a:cubicBezTo>
                    <a:cubicBezTo>
                      <a:pt x="400" y="11"/>
                      <a:pt x="406" y="9"/>
                      <a:pt x="402" y="7"/>
                    </a:cubicBezTo>
                    <a:cubicBezTo>
                      <a:pt x="397" y="8"/>
                      <a:pt x="397" y="14"/>
                      <a:pt x="392" y="11"/>
                    </a:cubicBezTo>
                    <a:cubicBezTo>
                      <a:pt x="393" y="10"/>
                      <a:pt x="394" y="9"/>
                      <a:pt x="392" y="7"/>
                    </a:cubicBezTo>
                    <a:cubicBezTo>
                      <a:pt x="386" y="13"/>
                      <a:pt x="381" y="11"/>
                      <a:pt x="375" y="13"/>
                    </a:cubicBezTo>
                    <a:cubicBezTo>
                      <a:pt x="376" y="13"/>
                      <a:pt x="376" y="7"/>
                      <a:pt x="374" y="9"/>
                    </a:cubicBezTo>
                    <a:cubicBezTo>
                      <a:pt x="375" y="12"/>
                      <a:pt x="368" y="13"/>
                      <a:pt x="366" y="13"/>
                    </a:cubicBezTo>
                    <a:cubicBezTo>
                      <a:pt x="370" y="11"/>
                      <a:pt x="369" y="8"/>
                      <a:pt x="370" y="5"/>
                    </a:cubicBezTo>
                    <a:cubicBezTo>
                      <a:pt x="365" y="4"/>
                      <a:pt x="369" y="8"/>
                      <a:pt x="365" y="10"/>
                    </a:cubicBezTo>
                    <a:cubicBezTo>
                      <a:pt x="361" y="4"/>
                      <a:pt x="353" y="5"/>
                      <a:pt x="350" y="11"/>
                    </a:cubicBezTo>
                    <a:cubicBezTo>
                      <a:pt x="346" y="10"/>
                      <a:pt x="340" y="11"/>
                      <a:pt x="338" y="8"/>
                    </a:cubicBezTo>
                    <a:cubicBezTo>
                      <a:pt x="336" y="8"/>
                      <a:pt x="326" y="14"/>
                      <a:pt x="322" y="8"/>
                    </a:cubicBezTo>
                    <a:cubicBezTo>
                      <a:pt x="318" y="9"/>
                      <a:pt x="321" y="12"/>
                      <a:pt x="319" y="14"/>
                    </a:cubicBezTo>
                    <a:cubicBezTo>
                      <a:pt x="317" y="11"/>
                      <a:pt x="315" y="8"/>
                      <a:pt x="315" y="6"/>
                    </a:cubicBezTo>
                    <a:cubicBezTo>
                      <a:pt x="310" y="8"/>
                      <a:pt x="314" y="12"/>
                      <a:pt x="311" y="15"/>
                    </a:cubicBezTo>
                    <a:cubicBezTo>
                      <a:pt x="309" y="12"/>
                      <a:pt x="301" y="15"/>
                      <a:pt x="302" y="11"/>
                    </a:cubicBezTo>
                    <a:cubicBezTo>
                      <a:pt x="304" y="12"/>
                      <a:pt x="311" y="14"/>
                      <a:pt x="310" y="8"/>
                    </a:cubicBezTo>
                    <a:cubicBezTo>
                      <a:pt x="305" y="11"/>
                      <a:pt x="302" y="7"/>
                      <a:pt x="298" y="7"/>
                    </a:cubicBezTo>
                    <a:cubicBezTo>
                      <a:pt x="298" y="11"/>
                      <a:pt x="299" y="8"/>
                      <a:pt x="302" y="9"/>
                    </a:cubicBezTo>
                    <a:cubicBezTo>
                      <a:pt x="298" y="10"/>
                      <a:pt x="297" y="14"/>
                      <a:pt x="295" y="13"/>
                    </a:cubicBezTo>
                    <a:cubicBezTo>
                      <a:pt x="292" y="11"/>
                      <a:pt x="295" y="6"/>
                      <a:pt x="292" y="8"/>
                    </a:cubicBezTo>
                    <a:cubicBezTo>
                      <a:pt x="294" y="10"/>
                      <a:pt x="287" y="15"/>
                      <a:pt x="286" y="13"/>
                    </a:cubicBezTo>
                    <a:cubicBezTo>
                      <a:pt x="284" y="8"/>
                      <a:pt x="293" y="5"/>
                      <a:pt x="289" y="1"/>
                    </a:cubicBezTo>
                    <a:cubicBezTo>
                      <a:pt x="285" y="11"/>
                      <a:pt x="272" y="11"/>
                      <a:pt x="263" y="11"/>
                    </a:cubicBezTo>
                    <a:cubicBezTo>
                      <a:pt x="263" y="8"/>
                      <a:pt x="264" y="2"/>
                      <a:pt x="260" y="4"/>
                    </a:cubicBezTo>
                    <a:cubicBezTo>
                      <a:pt x="258" y="8"/>
                      <a:pt x="261" y="7"/>
                      <a:pt x="260" y="9"/>
                    </a:cubicBezTo>
                    <a:cubicBezTo>
                      <a:pt x="257" y="10"/>
                      <a:pt x="256" y="12"/>
                      <a:pt x="253" y="6"/>
                    </a:cubicBezTo>
                    <a:cubicBezTo>
                      <a:pt x="251" y="7"/>
                      <a:pt x="252" y="9"/>
                      <a:pt x="250" y="10"/>
                    </a:cubicBezTo>
                    <a:cubicBezTo>
                      <a:pt x="245" y="1"/>
                      <a:pt x="245" y="12"/>
                      <a:pt x="243" y="10"/>
                    </a:cubicBezTo>
                    <a:cubicBezTo>
                      <a:pt x="238" y="7"/>
                      <a:pt x="247" y="6"/>
                      <a:pt x="242" y="3"/>
                    </a:cubicBezTo>
                    <a:cubicBezTo>
                      <a:pt x="237" y="7"/>
                      <a:pt x="240" y="10"/>
                      <a:pt x="234" y="11"/>
                    </a:cubicBezTo>
                    <a:cubicBezTo>
                      <a:pt x="234" y="8"/>
                      <a:pt x="232" y="6"/>
                      <a:pt x="230" y="6"/>
                    </a:cubicBezTo>
                    <a:cubicBezTo>
                      <a:pt x="229" y="8"/>
                      <a:pt x="227" y="11"/>
                      <a:pt x="226" y="5"/>
                    </a:cubicBezTo>
                    <a:cubicBezTo>
                      <a:pt x="220" y="7"/>
                      <a:pt x="230" y="10"/>
                      <a:pt x="224" y="12"/>
                    </a:cubicBezTo>
                    <a:cubicBezTo>
                      <a:pt x="223" y="11"/>
                      <a:pt x="222" y="10"/>
                      <a:pt x="220" y="10"/>
                    </a:cubicBezTo>
                    <a:cubicBezTo>
                      <a:pt x="223" y="8"/>
                      <a:pt x="223" y="6"/>
                      <a:pt x="221" y="4"/>
                    </a:cubicBezTo>
                    <a:cubicBezTo>
                      <a:pt x="214" y="5"/>
                      <a:pt x="221" y="17"/>
                      <a:pt x="213" y="12"/>
                    </a:cubicBezTo>
                    <a:cubicBezTo>
                      <a:pt x="219" y="11"/>
                      <a:pt x="214" y="9"/>
                      <a:pt x="216" y="4"/>
                    </a:cubicBezTo>
                    <a:cubicBezTo>
                      <a:pt x="212" y="5"/>
                      <a:pt x="207" y="9"/>
                      <a:pt x="205" y="13"/>
                    </a:cubicBezTo>
                    <a:cubicBezTo>
                      <a:pt x="202" y="10"/>
                      <a:pt x="204" y="7"/>
                      <a:pt x="201" y="5"/>
                    </a:cubicBezTo>
                    <a:cubicBezTo>
                      <a:pt x="194" y="9"/>
                      <a:pt x="192" y="14"/>
                      <a:pt x="188" y="12"/>
                    </a:cubicBezTo>
                    <a:cubicBezTo>
                      <a:pt x="191" y="10"/>
                      <a:pt x="183" y="7"/>
                      <a:pt x="188" y="6"/>
                    </a:cubicBezTo>
                    <a:cubicBezTo>
                      <a:pt x="189" y="7"/>
                      <a:pt x="188" y="8"/>
                      <a:pt x="190" y="10"/>
                    </a:cubicBezTo>
                    <a:cubicBezTo>
                      <a:pt x="197" y="2"/>
                      <a:pt x="183" y="7"/>
                      <a:pt x="179" y="4"/>
                    </a:cubicBezTo>
                    <a:cubicBezTo>
                      <a:pt x="174" y="7"/>
                      <a:pt x="174" y="12"/>
                      <a:pt x="169" y="8"/>
                    </a:cubicBezTo>
                    <a:cubicBezTo>
                      <a:pt x="169" y="4"/>
                      <a:pt x="176" y="9"/>
                      <a:pt x="175" y="2"/>
                    </a:cubicBezTo>
                    <a:cubicBezTo>
                      <a:pt x="167" y="6"/>
                      <a:pt x="150" y="5"/>
                      <a:pt x="152" y="18"/>
                    </a:cubicBezTo>
                    <a:cubicBezTo>
                      <a:pt x="155" y="14"/>
                      <a:pt x="157" y="17"/>
                      <a:pt x="160" y="17"/>
                    </a:cubicBezTo>
                    <a:cubicBezTo>
                      <a:pt x="165" y="15"/>
                      <a:pt x="162" y="12"/>
                      <a:pt x="166" y="9"/>
                    </a:cubicBezTo>
                    <a:cubicBezTo>
                      <a:pt x="170" y="13"/>
                      <a:pt x="167" y="16"/>
                      <a:pt x="164" y="19"/>
                    </a:cubicBezTo>
                    <a:cubicBezTo>
                      <a:pt x="159" y="19"/>
                      <a:pt x="153" y="20"/>
                      <a:pt x="148" y="23"/>
                    </a:cubicBezTo>
                    <a:cubicBezTo>
                      <a:pt x="147" y="22"/>
                      <a:pt x="147" y="22"/>
                      <a:pt x="146" y="21"/>
                    </a:cubicBezTo>
                    <a:cubicBezTo>
                      <a:pt x="156" y="14"/>
                      <a:pt x="144" y="12"/>
                      <a:pt x="152" y="7"/>
                    </a:cubicBezTo>
                    <a:cubicBezTo>
                      <a:pt x="146" y="7"/>
                      <a:pt x="146" y="11"/>
                      <a:pt x="140" y="13"/>
                    </a:cubicBezTo>
                    <a:cubicBezTo>
                      <a:pt x="138" y="17"/>
                      <a:pt x="144" y="15"/>
                      <a:pt x="142" y="18"/>
                    </a:cubicBezTo>
                    <a:cubicBezTo>
                      <a:pt x="136" y="18"/>
                      <a:pt x="138" y="21"/>
                      <a:pt x="133" y="25"/>
                    </a:cubicBezTo>
                    <a:cubicBezTo>
                      <a:pt x="131" y="19"/>
                      <a:pt x="127" y="30"/>
                      <a:pt x="125" y="26"/>
                    </a:cubicBezTo>
                    <a:cubicBezTo>
                      <a:pt x="123" y="22"/>
                      <a:pt x="130" y="20"/>
                      <a:pt x="129" y="16"/>
                    </a:cubicBezTo>
                    <a:cubicBezTo>
                      <a:pt x="139" y="21"/>
                      <a:pt x="139" y="4"/>
                      <a:pt x="149" y="6"/>
                    </a:cubicBezTo>
                    <a:cubicBezTo>
                      <a:pt x="143" y="3"/>
                      <a:pt x="136" y="7"/>
                      <a:pt x="130" y="5"/>
                    </a:cubicBezTo>
                    <a:cubicBezTo>
                      <a:pt x="129" y="8"/>
                      <a:pt x="127" y="12"/>
                      <a:pt x="127" y="16"/>
                    </a:cubicBezTo>
                    <a:cubicBezTo>
                      <a:pt x="125" y="14"/>
                      <a:pt x="123" y="14"/>
                      <a:pt x="121" y="15"/>
                    </a:cubicBezTo>
                    <a:cubicBezTo>
                      <a:pt x="119" y="19"/>
                      <a:pt x="128" y="17"/>
                      <a:pt x="126" y="20"/>
                    </a:cubicBezTo>
                    <a:cubicBezTo>
                      <a:pt x="115" y="20"/>
                      <a:pt x="116" y="24"/>
                      <a:pt x="111" y="27"/>
                    </a:cubicBezTo>
                    <a:cubicBezTo>
                      <a:pt x="111" y="22"/>
                      <a:pt x="111" y="17"/>
                      <a:pt x="114" y="13"/>
                    </a:cubicBezTo>
                    <a:cubicBezTo>
                      <a:pt x="118" y="16"/>
                      <a:pt x="116" y="18"/>
                      <a:pt x="119" y="21"/>
                    </a:cubicBezTo>
                    <a:cubicBezTo>
                      <a:pt x="120" y="15"/>
                      <a:pt x="122" y="9"/>
                      <a:pt x="126" y="4"/>
                    </a:cubicBezTo>
                    <a:cubicBezTo>
                      <a:pt x="124" y="1"/>
                      <a:pt x="109" y="1"/>
                      <a:pt x="114" y="8"/>
                    </a:cubicBezTo>
                    <a:cubicBezTo>
                      <a:pt x="114" y="10"/>
                      <a:pt x="109" y="12"/>
                      <a:pt x="106" y="12"/>
                    </a:cubicBezTo>
                    <a:cubicBezTo>
                      <a:pt x="103" y="10"/>
                      <a:pt x="112" y="9"/>
                      <a:pt x="109" y="6"/>
                    </a:cubicBezTo>
                    <a:cubicBezTo>
                      <a:pt x="104" y="8"/>
                      <a:pt x="106" y="3"/>
                      <a:pt x="107" y="1"/>
                    </a:cubicBezTo>
                    <a:cubicBezTo>
                      <a:pt x="103" y="6"/>
                      <a:pt x="93" y="13"/>
                      <a:pt x="86" y="16"/>
                    </a:cubicBezTo>
                    <a:cubicBezTo>
                      <a:pt x="87" y="14"/>
                      <a:pt x="85" y="13"/>
                      <a:pt x="86" y="12"/>
                    </a:cubicBezTo>
                    <a:cubicBezTo>
                      <a:pt x="90" y="7"/>
                      <a:pt x="103" y="8"/>
                      <a:pt x="99" y="0"/>
                    </a:cubicBezTo>
                    <a:cubicBezTo>
                      <a:pt x="94" y="2"/>
                      <a:pt x="96" y="5"/>
                      <a:pt x="92" y="7"/>
                    </a:cubicBezTo>
                    <a:cubicBezTo>
                      <a:pt x="86" y="7"/>
                      <a:pt x="91" y="4"/>
                      <a:pt x="89" y="1"/>
                    </a:cubicBezTo>
                    <a:cubicBezTo>
                      <a:pt x="80" y="5"/>
                      <a:pt x="88" y="11"/>
                      <a:pt x="82" y="15"/>
                    </a:cubicBezTo>
                    <a:cubicBezTo>
                      <a:pt x="78" y="10"/>
                      <a:pt x="73" y="16"/>
                      <a:pt x="70" y="10"/>
                    </a:cubicBezTo>
                    <a:cubicBezTo>
                      <a:pt x="68" y="13"/>
                      <a:pt x="69" y="17"/>
                      <a:pt x="64" y="20"/>
                    </a:cubicBezTo>
                    <a:cubicBezTo>
                      <a:pt x="57" y="12"/>
                      <a:pt x="58" y="16"/>
                      <a:pt x="51" y="12"/>
                    </a:cubicBezTo>
                    <a:cubicBezTo>
                      <a:pt x="52" y="17"/>
                      <a:pt x="49" y="18"/>
                      <a:pt x="44" y="21"/>
                    </a:cubicBezTo>
                    <a:cubicBezTo>
                      <a:pt x="50" y="29"/>
                      <a:pt x="44" y="36"/>
                      <a:pt x="35" y="43"/>
                    </a:cubicBezTo>
                    <a:cubicBezTo>
                      <a:pt x="29" y="38"/>
                      <a:pt x="22" y="43"/>
                      <a:pt x="18" y="49"/>
                    </a:cubicBezTo>
                    <a:cubicBezTo>
                      <a:pt x="13" y="48"/>
                      <a:pt x="18" y="44"/>
                      <a:pt x="12" y="42"/>
                    </a:cubicBezTo>
                    <a:cubicBezTo>
                      <a:pt x="11" y="46"/>
                      <a:pt x="16" y="67"/>
                      <a:pt x="8" y="58"/>
                    </a:cubicBezTo>
                    <a:cubicBezTo>
                      <a:pt x="7" y="60"/>
                      <a:pt x="0" y="62"/>
                      <a:pt x="5" y="64"/>
                    </a:cubicBezTo>
                    <a:cubicBezTo>
                      <a:pt x="9" y="64"/>
                      <a:pt x="13" y="63"/>
                      <a:pt x="17" y="64"/>
                    </a:cubicBezTo>
                    <a:cubicBezTo>
                      <a:pt x="18" y="60"/>
                      <a:pt x="17" y="56"/>
                      <a:pt x="20" y="52"/>
                    </a:cubicBezTo>
                    <a:cubicBezTo>
                      <a:pt x="22" y="53"/>
                      <a:pt x="24" y="53"/>
                      <a:pt x="25" y="56"/>
                    </a:cubicBezTo>
                    <a:cubicBezTo>
                      <a:pt x="27" y="51"/>
                      <a:pt x="30" y="52"/>
                      <a:pt x="34" y="51"/>
                    </a:cubicBezTo>
                    <a:cubicBezTo>
                      <a:pt x="32" y="48"/>
                      <a:pt x="30" y="49"/>
                      <a:pt x="29" y="47"/>
                    </a:cubicBezTo>
                    <a:cubicBezTo>
                      <a:pt x="35" y="41"/>
                      <a:pt x="36" y="47"/>
                      <a:pt x="40" y="40"/>
                    </a:cubicBezTo>
                    <a:cubicBezTo>
                      <a:pt x="43" y="44"/>
                      <a:pt x="49" y="46"/>
                      <a:pt x="56" y="46"/>
                    </a:cubicBezTo>
                    <a:cubicBezTo>
                      <a:pt x="46" y="53"/>
                      <a:pt x="60" y="57"/>
                      <a:pt x="51" y="64"/>
                    </a:cubicBezTo>
                    <a:cubicBezTo>
                      <a:pt x="57" y="73"/>
                      <a:pt x="65" y="66"/>
                      <a:pt x="71" y="69"/>
                    </a:cubicBezTo>
                    <a:cubicBezTo>
                      <a:pt x="69" y="66"/>
                      <a:pt x="67" y="67"/>
                      <a:pt x="65" y="63"/>
                    </a:cubicBezTo>
                    <a:cubicBezTo>
                      <a:pt x="66" y="61"/>
                      <a:pt x="66" y="59"/>
                      <a:pt x="68" y="58"/>
                    </a:cubicBezTo>
                    <a:cubicBezTo>
                      <a:pt x="70" y="60"/>
                      <a:pt x="69" y="62"/>
                      <a:pt x="71" y="63"/>
                    </a:cubicBezTo>
                    <a:cubicBezTo>
                      <a:pt x="72" y="64"/>
                      <a:pt x="78" y="62"/>
                      <a:pt x="76" y="59"/>
                    </a:cubicBezTo>
                    <a:cubicBezTo>
                      <a:pt x="75" y="59"/>
                      <a:pt x="81" y="47"/>
                      <a:pt x="86" y="46"/>
                    </a:cubicBezTo>
                    <a:cubicBezTo>
                      <a:pt x="84" y="48"/>
                      <a:pt x="83" y="50"/>
                      <a:pt x="83" y="52"/>
                    </a:cubicBezTo>
                    <a:cubicBezTo>
                      <a:pt x="86" y="51"/>
                      <a:pt x="92" y="50"/>
                      <a:pt x="91" y="55"/>
                    </a:cubicBezTo>
                    <a:cubicBezTo>
                      <a:pt x="94" y="52"/>
                      <a:pt x="98" y="50"/>
                      <a:pt x="101" y="51"/>
                    </a:cubicBezTo>
                    <a:cubicBezTo>
                      <a:pt x="101" y="52"/>
                      <a:pt x="102" y="53"/>
                      <a:pt x="101" y="54"/>
                    </a:cubicBezTo>
                    <a:cubicBezTo>
                      <a:pt x="96" y="55"/>
                      <a:pt x="91" y="54"/>
                      <a:pt x="85" y="59"/>
                    </a:cubicBezTo>
                    <a:cubicBezTo>
                      <a:pt x="85" y="58"/>
                      <a:pt x="85" y="53"/>
                      <a:pt x="82" y="55"/>
                    </a:cubicBezTo>
                    <a:cubicBezTo>
                      <a:pt x="85" y="62"/>
                      <a:pt x="73" y="61"/>
                      <a:pt x="75" y="69"/>
                    </a:cubicBezTo>
                    <a:cubicBezTo>
                      <a:pt x="79" y="65"/>
                      <a:pt x="82" y="74"/>
                      <a:pt x="86" y="69"/>
                    </a:cubicBezTo>
                    <a:cubicBezTo>
                      <a:pt x="90" y="67"/>
                      <a:pt x="84" y="64"/>
                      <a:pt x="86" y="62"/>
                    </a:cubicBezTo>
                    <a:cubicBezTo>
                      <a:pt x="88" y="61"/>
                      <a:pt x="89" y="60"/>
                      <a:pt x="90" y="61"/>
                    </a:cubicBezTo>
                    <a:cubicBezTo>
                      <a:pt x="93" y="63"/>
                      <a:pt x="88" y="65"/>
                      <a:pt x="90" y="67"/>
                    </a:cubicBezTo>
                    <a:cubicBezTo>
                      <a:pt x="92" y="66"/>
                      <a:pt x="93" y="70"/>
                      <a:pt x="96" y="65"/>
                    </a:cubicBezTo>
                    <a:cubicBezTo>
                      <a:pt x="94" y="64"/>
                      <a:pt x="93" y="62"/>
                      <a:pt x="91" y="60"/>
                    </a:cubicBezTo>
                    <a:cubicBezTo>
                      <a:pt x="93" y="59"/>
                      <a:pt x="93" y="57"/>
                      <a:pt x="94" y="56"/>
                    </a:cubicBezTo>
                    <a:cubicBezTo>
                      <a:pt x="96" y="62"/>
                      <a:pt x="99" y="56"/>
                      <a:pt x="101" y="60"/>
                    </a:cubicBezTo>
                    <a:cubicBezTo>
                      <a:pt x="98" y="64"/>
                      <a:pt x="97" y="57"/>
                      <a:pt x="94" y="61"/>
                    </a:cubicBezTo>
                    <a:cubicBezTo>
                      <a:pt x="100" y="64"/>
                      <a:pt x="97" y="67"/>
                      <a:pt x="98" y="71"/>
                    </a:cubicBezTo>
                    <a:cubicBezTo>
                      <a:pt x="105" y="68"/>
                      <a:pt x="100" y="63"/>
                      <a:pt x="104" y="59"/>
                    </a:cubicBezTo>
                    <a:cubicBezTo>
                      <a:pt x="107" y="57"/>
                      <a:pt x="109" y="64"/>
                      <a:pt x="112" y="63"/>
                    </a:cubicBezTo>
                    <a:cubicBezTo>
                      <a:pt x="114" y="59"/>
                      <a:pt x="118" y="57"/>
                      <a:pt x="112" y="54"/>
                    </a:cubicBezTo>
                    <a:cubicBezTo>
                      <a:pt x="115" y="51"/>
                      <a:pt x="120" y="47"/>
                      <a:pt x="124" y="49"/>
                    </a:cubicBezTo>
                    <a:cubicBezTo>
                      <a:pt x="117" y="54"/>
                      <a:pt x="118" y="60"/>
                      <a:pt x="114" y="66"/>
                    </a:cubicBezTo>
                    <a:cubicBezTo>
                      <a:pt x="111" y="60"/>
                      <a:pt x="96" y="73"/>
                      <a:pt x="104" y="74"/>
                    </a:cubicBezTo>
                    <a:cubicBezTo>
                      <a:pt x="103" y="70"/>
                      <a:pt x="109" y="75"/>
                      <a:pt x="112" y="69"/>
                    </a:cubicBezTo>
                    <a:cubicBezTo>
                      <a:pt x="115" y="75"/>
                      <a:pt x="123" y="71"/>
                      <a:pt x="131" y="76"/>
                    </a:cubicBezTo>
                    <a:cubicBezTo>
                      <a:pt x="136" y="74"/>
                      <a:pt x="133" y="71"/>
                      <a:pt x="134" y="68"/>
                    </a:cubicBezTo>
                    <a:cubicBezTo>
                      <a:pt x="136" y="69"/>
                      <a:pt x="138" y="65"/>
                      <a:pt x="140" y="69"/>
                    </a:cubicBezTo>
                    <a:cubicBezTo>
                      <a:pt x="143" y="65"/>
                      <a:pt x="143" y="65"/>
                      <a:pt x="147" y="64"/>
                    </a:cubicBezTo>
                    <a:cubicBezTo>
                      <a:pt x="145" y="58"/>
                      <a:pt x="142" y="67"/>
                      <a:pt x="140" y="64"/>
                    </a:cubicBezTo>
                    <a:cubicBezTo>
                      <a:pt x="137" y="61"/>
                      <a:pt x="137" y="59"/>
                      <a:pt x="138" y="57"/>
                    </a:cubicBezTo>
                    <a:cubicBezTo>
                      <a:pt x="142" y="56"/>
                      <a:pt x="145" y="61"/>
                      <a:pt x="150" y="56"/>
                    </a:cubicBezTo>
                    <a:cubicBezTo>
                      <a:pt x="146" y="52"/>
                      <a:pt x="148" y="49"/>
                      <a:pt x="151" y="46"/>
                    </a:cubicBezTo>
                    <a:cubicBezTo>
                      <a:pt x="154" y="49"/>
                      <a:pt x="157" y="43"/>
                      <a:pt x="160" y="44"/>
                    </a:cubicBezTo>
                    <a:cubicBezTo>
                      <a:pt x="161" y="45"/>
                      <a:pt x="160" y="47"/>
                      <a:pt x="160" y="48"/>
                    </a:cubicBezTo>
                    <a:cubicBezTo>
                      <a:pt x="157" y="52"/>
                      <a:pt x="154" y="50"/>
                      <a:pt x="151" y="51"/>
                    </a:cubicBezTo>
                    <a:cubicBezTo>
                      <a:pt x="154" y="59"/>
                      <a:pt x="144" y="65"/>
                      <a:pt x="147" y="73"/>
                    </a:cubicBezTo>
                    <a:cubicBezTo>
                      <a:pt x="143" y="73"/>
                      <a:pt x="140" y="68"/>
                      <a:pt x="136" y="72"/>
                    </a:cubicBezTo>
                    <a:cubicBezTo>
                      <a:pt x="140" y="79"/>
                      <a:pt x="149" y="71"/>
                      <a:pt x="150" y="77"/>
                    </a:cubicBezTo>
                    <a:cubicBezTo>
                      <a:pt x="157" y="75"/>
                      <a:pt x="157" y="70"/>
                      <a:pt x="162" y="64"/>
                    </a:cubicBezTo>
                    <a:cubicBezTo>
                      <a:pt x="163" y="66"/>
                      <a:pt x="165" y="65"/>
                      <a:pt x="166" y="67"/>
                    </a:cubicBezTo>
                    <a:cubicBezTo>
                      <a:pt x="165" y="71"/>
                      <a:pt x="161" y="69"/>
                      <a:pt x="161" y="72"/>
                    </a:cubicBezTo>
                    <a:cubicBezTo>
                      <a:pt x="163" y="76"/>
                      <a:pt x="166" y="72"/>
                      <a:pt x="169" y="75"/>
                    </a:cubicBezTo>
                    <a:cubicBezTo>
                      <a:pt x="175" y="71"/>
                      <a:pt x="166" y="64"/>
                      <a:pt x="167" y="62"/>
                    </a:cubicBezTo>
                    <a:cubicBezTo>
                      <a:pt x="169" y="61"/>
                      <a:pt x="170" y="62"/>
                      <a:pt x="171" y="63"/>
                    </a:cubicBezTo>
                    <a:cubicBezTo>
                      <a:pt x="173" y="68"/>
                      <a:pt x="172" y="72"/>
                      <a:pt x="177" y="76"/>
                    </a:cubicBezTo>
                    <a:cubicBezTo>
                      <a:pt x="180" y="76"/>
                      <a:pt x="182" y="72"/>
                      <a:pt x="184" y="78"/>
                    </a:cubicBezTo>
                    <a:cubicBezTo>
                      <a:pt x="187" y="73"/>
                      <a:pt x="190" y="78"/>
                      <a:pt x="189" y="81"/>
                    </a:cubicBezTo>
                    <a:cubicBezTo>
                      <a:pt x="195" y="71"/>
                      <a:pt x="202" y="78"/>
                      <a:pt x="204" y="70"/>
                    </a:cubicBezTo>
                    <a:cubicBezTo>
                      <a:pt x="202" y="67"/>
                      <a:pt x="200" y="69"/>
                      <a:pt x="198" y="65"/>
                    </a:cubicBezTo>
                    <a:cubicBezTo>
                      <a:pt x="204" y="64"/>
                      <a:pt x="201" y="62"/>
                      <a:pt x="204" y="58"/>
                    </a:cubicBezTo>
                    <a:cubicBezTo>
                      <a:pt x="204" y="64"/>
                      <a:pt x="210" y="59"/>
                      <a:pt x="213" y="61"/>
                    </a:cubicBezTo>
                    <a:cubicBezTo>
                      <a:pt x="213" y="64"/>
                      <a:pt x="208" y="64"/>
                      <a:pt x="205" y="64"/>
                    </a:cubicBezTo>
                    <a:cubicBezTo>
                      <a:pt x="207" y="69"/>
                      <a:pt x="203" y="73"/>
                      <a:pt x="203" y="78"/>
                    </a:cubicBezTo>
                    <a:cubicBezTo>
                      <a:pt x="209" y="73"/>
                      <a:pt x="209" y="80"/>
                      <a:pt x="215" y="79"/>
                    </a:cubicBezTo>
                    <a:cubicBezTo>
                      <a:pt x="216" y="75"/>
                      <a:pt x="211" y="77"/>
                      <a:pt x="213" y="75"/>
                    </a:cubicBezTo>
                    <a:cubicBezTo>
                      <a:pt x="216" y="77"/>
                      <a:pt x="219" y="75"/>
                      <a:pt x="221" y="76"/>
                    </a:cubicBezTo>
                    <a:cubicBezTo>
                      <a:pt x="223" y="77"/>
                      <a:pt x="220" y="78"/>
                      <a:pt x="221" y="80"/>
                    </a:cubicBezTo>
                    <a:cubicBezTo>
                      <a:pt x="225" y="82"/>
                      <a:pt x="228" y="76"/>
                      <a:pt x="229" y="77"/>
                    </a:cubicBezTo>
                    <a:cubicBezTo>
                      <a:pt x="229" y="82"/>
                      <a:pt x="244" y="78"/>
                      <a:pt x="244" y="84"/>
                    </a:cubicBezTo>
                    <a:cubicBezTo>
                      <a:pt x="249" y="80"/>
                      <a:pt x="255" y="79"/>
                      <a:pt x="259" y="82"/>
                    </a:cubicBezTo>
                    <a:cubicBezTo>
                      <a:pt x="263" y="79"/>
                      <a:pt x="269" y="76"/>
                      <a:pt x="268" y="72"/>
                    </a:cubicBezTo>
                    <a:cubicBezTo>
                      <a:pt x="268" y="73"/>
                      <a:pt x="269" y="73"/>
                      <a:pt x="270" y="73"/>
                    </a:cubicBezTo>
                    <a:cubicBezTo>
                      <a:pt x="266" y="77"/>
                      <a:pt x="272" y="82"/>
                      <a:pt x="274" y="83"/>
                    </a:cubicBezTo>
                    <a:cubicBezTo>
                      <a:pt x="274" y="79"/>
                      <a:pt x="284" y="87"/>
                      <a:pt x="284" y="79"/>
                    </a:cubicBezTo>
                    <a:cubicBezTo>
                      <a:pt x="289" y="84"/>
                      <a:pt x="296" y="83"/>
                      <a:pt x="302" y="82"/>
                    </a:cubicBezTo>
                    <a:cubicBezTo>
                      <a:pt x="300" y="78"/>
                      <a:pt x="296" y="79"/>
                      <a:pt x="299" y="75"/>
                    </a:cubicBezTo>
                    <a:cubicBezTo>
                      <a:pt x="298" y="81"/>
                      <a:pt x="304" y="77"/>
                      <a:pt x="306" y="77"/>
                    </a:cubicBezTo>
                    <a:cubicBezTo>
                      <a:pt x="303" y="84"/>
                      <a:pt x="321" y="74"/>
                      <a:pt x="318" y="84"/>
                    </a:cubicBezTo>
                    <a:cubicBezTo>
                      <a:pt x="314" y="77"/>
                      <a:pt x="310" y="84"/>
                      <a:pt x="305" y="83"/>
                    </a:cubicBezTo>
                    <a:cubicBezTo>
                      <a:pt x="305" y="84"/>
                      <a:pt x="306" y="84"/>
                      <a:pt x="305" y="85"/>
                    </a:cubicBezTo>
                    <a:cubicBezTo>
                      <a:pt x="305" y="86"/>
                      <a:pt x="305" y="87"/>
                      <a:pt x="305" y="88"/>
                    </a:cubicBezTo>
                    <a:cubicBezTo>
                      <a:pt x="312" y="84"/>
                      <a:pt x="317" y="85"/>
                      <a:pt x="327" y="86"/>
                    </a:cubicBezTo>
                    <a:cubicBezTo>
                      <a:pt x="337" y="86"/>
                      <a:pt x="354" y="90"/>
                      <a:pt x="362" y="87"/>
                    </a:cubicBezTo>
                    <a:cubicBezTo>
                      <a:pt x="364" y="86"/>
                      <a:pt x="364" y="86"/>
                      <a:pt x="364" y="85"/>
                    </a:cubicBezTo>
                    <a:cubicBezTo>
                      <a:pt x="363" y="84"/>
                      <a:pt x="364" y="84"/>
                      <a:pt x="364" y="85"/>
                    </a:cubicBezTo>
                    <a:cubicBezTo>
                      <a:pt x="364" y="85"/>
                      <a:pt x="365" y="86"/>
                      <a:pt x="365" y="86"/>
                    </a:cubicBezTo>
                    <a:cubicBezTo>
                      <a:pt x="372" y="93"/>
                      <a:pt x="389" y="81"/>
                      <a:pt x="387" y="91"/>
                    </a:cubicBezTo>
                    <a:cubicBezTo>
                      <a:pt x="387" y="87"/>
                      <a:pt x="400" y="85"/>
                      <a:pt x="399" y="90"/>
                    </a:cubicBezTo>
                    <a:cubicBezTo>
                      <a:pt x="413" y="85"/>
                      <a:pt x="426" y="87"/>
                      <a:pt x="439" y="90"/>
                    </a:cubicBezTo>
                    <a:cubicBezTo>
                      <a:pt x="448" y="88"/>
                      <a:pt x="461" y="85"/>
                      <a:pt x="465" y="91"/>
                    </a:cubicBezTo>
                    <a:cubicBezTo>
                      <a:pt x="464" y="90"/>
                      <a:pt x="465" y="89"/>
                      <a:pt x="466" y="87"/>
                    </a:cubicBezTo>
                    <a:cubicBezTo>
                      <a:pt x="481" y="89"/>
                      <a:pt x="505" y="89"/>
                      <a:pt x="524" y="92"/>
                    </a:cubicBezTo>
                    <a:cubicBezTo>
                      <a:pt x="539" y="86"/>
                      <a:pt x="551" y="95"/>
                      <a:pt x="566" y="89"/>
                    </a:cubicBezTo>
                    <a:cubicBezTo>
                      <a:pt x="569" y="91"/>
                      <a:pt x="572" y="89"/>
                      <a:pt x="575" y="93"/>
                    </a:cubicBezTo>
                    <a:cubicBezTo>
                      <a:pt x="588" y="85"/>
                      <a:pt x="600" y="94"/>
                      <a:pt x="614" y="87"/>
                    </a:cubicBezTo>
                    <a:cubicBezTo>
                      <a:pt x="615" y="88"/>
                      <a:pt x="616" y="90"/>
                      <a:pt x="616" y="91"/>
                    </a:cubicBezTo>
                    <a:cubicBezTo>
                      <a:pt x="625" y="89"/>
                      <a:pt x="634" y="85"/>
                      <a:pt x="641" y="86"/>
                    </a:cubicBezTo>
                    <a:cubicBezTo>
                      <a:pt x="643" y="86"/>
                      <a:pt x="646" y="89"/>
                      <a:pt x="648" y="89"/>
                    </a:cubicBezTo>
                    <a:cubicBezTo>
                      <a:pt x="652" y="89"/>
                      <a:pt x="655" y="84"/>
                      <a:pt x="659" y="85"/>
                    </a:cubicBezTo>
                    <a:cubicBezTo>
                      <a:pt x="661" y="85"/>
                      <a:pt x="662" y="88"/>
                      <a:pt x="665" y="87"/>
                    </a:cubicBezTo>
                    <a:cubicBezTo>
                      <a:pt x="669" y="87"/>
                      <a:pt x="669" y="86"/>
                      <a:pt x="675" y="85"/>
                    </a:cubicBezTo>
                    <a:cubicBezTo>
                      <a:pt x="687" y="81"/>
                      <a:pt x="703" y="89"/>
                      <a:pt x="708" y="79"/>
                    </a:cubicBezTo>
                    <a:cubicBezTo>
                      <a:pt x="708" y="81"/>
                      <a:pt x="709" y="82"/>
                      <a:pt x="712" y="83"/>
                    </a:cubicBezTo>
                    <a:cubicBezTo>
                      <a:pt x="715" y="79"/>
                      <a:pt x="717" y="79"/>
                      <a:pt x="721" y="74"/>
                    </a:cubicBezTo>
                    <a:cubicBezTo>
                      <a:pt x="722" y="77"/>
                      <a:pt x="720" y="79"/>
                      <a:pt x="721" y="81"/>
                    </a:cubicBezTo>
                    <a:cubicBezTo>
                      <a:pt x="728" y="77"/>
                      <a:pt x="735" y="72"/>
                      <a:pt x="736" y="64"/>
                    </a:cubicBezTo>
                    <a:cubicBezTo>
                      <a:pt x="742" y="66"/>
                      <a:pt x="744" y="59"/>
                      <a:pt x="748" y="58"/>
                    </a:cubicBezTo>
                    <a:cubicBezTo>
                      <a:pt x="745" y="56"/>
                      <a:pt x="748" y="50"/>
                      <a:pt x="743" y="51"/>
                    </a:cubicBezTo>
                    <a:cubicBezTo>
                      <a:pt x="742" y="55"/>
                      <a:pt x="745" y="56"/>
                      <a:pt x="744" y="58"/>
                    </a:cubicBezTo>
                    <a:cubicBezTo>
                      <a:pt x="740" y="59"/>
                      <a:pt x="732" y="63"/>
                      <a:pt x="732" y="56"/>
                    </a:cubicBezTo>
                    <a:cubicBezTo>
                      <a:pt x="731" y="61"/>
                      <a:pt x="726" y="59"/>
                      <a:pt x="726" y="62"/>
                    </a:cubicBezTo>
                    <a:cubicBezTo>
                      <a:pt x="733" y="58"/>
                      <a:pt x="727" y="71"/>
                      <a:pt x="730" y="69"/>
                    </a:cubicBezTo>
                    <a:cubicBezTo>
                      <a:pt x="732" y="68"/>
                      <a:pt x="729" y="62"/>
                      <a:pt x="732" y="65"/>
                    </a:cubicBezTo>
                    <a:cubicBezTo>
                      <a:pt x="733" y="68"/>
                      <a:pt x="731" y="70"/>
                      <a:pt x="728" y="72"/>
                    </a:cubicBezTo>
                    <a:cubicBezTo>
                      <a:pt x="727" y="66"/>
                      <a:pt x="723" y="75"/>
                      <a:pt x="721" y="72"/>
                    </a:cubicBezTo>
                    <a:cubicBezTo>
                      <a:pt x="721" y="71"/>
                      <a:pt x="720" y="70"/>
                      <a:pt x="719" y="70"/>
                    </a:cubicBezTo>
                    <a:cubicBezTo>
                      <a:pt x="726" y="65"/>
                      <a:pt x="720" y="62"/>
                      <a:pt x="725" y="56"/>
                    </a:cubicBezTo>
                    <a:cubicBezTo>
                      <a:pt x="732" y="58"/>
                      <a:pt x="730" y="47"/>
                      <a:pt x="736" y="53"/>
                    </a:cubicBezTo>
                    <a:cubicBezTo>
                      <a:pt x="737" y="50"/>
                      <a:pt x="746" y="41"/>
                      <a:pt x="739" y="40"/>
                    </a:cubicBezTo>
                    <a:cubicBezTo>
                      <a:pt x="741" y="41"/>
                      <a:pt x="734" y="48"/>
                      <a:pt x="733" y="43"/>
                    </a:cubicBezTo>
                    <a:cubicBezTo>
                      <a:pt x="729" y="46"/>
                      <a:pt x="726" y="58"/>
                      <a:pt x="720" y="51"/>
                    </a:cubicBezTo>
                    <a:cubicBezTo>
                      <a:pt x="722" y="47"/>
                      <a:pt x="723" y="47"/>
                      <a:pt x="727" y="47"/>
                    </a:cubicBezTo>
                    <a:cubicBezTo>
                      <a:pt x="723" y="44"/>
                      <a:pt x="729" y="42"/>
                      <a:pt x="728" y="39"/>
                    </a:cubicBezTo>
                    <a:cubicBezTo>
                      <a:pt x="724" y="39"/>
                      <a:pt x="725" y="30"/>
                      <a:pt x="730" y="27"/>
                    </a:cubicBezTo>
                    <a:cubicBezTo>
                      <a:pt x="731" y="29"/>
                      <a:pt x="732" y="30"/>
                      <a:pt x="733" y="32"/>
                    </a:cubicBezTo>
                    <a:cubicBezTo>
                      <a:pt x="734" y="31"/>
                      <a:pt x="735" y="31"/>
                      <a:pt x="736" y="30"/>
                    </a:cubicBezTo>
                    <a:cubicBezTo>
                      <a:pt x="737" y="29"/>
                      <a:pt x="736" y="27"/>
                      <a:pt x="736" y="26"/>
                    </a:cubicBezTo>
                    <a:cubicBezTo>
                      <a:pt x="735" y="27"/>
                      <a:pt x="733" y="28"/>
                      <a:pt x="732" y="26"/>
                    </a:cubicBezTo>
                    <a:cubicBezTo>
                      <a:pt x="734" y="22"/>
                      <a:pt x="738" y="21"/>
                      <a:pt x="736" y="17"/>
                    </a:cubicBezTo>
                    <a:cubicBezTo>
                      <a:pt x="733" y="19"/>
                      <a:pt x="734" y="21"/>
                      <a:pt x="730" y="23"/>
                    </a:cubicBezTo>
                    <a:cubicBezTo>
                      <a:pt x="724" y="22"/>
                      <a:pt x="725" y="19"/>
                      <a:pt x="724" y="13"/>
                    </a:cubicBezTo>
                    <a:cubicBezTo>
                      <a:pt x="728" y="14"/>
                      <a:pt x="731" y="16"/>
                      <a:pt x="735" y="14"/>
                    </a:cubicBezTo>
                    <a:cubicBezTo>
                      <a:pt x="732" y="10"/>
                      <a:pt x="725" y="13"/>
                      <a:pt x="725" y="7"/>
                    </a:cubicBezTo>
                    <a:cubicBezTo>
                      <a:pt x="723" y="9"/>
                      <a:pt x="723" y="10"/>
                      <a:pt x="723" y="11"/>
                    </a:cubicBezTo>
                    <a:cubicBezTo>
                      <a:pt x="715" y="0"/>
                      <a:pt x="704" y="15"/>
                      <a:pt x="697" y="8"/>
                    </a:cubicBezTo>
                    <a:cubicBezTo>
                      <a:pt x="692" y="9"/>
                      <a:pt x="697" y="17"/>
                      <a:pt x="693" y="15"/>
                    </a:cubicBezTo>
                    <a:cubicBezTo>
                      <a:pt x="696" y="11"/>
                      <a:pt x="689" y="17"/>
                      <a:pt x="689" y="12"/>
                    </a:cubicBezTo>
                    <a:cubicBezTo>
                      <a:pt x="692" y="10"/>
                      <a:pt x="695" y="8"/>
                      <a:pt x="693" y="6"/>
                    </a:cubicBezTo>
                    <a:cubicBezTo>
                      <a:pt x="687" y="9"/>
                      <a:pt x="689" y="7"/>
                      <a:pt x="689" y="10"/>
                    </a:cubicBezTo>
                    <a:cubicBezTo>
                      <a:pt x="684" y="9"/>
                      <a:pt x="676" y="11"/>
                      <a:pt x="674" y="13"/>
                    </a:cubicBezTo>
                    <a:cubicBezTo>
                      <a:pt x="672" y="12"/>
                      <a:pt x="672" y="10"/>
                      <a:pt x="672" y="9"/>
                    </a:cubicBezTo>
                    <a:cubicBezTo>
                      <a:pt x="668" y="10"/>
                      <a:pt x="664" y="10"/>
                      <a:pt x="660" y="10"/>
                    </a:cubicBezTo>
                    <a:cubicBezTo>
                      <a:pt x="661" y="11"/>
                      <a:pt x="658" y="13"/>
                      <a:pt x="658" y="15"/>
                    </a:cubicBezTo>
                    <a:cubicBezTo>
                      <a:pt x="658" y="8"/>
                      <a:pt x="656" y="16"/>
                      <a:pt x="654" y="14"/>
                    </a:cubicBezTo>
                    <a:cubicBezTo>
                      <a:pt x="654" y="13"/>
                      <a:pt x="653" y="13"/>
                      <a:pt x="652" y="12"/>
                    </a:cubicBezTo>
                    <a:cubicBezTo>
                      <a:pt x="654" y="11"/>
                      <a:pt x="655" y="12"/>
                      <a:pt x="657" y="10"/>
                    </a:cubicBezTo>
                    <a:cubicBezTo>
                      <a:pt x="653" y="8"/>
                      <a:pt x="643" y="5"/>
                      <a:pt x="644" y="13"/>
                    </a:cubicBezTo>
                    <a:cubicBezTo>
                      <a:pt x="645" y="12"/>
                      <a:pt x="648" y="11"/>
                      <a:pt x="646" y="13"/>
                    </a:cubicBezTo>
                    <a:cubicBezTo>
                      <a:pt x="642" y="15"/>
                      <a:pt x="644" y="12"/>
                      <a:pt x="642" y="9"/>
                    </a:cubicBezTo>
                    <a:cubicBezTo>
                      <a:pt x="638" y="11"/>
                      <a:pt x="631" y="8"/>
                      <a:pt x="630" y="13"/>
                    </a:cubicBezTo>
                    <a:cubicBezTo>
                      <a:pt x="626" y="9"/>
                      <a:pt x="618" y="13"/>
                      <a:pt x="622" y="8"/>
                    </a:cubicBezTo>
                    <a:cubicBezTo>
                      <a:pt x="621" y="9"/>
                      <a:pt x="620" y="8"/>
                      <a:pt x="620" y="7"/>
                    </a:cubicBezTo>
                    <a:cubicBezTo>
                      <a:pt x="617" y="8"/>
                      <a:pt x="619" y="10"/>
                      <a:pt x="618" y="12"/>
                    </a:cubicBezTo>
                    <a:cubicBezTo>
                      <a:pt x="617" y="10"/>
                      <a:pt x="615" y="12"/>
                      <a:pt x="614" y="11"/>
                    </a:cubicBezTo>
                    <a:cubicBezTo>
                      <a:pt x="616" y="10"/>
                      <a:pt x="618" y="8"/>
                      <a:pt x="616" y="6"/>
                    </a:cubicBezTo>
                    <a:cubicBezTo>
                      <a:pt x="611" y="7"/>
                      <a:pt x="607" y="11"/>
                      <a:pt x="600" y="9"/>
                    </a:cubicBezTo>
                    <a:cubicBezTo>
                      <a:pt x="601" y="9"/>
                      <a:pt x="607" y="9"/>
                      <a:pt x="604" y="6"/>
                    </a:cubicBezTo>
                    <a:cubicBezTo>
                      <a:pt x="601" y="6"/>
                      <a:pt x="595" y="6"/>
                      <a:pt x="594" y="11"/>
                    </a:cubicBezTo>
                    <a:cubicBezTo>
                      <a:pt x="589" y="4"/>
                      <a:pt x="584" y="11"/>
                      <a:pt x="580" y="12"/>
                    </a:cubicBezTo>
                    <a:cubicBezTo>
                      <a:pt x="582" y="11"/>
                      <a:pt x="583" y="9"/>
                      <a:pt x="582" y="7"/>
                    </a:cubicBezTo>
                    <a:cubicBezTo>
                      <a:pt x="578" y="12"/>
                      <a:pt x="581" y="4"/>
                      <a:pt x="578" y="7"/>
                    </a:cubicBezTo>
                    <a:cubicBezTo>
                      <a:pt x="576" y="11"/>
                      <a:pt x="574" y="9"/>
                      <a:pt x="571" y="7"/>
                    </a:cubicBezTo>
                    <a:cubicBezTo>
                      <a:pt x="566" y="14"/>
                      <a:pt x="564" y="5"/>
                      <a:pt x="559" y="11"/>
                    </a:cubicBezTo>
                    <a:close/>
                    <a:moveTo>
                      <a:pt x="231" y="32"/>
                    </a:moveTo>
                    <a:cubicBezTo>
                      <a:pt x="227" y="31"/>
                      <a:pt x="230" y="31"/>
                      <a:pt x="227" y="28"/>
                    </a:cubicBezTo>
                    <a:cubicBezTo>
                      <a:pt x="231" y="24"/>
                      <a:pt x="236" y="30"/>
                      <a:pt x="231" y="32"/>
                    </a:cubicBezTo>
                    <a:close/>
                    <a:moveTo>
                      <a:pt x="231" y="21"/>
                    </a:moveTo>
                    <a:cubicBezTo>
                      <a:pt x="230" y="21"/>
                      <a:pt x="222" y="23"/>
                      <a:pt x="227" y="23"/>
                    </a:cubicBezTo>
                    <a:cubicBezTo>
                      <a:pt x="228" y="25"/>
                      <a:pt x="222" y="25"/>
                      <a:pt x="221" y="22"/>
                    </a:cubicBezTo>
                    <a:cubicBezTo>
                      <a:pt x="224" y="23"/>
                      <a:pt x="228" y="16"/>
                      <a:pt x="231" y="21"/>
                    </a:cubicBezTo>
                    <a:close/>
                    <a:moveTo>
                      <a:pt x="201" y="36"/>
                    </a:moveTo>
                    <a:cubicBezTo>
                      <a:pt x="201" y="32"/>
                      <a:pt x="207" y="22"/>
                      <a:pt x="209" y="30"/>
                    </a:cubicBezTo>
                    <a:cubicBezTo>
                      <a:pt x="203" y="27"/>
                      <a:pt x="206" y="33"/>
                      <a:pt x="201" y="36"/>
                    </a:cubicBezTo>
                    <a:close/>
                    <a:moveTo>
                      <a:pt x="211" y="26"/>
                    </a:moveTo>
                    <a:cubicBezTo>
                      <a:pt x="213" y="25"/>
                      <a:pt x="213" y="26"/>
                      <a:pt x="212" y="27"/>
                    </a:cubicBezTo>
                    <a:cubicBezTo>
                      <a:pt x="217" y="29"/>
                      <a:pt x="212" y="22"/>
                      <a:pt x="217" y="23"/>
                    </a:cubicBezTo>
                    <a:cubicBezTo>
                      <a:pt x="216" y="26"/>
                      <a:pt x="217" y="30"/>
                      <a:pt x="213" y="32"/>
                    </a:cubicBezTo>
                    <a:cubicBezTo>
                      <a:pt x="212" y="30"/>
                      <a:pt x="212" y="28"/>
                      <a:pt x="211" y="26"/>
                    </a:cubicBezTo>
                    <a:close/>
                    <a:moveTo>
                      <a:pt x="217" y="16"/>
                    </a:moveTo>
                    <a:cubicBezTo>
                      <a:pt x="216" y="19"/>
                      <a:pt x="217" y="19"/>
                      <a:pt x="219" y="18"/>
                    </a:cubicBezTo>
                    <a:cubicBezTo>
                      <a:pt x="220" y="19"/>
                      <a:pt x="219" y="20"/>
                      <a:pt x="220" y="21"/>
                    </a:cubicBezTo>
                    <a:cubicBezTo>
                      <a:pt x="219" y="21"/>
                      <a:pt x="219" y="22"/>
                      <a:pt x="218" y="23"/>
                    </a:cubicBezTo>
                    <a:cubicBezTo>
                      <a:pt x="216" y="20"/>
                      <a:pt x="215" y="21"/>
                      <a:pt x="213" y="19"/>
                    </a:cubicBezTo>
                    <a:cubicBezTo>
                      <a:pt x="214" y="18"/>
                      <a:pt x="215" y="17"/>
                      <a:pt x="217" y="16"/>
                    </a:cubicBezTo>
                    <a:close/>
                    <a:moveTo>
                      <a:pt x="196" y="25"/>
                    </a:moveTo>
                    <a:cubicBezTo>
                      <a:pt x="193" y="27"/>
                      <a:pt x="196" y="29"/>
                      <a:pt x="195" y="31"/>
                    </a:cubicBezTo>
                    <a:cubicBezTo>
                      <a:pt x="193" y="27"/>
                      <a:pt x="186" y="16"/>
                      <a:pt x="180" y="21"/>
                    </a:cubicBezTo>
                    <a:cubicBezTo>
                      <a:pt x="177" y="18"/>
                      <a:pt x="187" y="17"/>
                      <a:pt x="184" y="14"/>
                    </a:cubicBezTo>
                    <a:cubicBezTo>
                      <a:pt x="187" y="17"/>
                      <a:pt x="191" y="19"/>
                      <a:pt x="196" y="25"/>
                    </a:cubicBezTo>
                    <a:close/>
                    <a:moveTo>
                      <a:pt x="181" y="31"/>
                    </a:moveTo>
                    <a:cubicBezTo>
                      <a:pt x="181" y="30"/>
                      <a:pt x="180" y="28"/>
                      <a:pt x="179" y="26"/>
                    </a:cubicBezTo>
                    <a:cubicBezTo>
                      <a:pt x="180" y="26"/>
                      <a:pt x="182" y="25"/>
                      <a:pt x="184" y="24"/>
                    </a:cubicBezTo>
                    <a:cubicBezTo>
                      <a:pt x="187" y="27"/>
                      <a:pt x="184" y="29"/>
                      <a:pt x="181" y="31"/>
                    </a:cubicBezTo>
                    <a:close/>
                    <a:moveTo>
                      <a:pt x="184" y="11"/>
                    </a:moveTo>
                    <a:cubicBezTo>
                      <a:pt x="181" y="15"/>
                      <a:pt x="179" y="12"/>
                      <a:pt x="177" y="15"/>
                    </a:cubicBezTo>
                    <a:cubicBezTo>
                      <a:pt x="172" y="11"/>
                      <a:pt x="183" y="10"/>
                      <a:pt x="180" y="7"/>
                    </a:cubicBezTo>
                    <a:cubicBezTo>
                      <a:pt x="184" y="5"/>
                      <a:pt x="181" y="10"/>
                      <a:pt x="184" y="11"/>
                    </a:cubicBezTo>
                    <a:close/>
                    <a:moveTo>
                      <a:pt x="88" y="30"/>
                    </a:moveTo>
                    <a:cubicBezTo>
                      <a:pt x="87" y="25"/>
                      <a:pt x="93" y="22"/>
                      <a:pt x="97" y="18"/>
                    </a:cubicBezTo>
                    <a:cubicBezTo>
                      <a:pt x="96" y="17"/>
                      <a:pt x="95" y="16"/>
                      <a:pt x="95" y="16"/>
                    </a:cubicBezTo>
                    <a:cubicBezTo>
                      <a:pt x="101" y="18"/>
                      <a:pt x="102" y="25"/>
                      <a:pt x="88" y="30"/>
                    </a:cubicBezTo>
                    <a:close/>
                    <a:moveTo>
                      <a:pt x="74" y="17"/>
                    </a:moveTo>
                    <a:cubicBezTo>
                      <a:pt x="79" y="24"/>
                      <a:pt x="80" y="13"/>
                      <a:pt x="85" y="18"/>
                    </a:cubicBezTo>
                    <a:cubicBezTo>
                      <a:pt x="87" y="24"/>
                      <a:pt x="81" y="35"/>
                      <a:pt x="85" y="38"/>
                    </a:cubicBezTo>
                    <a:cubicBezTo>
                      <a:pt x="86" y="42"/>
                      <a:pt x="80" y="37"/>
                      <a:pt x="79" y="39"/>
                    </a:cubicBezTo>
                    <a:cubicBezTo>
                      <a:pt x="78" y="34"/>
                      <a:pt x="81" y="30"/>
                      <a:pt x="82" y="25"/>
                    </a:cubicBezTo>
                    <a:cubicBezTo>
                      <a:pt x="78" y="21"/>
                      <a:pt x="71" y="28"/>
                      <a:pt x="66" y="23"/>
                    </a:cubicBezTo>
                    <a:cubicBezTo>
                      <a:pt x="69" y="21"/>
                      <a:pt x="72" y="19"/>
                      <a:pt x="74" y="17"/>
                    </a:cubicBezTo>
                    <a:close/>
                    <a:moveTo>
                      <a:pt x="48" y="23"/>
                    </a:moveTo>
                    <a:cubicBezTo>
                      <a:pt x="52" y="17"/>
                      <a:pt x="55" y="22"/>
                      <a:pt x="59" y="18"/>
                    </a:cubicBezTo>
                    <a:cubicBezTo>
                      <a:pt x="56" y="23"/>
                      <a:pt x="53" y="27"/>
                      <a:pt x="51" y="32"/>
                    </a:cubicBezTo>
                    <a:cubicBezTo>
                      <a:pt x="50" y="29"/>
                      <a:pt x="50" y="26"/>
                      <a:pt x="48" y="23"/>
                    </a:cubicBezTo>
                    <a:close/>
                    <a:moveTo>
                      <a:pt x="54" y="40"/>
                    </a:moveTo>
                    <a:cubicBezTo>
                      <a:pt x="56" y="40"/>
                      <a:pt x="58" y="40"/>
                      <a:pt x="59" y="40"/>
                    </a:cubicBezTo>
                    <a:cubicBezTo>
                      <a:pt x="57" y="51"/>
                      <a:pt x="48" y="41"/>
                      <a:pt x="46" y="36"/>
                    </a:cubicBezTo>
                    <a:cubicBezTo>
                      <a:pt x="55" y="39"/>
                      <a:pt x="57" y="20"/>
                      <a:pt x="66" y="25"/>
                    </a:cubicBezTo>
                    <a:cubicBezTo>
                      <a:pt x="63" y="28"/>
                      <a:pt x="64" y="34"/>
                      <a:pt x="58" y="33"/>
                    </a:cubicBezTo>
                    <a:cubicBezTo>
                      <a:pt x="61" y="36"/>
                      <a:pt x="64" y="37"/>
                      <a:pt x="68" y="35"/>
                    </a:cubicBezTo>
                    <a:cubicBezTo>
                      <a:pt x="71" y="32"/>
                      <a:pt x="65" y="34"/>
                      <a:pt x="65" y="30"/>
                    </a:cubicBezTo>
                    <a:cubicBezTo>
                      <a:pt x="67" y="31"/>
                      <a:pt x="71" y="28"/>
                      <a:pt x="74" y="28"/>
                    </a:cubicBezTo>
                    <a:cubicBezTo>
                      <a:pt x="78" y="32"/>
                      <a:pt x="68" y="34"/>
                      <a:pt x="71" y="38"/>
                    </a:cubicBezTo>
                    <a:cubicBezTo>
                      <a:pt x="66" y="38"/>
                      <a:pt x="57" y="41"/>
                      <a:pt x="56" y="35"/>
                    </a:cubicBezTo>
                    <a:cubicBezTo>
                      <a:pt x="55" y="37"/>
                      <a:pt x="56" y="39"/>
                      <a:pt x="54" y="40"/>
                    </a:cubicBezTo>
                    <a:close/>
                    <a:moveTo>
                      <a:pt x="61" y="55"/>
                    </a:moveTo>
                    <a:cubicBezTo>
                      <a:pt x="59" y="55"/>
                      <a:pt x="57" y="53"/>
                      <a:pt x="56" y="51"/>
                    </a:cubicBezTo>
                    <a:cubicBezTo>
                      <a:pt x="63" y="47"/>
                      <a:pt x="63" y="47"/>
                      <a:pt x="64" y="41"/>
                    </a:cubicBezTo>
                    <a:cubicBezTo>
                      <a:pt x="68" y="42"/>
                      <a:pt x="66" y="45"/>
                      <a:pt x="70" y="48"/>
                    </a:cubicBezTo>
                    <a:cubicBezTo>
                      <a:pt x="72" y="45"/>
                      <a:pt x="71" y="41"/>
                      <a:pt x="76" y="38"/>
                    </a:cubicBezTo>
                    <a:cubicBezTo>
                      <a:pt x="76" y="40"/>
                      <a:pt x="77" y="42"/>
                      <a:pt x="79" y="44"/>
                    </a:cubicBezTo>
                    <a:cubicBezTo>
                      <a:pt x="73" y="47"/>
                      <a:pt x="76" y="52"/>
                      <a:pt x="67" y="56"/>
                    </a:cubicBezTo>
                    <a:cubicBezTo>
                      <a:pt x="65" y="54"/>
                      <a:pt x="66" y="52"/>
                      <a:pt x="64" y="50"/>
                    </a:cubicBezTo>
                    <a:cubicBezTo>
                      <a:pt x="62" y="52"/>
                      <a:pt x="63" y="54"/>
                      <a:pt x="61" y="55"/>
                    </a:cubicBezTo>
                    <a:close/>
                    <a:moveTo>
                      <a:pt x="60" y="68"/>
                    </a:moveTo>
                    <a:cubicBezTo>
                      <a:pt x="56" y="66"/>
                      <a:pt x="58" y="66"/>
                      <a:pt x="55" y="61"/>
                    </a:cubicBezTo>
                    <a:cubicBezTo>
                      <a:pt x="57" y="60"/>
                      <a:pt x="58" y="59"/>
                      <a:pt x="60" y="57"/>
                    </a:cubicBezTo>
                    <a:cubicBezTo>
                      <a:pt x="60" y="59"/>
                      <a:pt x="61" y="62"/>
                      <a:pt x="63" y="60"/>
                    </a:cubicBezTo>
                    <a:cubicBezTo>
                      <a:pt x="61" y="62"/>
                      <a:pt x="62" y="64"/>
                      <a:pt x="60" y="68"/>
                    </a:cubicBezTo>
                    <a:close/>
                    <a:moveTo>
                      <a:pt x="95" y="48"/>
                    </a:moveTo>
                    <a:cubicBezTo>
                      <a:pt x="92" y="46"/>
                      <a:pt x="96" y="44"/>
                      <a:pt x="96" y="42"/>
                    </a:cubicBezTo>
                    <a:cubicBezTo>
                      <a:pt x="91" y="39"/>
                      <a:pt x="92" y="44"/>
                      <a:pt x="88" y="46"/>
                    </a:cubicBezTo>
                    <a:cubicBezTo>
                      <a:pt x="87" y="45"/>
                      <a:pt x="86" y="43"/>
                      <a:pt x="85" y="42"/>
                    </a:cubicBezTo>
                    <a:cubicBezTo>
                      <a:pt x="96" y="36"/>
                      <a:pt x="95" y="29"/>
                      <a:pt x="107" y="20"/>
                    </a:cubicBezTo>
                    <a:cubicBezTo>
                      <a:pt x="111" y="23"/>
                      <a:pt x="104" y="32"/>
                      <a:pt x="100" y="27"/>
                    </a:cubicBezTo>
                    <a:cubicBezTo>
                      <a:pt x="100" y="32"/>
                      <a:pt x="99" y="35"/>
                      <a:pt x="101" y="40"/>
                    </a:cubicBezTo>
                    <a:cubicBezTo>
                      <a:pt x="95" y="42"/>
                      <a:pt x="100" y="46"/>
                      <a:pt x="95" y="48"/>
                    </a:cubicBezTo>
                    <a:close/>
                    <a:moveTo>
                      <a:pt x="104" y="52"/>
                    </a:moveTo>
                    <a:cubicBezTo>
                      <a:pt x="105" y="51"/>
                      <a:pt x="107" y="49"/>
                      <a:pt x="109" y="48"/>
                    </a:cubicBezTo>
                    <a:cubicBezTo>
                      <a:pt x="111" y="50"/>
                      <a:pt x="111" y="51"/>
                      <a:pt x="112" y="53"/>
                    </a:cubicBezTo>
                    <a:cubicBezTo>
                      <a:pt x="109" y="55"/>
                      <a:pt x="106" y="55"/>
                      <a:pt x="104" y="52"/>
                    </a:cubicBezTo>
                    <a:close/>
                    <a:moveTo>
                      <a:pt x="127" y="45"/>
                    </a:moveTo>
                    <a:cubicBezTo>
                      <a:pt x="124" y="42"/>
                      <a:pt x="126" y="39"/>
                      <a:pt x="127" y="36"/>
                    </a:cubicBezTo>
                    <a:cubicBezTo>
                      <a:pt x="124" y="36"/>
                      <a:pt x="121" y="35"/>
                      <a:pt x="119" y="35"/>
                    </a:cubicBezTo>
                    <a:cubicBezTo>
                      <a:pt x="117" y="37"/>
                      <a:pt x="119" y="40"/>
                      <a:pt x="115" y="39"/>
                    </a:cubicBezTo>
                    <a:cubicBezTo>
                      <a:pt x="114" y="38"/>
                      <a:pt x="118" y="36"/>
                      <a:pt x="117" y="35"/>
                    </a:cubicBezTo>
                    <a:cubicBezTo>
                      <a:pt x="116" y="32"/>
                      <a:pt x="113" y="35"/>
                      <a:pt x="112" y="33"/>
                    </a:cubicBezTo>
                    <a:cubicBezTo>
                      <a:pt x="113" y="35"/>
                      <a:pt x="113" y="50"/>
                      <a:pt x="105" y="44"/>
                    </a:cubicBezTo>
                    <a:cubicBezTo>
                      <a:pt x="108" y="43"/>
                      <a:pt x="106" y="40"/>
                      <a:pt x="109" y="39"/>
                    </a:cubicBezTo>
                    <a:cubicBezTo>
                      <a:pt x="107" y="38"/>
                      <a:pt x="105" y="37"/>
                      <a:pt x="103" y="38"/>
                    </a:cubicBezTo>
                    <a:cubicBezTo>
                      <a:pt x="106" y="25"/>
                      <a:pt x="120" y="33"/>
                      <a:pt x="128" y="31"/>
                    </a:cubicBezTo>
                    <a:cubicBezTo>
                      <a:pt x="132" y="36"/>
                      <a:pt x="133" y="41"/>
                      <a:pt x="127" y="45"/>
                    </a:cubicBezTo>
                    <a:close/>
                    <a:moveTo>
                      <a:pt x="132" y="31"/>
                    </a:moveTo>
                    <a:cubicBezTo>
                      <a:pt x="140" y="27"/>
                      <a:pt x="141" y="24"/>
                      <a:pt x="145" y="22"/>
                    </a:cubicBezTo>
                    <a:cubicBezTo>
                      <a:pt x="146" y="25"/>
                      <a:pt x="143" y="34"/>
                      <a:pt x="139" y="30"/>
                    </a:cubicBezTo>
                    <a:cubicBezTo>
                      <a:pt x="134" y="34"/>
                      <a:pt x="139" y="39"/>
                      <a:pt x="136" y="43"/>
                    </a:cubicBezTo>
                    <a:cubicBezTo>
                      <a:pt x="133" y="39"/>
                      <a:pt x="135" y="35"/>
                      <a:pt x="132" y="31"/>
                    </a:cubicBezTo>
                    <a:close/>
                    <a:moveTo>
                      <a:pt x="155" y="26"/>
                    </a:moveTo>
                    <a:cubicBezTo>
                      <a:pt x="161" y="26"/>
                      <a:pt x="164" y="21"/>
                      <a:pt x="171" y="23"/>
                    </a:cubicBezTo>
                    <a:cubicBezTo>
                      <a:pt x="172" y="26"/>
                      <a:pt x="172" y="33"/>
                      <a:pt x="168" y="33"/>
                    </a:cubicBezTo>
                    <a:cubicBezTo>
                      <a:pt x="164" y="30"/>
                      <a:pt x="170" y="28"/>
                      <a:pt x="168" y="26"/>
                    </a:cubicBezTo>
                    <a:cubicBezTo>
                      <a:pt x="167" y="25"/>
                      <a:pt x="166" y="25"/>
                      <a:pt x="165" y="24"/>
                    </a:cubicBezTo>
                    <a:cubicBezTo>
                      <a:pt x="162" y="28"/>
                      <a:pt x="162" y="31"/>
                      <a:pt x="158" y="35"/>
                    </a:cubicBezTo>
                    <a:cubicBezTo>
                      <a:pt x="154" y="31"/>
                      <a:pt x="159" y="29"/>
                      <a:pt x="155" y="26"/>
                    </a:cubicBezTo>
                    <a:close/>
                    <a:moveTo>
                      <a:pt x="149" y="42"/>
                    </a:moveTo>
                    <a:cubicBezTo>
                      <a:pt x="148" y="39"/>
                      <a:pt x="151" y="38"/>
                      <a:pt x="148" y="35"/>
                    </a:cubicBezTo>
                    <a:cubicBezTo>
                      <a:pt x="150" y="34"/>
                      <a:pt x="152" y="35"/>
                      <a:pt x="154" y="33"/>
                    </a:cubicBezTo>
                    <a:cubicBezTo>
                      <a:pt x="157" y="36"/>
                      <a:pt x="153" y="39"/>
                      <a:pt x="149" y="42"/>
                    </a:cubicBezTo>
                    <a:close/>
                    <a:moveTo>
                      <a:pt x="134" y="63"/>
                    </a:moveTo>
                    <a:cubicBezTo>
                      <a:pt x="137" y="68"/>
                      <a:pt x="128" y="66"/>
                      <a:pt x="130" y="70"/>
                    </a:cubicBezTo>
                    <a:cubicBezTo>
                      <a:pt x="126" y="67"/>
                      <a:pt x="126" y="57"/>
                      <a:pt x="127" y="52"/>
                    </a:cubicBezTo>
                    <a:cubicBezTo>
                      <a:pt x="134" y="49"/>
                      <a:pt x="143" y="49"/>
                      <a:pt x="143" y="40"/>
                    </a:cubicBezTo>
                    <a:cubicBezTo>
                      <a:pt x="149" y="41"/>
                      <a:pt x="144" y="47"/>
                      <a:pt x="145" y="50"/>
                    </a:cubicBezTo>
                    <a:cubicBezTo>
                      <a:pt x="138" y="46"/>
                      <a:pt x="123" y="64"/>
                      <a:pt x="134" y="63"/>
                    </a:cubicBezTo>
                    <a:close/>
                    <a:moveTo>
                      <a:pt x="170" y="42"/>
                    </a:moveTo>
                    <a:cubicBezTo>
                      <a:pt x="168" y="40"/>
                      <a:pt x="164" y="38"/>
                      <a:pt x="160" y="41"/>
                    </a:cubicBezTo>
                    <a:cubicBezTo>
                      <a:pt x="158" y="33"/>
                      <a:pt x="172" y="39"/>
                      <a:pt x="174" y="29"/>
                    </a:cubicBezTo>
                    <a:cubicBezTo>
                      <a:pt x="174" y="33"/>
                      <a:pt x="175" y="37"/>
                      <a:pt x="180" y="32"/>
                    </a:cubicBezTo>
                    <a:cubicBezTo>
                      <a:pt x="186" y="42"/>
                      <a:pt x="170" y="33"/>
                      <a:pt x="170" y="42"/>
                    </a:cubicBezTo>
                    <a:close/>
                    <a:moveTo>
                      <a:pt x="189" y="32"/>
                    </a:moveTo>
                    <a:cubicBezTo>
                      <a:pt x="190" y="35"/>
                      <a:pt x="189" y="39"/>
                      <a:pt x="185" y="39"/>
                    </a:cubicBezTo>
                    <a:cubicBezTo>
                      <a:pt x="184" y="36"/>
                      <a:pt x="186" y="32"/>
                      <a:pt x="189" y="32"/>
                    </a:cubicBezTo>
                    <a:close/>
                    <a:moveTo>
                      <a:pt x="159" y="58"/>
                    </a:moveTo>
                    <a:cubicBezTo>
                      <a:pt x="164" y="58"/>
                      <a:pt x="165" y="48"/>
                      <a:pt x="170" y="54"/>
                    </a:cubicBezTo>
                    <a:cubicBezTo>
                      <a:pt x="165" y="53"/>
                      <a:pt x="164" y="65"/>
                      <a:pt x="159" y="58"/>
                    </a:cubicBezTo>
                    <a:close/>
                    <a:moveTo>
                      <a:pt x="173" y="58"/>
                    </a:moveTo>
                    <a:cubicBezTo>
                      <a:pt x="171" y="55"/>
                      <a:pt x="177" y="53"/>
                      <a:pt x="172" y="49"/>
                    </a:cubicBezTo>
                    <a:cubicBezTo>
                      <a:pt x="174" y="48"/>
                      <a:pt x="175" y="47"/>
                      <a:pt x="174" y="46"/>
                    </a:cubicBezTo>
                    <a:cubicBezTo>
                      <a:pt x="176" y="45"/>
                      <a:pt x="176" y="46"/>
                      <a:pt x="175" y="47"/>
                    </a:cubicBezTo>
                    <a:cubicBezTo>
                      <a:pt x="177" y="49"/>
                      <a:pt x="178" y="49"/>
                      <a:pt x="180" y="48"/>
                    </a:cubicBezTo>
                    <a:cubicBezTo>
                      <a:pt x="181" y="50"/>
                      <a:pt x="179" y="50"/>
                      <a:pt x="179" y="49"/>
                    </a:cubicBezTo>
                    <a:cubicBezTo>
                      <a:pt x="174" y="52"/>
                      <a:pt x="178" y="55"/>
                      <a:pt x="173" y="58"/>
                    </a:cubicBezTo>
                    <a:close/>
                    <a:moveTo>
                      <a:pt x="194" y="38"/>
                    </a:moveTo>
                    <a:cubicBezTo>
                      <a:pt x="197" y="42"/>
                      <a:pt x="189" y="43"/>
                      <a:pt x="196" y="45"/>
                    </a:cubicBezTo>
                    <a:cubicBezTo>
                      <a:pt x="193" y="47"/>
                      <a:pt x="192" y="48"/>
                      <a:pt x="194" y="50"/>
                    </a:cubicBezTo>
                    <a:cubicBezTo>
                      <a:pt x="188" y="49"/>
                      <a:pt x="190" y="41"/>
                      <a:pt x="194" y="38"/>
                    </a:cubicBezTo>
                    <a:close/>
                    <a:moveTo>
                      <a:pt x="182" y="60"/>
                    </a:moveTo>
                    <a:cubicBezTo>
                      <a:pt x="180" y="58"/>
                      <a:pt x="181" y="57"/>
                      <a:pt x="180" y="56"/>
                    </a:cubicBezTo>
                    <a:cubicBezTo>
                      <a:pt x="183" y="54"/>
                      <a:pt x="187" y="53"/>
                      <a:pt x="189" y="56"/>
                    </a:cubicBezTo>
                    <a:cubicBezTo>
                      <a:pt x="187" y="59"/>
                      <a:pt x="185" y="56"/>
                      <a:pt x="182" y="60"/>
                    </a:cubicBezTo>
                    <a:close/>
                    <a:moveTo>
                      <a:pt x="201" y="43"/>
                    </a:moveTo>
                    <a:cubicBezTo>
                      <a:pt x="203" y="39"/>
                      <a:pt x="207" y="38"/>
                      <a:pt x="211" y="35"/>
                    </a:cubicBezTo>
                    <a:cubicBezTo>
                      <a:pt x="214" y="42"/>
                      <a:pt x="205" y="42"/>
                      <a:pt x="201" y="43"/>
                    </a:cubicBezTo>
                    <a:close/>
                    <a:moveTo>
                      <a:pt x="197" y="55"/>
                    </a:moveTo>
                    <a:cubicBezTo>
                      <a:pt x="198" y="57"/>
                      <a:pt x="197" y="58"/>
                      <a:pt x="198" y="60"/>
                    </a:cubicBezTo>
                    <a:cubicBezTo>
                      <a:pt x="196" y="61"/>
                      <a:pt x="194" y="58"/>
                      <a:pt x="192" y="61"/>
                    </a:cubicBezTo>
                    <a:cubicBezTo>
                      <a:pt x="190" y="58"/>
                      <a:pt x="194" y="55"/>
                      <a:pt x="197" y="55"/>
                    </a:cubicBezTo>
                    <a:close/>
                    <a:moveTo>
                      <a:pt x="184" y="72"/>
                    </a:moveTo>
                    <a:cubicBezTo>
                      <a:pt x="182" y="70"/>
                      <a:pt x="181" y="68"/>
                      <a:pt x="183" y="66"/>
                    </a:cubicBezTo>
                    <a:cubicBezTo>
                      <a:pt x="188" y="63"/>
                      <a:pt x="191" y="70"/>
                      <a:pt x="196" y="65"/>
                    </a:cubicBezTo>
                    <a:cubicBezTo>
                      <a:pt x="198" y="73"/>
                      <a:pt x="190" y="69"/>
                      <a:pt x="184" y="72"/>
                    </a:cubicBezTo>
                    <a:close/>
                    <a:moveTo>
                      <a:pt x="214" y="36"/>
                    </a:moveTo>
                    <a:cubicBezTo>
                      <a:pt x="216" y="36"/>
                      <a:pt x="218" y="38"/>
                      <a:pt x="217" y="36"/>
                    </a:cubicBezTo>
                    <a:cubicBezTo>
                      <a:pt x="221" y="40"/>
                      <a:pt x="224" y="38"/>
                      <a:pt x="229" y="37"/>
                    </a:cubicBezTo>
                    <a:cubicBezTo>
                      <a:pt x="231" y="43"/>
                      <a:pt x="214" y="41"/>
                      <a:pt x="214" y="36"/>
                    </a:cubicBezTo>
                    <a:close/>
                    <a:moveTo>
                      <a:pt x="225" y="57"/>
                    </a:moveTo>
                    <a:cubicBezTo>
                      <a:pt x="223" y="59"/>
                      <a:pt x="226" y="61"/>
                      <a:pt x="222" y="63"/>
                    </a:cubicBezTo>
                    <a:cubicBezTo>
                      <a:pt x="220" y="61"/>
                      <a:pt x="217" y="62"/>
                      <a:pt x="215" y="59"/>
                    </a:cubicBezTo>
                    <a:cubicBezTo>
                      <a:pt x="218" y="57"/>
                      <a:pt x="214" y="55"/>
                      <a:pt x="218" y="53"/>
                    </a:cubicBezTo>
                    <a:cubicBezTo>
                      <a:pt x="222" y="56"/>
                      <a:pt x="227" y="55"/>
                      <a:pt x="232" y="59"/>
                    </a:cubicBezTo>
                    <a:cubicBezTo>
                      <a:pt x="228" y="61"/>
                      <a:pt x="229" y="58"/>
                      <a:pt x="225" y="57"/>
                    </a:cubicBezTo>
                    <a:close/>
                    <a:moveTo>
                      <a:pt x="224" y="72"/>
                    </a:moveTo>
                    <a:cubicBezTo>
                      <a:pt x="223" y="67"/>
                      <a:pt x="222" y="72"/>
                      <a:pt x="218" y="73"/>
                    </a:cubicBezTo>
                    <a:cubicBezTo>
                      <a:pt x="219" y="67"/>
                      <a:pt x="224" y="66"/>
                      <a:pt x="228" y="63"/>
                    </a:cubicBezTo>
                    <a:cubicBezTo>
                      <a:pt x="229" y="65"/>
                      <a:pt x="228" y="68"/>
                      <a:pt x="227" y="66"/>
                    </a:cubicBezTo>
                    <a:cubicBezTo>
                      <a:pt x="224" y="68"/>
                      <a:pt x="228" y="70"/>
                      <a:pt x="224" y="72"/>
                    </a:cubicBezTo>
                    <a:close/>
                    <a:moveTo>
                      <a:pt x="241" y="73"/>
                    </a:moveTo>
                    <a:cubicBezTo>
                      <a:pt x="240" y="72"/>
                      <a:pt x="242" y="72"/>
                      <a:pt x="242" y="72"/>
                    </a:cubicBezTo>
                    <a:cubicBezTo>
                      <a:pt x="245" y="71"/>
                      <a:pt x="241" y="68"/>
                      <a:pt x="243" y="66"/>
                    </a:cubicBezTo>
                    <a:cubicBezTo>
                      <a:pt x="241" y="65"/>
                      <a:pt x="241" y="68"/>
                      <a:pt x="242" y="69"/>
                    </a:cubicBezTo>
                    <a:cubicBezTo>
                      <a:pt x="239" y="70"/>
                      <a:pt x="239" y="62"/>
                      <a:pt x="242" y="60"/>
                    </a:cubicBezTo>
                    <a:cubicBezTo>
                      <a:pt x="242" y="65"/>
                      <a:pt x="242" y="65"/>
                      <a:pt x="246" y="71"/>
                    </a:cubicBezTo>
                    <a:cubicBezTo>
                      <a:pt x="244" y="73"/>
                      <a:pt x="243" y="72"/>
                      <a:pt x="241" y="73"/>
                    </a:cubicBezTo>
                    <a:close/>
                    <a:moveTo>
                      <a:pt x="251" y="78"/>
                    </a:moveTo>
                    <a:cubicBezTo>
                      <a:pt x="251" y="73"/>
                      <a:pt x="256" y="72"/>
                      <a:pt x="255" y="68"/>
                    </a:cubicBezTo>
                    <a:cubicBezTo>
                      <a:pt x="257" y="68"/>
                      <a:pt x="258" y="76"/>
                      <a:pt x="257" y="79"/>
                    </a:cubicBezTo>
                    <a:cubicBezTo>
                      <a:pt x="254" y="73"/>
                      <a:pt x="255" y="74"/>
                      <a:pt x="251" y="78"/>
                    </a:cubicBezTo>
                    <a:close/>
                    <a:moveTo>
                      <a:pt x="354" y="12"/>
                    </a:moveTo>
                    <a:cubicBezTo>
                      <a:pt x="355" y="11"/>
                      <a:pt x="356" y="13"/>
                      <a:pt x="357" y="13"/>
                    </a:cubicBezTo>
                    <a:cubicBezTo>
                      <a:pt x="359" y="12"/>
                      <a:pt x="358" y="10"/>
                      <a:pt x="361" y="9"/>
                    </a:cubicBezTo>
                    <a:cubicBezTo>
                      <a:pt x="361" y="10"/>
                      <a:pt x="362" y="11"/>
                      <a:pt x="363" y="12"/>
                    </a:cubicBezTo>
                    <a:cubicBezTo>
                      <a:pt x="360" y="13"/>
                      <a:pt x="357" y="15"/>
                      <a:pt x="354" y="12"/>
                    </a:cubicBezTo>
                    <a:close/>
                    <a:moveTo>
                      <a:pt x="716" y="72"/>
                    </a:moveTo>
                    <a:cubicBezTo>
                      <a:pt x="717" y="79"/>
                      <a:pt x="704" y="74"/>
                      <a:pt x="698" y="77"/>
                    </a:cubicBezTo>
                    <a:cubicBezTo>
                      <a:pt x="697" y="72"/>
                      <a:pt x="708" y="74"/>
                      <a:pt x="704" y="69"/>
                    </a:cubicBezTo>
                    <a:cubicBezTo>
                      <a:pt x="707" y="71"/>
                      <a:pt x="711" y="68"/>
                      <a:pt x="714" y="65"/>
                    </a:cubicBezTo>
                    <a:cubicBezTo>
                      <a:pt x="714" y="71"/>
                      <a:pt x="706" y="74"/>
                      <a:pt x="702" y="75"/>
                    </a:cubicBezTo>
                    <a:cubicBezTo>
                      <a:pt x="706" y="77"/>
                      <a:pt x="711" y="73"/>
                      <a:pt x="716" y="72"/>
                    </a:cubicBezTo>
                    <a:close/>
                    <a:moveTo>
                      <a:pt x="717" y="62"/>
                    </a:moveTo>
                    <a:cubicBezTo>
                      <a:pt x="718" y="66"/>
                      <a:pt x="708" y="63"/>
                      <a:pt x="710" y="59"/>
                    </a:cubicBezTo>
                    <a:cubicBezTo>
                      <a:pt x="717" y="63"/>
                      <a:pt x="711" y="54"/>
                      <a:pt x="716" y="51"/>
                    </a:cubicBezTo>
                    <a:cubicBezTo>
                      <a:pt x="722" y="56"/>
                      <a:pt x="711" y="60"/>
                      <a:pt x="717" y="62"/>
                    </a:cubicBezTo>
                    <a:close/>
                    <a:moveTo>
                      <a:pt x="712" y="39"/>
                    </a:moveTo>
                    <a:cubicBezTo>
                      <a:pt x="714" y="43"/>
                      <a:pt x="714" y="33"/>
                      <a:pt x="717" y="39"/>
                    </a:cubicBezTo>
                    <a:cubicBezTo>
                      <a:pt x="712" y="44"/>
                      <a:pt x="711" y="46"/>
                      <a:pt x="706" y="43"/>
                    </a:cubicBezTo>
                    <a:cubicBezTo>
                      <a:pt x="713" y="44"/>
                      <a:pt x="708" y="28"/>
                      <a:pt x="712" y="39"/>
                    </a:cubicBezTo>
                    <a:close/>
                    <a:moveTo>
                      <a:pt x="721" y="30"/>
                    </a:moveTo>
                    <a:cubicBezTo>
                      <a:pt x="717" y="32"/>
                      <a:pt x="712" y="33"/>
                      <a:pt x="708" y="32"/>
                    </a:cubicBezTo>
                    <a:cubicBezTo>
                      <a:pt x="709" y="28"/>
                      <a:pt x="716" y="17"/>
                      <a:pt x="720" y="10"/>
                    </a:cubicBezTo>
                    <a:cubicBezTo>
                      <a:pt x="722" y="17"/>
                      <a:pt x="720" y="21"/>
                      <a:pt x="721" y="30"/>
                    </a:cubicBezTo>
                    <a:close/>
                    <a:moveTo>
                      <a:pt x="716" y="13"/>
                    </a:moveTo>
                    <a:cubicBezTo>
                      <a:pt x="714" y="14"/>
                      <a:pt x="713" y="15"/>
                      <a:pt x="711" y="17"/>
                    </a:cubicBezTo>
                    <a:cubicBezTo>
                      <a:pt x="709" y="11"/>
                      <a:pt x="706" y="17"/>
                      <a:pt x="704" y="13"/>
                    </a:cubicBezTo>
                    <a:cubicBezTo>
                      <a:pt x="708" y="13"/>
                      <a:pt x="713" y="8"/>
                      <a:pt x="716" y="13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solidFill>
                    <a:prstClr val="black"/>
                  </a:solidFill>
                </a:endParaRPr>
              </a:p>
            </p:txBody>
          </p:sp>
        </p:grpSp>
        <p:grpSp>
          <p:nvGrpSpPr>
            <p:cNvPr id="58" name="chenying0907 57"/>
            <p:cNvGrpSpPr/>
            <p:nvPr/>
          </p:nvGrpSpPr>
          <p:grpSpPr>
            <a:xfrm rot="5400000" flipH="1">
              <a:off x="6080008" y="-476162"/>
              <a:ext cx="52206" cy="7097759"/>
              <a:chOff x="4597501" y="2216030"/>
              <a:chExt cx="45719" cy="3703199"/>
            </a:xfrm>
            <a:solidFill>
              <a:srgbClr val="F26F61"/>
            </a:solidFill>
          </p:grpSpPr>
          <p:sp>
            <p:nvSpPr>
              <p:cNvPr id="59" name="Freeform 548"/>
              <p:cNvSpPr>
                <a:spLocks noEditPoints="1"/>
              </p:cNvSpPr>
              <p:nvPr/>
            </p:nvSpPr>
            <p:spPr bwMode="auto">
              <a:xfrm rot="16200000" flipV="1">
                <a:off x="4438472" y="2375059"/>
                <a:ext cx="363777" cy="45719"/>
              </a:xfrm>
              <a:custGeom>
                <a:gdLst>
                  <a:gd name="T0" fmla="*/ 480 w 748"/>
                  <a:gd name="T1" fmla="*/ 13 h 95"/>
                  <a:gd name="T2" fmla="*/ 427 w 748"/>
                  <a:gd name="T3" fmla="*/ 8 h 95"/>
                  <a:gd name="T4" fmla="*/ 366 w 748"/>
                  <a:gd name="T5" fmla="*/ 13 h 95"/>
                  <a:gd name="T6" fmla="*/ 311 w 748"/>
                  <a:gd name="T7" fmla="*/ 15 h 95"/>
                  <a:gd name="T8" fmla="*/ 289 w 748"/>
                  <a:gd name="T9" fmla="*/ 1 h 95"/>
                  <a:gd name="T10" fmla="*/ 234 w 748"/>
                  <a:gd name="T11" fmla="*/ 11 h 95"/>
                  <a:gd name="T12" fmla="*/ 205 w 748"/>
                  <a:gd name="T13" fmla="*/ 13 h 95"/>
                  <a:gd name="T14" fmla="*/ 152 w 748"/>
                  <a:gd name="T15" fmla="*/ 18 h 95"/>
                  <a:gd name="T16" fmla="*/ 142 w 748"/>
                  <a:gd name="T17" fmla="*/ 18 h 95"/>
                  <a:gd name="T18" fmla="*/ 126 w 748"/>
                  <a:gd name="T19" fmla="*/ 20 h 95"/>
                  <a:gd name="T20" fmla="*/ 107 w 748"/>
                  <a:gd name="T21" fmla="*/ 1 h 95"/>
                  <a:gd name="T22" fmla="*/ 64 w 748"/>
                  <a:gd name="T23" fmla="*/ 20 h 95"/>
                  <a:gd name="T24" fmla="*/ 17 w 748"/>
                  <a:gd name="T25" fmla="*/ 64 h 95"/>
                  <a:gd name="T26" fmla="*/ 71 w 748"/>
                  <a:gd name="T27" fmla="*/ 69 h 95"/>
                  <a:gd name="T28" fmla="*/ 101 w 748"/>
                  <a:gd name="T29" fmla="*/ 51 h 95"/>
                  <a:gd name="T30" fmla="*/ 90 w 748"/>
                  <a:gd name="T31" fmla="*/ 67 h 95"/>
                  <a:gd name="T32" fmla="*/ 112 w 748"/>
                  <a:gd name="T33" fmla="*/ 63 h 95"/>
                  <a:gd name="T34" fmla="*/ 140 w 748"/>
                  <a:gd name="T35" fmla="*/ 69 h 95"/>
                  <a:gd name="T36" fmla="*/ 151 w 748"/>
                  <a:gd name="T37" fmla="*/ 51 h 95"/>
                  <a:gd name="T38" fmla="*/ 167 w 748"/>
                  <a:gd name="T39" fmla="*/ 62 h 95"/>
                  <a:gd name="T40" fmla="*/ 213 w 748"/>
                  <a:gd name="T41" fmla="*/ 61 h 95"/>
                  <a:gd name="T42" fmla="*/ 244 w 748"/>
                  <a:gd name="T43" fmla="*/ 84 h 95"/>
                  <a:gd name="T44" fmla="*/ 306 w 748"/>
                  <a:gd name="T45" fmla="*/ 77 h 95"/>
                  <a:gd name="T46" fmla="*/ 364 w 748"/>
                  <a:gd name="T47" fmla="*/ 85 h 95"/>
                  <a:gd name="T48" fmla="*/ 566 w 748"/>
                  <a:gd name="T49" fmla="*/ 89 h 95"/>
                  <a:gd name="T50" fmla="*/ 675 w 748"/>
                  <a:gd name="T51" fmla="*/ 85 h 95"/>
                  <a:gd name="T52" fmla="*/ 744 w 748"/>
                  <a:gd name="T53" fmla="*/ 58 h 95"/>
                  <a:gd name="T54" fmla="*/ 725 w 748"/>
                  <a:gd name="T55" fmla="*/ 56 h 95"/>
                  <a:gd name="T56" fmla="*/ 733 w 748"/>
                  <a:gd name="T57" fmla="*/ 32 h 95"/>
                  <a:gd name="T58" fmla="*/ 725 w 748"/>
                  <a:gd name="T59" fmla="*/ 7 h 95"/>
                  <a:gd name="T60" fmla="*/ 672 w 748"/>
                  <a:gd name="T61" fmla="*/ 9 h 95"/>
                  <a:gd name="T62" fmla="*/ 642 w 748"/>
                  <a:gd name="T63" fmla="*/ 9 h 95"/>
                  <a:gd name="T64" fmla="*/ 604 w 748"/>
                  <a:gd name="T65" fmla="*/ 6 h 95"/>
                  <a:gd name="T66" fmla="*/ 227 w 748"/>
                  <a:gd name="T67" fmla="*/ 28 h 95"/>
                  <a:gd name="T68" fmla="*/ 201 w 748"/>
                  <a:gd name="T69" fmla="*/ 36 h 95"/>
                  <a:gd name="T70" fmla="*/ 220 w 748"/>
                  <a:gd name="T71" fmla="*/ 21 h 95"/>
                  <a:gd name="T72" fmla="*/ 196 w 748"/>
                  <a:gd name="T73" fmla="*/ 25 h 95"/>
                  <a:gd name="T74" fmla="*/ 184 w 748"/>
                  <a:gd name="T75" fmla="*/ 11 h 95"/>
                  <a:gd name="T76" fmla="*/ 79 w 748"/>
                  <a:gd name="T77" fmla="*/ 39 h 95"/>
                  <a:gd name="T78" fmla="*/ 54 w 748"/>
                  <a:gd name="T79" fmla="*/ 40 h 95"/>
                  <a:gd name="T80" fmla="*/ 71 w 748"/>
                  <a:gd name="T81" fmla="*/ 38 h 95"/>
                  <a:gd name="T82" fmla="*/ 79 w 748"/>
                  <a:gd name="T83" fmla="*/ 44 h 95"/>
                  <a:gd name="T84" fmla="*/ 60 w 748"/>
                  <a:gd name="T85" fmla="*/ 68 h 95"/>
                  <a:gd name="T86" fmla="*/ 95 w 748"/>
                  <a:gd name="T87" fmla="*/ 48 h 95"/>
                  <a:gd name="T88" fmla="*/ 115 w 748"/>
                  <a:gd name="T89" fmla="*/ 39 h 95"/>
                  <a:gd name="T90" fmla="*/ 132 w 748"/>
                  <a:gd name="T91" fmla="*/ 31 h 95"/>
                  <a:gd name="T92" fmla="*/ 168 w 748"/>
                  <a:gd name="T93" fmla="*/ 26 h 95"/>
                  <a:gd name="T94" fmla="*/ 134 w 748"/>
                  <a:gd name="T95" fmla="*/ 63 h 95"/>
                  <a:gd name="T96" fmla="*/ 174 w 748"/>
                  <a:gd name="T97" fmla="*/ 29 h 95"/>
                  <a:gd name="T98" fmla="*/ 159 w 748"/>
                  <a:gd name="T99" fmla="*/ 58 h 95"/>
                  <a:gd name="T100" fmla="*/ 194 w 748"/>
                  <a:gd name="T101" fmla="*/ 38 h 95"/>
                  <a:gd name="T102" fmla="*/ 201 w 748"/>
                  <a:gd name="T103" fmla="*/ 43 h 95"/>
                  <a:gd name="T104" fmla="*/ 183 w 748"/>
                  <a:gd name="T105" fmla="*/ 66 h 95"/>
                  <a:gd name="T106" fmla="*/ 222 w 748"/>
                  <a:gd name="T107" fmla="*/ 63 h 95"/>
                  <a:gd name="T108" fmla="*/ 227 w 748"/>
                  <a:gd name="T109" fmla="*/ 66 h 95"/>
                  <a:gd name="T110" fmla="*/ 241 w 748"/>
                  <a:gd name="T111" fmla="*/ 73 h 95"/>
                  <a:gd name="T112" fmla="*/ 363 w 748"/>
                  <a:gd name="T113" fmla="*/ 12 h 95"/>
                  <a:gd name="T114" fmla="*/ 717 w 748"/>
                  <a:gd name="T115" fmla="*/ 62 h 95"/>
                  <a:gd name="T116" fmla="*/ 721 w 748"/>
                  <a:gd name="T117" fmla="*/ 30 h 9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</a:cxnLst>
                <a:rect l="0" t="0" r="r" b="b"/>
                <a:pathLst>
                  <a:path w="748" h="95">
                    <a:moveTo>
                      <a:pt x="559" y="11"/>
                    </a:moveTo>
                    <a:cubicBezTo>
                      <a:pt x="559" y="7"/>
                      <a:pt x="557" y="9"/>
                      <a:pt x="557" y="5"/>
                    </a:cubicBezTo>
                    <a:cubicBezTo>
                      <a:pt x="546" y="13"/>
                      <a:pt x="543" y="8"/>
                      <a:pt x="534" y="8"/>
                    </a:cubicBezTo>
                    <a:cubicBezTo>
                      <a:pt x="537" y="7"/>
                      <a:pt x="541" y="7"/>
                      <a:pt x="539" y="3"/>
                    </a:cubicBezTo>
                    <a:cubicBezTo>
                      <a:pt x="529" y="8"/>
                      <a:pt x="508" y="10"/>
                      <a:pt x="498" y="11"/>
                    </a:cubicBezTo>
                    <a:cubicBezTo>
                      <a:pt x="499" y="11"/>
                      <a:pt x="499" y="9"/>
                      <a:pt x="498" y="8"/>
                    </a:cubicBezTo>
                    <a:cubicBezTo>
                      <a:pt x="491" y="10"/>
                      <a:pt x="491" y="13"/>
                      <a:pt x="485" y="9"/>
                    </a:cubicBezTo>
                    <a:cubicBezTo>
                      <a:pt x="483" y="14"/>
                      <a:pt x="481" y="8"/>
                      <a:pt x="480" y="13"/>
                    </a:cubicBezTo>
                    <a:cubicBezTo>
                      <a:pt x="478" y="10"/>
                      <a:pt x="476" y="12"/>
                      <a:pt x="476" y="9"/>
                    </a:cubicBezTo>
                    <a:cubicBezTo>
                      <a:pt x="473" y="9"/>
                      <a:pt x="470" y="11"/>
                      <a:pt x="467" y="8"/>
                    </a:cubicBezTo>
                    <a:cubicBezTo>
                      <a:pt x="463" y="10"/>
                      <a:pt x="469" y="13"/>
                      <a:pt x="465" y="15"/>
                    </a:cubicBezTo>
                    <a:cubicBezTo>
                      <a:pt x="464" y="14"/>
                      <a:pt x="463" y="13"/>
                      <a:pt x="462" y="13"/>
                    </a:cubicBezTo>
                    <a:cubicBezTo>
                      <a:pt x="463" y="12"/>
                      <a:pt x="464" y="10"/>
                      <a:pt x="462" y="9"/>
                    </a:cubicBezTo>
                    <a:cubicBezTo>
                      <a:pt x="461" y="10"/>
                      <a:pt x="459" y="11"/>
                      <a:pt x="458" y="12"/>
                    </a:cubicBezTo>
                    <a:cubicBezTo>
                      <a:pt x="445" y="2"/>
                      <a:pt x="432" y="14"/>
                      <a:pt x="426" y="14"/>
                    </a:cubicBezTo>
                    <a:cubicBezTo>
                      <a:pt x="422" y="9"/>
                      <a:pt x="428" y="10"/>
                      <a:pt x="427" y="8"/>
                    </a:cubicBezTo>
                    <a:cubicBezTo>
                      <a:pt x="420" y="9"/>
                      <a:pt x="412" y="6"/>
                      <a:pt x="410" y="14"/>
                    </a:cubicBezTo>
                    <a:cubicBezTo>
                      <a:pt x="405" y="6"/>
                      <a:pt x="404" y="18"/>
                      <a:pt x="401" y="13"/>
                    </a:cubicBezTo>
                    <a:cubicBezTo>
                      <a:pt x="400" y="11"/>
                      <a:pt x="406" y="9"/>
                      <a:pt x="402" y="7"/>
                    </a:cubicBezTo>
                    <a:cubicBezTo>
                      <a:pt x="397" y="8"/>
                      <a:pt x="397" y="14"/>
                      <a:pt x="392" y="11"/>
                    </a:cubicBezTo>
                    <a:cubicBezTo>
                      <a:pt x="393" y="10"/>
                      <a:pt x="394" y="9"/>
                      <a:pt x="392" y="7"/>
                    </a:cubicBezTo>
                    <a:cubicBezTo>
                      <a:pt x="386" y="13"/>
                      <a:pt x="381" y="11"/>
                      <a:pt x="375" y="13"/>
                    </a:cubicBezTo>
                    <a:cubicBezTo>
                      <a:pt x="376" y="13"/>
                      <a:pt x="376" y="7"/>
                      <a:pt x="374" y="9"/>
                    </a:cubicBezTo>
                    <a:cubicBezTo>
                      <a:pt x="375" y="12"/>
                      <a:pt x="368" y="13"/>
                      <a:pt x="366" y="13"/>
                    </a:cubicBezTo>
                    <a:cubicBezTo>
                      <a:pt x="370" y="11"/>
                      <a:pt x="369" y="8"/>
                      <a:pt x="370" y="5"/>
                    </a:cubicBezTo>
                    <a:cubicBezTo>
                      <a:pt x="365" y="4"/>
                      <a:pt x="369" y="8"/>
                      <a:pt x="365" y="10"/>
                    </a:cubicBezTo>
                    <a:cubicBezTo>
                      <a:pt x="361" y="4"/>
                      <a:pt x="353" y="5"/>
                      <a:pt x="350" y="11"/>
                    </a:cubicBezTo>
                    <a:cubicBezTo>
                      <a:pt x="346" y="10"/>
                      <a:pt x="340" y="11"/>
                      <a:pt x="338" y="8"/>
                    </a:cubicBezTo>
                    <a:cubicBezTo>
                      <a:pt x="336" y="8"/>
                      <a:pt x="326" y="14"/>
                      <a:pt x="322" y="8"/>
                    </a:cubicBezTo>
                    <a:cubicBezTo>
                      <a:pt x="318" y="9"/>
                      <a:pt x="321" y="12"/>
                      <a:pt x="319" y="14"/>
                    </a:cubicBezTo>
                    <a:cubicBezTo>
                      <a:pt x="317" y="11"/>
                      <a:pt x="315" y="8"/>
                      <a:pt x="315" y="6"/>
                    </a:cubicBezTo>
                    <a:cubicBezTo>
                      <a:pt x="310" y="8"/>
                      <a:pt x="314" y="12"/>
                      <a:pt x="311" y="15"/>
                    </a:cubicBezTo>
                    <a:cubicBezTo>
                      <a:pt x="309" y="12"/>
                      <a:pt x="301" y="15"/>
                      <a:pt x="302" y="11"/>
                    </a:cubicBezTo>
                    <a:cubicBezTo>
                      <a:pt x="304" y="12"/>
                      <a:pt x="311" y="14"/>
                      <a:pt x="310" y="8"/>
                    </a:cubicBezTo>
                    <a:cubicBezTo>
                      <a:pt x="305" y="11"/>
                      <a:pt x="302" y="7"/>
                      <a:pt x="298" y="7"/>
                    </a:cubicBezTo>
                    <a:cubicBezTo>
                      <a:pt x="298" y="11"/>
                      <a:pt x="299" y="8"/>
                      <a:pt x="302" y="9"/>
                    </a:cubicBezTo>
                    <a:cubicBezTo>
                      <a:pt x="298" y="10"/>
                      <a:pt x="297" y="14"/>
                      <a:pt x="295" y="13"/>
                    </a:cubicBezTo>
                    <a:cubicBezTo>
                      <a:pt x="292" y="11"/>
                      <a:pt x="295" y="6"/>
                      <a:pt x="292" y="8"/>
                    </a:cubicBezTo>
                    <a:cubicBezTo>
                      <a:pt x="294" y="10"/>
                      <a:pt x="287" y="15"/>
                      <a:pt x="286" y="13"/>
                    </a:cubicBezTo>
                    <a:cubicBezTo>
                      <a:pt x="284" y="8"/>
                      <a:pt x="293" y="5"/>
                      <a:pt x="289" y="1"/>
                    </a:cubicBezTo>
                    <a:cubicBezTo>
                      <a:pt x="285" y="11"/>
                      <a:pt x="272" y="11"/>
                      <a:pt x="263" y="11"/>
                    </a:cubicBezTo>
                    <a:cubicBezTo>
                      <a:pt x="263" y="8"/>
                      <a:pt x="264" y="2"/>
                      <a:pt x="260" y="4"/>
                    </a:cubicBezTo>
                    <a:cubicBezTo>
                      <a:pt x="258" y="8"/>
                      <a:pt x="261" y="7"/>
                      <a:pt x="260" y="9"/>
                    </a:cubicBezTo>
                    <a:cubicBezTo>
                      <a:pt x="257" y="10"/>
                      <a:pt x="256" y="12"/>
                      <a:pt x="253" y="6"/>
                    </a:cubicBezTo>
                    <a:cubicBezTo>
                      <a:pt x="251" y="7"/>
                      <a:pt x="252" y="9"/>
                      <a:pt x="250" y="10"/>
                    </a:cubicBezTo>
                    <a:cubicBezTo>
                      <a:pt x="245" y="1"/>
                      <a:pt x="245" y="12"/>
                      <a:pt x="243" y="10"/>
                    </a:cubicBezTo>
                    <a:cubicBezTo>
                      <a:pt x="238" y="7"/>
                      <a:pt x="247" y="6"/>
                      <a:pt x="242" y="3"/>
                    </a:cubicBezTo>
                    <a:cubicBezTo>
                      <a:pt x="237" y="7"/>
                      <a:pt x="240" y="10"/>
                      <a:pt x="234" y="11"/>
                    </a:cubicBezTo>
                    <a:cubicBezTo>
                      <a:pt x="234" y="8"/>
                      <a:pt x="232" y="6"/>
                      <a:pt x="230" y="6"/>
                    </a:cubicBezTo>
                    <a:cubicBezTo>
                      <a:pt x="229" y="8"/>
                      <a:pt x="227" y="11"/>
                      <a:pt x="226" y="5"/>
                    </a:cubicBezTo>
                    <a:cubicBezTo>
                      <a:pt x="220" y="7"/>
                      <a:pt x="230" y="10"/>
                      <a:pt x="224" y="12"/>
                    </a:cubicBezTo>
                    <a:cubicBezTo>
                      <a:pt x="223" y="11"/>
                      <a:pt x="222" y="10"/>
                      <a:pt x="220" y="10"/>
                    </a:cubicBezTo>
                    <a:cubicBezTo>
                      <a:pt x="223" y="8"/>
                      <a:pt x="223" y="6"/>
                      <a:pt x="221" y="4"/>
                    </a:cubicBezTo>
                    <a:cubicBezTo>
                      <a:pt x="214" y="5"/>
                      <a:pt x="221" y="17"/>
                      <a:pt x="213" y="12"/>
                    </a:cubicBezTo>
                    <a:cubicBezTo>
                      <a:pt x="219" y="11"/>
                      <a:pt x="214" y="9"/>
                      <a:pt x="216" y="4"/>
                    </a:cubicBezTo>
                    <a:cubicBezTo>
                      <a:pt x="212" y="5"/>
                      <a:pt x="207" y="9"/>
                      <a:pt x="205" y="13"/>
                    </a:cubicBezTo>
                    <a:cubicBezTo>
                      <a:pt x="202" y="10"/>
                      <a:pt x="204" y="7"/>
                      <a:pt x="201" y="5"/>
                    </a:cubicBezTo>
                    <a:cubicBezTo>
                      <a:pt x="194" y="9"/>
                      <a:pt x="192" y="14"/>
                      <a:pt x="188" y="12"/>
                    </a:cubicBezTo>
                    <a:cubicBezTo>
                      <a:pt x="191" y="10"/>
                      <a:pt x="183" y="7"/>
                      <a:pt x="188" y="6"/>
                    </a:cubicBezTo>
                    <a:cubicBezTo>
                      <a:pt x="189" y="7"/>
                      <a:pt x="188" y="8"/>
                      <a:pt x="190" y="10"/>
                    </a:cubicBezTo>
                    <a:cubicBezTo>
                      <a:pt x="197" y="2"/>
                      <a:pt x="183" y="7"/>
                      <a:pt x="179" y="4"/>
                    </a:cubicBezTo>
                    <a:cubicBezTo>
                      <a:pt x="174" y="7"/>
                      <a:pt x="174" y="12"/>
                      <a:pt x="169" y="8"/>
                    </a:cubicBezTo>
                    <a:cubicBezTo>
                      <a:pt x="169" y="4"/>
                      <a:pt x="176" y="9"/>
                      <a:pt x="175" y="2"/>
                    </a:cubicBezTo>
                    <a:cubicBezTo>
                      <a:pt x="167" y="6"/>
                      <a:pt x="150" y="5"/>
                      <a:pt x="152" y="18"/>
                    </a:cubicBezTo>
                    <a:cubicBezTo>
                      <a:pt x="155" y="14"/>
                      <a:pt x="157" y="17"/>
                      <a:pt x="160" y="17"/>
                    </a:cubicBezTo>
                    <a:cubicBezTo>
                      <a:pt x="165" y="15"/>
                      <a:pt x="162" y="12"/>
                      <a:pt x="166" y="9"/>
                    </a:cubicBezTo>
                    <a:cubicBezTo>
                      <a:pt x="170" y="13"/>
                      <a:pt x="167" y="16"/>
                      <a:pt x="164" y="19"/>
                    </a:cubicBezTo>
                    <a:cubicBezTo>
                      <a:pt x="159" y="19"/>
                      <a:pt x="153" y="20"/>
                      <a:pt x="148" y="23"/>
                    </a:cubicBezTo>
                    <a:cubicBezTo>
                      <a:pt x="147" y="22"/>
                      <a:pt x="147" y="22"/>
                      <a:pt x="146" y="21"/>
                    </a:cubicBezTo>
                    <a:cubicBezTo>
                      <a:pt x="156" y="14"/>
                      <a:pt x="144" y="12"/>
                      <a:pt x="152" y="7"/>
                    </a:cubicBezTo>
                    <a:cubicBezTo>
                      <a:pt x="146" y="7"/>
                      <a:pt x="146" y="11"/>
                      <a:pt x="140" y="13"/>
                    </a:cubicBezTo>
                    <a:cubicBezTo>
                      <a:pt x="138" y="17"/>
                      <a:pt x="144" y="15"/>
                      <a:pt x="142" y="18"/>
                    </a:cubicBezTo>
                    <a:cubicBezTo>
                      <a:pt x="136" y="18"/>
                      <a:pt x="138" y="21"/>
                      <a:pt x="133" y="25"/>
                    </a:cubicBezTo>
                    <a:cubicBezTo>
                      <a:pt x="131" y="19"/>
                      <a:pt x="127" y="30"/>
                      <a:pt x="125" y="26"/>
                    </a:cubicBezTo>
                    <a:cubicBezTo>
                      <a:pt x="123" y="22"/>
                      <a:pt x="130" y="20"/>
                      <a:pt x="129" y="16"/>
                    </a:cubicBezTo>
                    <a:cubicBezTo>
                      <a:pt x="139" y="21"/>
                      <a:pt x="139" y="4"/>
                      <a:pt x="149" y="6"/>
                    </a:cubicBezTo>
                    <a:cubicBezTo>
                      <a:pt x="143" y="3"/>
                      <a:pt x="136" y="7"/>
                      <a:pt x="130" y="5"/>
                    </a:cubicBezTo>
                    <a:cubicBezTo>
                      <a:pt x="129" y="8"/>
                      <a:pt x="127" y="12"/>
                      <a:pt x="127" y="16"/>
                    </a:cubicBezTo>
                    <a:cubicBezTo>
                      <a:pt x="125" y="14"/>
                      <a:pt x="123" y="14"/>
                      <a:pt x="121" y="15"/>
                    </a:cubicBezTo>
                    <a:cubicBezTo>
                      <a:pt x="119" y="19"/>
                      <a:pt x="128" y="17"/>
                      <a:pt x="126" y="20"/>
                    </a:cubicBezTo>
                    <a:cubicBezTo>
                      <a:pt x="115" y="20"/>
                      <a:pt x="116" y="24"/>
                      <a:pt x="111" y="27"/>
                    </a:cubicBezTo>
                    <a:cubicBezTo>
                      <a:pt x="111" y="22"/>
                      <a:pt x="111" y="17"/>
                      <a:pt x="114" y="13"/>
                    </a:cubicBezTo>
                    <a:cubicBezTo>
                      <a:pt x="118" y="16"/>
                      <a:pt x="116" y="18"/>
                      <a:pt x="119" y="21"/>
                    </a:cubicBezTo>
                    <a:cubicBezTo>
                      <a:pt x="120" y="15"/>
                      <a:pt x="122" y="9"/>
                      <a:pt x="126" y="4"/>
                    </a:cubicBezTo>
                    <a:cubicBezTo>
                      <a:pt x="124" y="1"/>
                      <a:pt x="109" y="1"/>
                      <a:pt x="114" y="8"/>
                    </a:cubicBezTo>
                    <a:cubicBezTo>
                      <a:pt x="114" y="10"/>
                      <a:pt x="109" y="12"/>
                      <a:pt x="106" y="12"/>
                    </a:cubicBezTo>
                    <a:cubicBezTo>
                      <a:pt x="103" y="10"/>
                      <a:pt x="112" y="9"/>
                      <a:pt x="109" y="6"/>
                    </a:cubicBezTo>
                    <a:cubicBezTo>
                      <a:pt x="104" y="8"/>
                      <a:pt x="106" y="3"/>
                      <a:pt x="107" y="1"/>
                    </a:cubicBezTo>
                    <a:cubicBezTo>
                      <a:pt x="103" y="6"/>
                      <a:pt x="93" y="13"/>
                      <a:pt x="86" y="16"/>
                    </a:cubicBezTo>
                    <a:cubicBezTo>
                      <a:pt x="87" y="14"/>
                      <a:pt x="85" y="13"/>
                      <a:pt x="86" y="12"/>
                    </a:cubicBezTo>
                    <a:cubicBezTo>
                      <a:pt x="90" y="7"/>
                      <a:pt x="103" y="8"/>
                      <a:pt x="99" y="0"/>
                    </a:cubicBezTo>
                    <a:cubicBezTo>
                      <a:pt x="94" y="2"/>
                      <a:pt x="96" y="5"/>
                      <a:pt x="92" y="7"/>
                    </a:cubicBezTo>
                    <a:cubicBezTo>
                      <a:pt x="86" y="7"/>
                      <a:pt x="91" y="4"/>
                      <a:pt x="89" y="1"/>
                    </a:cubicBezTo>
                    <a:cubicBezTo>
                      <a:pt x="80" y="5"/>
                      <a:pt x="88" y="11"/>
                      <a:pt x="82" y="15"/>
                    </a:cubicBezTo>
                    <a:cubicBezTo>
                      <a:pt x="78" y="10"/>
                      <a:pt x="73" y="16"/>
                      <a:pt x="70" y="10"/>
                    </a:cubicBezTo>
                    <a:cubicBezTo>
                      <a:pt x="68" y="13"/>
                      <a:pt x="69" y="17"/>
                      <a:pt x="64" y="20"/>
                    </a:cubicBezTo>
                    <a:cubicBezTo>
                      <a:pt x="57" y="12"/>
                      <a:pt x="58" y="16"/>
                      <a:pt x="51" y="12"/>
                    </a:cubicBezTo>
                    <a:cubicBezTo>
                      <a:pt x="52" y="17"/>
                      <a:pt x="49" y="18"/>
                      <a:pt x="44" y="21"/>
                    </a:cubicBezTo>
                    <a:cubicBezTo>
                      <a:pt x="50" y="29"/>
                      <a:pt x="44" y="36"/>
                      <a:pt x="35" y="43"/>
                    </a:cubicBezTo>
                    <a:cubicBezTo>
                      <a:pt x="29" y="38"/>
                      <a:pt x="22" y="43"/>
                      <a:pt x="18" y="49"/>
                    </a:cubicBezTo>
                    <a:cubicBezTo>
                      <a:pt x="13" y="48"/>
                      <a:pt x="18" y="44"/>
                      <a:pt x="12" y="42"/>
                    </a:cubicBezTo>
                    <a:cubicBezTo>
                      <a:pt x="11" y="46"/>
                      <a:pt x="16" y="67"/>
                      <a:pt x="8" y="58"/>
                    </a:cubicBezTo>
                    <a:cubicBezTo>
                      <a:pt x="7" y="60"/>
                      <a:pt x="0" y="62"/>
                      <a:pt x="5" y="64"/>
                    </a:cubicBezTo>
                    <a:cubicBezTo>
                      <a:pt x="9" y="64"/>
                      <a:pt x="13" y="63"/>
                      <a:pt x="17" y="64"/>
                    </a:cubicBezTo>
                    <a:cubicBezTo>
                      <a:pt x="18" y="60"/>
                      <a:pt x="17" y="56"/>
                      <a:pt x="20" y="52"/>
                    </a:cubicBezTo>
                    <a:cubicBezTo>
                      <a:pt x="22" y="53"/>
                      <a:pt x="24" y="53"/>
                      <a:pt x="25" y="56"/>
                    </a:cubicBezTo>
                    <a:cubicBezTo>
                      <a:pt x="27" y="51"/>
                      <a:pt x="30" y="52"/>
                      <a:pt x="34" y="51"/>
                    </a:cubicBezTo>
                    <a:cubicBezTo>
                      <a:pt x="32" y="48"/>
                      <a:pt x="30" y="49"/>
                      <a:pt x="29" y="47"/>
                    </a:cubicBezTo>
                    <a:cubicBezTo>
                      <a:pt x="35" y="41"/>
                      <a:pt x="36" y="47"/>
                      <a:pt x="40" y="40"/>
                    </a:cubicBezTo>
                    <a:cubicBezTo>
                      <a:pt x="43" y="44"/>
                      <a:pt x="49" y="46"/>
                      <a:pt x="56" y="46"/>
                    </a:cubicBezTo>
                    <a:cubicBezTo>
                      <a:pt x="46" y="53"/>
                      <a:pt x="60" y="57"/>
                      <a:pt x="51" y="64"/>
                    </a:cubicBezTo>
                    <a:cubicBezTo>
                      <a:pt x="57" y="73"/>
                      <a:pt x="65" y="66"/>
                      <a:pt x="71" y="69"/>
                    </a:cubicBezTo>
                    <a:cubicBezTo>
                      <a:pt x="69" y="66"/>
                      <a:pt x="67" y="67"/>
                      <a:pt x="65" y="63"/>
                    </a:cubicBezTo>
                    <a:cubicBezTo>
                      <a:pt x="66" y="61"/>
                      <a:pt x="66" y="59"/>
                      <a:pt x="68" y="58"/>
                    </a:cubicBezTo>
                    <a:cubicBezTo>
                      <a:pt x="70" y="60"/>
                      <a:pt x="69" y="62"/>
                      <a:pt x="71" y="63"/>
                    </a:cubicBezTo>
                    <a:cubicBezTo>
                      <a:pt x="72" y="64"/>
                      <a:pt x="78" y="62"/>
                      <a:pt x="76" y="59"/>
                    </a:cubicBezTo>
                    <a:cubicBezTo>
                      <a:pt x="75" y="59"/>
                      <a:pt x="81" y="47"/>
                      <a:pt x="86" y="46"/>
                    </a:cubicBezTo>
                    <a:cubicBezTo>
                      <a:pt x="84" y="48"/>
                      <a:pt x="83" y="50"/>
                      <a:pt x="83" y="52"/>
                    </a:cubicBezTo>
                    <a:cubicBezTo>
                      <a:pt x="86" y="51"/>
                      <a:pt x="92" y="50"/>
                      <a:pt x="91" y="55"/>
                    </a:cubicBezTo>
                    <a:cubicBezTo>
                      <a:pt x="94" y="52"/>
                      <a:pt x="98" y="50"/>
                      <a:pt x="101" y="51"/>
                    </a:cubicBezTo>
                    <a:cubicBezTo>
                      <a:pt x="101" y="52"/>
                      <a:pt x="102" y="53"/>
                      <a:pt x="101" y="54"/>
                    </a:cubicBezTo>
                    <a:cubicBezTo>
                      <a:pt x="96" y="55"/>
                      <a:pt x="91" y="54"/>
                      <a:pt x="85" y="59"/>
                    </a:cubicBezTo>
                    <a:cubicBezTo>
                      <a:pt x="85" y="58"/>
                      <a:pt x="85" y="53"/>
                      <a:pt x="82" y="55"/>
                    </a:cubicBezTo>
                    <a:cubicBezTo>
                      <a:pt x="85" y="62"/>
                      <a:pt x="73" y="61"/>
                      <a:pt x="75" y="69"/>
                    </a:cubicBezTo>
                    <a:cubicBezTo>
                      <a:pt x="79" y="65"/>
                      <a:pt x="82" y="74"/>
                      <a:pt x="86" y="69"/>
                    </a:cubicBezTo>
                    <a:cubicBezTo>
                      <a:pt x="90" y="67"/>
                      <a:pt x="84" y="64"/>
                      <a:pt x="86" y="62"/>
                    </a:cubicBezTo>
                    <a:cubicBezTo>
                      <a:pt x="88" y="61"/>
                      <a:pt x="89" y="60"/>
                      <a:pt x="90" y="61"/>
                    </a:cubicBezTo>
                    <a:cubicBezTo>
                      <a:pt x="93" y="63"/>
                      <a:pt x="88" y="65"/>
                      <a:pt x="90" y="67"/>
                    </a:cubicBezTo>
                    <a:cubicBezTo>
                      <a:pt x="92" y="66"/>
                      <a:pt x="93" y="70"/>
                      <a:pt x="96" y="65"/>
                    </a:cubicBezTo>
                    <a:cubicBezTo>
                      <a:pt x="94" y="64"/>
                      <a:pt x="93" y="62"/>
                      <a:pt x="91" y="60"/>
                    </a:cubicBezTo>
                    <a:cubicBezTo>
                      <a:pt x="93" y="59"/>
                      <a:pt x="93" y="57"/>
                      <a:pt x="94" y="56"/>
                    </a:cubicBezTo>
                    <a:cubicBezTo>
                      <a:pt x="96" y="62"/>
                      <a:pt x="99" y="56"/>
                      <a:pt x="101" y="60"/>
                    </a:cubicBezTo>
                    <a:cubicBezTo>
                      <a:pt x="98" y="64"/>
                      <a:pt x="97" y="57"/>
                      <a:pt x="94" y="61"/>
                    </a:cubicBezTo>
                    <a:cubicBezTo>
                      <a:pt x="100" y="64"/>
                      <a:pt x="97" y="67"/>
                      <a:pt x="98" y="71"/>
                    </a:cubicBezTo>
                    <a:cubicBezTo>
                      <a:pt x="105" y="68"/>
                      <a:pt x="100" y="63"/>
                      <a:pt x="104" y="59"/>
                    </a:cubicBezTo>
                    <a:cubicBezTo>
                      <a:pt x="107" y="57"/>
                      <a:pt x="109" y="64"/>
                      <a:pt x="112" y="63"/>
                    </a:cubicBezTo>
                    <a:cubicBezTo>
                      <a:pt x="114" y="59"/>
                      <a:pt x="118" y="57"/>
                      <a:pt x="112" y="54"/>
                    </a:cubicBezTo>
                    <a:cubicBezTo>
                      <a:pt x="115" y="51"/>
                      <a:pt x="120" y="47"/>
                      <a:pt x="124" y="49"/>
                    </a:cubicBezTo>
                    <a:cubicBezTo>
                      <a:pt x="117" y="54"/>
                      <a:pt x="118" y="60"/>
                      <a:pt x="114" y="66"/>
                    </a:cubicBezTo>
                    <a:cubicBezTo>
                      <a:pt x="111" y="60"/>
                      <a:pt x="96" y="73"/>
                      <a:pt x="104" y="74"/>
                    </a:cubicBezTo>
                    <a:cubicBezTo>
                      <a:pt x="103" y="70"/>
                      <a:pt x="109" y="75"/>
                      <a:pt x="112" y="69"/>
                    </a:cubicBezTo>
                    <a:cubicBezTo>
                      <a:pt x="115" y="75"/>
                      <a:pt x="123" y="71"/>
                      <a:pt x="131" y="76"/>
                    </a:cubicBezTo>
                    <a:cubicBezTo>
                      <a:pt x="136" y="74"/>
                      <a:pt x="133" y="71"/>
                      <a:pt x="134" y="68"/>
                    </a:cubicBezTo>
                    <a:cubicBezTo>
                      <a:pt x="136" y="69"/>
                      <a:pt x="138" y="65"/>
                      <a:pt x="140" y="69"/>
                    </a:cubicBezTo>
                    <a:cubicBezTo>
                      <a:pt x="143" y="65"/>
                      <a:pt x="143" y="65"/>
                      <a:pt x="147" y="64"/>
                    </a:cubicBezTo>
                    <a:cubicBezTo>
                      <a:pt x="145" y="58"/>
                      <a:pt x="142" y="67"/>
                      <a:pt x="140" y="64"/>
                    </a:cubicBezTo>
                    <a:cubicBezTo>
                      <a:pt x="137" y="61"/>
                      <a:pt x="137" y="59"/>
                      <a:pt x="138" y="57"/>
                    </a:cubicBezTo>
                    <a:cubicBezTo>
                      <a:pt x="142" y="56"/>
                      <a:pt x="145" y="61"/>
                      <a:pt x="150" y="56"/>
                    </a:cubicBezTo>
                    <a:cubicBezTo>
                      <a:pt x="146" y="52"/>
                      <a:pt x="148" y="49"/>
                      <a:pt x="151" y="46"/>
                    </a:cubicBezTo>
                    <a:cubicBezTo>
                      <a:pt x="154" y="49"/>
                      <a:pt x="157" y="43"/>
                      <a:pt x="160" y="44"/>
                    </a:cubicBezTo>
                    <a:cubicBezTo>
                      <a:pt x="161" y="45"/>
                      <a:pt x="160" y="47"/>
                      <a:pt x="160" y="48"/>
                    </a:cubicBezTo>
                    <a:cubicBezTo>
                      <a:pt x="157" y="52"/>
                      <a:pt x="154" y="50"/>
                      <a:pt x="151" y="51"/>
                    </a:cubicBezTo>
                    <a:cubicBezTo>
                      <a:pt x="154" y="59"/>
                      <a:pt x="144" y="65"/>
                      <a:pt x="147" y="73"/>
                    </a:cubicBezTo>
                    <a:cubicBezTo>
                      <a:pt x="143" y="73"/>
                      <a:pt x="140" y="68"/>
                      <a:pt x="136" y="72"/>
                    </a:cubicBezTo>
                    <a:cubicBezTo>
                      <a:pt x="140" y="79"/>
                      <a:pt x="149" y="71"/>
                      <a:pt x="150" y="77"/>
                    </a:cubicBezTo>
                    <a:cubicBezTo>
                      <a:pt x="157" y="75"/>
                      <a:pt x="157" y="70"/>
                      <a:pt x="162" y="64"/>
                    </a:cubicBezTo>
                    <a:cubicBezTo>
                      <a:pt x="163" y="66"/>
                      <a:pt x="165" y="65"/>
                      <a:pt x="166" y="67"/>
                    </a:cubicBezTo>
                    <a:cubicBezTo>
                      <a:pt x="165" y="71"/>
                      <a:pt x="161" y="69"/>
                      <a:pt x="161" y="72"/>
                    </a:cubicBezTo>
                    <a:cubicBezTo>
                      <a:pt x="163" y="76"/>
                      <a:pt x="166" y="72"/>
                      <a:pt x="169" y="75"/>
                    </a:cubicBezTo>
                    <a:cubicBezTo>
                      <a:pt x="175" y="71"/>
                      <a:pt x="166" y="64"/>
                      <a:pt x="167" y="62"/>
                    </a:cubicBezTo>
                    <a:cubicBezTo>
                      <a:pt x="169" y="61"/>
                      <a:pt x="170" y="62"/>
                      <a:pt x="171" y="63"/>
                    </a:cubicBezTo>
                    <a:cubicBezTo>
                      <a:pt x="173" y="68"/>
                      <a:pt x="172" y="72"/>
                      <a:pt x="177" y="76"/>
                    </a:cubicBezTo>
                    <a:cubicBezTo>
                      <a:pt x="180" y="76"/>
                      <a:pt x="182" y="72"/>
                      <a:pt x="184" y="78"/>
                    </a:cubicBezTo>
                    <a:cubicBezTo>
                      <a:pt x="187" y="73"/>
                      <a:pt x="190" y="78"/>
                      <a:pt x="189" y="81"/>
                    </a:cubicBezTo>
                    <a:cubicBezTo>
                      <a:pt x="195" y="71"/>
                      <a:pt x="202" y="78"/>
                      <a:pt x="204" y="70"/>
                    </a:cubicBezTo>
                    <a:cubicBezTo>
                      <a:pt x="202" y="67"/>
                      <a:pt x="200" y="69"/>
                      <a:pt x="198" y="65"/>
                    </a:cubicBezTo>
                    <a:cubicBezTo>
                      <a:pt x="204" y="64"/>
                      <a:pt x="201" y="62"/>
                      <a:pt x="204" y="58"/>
                    </a:cubicBezTo>
                    <a:cubicBezTo>
                      <a:pt x="204" y="64"/>
                      <a:pt x="210" y="59"/>
                      <a:pt x="213" y="61"/>
                    </a:cubicBezTo>
                    <a:cubicBezTo>
                      <a:pt x="213" y="64"/>
                      <a:pt x="208" y="64"/>
                      <a:pt x="205" y="64"/>
                    </a:cubicBezTo>
                    <a:cubicBezTo>
                      <a:pt x="207" y="69"/>
                      <a:pt x="203" y="73"/>
                      <a:pt x="203" y="78"/>
                    </a:cubicBezTo>
                    <a:cubicBezTo>
                      <a:pt x="209" y="73"/>
                      <a:pt x="209" y="80"/>
                      <a:pt x="215" y="79"/>
                    </a:cubicBezTo>
                    <a:cubicBezTo>
                      <a:pt x="216" y="75"/>
                      <a:pt x="211" y="77"/>
                      <a:pt x="213" y="75"/>
                    </a:cubicBezTo>
                    <a:cubicBezTo>
                      <a:pt x="216" y="77"/>
                      <a:pt x="219" y="75"/>
                      <a:pt x="221" y="76"/>
                    </a:cubicBezTo>
                    <a:cubicBezTo>
                      <a:pt x="223" y="77"/>
                      <a:pt x="220" y="78"/>
                      <a:pt x="221" y="80"/>
                    </a:cubicBezTo>
                    <a:cubicBezTo>
                      <a:pt x="225" y="82"/>
                      <a:pt x="228" y="76"/>
                      <a:pt x="229" y="77"/>
                    </a:cubicBezTo>
                    <a:cubicBezTo>
                      <a:pt x="229" y="82"/>
                      <a:pt x="244" y="78"/>
                      <a:pt x="244" y="84"/>
                    </a:cubicBezTo>
                    <a:cubicBezTo>
                      <a:pt x="249" y="80"/>
                      <a:pt x="255" y="79"/>
                      <a:pt x="259" y="82"/>
                    </a:cubicBezTo>
                    <a:cubicBezTo>
                      <a:pt x="263" y="79"/>
                      <a:pt x="269" y="76"/>
                      <a:pt x="268" y="72"/>
                    </a:cubicBezTo>
                    <a:cubicBezTo>
                      <a:pt x="268" y="73"/>
                      <a:pt x="269" y="73"/>
                      <a:pt x="270" y="73"/>
                    </a:cubicBezTo>
                    <a:cubicBezTo>
                      <a:pt x="266" y="77"/>
                      <a:pt x="272" y="82"/>
                      <a:pt x="274" y="83"/>
                    </a:cubicBezTo>
                    <a:cubicBezTo>
                      <a:pt x="274" y="79"/>
                      <a:pt x="284" y="87"/>
                      <a:pt x="284" y="79"/>
                    </a:cubicBezTo>
                    <a:cubicBezTo>
                      <a:pt x="289" y="84"/>
                      <a:pt x="296" y="83"/>
                      <a:pt x="302" y="82"/>
                    </a:cubicBezTo>
                    <a:cubicBezTo>
                      <a:pt x="300" y="78"/>
                      <a:pt x="296" y="79"/>
                      <a:pt x="299" y="75"/>
                    </a:cubicBezTo>
                    <a:cubicBezTo>
                      <a:pt x="298" y="81"/>
                      <a:pt x="304" y="77"/>
                      <a:pt x="306" y="77"/>
                    </a:cubicBezTo>
                    <a:cubicBezTo>
                      <a:pt x="303" y="84"/>
                      <a:pt x="321" y="74"/>
                      <a:pt x="318" y="84"/>
                    </a:cubicBezTo>
                    <a:cubicBezTo>
                      <a:pt x="314" y="77"/>
                      <a:pt x="310" y="84"/>
                      <a:pt x="305" y="83"/>
                    </a:cubicBezTo>
                    <a:cubicBezTo>
                      <a:pt x="305" y="84"/>
                      <a:pt x="306" y="84"/>
                      <a:pt x="305" y="85"/>
                    </a:cubicBezTo>
                    <a:cubicBezTo>
                      <a:pt x="305" y="86"/>
                      <a:pt x="305" y="87"/>
                      <a:pt x="305" y="88"/>
                    </a:cubicBezTo>
                    <a:cubicBezTo>
                      <a:pt x="312" y="84"/>
                      <a:pt x="317" y="85"/>
                      <a:pt x="327" y="86"/>
                    </a:cubicBezTo>
                    <a:cubicBezTo>
                      <a:pt x="337" y="86"/>
                      <a:pt x="354" y="90"/>
                      <a:pt x="362" y="87"/>
                    </a:cubicBezTo>
                    <a:cubicBezTo>
                      <a:pt x="364" y="86"/>
                      <a:pt x="364" y="86"/>
                      <a:pt x="364" y="85"/>
                    </a:cubicBezTo>
                    <a:cubicBezTo>
                      <a:pt x="363" y="84"/>
                      <a:pt x="364" y="84"/>
                      <a:pt x="364" y="85"/>
                    </a:cubicBezTo>
                    <a:cubicBezTo>
                      <a:pt x="364" y="85"/>
                      <a:pt x="365" y="86"/>
                      <a:pt x="365" y="86"/>
                    </a:cubicBezTo>
                    <a:cubicBezTo>
                      <a:pt x="372" y="93"/>
                      <a:pt x="389" y="81"/>
                      <a:pt x="387" y="91"/>
                    </a:cubicBezTo>
                    <a:cubicBezTo>
                      <a:pt x="387" y="87"/>
                      <a:pt x="400" y="85"/>
                      <a:pt x="399" y="90"/>
                    </a:cubicBezTo>
                    <a:cubicBezTo>
                      <a:pt x="413" y="85"/>
                      <a:pt x="426" y="87"/>
                      <a:pt x="439" y="90"/>
                    </a:cubicBezTo>
                    <a:cubicBezTo>
                      <a:pt x="448" y="88"/>
                      <a:pt x="461" y="85"/>
                      <a:pt x="465" y="91"/>
                    </a:cubicBezTo>
                    <a:cubicBezTo>
                      <a:pt x="464" y="90"/>
                      <a:pt x="465" y="89"/>
                      <a:pt x="466" y="87"/>
                    </a:cubicBezTo>
                    <a:cubicBezTo>
                      <a:pt x="481" y="89"/>
                      <a:pt x="505" y="89"/>
                      <a:pt x="524" y="92"/>
                    </a:cubicBezTo>
                    <a:cubicBezTo>
                      <a:pt x="539" y="86"/>
                      <a:pt x="551" y="95"/>
                      <a:pt x="566" y="89"/>
                    </a:cubicBezTo>
                    <a:cubicBezTo>
                      <a:pt x="569" y="91"/>
                      <a:pt x="572" y="89"/>
                      <a:pt x="575" y="93"/>
                    </a:cubicBezTo>
                    <a:cubicBezTo>
                      <a:pt x="588" y="85"/>
                      <a:pt x="600" y="94"/>
                      <a:pt x="614" y="87"/>
                    </a:cubicBezTo>
                    <a:cubicBezTo>
                      <a:pt x="615" y="88"/>
                      <a:pt x="616" y="90"/>
                      <a:pt x="616" y="91"/>
                    </a:cubicBezTo>
                    <a:cubicBezTo>
                      <a:pt x="625" y="89"/>
                      <a:pt x="634" y="85"/>
                      <a:pt x="641" y="86"/>
                    </a:cubicBezTo>
                    <a:cubicBezTo>
                      <a:pt x="643" y="86"/>
                      <a:pt x="646" y="89"/>
                      <a:pt x="648" y="89"/>
                    </a:cubicBezTo>
                    <a:cubicBezTo>
                      <a:pt x="652" y="89"/>
                      <a:pt x="655" y="84"/>
                      <a:pt x="659" y="85"/>
                    </a:cubicBezTo>
                    <a:cubicBezTo>
                      <a:pt x="661" y="85"/>
                      <a:pt x="662" y="88"/>
                      <a:pt x="665" y="87"/>
                    </a:cubicBezTo>
                    <a:cubicBezTo>
                      <a:pt x="669" y="87"/>
                      <a:pt x="669" y="86"/>
                      <a:pt x="675" y="85"/>
                    </a:cubicBezTo>
                    <a:cubicBezTo>
                      <a:pt x="687" y="81"/>
                      <a:pt x="703" y="89"/>
                      <a:pt x="708" y="79"/>
                    </a:cubicBezTo>
                    <a:cubicBezTo>
                      <a:pt x="708" y="81"/>
                      <a:pt x="709" y="82"/>
                      <a:pt x="712" y="83"/>
                    </a:cubicBezTo>
                    <a:cubicBezTo>
                      <a:pt x="715" y="79"/>
                      <a:pt x="717" y="79"/>
                      <a:pt x="721" y="74"/>
                    </a:cubicBezTo>
                    <a:cubicBezTo>
                      <a:pt x="722" y="77"/>
                      <a:pt x="720" y="79"/>
                      <a:pt x="721" y="81"/>
                    </a:cubicBezTo>
                    <a:cubicBezTo>
                      <a:pt x="728" y="77"/>
                      <a:pt x="735" y="72"/>
                      <a:pt x="736" y="64"/>
                    </a:cubicBezTo>
                    <a:cubicBezTo>
                      <a:pt x="742" y="66"/>
                      <a:pt x="744" y="59"/>
                      <a:pt x="748" y="58"/>
                    </a:cubicBezTo>
                    <a:cubicBezTo>
                      <a:pt x="745" y="56"/>
                      <a:pt x="748" y="50"/>
                      <a:pt x="743" y="51"/>
                    </a:cubicBezTo>
                    <a:cubicBezTo>
                      <a:pt x="742" y="55"/>
                      <a:pt x="745" y="56"/>
                      <a:pt x="744" y="58"/>
                    </a:cubicBezTo>
                    <a:cubicBezTo>
                      <a:pt x="740" y="59"/>
                      <a:pt x="732" y="63"/>
                      <a:pt x="732" y="56"/>
                    </a:cubicBezTo>
                    <a:cubicBezTo>
                      <a:pt x="731" y="61"/>
                      <a:pt x="726" y="59"/>
                      <a:pt x="726" y="62"/>
                    </a:cubicBezTo>
                    <a:cubicBezTo>
                      <a:pt x="733" y="58"/>
                      <a:pt x="727" y="71"/>
                      <a:pt x="730" y="69"/>
                    </a:cubicBezTo>
                    <a:cubicBezTo>
                      <a:pt x="732" y="68"/>
                      <a:pt x="729" y="62"/>
                      <a:pt x="732" y="65"/>
                    </a:cubicBezTo>
                    <a:cubicBezTo>
                      <a:pt x="733" y="68"/>
                      <a:pt x="731" y="70"/>
                      <a:pt x="728" y="72"/>
                    </a:cubicBezTo>
                    <a:cubicBezTo>
                      <a:pt x="727" y="66"/>
                      <a:pt x="723" y="75"/>
                      <a:pt x="721" y="72"/>
                    </a:cubicBezTo>
                    <a:cubicBezTo>
                      <a:pt x="721" y="71"/>
                      <a:pt x="720" y="70"/>
                      <a:pt x="719" y="70"/>
                    </a:cubicBezTo>
                    <a:cubicBezTo>
                      <a:pt x="726" y="65"/>
                      <a:pt x="720" y="62"/>
                      <a:pt x="725" y="56"/>
                    </a:cubicBezTo>
                    <a:cubicBezTo>
                      <a:pt x="732" y="58"/>
                      <a:pt x="730" y="47"/>
                      <a:pt x="736" y="53"/>
                    </a:cubicBezTo>
                    <a:cubicBezTo>
                      <a:pt x="737" y="50"/>
                      <a:pt x="746" y="41"/>
                      <a:pt x="739" y="40"/>
                    </a:cubicBezTo>
                    <a:cubicBezTo>
                      <a:pt x="741" y="41"/>
                      <a:pt x="734" y="48"/>
                      <a:pt x="733" y="43"/>
                    </a:cubicBezTo>
                    <a:cubicBezTo>
                      <a:pt x="729" y="46"/>
                      <a:pt x="726" y="58"/>
                      <a:pt x="720" y="51"/>
                    </a:cubicBezTo>
                    <a:cubicBezTo>
                      <a:pt x="722" y="47"/>
                      <a:pt x="723" y="47"/>
                      <a:pt x="727" y="47"/>
                    </a:cubicBezTo>
                    <a:cubicBezTo>
                      <a:pt x="723" y="44"/>
                      <a:pt x="729" y="42"/>
                      <a:pt x="728" y="39"/>
                    </a:cubicBezTo>
                    <a:cubicBezTo>
                      <a:pt x="724" y="39"/>
                      <a:pt x="725" y="30"/>
                      <a:pt x="730" y="27"/>
                    </a:cubicBezTo>
                    <a:cubicBezTo>
                      <a:pt x="731" y="29"/>
                      <a:pt x="732" y="30"/>
                      <a:pt x="733" y="32"/>
                    </a:cubicBezTo>
                    <a:cubicBezTo>
                      <a:pt x="734" y="31"/>
                      <a:pt x="735" y="31"/>
                      <a:pt x="736" y="30"/>
                    </a:cubicBezTo>
                    <a:cubicBezTo>
                      <a:pt x="737" y="29"/>
                      <a:pt x="736" y="27"/>
                      <a:pt x="736" y="26"/>
                    </a:cubicBezTo>
                    <a:cubicBezTo>
                      <a:pt x="735" y="27"/>
                      <a:pt x="733" y="28"/>
                      <a:pt x="732" y="26"/>
                    </a:cubicBezTo>
                    <a:cubicBezTo>
                      <a:pt x="734" y="22"/>
                      <a:pt x="738" y="21"/>
                      <a:pt x="736" y="17"/>
                    </a:cubicBezTo>
                    <a:cubicBezTo>
                      <a:pt x="733" y="19"/>
                      <a:pt x="734" y="21"/>
                      <a:pt x="730" y="23"/>
                    </a:cubicBezTo>
                    <a:cubicBezTo>
                      <a:pt x="724" y="22"/>
                      <a:pt x="725" y="19"/>
                      <a:pt x="724" y="13"/>
                    </a:cubicBezTo>
                    <a:cubicBezTo>
                      <a:pt x="728" y="14"/>
                      <a:pt x="731" y="16"/>
                      <a:pt x="735" y="14"/>
                    </a:cubicBezTo>
                    <a:cubicBezTo>
                      <a:pt x="732" y="10"/>
                      <a:pt x="725" y="13"/>
                      <a:pt x="725" y="7"/>
                    </a:cubicBezTo>
                    <a:cubicBezTo>
                      <a:pt x="723" y="9"/>
                      <a:pt x="723" y="10"/>
                      <a:pt x="723" y="11"/>
                    </a:cubicBezTo>
                    <a:cubicBezTo>
                      <a:pt x="715" y="0"/>
                      <a:pt x="704" y="15"/>
                      <a:pt x="697" y="8"/>
                    </a:cubicBezTo>
                    <a:cubicBezTo>
                      <a:pt x="692" y="9"/>
                      <a:pt x="697" y="17"/>
                      <a:pt x="693" y="15"/>
                    </a:cubicBezTo>
                    <a:cubicBezTo>
                      <a:pt x="696" y="11"/>
                      <a:pt x="689" y="17"/>
                      <a:pt x="689" y="12"/>
                    </a:cubicBezTo>
                    <a:cubicBezTo>
                      <a:pt x="692" y="10"/>
                      <a:pt x="695" y="8"/>
                      <a:pt x="693" y="6"/>
                    </a:cubicBezTo>
                    <a:cubicBezTo>
                      <a:pt x="687" y="9"/>
                      <a:pt x="689" y="7"/>
                      <a:pt x="689" y="10"/>
                    </a:cubicBezTo>
                    <a:cubicBezTo>
                      <a:pt x="684" y="9"/>
                      <a:pt x="676" y="11"/>
                      <a:pt x="674" y="13"/>
                    </a:cubicBezTo>
                    <a:cubicBezTo>
                      <a:pt x="672" y="12"/>
                      <a:pt x="672" y="10"/>
                      <a:pt x="672" y="9"/>
                    </a:cubicBezTo>
                    <a:cubicBezTo>
                      <a:pt x="668" y="10"/>
                      <a:pt x="664" y="10"/>
                      <a:pt x="660" y="10"/>
                    </a:cubicBezTo>
                    <a:cubicBezTo>
                      <a:pt x="661" y="11"/>
                      <a:pt x="658" y="13"/>
                      <a:pt x="658" y="15"/>
                    </a:cubicBezTo>
                    <a:cubicBezTo>
                      <a:pt x="658" y="8"/>
                      <a:pt x="656" y="16"/>
                      <a:pt x="654" y="14"/>
                    </a:cubicBezTo>
                    <a:cubicBezTo>
                      <a:pt x="654" y="13"/>
                      <a:pt x="653" y="13"/>
                      <a:pt x="652" y="12"/>
                    </a:cubicBezTo>
                    <a:cubicBezTo>
                      <a:pt x="654" y="11"/>
                      <a:pt x="655" y="12"/>
                      <a:pt x="657" y="10"/>
                    </a:cubicBezTo>
                    <a:cubicBezTo>
                      <a:pt x="653" y="8"/>
                      <a:pt x="643" y="5"/>
                      <a:pt x="644" y="13"/>
                    </a:cubicBezTo>
                    <a:cubicBezTo>
                      <a:pt x="645" y="12"/>
                      <a:pt x="648" y="11"/>
                      <a:pt x="646" y="13"/>
                    </a:cubicBezTo>
                    <a:cubicBezTo>
                      <a:pt x="642" y="15"/>
                      <a:pt x="644" y="12"/>
                      <a:pt x="642" y="9"/>
                    </a:cubicBezTo>
                    <a:cubicBezTo>
                      <a:pt x="638" y="11"/>
                      <a:pt x="631" y="8"/>
                      <a:pt x="630" y="13"/>
                    </a:cubicBezTo>
                    <a:cubicBezTo>
                      <a:pt x="626" y="9"/>
                      <a:pt x="618" y="13"/>
                      <a:pt x="622" y="8"/>
                    </a:cubicBezTo>
                    <a:cubicBezTo>
                      <a:pt x="621" y="9"/>
                      <a:pt x="620" y="8"/>
                      <a:pt x="620" y="7"/>
                    </a:cubicBezTo>
                    <a:cubicBezTo>
                      <a:pt x="617" y="8"/>
                      <a:pt x="619" y="10"/>
                      <a:pt x="618" y="12"/>
                    </a:cubicBezTo>
                    <a:cubicBezTo>
                      <a:pt x="617" y="10"/>
                      <a:pt x="615" y="12"/>
                      <a:pt x="614" y="11"/>
                    </a:cubicBezTo>
                    <a:cubicBezTo>
                      <a:pt x="616" y="10"/>
                      <a:pt x="618" y="8"/>
                      <a:pt x="616" y="6"/>
                    </a:cubicBezTo>
                    <a:cubicBezTo>
                      <a:pt x="611" y="7"/>
                      <a:pt x="607" y="11"/>
                      <a:pt x="600" y="9"/>
                    </a:cubicBezTo>
                    <a:cubicBezTo>
                      <a:pt x="601" y="9"/>
                      <a:pt x="607" y="9"/>
                      <a:pt x="604" y="6"/>
                    </a:cubicBezTo>
                    <a:cubicBezTo>
                      <a:pt x="601" y="6"/>
                      <a:pt x="595" y="6"/>
                      <a:pt x="594" y="11"/>
                    </a:cubicBezTo>
                    <a:cubicBezTo>
                      <a:pt x="589" y="4"/>
                      <a:pt x="584" y="11"/>
                      <a:pt x="580" y="12"/>
                    </a:cubicBezTo>
                    <a:cubicBezTo>
                      <a:pt x="582" y="11"/>
                      <a:pt x="583" y="9"/>
                      <a:pt x="582" y="7"/>
                    </a:cubicBezTo>
                    <a:cubicBezTo>
                      <a:pt x="578" y="12"/>
                      <a:pt x="581" y="4"/>
                      <a:pt x="578" y="7"/>
                    </a:cubicBezTo>
                    <a:cubicBezTo>
                      <a:pt x="576" y="11"/>
                      <a:pt x="574" y="9"/>
                      <a:pt x="571" y="7"/>
                    </a:cubicBezTo>
                    <a:cubicBezTo>
                      <a:pt x="566" y="14"/>
                      <a:pt x="564" y="5"/>
                      <a:pt x="559" y="11"/>
                    </a:cubicBezTo>
                    <a:close/>
                    <a:moveTo>
                      <a:pt x="231" y="32"/>
                    </a:moveTo>
                    <a:cubicBezTo>
                      <a:pt x="227" y="31"/>
                      <a:pt x="230" y="31"/>
                      <a:pt x="227" y="28"/>
                    </a:cubicBezTo>
                    <a:cubicBezTo>
                      <a:pt x="231" y="24"/>
                      <a:pt x="236" y="30"/>
                      <a:pt x="231" y="32"/>
                    </a:cubicBezTo>
                    <a:close/>
                    <a:moveTo>
                      <a:pt x="231" y="21"/>
                    </a:moveTo>
                    <a:cubicBezTo>
                      <a:pt x="230" y="21"/>
                      <a:pt x="222" y="23"/>
                      <a:pt x="227" y="23"/>
                    </a:cubicBezTo>
                    <a:cubicBezTo>
                      <a:pt x="228" y="25"/>
                      <a:pt x="222" y="25"/>
                      <a:pt x="221" y="22"/>
                    </a:cubicBezTo>
                    <a:cubicBezTo>
                      <a:pt x="224" y="23"/>
                      <a:pt x="228" y="16"/>
                      <a:pt x="231" y="21"/>
                    </a:cubicBezTo>
                    <a:close/>
                    <a:moveTo>
                      <a:pt x="201" y="36"/>
                    </a:moveTo>
                    <a:cubicBezTo>
                      <a:pt x="201" y="32"/>
                      <a:pt x="207" y="22"/>
                      <a:pt x="209" y="30"/>
                    </a:cubicBezTo>
                    <a:cubicBezTo>
                      <a:pt x="203" y="27"/>
                      <a:pt x="206" y="33"/>
                      <a:pt x="201" y="36"/>
                    </a:cubicBezTo>
                    <a:close/>
                    <a:moveTo>
                      <a:pt x="211" y="26"/>
                    </a:moveTo>
                    <a:cubicBezTo>
                      <a:pt x="213" y="25"/>
                      <a:pt x="213" y="26"/>
                      <a:pt x="212" y="27"/>
                    </a:cubicBezTo>
                    <a:cubicBezTo>
                      <a:pt x="217" y="29"/>
                      <a:pt x="212" y="22"/>
                      <a:pt x="217" y="23"/>
                    </a:cubicBezTo>
                    <a:cubicBezTo>
                      <a:pt x="216" y="26"/>
                      <a:pt x="217" y="30"/>
                      <a:pt x="213" y="32"/>
                    </a:cubicBezTo>
                    <a:cubicBezTo>
                      <a:pt x="212" y="30"/>
                      <a:pt x="212" y="28"/>
                      <a:pt x="211" y="26"/>
                    </a:cubicBezTo>
                    <a:close/>
                    <a:moveTo>
                      <a:pt x="217" y="16"/>
                    </a:moveTo>
                    <a:cubicBezTo>
                      <a:pt x="216" y="19"/>
                      <a:pt x="217" y="19"/>
                      <a:pt x="219" y="18"/>
                    </a:cubicBezTo>
                    <a:cubicBezTo>
                      <a:pt x="220" y="19"/>
                      <a:pt x="219" y="20"/>
                      <a:pt x="220" y="21"/>
                    </a:cubicBezTo>
                    <a:cubicBezTo>
                      <a:pt x="219" y="21"/>
                      <a:pt x="219" y="22"/>
                      <a:pt x="218" y="23"/>
                    </a:cubicBezTo>
                    <a:cubicBezTo>
                      <a:pt x="216" y="20"/>
                      <a:pt x="215" y="21"/>
                      <a:pt x="213" y="19"/>
                    </a:cubicBezTo>
                    <a:cubicBezTo>
                      <a:pt x="214" y="18"/>
                      <a:pt x="215" y="17"/>
                      <a:pt x="217" y="16"/>
                    </a:cubicBezTo>
                    <a:close/>
                    <a:moveTo>
                      <a:pt x="196" y="25"/>
                    </a:moveTo>
                    <a:cubicBezTo>
                      <a:pt x="193" y="27"/>
                      <a:pt x="196" y="29"/>
                      <a:pt x="195" y="31"/>
                    </a:cubicBezTo>
                    <a:cubicBezTo>
                      <a:pt x="193" y="27"/>
                      <a:pt x="186" y="16"/>
                      <a:pt x="180" y="21"/>
                    </a:cubicBezTo>
                    <a:cubicBezTo>
                      <a:pt x="177" y="18"/>
                      <a:pt x="187" y="17"/>
                      <a:pt x="184" y="14"/>
                    </a:cubicBezTo>
                    <a:cubicBezTo>
                      <a:pt x="187" y="17"/>
                      <a:pt x="191" y="19"/>
                      <a:pt x="196" y="25"/>
                    </a:cubicBezTo>
                    <a:close/>
                    <a:moveTo>
                      <a:pt x="181" y="31"/>
                    </a:moveTo>
                    <a:cubicBezTo>
                      <a:pt x="181" y="30"/>
                      <a:pt x="180" y="28"/>
                      <a:pt x="179" y="26"/>
                    </a:cubicBezTo>
                    <a:cubicBezTo>
                      <a:pt x="180" y="26"/>
                      <a:pt x="182" y="25"/>
                      <a:pt x="184" y="24"/>
                    </a:cubicBezTo>
                    <a:cubicBezTo>
                      <a:pt x="187" y="27"/>
                      <a:pt x="184" y="29"/>
                      <a:pt x="181" y="31"/>
                    </a:cubicBezTo>
                    <a:close/>
                    <a:moveTo>
                      <a:pt x="184" y="11"/>
                    </a:moveTo>
                    <a:cubicBezTo>
                      <a:pt x="181" y="15"/>
                      <a:pt x="179" y="12"/>
                      <a:pt x="177" y="15"/>
                    </a:cubicBezTo>
                    <a:cubicBezTo>
                      <a:pt x="172" y="11"/>
                      <a:pt x="183" y="10"/>
                      <a:pt x="180" y="7"/>
                    </a:cubicBezTo>
                    <a:cubicBezTo>
                      <a:pt x="184" y="5"/>
                      <a:pt x="181" y="10"/>
                      <a:pt x="184" y="11"/>
                    </a:cubicBezTo>
                    <a:close/>
                    <a:moveTo>
                      <a:pt x="88" y="30"/>
                    </a:moveTo>
                    <a:cubicBezTo>
                      <a:pt x="87" y="25"/>
                      <a:pt x="93" y="22"/>
                      <a:pt x="97" y="18"/>
                    </a:cubicBezTo>
                    <a:cubicBezTo>
                      <a:pt x="96" y="17"/>
                      <a:pt x="95" y="16"/>
                      <a:pt x="95" y="16"/>
                    </a:cubicBezTo>
                    <a:cubicBezTo>
                      <a:pt x="101" y="18"/>
                      <a:pt x="102" y="25"/>
                      <a:pt x="88" y="30"/>
                    </a:cubicBezTo>
                    <a:close/>
                    <a:moveTo>
                      <a:pt x="74" y="17"/>
                    </a:moveTo>
                    <a:cubicBezTo>
                      <a:pt x="79" y="24"/>
                      <a:pt x="80" y="13"/>
                      <a:pt x="85" y="18"/>
                    </a:cubicBezTo>
                    <a:cubicBezTo>
                      <a:pt x="87" y="24"/>
                      <a:pt x="81" y="35"/>
                      <a:pt x="85" y="38"/>
                    </a:cubicBezTo>
                    <a:cubicBezTo>
                      <a:pt x="86" y="42"/>
                      <a:pt x="80" y="37"/>
                      <a:pt x="79" y="39"/>
                    </a:cubicBezTo>
                    <a:cubicBezTo>
                      <a:pt x="78" y="34"/>
                      <a:pt x="81" y="30"/>
                      <a:pt x="82" y="25"/>
                    </a:cubicBezTo>
                    <a:cubicBezTo>
                      <a:pt x="78" y="21"/>
                      <a:pt x="71" y="28"/>
                      <a:pt x="66" y="23"/>
                    </a:cubicBezTo>
                    <a:cubicBezTo>
                      <a:pt x="69" y="21"/>
                      <a:pt x="72" y="19"/>
                      <a:pt x="74" y="17"/>
                    </a:cubicBezTo>
                    <a:close/>
                    <a:moveTo>
                      <a:pt x="48" y="23"/>
                    </a:moveTo>
                    <a:cubicBezTo>
                      <a:pt x="52" y="17"/>
                      <a:pt x="55" y="22"/>
                      <a:pt x="59" y="18"/>
                    </a:cubicBezTo>
                    <a:cubicBezTo>
                      <a:pt x="56" y="23"/>
                      <a:pt x="53" y="27"/>
                      <a:pt x="51" y="32"/>
                    </a:cubicBezTo>
                    <a:cubicBezTo>
                      <a:pt x="50" y="29"/>
                      <a:pt x="50" y="26"/>
                      <a:pt x="48" y="23"/>
                    </a:cubicBezTo>
                    <a:close/>
                    <a:moveTo>
                      <a:pt x="54" y="40"/>
                    </a:moveTo>
                    <a:cubicBezTo>
                      <a:pt x="56" y="40"/>
                      <a:pt x="58" y="40"/>
                      <a:pt x="59" y="40"/>
                    </a:cubicBezTo>
                    <a:cubicBezTo>
                      <a:pt x="57" y="51"/>
                      <a:pt x="48" y="41"/>
                      <a:pt x="46" y="36"/>
                    </a:cubicBezTo>
                    <a:cubicBezTo>
                      <a:pt x="55" y="39"/>
                      <a:pt x="57" y="20"/>
                      <a:pt x="66" y="25"/>
                    </a:cubicBezTo>
                    <a:cubicBezTo>
                      <a:pt x="63" y="28"/>
                      <a:pt x="64" y="34"/>
                      <a:pt x="58" y="33"/>
                    </a:cubicBezTo>
                    <a:cubicBezTo>
                      <a:pt x="61" y="36"/>
                      <a:pt x="64" y="37"/>
                      <a:pt x="68" y="35"/>
                    </a:cubicBezTo>
                    <a:cubicBezTo>
                      <a:pt x="71" y="32"/>
                      <a:pt x="65" y="34"/>
                      <a:pt x="65" y="30"/>
                    </a:cubicBezTo>
                    <a:cubicBezTo>
                      <a:pt x="67" y="31"/>
                      <a:pt x="71" y="28"/>
                      <a:pt x="74" y="28"/>
                    </a:cubicBezTo>
                    <a:cubicBezTo>
                      <a:pt x="78" y="32"/>
                      <a:pt x="68" y="34"/>
                      <a:pt x="71" y="38"/>
                    </a:cubicBezTo>
                    <a:cubicBezTo>
                      <a:pt x="66" y="38"/>
                      <a:pt x="57" y="41"/>
                      <a:pt x="56" y="35"/>
                    </a:cubicBezTo>
                    <a:cubicBezTo>
                      <a:pt x="55" y="37"/>
                      <a:pt x="56" y="39"/>
                      <a:pt x="54" y="40"/>
                    </a:cubicBezTo>
                    <a:close/>
                    <a:moveTo>
                      <a:pt x="61" y="55"/>
                    </a:moveTo>
                    <a:cubicBezTo>
                      <a:pt x="59" y="55"/>
                      <a:pt x="57" y="53"/>
                      <a:pt x="56" y="51"/>
                    </a:cubicBezTo>
                    <a:cubicBezTo>
                      <a:pt x="63" y="47"/>
                      <a:pt x="63" y="47"/>
                      <a:pt x="64" y="41"/>
                    </a:cubicBezTo>
                    <a:cubicBezTo>
                      <a:pt x="68" y="42"/>
                      <a:pt x="66" y="45"/>
                      <a:pt x="70" y="48"/>
                    </a:cubicBezTo>
                    <a:cubicBezTo>
                      <a:pt x="72" y="45"/>
                      <a:pt x="71" y="41"/>
                      <a:pt x="76" y="38"/>
                    </a:cubicBezTo>
                    <a:cubicBezTo>
                      <a:pt x="76" y="40"/>
                      <a:pt x="77" y="42"/>
                      <a:pt x="79" y="44"/>
                    </a:cubicBezTo>
                    <a:cubicBezTo>
                      <a:pt x="73" y="47"/>
                      <a:pt x="76" y="52"/>
                      <a:pt x="67" y="56"/>
                    </a:cubicBezTo>
                    <a:cubicBezTo>
                      <a:pt x="65" y="54"/>
                      <a:pt x="66" y="52"/>
                      <a:pt x="64" y="50"/>
                    </a:cubicBezTo>
                    <a:cubicBezTo>
                      <a:pt x="62" y="52"/>
                      <a:pt x="63" y="54"/>
                      <a:pt x="61" y="55"/>
                    </a:cubicBezTo>
                    <a:close/>
                    <a:moveTo>
                      <a:pt x="60" y="68"/>
                    </a:moveTo>
                    <a:cubicBezTo>
                      <a:pt x="56" y="66"/>
                      <a:pt x="58" y="66"/>
                      <a:pt x="55" y="61"/>
                    </a:cubicBezTo>
                    <a:cubicBezTo>
                      <a:pt x="57" y="60"/>
                      <a:pt x="58" y="59"/>
                      <a:pt x="60" y="57"/>
                    </a:cubicBezTo>
                    <a:cubicBezTo>
                      <a:pt x="60" y="59"/>
                      <a:pt x="61" y="62"/>
                      <a:pt x="63" y="60"/>
                    </a:cubicBezTo>
                    <a:cubicBezTo>
                      <a:pt x="61" y="62"/>
                      <a:pt x="62" y="64"/>
                      <a:pt x="60" y="68"/>
                    </a:cubicBezTo>
                    <a:close/>
                    <a:moveTo>
                      <a:pt x="95" y="48"/>
                    </a:moveTo>
                    <a:cubicBezTo>
                      <a:pt x="92" y="46"/>
                      <a:pt x="96" y="44"/>
                      <a:pt x="96" y="42"/>
                    </a:cubicBezTo>
                    <a:cubicBezTo>
                      <a:pt x="91" y="39"/>
                      <a:pt x="92" y="44"/>
                      <a:pt x="88" y="46"/>
                    </a:cubicBezTo>
                    <a:cubicBezTo>
                      <a:pt x="87" y="45"/>
                      <a:pt x="86" y="43"/>
                      <a:pt x="85" y="42"/>
                    </a:cubicBezTo>
                    <a:cubicBezTo>
                      <a:pt x="96" y="36"/>
                      <a:pt x="95" y="29"/>
                      <a:pt x="107" y="20"/>
                    </a:cubicBezTo>
                    <a:cubicBezTo>
                      <a:pt x="111" y="23"/>
                      <a:pt x="104" y="32"/>
                      <a:pt x="100" y="27"/>
                    </a:cubicBezTo>
                    <a:cubicBezTo>
                      <a:pt x="100" y="32"/>
                      <a:pt x="99" y="35"/>
                      <a:pt x="101" y="40"/>
                    </a:cubicBezTo>
                    <a:cubicBezTo>
                      <a:pt x="95" y="42"/>
                      <a:pt x="100" y="46"/>
                      <a:pt x="95" y="48"/>
                    </a:cubicBezTo>
                    <a:close/>
                    <a:moveTo>
                      <a:pt x="104" y="52"/>
                    </a:moveTo>
                    <a:cubicBezTo>
                      <a:pt x="105" y="51"/>
                      <a:pt x="107" y="49"/>
                      <a:pt x="109" y="48"/>
                    </a:cubicBezTo>
                    <a:cubicBezTo>
                      <a:pt x="111" y="50"/>
                      <a:pt x="111" y="51"/>
                      <a:pt x="112" y="53"/>
                    </a:cubicBezTo>
                    <a:cubicBezTo>
                      <a:pt x="109" y="55"/>
                      <a:pt x="106" y="55"/>
                      <a:pt x="104" y="52"/>
                    </a:cubicBezTo>
                    <a:close/>
                    <a:moveTo>
                      <a:pt x="127" y="45"/>
                    </a:moveTo>
                    <a:cubicBezTo>
                      <a:pt x="124" y="42"/>
                      <a:pt x="126" y="39"/>
                      <a:pt x="127" y="36"/>
                    </a:cubicBezTo>
                    <a:cubicBezTo>
                      <a:pt x="124" y="36"/>
                      <a:pt x="121" y="35"/>
                      <a:pt x="119" y="35"/>
                    </a:cubicBezTo>
                    <a:cubicBezTo>
                      <a:pt x="117" y="37"/>
                      <a:pt x="119" y="40"/>
                      <a:pt x="115" y="39"/>
                    </a:cubicBezTo>
                    <a:cubicBezTo>
                      <a:pt x="114" y="38"/>
                      <a:pt x="118" y="36"/>
                      <a:pt x="117" y="35"/>
                    </a:cubicBezTo>
                    <a:cubicBezTo>
                      <a:pt x="116" y="32"/>
                      <a:pt x="113" y="35"/>
                      <a:pt x="112" y="33"/>
                    </a:cubicBezTo>
                    <a:cubicBezTo>
                      <a:pt x="113" y="35"/>
                      <a:pt x="113" y="50"/>
                      <a:pt x="105" y="44"/>
                    </a:cubicBezTo>
                    <a:cubicBezTo>
                      <a:pt x="108" y="43"/>
                      <a:pt x="106" y="40"/>
                      <a:pt x="109" y="39"/>
                    </a:cubicBezTo>
                    <a:cubicBezTo>
                      <a:pt x="107" y="38"/>
                      <a:pt x="105" y="37"/>
                      <a:pt x="103" y="38"/>
                    </a:cubicBezTo>
                    <a:cubicBezTo>
                      <a:pt x="106" y="25"/>
                      <a:pt x="120" y="33"/>
                      <a:pt x="128" y="31"/>
                    </a:cubicBezTo>
                    <a:cubicBezTo>
                      <a:pt x="132" y="36"/>
                      <a:pt x="133" y="41"/>
                      <a:pt x="127" y="45"/>
                    </a:cubicBezTo>
                    <a:close/>
                    <a:moveTo>
                      <a:pt x="132" y="31"/>
                    </a:moveTo>
                    <a:cubicBezTo>
                      <a:pt x="140" y="27"/>
                      <a:pt x="141" y="24"/>
                      <a:pt x="145" y="22"/>
                    </a:cubicBezTo>
                    <a:cubicBezTo>
                      <a:pt x="146" y="25"/>
                      <a:pt x="143" y="34"/>
                      <a:pt x="139" y="30"/>
                    </a:cubicBezTo>
                    <a:cubicBezTo>
                      <a:pt x="134" y="34"/>
                      <a:pt x="139" y="39"/>
                      <a:pt x="136" y="43"/>
                    </a:cubicBezTo>
                    <a:cubicBezTo>
                      <a:pt x="133" y="39"/>
                      <a:pt x="135" y="35"/>
                      <a:pt x="132" y="31"/>
                    </a:cubicBezTo>
                    <a:close/>
                    <a:moveTo>
                      <a:pt x="155" y="26"/>
                    </a:moveTo>
                    <a:cubicBezTo>
                      <a:pt x="161" y="26"/>
                      <a:pt x="164" y="21"/>
                      <a:pt x="171" y="23"/>
                    </a:cubicBezTo>
                    <a:cubicBezTo>
                      <a:pt x="172" y="26"/>
                      <a:pt x="172" y="33"/>
                      <a:pt x="168" y="33"/>
                    </a:cubicBezTo>
                    <a:cubicBezTo>
                      <a:pt x="164" y="30"/>
                      <a:pt x="170" y="28"/>
                      <a:pt x="168" y="26"/>
                    </a:cubicBezTo>
                    <a:cubicBezTo>
                      <a:pt x="167" y="25"/>
                      <a:pt x="166" y="25"/>
                      <a:pt x="165" y="24"/>
                    </a:cubicBezTo>
                    <a:cubicBezTo>
                      <a:pt x="162" y="28"/>
                      <a:pt x="162" y="31"/>
                      <a:pt x="158" y="35"/>
                    </a:cubicBezTo>
                    <a:cubicBezTo>
                      <a:pt x="154" y="31"/>
                      <a:pt x="159" y="29"/>
                      <a:pt x="155" y="26"/>
                    </a:cubicBezTo>
                    <a:close/>
                    <a:moveTo>
                      <a:pt x="149" y="42"/>
                    </a:moveTo>
                    <a:cubicBezTo>
                      <a:pt x="148" y="39"/>
                      <a:pt x="151" y="38"/>
                      <a:pt x="148" y="35"/>
                    </a:cubicBezTo>
                    <a:cubicBezTo>
                      <a:pt x="150" y="34"/>
                      <a:pt x="152" y="35"/>
                      <a:pt x="154" y="33"/>
                    </a:cubicBezTo>
                    <a:cubicBezTo>
                      <a:pt x="157" y="36"/>
                      <a:pt x="153" y="39"/>
                      <a:pt x="149" y="42"/>
                    </a:cubicBezTo>
                    <a:close/>
                    <a:moveTo>
                      <a:pt x="134" y="63"/>
                    </a:moveTo>
                    <a:cubicBezTo>
                      <a:pt x="137" y="68"/>
                      <a:pt x="128" y="66"/>
                      <a:pt x="130" y="70"/>
                    </a:cubicBezTo>
                    <a:cubicBezTo>
                      <a:pt x="126" y="67"/>
                      <a:pt x="126" y="57"/>
                      <a:pt x="127" y="52"/>
                    </a:cubicBezTo>
                    <a:cubicBezTo>
                      <a:pt x="134" y="49"/>
                      <a:pt x="143" y="49"/>
                      <a:pt x="143" y="40"/>
                    </a:cubicBezTo>
                    <a:cubicBezTo>
                      <a:pt x="149" y="41"/>
                      <a:pt x="144" y="47"/>
                      <a:pt x="145" y="50"/>
                    </a:cubicBezTo>
                    <a:cubicBezTo>
                      <a:pt x="138" y="46"/>
                      <a:pt x="123" y="64"/>
                      <a:pt x="134" y="63"/>
                    </a:cubicBezTo>
                    <a:close/>
                    <a:moveTo>
                      <a:pt x="170" y="42"/>
                    </a:moveTo>
                    <a:cubicBezTo>
                      <a:pt x="168" y="40"/>
                      <a:pt x="164" y="38"/>
                      <a:pt x="160" y="41"/>
                    </a:cubicBezTo>
                    <a:cubicBezTo>
                      <a:pt x="158" y="33"/>
                      <a:pt x="172" y="39"/>
                      <a:pt x="174" y="29"/>
                    </a:cubicBezTo>
                    <a:cubicBezTo>
                      <a:pt x="174" y="33"/>
                      <a:pt x="175" y="37"/>
                      <a:pt x="180" y="32"/>
                    </a:cubicBezTo>
                    <a:cubicBezTo>
                      <a:pt x="186" y="42"/>
                      <a:pt x="170" y="33"/>
                      <a:pt x="170" y="42"/>
                    </a:cubicBezTo>
                    <a:close/>
                    <a:moveTo>
                      <a:pt x="189" y="32"/>
                    </a:moveTo>
                    <a:cubicBezTo>
                      <a:pt x="190" y="35"/>
                      <a:pt x="189" y="39"/>
                      <a:pt x="185" y="39"/>
                    </a:cubicBezTo>
                    <a:cubicBezTo>
                      <a:pt x="184" y="36"/>
                      <a:pt x="186" y="32"/>
                      <a:pt x="189" y="32"/>
                    </a:cubicBezTo>
                    <a:close/>
                    <a:moveTo>
                      <a:pt x="159" y="58"/>
                    </a:moveTo>
                    <a:cubicBezTo>
                      <a:pt x="164" y="58"/>
                      <a:pt x="165" y="48"/>
                      <a:pt x="170" y="54"/>
                    </a:cubicBezTo>
                    <a:cubicBezTo>
                      <a:pt x="165" y="53"/>
                      <a:pt x="164" y="65"/>
                      <a:pt x="159" y="58"/>
                    </a:cubicBezTo>
                    <a:close/>
                    <a:moveTo>
                      <a:pt x="173" y="58"/>
                    </a:moveTo>
                    <a:cubicBezTo>
                      <a:pt x="171" y="55"/>
                      <a:pt x="177" y="53"/>
                      <a:pt x="172" y="49"/>
                    </a:cubicBezTo>
                    <a:cubicBezTo>
                      <a:pt x="174" y="48"/>
                      <a:pt x="175" y="47"/>
                      <a:pt x="174" y="46"/>
                    </a:cubicBezTo>
                    <a:cubicBezTo>
                      <a:pt x="176" y="45"/>
                      <a:pt x="176" y="46"/>
                      <a:pt x="175" y="47"/>
                    </a:cubicBezTo>
                    <a:cubicBezTo>
                      <a:pt x="177" y="49"/>
                      <a:pt x="178" y="49"/>
                      <a:pt x="180" y="48"/>
                    </a:cubicBezTo>
                    <a:cubicBezTo>
                      <a:pt x="181" y="50"/>
                      <a:pt x="179" y="50"/>
                      <a:pt x="179" y="49"/>
                    </a:cubicBezTo>
                    <a:cubicBezTo>
                      <a:pt x="174" y="52"/>
                      <a:pt x="178" y="55"/>
                      <a:pt x="173" y="58"/>
                    </a:cubicBezTo>
                    <a:close/>
                    <a:moveTo>
                      <a:pt x="194" y="38"/>
                    </a:moveTo>
                    <a:cubicBezTo>
                      <a:pt x="197" y="42"/>
                      <a:pt x="189" y="43"/>
                      <a:pt x="196" y="45"/>
                    </a:cubicBezTo>
                    <a:cubicBezTo>
                      <a:pt x="193" y="47"/>
                      <a:pt x="192" y="48"/>
                      <a:pt x="194" y="50"/>
                    </a:cubicBezTo>
                    <a:cubicBezTo>
                      <a:pt x="188" y="49"/>
                      <a:pt x="190" y="41"/>
                      <a:pt x="194" y="38"/>
                    </a:cubicBezTo>
                    <a:close/>
                    <a:moveTo>
                      <a:pt x="182" y="60"/>
                    </a:moveTo>
                    <a:cubicBezTo>
                      <a:pt x="180" y="58"/>
                      <a:pt x="181" y="57"/>
                      <a:pt x="180" y="56"/>
                    </a:cubicBezTo>
                    <a:cubicBezTo>
                      <a:pt x="183" y="54"/>
                      <a:pt x="187" y="53"/>
                      <a:pt x="189" y="56"/>
                    </a:cubicBezTo>
                    <a:cubicBezTo>
                      <a:pt x="187" y="59"/>
                      <a:pt x="185" y="56"/>
                      <a:pt x="182" y="60"/>
                    </a:cubicBezTo>
                    <a:close/>
                    <a:moveTo>
                      <a:pt x="201" y="43"/>
                    </a:moveTo>
                    <a:cubicBezTo>
                      <a:pt x="203" y="39"/>
                      <a:pt x="207" y="38"/>
                      <a:pt x="211" y="35"/>
                    </a:cubicBezTo>
                    <a:cubicBezTo>
                      <a:pt x="214" y="42"/>
                      <a:pt x="205" y="42"/>
                      <a:pt x="201" y="43"/>
                    </a:cubicBezTo>
                    <a:close/>
                    <a:moveTo>
                      <a:pt x="197" y="55"/>
                    </a:moveTo>
                    <a:cubicBezTo>
                      <a:pt x="198" y="57"/>
                      <a:pt x="197" y="58"/>
                      <a:pt x="198" y="60"/>
                    </a:cubicBezTo>
                    <a:cubicBezTo>
                      <a:pt x="196" y="61"/>
                      <a:pt x="194" y="58"/>
                      <a:pt x="192" y="61"/>
                    </a:cubicBezTo>
                    <a:cubicBezTo>
                      <a:pt x="190" y="58"/>
                      <a:pt x="194" y="55"/>
                      <a:pt x="197" y="55"/>
                    </a:cubicBezTo>
                    <a:close/>
                    <a:moveTo>
                      <a:pt x="184" y="72"/>
                    </a:moveTo>
                    <a:cubicBezTo>
                      <a:pt x="182" y="70"/>
                      <a:pt x="181" y="68"/>
                      <a:pt x="183" y="66"/>
                    </a:cubicBezTo>
                    <a:cubicBezTo>
                      <a:pt x="188" y="63"/>
                      <a:pt x="191" y="70"/>
                      <a:pt x="196" y="65"/>
                    </a:cubicBezTo>
                    <a:cubicBezTo>
                      <a:pt x="198" y="73"/>
                      <a:pt x="190" y="69"/>
                      <a:pt x="184" y="72"/>
                    </a:cubicBezTo>
                    <a:close/>
                    <a:moveTo>
                      <a:pt x="214" y="36"/>
                    </a:moveTo>
                    <a:cubicBezTo>
                      <a:pt x="216" y="36"/>
                      <a:pt x="218" y="38"/>
                      <a:pt x="217" y="36"/>
                    </a:cubicBezTo>
                    <a:cubicBezTo>
                      <a:pt x="221" y="40"/>
                      <a:pt x="224" y="38"/>
                      <a:pt x="229" y="37"/>
                    </a:cubicBezTo>
                    <a:cubicBezTo>
                      <a:pt x="231" y="43"/>
                      <a:pt x="214" y="41"/>
                      <a:pt x="214" y="36"/>
                    </a:cubicBezTo>
                    <a:close/>
                    <a:moveTo>
                      <a:pt x="225" y="57"/>
                    </a:moveTo>
                    <a:cubicBezTo>
                      <a:pt x="223" y="59"/>
                      <a:pt x="226" y="61"/>
                      <a:pt x="222" y="63"/>
                    </a:cubicBezTo>
                    <a:cubicBezTo>
                      <a:pt x="220" y="61"/>
                      <a:pt x="217" y="62"/>
                      <a:pt x="215" y="59"/>
                    </a:cubicBezTo>
                    <a:cubicBezTo>
                      <a:pt x="218" y="57"/>
                      <a:pt x="214" y="55"/>
                      <a:pt x="218" y="53"/>
                    </a:cubicBezTo>
                    <a:cubicBezTo>
                      <a:pt x="222" y="56"/>
                      <a:pt x="227" y="55"/>
                      <a:pt x="232" y="59"/>
                    </a:cubicBezTo>
                    <a:cubicBezTo>
                      <a:pt x="228" y="61"/>
                      <a:pt x="229" y="58"/>
                      <a:pt x="225" y="57"/>
                    </a:cubicBezTo>
                    <a:close/>
                    <a:moveTo>
                      <a:pt x="224" y="72"/>
                    </a:moveTo>
                    <a:cubicBezTo>
                      <a:pt x="223" y="67"/>
                      <a:pt x="222" y="72"/>
                      <a:pt x="218" y="73"/>
                    </a:cubicBezTo>
                    <a:cubicBezTo>
                      <a:pt x="219" y="67"/>
                      <a:pt x="224" y="66"/>
                      <a:pt x="228" y="63"/>
                    </a:cubicBezTo>
                    <a:cubicBezTo>
                      <a:pt x="229" y="65"/>
                      <a:pt x="228" y="68"/>
                      <a:pt x="227" y="66"/>
                    </a:cubicBezTo>
                    <a:cubicBezTo>
                      <a:pt x="224" y="68"/>
                      <a:pt x="228" y="70"/>
                      <a:pt x="224" y="72"/>
                    </a:cubicBezTo>
                    <a:close/>
                    <a:moveTo>
                      <a:pt x="241" y="73"/>
                    </a:moveTo>
                    <a:cubicBezTo>
                      <a:pt x="240" y="72"/>
                      <a:pt x="242" y="72"/>
                      <a:pt x="242" y="72"/>
                    </a:cubicBezTo>
                    <a:cubicBezTo>
                      <a:pt x="245" y="71"/>
                      <a:pt x="241" y="68"/>
                      <a:pt x="243" y="66"/>
                    </a:cubicBezTo>
                    <a:cubicBezTo>
                      <a:pt x="241" y="65"/>
                      <a:pt x="241" y="68"/>
                      <a:pt x="242" y="69"/>
                    </a:cubicBezTo>
                    <a:cubicBezTo>
                      <a:pt x="239" y="70"/>
                      <a:pt x="239" y="62"/>
                      <a:pt x="242" y="60"/>
                    </a:cubicBezTo>
                    <a:cubicBezTo>
                      <a:pt x="242" y="65"/>
                      <a:pt x="242" y="65"/>
                      <a:pt x="246" y="71"/>
                    </a:cubicBezTo>
                    <a:cubicBezTo>
                      <a:pt x="244" y="73"/>
                      <a:pt x="243" y="72"/>
                      <a:pt x="241" y="73"/>
                    </a:cubicBezTo>
                    <a:close/>
                    <a:moveTo>
                      <a:pt x="251" y="78"/>
                    </a:moveTo>
                    <a:cubicBezTo>
                      <a:pt x="251" y="73"/>
                      <a:pt x="256" y="72"/>
                      <a:pt x="255" y="68"/>
                    </a:cubicBezTo>
                    <a:cubicBezTo>
                      <a:pt x="257" y="68"/>
                      <a:pt x="258" y="76"/>
                      <a:pt x="257" y="79"/>
                    </a:cubicBezTo>
                    <a:cubicBezTo>
                      <a:pt x="254" y="73"/>
                      <a:pt x="255" y="74"/>
                      <a:pt x="251" y="78"/>
                    </a:cubicBezTo>
                    <a:close/>
                    <a:moveTo>
                      <a:pt x="354" y="12"/>
                    </a:moveTo>
                    <a:cubicBezTo>
                      <a:pt x="355" y="11"/>
                      <a:pt x="356" y="13"/>
                      <a:pt x="357" y="13"/>
                    </a:cubicBezTo>
                    <a:cubicBezTo>
                      <a:pt x="359" y="12"/>
                      <a:pt x="358" y="10"/>
                      <a:pt x="361" y="9"/>
                    </a:cubicBezTo>
                    <a:cubicBezTo>
                      <a:pt x="361" y="10"/>
                      <a:pt x="362" y="11"/>
                      <a:pt x="363" y="12"/>
                    </a:cubicBezTo>
                    <a:cubicBezTo>
                      <a:pt x="360" y="13"/>
                      <a:pt x="357" y="15"/>
                      <a:pt x="354" y="12"/>
                    </a:cubicBezTo>
                    <a:close/>
                    <a:moveTo>
                      <a:pt x="716" y="72"/>
                    </a:moveTo>
                    <a:cubicBezTo>
                      <a:pt x="717" y="79"/>
                      <a:pt x="704" y="74"/>
                      <a:pt x="698" y="77"/>
                    </a:cubicBezTo>
                    <a:cubicBezTo>
                      <a:pt x="697" y="72"/>
                      <a:pt x="708" y="74"/>
                      <a:pt x="704" y="69"/>
                    </a:cubicBezTo>
                    <a:cubicBezTo>
                      <a:pt x="707" y="71"/>
                      <a:pt x="711" y="68"/>
                      <a:pt x="714" y="65"/>
                    </a:cubicBezTo>
                    <a:cubicBezTo>
                      <a:pt x="714" y="71"/>
                      <a:pt x="706" y="74"/>
                      <a:pt x="702" y="75"/>
                    </a:cubicBezTo>
                    <a:cubicBezTo>
                      <a:pt x="706" y="77"/>
                      <a:pt x="711" y="73"/>
                      <a:pt x="716" y="72"/>
                    </a:cubicBezTo>
                    <a:close/>
                    <a:moveTo>
                      <a:pt x="717" y="62"/>
                    </a:moveTo>
                    <a:cubicBezTo>
                      <a:pt x="718" y="66"/>
                      <a:pt x="708" y="63"/>
                      <a:pt x="710" y="59"/>
                    </a:cubicBezTo>
                    <a:cubicBezTo>
                      <a:pt x="717" y="63"/>
                      <a:pt x="711" y="54"/>
                      <a:pt x="716" y="51"/>
                    </a:cubicBezTo>
                    <a:cubicBezTo>
                      <a:pt x="722" y="56"/>
                      <a:pt x="711" y="60"/>
                      <a:pt x="717" y="62"/>
                    </a:cubicBezTo>
                    <a:close/>
                    <a:moveTo>
                      <a:pt x="712" y="39"/>
                    </a:moveTo>
                    <a:cubicBezTo>
                      <a:pt x="714" y="43"/>
                      <a:pt x="714" y="33"/>
                      <a:pt x="717" y="39"/>
                    </a:cubicBezTo>
                    <a:cubicBezTo>
                      <a:pt x="712" y="44"/>
                      <a:pt x="711" y="46"/>
                      <a:pt x="706" y="43"/>
                    </a:cubicBezTo>
                    <a:cubicBezTo>
                      <a:pt x="713" y="44"/>
                      <a:pt x="708" y="28"/>
                      <a:pt x="712" y="39"/>
                    </a:cubicBezTo>
                    <a:close/>
                    <a:moveTo>
                      <a:pt x="721" y="30"/>
                    </a:moveTo>
                    <a:cubicBezTo>
                      <a:pt x="717" y="32"/>
                      <a:pt x="712" y="33"/>
                      <a:pt x="708" y="32"/>
                    </a:cubicBezTo>
                    <a:cubicBezTo>
                      <a:pt x="709" y="28"/>
                      <a:pt x="716" y="17"/>
                      <a:pt x="720" y="10"/>
                    </a:cubicBezTo>
                    <a:cubicBezTo>
                      <a:pt x="722" y="17"/>
                      <a:pt x="720" y="21"/>
                      <a:pt x="721" y="30"/>
                    </a:cubicBezTo>
                    <a:close/>
                    <a:moveTo>
                      <a:pt x="716" y="13"/>
                    </a:moveTo>
                    <a:cubicBezTo>
                      <a:pt x="714" y="14"/>
                      <a:pt x="713" y="15"/>
                      <a:pt x="711" y="17"/>
                    </a:cubicBezTo>
                    <a:cubicBezTo>
                      <a:pt x="709" y="11"/>
                      <a:pt x="706" y="17"/>
                      <a:pt x="704" y="13"/>
                    </a:cubicBezTo>
                    <a:cubicBezTo>
                      <a:pt x="708" y="13"/>
                      <a:pt x="713" y="8"/>
                      <a:pt x="716" y="13"/>
                    </a:cubicBezTo>
                    <a:close/>
                  </a:path>
                </a:pathLst>
              </a:custGeom>
              <a:solidFill>
                <a:srgbClr val="5F7797"/>
              </a:solidFill>
              <a:ln>
                <a:noFill/>
              </a:ln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solidFill>
                    <a:prstClr val="black"/>
                  </a:solidFill>
                </a:endParaRPr>
              </a:p>
            </p:txBody>
          </p:sp>
          <p:sp>
            <p:nvSpPr>
              <p:cNvPr id="60" name="Freeform 548"/>
              <p:cNvSpPr>
                <a:spLocks noEditPoints="1"/>
              </p:cNvSpPr>
              <p:nvPr/>
            </p:nvSpPr>
            <p:spPr bwMode="auto">
              <a:xfrm rot="16200000" flipV="1">
                <a:off x="4438472" y="2792487"/>
                <a:ext cx="363777" cy="45719"/>
              </a:xfrm>
              <a:custGeom>
                <a:gdLst>
                  <a:gd name="T0" fmla="*/ 480 w 748"/>
                  <a:gd name="T1" fmla="*/ 13 h 95"/>
                  <a:gd name="T2" fmla="*/ 427 w 748"/>
                  <a:gd name="T3" fmla="*/ 8 h 95"/>
                  <a:gd name="T4" fmla="*/ 366 w 748"/>
                  <a:gd name="T5" fmla="*/ 13 h 95"/>
                  <a:gd name="T6" fmla="*/ 311 w 748"/>
                  <a:gd name="T7" fmla="*/ 15 h 95"/>
                  <a:gd name="T8" fmla="*/ 289 w 748"/>
                  <a:gd name="T9" fmla="*/ 1 h 95"/>
                  <a:gd name="T10" fmla="*/ 234 w 748"/>
                  <a:gd name="T11" fmla="*/ 11 h 95"/>
                  <a:gd name="T12" fmla="*/ 205 w 748"/>
                  <a:gd name="T13" fmla="*/ 13 h 95"/>
                  <a:gd name="T14" fmla="*/ 152 w 748"/>
                  <a:gd name="T15" fmla="*/ 18 h 95"/>
                  <a:gd name="T16" fmla="*/ 142 w 748"/>
                  <a:gd name="T17" fmla="*/ 18 h 95"/>
                  <a:gd name="T18" fmla="*/ 126 w 748"/>
                  <a:gd name="T19" fmla="*/ 20 h 95"/>
                  <a:gd name="T20" fmla="*/ 107 w 748"/>
                  <a:gd name="T21" fmla="*/ 1 h 95"/>
                  <a:gd name="T22" fmla="*/ 64 w 748"/>
                  <a:gd name="T23" fmla="*/ 20 h 95"/>
                  <a:gd name="T24" fmla="*/ 17 w 748"/>
                  <a:gd name="T25" fmla="*/ 64 h 95"/>
                  <a:gd name="T26" fmla="*/ 71 w 748"/>
                  <a:gd name="T27" fmla="*/ 69 h 95"/>
                  <a:gd name="T28" fmla="*/ 101 w 748"/>
                  <a:gd name="T29" fmla="*/ 51 h 95"/>
                  <a:gd name="T30" fmla="*/ 90 w 748"/>
                  <a:gd name="T31" fmla="*/ 67 h 95"/>
                  <a:gd name="T32" fmla="*/ 112 w 748"/>
                  <a:gd name="T33" fmla="*/ 63 h 95"/>
                  <a:gd name="T34" fmla="*/ 140 w 748"/>
                  <a:gd name="T35" fmla="*/ 69 h 95"/>
                  <a:gd name="T36" fmla="*/ 151 w 748"/>
                  <a:gd name="T37" fmla="*/ 51 h 95"/>
                  <a:gd name="T38" fmla="*/ 167 w 748"/>
                  <a:gd name="T39" fmla="*/ 62 h 95"/>
                  <a:gd name="T40" fmla="*/ 213 w 748"/>
                  <a:gd name="T41" fmla="*/ 61 h 95"/>
                  <a:gd name="T42" fmla="*/ 244 w 748"/>
                  <a:gd name="T43" fmla="*/ 84 h 95"/>
                  <a:gd name="T44" fmla="*/ 306 w 748"/>
                  <a:gd name="T45" fmla="*/ 77 h 95"/>
                  <a:gd name="T46" fmla="*/ 364 w 748"/>
                  <a:gd name="T47" fmla="*/ 85 h 95"/>
                  <a:gd name="T48" fmla="*/ 566 w 748"/>
                  <a:gd name="T49" fmla="*/ 89 h 95"/>
                  <a:gd name="T50" fmla="*/ 675 w 748"/>
                  <a:gd name="T51" fmla="*/ 85 h 95"/>
                  <a:gd name="T52" fmla="*/ 744 w 748"/>
                  <a:gd name="T53" fmla="*/ 58 h 95"/>
                  <a:gd name="T54" fmla="*/ 725 w 748"/>
                  <a:gd name="T55" fmla="*/ 56 h 95"/>
                  <a:gd name="T56" fmla="*/ 733 w 748"/>
                  <a:gd name="T57" fmla="*/ 32 h 95"/>
                  <a:gd name="T58" fmla="*/ 725 w 748"/>
                  <a:gd name="T59" fmla="*/ 7 h 95"/>
                  <a:gd name="T60" fmla="*/ 672 w 748"/>
                  <a:gd name="T61" fmla="*/ 9 h 95"/>
                  <a:gd name="T62" fmla="*/ 642 w 748"/>
                  <a:gd name="T63" fmla="*/ 9 h 95"/>
                  <a:gd name="T64" fmla="*/ 604 w 748"/>
                  <a:gd name="T65" fmla="*/ 6 h 95"/>
                  <a:gd name="T66" fmla="*/ 227 w 748"/>
                  <a:gd name="T67" fmla="*/ 28 h 95"/>
                  <a:gd name="T68" fmla="*/ 201 w 748"/>
                  <a:gd name="T69" fmla="*/ 36 h 95"/>
                  <a:gd name="T70" fmla="*/ 220 w 748"/>
                  <a:gd name="T71" fmla="*/ 21 h 95"/>
                  <a:gd name="T72" fmla="*/ 196 w 748"/>
                  <a:gd name="T73" fmla="*/ 25 h 95"/>
                  <a:gd name="T74" fmla="*/ 184 w 748"/>
                  <a:gd name="T75" fmla="*/ 11 h 95"/>
                  <a:gd name="T76" fmla="*/ 79 w 748"/>
                  <a:gd name="T77" fmla="*/ 39 h 95"/>
                  <a:gd name="T78" fmla="*/ 54 w 748"/>
                  <a:gd name="T79" fmla="*/ 40 h 95"/>
                  <a:gd name="T80" fmla="*/ 71 w 748"/>
                  <a:gd name="T81" fmla="*/ 38 h 95"/>
                  <a:gd name="T82" fmla="*/ 79 w 748"/>
                  <a:gd name="T83" fmla="*/ 44 h 95"/>
                  <a:gd name="T84" fmla="*/ 60 w 748"/>
                  <a:gd name="T85" fmla="*/ 68 h 95"/>
                  <a:gd name="T86" fmla="*/ 95 w 748"/>
                  <a:gd name="T87" fmla="*/ 48 h 95"/>
                  <a:gd name="T88" fmla="*/ 115 w 748"/>
                  <a:gd name="T89" fmla="*/ 39 h 95"/>
                  <a:gd name="T90" fmla="*/ 132 w 748"/>
                  <a:gd name="T91" fmla="*/ 31 h 95"/>
                  <a:gd name="T92" fmla="*/ 168 w 748"/>
                  <a:gd name="T93" fmla="*/ 26 h 95"/>
                  <a:gd name="T94" fmla="*/ 134 w 748"/>
                  <a:gd name="T95" fmla="*/ 63 h 95"/>
                  <a:gd name="T96" fmla="*/ 174 w 748"/>
                  <a:gd name="T97" fmla="*/ 29 h 95"/>
                  <a:gd name="T98" fmla="*/ 159 w 748"/>
                  <a:gd name="T99" fmla="*/ 58 h 95"/>
                  <a:gd name="T100" fmla="*/ 194 w 748"/>
                  <a:gd name="T101" fmla="*/ 38 h 95"/>
                  <a:gd name="T102" fmla="*/ 201 w 748"/>
                  <a:gd name="T103" fmla="*/ 43 h 95"/>
                  <a:gd name="T104" fmla="*/ 183 w 748"/>
                  <a:gd name="T105" fmla="*/ 66 h 95"/>
                  <a:gd name="T106" fmla="*/ 222 w 748"/>
                  <a:gd name="T107" fmla="*/ 63 h 95"/>
                  <a:gd name="T108" fmla="*/ 227 w 748"/>
                  <a:gd name="T109" fmla="*/ 66 h 95"/>
                  <a:gd name="T110" fmla="*/ 241 w 748"/>
                  <a:gd name="T111" fmla="*/ 73 h 95"/>
                  <a:gd name="T112" fmla="*/ 363 w 748"/>
                  <a:gd name="T113" fmla="*/ 12 h 95"/>
                  <a:gd name="T114" fmla="*/ 717 w 748"/>
                  <a:gd name="T115" fmla="*/ 62 h 95"/>
                  <a:gd name="T116" fmla="*/ 721 w 748"/>
                  <a:gd name="T117" fmla="*/ 30 h 9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</a:cxnLst>
                <a:rect l="0" t="0" r="r" b="b"/>
                <a:pathLst>
                  <a:path w="748" h="95">
                    <a:moveTo>
                      <a:pt x="559" y="11"/>
                    </a:moveTo>
                    <a:cubicBezTo>
                      <a:pt x="559" y="7"/>
                      <a:pt x="557" y="9"/>
                      <a:pt x="557" y="5"/>
                    </a:cubicBezTo>
                    <a:cubicBezTo>
                      <a:pt x="546" y="13"/>
                      <a:pt x="543" y="8"/>
                      <a:pt x="534" y="8"/>
                    </a:cubicBezTo>
                    <a:cubicBezTo>
                      <a:pt x="537" y="7"/>
                      <a:pt x="541" y="7"/>
                      <a:pt x="539" y="3"/>
                    </a:cubicBezTo>
                    <a:cubicBezTo>
                      <a:pt x="529" y="8"/>
                      <a:pt x="508" y="10"/>
                      <a:pt x="498" y="11"/>
                    </a:cubicBezTo>
                    <a:cubicBezTo>
                      <a:pt x="499" y="11"/>
                      <a:pt x="499" y="9"/>
                      <a:pt x="498" y="8"/>
                    </a:cubicBezTo>
                    <a:cubicBezTo>
                      <a:pt x="491" y="10"/>
                      <a:pt x="491" y="13"/>
                      <a:pt x="485" y="9"/>
                    </a:cubicBezTo>
                    <a:cubicBezTo>
                      <a:pt x="483" y="14"/>
                      <a:pt x="481" y="8"/>
                      <a:pt x="480" y="13"/>
                    </a:cubicBezTo>
                    <a:cubicBezTo>
                      <a:pt x="478" y="10"/>
                      <a:pt x="476" y="12"/>
                      <a:pt x="476" y="9"/>
                    </a:cubicBezTo>
                    <a:cubicBezTo>
                      <a:pt x="473" y="9"/>
                      <a:pt x="470" y="11"/>
                      <a:pt x="467" y="8"/>
                    </a:cubicBezTo>
                    <a:cubicBezTo>
                      <a:pt x="463" y="10"/>
                      <a:pt x="469" y="13"/>
                      <a:pt x="465" y="15"/>
                    </a:cubicBezTo>
                    <a:cubicBezTo>
                      <a:pt x="464" y="14"/>
                      <a:pt x="463" y="13"/>
                      <a:pt x="462" y="13"/>
                    </a:cubicBezTo>
                    <a:cubicBezTo>
                      <a:pt x="463" y="12"/>
                      <a:pt x="464" y="10"/>
                      <a:pt x="462" y="9"/>
                    </a:cubicBezTo>
                    <a:cubicBezTo>
                      <a:pt x="461" y="10"/>
                      <a:pt x="459" y="11"/>
                      <a:pt x="458" y="12"/>
                    </a:cubicBezTo>
                    <a:cubicBezTo>
                      <a:pt x="445" y="2"/>
                      <a:pt x="432" y="14"/>
                      <a:pt x="426" y="14"/>
                    </a:cubicBezTo>
                    <a:cubicBezTo>
                      <a:pt x="422" y="9"/>
                      <a:pt x="428" y="10"/>
                      <a:pt x="427" y="8"/>
                    </a:cubicBezTo>
                    <a:cubicBezTo>
                      <a:pt x="420" y="9"/>
                      <a:pt x="412" y="6"/>
                      <a:pt x="410" y="14"/>
                    </a:cubicBezTo>
                    <a:cubicBezTo>
                      <a:pt x="405" y="6"/>
                      <a:pt x="404" y="18"/>
                      <a:pt x="401" y="13"/>
                    </a:cubicBezTo>
                    <a:cubicBezTo>
                      <a:pt x="400" y="11"/>
                      <a:pt x="406" y="9"/>
                      <a:pt x="402" y="7"/>
                    </a:cubicBezTo>
                    <a:cubicBezTo>
                      <a:pt x="397" y="8"/>
                      <a:pt x="397" y="14"/>
                      <a:pt x="392" y="11"/>
                    </a:cubicBezTo>
                    <a:cubicBezTo>
                      <a:pt x="393" y="10"/>
                      <a:pt x="394" y="9"/>
                      <a:pt x="392" y="7"/>
                    </a:cubicBezTo>
                    <a:cubicBezTo>
                      <a:pt x="386" y="13"/>
                      <a:pt x="381" y="11"/>
                      <a:pt x="375" y="13"/>
                    </a:cubicBezTo>
                    <a:cubicBezTo>
                      <a:pt x="376" y="13"/>
                      <a:pt x="376" y="7"/>
                      <a:pt x="374" y="9"/>
                    </a:cubicBezTo>
                    <a:cubicBezTo>
                      <a:pt x="375" y="12"/>
                      <a:pt x="368" y="13"/>
                      <a:pt x="366" y="13"/>
                    </a:cubicBezTo>
                    <a:cubicBezTo>
                      <a:pt x="370" y="11"/>
                      <a:pt x="369" y="8"/>
                      <a:pt x="370" y="5"/>
                    </a:cubicBezTo>
                    <a:cubicBezTo>
                      <a:pt x="365" y="4"/>
                      <a:pt x="369" y="8"/>
                      <a:pt x="365" y="10"/>
                    </a:cubicBezTo>
                    <a:cubicBezTo>
                      <a:pt x="361" y="4"/>
                      <a:pt x="353" y="5"/>
                      <a:pt x="350" y="11"/>
                    </a:cubicBezTo>
                    <a:cubicBezTo>
                      <a:pt x="346" y="10"/>
                      <a:pt x="340" y="11"/>
                      <a:pt x="338" y="8"/>
                    </a:cubicBezTo>
                    <a:cubicBezTo>
                      <a:pt x="336" y="8"/>
                      <a:pt x="326" y="14"/>
                      <a:pt x="322" y="8"/>
                    </a:cubicBezTo>
                    <a:cubicBezTo>
                      <a:pt x="318" y="9"/>
                      <a:pt x="321" y="12"/>
                      <a:pt x="319" y="14"/>
                    </a:cubicBezTo>
                    <a:cubicBezTo>
                      <a:pt x="317" y="11"/>
                      <a:pt x="315" y="8"/>
                      <a:pt x="315" y="6"/>
                    </a:cubicBezTo>
                    <a:cubicBezTo>
                      <a:pt x="310" y="8"/>
                      <a:pt x="314" y="12"/>
                      <a:pt x="311" y="15"/>
                    </a:cubicBezTo>
                    <a:cubicBezTo>
                      <a:pt x="309" y="12"/>
                      <a:pt x="301" y="15"/>
                      <a:pt x="302" y="11"/>
                    </a:cubicBezTo>
                    <a:cubicBezTo>
                      <a:pt x="304" y="12"/>
                      <a:pt x="311" y="14"/>
                      <a:pt x="310" y="8"/>
                    </a:cubicBezTo>
                    <a:cubicBezTo>
                      <a:pt x="305" y="11"/>
                      <a:pt x="302" y="7"/>
                      <a:pt x="298" y="7"/>
                    </a:cubicBezTo>
                    <a:cubicBezTo>
                      <a:pt x="298" y="11"/>
                      <a:pt x="299" y="8"/>
                      <a:pt x="302" y="9"/>
                    </a:cubicBezTo>
                    <a:cubicBezTo>
                      <a:pt x="298" y="10"/>
                      <a:pt x="297" y="14"/>
                      <a:pt x="295" y="13"/>
                    </a:cubicBezTo>
                    <a:cubicBezTo>
                      <a:pt x="292" y="11"/>
                      <a:pt x="295" y="6"/>
                      <a:pt x="292" y="8"/>
                    </a:cubicBezTo>
                    <a:cubicBezTo>
                      <a:pt x="294" y="10"/>
                      <a:pt x="287" y="15"/>
                      <a:pt x="286" y="13"/>
                    </a:cubicBezTo>
                    <a:cubicBezTo>
                      <a:pt x="284" y="8"/>
                      <a:pt x="293" y="5"/>
                      <a:pt x="289" y="1"/>
                    </a:cubicBezTo>
                    <a:cubicBezTo>
                      <a:pt x="285" y="11"/>
                      <a:pt x="272" y="11"/>
                      <a:pt x="263" y="11"/>
                    </a:cubicBezTo>
                    <a:cubicBezTo>
                      <a:pt x="263" y="8"/>
                      <a:pt x="264" y="2"/>
                      <a:pt x="260" y="4"/>
                    </a:cubicBezTo>
                    <a:cubicBezTo>
                      <a:pt x="258" y="8"/>
                      <a:pt x="261" y="7"/>
                      <a:pt x="260" y="9"/>
                    </a:cubicBezTo>
                    <a:cubicBezTo>
                      <a:pt x="257" y="10"/>
                      <a:pt x="256" y="12"/>
                      <a:pt x="253" y="6"/>
                    </a:cubicBezTo>
                    <a:cubicBezTo>
                      <a:pt x="251" y="7"/>
                      <a:pt x="252" y="9"/>
                      <a:pt x="250" y="10"/>
                    </a:cubicBezTo>
                    <a:cubicBezTo>
                      <a:pt x="245" y="1"/>
                      <a:pt x="245" y="12"/>
                      <a:pt x="243" y="10"/>
                    </a:cubicBezTo>
                    <a:cubicBezTo>
                      <a:pt x="238" y="7"/>
                      <a:pt x="247" y="6"/>
                      <a:pt x="242" y="3"/>
                    </a:cubicBezTo>
                    <a:cubicBezTo>
                      <a:pt x="237" y="7"/>
                      <a:pt x="240" y="10"/>
                      <a:pt x="234" y="11"/>
                    </a:cubicBezTo>
                    <a:cubicBezTo>
                      <a:pt x="234" y="8"/>
                      <a:pt x="232" y="6"/>
                      <a:pt x="230" y="6"/>
                    </a:cubicBezTo>
                    <a:cubicBezTo>
                      <a:pt x="229" y="8"/>
                      <a:pt x="227" y="11"/>
                      <a:pt x="226" y="5"/>
                    </a:cubicBezTo>
                    <a:cubicBezTo>
                      <a:pt x="220" y="7"/>
                      <a:pt x="230" y="10"/>
                      <a:pt x="224" y="12"/>
                    </a:cubicBezTo>
                    <a:cubicBezTo>
                      <a:pt x="223" y="11"/>
                      <a:pt x="222" y="10"/>
                      <a:pt x="220" y="10"/>
                    </a:cubicBezTo>
                    <a:cubicBezTo>
                      <a:pt x="223" y="8"/>
                      <a:pt x="223" y="6"/>
                      <a:pt x="221" y="4"/>
                    </a:cubicBezTo>
                    <a:cubicBezTo>
                      <a:pt x="214" y="5"/>
                      <a:pt x="221" y="17"/>
                      <a:pt x="213" y="12"/>
                    </a:cubicBezTo>
                    <a:cubicBezTo>
                      <a:pt x="219" y="11"/>
                      <a:pt x="214" y="9"/>
                      <a:pt x="216" y="4"/>
                    </a:cubicBezTo>
                    <a:cubicBezTo>
                      <a:pt x="212" y="5"/>
                      <a:pt x="207" y="9"/>
                      <a:pt x="205" y="13"/>
                    </a:cubicBezTo>
                    <a:cubicBezTo>
                      <a:pt x="202" y="10"/>
                      <a:pt x="204" y="7"/>
                      <a:pt x="201" y="5"/>
                    </a:cubicBezTo>
                    <a:cubicBezTo>
                      <a:pt x="194" y="9"/>
                      <a:pt x="192" y="14"/>
                      <a:pt x="188" y="12"/>
                    </a:cubicBezTo>
                    <a:cubicBezTo>
                      <a:pt x="191" y="10"/>
                      <a:pt x="183" y="7"/>
                      <a:pt x="188" y="6"/>
                    </a:cubicBezTo>
                    <a:cubicBezTo>
                      <a:pt x="189" y="7"/>
                      <a:pt x="188" y="8"/>
                      <a:pt x="190" y="10"/>
                    </a:cubicBezTo>
                    <a:cubicBezTo>
                      <a:pt x="197" y="2"/>
                      <a:pt x="183" y="7"/>
                      <a:pt x="179" y="4"/>
                    </a:cubicBezTo>
                    <a:cubicBezTo>
                      <a:pt x="174" y="7"/>
                      <a:pt x="174" y="12"/>
                      <a:pt x="169" y="8"/>
                    </a:cubicBezTo>
                    <a:cubicBezTo>
                      <a:pt x="169" y="4"/>
                      <a:pt x="176" y="9"/>
                      <a:pt x="175" y="2"/>
                    </a:cubicBezTo>
                    <a:cubicBezTo>
                      <a:pt x="167" y="6"/>
                      <a:pt x="150" y="5"/>
                      <a:pt x="152" y="18"/>
                    </a:cubicBezTo>
                    <a:cubicBezTo>
                      <a:pt x="155" y="14"/>
                      <a:pt x="157" y="17"/>
                      <a:pt x="160" y="17"/>
                    </a:cubicBezTo>
                    <a:cubicBezTo>
                      <a:pt x="165" y="15"/>
                      <a:pt x="162" y="12"/>
                      <a:pt x="166" y="9"/>
                    </a:cubicBezTo>
                    <a:cubicBezTo>
                      <a:pt x="170" y="13"/>
                      <a:pt x="167" y="16"/>
                      <a:pt x="164" y="19"/>
                    </a:cubicBezTo>
                    <a:cubicBezTo>
                      <a:pt x="159" y="19"/>
                      <a:pt x="153" y="20"/>
                      <a:pt x="148" y="23"/>
                    </a:cubicBezTo>
                    <a:cubicBezTo>
                      <a:pt x="147" y="22"/>
                      <a:pt x="147" y="22"/>
                      <a:pt x="146" y="21"/>
                    </a:cubicBezTo>
                    <a:cubicBezTo>
                      <a:pt x="156" y="14"/>
                      <a:pt x="144" y="12"/>
                      <a:pt x="152" y="7"/>
                    </a:cubicBezTo>
                    <a:cubicBezTo>
                      <a:pt x="146" y="7"/>
                      <a:pt x="146" y="11"/>
                      <a:pt x="140" y="13"/>
                    </a:cubicBezTo>
                    <a:cubicBezTo>
                      <a:pt x="138" y="17"/>
                      <a:pt x="144" y="15"/>
                      <a:pt x="142" y="18"/>
                    </a:cubicBezTo>
                    <a:cubicBezTo>
                      <a:pt x="136" y="18"/>
                      <a:pt x="138" y="21"/>
                      <a:pt x="133" y="25"/>
                    </a:cubicBezTo>
                    <a:cubicBezTo>
                      <a:pt x="131" y="19"/>
                      <a:pt x="127" y="30"/>
                      <a:pt x="125" y="26"/>
                    </a:cubicBezTo>
                    <a:cubicBezTo>
                      <a:pt x="123" y="22"/>
                      <a:pt x="130" y="20"/>
                      <a:pt x="129" y="16"/>
                    </a:cubicBezTo>
                    <a:cubicBezTo>
                      <a:pt x="139" y="21"/>
                      <a:pt x="139" y="4"/>
                      <a:pt x="149" y="6"/>
                    </a:cubicBezTo>
                    <a:cubicBezTo>
                      <a:pt x="143" y="3"/>
                      <a:pt x="136" y="7"/>
                      <a:pt x="130" y="5"/>
                    </a:cubicBezTo>
                    <a:cubicBezTo>
                      <a:pt x="129" y="8"/>
                      <a:pt x="127" y="12"/>
                      <a:pt x="127" y="16"/>
                    </a:cubicBezTo>
                    <a:cubicBezTo>
                      <a:pt x="125" y="14"/>
                      <a:pt x="123" y="14"/>
                      <a:pt x="121" y="15"/>
                    </a:cubicBezTo>
                    <a:cubicBezTo>
                      <a:pt x="119" y="19"/>
                      <a:pt x="128" y="17"/>
                      <a:pt x="126" y="20"/>
                    </a:cubicBezTo>
                    <a:cubicBezTo>
                      <a:pt x="115" y="20"/>
                      <a:pt x="116" y="24"/>
                      <a:pt x="111" y="27"/>
                    </a:cubicBezTo>
                    <a:cubicBezTo>
                      <a:pt x="111" y="22"/>
                      <a:pt x="111" y="17"/>
                      <a:pt x="114" y="13"/>
                    </a:cubicBezTo>
                    <a:cubicBezTo>
                      <a:pt x="118" y="16"/>
                      <a:pt x="116" y="18"/>
                      <a:pt x="119" y="21"/>
                    </a:cubicBezTo>
                    <a:cubicBezTo>
                      <a:pt x="120" y="15"/>
                      <a:pt x="122" y="9"/>
                      <a:pt x="126" y="4"/>
                    </a:cubicBezTo>
                    <a:cubicBezTo>
                      <a:pt x="124" y="1"/>
                      <a:pt x="109" y="1"/>
                      <a:pt x="114" y="8"/>
                    </a:cubicBezTo>
                    <a:cubicBezTo>
                      <a:pt x="114" y="10"/>
                      <a:pt x="109" y="12"/>
                      <a:pt x="106" y="12"/>
                    </a:cubicBezTo>
                    <a:cubicBezTo>
                      <a:pt x="103" y="10"/>
                      <a:pt x="112" y="9"/>
                      <a:pt x="109" y="6"/>
                    </a:cubicBezTo>
                    <a:cubicBezTo>
                      <a:pt x="104" y="8"/>
                      <a:pt x="106" y="3"/>
                      <a:pt x="107" y="1"/>
                    </a:cubicBezTo>
                    <a:cubicBezTo>
                      <a:pt x="103" y="6"/>
                      <a:pt x="93" y="13"/>
                      <a:pt x="86" y="16"/>
                    </a:cubicBezTo>
                    <a:cubicBezTo>
                      <a:pt x="87" y="14"/>
                      <a:pt x="85" y="13"/>
                      <a:pt x="86" y="12"/>
                    </a:cubicBezTo>
                    <a:cubicBezTo>
                      <a:pt x="90" y="7"/>
                      <a:pt x="103" y="8"/>
                      <a:pt x="99" y="0"/>
                    </a:cubicBezTo>
                    <a:cubicBezTo>
                      <a:pt x="94" y="2"/>
                      <a:pt x="96" y="5"/>
                      <a:pt x="92" y="7"/>
                    </a:cubicBezTo>
                    <a:cubicBezTo>
                      <a:pt x="86" y="7"/>
                      <a:pt x="91" y="4"/>
                      <a:pt x="89" y="1"/>
                    </a:cubicBezTo>
                    <a:cubicBezTo>
                      <a:pt x="80" y="5"/>
                      <a:pt x="88" y="11"/>
                      <a:pt x="82" y="15"/>
                    </a:cubicBezTo>
                    <a:cubicBezTo>
                      <a:pt x="78" y="10"/>
                      <a:pt x="73" y="16"/>
                      <a:pt x="70" y="10"/>
                    </a:cubicBezTo>
                    <a:cubicBezTo>
                      <a:pt x="68" y="13"/>
                      <a:pt x="69" y="17"/>
                      <a:pt x="64" y="20"/>
                    </a:cubicBezTo>
                    <a:cubicBezTo>
                      <a:pt x="57" y="12"/>
                      <a:pt x="58" y="16"/>
                      <a:pt x="51" y="12"/>
                    </a:cubicBezTo>
                    <a:cubicBezTo>
                      <a:pt x="52" y="17"/>
                      <a:pt x="49" y="18"/>
                      <a:pt x="44" y="21"/>
                    </a:cubicBezTo>
                    <a:cubicBezTo>
                      <a:pt x="50" y="29"/>
                      <a:pt x="44" y="36"/>
                      <a:pt x="35" y="43"/>
                    </a:cubicBezTo>
                    <a:cubicBezTo>
                      <a:pt x="29" y="38"/>
                      <a:pt x="22" y="43"/>
                      <a:pt x="18" y="49"/>
                    </a:cubicBezTo>
                    <a:cubicBezTo>
                      <a:pt x="13" y="48"/>
                      <a:pt x="18" y="44"/>
                      <a:pt x="12" y="42"/>
                    </a:cubicBezTo>
                    <a:cubicBezTo>
                      <a:pt x="11" y="46"/>
                      <a:pt x="16" y="67"/>
                      <a:pt x="8" y="58"/>
                    </a:cubicBezTo>
                    <a:cubicBezTo>
                      <a:pt x="7" y="60"/>
                      <a:pt x="0" y="62"/>
                      <a:pt x="5" y="64"/>
                    </a:cubicBezTo>
                    <a:cubicBezTo>
                      <a:pt x="9" y="64"/>
                      <a:pt x="13" y="63"/>
                      <a:pt x="17" y="64"/>
                    </a:cubicBezTo>
                    <a:cubicBezTo>
                      <a:pt x="18" y="60"/>
                      <a:pt x="17" y="56"/>
                      <a:pt x="20" y="52"/>
                    </a:cubicBezTo>
                    <a:cubicBezTo>
                      <a:pt x="22" y="53"/>
                      <a:pt x="24" y="53"/>
                      <a:pt x="25" y="56"/>
                    </a:cubicBezTo>
                    <a:cubicBezTo>
                      <a:pt x="27" y="51"/>
                      <a:pt x="30" y="52"/>
                      <a:pt x="34" y="51"/>
                    </a:cubicBezTo>
                    <a:cubicBezTo>
                      <a:pt x="32" y="48"/>
                      <a:pt x="30" y="49"/>
                      <a:pt x="29" y="47"/>
                    </a:cubicBezTo>
                    <a:cubicBezTo>
                      <a:pt x="35" y="41"/>
                      <a:pt x="36" y="47"/>
                      <a:pt x="40" y="40"/>
                    </a:cubicBezTo>
                    <a:cubicBezTo>
                      <a:pt x="43" y="44"/>
                      <a:pt x="49" y="46"/>
                      <a:pt x="56" y="46"/>
                    </a:cubicBezTo>
                    <a:cubicBezTo>
                      <a:pt x="46" y="53"/>
                      <a:pt x="60" y="57"/>
                      <a:pt x="51" y="64"/>
                    </a:cubicBezTo>
                    <a:cubicBezTo>
                      <a:pt x="57" y="73"/>
                      <a:pt x="65" y="66"/>
                      <a:pt x="71" y="69"/>
                    </a:cubicBezTo>
                    <a:cubicBezTo>
                      <a:pt x="69" y="66"/>
                      <a:pt x="67" y="67"/>
                      <a:pt x="65" y="63"/>
                    </a:cubicBezTo>
                    <a:cubicBezTo>
                      <a:pt x="66" y="61"/>
                      <a:pt x="66" y="59"/>
                      <a:pt x="68" y="58"/>
                    </a:cubicBezTo>
                    <a:cubicBezTo>
                      <a:pt x="70" y="60"/>
                      <a:pt x="69" y="62"/>
                      <a:pt x="71" y="63"/>
                    </a:cubicBezTo>
                    <a:cubicBezTo>
                      <a:pt x="72" y="64"/>
                      <a:pt x="78" y="62"/>
                      <a:pt x="76" y="59"/>
                    </a:cubicBezTo>
                    <a:cubicBezTo>
                      <a:pt x="75" y="59"/>
                      <a:pt x="81" y="47"/>
                      <a:pt x="86" y="46"/>
                    </a:cubicBezTo>
                    <a:cubicBezTo>
                      <a:pt x="84" y="48"/>
                      <a:pt x="83" y="50"/>
                      <a:pt x="83" y="52"/>
                    </a:cubicBezTo>
                    <a:cubicBezTo>
                      <a:pt x="86" y="51"/>
                      <a:pt x="92" y="50"/>
                      <a:pt x="91" y="55"/>
                    </a:cubicBezTo>
                    <a:cubicBezTo>
                      <a:pt x="94" y="52"/>
                      <a:pt x="98" y="50"/>
                      <a:pt x="101" y="51"/>
                    </a:cubicBezTo>
                    <a:cubicBezTo>
                      <a:pt x="101" y="52"/>
                      <a:pt x="102" y="53"/>
                      <a:pt x="101" y="54"/>
                    </a:cubicBezTo>
                    <a:cubicBezTo>
                      <a:pt x="96" y="55"/>
                      <a:pt x="91" y="54"/>
                      <a:pt x="85" y="59"/>
                    </a:cubicBezTo>
                    <a:cubicBezTo>
                      <a:pt x="85" y="58"/>
                      <a:pt x="85" y="53"/>
                      <a:pt x="82" y="55"/>
                    </a:cubicBezTo>
                    <a:cubicBezTo>
                      <a:pt x="85" y="62"/>
                      <a:pt x="73" y="61"/>
                      <a:pt x="75" y="69"/>
                    </a:cubicBezTo>
                    <a:cubicBezTo>
                      <a:pt x="79" y="65"/>
                      <a:pt x="82" y="74"/>
                      <a:pt x="86" y="69"/>
                    </a:cubicBezTo>
                    <a:cubicBezTo>
                      <a:pt x="90" y="67"/>
                      <a:pt x="84" y="64"/>
                      <a:pt x="86" y="62"/>
                    </a:cubicBezTo>
                    <a:cubicBezTo>
                      <a:pt x="88" y="61"/>
                      <a:pt x="89" y="60"/>
                      <a:pt x="90" y="61"/>
                    </a:cubicBezTo>
                    <a:cubicBezTo>
                      <a:pt x="93" y="63"/>
                      <a:pt x="88" y="65"/>
                      <a:pt x="90" y="67"/>
                    </a:cubicBezTo>
                    <a:cubicBezTo>
                      <a:pt x="92" y="66"/>
                      <a:pt x="93" y="70"/>
                      <a:pt x="96" y="65"/>
                    </a:cubicBezTo>
                    <a:cubicBezTo>
                      <a:pt x="94" y="64"/>
                      <a:pt x="93" y="62"/>
                      <a:pt x="91" y="60"/>
                    </a:cubicBezTo>
                    <a:cubicBezTo>
                      <a:pt x="93" y="59"/>
                      <a:pt x="93" y="57"/>
                      <a:pt x="94" y="56"/>
                    </a:cubicBezTo>
                    <a:cubicBezTo>
                      <a:pt x="96" y="62"/>
                      <a:pt x="99" y="56"/>
                      <a:pt x="101" y="60"/>
                    </a:cubicBezTo>
                    <a:cubicBezTo>
                      <a:pt x="98" y="64"/>
                      <a:pt x="97" y="57"/>
                      <a:pt x="94" y="61"/>
                    </a:cubicBezTo>
                    <a:cubicBezTo>
                      <a:pt x="100" y="64"/>
                      <a:pt x="97" y="67"/>
                      <a:pt x="98" y="71"/>
                    </a:cubicBezTo>
                    <a:cubicBezTo>
                      <a:pt x="105" y="68"/>
                      <a:pt x="100" y="63"/>
                      <a:pt x="104" y="59"/>
                    </a:cubicBezTo>
                    <a:cubicBezTo>
                      <a:pt x="107" y="57"/>
                      <a:pt x="109" y="64"/>
                      <a:pt x="112" y="63"/>
                    </a:cubicBezTo>
                    <a:cubicBezTo>
                      <a:pt x="114" y="59"/>
                      <a:pt x="118" y="57"/>
                      <a:pt x="112" y="54"/>
                    </a:cubicBezTo>
                    <a:cubicBezTo>
                      <a:pt x="115" y="51"/>
                      <a:pt x="120" y="47"/>
                      <a:pt x="124" y="49"/>
                    </a:cubicBezTo>
                    <a:cubicBezTo>
                      <a:pt x="117" y="54"/>
                      <a:pt x="118" y="60"/>
                      <a:pt x="114" y="66"/>
                    </a:cubicBezTo>
                    <a:cubicBezTo>
                      <a:pt x="111" y="60"/>
                      <a:pt x="96" y="73"/>
                      <a:pt x="104" y="74"/>
                    </a:cubicBezTo>
                    <a:cubicBezTo>
                      <a:pt x="103" y="70"/>
                      <a:pt x="109" y="75"/>
                      <a:pt x="112" y="69"/>
                    </a:cubicBezTo>
                    <a:cubicBezTo>
                      <a:pt x="115" y="75"/>
                      <a:pt x="123" y="71"/>
                      <a:pt x="131" y="76"/>
                    </a:cubicBezTo>
                    <a:cubicBezTo>
                      <a:pt x="136" y="74"/>
                      <a:pt x="133" y="71"/>
                      <a:pt x="134" y="68"/>
                    </a:cubicBezTo>
                    <a:cubicBezTo>
                      <a:pt x="136" y="69"/>
                      <a:pt x="138" y="65"/>
                      <a:pt x="140" y="69"/>
                    </a:cubicBezTo>
                    <a:cubicBezTo>
                      <a:pt x="143" y="65"/>
                      <a:pt x="143" y="65"/>
                      <a:pt x="147" y="64"/>
                    </a:cubicBezTo>
                    <a:cubicBezTo>
                      <a:pt x="145" y="58"/>
                      <a:pt x="142" y="67"/>
                      <a:pt x="140" y="64"/>
                    </a:cubicBezTo>
                    <a:cubicBezTo>
                      <a:pt x="137" y="61"/>
                      <a:pt x="137" y="59"/>
                      <a:pt x="138" y="57"/>
                    </a:cubicBezTo>
                    <a:cubicBezTo>
                      <a:pt x="142" y="56"/>
                      <a:pt x="145" y="61"/>
                      <a:pt x="150" y="56"/>
                    </a:cubicBezTo>
                    <a:cubicBezTo>
                      <a:pt x="146" y="52"/>
                      <a:pt x="148" y="49"/>
                      <a:pt x="151" y="46"/>
                    </a:cubicBezTo>
                    <a:cubicBezTo>
                      <a:pt x="154" y="49"/>
                      <a:pt x="157" y="43"/>
                      <a:pt x="160" y="44"/>
                    </a:cubicBezTo>
                    <a:cubicBezTo>
                      <a:pt x="161" y="45"/>
                      <a:pt x="160" y="47"/>
                      <a:pt x="160" y="48"/>
                    </a:cubicBezTo>
                    <a:cubicBezTo>
                      <a:pt x="157" y="52"/>
                      <a:pt x="154" y="50"/>
                      <a:pt x="151" y="51"/>
                    </a:cubicBezTo>
                    <a:cubicBezTo>
                      <a:pt x="154" y="59"/>
                      <a:pt x="144" y="65"/>
                      <a:pt x="147" y="73"/>
                    </a:cubicBezTo>
                    <a:cubicBezTo>
                      <a:pt x="143" y="73"/>
                      <a:pt x="140" y="68"/>
                      <a:pt x="136" y="72"/>
                    </a:cubicBezTo>
                    <a:cubicBezTo>
                      <a:pt x="140" y="79"/>
                      <a:pt x="149" y="71"/>
                      <a:pt x="150" y="77"/>
                    </a:cubicBezTo>
                    <a:cubicBezTo>
                      <a:pt x="157" y="75"/>
                      <a:pt x="157" y="70"/>
                      <a:pt x="162" y="64"/>
                    </a:cubicBezTo>
                    <a:cubicBezTo>
                      <a:pt x="163" y="66"/>
                      <a:pt x="165" y="65"/>
                      <a:pt x="166" y="67"/>
                    </a:cubicBezTo>
                    <a:cubicBezTo>
                      <a:pt x="165" y="71"/>
                      <a:pt x="161" y="69"/>
                      <a:pt x="161" y="72"/>
                    </a:cubicBezTo>
                    <a:cubicBezTo>
                      <a:pt x="163" y="76"/>
                      <a:pt x="166" y="72"/>
                      <a:pt x="169" y="75"/>
                    </a:cubicBezTo>
                    <a:cubicBezTo>
                      <a:pt x="175" y="71"/>
                      <a:pt x="166" y="64"/>
                      <a:pt x="167" y="62"/>
                    </a:cubicBezTo>
                    <a:cubicBezTo>
                      <a:pt x="169" y="61"/>
                      <a:pt x="170" y="62"/>
                      <a:pt x="171" y="63"/>
                    </a:cubicBezTo>
                    <a:cubicBezTo>
                      <a:pt x="173" y="68"/>
                      <a:pt x="172" y="72"/>
                      <a:pt x="177" y="76"/>
                    </a:cubicBezTo>
                    <a:cubicBezTo>
                      <a:pt x="180" y="76"/>
                      <a:pt x="182" y="72"/>
                      <a:pt x="184" y="78"/>
                    </a:cubicBezTo>
                    <a:cubicBezTo>
                      <a:pt x="187" y="73"/>
                      <a:pt x="190" y="78"/>
                      <a:pt x="189" y="81"/>
                    </a:cubicBezTo>
                    <a:cubicBezTo>
                      <a:pt x="195" y="71"/>
                      <a:pt x="202" y="78"/>
                      <a:pt x="204" y="70"/>
                    </a:cubicBezTo>
                    <a:cubicBezTo>
                      <a:pt x="202" y="67"/>
                      <a:pt x="200" y="69"/>
                      <a:pt x="198" y="65"/>
                    </a:cubicBezTo>
                    <a:cubicBezTo>
                      <a:pt x="204" y="64"/>
                      <a:pt x="201" y="62"/>
                      <a:pt x="204" y="58"/>
                    </a:cubicBezTo>
                    <a:cubicBezTo>
                      <a:pt x="204" y="64"/>
                      <a:pt x="210" y="59"/>
                      <a:pt x="213" y="61"/>
                    </a:cubicBezTo>
                    <a:cubicBezTo>
                      <a:pt x="213" y="64"/>
                      <a:pt x="208" y="64"/>
                      <a:pt x="205" y="64"/>
                    </a:cubicBezTo>
                    <a:cubicBezTo>
                      <a:pt x="207" y="69"/>
                      <a:pt x="203" y="73"/>
                      <a:pt x="203" y="78"/>
                    </a:cubicBezTo>
                    <a:cubicBezTo>
                      <a:pt x="209" y="73"/>
                      <a:pt x="209" y="80"/>
                      <a:pt x="215" y="79"/>
                    </a:cubicBezTo>
                    <a:cubicBezTo>
                      <a:pt x="216" y="75"/>
                      <a:pt x="211" y="77"/>
                      <a:pt x="213" y="75"/>
                    </a:cubicBezTo>
                    <a:cubicBezTo>
                      <a:pt x="216" y="77"/>
                      <a:pt x="219" y="75"/>
                      <a:pt x="221" y="76"/>
                    </a:cubicBezTo>
                    <a:cubicBezTo>
                      <a:pt x="223" y="77"/>
                      <a:pt x="220" y="78"/>
                      <a:pt x="221" y="80"/>
                    </a:cubicBezTo>
                    <a:cubicBezTo>
                      <a:pt x="225" y="82"/>
                      <a:pt x="228" y="76"/>
                      <a:pt x="229" y="77"/>
                    </a:cubicBezTo>
                    <a:cubicBezTo>
                      <a:pt x="229" y="82"/>
                      <a:pt x="244" y="78"/>
                      <a:pt x="244" y="84"/>
                    </a:cubicBezTo>
                    <a:cubicBezTo>
                      <a:pt x="249" y="80"/>
                      <a:pt x="255" y="79"/>
                      <a:pt x="259" y="82"/>
                    </a:cubicBezTo>
                    <a:cubicBezTo>
                      <a:pt x="263" y="79"/>
                      <a:pt x="269" y="76"/>
                      <a:pt x="268" y="72"/>
                    </a:cubicBezTo>
                    <a:cubicBezTo>
                      <a:pt x="268" y="73"/>
                      <a:pt x="269" y="73"/>
                      <a:pt x="270" y="73"/>
                    </a:cubicBezTo>
                    <a:cubicBezTo>
                      <a:pt x="266" y="77"/>
                      <a:pt x="272" y="82"/>
                      <a:pt x="274" y="83"/>
                    </a:cubicBezTo>
                    <a:cubicBezTo>
                      <a:pt x="274" y="79"/>
                      <a:pt x="284" y="87"/>
                      <a:pt x="284" y="79"/>
                    </a:cubicBezTo>
                    <a:cubicBezTo>
                      <a:pt x="289" y="84"/>
                      <a:pt x="296" y="83"/>
                      <a:pt x="302" y="82"/>
                    </a:cubicBezTo>
                    <a:cubicBezTo>
                      <a:pt x="300" y="78"/>
                      <a:pt x="296" y="79"/>
                      <a:pt x="299" y="75"/>
                    </a:cubicBezTo>
                    <a:cubicBezTo>
                      <a:pt x="298" y="81"/>
                      <a:pt x="304" y="77"/>
                      <a:pt x="306" y="77"/>
                    </a:cubicBezTo>
                    <a:cubicBezTo>
                      <a:pt x="303" y="84"/>
                      <a:pt x="321" y="74"/>
                      <a:pt x="318" y="84"/>
                    </a:cubicBezTo>
                    <a:cubicBezTo>
                      <a:pt x="314" y="77"/>
                      <a:pt x="310" y="84"/>
                      <a:pt x="305" y="83"/>
                    </a:cubicBezTo>
                    <a:cubicBezTo>
                      <a:pt x="305" y="84"/>
                      <a:pt x="306" y="84"/>
                      <a:pt x="305" y="85"/>
                    </a:cubicBezTo>
                    <a:cubicBezTo>
                      <a:pt x="305" y="86"/>
                      <a:pt x="305" y="87"/>
                      <a:pt x="305" y="88"/>
                    </a:cubicBezTo>
                    <a:cubicBezTo>
                      <a:pt x="312" y="84"/>
                      <a:pt x="317" y="85"/>
                      <a:pt x="327" y="86"/>
                    </a:cubicBezTo>
                    <a:cubicBezTo>
                      <a:pt x="337" y="86"/>
                      <a:pt x="354" y="90"/>
                      <a:pt x="362" y="87"/>
                    </a:cubicBezTo>
                    <a:cubicBezTo>
                      <a:pt x="364" y="86"/>
                      <a:pt x="364" y="86"/>
                      <a:pt x="364" y="85"/>
                    </a:cubicBezTo>
                    <a:cubicBezTo>
                      <a:pt x="363" y="84"/>
                      <a:pt x="364" y="84"/>
                      <a:pt x="364" y="85"/>
                    </a:cubicBezTo>
                    <a:cubicBezTo>
                      <a:pt x="364" y="85"/>
                      <a:pt x="365" y="86"/>
                      <a:pt x="365" y="86"/>
                    </a:cubicBezTo>
                    <a:cubicBezTo>
                      <a:pt x="372" y="93"/>
                      <a:pt x="389" y="81"/>
                      <a:pt x="387" y="91"/>
                    </a:cubicBezTo>
                    <a:cubicBezTo>
                      <a:pt x="387" y="87"/>
                      <a:pt x="400" y="85"/>
                      <a:pt x="399" y="90"/>
                    </a:cubicBezTo>
                    <a:cubicBezTo>
                      <a:pt x="413" y="85"/>
                      <a:pt x="426" y="87"/>
                      <a:pt x="439" y="90"/>
                    </a:cubicBezTo>
                    <a:cubicBezTo>
                      <a:pt x="448" y="88"/>
                      <a:pt x="461" y="85"/>
                      <a:pt x="465" y="91"/>
                    </a:cubicBezTo>
                    <a:cubicBezTo>
                      <a:pt x="464" y="90"/>
                      <a:pt x="465" y="89"/>
                      <a:pt x="466" y="87"/>
                    </a:cubicBezTo>
                    <a:cubicBezTo>
                      <a:pt x="481" y="89"/>
                      <a:pt x="505" y="89"/>
                      <a:pt x="524" y="92"/>
                    </a:cubicBezTo>
                    <a:cubicBezTo>
                      <a:pt x="539" y="86"/>
                      <a:pt x="551" y="95"/>
                      <a:pt x="566" y="89"/>
                    </a:cubicBezTo>
                    <a:cubicBezTo>
                      <a:pt x="569" y="91"/>
                      <a:pt x="572" y="89"/>
                      <a:pt x="575" y="93"/>
                    </a:cubicBezTo>
                    <a:cubicBezTo>
                      <a:pt x="588" y="85"/>
                      <a:pt x="600" y="94"/>
                      <a:pt x="614" y="87"/>
                    </a:cubicBezTo>
                    <a:cubicBezTo>
                      <a:pt x="615" y="88"/>
                      <a:pt x="616" y="90"/>
                      <a:pt x="616" y="91"/>
                    </a:cubicBezTo>
                    <a:cubicBezTo>
                      <a:pt x="625" y="89"/>
                      <a:pt x="634" y="85"/>
                      <a:pt x="641" y="86"/>
                    </a:cubicBezTo>
                    <a:cubicBezTo>
                      <a:pt x="643" y="86"/>
                      <a:pt x="646" y="89"/>
                      <a:pt x="648" y="89"/>
                    </a:cubicBezTo>
                    <a:cubicBezTo>
                      <a:pt x="652" y="89"/>
                      <a:pt x="655" y="84"/>
                      <a:pt x="659" y="85"/>
                    </a:cubicBezTo>
                    <a:cubicBezTo>
                      <a:pt x="661" y="85"/>
                      <a:pt x="662" y="88"/>
                      <a:pt x="665" y="87"/>
                    </a:cubicBezTo>
                    <a:cubicBezTo>
                      <a:pt x="669" y="87"/>
                      <a:pt x="669" y="86"/>
                      <a:pt x="675" y="85"/>
                    </a:cubicBezTo>
                    <a:cubicBezTo>
                      <a:pt x="687" y="81"/>
                      <a:pt x="703" y="89"/>
                      <a:pt x="708" y="79"/>
                    </a:cubicBezTo>
                    <a:cubicBezTo>
                      <a:pt x="708" y="81"/>
                      <a:pt x="709" y="82"/>
                      <a:pt x="712" y="83"/>
                    </a:cubicBezTo>
                    <a:cubicBezTo>
                      <a:pt x="715" y="79"/>
                      <a:pt x="717" y="79"/>
                      <a:pt x="721" y="74"/>
                    </a:cubicBezTo>
                    <a:cubicBezTo>
                      <a:pt x="722" y="77"/>
                      <a:pt x="720" y="79"/>
                      <a:pt x="721" y="81"/>
                    </a:cubicBezTo>
                    <a:cubicBezTo>
                      <a:pt x="728" y="77"/>
                      <a:pt x="735" y="72"/>
                      <a:pt x="736" y="64"/>
                    </a:cubicBezTo>
                    <a:cubicBezTo>
                      <a:pt x="742" y="66"/>
                      <a:pt x="744" y="59"/>
                      <a:pt x="748" y="58"/>
                    </a:cubicBezTo>
                    <a:cubicBezTo>
                      <a:pt x="745" y="56"/>
                      <a:pt x="748" y="50"/>
                      <a:pt x="743" y="51"/>
                    </a:cubicBezTo>
                    <a:cubicBezTo>
                      <a:pt x="742" y="55"/>
                      <a:pt x="745" y="56"/>
                      <a:pt x="744" y="58"/>
                    </a:cubicBezTo>
                    <a:cubicBezTo>
                      <a:pt x="740" y="59"/>
                      <a:pt x="732" y="63"/>
                      <a:pt x="732" y="56"/>
                    </a:cubicBezTo>
                    <a:cubicBezTo>
                      <a:pt x="731" y="61"/>
                      <a:pt x="726" y="59"/>
                      <a:pt x="726" y="62"/>
                    </a:cubicBezTo>
                    <a:cubicBezTo>
                      <a:pt x="733" y="58"/>
                      <a:pt x="727" y="71"/>
                      <a:pt x="730" y="69"/>
                    </a:cubicBezTo>
                    <a:cubicBezTo>
                      <a:pt x="732" y="68"/>
                      <a:pt x="729" y="62"/>
                      <a:pt x="732" y="65"/>
                    </a:cubicBezTo>
                    <a:cubicBezTo>
                      <a:pt x="733" y="68"/>
                      <a:pt x="731" y="70"/>
                      <a:pt x="728" y="72"/>
                    </a:cubicBezTo>
                    <a:cubicBezTo>
                      <a:pt x="727" y="66"/>
                      <a:pt x="723" y="75"/>
                      <a:pt x="721" y="72"/>
                    </a:cubicBezTo>
                    <a:cubicBezTo>
                      <a:pt x="721" y="71"/>
                      <a:pt x="720" y="70"/>
                      <a:pt x="719" y="70"/>
                    </a:cubicBezTo>
                    <a:cubicBezTo>
                      <a:pt x="726" y="65"/>
                      <a:pt x="720" y="62"/>
                      <a:pt x="725" y="56"/>
                    </a:cubicBezTo>
                    <a:cubicBezTo>
                      <a:pt x="732" y="58"/>
                      <a:pt x="730" y="47"/>
                      <a:pt x="736" y="53"/>
                    </a:cubicBezTo>
                    <a:cubicBezTo>
                      <a:pt x="737" y="50"/>
                      <a:pt x="746" y="41"/>
                      <a:pt x="739" y="40"/>
                    </a:cubicBezTo>
                    <a:cubicBezTo>
                      <a:pt x="741" y="41"/>
                      <a:pt x="734" y="48"/>
                      <a:pt x="733" y="43"/>
                    </a:cubicBezTo>
                    <a:cubicBezTo>
                      <a:pt x="729" y="46"/>
                      <a:pt x="726" y="58"/>
                      <a:pt x="720" y="51"/>
                    </a:cubicBezTo>
                    <a:cubicBezTo>
                      <a:pt x="722" y="47"/>
                      <a:pt x="723" y="47"/>
                      <a:pt x="727" y="47"/>
                    </a:cubicBezTo>
                    <a:cubicBezTo>
                      <a:pt x="723" y="44"/>
                      <a:pt x="729" y="42"/>
                      <a:pt x="728" y="39"/>
                    </a:cubicBezTo>
                    <a:cubicBezTo>
                      <a:pt x="724" y="39"/>
                      <a:pt x="725" y="30"/>
                      <a:pt x="730" y="27"/>
                    </a:cubicBezTo>
                    <a:cubicBezTo>
                      <a:pt x="731" y="29"/>
                      <a:pt x="732" y="30"/>
                      <a:pt x="733" y="32"/>
                    </a:cubicBezTo>
                    <a:cubicBezTo>
                      <a:pt x="734" y="31"/>
                      <a:pt x="735" y="31"/>
                      <a:pt x="736" y="30"/>
                    </a:cubicBezTo>
                    <a:cubicBezTo>
                      <a:pt x="737" y="29"/>
                      <a:pt x="736" y="27"/>
                      <a:pt x="736" y="26"/>
                    </a:cubicBezTo>
                    <a:cubicBezTo>
                      <a:pt x="735" y="27"/>
                      <a:pt x="733" y="28"/>
                      <a:pt x="732" y="26"/>
                    </a:cubicBezTo>
                    <a:cubicBezTo>
                      <a:pt x="734" y="22"/>
                      <a:pt x="738" y="21"/>
                      <a:pt x="736" y="17"/>
                    </a:cubicBezTo>
                    <a:cubicBezTo>
                      <a:pt x="733" y="19"/>
                      <a:pt x="734" y="21"/>
                      <a:pt x="730" y="23"/>
                    </a:cubicBezTo>
                    <a:cubicBezTo>
                      <a:pt x="724" y="22"/>
                      <a:pt x="725" y="19"/>
                      <a:pt x="724" y="13"/>
                    </a:cubicBezTo>
                    <a:cubicBezTo>
                      <a:pt x="728" y="14"/>
                      <a:pt x="731" y="16"/>
                      <a:pt x="735" y="14"/>
                    </a:cubicBezTo>
                    <a:cubicBezTo>
                      <a:pt x="732" y="10"/>
                      <a:pt x="725" y="13"/>
                      <a:pt x="725" y="7"/>
                    </a:cubicBezTo>
                    <a:cubicBezTo>
                      <a:pt x="723" y="9"/>
                      <a:pt x="723" y="10"/>
                      <a:pt x="723" y="11"/>
                    </a:cubicBezTo>
                    <a:cubicBezTo>
                      <a:pt x="715" y="0"/>
                      <a:pt x="704" y="15"/>
                      <a:pt x="697" y="8"/>
                    </a:cubicBezTo>
                    <a:cubicBezTo>
                      <a:pt x="692" y="9"/>
                      <a:pt x="697" y="17"/>
                      <a:pt x="693" y="15"/>
                    </a:cubicBezTo>
                    <a:cubicBezTo>
                      <a:pt x="696" y="11"/>
                      <a:pt x="689" y="17"/>
                      <a:pt x="689" y="12"/>
                    </a:cubicBezTo>
                    <a:cubicBezTo>
                      <a:pt x="692" y="10"/>
                      <a:pt x="695" y="8"/>
                      <a:pt x="693" y="6"/>
                    </a:cubicBezTo>
                    <a:cubicBezTo>
                      <a:pt x="687" y="9"/>
                      <a:pt x="689" y="7"/>
                      <a:pt x="689" y="10"/>
                    </a:cubicBezTo>
                    <a:cubicBezTo>
                      <a:pt x="684" y="9"/>
                      <a:pt x="676" y="11"/>
                      <a:pt x="674" y="13"/>
                    </a:cubicBezTo>
                    <a:cubicBezTo>
                      <a:pt x="672" y="12"/>
                      <a:pt x="672" y="10"/>
                      <a:pt x="672" y="9"/>
                    </a:cubicBezTo>
                    <a:cubicBezTo>
                      <a:pt x="668" y="10"/>
                      <a:pt x="664" y="10"/>
                      <a:pt x="660" y="10"/>
                    </a:cubicBezTo>
                    <a:cubicBezTo>
                      <a:pt x="661" y="11"/>
                      <a:pt x="658" y="13"/>
                      <a:pt x="658" y="15"/>
                    </a:cubicBezTo>
                    <a:cubicBezTo>
                      <a:pt x="658" y="8"/>
                      <a:pt x="656" y="16"/>
                      <a:pt x="654" y="14"/>
                    </a:cubicBezTo>
                    <a:cubicBezTo>
                      <a:pt x="654" y="13"/>
                      <a:pt x="653" y="13"/>
                      <a:pt x="652" y="12"/>
                    </a:cubicBezTo>
                    <a:cubicBezTo>
                      <a:pt x="654" y="11"/>
                      <a:pt x="655" y="12"/>
                      <a:pt x="657" y="10"/>
                    </a:cubicBezTo>
                    <a:cubicBezTo>
                      <a:pt x="653" y="8"/>
                      <a:pt x="643" y="5"/>
                      <a:pt x="644" y="13"/>
                    </a:cubicBezTo>
                    <a:cubicBezTo>
                      <a:pt x="645" y="12"/>
                      <a:pt x="648" y="11"/>
                      <a:pt x="646" y="13"/>
                    </a:cubicBezTo>
                    <a:cubicBezTo>
                      <a:pt x="642" y="15"/>
                      <a:pt x="644" y="12"/>
                      <a:pt x="642" y="9"/>
                    </a:cubicBezTo>
                    <a:cubicBezTo>
                      <a:pt x="638" y="11"/>
                      <a:pt x="631" y="8"/>
                      <a:pt x="630" y="13"/>
                    </a:cubicBezTo>
                    <a:cubicBezTo>
                      <a:pt x="626" y="9"/>
                      <a:pt x="618" y="13"/>
                      <a:pt x="622" y="8"/>
                    </a:cubicBezTo>
                    <a:cubicBezTo>
                      <a:pt x="621" y="9"/>
                      <a:pt x="620" y="8"/>
                      <a:pt x="620" y="7"/>
                    </a:cubicBezTo>
                    <a:cubicBezTo>
                      <a:pt x="617" y="8"/>
                      <a:pt x="619" y="10"/>
                      <a:pt x="618" y="12"/>
                    </a:cubicBezTo>
                    <a:cubicBezTo>
                      <a:pt x="617" y="10"/>
                      <a:pt x="615" y="12"/>
                      <a:pt x="614" y="11"/>
                    </a:cubicBezTo>
                    <a:cubicBezTo>
                      <a:pt x="616" y="10"/>
                      <a:pt x="618" y="8"/>
                      <a:pt x="616" y="6"/>
                    </a:cubicBezTo>
                    <a:cubicBezTo>
                      <a:pt x="611" y="7"/>
                      <a:pt x="607" y="11"/>
                      <a:pt x="600" y="9"/>
                    </a:cubicBezTo>
                    <a:cubicBezTo>
                      <a:pt x="601" y="9"/>
                      <a:pt x="607" y="9"/>
                      <a:pt x="604" y="6"/>
                    </a:cubicBezTo>
                    <a:cubicBezTo>
                      <a:pt x="601" y="6"/>
                      <a:pt x="595" y="6"/>
                      <a:pt x="594" y="11"/>
                    </a:cubicBezTo>
                    <a:cubicBezTo>
                      <a:pt x="589" y="4"/>
                      <a:pt x="584" y="11"/>
                      <a:pt x="580" y="12"/>
                    </a:cubicBezTo>
                    <a:cubicBezTo>
                      <a:pt x="582" y="11"/>
                      <a:pt x="583" y="9"/>
                      <a:pt x="582" y="7"/>
                    </a:cubicBezTo>
                    <a:cubicBezTo>
                      <a:pt x="578" y="12"/>
                      <a:pt x="581" y="4"/>
                      <a:pt x="578" y="7"/>
                    </a:cubicBezTo>
                    <a:cubicBezTo>
                      <a:pt x="576" y="11"/>
                      <a:pt x="574" y="9"/>
                      <a:pt x="571" y="7"/>
                    </a:cubicBezTo>
                    <a:cubicBezTo>
                      <a:pt x="566" y="14"/>
                      <a:pt x="564" y="5"/>
                      <a:pt x="559" y="11"/>
                    </a:cubicBezTo>
                    <a:close/>
                    <a:moveTo>
                      <a:pt x="231" y="32"/>
                    </a:moveTo>
                    <a:cubicBezTo>
                      <a:pt x="227" y="31"/>
                      <a:pt x="230" y="31"/>
                      <a:pt x="227" y="28"/>
                    </a:cubicBezTo>
                    <a:cubicBezTo>
                      <a:pt x="231" y="24"/>
                      <a:pt x="236" y="30"/>
                      <a:pt x="231" y="32"/>
                    </a:cubicBezTo>
                    <a:close/>
                    <a:moveTo>
                      <a:pt x="231" y="21"/>
                    </a:moveTo>
                    <a:cubicBezTo>
                      <a:pt x="230" y="21"/>
                      <a:pt x="222" y="23"/>
                      <a:pt x="227" y="23"/>
                    </a:cubicBezTo>
                    <a:cubicBezTo>
                      <a:pt x="228" y="25"/>
                      <a:pt x="222" y="25"/>
                      <a:pt x="221" y="22"/>
                    </a:cubicBezTo>
                    <a:cubicBezTo>
                      <a:pt x="224" y="23"/>
                      <a:pt x="228" y="16"/>
                      <a:pt x="231" y="21"/>
                    </a:cubicBezTo>
                    <a:close/>
                    <a:moveTo>
                      <a:pt x="201" y="36"/>
                    </a:moveTo>
                    <a:cubicBezTo>
                      <a:pt x="201" y="32"/>
                      <a:pt x="207" y="22"/>
                      <a:pt x="209" y="30"/>
                    </a:cubicBezTo>
                    <a:cubicBezTo>
                      <a:pt x="203" y="27"/>
                      <a:pt x="206" y="33"/>
                      <a:pt x="201" y="36"/>
                    </a:cubicBezTo>
                    <a:close/>
                    <a:moveTo>
                      <a:pt x="211" y="26"/>
                    </a:moveTo>
                    <a:cubicBezTo>
                      <a:pt x="213" y="25"/>
                      <a:pt x="213" y="26"/>
                      <a:pt x="212" y="27"/>
                    </a:cubicBezTo>
                    <a:cubicBezTo>
                      <a:pt x="217" y="29"/>
                      <a:pt x="212" y="22"/>
                      <a:pt x="217" y="23"/>
                    </a:cubicBezTo>
                    <a:cubicBezTo>
                      <a:pt x="216" y="26"/>
                      <a:pt x="217" y="30"/>
                      <a:pt x="213" y="32"/>
                    </a:cubicBezTo>
                    <a:cubicBezTo>
                      <a:pt x="212" y="30"/>
                      <a:pt x="212" y="28"/>
                      <a:pt x="211" y="26"/>
                    </a:cubicBezTo>
                    <a:close/>
                    <a:moveTo>
                      <a:pt x="217" y="16"/>
                    </a:moveTo>
                    <a:cubicBezTo>
                      <a:pt x="216" y="19"/>
                      <a:pt x="217" y="19"/>
                      <a:pt x="219" y="18"/>
                    </a:cubicBezTo>
                    <a:cubicBezTo>
                      <a:pt x="220" y="19"/>
                      <a:pt x="219" y="20"/>
                      <a:pt x="220" y="21"/>
                    </a:cubicBezTo>
                    <a:cubicBezTo>
                      <a:pt x="219" y="21"/>
                      <a:pt x="219" y="22"/>
                      <a:pt x="218" y="23"/>
                    </a:cubicBezTo>
                    <a:cubicBezTo>
                      <a:pt x="216" y="20"/>
                      <a:pt x="215" y="21"/>
                      <a:pt x="213" y="19"/>
                    </a:cubicBezTo>
                    <a:cubicBezTo>
                      <a:pt x="214" y="18"/>
                      <a:pt x="215" y="17"/>
                      <a:pt x="217" y="16"/>
                    </a:cubicBezTo>
                    <a:close/>
                    <a:moveTo>
                      <a:pt x="196" y="25"/>
                    </a:moveTo>
                    <a:cubicBezTo>
                      <a:pt x="193" y="27"/>
                      <a:pt x="196" y="29"/>
                      <a:pt x="195" y="31"/>
                    </a:cubicBezTo>
                    <a:cubicBezTo>
                      <a:pt x="193" y="27"/>
                      <a:pt x="186" y="16"/>
                      <a:pt x="180" y="21"/>
                    </a:cubicBezTo>
                    <a:cubicBezTo>
                      <a:pt x="177" y="18"/>
                      <a:pt x="187" y="17"/>
                      <a:pt x="184" y="14"/>
                    </a:cubicBezTo>
                    <a:cubicBezTo>
                      <a:pt x="187" y="17"/>
                      <a:pt x="191" y="19"/>
                      <a:pt x="196" y="25"/>
                    </a:cubicBezTo>
                    <a:close/>
                    <a:moveTo>
                      <a:pt x="181" y="31"/>
                    </a:moveTo>
                    <a:cubicBezTo>
                      <a:pt x="181" y="30"/>
                      <a:pt x="180" y="28"/>
                      <a:pt x="179" y="26"/>
                    </a:cubicBezTo>
                    <a:cubicBezTo>
                      <a:pt x="180" y="26"/>
                      <a:pt x="182" y="25"/>
                      <a:pt x="184" y="24"/>
                    </a:cubicBezTo>
                    <a:cubicBezTo>
                      <a:pt x="187" y="27"/>
                      <a:pt x="184" y="29"/>
                      <a:pt x="181" y="31"/>
                    </a:cubicBezTo>
                    <a:close/>
                    <a:moveTo>
                      <a:pt x="184" y="11"/>
                    </a:moveTo>
                    <a:cubicBezTo>
                      <a:pt x="181" y="15"/>
                      <a:pt x="179" y="12"/>
                      <a:pt x="177" y="15"/>
                    </a:cubicBezTo>
                    <a:cubicBezTo>
                      <a:pt x="172" y="11"/>
                      <a:pt x="183" y="10"/>
                      <a:pt x="180" y="7"/>
                    </a:cubicBezTo>
                    <a:cubicBezTo>
                      <a:pt x="184" y="5"/>
                      <a:pt x="181" y="10"/>
                      <a:pt x="184" y="11"/>
                    </a:cubicBezTo>
                    <a:close/>
                    <a:moveTo>
                      <a:pt x="88" y="30"/>
                    </a:moveTo>
                    <a:cubicBezTo>
                      <a:pt x="87" y="25"/>
                      <a:pt x="93" y="22"/>
                      <a:pt x="97" y="18"/>
                    </a:cubicBezTo>
                    <a:cubicBezTo>
                      <a:pt x="96" y="17"/>
                      <a:pt x="95" y="16"/>
                      <a:pt x="95" y="16"/>
                    </a:cubicBezTo>
                    <a:cubicBezTo>
                      <a:pt x="101" y="18"/>
                      <a:pt x="102" y="25"/>
                      <a:pt x="88" y="30"/>
                    </a:cubicBezTo>
                    <a:close/>
                    <a:moveTo>
                      <a:pt x="74" y="17"/>
                    </a:moveTo>
                    <a:cubicBezTo>
                      <a:pt x="79" y="24"/>
                      <a:pt x="80" y="13"/>
                      <a:pt x="85" y="18"/>
                    </a:cubicBezTo>
                    <a:cubicBezTo>
                      <a:pt x="87" y="24"/>
                      <a:pt x="81" y="35"/>
                      <a:pt x="85" y="38"/>
                    </a:cubicBezTo>
                    <a:cubicBezTo>
                      <a:pt x="86" y="42"/>
                      <a:pt x="80" y="37"/>
                      <a:pt x="79" y="39"/>
                    </a:cubicBezTo>
                    <a:cubicBezTo>
                      <a:pt x="78" y="34"/>
                      <a:pt x="81" y="30"/>
                      <a:pt x="82" y="25"/>
                    </a:cubicBezTo>
                    <a:cubicBezTo>
                      <a:pt x="78" y="21"/>
                      <a:pt x="71" y="28"/>
                      <a:pt x="66" y="23"/>
                    </a:cubicBezTo>
                    <a:cubicBezTo>
                      <a:pt x="69" y="21"/>
                      <a:pt x="72" y="19"/>
                      <a:pt x="74" y="17"/>
                    </a:cubicBezTo>
                    <a:close/>
                    <a:moveTo>
                      <a:pt x="48" y="23"/>
                    </a:moveTo>
                    <a:cubicBezTo>
                      <a:pt x="52" y="17"/>
                      <a:pt x="55" y="22"/>
                      <a:pt x="59" y="18"/>
                    </a:cubicBezTo>
                    <a:cubicBezTo>
                      <a:pt x="56" y="23"/>
                      <a:pt x="53" y="27"/>
                      <a:pt x="51" y="32"/>
                    </a:cubicBezTo>
                    <a:cubicBezTo>
                      <a:pt x="50" y="29"/>
                      <a:pt x="50" y="26"/>
                      <a:pt x="48" y="23"/>
                    </a:cubicBezTo>
                    <a:close/>
                    <a:moveTo>
                      <a:pt x="54" y="40"/>
                    </a:moveTo>
                    <a:cubicBezTo>
                      <a:pt x="56" y="40"/>
                      <a:pt x="58" y="40"/>
                      <a:pt x="59" y="40"/>
                    </a:cubicBezTo>
                    <a:cubicBezTo>
                      <a:pt x="57" y="51"/>
                      <a:pt x="48" y="41"/>
                      <a:pt x="46" y="36"/>
                    </a:cubicBezTo>
                    <a:cubicBezTo>
                      <a:pt x="55" y="39"/>
                      <a:pt x="57" y="20"/>
                      <a:pt x="66" y="25"/>
                    </a:cubicBezTo>
                    <a:cubicBezTo>
                      <a:pt x="63" y="28"/>
                      <a:pt x="64" y="34"/>
                      <a:pt x="58" y="33"/>
                    </a:cubicBezTo>
                    <a:cubicBezTo>
                      <a:pt x="61" y="36"/>
                      <a:pt x="64" y="37"/>
                      <a:pt x="68" y="35"/>
                    </a:cubicBezTo>
                    <a:cubicBezTo>
                      <a:pt x="71" y="32"/>
                      <a:pt x="65" y="34"/>
                      <a:pt x="65" y="30"/>
                    </a:cubicBezTo>
                    <a:cubicBezTo>
                      <a:pt x="67" y="31"/>
                      <a:pt x="71" y="28"/>
                      <a:pt x="74" y="28"/>
                    </a:cubicBezTo>
                    <a:cubicBezTo>
                      <a:pt x="78" y="32"/>
                      <a:pt x="68" y="34"/>
                      <a:pt x="71" y="38"/>
                    </a:cubicBezTo>
                    <a:cubicBezTo>
                      <a:pt x="66" y="38"/>
                      <a:pt x="57" y="41"/>
                      <a:pt x="56" y="35"/>
                    </a:cubicBezTo>
                    <a:cubicBezTo>
                      <a:pt x="55" y="37"/>
                      <a:pt x="56" y="39"/>
                      <a:pt x="54" y="40"/>
                    </a:cubicBezTo>
                    <a:close/>
                    <a:moveTo>
                      <a:pt x="61" y="55"/>
                    </a:moveTo>
                    <a:cubicBezTo>
                      <a:pt x="59" y="55"/>
                      <a:pt x="57" y="53"/>
                      <a:pt x="56" y="51"/>
                    </a:cubicBezTo>
                    <a:cubicBezTo>
                      <a:pt x="63" y="47"/>
                      <a:pt x="63" y="47"/>
                      <a:pt x="64" y="41"/>
                    </a:cubicBezTo>
                    <a:cubicBezTo>
                      <a:pt x="68" y="42"/>
                      <a:pt x="66" y="45"/>
                      <a:pt x="70" y="48"/>
                    </a:cubicBezTo>
                    <a:cubicBezTo>
                      <a:pt x="72" y="45"/>
                      <a:pt x="71" y="41"/>
                      <a:pt x="76" y="38"/>
                    </a:cubicBezTo>
                    <a:cubicBezTo>
                      <a:pt x="76" y="40"/>
                      <a:pt x="77" y="42"/>
                      <a:pt x="79" y="44"/>
                    </a:cubicBezTo>
                    <a:cubicBezTo>
                      <a:pt x="73" y="47"/>
                      <a:pt x="76" y="52"/>
                      <a:pt x="67" y="56"/>
                    </a:cubicBezTo>
                    <a:cubicBezTo>
                      <a:pt x="65" y="54"/>
                      <a:pt x="66" y="52"/>
                      <a:pt x="64" y="50"/>
                    </a:cubicBezTo>
                    <a:cubicBezTo>
                      <a:pt x="62" y="52"/>
                      <a:pt x="63" y="54"/>
                      <a:pt x="61" y="55"/>
                    </a:cubicBezTo>
                    <a:close/>
                    <a:moveTo>
                      <a:pt x="60" y="68"/>
                    </a:moveTo>
                    <a:cubicBezTo>
                      <a:pt x="56" y="66"/>
                      <a:pt x="58" y="66"/>
                      <a:pt x="55" y="61"/>
                    </a:cubicBezTo>
                    <a:cubicBezTo>
                      <a:pt x="57" y="60"/>
                      <a:pt x="58" y="59"/>
                      <a:pt x="60" y="57"/>
                    </a:cubicBezTo>
                    <a:cubicBezTo>
                      <a:pt x="60" y="59"/>
                      <a:pt x="61" y="62"/>
                      <a:pt x="63" y="60"/>
                    </a:cubicBezTo>
                    <a:cubicBezTo>
                      <a:pt x="61" y="62"/>
                      <a:pt x="62" y="64"/>
                      <a:pt x="60" y="68"/>
                    </a:cubicBezTo>
                    <a:close/>
                    <a:moveTo>
                      <a:pt x="95" y="48"/>
                    </a:moveTo>
                    <a:cubicBezTo>
                      <a:pt x="92" y="46"/>
                      <a:pt x="96" y="44"/>
                      <a:pt x="96" y="42"/>
                    </a:cubicBezTo>
                    <a:cubicBezTo>
                      <a:pt x="91" y="39"/>
                      <a:pt x="92" y="44"/>
                      <a:pt x="88" y="46"/>
                    </a:cubicBezTo>
                    <a:cubicBezTo>
                      <a:pt x="87" y="45"/>
                      <a:pt x="86" y="43"/>
                      <a:pt x="85" y="42"/>
                    </a:cubicBezTo>
                    <a:cubicBezTo>
                      <a:pt x="96" y="36"/>
                      <a:pt x="95" y="29"/>
                      <a:pt x="107" y="20"/>
                    </a:cubicBezTo>
                    <a:cubicBezTo>
                      <a:pt x="111" y="23"/>
                      <a:pt x="104" y="32"/>
                      <a:pt x="100" y="27"/>
                    </a:cubicBezTo>
                    <a:cubicBezTo>
                      <a:pt x="100" y="32"/>
                      <a:pt x="99" y="35"/>
                      <a:pt x="101" y="40"/>
                    </a:cubicBezTo>
                    <a:cubicBezTo>
                      <a:pt x="95" y="42"/>
                      <a:pt x="100" y="46"/>
                      <a:pt x="95" y="48"/>
                    </a:cubicBezTo>
                    <a:close/>
                    <a:moveTo>
                      <a:pt x="104" y="52"/>
                    </a:moveTo>
                    <a:cubicBezTo>
                      <a:pt x="105" y="51"/>
                      <a:pt x="107" y="49"/>
                      <a:pt x="109" y="48"/>
                    </a:cubicBezTo>
                    <a:cubicBezTo>
                      <a:pt x="111" y="50"/>
                      <a:pt x="111" y="51"/>
                      <a:pt x="112" y="53"/>
                    </a:cubicBezTo>
                    <a:cubicBezTo>
                      <a:pt x="109" y="55"/>
                      <a:pt x="106" y="55"/>
                      <a:pt x="104" y="52"/>
                    </a:cubicBezTo>
                    <a:close/>
                    <a:moveTo>
                      <a:pt x="127" y="45"/>
                    </a:moveTo>
                    <a:cubicBezTo>
                      <a:pt x="124" y="42"/>
                      <a:pt x="126" y="39"/>
                      <a:pt x="127" y="36"/>
                    </a:cubicBezTo>
                    <a:cubicBezTo>
                      <a:pt x="124" y="36"/>
                      <a:pt x="121" y="35"/>
                      <a:pt x="119" y="35"/>
                    </a:cubicBezTo>
                    <a:cubicBezTo>
                      <a:pt x="117" y="37"/>
                      <a:pt x="119" y="40"/>
                      <a:pt x="115" y="39"/>
                    </a:cubicBezTo>
                    <a:cubicBezTo>
                      <a:pt x="114" y="38"/>
                      <a:pt x="118" y="36"/>
                      <a:pt x="117" y="35"/>
                    </a:cubicBezTo>
                    <a:cubicBezTo>
                      <a:pt x="116" y="32"/>
                      <a:pt x="113" y="35"/>
                      <a:pt x="112" y="33"/>
                    </a:cubicBezTo>
                    <a:cubicBezTo>
                      <a:pt x="113" y="35"/>
                      <a:pt x="113" y="50"/>
                      <a:pt x="105" y="44"/>
                    </a:cubicBezTo>
                    <a:cubicBezTo>
                      <a:pt x="108" y="43"/>
                      <a:pt x="106" y="40"/>
                      <a:pt x="109" y="39"/>
                    </a:cubicBezTo>
                    <a:cubicBezTo>
                      <a:pt x="107" y="38"/>
                      <a:pt x="105" y="37"/>
                      <a:pt x="103" y="38"/>
                    </a:cubicBezTo>
                    <a:cubicBezTo>
                      <a:pt x="106" y="25"/>
                      <a:pt x="120" y="33"/>
                      <a:pt x="128" y="31"/>
                    </a:cubicBezTo>
                    <a:cubicBezTo>
                      <a:pt x="132" y="36"/>
                      <a:pt x="133" y="41"/>
                      <a:pt x="127" y="45"/>
                    </a:cubicBezTo>
                    <a:close/>
                    <a:moveTo>
                      <a:pt x="132" y="31"/>
                    </a:moveTo>
                    <a:cubicBezTo>
                      <a:pt x="140" y="27"/>
                      <a:pt x="141" y="24"/>
                      <a:pt x="145" y="22"/>
                    </a:cubicBezTo>
                    <a:cubicBezTo>
                      <a:pt x="146" y="25"/>
                      <a:pt x="143" y="34"/>
                      <a:pt x="139" y="30"/>
                    </a:cubicBezTo>
                    <a:cubicBezTo>
                      <a:pt x="134" y="34"/>
                      <a:pt x="139" y="39"/>
                      <a:pt x="136" y="43"/>
                    </a:cubicBezTo>
                    <a:cubicBezTo>
                      <a:pt x="133" y="39"/>
                      <a:pt x="135" y="35"/>
                      <a:pt x="132" y="31"/>
                    </a:cubicBezTo>
                    <a:close/>
                    <a:moveTo>
                      <a:pt x="155" y="26"/>
                    </a:moveTo>
                    <a:cubicBezTo>
                      <a:pt x="161" y="26"/>
                      <a:pt x="164" y="21"/>
                      <a:pt x="171" y="23"/>
                    </a:cubicBezTo>
                    <a:cubicBezTo>
                      <a:pt x="172" y="26"/>
                      <a:pt x="172" y="33"/>
                      <a:pt x="168" y="33"/>
                    </a:cubicBezTo>
                    <a:cubicBezTo>
                      <a:pt x="164" y="30"/>
                      <a:pt x="170" y="28"/>
                      <a:pt x="168" y="26"/>
                    </a:cubicBezTo>
                    <a:cubicBezTo>
                      <a:pt x="167" y="25"/>
                      <a:pt x="166" y="25"/>
                      <a:pt x="165" y="24"/>
                    </a:cubicBezTo>
                    <a:cubicBezTo>
                      <a:pt x="162" y="28"/>
                      <a:pt x="162" y="31"/>
                      <a:pt x="158" y="35"/>
                    </a:cubicBezTo>
                    <a:cubicBezTo>
                      <a:pt x="154" y="31"/>
                      <a:pt x="159" y="29"/>
                      <a:pt x="155" y="26"/>
                    </a:cubicBezTo>
                    <a:close/>
                    <a:moveTo>
                      <a:pt x="149" y="42"/>
                    </a:moveTo>
                    <a:cubicBezTo>
                      <a:pt x="148" y="39"/>
                      <a:pt x="151" y="38"/>
                      <a:pt x="148" y="35"/>
                    </a:cubicBezTo>
                    <a:cubicBezTo>
                      <a:pt x="150" y="34"/>
                      <a:pt x="152" y="35"/>
                      <a:pt x="154" y="33"/>
                    </a:cubicBezTo>
                    <a:cubicBezTo>
                      <a:pt x="157" y="36"/>
                      <a:pt x="153" y="39"/>
                      <a:pt x="149" y="42"/>
                    </a:cubicBezTo>
                    <a:close/>
                    <a:moveTo>
                      <a:pt x="134" y="63"/>
                    </a:moveTo>
                    <a:cubicBezTo>
                      <a:pt x="137" y="68"/>
                      <a:pt x="128" y="66"/>
                      <a:pt x="130" y="70"/>
                    </a:cubicBezTo>
                    <a:cubicBezTo>
                      <a:pt x="126" y="67"/>
                      <a:pt x="126" y="57"/>
                      <a:pt x="127" y="52"/>
                    </a:cubicBezTo>
                    <a:cubicBezTo>
                      <a:pt x="134" y="49"/>
                      <a:pt x="143" y="49"/>
                      <a:pt x="143" y="40"/>
                    </a:cubicBezTo>
                    <a:cubicBezTo>
                      <a:pt x="149" y="41"/>
                      <a:pt x="144" y="47"/>
                      <a:pt x="145" y="50"/>
                    </a:cubicBezTo>
                    <a:cubicBezTo>
                      <a:pt x="138" y="46"/>
                      <a:pt x="123" y="64"/>
                      <a:pt x="134" y="63"/>
                    </a:cubicBezTo>
                    <a:close/>
                    <a:moveTo>
                      <a:pt x="170" y="42"/>
                    </a:moveTo>
                    <a:cubicBezTo>
                      <a:pt x="168" y="40"/>
                      <a:pt x="164" y="38"/>
                      <a:pt x="160" y="41"/>
                    </a:cubicBezTo>
                    <a:cubicBezTo>
                      <a:pt x="158" y="33"/>
                      <a:pt x="172" y="39"/>
                      <a:pt x="174" y="29"/>
                    </a:cubicBezTo>
                    <a:cubicBezTo>
                      <a:pt x="174" y="33"/>
                      <a:pt x="175" y="37"/>
                      <a:pt x="180" y="32"/>
                    </a:cubicBezTo>
                    <a:cubicBezTo>
                      <a:pt x="186" y="42"/>
                      <a:pt x="170" y="33"/>
                      <a:pt x="170" y="42"/>
                    </a:cubicBezTo>
                    <a:close/>
                    <a:moveTo>
                      <a:pt x="189" y="32"/>
                    </a:moveTo>
                    <a:cubicBezTo>
                      <a:pt x="190" y="35"/>
                      <a:pt x="189" y="39"/>
                      <a:pt x="185" y="39"/>
                    </a:cubicBezTo>
                    <a:cubicBezTo>
                      <a:pt x="184" y="36"/>
                      <a:pt x="186" y="32"/>
                      <a:pt x="189" y="32"/>
                    </a:cubicBezTo>
                    <a:close/>
                    <a:moveTo>
                      <a:pt x="159" y="58"/>
                    </a:moveTo>
                    <a:cubicBezTo>
                      <a:pt x="164" y="58"/>
                      <a:pt x="165" y="48"/>
                      <a:pt x="170" y="54"/>
                    </a:cubicBezTo>
                    <a:cubicBezTo>
                      <a:pt x="165" y="53"/>
                      <a:pt x="164" y="65"/>
                      <a:pt x="159" y="58"/>
                    </a:cubicBezTo>
                    <a:close/>
                    <a:moveTo>
                      <a:pt x="173" y="58"/>
                    </a:moveTo>
                    <a:cubicBezTo>
                      <a:pt x="171" y="55"/>
                      <a:pt x="177" y="53"/>
                      <a:pt x="172" y="49"/>
                    </a:cubicBezTo>
                    <a:cubicBezTo>
                      <a:pt x="174" y="48"/>
                      <a:pt x="175" y="47"/>
                      <a:pt x="174" y="46"/>
                    </a:cubicBezTo>
                    <a:cubicBezTo>
                      <a:pt x="176" y="45"/>
                      <a:pt x="176" y="46"/>
                      <a:pt x="175" y="47"/>
                    </a:cubicBezTo>
                    <a:cubicBezTo>
                      <a:pt x="177" y="49"/>
                      <a:pt x="178" y="49"/>
                      <a:pt x="180" y="48"/>
                    </a:cubicBezTo>
                    <a:cubicBezTo>
                      <a:pt x="181" y="50"/>
                      <a:pt x="179" y="50"/>
                      <a:pt x="179" y="49"/>
                    </a:cubicBezTo>
                    <a:cubicBezTo>
                      <a:pt x="174" y="52"/>
                      <a:pt x="178" y="55"/>
                      <a:pt x="173" y="58"/>
                    </a:cubicBezTo>
                    <a:close/>
                    <a:moveTo>
                      <a:pt x="194" y="38"/>
                    </a:moveTo>
                    <a:cubicBezTo>
                      <a:pt x="197" y="42"/>
                      <a:pt x="189" y="43"/>
                      <a:pt x="196" y="45"/>
                    </a:cubicBezTo>
                    <a:cubicBezTo>
                      <a:pt x="193" y="47"/>
                      <a:pt x="192" y="48"/>
                      <a:pt x="194" y="50"/>
                    </a:cubicBezTo>
                    <a:cubicBezTo>
                      <a:pt x="188" y="49"/>
                      <a:pt x="190" y="41"/>
                      <a:pt x="194" y="38"/>
                    </a:cubicBezTo>
                    <a:close/>
                    <a:moveTo>
                      <a:pt x="182" y="60"/>
                    </a:moveTo>
                    <a:cubicBezTo>
                      <a:pt x="180" y="58"/>
                      <a:pt x="181" y="57"/>
                      <a:pt x="180" y="56"/>
                    </a:cubicBezTo>
                    <a:cubicBezTo>
                      <a:pt x="183" y="54"/>
                      <a:pt x="187" y="53"/>
                      <a:pt x="189" y="56"/>
                    </a:cubicBezTo>
                    <a:cubicBezTo>
                      <a:pt x="187" y="59"/>
                      <a:pt x="185" y="56"/>
                      <a:pt x="182" y="60"/>
                    </a:cubicBezTo>
                    <a:close/>
                    <a:moveTo>
                      <a:pt x="201" y="43"/>
                    </a:moveTo>
                    <a:cubicBezTo>
                      <a:pt x="203" y="39"/>
                      <a:pt x="207" y="38"/>
                      <a:pt x="211" y="35"/>
                    </a:cubicBezTo>
                    <a:cubicBezTo>
                      <a:pt x="214" y="42"/>
                      <a:pt x="205" y="42"/>
                      <a:pt x="201" y="43"/>
                    </a:cubicBezTo>
                    <a:close/>
                    <a:moveTo>
                      <a:pt x="197" y="55"/>
                    </a:moveTo>
                    <a:cubicBezTo>
                      <a:pt x="198" y="57"/>
                      <a:pt x="197" y="58"/>
                      <a:pt x="198" y="60"/>
                    </a:cubicBezTo>
                    <a:cubicBezTo>
                      <a:pt x="196" y="61"/>
                      <a:pt x="194" y="58"/>
                      <a:pt x="192" y="61"/>
                    </a:cubicBezTo>
                    <a:cubicBezTo>
                      <a:pt x="190" y="58"/>
                      <a:pt x="194" y="55"/>
                      <a:pt x="197" y="55"/>
                    </a:cubicBezTo>
                    <a:close/>
                    <a:moveTo>
                      <a:pt x="184" y="72"/>
                    </a:moveTo>
                    <a:cubicBezTo>
                      <a:pt x="182" y="70"/>
                      <a:pt x="181" y="68"/>
                      <a:pt x="183" y="66"/>
                    </a:cubicBezTo>
                    <a:cubicBezTo>
                      <a:pt x="188" y="63"/>
                      <a:pt x="191" y="70"/>
                      <a:pt x="196" y="65"/>
                    </a:cubicBezTo>
                    <a:cubicBezTo>
                      <a:pt x="198" y="73"/>
                      <a:pt x="190" y="69"/>
                      <a:pt x="184" y="72"/>
                    </a:cubicBezTo>
                    <a:close/>
                    <a:moveTo>
                      <a:pt x="214" y="36"/>
                    </a:moveTo>
                    <a:cubicBezTo>
                      <a:pt x="216" y="36"/>
                      <a:pt x="218" y="38"/>
                      <a:pt x="217" y="36"/>
                    </a:cubicBezTo>
                    <a:cubicBezTo>
                      <a:pt x="221" y="40"/>
                      <a:pt x="224" y="38"/>
                      <a:pt x="229" y="37"/>
                    </a:cubicBezTo>
                    <a:cubicBezTo>
                      <a:pt x="231" y="43"/>
                      <a:pt x="214" y="41"/>
                      <a:pt x="214" y="36"/>
                    </a:cubicBezTo>
                    <a:close/>
                    <a:moveTo>
                      <a:pt x="225" y="57"/>
                    </a:moveTo>
                    <a:cubicBezTo>
                      <a:pt x="223" y="59"/>
                      <a:pt x="226" y="61"/>
                      <a:pt x="222" y="63"/>
                    </a:cubicBezTo>
                    <a:cubicBezTo>
                      <a:pt x="220" y="61"/>
                      <a:pt x="217" y="62"/>
                      <a:pt x="215" y="59"/>
                    </a:cubicBezTo>
                    <a:cubicBezTo>
                      <a:pt x="218" y="57"/>
                      <a:pt x="214" y="55"/>
                      <a:pt x="218" y="53"/>
                    </a:cubicBezTo>
                    <a:cubicBezTo>
                      <a:pt x="222" y="56"/>
                      <a:pt x="227" y="55"/>
                      <a:pt x="232" y="59"/>
                    </a:cubicBezTo>
                    <a:cubicBezTo>
                      <a:pt x="228" y="61"/>
                      <a:pt x="229" y="58"/>
                      <a:pt x="225" y="57"/>
                    </a:cubicBezTo>
                    <a:close/>
                    <a:moveTo>
                      <a:pt x="224" y="72"/>
                    </a:moveTo>
                    <a:cubicBezTo>
                      <a:pt x="223" y="67"/>
                      <a:pt x="222" y="72"/>
                      <a:pt x="218" y="73"/>
                    </a:cubicBezTo>
                    <a:cubicBezTo>
                      <a:pt x="219" y="67"/>
                      <a:pt x="224" y="66"/>
                      <a:pt x="228" y="63"/>
                    </a:cubicBezTo>
                    <a:cubicBezTo>
                      <a:pt x="229" y="65"/>
                      <a:pt x="228" y="68"/>
                      <a:pt x="227" y="66"/>
                    </a:cubicBezTo>
                    <a:cubicBezTo>
                      <a:pt x="224" y="68"/>
                      <a:pt x="228" y="70"/>
                      <a:pt x="224" y="72"/>
                    </a:cubicBezTo>
                    <a:close/>
                    <a:moveTo>
                      <a:pt x="241" y="73"/>
                    </a:moveTo>
                    <a:cubicBezTo>
                      <a:pt x="240" y="72"/>
                      <a:pt x="242" y="72"/>
                      <a:pt x="242" y="72"/>
                    </a:cubicBezTo>
                    <a:cubicBezTo>
                      <a:pt x="245" y="71"/>
                      <a:pt x="241" y="68"/>
                      <a:pt x="243" y="66"/>
                    </a:cubicBezTo>
                    <a:cubicBezTo>
                      <a:pt x="241" y="65"/>
                      <a:pt x="241" y="68"/>
                      <a:pt x="242" y="69"/>
                    </a:cubicBezTo>
                    <a:cubicBezTo>
                      <a:pt x="239" y="70"/>
                      <a:pt x="239" y="62"/>
                      <a:pt x="242" y="60"/>
                    </a:cubicBezTo>
                    <a:cubicBezTo>
                      <a:pt x="242" y="65"/>
                      <a:pt x="242" y="65"/>
                      <a:pt x="246" y="71"/>
                    </a:cubicBezTo>
                    <a:cubicBezTo>
                      <a:pt x="244" y="73"/>
                      <a:pt x="243" y="72"/>
                      <a:pt x="241" y="73"/>
                    </a:cubicBezTo>
                    <a:close/>
                    <a:moveTo>
                      <a:pt x="251" y="78"/>
                    </a:moveTo>
                    <a:cubicBezTo>
                      <a:pt x="251" y="73"/>
                      <a:pt x="256" y="72"/>
                      <a:pt x="255" y="68"/>
                    </a:cubicBezTo>
                    <a:cubicBezTo>
                      <a:pt x="257" y="68"/>
                      <a:pt x="258" y="76"/>
                      <a:pt x="257" y="79"/>
                    </a:cubicBezTo>
                    <a:cubicBezTo>
                      <a:pt x="254" y="73"/>
                      <a:pt x="255" y="74"/>
                      <a:pt x="251" y="78"/>
                    </a:cubicBezTo>
                    <a:close/>
                    <a:moveTo>
                      <a:pt x="354" y="12"/>
                    </a:moveTo>
                    <a:cubicBezTo>
                      <a:pt x="355" y="11"/>
                      <a:pt x="356" y="13"/>
                      <a:pt x="357" y="13"/>
                    </a:cubicBezTo>
                    <a:cubicBezTo>
                      <a:pt x="359" y="12"/>
                      <a:pt x="358" y="10"/>
                      <a:pt x="361" y="9"/>
                    </a:cubicBezTo>
                    <a:cubicBezTo>
                      <a:pt x="361" y="10"/>
                      <a:pt x="362" y="11"/>
                      <a:pt x="363" y="12"/>
                    </a:cubicBezTo>
                    <a:cubicBezTo>
                      <a:pt x="360" y="13"/>
                      <a:pt x="357" y="15"/>
                      <a:pt x="354" y="12"/>
                    </a:cubicBezTo>
                    <a:close/>
                    <a:moveTo>
                      <a:pt x="716" y="72"/>
                    </a:moveTo>
                    <a:cubicBezTo>
                      <a:pt x="717" y="79"/>
                      <a:pt x="704" y="74"/>
                      <a:pt x="698" y="77"/>
                    </a:cubicBezTo>
                    <a:cubicBezTo>
                      <a:pt x="697" y="72"/>
                      <a:pt x="708" y="74"/>
                      <a:pt x="704" y="69"/>
                    </a:cubicBezTo>
                    <a:cubicBezTo>
                      <a:pt x="707" y="71"/>
                      <a:pt x="711" y="68"/>
                      <a:pt x="714" y="65"/>
                    </a:cubicBezTo>
                    <a:cubicBezTo>
                      <a:pt x="714" y="71"/>
                      <a:pt x="706" y="74"/>
                      <a:pt x="702" y="75"/>
                    </a:cubicBezTo>
                    <a:cubicBezTo>
                      <a:pt x="706" y="77"/>
                      <a:pt x="711" y="73"/>
                      <a:pt x="716" y="72"/>
                    </a:cubicBezTo>
                    <a:close/>
                    <a:moveTo>
                      <a:pt x="717" y="62"/>
                    </a:moveTo>
                    <a:cubicBezTo>
                      <a:pt x="718" y="66"/>
                      <a:pt x="708" y="63"/>
                      <a:pt x="710" y="59"/>
                    </a:cubicBezTo>
                    <a:cubicBezTo>
                      <a:pt x="717" y="63"/>
                      <a:pt x="711" y="54"/>
                      <a:pt x="716" y="51"/>
                    </a:cubicBezTo>
                    <a:cubicBezTo>
                      <a:pt x="722" y="56"/>
                      <a:pt x="711" y="60"/>
                      <a:pt x="717" y="62"/>
                    </a:cubicBezTo>
                    <a:close/>
                    <a:moveTo>
                      <a:pt x="712" y="39"/>
                    </a:moveTo>
                    <a:cubicBezTo>
                      <a:pt x="714" y="43"/>
                      <a:pt x="714" y="33"/>
                      <a:pt x="717" y="39"/>
                    </a:cubicBezTo>
                    <a:cubicBezTo>
                      <a:pt x="712" y="44"/>
                      <a:pt x="711" y="46"/>
                      <a:pt x="706" y="43"/>
                    </a:cubicBezTo>
                    <a:cubicBezTo>
                      <a:pt x="713" y="44"/>
                      <a:pt x="708" y="28"/>
                      <a:pt x="712" y="39"/>
                    </a:cubicBezTo>
                    <a:close/>
                    <a:moveTo>
                      <a:pt x="721" y="30"/>
                    </a:moveTo>
                    <a:cubicBezTo>
                      <a:pt x="717" y="32"/>
                      <a:pt x="712" y="33"/>
                      <a:pt x="708" y="32"/>
                    </a:cubicBezTo>
                    <a:cubicBezTo>
                      <a:pt x="709" y="28"/>
                      <a:pt x="716" y="17"/>
                      <a:pt x="720" y="10"/>
                    </a:cubicBezTo>
                    <a:cubicBezTo>
                      <a:pt x="722" y="17"/>
                      <a:pt x="720" y="21"/>
                      <a:pt x="721" y="30"/>
                    </a:cubicBezTo>
                    <a:close/>
                    <a:moveTo>
                      <a:pt x="716" y="13"/>
                    </a:moveTo>
                    <a:cubicBezTo>
                      <a:pt x="714" y="14"/>
                      <a:pt x="713" y="15"/>
                      <a:pt x="711" y="17"/>
                    </a:cubicBezTo>
                    <a:cubicBezTo>
                      <a:pt x="709" y="11"/>
                      <a:pt x="706" y="17"/>
                      <a:pt x="704" y="13"/>
                    </a:cubicBezTo>
                    <a:cubicBezTo>
                      <a:pt x="708" y="13"/>
                      <a:pt x="713" y="8"/>
                      <a:pt x="716" y="13"/>
                    </a:cubicBezTo>
                    <a:close/>
                  </a:path>
                </a:pathLst>
              </a:custGeom>
              <a:solidFill>
                <a:srgbClr val="FDBE00"/>
              </a:solidFill>
              <a:ln>
                <a:noFill/>
              </a:ln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solidFill>
                    <a:prstClr val="black"/>
                  </a:solidFill>
                </a:endParaRPr>
              </a:p>
            </p:txBody>
          </p:sp>
          <p:sp>
            <p:nvSpPr>
              <p:cNvPr id="61" name="Freeform 548"/>
              <p:cNvSpPr>
                <a:spLocks noEditPoints="1"/>
              </p:cNvSpPr>
              <p:nvPr/>
            </p:nvSpPr>
            <p:spPr bwMode="auto">
              <a:xfrm rot="16200000" flipV="1">
                <a:off x="4438472" y="3209915"/>
                <a:ext cx="363777" cy="45719"/>
              </a:xfrm>
              <a:custGeom>
                <a:gdLst>
                  <a:gd name="T0" fmla="*/ 480 w 748"/>
                  <a:gd name="T1" fmla="*/ 13 h 95"/>
                  <a:gd name="T2" fmla="*/ 427 w 748"/>
                  <a:gd name="T3" fmla="*/ 8 h 95"/>
                  <a:gd name="T4" fmla="*/ 366 w 748"/>
                  <a:gd name="T5" fmla="*/ 13 h 95"/>
                  <a:gd name="T6" fmla="*/ 311 w 748"/>
                  <a:gd name="T7" fmla="*/ 15 h 95"/>
                  <a:gd name="T8" fmla="*/ 289 w 748"/>
                  <a:gd name="T9" fmla="*/ 1 h 95"/>
                  <a:gd name="T10" fmla="*/ 234 w 748"/>
                  <a:gd name="T11" fmla="*/ 11 h 95"/>
                  <a:gd name="T12" fmla="*/ 205 w 748"/>
                  <a:gd name="T13" fmla="*/ 13 h 95"/>
                  <a:gd name="T14" fmla="*/ 152 w 748"/>
                  <a:gd name="T15" fmla="*/ 18 h 95"/>
                  <a:gd name="T16" fmla="*/ 142 w 748"/>
                  <a:gd name="T17" fmla="*/ 18 h 95"/>
                  <a:gd name="T18" fmla="*/ 126 w 748"/>
                  <a:gd name="T19" fmla="*/ 20 h 95"/>
                  <a:gd name="T20" fmla="*/ 107 w 748"/>
                  <a:gd name="T21" fmla="*/ 1 h 95"/>
                  <a:gd name="T22" fmla="*/ 64 w 748"/>
                  <a:gd name="T23" fmla="*/ 20 h 95"/>
                  <a:gd name="T24" fmla="*/ 17 w 748"/>
                  <a:gd name="T25" fmla="*/ 64 h 95"/>
                  <a:gd name="T26" fmla="*/ 71 w 748"/>
                  <a:gd name="T27" fmla="*/ 69 h 95"/>
                  <a:gd name="T28" fmla="*/ 101 w 748"/>
                  <a:gd name="T29" fmla="*/ 51 h 95"/>
                  <a:gd name="T30" fmla="*/ 90 w 748"/>
                  <a:gd name="T31" fmla="*/ 67 h 95"/>
                  <a:gd name="T32" fmla="*/ 112 w 748"/>
                  <a:gd name="T33" fmla="*/ 63 h 95"/>
                  <a:gd name="T34" fmla="*/ 140 w 748"/>
                  <a:gd name="T35" fmla="*/ 69 h 95"/>
                  <a:gd name="T36" fmla="*/ 151 w 748"/>
                  <a:gd name="T37" fmla="*/ 51 h 95"/>
                  <a:gd name="T38" fmla="*/ 167 w 748"/>
                  <a:gd name="T39" fmla="*/ 62 h 95"/>
                  <a:gd name="T40" fmla="*/ 213 w 748"/>
                  <a:gd name="T41" fmla="*/ 61 h 95"/>
                  <a:gd name="T42" fmla="*/ 244 w 748"/>
                  <a:gd name="T43" fmla="*/ 84 h 95"/>
                  <a:gd name="T44" fmla="*/ 306 w 748"/>
                  <a:gd name="T45" fmla="*/ 77 h 95"/>
                  <a:gd name="T46" fmla="*/ 364 w 748"/>
                  <a:gd name="T47" fmla="*/ 85 h 95"/>
                  <a:gd name="T48" fmla="*/ 566 w 748"/>
                  <a:gd name="T49" fmla="*/ 89 h 95"/>
                  <a:gd name="T50" fmla="*/ 675 w 748"/>
                  <a:gd name="T51" fmla="*/ 85 h 95"/>
                  <a:gd name="T52" fmla="*/ 744 w 748"/>
                  <a:gd name="T53" fmla="*/ 58 h 95"/>
                  <a:gd name="T54" fmla="*/ 725 w 748"/>
                  <a:gd name="T55" fmla="*/ 56 h 95"/>
                  <a:gd name="T56" fmla="*/ 733 w 748"/>
                  <a:gd name="T57" fmla="*/ 32 h 95"/>
                  <a:gd name="T58" fmla="*/ 725 w 748"/>
                  <a:gd name="T59" fmla="*/ 7 h 95"/>
                  <a:gd name="T60" fmla="*/ 672 w 748"/>
                  <a:gd name="T61" fmla="*/ 9 h 95"/>
                  <a:gd name="T62" fmla="*/ 642 w 748"/>
                  <a:gd name="T63" fmla="*/ 9 h 95"/>
                  <a:gd name="T64" fmla="*/ 604 w 748"/>
                  <a:gd name="T65" fmla="*/ 6 h 95"/>
                  <a:gd name="T66" fmla="*/ 227 w 748"/>
                  <a:gd name="T67" fmla="*/ 28 h 95"/>
                  <a:gd name="T68" fmla="*/ 201 w 748"/>
                  <a:gd name="T69" fmla="*/ 36 h 95"/>
                  <a:gd name="T70" fmla="*/ 220 w 748"/>
                  <a:gd name="T71" fmla="*/ 21 h 95"/>
                  <a:gd name="T72" fmla="*/ 196 w 748"/>
                  <a:gd name="T73" fmla="*/ 25 h 95"/>
                  <a:gd name="T74" fmla="*/ 184 w 748"/>
                  <a:gd name="T75" fmla="*/ 11 h 95"/>
                  <a:gd name="T76" fmla="*/ 79 w 748"/>
                  <a:gd name="T77" fmla="*/ 39 h 95"/>
                  <a:gd name="T78" fmla="*/ 54 w 748"/>
                  <a:gd name="T79" fmla="*/ 40 h 95"/>
                  <a:gd name="T80" fmla="*/ 71 w 748"/>
                  <a:gd name="T81" fmla="*/ 38 h 95"/>
                  <a:gd name="T82" fmla="*/ 79 w 748"/>
                  <a:gd name="T83" fmla="*/ 44 h 95"/>
                  <a:gd name="T84" fmla="*/ 60 w 748"/>
                  <a:gd name="T85" fmla="*/ 68 h 95"/>
                  <a:gd name="T86" fmla="*/ 95 w 748"/>
                  <a:gd name="T87" fmla="*/ 48 h 95"/>
                  <a:gd name="T88" fmla="*/ 115 w 748"/>
                  <a:gd name="T89" fmla="*/ 39 h 95"/>
                  <a:gd name="T90" fmla="*/ 132 w 748"/>
                  <a:gd name="T91" fmla="*/ 31 h 95"/>
                  <a:gd name="T92" fmla="*/ 168 w 748"/>
                  <a:gd name="T93" fmla="*/ 26 h 95"/>
                  <a:gd name="T94" fmla="*/ 134 w 748"/>
                  <a:gd name="T95" fmla="*/ 63 h 95"/>
                  <a:gd name="T96" fmla="*/ 174 w 748"/>
                  <a:gd name="T97" fmla="*/ 29 h 95"/>
                  <a:gd name="T98" fmla="*/ 159 w 748"/>
                  <a:gd name="T99" fmla="*/ 58 h 95"/>
                  <a:gd name="T100" fmla="*/ 194 w 748"/>
                  <a:gd name="T101" fmla="*/ 38 h 95"/>
                  <a:gd name="T102" fmla="*/ 201 w 748"/>
                  <a:gd name="T103" fmla="*/ 43 h 95"/>
                  <a:gd name="T104" fmla="*/ 183 w 748"/>
                  <a:gd name="T105" fmla="*/ 66 h 95"/>
                  <a:gd name="T106" fmla="*/ 222 w 748"/>
                  <a:gd name="T107" fmla="*/ 63 h 95"/>
                  <a:gd name="T108" fmla="*/ 227 w 748"/>
                  <a:gd name="T109" fmla="*/ 66 h 95"/>
                  <a:gd name="T110" fmla="*/ 241 w 748"/>
                  <a:gd name="T111" fmla="*/ 73 h 95"/>
                  <a:gd name="T112" fmla="*/ 363 w 748"/>
                  <a:gd name="T113" fmla="*/ 12 h 95"/>
                  <a:gd name="T114" fmla="*/ 717 w 748"/>
                  <a:gd name="T115" fmla="*/ 62 h 95"/>
                  <a:gd name="T116" fmla="*/ 721 w 748"/>
                  <a:gd name="T117" fmla="*/ 30 h 9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</a:cxnLst>
                <a:rect l="0" t="0" r="r" b="b"/>
                <a:pathLst>
                  <a:path w="748" h="95">
                    <a:moveTo>
                      <a:pt x="559" y="11"/>
                    </a:moveTo>
                    <a:cubicBezTo>
                      <a:pt x="559" y="7"/>
                      <a:pt x="557" y="9"/>
                      <a:pt x="557" y="5"/>
                    </a:cubicBezTo>
                    <a:cubicBezTo>
                      <a:pt x="546" y="13"/>
                      <a:pt x="543" y="8"/>
                      <a:pt x="534" y="8"/>
                    </a:cubicBezTo>
                    <a:cubicBezTo>
                      <a:pt x="537" y="7"/>
                      <a:pt x="541" y="7"/>
                      <a:pt x="539" y="3"/>
                    </a:cubicBezTo>
                    <a:cubicBezTo>
                      <a:pt x="529" y="8"/>
                      <a:pt x="508" y="10"/>
                      <a:pt x="498" y="11"/>
                    </a:cubicBezTo>
                    <a:cubicBezTo>
                      <a:pt x="499" y="11"/>
                      <a:pt x="499" y="9"/>
                      <a:pt x="498" y="8"/>
                    </a:cubicBezTo>
                    <a:cubicBezTo>
                      <a:pt x="491" y="10"/>
                      <a:pt x="491" y="13"/>
                      <a:pt x="485" y="9"/>
                    </a:cubicBezTo>
                    <a:cubicBezTo>
                      <a:pt x="483" y="14"/>
                      <a:pt x="481" y="8"/>
                      <a:pt x="480" y="13"/>
                    </a:cubicBezTo>
                    <a:cubicBezTo>
                      <a:pt x="478" y="10"/>
                      <a:pt x="476" y="12"/>
                      <a:pt x="476" y="9"/>
                    </a:cubicBezTo>
                    <a:cubicBezTo>
                      <a:pt x="473" y="9"/>
                      <a:pt x="470" y="11"/>
                      <a:pt x="467" y="8"/>
                    </a:cubicBezTo>
                    <a:cubicBezTo>
                      <a:pt x="463" y="10"/>
                      <a:pt x="469" y="13"/>
                      <a:pt x="465" y="15"/>
                    </a:cubicBezTo>
                    <a:cubicBezTo>
                      <a:pt x="464" y="14"/>
                      <a:pt x="463" y="13"/>
                      <a:pt x="462" y="13"/>
                    </a:cubicBezTo>
                    <a:cubicBezTo>
                      <a:pt x="463" y="12"/>
                      <a:pt x="464" y="10"/>
                      <a:pt x="462" y="9"/>
                    </a:cubicBezTo>
                    <a:cubicBezTo>
                      <a:pt x="461" y="10"/>
                      <a:pt x="459" y="11"/>
                      <a:pt x="458" y="12"/>
                    </a:cubicBezTo>
                    <a:cubicBezTo>
                      <a:pt x="445" y="2"/>
                      <a:pt x="432" y="14"/>
                      <a:pt x="426" y="14"/>
                    </a:cubicBezTo>
                    <a:cubicBezTo>
                      <a:pt x="422" y="9"/>
                      <a:pt x="428" y="10"/>
                      <a:pt x="427" y="8"/>
                    </a:cubicBezTo>
                    <a:cubicBezTo>
                      <a:pt x="420" y="9"/>
                      <a:pt x="412" y="6"/>
                      <a:pt x="410" y="14"/>
                    </a:cubicBezTo>
                    <a:cubicBezTo>
                      <a:pt x="405" y="6"/>
                      <a:pt x="404" y="18"/>
                      <a:pt x="401" y="13"/>
                    </a:cubicBezTo>
                    <a:cubicBezTo>
                      <a:pt x="400" y="11"/>
                      <a:pt x="406" y="9"/>
                      <a:pt x="402" y="7"/>
                    </a:cubicBezTo>
                    <a:cubicBezTo>
                      <a:pt x="397" y="8"/>
                      <a:pt x="397" y="14"/>
                      <a:pt x="392" y="11"/>
                    </a:cubicBezTo>
                    <a:cubicBezTo>
                      <a:pt x="393" y="10"/>
                      <a:pt x="394" y="9"/>
                      <a:pt x="392" y="7"/>
                    </a:cubicBezTo>
                    <a:cubicBezTo>
                      <a:pt x="386" y="13"/>
                      <a:pt x="381" y="11"/>
                      <a:pt x="375" y="13"/>
                    </a:cubicBezTo>
                    <a:cubicBezTo>
                      <a:pt x="376" y="13"/>
                      <a:pt x="376" y="7"/>
                      <a:pt x="374" y="9"/>
                    </a:cubicBezTo>
                    <a:cubicBezTo>
                      <a:pt x="375" y="12"/>
                      <a:pt x="368" y="13"/>
                      <a:pt x="366" y="13"/>
                    </a:cubicBezTo>
                    <a:cubicBezTo>
                      <a:pt x="370" y="11"/>
                      <a:pt x="369" y="8"/>
                      <a:pt x="370" y="5"/>
                    </a:cubicBezTo>
                    <a:cubicBezTo>
                      <a:pt x="365" y="4"/>
                      <a:pt x="369" y="8"/>
                      <a:pt x="365" y="10"/>
                    </a:cubicBezTo>
                    <a:cubicBezTo>
                      <a:pt x="361" y="4"/>
                      <a:pt x="353" y="5"/>
                      <a:pt x="350" y="11"/>
                    </a:cubicBezTo>
                    <a:cubicBezTo>
                      <a:pt x="346" y="10"/>
                      <a:pt x="340" y="11"/>
                      <a:pt x="338" y="8"/>
                    </a:cubicBezTo>
                    <a:cubicBezTo>
                      <a:pt x="336" y="8"/>
                      <a:pt x="326" y="14"/>
                      <a:pt x="322" y="8"/>
                    </a:cubicBezTo>
                    <a:cubicBezTo>
                      <a:pt x="318" y="9"/>
                      <a:pt x="321" y="12"/>
                      <a:pt x="319" y="14"/>
                    </a:cubicBezTo>
                    <a:cubicBezTo>
                      <a:pt x="317" y="11"/>
                      <a:pt x="315" y="8"/>
                      <a:pt x="315" y="6"/>
                    </a:cubicBezTo>
                    <a:cubicBezTo>
                      <a:pt x="310" y="8"/>
                      <a:pt x="314" y="12"/>
                      <a:pt x="311" y="15"/>
                    </a:cubicBezTo>
                    <a:cubicBezTo>
                      <a:pt x="309" y="12"/>
                      <a:pt x="301" y="15"/>
                      <a:pt x="302" y="11"/>
                    </a:cubicBezTo>
                    <a:cubicBezTo>
                      <a:pt x="304" y="12"/>
                      <a:pt x="311" y="14"/>
                      <a:pt x="310" y="8"/>
                    </a:cubicBezTo>
                    <a:cubicBezTo>
                      <a:pt x="305" y="11"/>
                      <a:pt x="302" y="7"/>
                      <a:pt x="298" y="7"/>
                    </a:cubicBezTo>
                    <a:cubicBezTo>
                      <a:pt x="298" y="11"/>
                      <a:pt x="299" y="8"/>
                      <a:pt x="302" y="9"/>
                    </a:cubicBezTo>
                    <a:cubicBezTo>
                      <a:pt x="298" y="10"/>
                      <a:pt x="297" y="14"/>
                      <a:pt x="295" y="13"/>
                    </a:cubicBezTo>
                    <a:cubicBezTo>
                      <a:pt x="292" y="11"/>
                      <a:pt x="295" y="6"/>
                      <a:pt x="292" y="8"/>
                    </a:cubicBezTo>
                    <a:cubicBezTo>
                      <a:pt x="294" y="10"/>
                      <a:pt x="287" y="15"/>
                      <a:pt x="286" y="13"/>
                    </a:cubicBezTo>
                    <a:cubicBezTo>
                      <a:pt x="284" y="8"/>
                      <a:pt x="293" y="5"/>
                      <a:pt x="289" y="1"/>
                    </a:cubicBezTo>
                    <a:cubicBezTo>
                      <a:pt x="285" y="11"/>
                      <a:pt x="272" y="11"/>
                      <a:pt x="263" y="11"/>
                    </a:cubicBezTo>
                    <a:cubicBezTo>
                      <a:pt x="263" y="8"/>
                      <a:pt x="264" y="2"/>
                      <a:pt x="260" y="4"/>
                    </a:cubicBezTo>
                    <a:cubicBezTo>
                      <a:pt x="258" y="8"/>
                      <a:pt x="261" y="7"/>
                      <a:pt x="260" y="9"/>
                    </a:cubicBezTo>
                    <a:cubicBezTo>
                      <a:pt x="257" y="10"/>
                      <a:pt x="256" y="12"/>
                      <a:pt x="253" y="6"/>
                    </a:cubicBezTo>
                    <a:cubicBezTo>
                      <a:pt x="251" y="7"/>
                      <a:pt x="252" y="9"/>
                      <a:pt x="250" y="10"/>
                    </a:cubicBezTo>
                    <a:cubicBezTo>
                      <a:pt x="245" y="1"/>
                      <a:pt x="245" y="12"/>
                      <a:pt x="243" y="10"/>
                    </a:cubicBezTo>
                    <a:cubicBezTo>
                      <a:pt x="238" y="7"/>
                      <a:pt x="247" y="6"/>
                      <a:pt x="242" y="3"/>
                    </a:cubicBezTo>
                    <a:cubicBezTo>
                      <a:pt x="237" y="7"/>
                      <a:pt x="240" y="10"/>
                      <a:pt x="234" y="11"/>
                    </a:cubicBezTo>
                    <a:cubicBezTo>
                      <a:pt x="234" y="8"/>
                      <a:pt x="232" y="6"/>
                      <a:pt x="230" y="6"/>
                    </a:cubicBezTo>
                    <a:cubicBezTo>
                      <a:pt x="229" y="8"/>
                      <a:pt x="227" y="11"/>
                      <a:pt x="226" y="5"/>
                    </a:cubicBezTo>
                    <a:cubicBezTo>
                      <a:pt x="220" y="7"/>
                      <a:pt x="230" y="10"/>
                      <a:pt x="224" y="12"/>
                    </a:cubicBezTo>
                    <a:cubicBezTo>
                      <a:pt x="223" y="11"/>
                      <a:pt x="222" y="10"/>
                      <a:pt x="220" y="10"/>
                    </a:cubicBezTo>
                    <a:cubicBezTo>
                      <a:pt x="223" y="8"/>
                      <a:pt x="223" y="6"/>
                      <a:pt x="221" y="4"/>
                    </a:cubicBezTo>
                    <a:cubicBezTo>
                      <a:pt x="214" y="5"/>
                      <a:pt x="221" y="17"/>
                      <a:pt x="213" y="12"/>
                    </a:cubicBezTo>
                    <a:cubicBezTo>
                      <a:pt x="219" y="11"/>
                      <a:pt x="214" y="9"/>
                      <a:pt x="216" y="4"/>
                    </a:cubicBezTo>
                    <a:cubicBezTo>
                      <a:pt x="212" y="5"/>
                      <a:pt x="207" y="9"/>
                      <a:pt x="205" y="13"/>
                    </a:cubicBezTo>
                    <a:cubicBezTo>
                      <a:pt x="202" y="10"/>
                      <a:pt x="204" y="7"/>
                      <a:pt x="201" y="5"/>
                    </a:cubicBezTo>
                    <a:cubicBezTo>
                      <a:pt x="194" y="9"/>
                      <a:pt x="192" y="14"/>
                      <a:pt x="188" y="12"/>
                    </a:cubicBezTo>
                    <a:cubicBezTo>
                      <a:pt x="191" y="10"/>
                      <a:pt x="183" y="7"/>
                      <a:pt x="188" y="6"/>
                    </a:cubicBezTo>
                    <a:cubicBezTo>
                      <a:pt x="189" y="7"/>
                      <a:pt x="188" y="8"/>
                      <a:pt x="190" y="10"/>
                    </a:cubicBezTo>
                    <a:cubicBezTo>
                      <a:pt x="197" y="2"/>
                      <a:pt x="183" y="7"/>
                      <a:pt x="179" y="4"/>
                    </a:cubicBezTo>
                    <a:cubicBezTo>
                      <a:pt x="174" y="7"/>
                      <a:pt x="174" y="12"/>
                      <a:pt x="169" y="8"/>
                    </a:cubicBezTo>
                    <a:cubicBezTo>
                      <a:pt x="169" y="4"/>
                      <a:pt x="176" y="9"/>
                      <a:pt x="175" y="2"/>
                    </a:cubicBezTo>
                    <a:cubicBezTo>
                      <a:pt x="167" y="6"/>
                      <a:pt x="150" y="5"/>
                      <a:pt x="152" y="18"/>
                    </a:cubicBezTo>
                    <a:cubicBezTo>
                      <a:pt x="155" y="14"/>
                      <a:pt x="157" y="17"/>
                      <a:pt x="160" y="17"/>
                    </a:cubicBezTo>
                    <a:cubicBezTo>
                      <a:pt x="165" y="15"/>
                      <a:pt x="162" y="12"/>
                      <a:pt x="166" y="9"/>
                    </a:cubicBezTo>
                    <a:cubicBezTo>
                      <a:pt x="170" y="13"/>
                      <a:pt x="167" y="16"/>
                      <a:pt x="164" y="19"/>
                    </a:cubicBezTo>
                    <a:cubicBezTo>
                      <a:pt x="159" y="19"/>
                      <a:pt x="153" y="20"/>
                      <a:pt x="148" y="23"/>
                    </a:cubicBezTo>
                    <a:cubicBezTo>
                      <a:pt x="147" y="22"/>
                      <a:pt x="147" y="22"/>
                      <a:pt x="146" y="21"/>
                    </a:cubicBezTo>
                    <a:cubicBezTo>
                      <a:pt x="156" y="14"/>
                      <a:pt x="144" y="12"/>
                      <a:pt x="152" y="7"/>
                    </a:cubicBezTo>
                    <a:cubicBezTo>
                      <a:pt x="146" y="7"/>
                      <a:pt x="146" y="11"/>
                      <a:pt x="140" y="13"/>
                    </a:cubicBezTo>
                    <a:cubicBezTo>
                      <a:pt x="138" y="17"/>
                      <a:pt x="144" y="15"/>
                      <a:pt x="142" y="18"/>
                    </a:cubicBezTo>
                    <a:cubicBezTo>
                      <a:pt x="136" y="18"/>
                      <a:pt x="138" y="21"/>
                      <a:pt x="133" y="25"/>
                    </a:cubicBezTo>
                    <a:cubicBezTo>
                      <a:pt x="131" y="19"/>
                      <a:pt x="127" y="30"/>
                      <a:pt x="125" y="26"/>
                    </a:cubicBezTo>
                    <a:cubicBezTo>
                      <a:pt x="123" y="22"/>
                      <a:pt x="130" y="20"/>
                      <a:pt x="129" y="16"/>
                    </a:cubicBezTo>
                    <a:cubicBezTo>
                      <a:pt x="139" y="21"/>
                      <a:pt x="139" y="4"/>
                      <a:pt x="149" y="6"/>
                    </a:cubicBezTo>
                    <a:cubicBezTo>
                      <a:pt x="143" y="3"/>
                      <a:pt x="136" y="7"/>
                      <a:pt x="130" y="5"/>
                    </a:cubicBezTo>
                    <a:cubicBezTo>
                      <a:pt x="129" y="8"/>
                      <a:pt x="127" y="12"/>
                      <a:pt x="127" y="16"/>
                    </a:cubicBezTo>
                    <a:cubicBezTo>
                      <a:pt x="125" y="14"/>
                      <a:pt x="123" y="14"/>
                      <a:pt x="121" y="15"/>
                    </a:cubicBezTo>
                    <a:cubicBezTo>
                      <a:pt x="119" y="19"/>
                      <a:pt x="128" y="17"/>
                      <a:pt x="126" y="20"/>
                    </a:cubicBezTo>
                    <a:cubicBezTo>
                      <a:pt x="115" y="20"/>
                      <a:pt x="116" y="24"/>
                      <a:pt x="111" y="27"/>
                    </a:cubicBezTo>
                    <a:cubicBezTo>
                      <a:pt x="111" y="22"/>
                      <a:pt x="111" y="17"/>
                      <a:pt x="114" y="13"/>
                    </a:cubicBezTo>
                    <a:cubicBezTo>
                      <a:pt x="118" y="16"/>
                      <a:pt x="116" y="18"/>
                      <a:pt x="119" y="21"/>
                    </a:cubicBezTo>
                    <a:cubicBezTo>
                      <a:pt x="120" y="15"/>
                      <a:pt x="122" y="9"/>
                      <a:pt x="126" y="4"/>
                    </a:cubicBezTo>
                    <a:cubicBezTo>
                      <a:pt x="124" y="1"/>
                      <a:pt x="109" y="1"/>
                      <a:pt x="114" y="8"/>
                    </a:cubicBezTo>
                    <a:cubicBezTo>
                      <a:pt x="114" y="10"/>
                      <a:pt x="109" y="12"/>
                      <a:pt x="106" y="12"/>
                    </a:cubicBezTo>
                    <a:cubicBezTo>
                      <a:pt x="103" y="10"/>
                      <a:pt x="112" y="9"/>
                      <a:pt x="109" y="6"/>
                    </a:cubicBezTo>
                    <a:cubicBezTo>
                      <a:pt x="104" y="8"/>
                      <a:pt x="106" y="3"/>
                      <a:pt x="107" y="1"/>
                    </a:cubicBezTo>
                    <a:cubicBezTo>
                      <a:pt x="103" y="6"/>
                      <a:pt x="93" y="13"/>
                      <a:pt x="86" y="16"/>
                    </a:cubicBezTo>
                    <a:cubicBezTo>
                      <a:pt x="87" y="14"/>
                      <a:pt x="85" y="13"/>
                      <a:pt x="86" y="12"/>
                    </a:cubicBezTo>
                    <a:cubicBezTo>
                      <a:pt x="90" y="7"/>
                      <a:pt x="103" y="8"/>
                      <a:pt x="99" y="0"/>
                    </a:cubicBezTo>
                    <a:cubicBezTo>
                      <a:pt x="94" y="2"/>
                      <a:pt x="96" y="5"/>
                      <a:pt x="92" y="7"/>
                    </a:cubicBezTo>
                    <a:cubicBezTo>
                      <a:pt x="86" y="7"/>
                      <a:pt x="91" y="4"/>
                      <a:pt x="89" y="1"/>
                    </a:cubicBezTo>
                    <a:cubicBezTo>
                      <a:pt x="80" y="5"/>
                      <a:pt x="88" y="11"/>
                      <a:pt x="82" y="15"/>
                    </a:cubicBezTo>
                    <a:cubicBezTo>
                      <a:pt x="78" y="10"/>
                      <a:pt x="73" y="16"/>
                      <a:pt x="70" y="10"/>
                    </a:cubicBezTo>
                    <a:cubicBezTo>
                      <a:pt x="68" y="13"/>
                      <a:pt x="69" y="17"/>
                      <a:pt x="64" y="20"/>
                    </a:cubicBezTo>
                    <a:cubicBezTo>
                      <a:pt x="57" y="12"/>
                      <a:pt x="58" y="16"/>
                      <a:pt x="51" y="12"/>
                    </a:cubicBezTo>
                    <a:cubicBezTo>
                      <a:pt x="52" y="17"/>
                      <a:pt x="49" y="18"/>
                      <a:pt x="44" y="21"/>
                    </a:cubicBezTo>
                    <a:cubicBezTo>
                      <a:pt x="50" y="29"/>
                      <a:pt x="44" y="36"/>
                      <a:pt x="35" y="43"/>
                    </a:cubicBezTo>
                    <a:cubicBezTo>
                      <a:pt x="29" y="38"/>
                      <a:pt x="22" y="43"/>
                      <a:pt x="18" y="49"/>
                    </a:cubicBezTo>
                    <a:cubicBezTo>
                      <a:pt x="13" y="48"/>
                      <a:pt x="18" y="44"/>
                      <a:pt x="12" y="42"/>
                    </a:cubicBezTo>
                    <a:cubicBezTo>
                      <a:pt x="11" y="46"/>
                      <a:pt x="16" y="67"/>
                      <a:pt x="8" y="58"/>
                    </a:cubicBezTo>
                    <a:cubicBezTo>
                      <a:pt x="7" y="60"/>
                      <a:pt x="0" y="62"/>
                      <a:pt x="5" y="64"/>
                    </a:cubicBezTo>
                    <a:cubicBezTo>
                      <a:pt x="9" y="64"/>
                      <a:pt x="13" y="63"/>
                      <a:pt x="17" y="64"/>
                    </a:cubicBezTo>
                    <a:cubicBezTo>
                      <a:pt x="18" y="60"/>
                      <a:pt x="17" y="56"/>
                      <a:pt x="20" y="52"/>
                    </a:cubicBezTo>
                    <a:cubicBezTo>
                      <a:pt x="22" y="53"/>
                      <a:pt x="24" y="53"/>
                      <a:pt x="25" y="56"/>
                    </a:cubicBezTo>
                    <a:cubicBezTo>
                      <a:pt x="27" y="51"/>
                      <a:pt x="30" y="52"/>
                      <a:pt x="34" y="51"/>
                    </a:cubicBezTo>
                    <a:cubicBezTo>
                      <a:pt x="32" y="48"/>
                      <a:pt x="30" y="49"/>
                      <a:pt x="29" y="47"/>
                    </a:cubicBezTo>
                    <a:cubicBezTo>
                      <a:pt x="35" y="41"/>
                      <a:pt x="36" y="47"/>
                      <a:pt x="40" y="40"/>
                    </a:cubicBezTo>
                    <a:cubicBezTo>
                      <a:pt x="43" y="44"/>
                      <a:pt x="49" y="46"/>
                      <a:pt x="56" y="46"/>
                    </a:cubicBezTo>
                    <a:cubicBezTo>
                      <a:pt x="46" y="53"/>
                      <a:pt x="60" y="57"/>
                      <a:pt x="51" y="64"/>
                    </a:cubicBezTo>
                    <a:cubicBezTo>
                      <a:pt x="57" y="73"/>
                      <a:pt x="65" y="66"/>
                      <a:pt x="71" y="69"/>
                    </a:cubicBezTo>
                    <a:cubicBezTo>
                      <a:pt x="69" y="66"/>
                      <a:pt x="67" y="67"/>
                      <a:pt x="65" y="63"/>
                    </a:cubicBezTo>
                    <a:cubicBezTo>
                      <a:pt x="66" y="61"/>
                      <a:pt x="66" y="59"/>
                      <a:pt x="68" y="58"/>
                    </a:cubicBezTo>
                    <a:cubicBezTo>
                      <a:pt x="70" y="60"/>
                      <a:pt x="69" y="62"/>
                      <a:pt x="71" y="63"/>
                    </a:cubicBezTo>
                    <a:cubicBezTo>
                      <a:pt x="72" y="64"/>
                      <a:pt x="78" y="62"/>
                      <a:pt x="76" y="59"/>
                    </a:cubicBezTo>
                    <a:cubicBezTo>
                      <a:pt x="75" y="59"/>
                      <a:pt x="81" y="47"/>
                      <a:pt x="86" y="46"/>
                    </a:cubicBezTo>
                    <a:cubicBezTo>
                      <a:pt x="84" y="48"/>
                      <a:pt x="83" y="50"/>
                      <a:pt x="83" y="52"/>
                    </a:cubicBezTo>
                    <a:cubicBezTo>
                      <a:pt x="86" y="51"/>
                      <a:pt x="92" y="50"/>
                      <a:pt x="91" y="55"/>
                    </a:cubicBezTo>
                    <a:cubicBezTo>
                      <a:pt x="94" y="52"/>
                      <a:pt x="98" y="50"/>
                      <a:pt x="101" y="51"/>
                    </a:cubicBezTo>
                    <a:cubicBezTo>
                      <a:pt x="101" y="52"/>
                      <a:pt x="102" y="53"/>
                      <a:pt x="101" y="54"/>
                    </a:cubicBezTo>
                    <a:cubicBezTo>
                      <a:pt x="96" y="55"/>
                      <a:pt x="91" y="54"/>
                      <a:pt x="85" y="59"/>
                    </a:cubicBezTo>
                    <a:cubicBezTo>
                      <a:pt x="85" y="58"/>
                      <a:pt x="85" y="53"/>
                      <a:pt x="82" y="55"/>
                    </a:cubicBezTo>
                    <a:cubicBezTo>
                      <a:pt x="85" y="62"/>
                      <a:pt x="73" y="61"/>
                      <a:pt x="75" y="69"/>
                    </a:cubicBezTo>
                    <a:cubicBezTo>
                      <a:pt x="79" y="65"/>
                      <a:pt x="82" y="74"/>
                      <a:pt x="86" y="69"/>
                    </a:cubicBezTo>
                    <a:cubicBezTo>
                      <a:pt x="90" y="67"/>
                      <a:pt x="84" y="64"/>
                      <a:pt x="86" y="62"/>
                    </a:cubicBezTo>
                    <a:cubicBezTo>
                      <a:pt x="88" y="61"/>
                      <a:pt x="89" y="60"/>
                      <a:pt x="90" y="61"/>
                    </a:cubicBezTo>
                    <a:cubicBezTo>
                      <a:pt x="93" y="63"/>
                      <a:pt x="88" y="65"/>
                      <a:pt x="90" y="67"/>
                    </a:cubicBezTo>
                    <a:cubicBezTo>
                      <a:pt x="92" y="66"/>
                      <a:pt x="93" y="70"/>
                      <a:pt x="96" y="65"/>
                    </a:cubicBezTo>
                    <a:cubicBezTo>
                      <a:pt x="94" y="64"/>
                      <a:pt x="93" y="62"/>
                      <a:pt x="91" y="60"/>
                    </a:cubicBezTo>
                    <a:cubicBezTo>
                      <a:pt x="93" y="59"/>
                      <a:pt x="93" y="57"/>
                      <a:pt x="94" y="56"/>
                    </a:cubicBezTo>
                    <a:cubicBezTo>
                      <a:pt x="96" y="62"/>
                      <a:pt x="99" y="56"/>
                      <a:pt x="101" y="60"/>
                    </a:cubicBezTo>
                    <a:cubicBezTo>
                      <a:pt x="98" y="64"/>
                      <a:pt x="97" y="57"/>
                      <a:pt x="94" y="61"/>
                    </a:cubicBezTo>
                    <a:cubicBezTo>
                      <a:pt x="100" y="64"/>
                      <a:pt x="97" y="67"/>
                      <a:pt x="98" y="71"/>
                    </a:cubicBezTo>
                    <a:cubicBezTo>
                      <a:pt x="105" y="68"/>
                      <a:pt x="100" y="63"/>
                      <a:pt x="104" y="59"/>
                    </a:cubicBezTo>
                    <a:cubicBezTo>
                      <a:pt x="107" y="57"/>
                      <a:pt x="109" y="64"/>
                      <a:pt x="112" y="63"/>
                    </a:cubicBezTo>
                    <a:cubicBezTo>
                      <a:pt x="114" y="59"/>
                      <a:pt x="118" y="57"/>
                      <a:pt x="112" y="54"/>
                    </a:cubicBezTo>
                    <a:cubicBezTo>
                      <a:pt x="115" y="51"/>
                      <a:pt x="120" y="47"/>
                      <a:pt x="124" y="49"/>
                    </a:cubicBezTo>
                    <a:cubicBezTo>
                      <a:pt x="117" y="54"/>
                      <a:pt x="118" y="60"/>
                      <a:pt x="114" y="66"/>
                    </a:cubicBezTo>
                    <a:cubicBezTo>
                      <a:pt x="111" y="60"/>
                      <a:pt x="96" y="73"/>
                      <a:pt x="104" y="74"/>
                    </a:cubicBezTo>
                    <a:cubicBezTo>
                      <a:pt x="103" y="70"/>
                      <a:pt x="109" y="75"/>
                      <a:pt x="112" y="69"/>
                    </a:cubicBezTo>
                    <a:cubicBezTo>
                      <a:pt x="115" y="75"/>
                      <a:pt x="123" y="71"/>
                      <a:pt x="131" y="76"/>
                    </a:cubicBezTo>
                    <a:cubicBezTo>
                      <a:pt x="136" y="74"/>
                      <a:pt x="133" y="71"/>
                      <a:pt x="134" y="68"/>
                    </a:cubicBezTo>
                    <a:cubicBezTo>
                      <a:pt x="136" y="69"/>
                      <a:pt x="138" y="65"/>
                      <a:pt x="140" y="69"/>
                    </a:cubicBezTo>
                    <a:cubicBezTo>
                      <a:pt x="143" y="65"/>
                      <a:pt x="143" y="65"/>
                      <a:pt x="147" y="64"/>
                    </a:cubicBezTo>
                    <a:cubicBezTo>
                      <a:pt x="145" y="58"/>
                      <a:pt x="142" y="67"/>
                      <a:pt x="140" y="64"/>
                    </a:cubicBezTo>
                    <a:cubicBezTo>
                      <a:pt x="137" y="61"/>
                      <a:pt x="137" y="59"/>
                      <a:pt x="138" y="57"/>
                    </a:cubicBezTo>
                    <a:cubicBezTo>
                      <a:pt x="142" y="56"/>
                      <a:pt x="145" y="61"/>
                      <a:pt x="150" y="56"/>
                    </a:cubicBezTo>
                    <a:cubicBezTo>
                      <a:pt x="146" y="52"/>
                      <a:pt x="148" y="49"/>
                      <a:pt x="151" y="46"/>
                    </a:cubicBezTo>
                    <a:cubicBezTo>
                      <a:pt x="154" y="49"/>
                      <a:pt x="157" y="43"/>
                      <a:pt x="160" y="44"/>
                    </a:cubicBezTo>
                    <a:cubicBezTo>
                      <a:pt x="161" y="45"/>
                      <a:pt x="160" y="47"/>
                      <a:pt x="160" y="48"/>
                    </a:cubicBezTo>
                    <a:cubicBezTo>
                      <a:pt x="157" y="52"/>
                      <a:pt x="154" y="50"/>
                      <a:pt x="151" y="51"/>
                    </a:cubicBezTo>
                    <a:cubicBezTo>
                      <a:pt x="154" y="59"/>
                      <a:pt x="144" y="65"/>
                      <a:pt x="147" y="73"/>
                    </a:cubicBezTo>
                    <a:cubicBezTo>
                      <a:pt x="143" y="73"/>
                      <a:pt x="140" y="68"/>
                      <a:pt x="136" y="72"/>
                    </a:cubicBezTo>
                    <a:cubicBezTo>
                      <a:pt x="140" y="79"/>
                      <a:pt x="149" y="71"/>
                      <a:pt x="150" y="77"/>
                    </a:cubicBezTo>
                    <a:cubicBezTo>
                      <a:pt x="157" y="75"/>
                      <a:pt x="157" y="70"/>
                      <a:pt x="162" y="64"/>
                    </a:cubicBezTo>
                    <a:cubicBezTo>
                      <a:pt x="163" y="66"/>
                      <a:pt x="165" y="65"/>
                      <a:pt x="166" y="67"/>
                    </a:cubicBezTo>
                    <a:cubicBezTo>
                      <a:pt x="165" y="71"/>
                      <a:pt x="161" y="69"/>
                      <a:pt x="161" y="72"/>
                    </a:cubicBezTo>
                    <a:cubicBezTo>
                      <a:pt x="163" y="76"/>
                      <a:pt x="166" y="72"/>
                      <a:pt x="169" y="75"/>
                    </a:cubicBezTo>
                    <a:cubicBezTo>
                      <a:pt x="175" y="71"/>
                      <a:pt x="166" y="64"/>
                      <a:pt x="167" y="62"/>
                    </a:cubicBezTo>
                    <a:cubicBezTo>
                      <a:pt x="169" y="61"/>
                      <a:pt x="170" y="62"/>
                      <a:pt x="171" y="63"/>
                    </a:cubicBezTo>
                    <a:cubicBezTo>
                      <a:pt x="173" y="68"/>
                      <a:pt x="172" y="72"/>
                      <a:pt x="177" y="76"/>
                    </a:cubicBezTo>
                    <a:cubicBezTo>
                      <a:pt x="180" y="76"/>
                      <a:pt x="182" y="72"/>
                      <a:pt x="184" y="78"/>
                    </a:cubicBezTo>
                    <a:cubicBezTo>
                      <a:pt x="187" y="73"/>
                      <a:pt x="190" y="78"/>
                      <a:pt x="189" y="81"/>
                    </a:cubicBezTo>
                    <a:cubicBezTo>
                      <a:pt x="195" y="71"/>
                      <a:pt x="202" y="78"/>
                      <a:pt x="204" y="70"/>
                    </a:cubicBezTo>
                    <a:cubicBezTo>
                      <a:pt x="202" y="67"/>
                      <a:pt x="200" y="69"/>
                      <a:pt x="198" y="65"/>
                    </a:cubicBezTo>
                    <a:cubicBezTo>
                      <a:pt x="204" y="64"/>
                      <a:pt x="201" y="62"/>
                      <a:pt x="204" y="58"/>
                    </a:cubicBezTo>
                    <a:cubicBezTo>
                      <a:pt x="204" y="64"/>
                      <a:pt x="210" y="59"/>
                      <a:pt x="213" y="61"/>
                    </a:cubicBezTo>
                    <a:cubicBezTo>
                      <a:pt x="213" y="64"/>
                      <a:pt x="208" y="64"/>
                      <a:pt x="205" y="64"/>
                    </a:cubicBezTo>
                    <a:cubicBezTo>
                      <a:pt x="207" y="69"/>
                      <a:pt x="203" y="73"/>
                      <a:pt x="203" y="78"/>
                    </a:cubicBezTo>
                    <a:cubicBezTo>
                      <a:pt x="209" y="73"/>
                      <a:pt x="209" y="80"/>
                      <a:pt x="215" y="79"/>
                    </a:cubicBezTo>
                    <a:cubicBezTo>
                      <a:pt x="216" y="75"/>
                      <a:pt x="211" y="77"/>
                      <a:pt x="213" y="75"/>
                    </a:cubicBezTo>
                    <a:cubicBezTo>
                      <a:pt x="216" y="77"/>
                      <a:pt x="219" y="75"/>
                      <a:pt x="221" y="76"/>
                    </a:cubicBezTo>
                    <a:cubicBezTo>
                      <a:pt x="223" y="77"/>
                      <a:pt x="220" y="78"/>
                      <a:pt x="221" y="80"/>
                    </a:cubicBezTo>
                    <a:cubicBezTo>
                      <a:pt x="225" y="82"/>
                      <a:pt x="228" y="76"/>
                      <a:pt x="229" y="77"/>
                    </a:cubicBezTo>
                    <a:cubicBezTo>
                      <a:pt x="229" y="82"/>
                      <a:pt x="244" y="78"/>
                      <a:pt x="244" y="84"/>
                    </a:cubicBezTo>
                    <a:cubicBezTo>
                      <a:pt x="249" y="80"/>
                      <a:pt x="255" y="79"/>
                      <a:pt x="259" y="82"/>
                    </a:cubicBezTo>
                    <a:cubicBezTo>
                      <a:pt x="263" y="79"/>
                      <a:pt x="269" y="76"/>
                      <a:pt x="268" y="72"/>
                    </a:cubicBezTo>
                    <a:cubicBezTo>
                      <a:pt x="268" y="73"/>
                      <a:pt x="269" y="73"/>
                      <a:pt x="270" y="73"/>
                    </a:cubicBezTo>
                    <a:cubicBezTo>
                      <a:pt x="266" y="77"/>
                      <a:pt x="272" y="82"/>
                      <a:pt x="274" y="83"/>
                    </a:cubicBezTo>
                    <a:cubicBezTo>
                      <a:pt x="274" y="79"/>
                      <a:pt x="284" y="87"/>
                      <a:pt x="284" y="79"/>
                    </a:cubicBezTo>
                    <a:cubicBezTo>
                      <a:pt x="289" y="84"/>
                      <a:pt x="296" y="83"/>
                      <a:pt x="302" y="82"/>
                    </a:cubicBezTo>
                    <a:cubicBezTo>
                      <a:pt x="300" y="78"/>
                      <a:pt x="296" y="79"/>
                      <a:pt x="299" y="75"/>
                    </a:cubicBezTo>
                    <a:cubicBezTo>
                      <a:pt x="298" y="81"/>
                      <a:pt x="304" y="77"/>
                      <a:pt x="306" y="77"/>
                    </a:cubicBezTo>
                    <a:cubicBezTo>
                      <a:pt x="303" y="84"/>
                      <a:pt x="321" y="74"/>
                      <a:pt x="318" y="84"/>
                    </a:cubicBezTo>
                    <a:cubicBezTo>
                      <a:pt x="314" y="77"/>
                      <a:pt x="310" y="84"/>
                      <a:pt x="305" y="83"/>
                    </a:cubicBezTo>
                    <a:cubicBezTo>
                      <a:pt x="305" y="84"/>
                      <a:pt x="306" y="84"/>
                      <a:pt x="305" y="85"/>
                    </a:cubicBezTo>
                    <a:cubicBezTo>
                      <a:pt x="305" y="86"/>
                      <a:pt x="305" y="87"/>
                      <a:pt x="305" y="88"/>
                    </a:cubicBezTo>
                    <a:cubicBezTo>
                      <a:pt x="312" y="84"/>
                      <a:pt x="317" y="85"/>
                      <a:pt x="327" y="86"/>
                    </a:cubicBezTo>
                    <a:cubicBezTo>
                      <a:pt x="337" y="86"/>
                      <a:pt x="354" y="90"/>
                      <a:pt x="362" y="87"/>
                    </a:cubicBezTo>
                    <a:cubicBezTo>
                      <a:pt x="364" y="86"/>
                      <a:pt x="364" y="86"/>
                      <a:pt x="364" y="85"/>
                    </a:cubicBezTo>
                    <a:cubicBezTo>
                      <a:pt x="363" y="84"/>
                      <a:pt x="364" y="84"/>
                      <a:pt x="364" y="85"/>
                    </a:cubicBezTo>
                    <a:cubicBezTo>
                      <a:pt x="364" y="85"/>
                      <a:pt x="365" y="86"/>
                      <a:pt x="365" y="86"/>
                    </a:cubicBezTo>
                    <a:cubicBezTo>
                      <a:pt x="372" y="93"/>
                      <a:pt x="389" y="81"/>
                      <a:pt x="387" y="91"/>
                    </a:cubicBezTo>
                    <a:cubicBezTo>
                      <a:pt x="387" y="87"/>
                      <a:pt x="400" y="85"/>
                      <a:pt x="399" y="90"/>
                    </a:cubicBezTo>
                    <a:cubicBezTo>
                      <a:pt x="413" y="85"/>
                      <a:pt x="426" y="87"/>
                      <a:pt x="439" y="90"/>
                    </a:cubicBezTo>
                    <a:cubicBezTo>
                      <a:pt x="448" y="88"/>
                      <a:pt x="461" y="85"/>
                      <a:pt x="465" y="91"/>
                    </a:cubicBezTo>
                    <a:cubicBezTo>
                      <a:pt x="464" y="90"/>
                      <a:pt x="465" y="89"/>
                      <a:pt x="466" y="87"/>
                    </a:cubicBezTo>
                    <a:cubicBezTo>
                      <a:pt x="481" y="89"/>
                      <a:pt x="505" y="89"/>
                      <a:pt x="524" y="92"/>
                    </a:cubicBezTo>
                    <a:cubicBezTo>
                      <a:pt x="539" y="86"/>
                      <a:pt x="551" y="95"/>
                      <a:pt x="566" y="89"/>
                    </a:cubicBezTo>
                    <a:cubicBezTo>
                      <a:pt x="569" y="91"/>
                      <a:pt x="572" y="89"/>
                      <a:pt x="575" y="93"/>
                    </a:cubicBezTo>
                    <a:cubicBezTo>
                      <a:pt x="588" y="85"/>
                      <a:pt x="600" y="94"/>
                      <a:pt x="614" y="87"/>
                    </a:cubicBezTo>
                    <a:cubicBezTo>
                      <a:pt x="615" y="88"/>
                      <a:pt x="616" y="90"/>
                      <a:pt x="616" y="91"/>
                    </a:cubicBezTo>
                    <a:cubicBezTo>
                      <a:pt x="625" y="89"/>
                      <a:pt x="634" y="85"/>
                      <a:pt x="641" y="86"/>
                    </a:cubicBezTo>
                    <a:cubicBezTo>
                      <a:pt x="643" y="86"/>
                      <a:pt x="646" y="89"/>
                      <a:pt x="648" y="89"/>
                    </a:cubicBezTo>
                    <a:cubicBezTo>
                      <a:pt x="652" y="89"/>
                      <a:pt x="655" y="84"/>
                      <a:pt x="659" y="85"/>
                    </a:cubicBezTo>
                    <a:cubicBezTo>
                      <a:pt x="661" y="85"/>
                      <a:pt x="662" y="88"/>
                      <a:pt x="665" y="87"/>
                    </a:cubicBezTo>
                    <a:cubicBezTo>
                      <a:pt x="669" y="87"/>
                      <a:pt x="669" y="86"/>
                      <a:pt x="675" y="85"/>
                    </a:cubicBezTo>
                    <a:cubicBezTo>
                      <a:pt x="687" y="81"/>
                      <a:pt x="703" y="89"/>
                      <a:pt x="708" y="79"/>
                    </a:cubicBezTo>
                    <a:cubicBezTo>
                      <a:pt x="708" y="81"/>
                      <a:pt x="709" y="82"/>
                      <a:pt x="712" y="83"/>
                    </a:cubicBezTo>
                    <a:cubicBezTo>
                      <a:pt x="715" y="79"/>
                      <a:pt x="717" y="79"/>
                      <a:pt x="721" y="74"/>
                    </a:cubicBezTo>
                    <a:cubicBezTo>
                      <a:pt x="722" y="77"/>
                      <a:pt x="720" y="79"/>
                      <a:pt x="721" y="81"/>
                    </a:cubicBezTo>
                    <a:cubicBezTo>
                      <a:pt x="728" y="77"/>
                      <a:pt x="735" y="72"/>
                      <a:pt x="736" y="64"/>
                    </a:cubicBezTo>
                    <a:cubicBezTo>
                      <a:pt x="742" y="66"/>
                      <a:pt x="744" y="59"/>
                      <a:pt x="748" y="58"/>
                    </a:cubicBezTo>
                    <a:cubicBezTo>
                      <a:pt x="745" y="56"/>
                      <a:pt x="748" y="50"/>
                      <a:pt x="743" y="51"/>
                    </a:cubicBezTo>
                    <a:cubicBezTo>
                      <a:pt x="742" y="55"/>
                      <a:pt x="745" y="56"/>
                      <a:pt x="744" y="58"/>
                    </a:cubicBezTo>
                    <a:cubicBezTo>
                      <a:pt x="740" y="59"/>
                      <a:pt x="732" y="63"/>
                      <a:pt x="732" y="56"/>
                    </a:cubicBezTo>
                    <a:cubicBezTo>
                      <a:pt x="731" y="61"/>
                      <a:pt x="726" y="59"/>
                      <a:pt x="726" y="62"/>
                    </a:cubicBezTo>
                    <a:cubicBezTo>
                      <a:pt x="733" y="58"/>
                      <a:pt x="727" y="71"/>
                      <a:pt x="730" y="69"/>
                    </a:cubicBezTo>
                    <a:cubicBezTo>
                      <a:pt x="732" y="68"/>
                      <a:pt x="729" y="62"/>
                      <a:pt x="732" y="65"/>
                    </a:cubicBezTo>
                    <a:cubicBezTo>
                      <a:pt x="733" y="68"/>
                      <a:pt x="731" y="70"/>
                      <a:pt x="728" y="72"/>
                    </a:cubicBezTo>
                    <a:cubicBezTo>
                      <a:pt x="727" y="66"/>
                      <a:pt x="723" y="75"/>
                      <a:pt x="721" y="72"/>
                    </a:cubicBezTo>
                    <a:cubicBezTo>
                      <a:pt x="721" y="71"/>
                      <a:pt x="720" y="70"/>
                      <a:pt x="719" y="70"/>
                    </a:cubicBezTo>
                    <a:cubicBezTo>
                      <a:pt x="726" y="65"/>
                      <a:pt x="720" y="62"/>
                      <a:pt x="725" y="56"/>
                    </a:cubicBezTo>
                    <a:cubicBezTo>
                      <a:pt x="732" y="58"/>
                      <a:pt x="730" y="47"/>
                      <a:pt x="736" y="53"/>
                    </a:cubicBezTo>
                    <a:cubicBezTo>
                      <a:pt x="737" y="50"/>
                      <a:pt x="746" y="41"/>
                      <a:pt x="739" y="40"/>
                    </a:cubicBezTo>
                    <a:cubicBezTo>
                      <a:pt x="741" y="41"/>
                      <a:pt x="734" y="48"/>
                      <a:pt x="733" y="43"/>
                    </a:cubicBezTo>
                    <a:cubicBezTo>
                      <a:pt x="729" y="46"/>
                      <a:pt x="726" y="58"/>
                      <a:pt x="720" y="51"/>
                    </a:cubicBezTo>
                    <a:cubicBezTo>
                      <a:pt x="722" y="47"/>
                      <a:pt x="723" y="47"/>
                      <a:pt x="727" y="47"/>
                    </a:cubicBezTo>
                    <a:cubicBezTo>
                      <a:pt x="723" y="44"/>
                      <a:pt x="729" y="42"/>
                      <a:pt x="728" y="39"/>
                    </a:cubicBezTo>
                    <a:cubicBezTo>
                      <a:pt x="724" y="39"/>
                      <a:pt x="725" y="30"/>
                      <a:pt x="730" y="27"/>
                    </a:cubicBezTo>
                    <a:cubicBezTo>
                      <a:pt x="731" y="29"/>
                      <a:pt x="732" y="30"/>
                      <a:pt x="733" y="32"/>
                    </a:cubicBezTo>
                    <a:cubicBezTo>
                      <a:pt x="734" y="31"/>
                      <a:pt x="735" y="31"/>
                      <a:pt x="736" y="30"/>
                    </a:cubicBezTo>
                    <a:cubicBezTo>
                      <a:pt x="737" y="29"/>
                      <a:pt x="736" y="27"/>
                      <a:pt x="736" y="26"/>
                    </a:cubicBezTo>
                    <a:cubicBezTo>
                      <a:pt x="735" y="27"/>
                      <a:pt x="733" y="28"/>
                      <a:pt x="732" y="26"/>
                    </a:cubicBezTo>
                    <a:cubicBezTo>
                      <a:pt x="734" y="22"/>
                      <a:pt x="738" y="21"/>
                      <a:pt x="736" y="17"/>
                    </a:cubicBezTo>
                    <a:cubicBezTo>
                      <a:pt x="733" y="19"/>
                      <a:pt x="734" y="21"/>
                      <a:pt x="730" y="23"/>
                    </a:cubicBezTo>
                    <a:cubicBezTo>
                      <a:pt x="724" y="22"/>
                      <a:pt x="725" y="19"/>
                      <a:pt x="724" y="13"/>
                    </a:cubicBezTo>
                    <a:cubicBezTo>
                      <a:pt x="728" y="14"/>
                      <a:pt x="731" y="16"/>
                      <a:pt x="735" y="14"/>
                    </a:cubicBezTo>
                    <a:cubicBezTo>
                      <a:pt x="732" y="10"/>
                      <a:pt x="725" y="13"/>
                      <a:pt x="725" y="7"/>
                    </a:cubicBezTo>
                    <a:cubicBezTo>
                      <a:pt x="723" y="9"/>
                      <a:pt x="723" y="10"/>
                      <a:pt x="723" y="11"/>
                    </a:cubicBezTo>
                    <a:cubicBezTo>
                      <a:pt x="715" y="0"/>
                      <a:pt x="704" y="15"/>
                      <a:pt x="697" y="8"/>
                    </a:cubicBezTo>
                    <a:cubicBezTo>
                      <a:pt x="692" y="9"/>
                      <a:pt x="697" y="17"/>
                      <a:pt x="693" y="15"/>
                    </a:cubicBezTo>
                    <a:cubicBezTo>
                      <a:pt x="696" y="11"/>
                      <a:pt x="689" y="17"/>
                      <a:pt x="689" y="12"/>
                    </a:cubicBezTo>
                    <a:cubicBezTo>
                      <a:pt x="692" y="10"/>
                      <a:pt x="695" y="8"/>
                      <a:pt x="693" y="6"/>
                    </a:cubicBezTo>
                    <a:cubicBezTo>
                      <a:pt x="687" y="9"/>
                      <a:pt x="689" y="7"/>
                      <a:pt x="689" y="10"/>
                    </a:cubicBezTo>
                    <a:cubicBezTo>
                      <a:pt x="684" y="9"/>
                      <a:pt x="676" y="11"/>
                      <a:pt x="674" y="13"/>
                    </a:cubicBezTo>
                    <a:cubicBezTo>
                      <a:pt x="672" y="12"/>
                      <a:pt x="672" y="10"/>
                      <a:pt x="672" y="9"/>
                    </a:cubicBezTo>
                    <a:cubicBezTo>
                      <a:pt x="668" y="10"/>
                      <a:pt x="664" y="10"/>
                      <a:pt x="660" y="10"/>
                    </a:cubicBezTo>
                    <a:cubicBezTo>
                      <a:pt x="661" y="11"/>
                      <a:pt x="658" y="13"/>
                      <a:pt x="658" y="15"/>
                    </a:cubicBezTo>
                    <a:cubicBezTo>
                      <a:pt x="658" y="8"/>
                      <a:pt x="656" y="16"/>
                      <a:pt x="654" y="14"/>
                    </a:cubicBezTo>
                    <a:cubicBezTo>
                      <a:pt x="654" y="13"/>
                      <a:pt x="653" y="13"/>
                      <a:pt x="652" y="12"/>
                    </a:cubicBezTo>
                    <a:cubicBezTo>
                      <a:pt x="654" y="11"/>
                      <a:pt x="655" y="12"/>
                      <a:pt x="657" y="10"/>
                    </a:cubicBezTo>
                    <a:cubicBezTo>
                      <a:pt x="653" y="8"/>
                      <a:pt x="643" y="5"/>
                      <a:pt x="644" y="13"/>
                    </a:cubicBezTo>
                    <a:cubicBezTo>
                      <a:pt x="645" y="12"/>
                      <a:pt x="648" y="11"/>
                      <a:pt x="646" y="13"/>
                    </a:cubicBezTo>
                    <a:cubicBezTo>
                      <a:pt x="642" y="15"/>
                      <a:pt x="644" y="12"/>
                      <a:pt x="642" y="9"/>
                    </a:cubicBezTo>
                    <a:cubicBezTo>
                      <a:pt x="638" y="11"/>
                      <a:pt x="631" y="8"/>
                      <a:pt x="630" y="13"/>
                    </a:cubicBezTo>
                    <a:cubicBezTo>
                      <a:pt x="626" y="9"/>
                      <a:pt x="618" y="13"/>
                      <a:pt x="622" y="8"/>
                    </a:cubicBezTo>
                    <a:cubicBezTo>
                      <a:pt x="621" y="9"/>
                      <a:pt x="620" y="8"/>
                      <a:pt x="620" y="7"/>
                    </a:cubicBezTo>
                    <a:cubicBezTo>
                      <a:pt x="617" y="8"/>
                      <a:pt x="619" y="10"/>
                      <a:pt x="618" y="12"/>
                    </a:cubicBezTo>
                    <a:cubicBezTo>
                      <a:pt x="617" y="10"/>
                      <a:pt x="615" y="12"/>
                      <a:pt x="614" y="11"/>
                    </a:cubicBezTo>
                    <a:cubicBezTo>
                      <a:pt x="616" y="10"/>
                      <a:pt x="618" y="8"/>
                      <a:pt x="616" y="6"/>
                    </a:cubicBezTo>
                    <a:cubicBezTo>
                      <a:pt x="611" y="7"/>
                      <a:pt x="607" y="11"/>
                      <a:pt x="600" y="9"/>
                    </a:cubicBezTo>
                    <a:cubicBezTo>
                      <a:pt x="601" y="9"/>
                      <a:pt x="607" y="9"/>
                      <a:pt x="604" y="6"/>
                    </a:cubicBezTo>
                    <a:cubicBezTo>
                      <a:pt x="601" y="6"/>
                      <a:pt x="595" y="6"/>
                      <a:pt x="594" y="11"/>
                    </a:cubicBezTo>
                    <a:cubicBezTo>
                      <a:pt x="589" y="4"/>
                      <a:pt x="584" y="11"/>
                      <a:pt x="580" y="12"/>
                    </a:cubicBezTo>
                    <a:cubicBezTo>
                      <a:pt x="582" y="11"/>
                      <a:pt x="583" y="9"/>
                      <a:pt x="582" y="7"/>
                    </a:cubicBezTo>
                    <a:cubicBezTo>
                      <a:pt x="578" y="12"/>
                      <a:pt x="581" y="4"/>
                      <a:pt x="578" y="7"/>
                    </a:cubicBezTo>
                    <a:cubicBezTo>
                      <a:pt x="576" y="11"/>
                      <a:pt x="574" y="9"/>
                      <a:pt x="571" y="7"/>
                    </a:cubicBezTo>
                    <a:cubicBezTo>
                      <a:pt x="566" y="14"/>
                      <a:pt x="564" y="5"/>
                      <a:pt x="559" y="11"/>
                    </a:cubicBezTo>
                    <a:close/>
                    <a:moveTo>
                      <a:pt x="231" y="32"/>
                    </a:moveTo>
                    <a:cubicBezTo>
                      <a:pt x="227" y="31"/>
                      <a:pt x="230" y="31"/>
                      <a:pt x="227" y="28"/>
                    </a:cubicBezTo>
                    <a:cubicBezTo>
                      <a:pt x="231" y="24"/>
                      <a:pt x="236" y="30"/>
                      <a:pt x="231" y="32"/>
                    </a:cubicBezTo>
                    <a:close/>
                    <a:moveTo>
                      <a:pt x="231" y="21"/>
                    </a:moveTo>
                    <a:cubicBezTo>
                      <a:pt x="230" y="21"/>
                      <a:pt x="222" y="23"/>
                      <a:pt x="227" y="23"/>
                    </a:cubicBezTo>
                    <a:cubicBezTo>
                      <a:pt x="228" y="25"/>
                      <a:pt x="222" y="25"/>
                      <a:pt x="221" y="22"/>
                    </a:cubicBezTo>
                    <a:cubicBezTo>
                      <a:pt x="224" y="23"/>
                      <a:pt x="228" y="16"/>
                      <a:pt x="231" y="21"/>
                    </a:cubicBezTo>
                    <a:close/>
                    <a:moveTo>
                      <a:pt x="201" y="36"/>
                    </a:moveTo>
                    <a:cubicBezTo>
                      <a:pt x="201" y="32"/>
                      <a:pt x="207" y="22"/>
                      <a:pt x="209" y="30"/>
                    </a:cubicBezTo>
                    <a:cubicBezTo>
                      <a:pt x="203" y="27"/>
                      <a:pt x="206" y="33"/>
                      <a:pt x="201" y="36"/>
                    </a:cubicBezTo>
                    <a:close/>
                    <a:moveTo>
                      <a:pt x="211" y="26"/>
                    </a:moveTo>
                    <a:cubicBezTo>
                      <a:pt x="213" y="25"/>
                      <a:pt x="213" y="26"/>
                      <a:pt x="212" y="27"/>
                    </a:cubicBezTo>
                    <a:cubicBezTo>
                      <a:pt x="217" y="29"/>
                      <a:pt x="212" y="22"/>
                      <a:pt x="217" y="23"/>
                    </a:cubicBezTo>
                    <a:cubicBezTo>
                      <a:pt x="216" y="26"/>
                      <a:pt x="217" y="30"/>
                      <a:pt x="213" y="32"/>
                    </a:cubicBezTo>
                    <a:cubicBezTo>
                      <a:pt x="212" y="30"/>
                      <a:pt x="212" y="28"/>
                      <a:pt x="211" y="26"/>
                    </a:cubicBezTo>
                    <a:close/>
                    <a:moveTo>
                      <a:pt x="217" y="16"/>
                    </a:moveTo>
                    <a:cubicBezTo>
                      <a:pt x="216" y="19"/>
                      <a:pt x="217" y="19"/>
                      <a:pt x="219" y="18"/>
                    </a:cubicBezTo>
                    <a:cubicBezTo>
                      <a:pt x="220" y="19"/>
                      <a:pt x="219" y="20"/>
                      <a:pt x="220" y="21"/>
                    </a:cubicBezTo>
                    <a:cubicBezTo>
                      <a:pt x="219" y="21"/>
                      <a:pt x="219" y="22"/>
                      <a:pt x="218" y="23"/>
                    </a:cubicBezTo>
                    <a:cubicBezTo>
                      <a:pt x="216" y="20"/>
                      <a:pt x="215" y="21"/>
                      <a:pt x="213" y="19"/>
                    </a:cubicBezTo>
                    <a:cubicBezTo>
                      <a:pt x="214" y="18"/>
                      <a:pt x="215" y="17"/>
                      <a:pt x="217" y="16"/>
                    </a:cubicBezTo>
                    <a:close/>
                    <a:moveTo>
                      <a:pt x="196" y="25"/>
                    </a:moveTo>
                    <a:cubicBezTo>
                      <a:pt x="193" y="27"/>
                      <a:pt x="196" y="29"/>
                      <a:pt x="195" y="31"/>
                    </a:cubicBezTo>
                    <a:cubicBezTo>
                      <a:pt x="193" y="27"/>
                      <a:pt x="186" y="16"/>
                      <a:pt x="180" y="21"/>
                    </a:cubicBezTo>
                    <a:cubicBezTo>
                      <a:pt x="177" y="18"/>
                      <a:pt x="187" y="17"/>
                      <a:pt x="184" y="14"/>
                    </a:cubicBezTo>
                    <a:cubicBezTo>
                      <a:pt x="187" y="17"/>
                      <a:pt x="191" y="19"/>
                      <a:pt x="196" y="25"/>
                    </a:cubicBezTo>
                    <a:close/>
                    <a:moveTo>
                      <a:pt x="181" y="31"/>
                    </a:moveTo>
                    <a:cubicBezTo>
                      <a:pt x="181" y="30"/>
                      <a:pt x="180" y="28"/>
                      <a:pt x="179" y="26"/>
                    </a:cubicBezTo>
                    <a:cubicBezTo>
                      <a:pt x="180" y="26"/>
                      <a:pt x="182" y="25"/>
                      <a:pt x="184" y="24"/>
                    </a:cubicBezTo>
                    <a:cubicBezTo>
                      <a:pt x="187" y="27"/>
                      <a:pt x="184" y="29"/>
                      <a:pt x="181" y="31"/>
                    </a:cubicBezTo>
                    <a:close/>
                    <a:moveTo>
                      <a:pt x="184" y="11"/>
                    </a:moveTo>
                    <a:cubicBezTo>
                      <a:pt x="181" y="15"/>
                      <a:pt x="179" y="12"/>
                      <a:pt x="177" y="15"/>
                    </a:cubicBezTo>
                    <a:cubicBezTo>
                      <a:pt x="172" y="11"/>
                      <a:pt x="183" y="10"/>
                      <a:pt x="180" y="7"/>
                    </a:cubicBezTo>
                    <a:cubicBezTo>
                      <a:pt x="184" y="5"/>
                      <a:pt x="181" y="10"/>
                      <a:pt x="184" y="11"/>
                    </a:cubicBezTo>
                    <a:close/>
                    <a:moveTo>
                      <a:pt x="88" y="30"/>
                    </a:moveTo>
                    <a:cubicBezTo>
                      <a:pt x="87" y="25"/>
                      <a:pt x="93" y="22"/>
                      <a:pt x="97" y="18"/>
                    </a:cubicBezTo>
                    <a:cubicBezTo>
                      <a:pt x="96" y="17"/>
                      <a:pt x="95" y="16"/>
                      <a:pt x="95" y="16"/>
                    </a:cubicBezTo>
                    <a:cubicBezTo>
                      <a:pt x="101" y="18"/>
                      <a:pt x="102" y="25"/>
                      <a:pt x="88" y="30"/>
                    </a:cubicBezTo>
                    <a:close/>
                    <a:moveTo>
                      <a:pt x="74" y="17"/>
                    </a:moveTo>
                    <a:cubicBezTo>
                      <a:pt x="79" y="24"/>
                      <a:pt x="80" y="13"/>
                      <a:pt x="85" y="18"/>
                    </a:cubicBezTo>
                    <a:cubicBezTo>
                      <a:pt x="87" y="24"/>
                      <a:pt x="81" y="35"/>
                      <a:pt x="85" y="38"/>
                    </a:cubicBezTo>
                    <a:cubicBezTo>
                      <a:pt x="86" y="42"/>
                      <a:pt x="80" y="37"/>
                      <a:pt x="79" y="39"/>
                    </a:cubicBezTo>
                    <a:cubicBezTo>
                      <a:pt x="78" y="34"/>
                      <a:pt x="81" y="30"/>
                      <a:pt x="82" y="25"/>
                    </a:cubicBezTo>
                    <a:cubicBezTo>
                      <a:pt x="78" y="21"/>
                      <a:pt x="71" y="28"/>
                      <a:pt x="66" y="23"/>
                    </a:cubicBezTo>
                    <a:cubicBezTo>
                      <a:pt x="69" y="21"/>
                      <a:pt x="72" y="19"/>
                      <a:pt x="74" y="17"/>
                    </a:cubicBezTo>
                    <a:close/>
                    <a:moveTo>
                      <a:pt x="48" y="23"/>
                    </a:moveTo>
                    <a:cubicBezTo>
                      <a:pt x="52" y="17"/>
                      <a:pt x="55" y="22"/>
                      <a:pt x="59" y="18"/>
                    </a:cubicBezTo>
                    <a:cubicBezTo>
                      <a:pt x="56" y="23"/>
                      <a:pt x="53" y="27"/>
                      <a:pt x="51" y="32"/>
                    </a:cubicBezTo>
                    <a:cubicBezTo>
                      <a:pt x="50" y="29"/>
                      <a:pt x="50" y="26"/>
                      <a:pt x="48" y="23"/>
                    </a:cubicBezTo>
                    <a:close/>
                    <a:moveTo>
                      <a:pt x="54" y="40"/>
                    </a:moveTo>
                    <a:cubicBezTo>
                      <a:pt x="56" y="40"/>
                      <a:pt x="58" y="40"/>
                      <a:pt x="59" y="40"/>
                    </a:cubicBezTo>
                    <a:cubicBezTo>
                      <a:pt x="57" y="51"/>
                      <a:pt x="48" y="41"/>
                      <a:pt x="46" y="36"/>
                    </a:cubicBezTo>
                    <a:cubicBezTo>
                      <a:pt x="55" y="39"/>
                      <a:pt x="57" y="20"/>
                      <a:pt x="66" y="25"/>
                    </a:cubicBezTo>
                    <a:cubicBezTo>
                      <a:pt x="63" y="28"/>
                      <a:pt x="64" y="34"/>
                      <a:pt x="58" y="33"/>
                    </a:cubicBezTo>
                    <a:cubicBezTo>
                      <a:pt x="61" y="36"/>
                      <a:pt x="64" y="37"/>
                      <a:pt x="68" y="35"/>
                    </a:cubicBezTo>
                    <a:cubicBezTo>
                      <a:pt x="71" y="32"/>
                      <a:pt x="65" y="34"/>
                      <a:pt x="65" y="30"/>
                    </a:cubicBezTo>
                    <a:cubicBezTo>
                      <a:pt x="67" y="31"/>
                      <a:pt x="71" y="28"/>
                      <a:pt x="74" y="28"/>
                    </a:cubicBezTo>
                    <a:cubicBezTo>
                      <a:pt x="78" y="32"/>
                      <a:pt x="68" y="34"/>
                      <a:pt x="71" y="38"/>
                    </a:cubicBezTo>
                    <a:cubicBezTo>
                      <a:pt x="66" y="38"/>
                      <a:pt x="57" y="41"/>
                      <a:pt x="56" y="35"/>
                    </a:cubicBezTo>
                    <a:cubicBezTo>
                      <a:pt x="55" y="37"/>
                      <a:pt x="56" y="39"/>
                      <a:pt x="54" y="40"/>
                    </a:cubicBezTo>
                    <a:close/>
                    <a:moveTo>
                      <a:pt x="61" y="55"/>
                    </a:moveTo>
                    <a:cubicBezTo>
                      <a:pt x="59" y="55"/>
                      <a:pt x="57" y="53"/>
                      <a:pt x="56" y="51"/>
                    </a:cubicBezTo>
                    <a:cubicBezTo>
                      <a:pt x="63" y="47"/>
                      <a:pt x="63" y="47"/>
                      <a:pt x="64" y="41"/>
                    </a:cubicBezTo>
                    <a:cubicBezTo>
                      <a:pt x="68" y="42"/>
                      <a:pt x="66" y="45"/>
                      <a:pt x="70" y="48"/>
                    </a:cubicBezTo>
                    <a:cubicBezTo>
                      <a:pt x="72" y="45"/>
                      <a:pt x="71" y="41"/>
                      <a:pt x="76" y="38"/>
                    </a:cubicBezTo>
                    <a:cubicBezTo>
                      <a:pt x="76" y="40"/>
                      <a:pt x="77" y="42"/>
                      <a:pt x="79" y="44"/>
                    </a:cubicBezTo>
                    <a:cubicBezTo>
                      <a:pt x="73" y="47"/>
                      <a:pt x="76" y="52"/>
                      <a:pt x="67" y="56"/>
                    </a:cubicBezTo>
                    <a:cubicBezTo>
                      <a:pt x="65" y="54"/>
                      <a:pt x="66" y="52"/>
                      <a:pt x="64" y="50"/>
                    </a:cubicBezTo>
                    <a:cubicBezTo>
                      <a:pt x="62" y="52"/>
                      <a:pt x="63" y="54"/>
                      <a:pt x="61" y="55"/>
                    </a:cubicBezTo>
                    <a:close/>
                    <a:moveTo>
                      <a:pt x="60" y="68"/>
                    </a:moveTo>
                    <a:cubicBezTo>
                      <a:pt x="56" y="66"/>
                      <a:pt x="58" y="66"/>
                      <a:pt x="55" y="61"/>
                    </a:cubicBezTo>
                    <a:cubicBezTo>
                      <a:pt x="57" y="60"/>
                      <a:pt x="58" y="59"/>
                      <a:pt x="60" y="57"/>
                    </a:cubicBezTo>
                    <a:cubicBezTo>
                      <a:pt x="60" y="59"/>
                      <a:pt x="61" y="62"/>
                      <a:pt x="63" y="60"/>
                    </a:cubicBezTo>
                    <a:cubicBezTo>
                      <a:pt x="61" y="62"/>
                      <a:pt x="62" y="64"/>
                      <a:pt x="60" y="68"/>
                    </a:cubicBezTo>
                    <a:close/>
                    <a:moveTo>
                      <a:pt x="95" y="48"/>
                    </a:moveTo>
                    <a:cubicBezTo>
                      <a:pt x="92" y="46"/>
                      <a:pt x="96" y="44"/>
                      <a:pt x="96" y="42"/>
                    </a:cubicBezTo>
                    <a:cubicBezTo>
                      <a:pt x="91" y="39"/>
                      <a:pt x="92" y="44"/>
                      <a:pt x="88" y="46"/>
                    </a:cubicBezTo>
                    <a:cubicBezTo>
                      <a:pt x="87" y="45"/>
                      <a:pt x="86" y="43"/>
                      <a:pt x="85" y="42"/>
                    </a:cubicBezTo>
                    <a:cubicBezTo>
                      <a:pt x="96" y="36"/>
                      <a:pt x="95" y="29"/>
                      <a:pt x="107" y="20"/>
                    </a:cubicBezTo>
                    <a:cubicBezTo>
                      <a:pt x="111" y="23"/>
                      <a:pt x="104" y="32"/>
                      <a:pt x="100" y="27"/>
                    </a:cubicBezTo>
                    <a:cubicBezTo>
                      <a:pt x="100" y="32"/>
                      <a:pt x="99" y="35"/>
                      <a:pt x="101" y="40"/>
                    </a:cubicBezTo>
                    <a:cubicBezTo>
                      <a:pt x="95" y="42"/>
                      <a:pt x="100" y="46"/>
                      <a:pt x="95" y="48"/>
                    </a:cubicBezTo>
                    <a:close/>
                    <a:moveTo>
                      <a:pt x="104" y="52"/>
                    </a:moveTo>
                    <a:cubicBezTo>
                      <a:pt x="105" y="51"/>
                      <a:pt x="107" y="49"/>
                      <a:pt x="109" y="48"/>
                    </a:cubicBezTo>
                    <a:cubicBezTo>
                      <a:pt x="111" y="50"/>
                      <a:pt x="111" y="51"/>
                      <a:pt x="112" y="53"/>
                    </a:cubicBezTo>
                    <a:cubicBezTo>
                      <a:pt x="109" y="55"/>
                      <a:pt x="106" y="55"/>
                      <a:pt x="104" y="52"/>
                    </a:cubicBezTo>
                    <a:close/>
                    <a:moveTo>
                      <a:pt x="127" y="45"/>
                    </a:moveTo>
                    <a:cubicBezTo>
                      <a:pt x="124" y="42"/>
                      <a:pt x="126" y="39"/>
                      <a:pt x="127" y="36"/>
                    </a:cubicBezTo>
                    <a:cubicBezTo>
                      <a:pt x="124" y="36"/>
                      <a:pt x="121" y="35"/>
                      <a:pt x="119" y="35"/>
                    </a:cubicBezTo>
                    <a:cubicBezTo>
                      <a:pt x="117" y="37"/>
                      <a:pt x="119" y="40"/>
                      <a:pt x="115" y="39"/>
                    </a:cubicBezTo>
                    <a:cubicBezTo>
                      <a:pt x="114" y="38"/>
                      <a:pt x="118" y="36"/>
                      <a:pt x="117" y="35"/>
                    </a:cubicBezTo>
                    <a:cubicBezTo>
                      <a:pt x="116" y="32"/>
                      <a:pt x="113" y="35"/>
                      <a:pt x="112" y="33"/>
                    </a:cubicBezTo>
                    <a:cubicBezTo>
                      <a:pt x="113" y="35"/>
                      <a:pt x="113" y="50"/>
                      <a:pt x="105" y="44"/>
                    </a:cubicBezTo>
                    <a:cubicBezTo>
                      <a:pt x="108" y="43"/>
                      <a:pt x="106" y="40"/>
                      <a:pt x="109" y="39"/>
                    </a:cubicBezTo>
                    <a:cubicBezTo>
                      <a:pt x="107" y="38"/>
                      <a:pt x="105" y="37"/>
                      <a:pt x="103" y="38"/>
                    </a:cubicBezTo>
                    <a:cubicBezTo>
                      <a:pt x="106" y="25"/>
                      <a:pt x="120" y="33"/>
                      <a:pt x="128" y="31"/>
                    </a:cubicBezTo>
                    <a:cubicBezTo>
                      <a:pt x="132" y="36"/>
                      <a:pt x="133" y="41"/>
                      <a:pt x="127" y="45"/>
                    </a:cubicBezTo>
                    <a:close/>
                    <a:moveTo>
                      <a:pt x="132" y="31"/>
                    </a:moveTo>
                    <a:cubicBezTo>
                      <a:pt x="140" y="27"/>
                      <a:pt x="141" y="24"/>
                      <a:pt x="145" y="22"/>
                    </a:cubicBezTo>
                    <a:cubicBezTo>
                      <a:pt x="146" y="25"/>
                      <a:pt x="143" y="34"/>
                      <a:pt x="139" y="30"/>
                    </a:cubicBezTo>
                    <a:cubicBezTo>
                      <a:pt x="134" y="34"/>
                      <a:pt x="139" y="39"/>
                      <a:pt x="136" y="43"/>
                    </a:cubicBezTo>
                    <a:cubicBezTo>
                      <a:pt x="133" y="39"/>
                      <a:pt x="135" y="35"/>
                      <a:pt x="132" y="31"/>
                    </a:cubicBezTo>
                    <a:close/>
                    <a:moveTo>
                      <a:pt x="155" y="26"/>
                    </a:moveTo>
                    <a:cubicBezTo>
                      <a:pt x="161" y="26"/>
                      <a:pt x="164" y="21"/>
                      <a:pt x="171" y="23"/>
                    </a:cubicBezTo>
                    <a:cubicBezTo>
                      <a:pt x="172" y="26"/>
                      <a:pt x="172" y="33"/>
                      <a:pt x="168" y="33"/>
                    </a:cubicBezTo>
                    <a:cubicBezTo>
                      <a:pt x="164" y="30"/>
                      <a:pt x="170" y="28"/>
                      <a:pt x="168" y="26"/>
                    </a:cubicBezTo>
                    <a:cubicBezTo>
                      <a:pt x="167" y="25"/>
                      <a:pt x="166" y="25"/>
                      <a:pt x="165" y="24"/>
                    </a:cubicBezTo>
                    <a:cubicBezTo>
                      <a:pt x="162" y="28"/>
                      <a:pt x="162" y="31"/>
                      <a:pt x="158" y="35"/>
                    </a:cubicBezTo>
                    <a:cubicBezTo>
                      <a:pt x="154" y="31"/>
                      <a:pt x="159" y="29"/>
                      <a:pt x="155" y="26"/>
                    </a:cubicBezTo>
                    <a:close/>
                    <a:moveTo>
                      <a:pt x="149" y="42"/>
                    </a:moveTo>
                    <a:cubicBezTo>
                      <a:pt x="148" y="39"/>
                      <a:pt x="151" y="38"/>
                      <a:pt x="148" y="35"/>
                    </a:cubicBezTo>
                    <a:cubicBezTo>
                      <a:pt x="150" y="34"/>
                      <a:pt x="152" y="35"/>
                      <a:pt x="154" y="33"/>
                    </a:cubicBezTo>
                    <a:cubicBezTo>
                      <a:pt x="157" y="36"/>
                      <a:pt x="153" y="39"/>
                      <a:pt x="149" y="42"/>
                    </a:cubicBezTo>
                    <a:close/>
                    <a:moveTo>
                      <a:pt x="134" y="63"/>
                    </a:moveTo>
                    <a:cubicBezTo>
                      <a:pt x="137" y="68"/>
                      <a:pt x="128" y="66"/>
                      <a:pt x="130" y="70"/>
                    </a:cubicBezTo>
                    <a:cubicBezTo>
                      <a:pt x="126" y="67"/>
                      <a:pt x="126" y="57"/>
                      <a:pt x="127" y="52"/>
                    </a:cubicBezTo>
                    <a:cubicBezTo>
                      <a:pt x="134" y="49"/>
                      <a:pt x="143" y="49"/>
                      <a:pt x="143" y="40"/>
                    </a:cubicBezTo>
                    <a:cubicBezTo>
                      <a:pt x="149" y="41"/>
                      <a:pt x="144" y="47"/>
                      <a:pt x="145" y="50"/>
                    </a:cubicBezTo>
                    <a:cubicBezTo>
                      <a:pt x="138" y="46"/>
                      <a:pt x="123" y="64"/>
                      <a:pt x="134" y="63"/>
                    </a:cubicBezTo>
                    <a:close/>
                    <a:moveTo>
                      <a:pt x="170" y="42"/>
                    </a:moveTo>
                    <a:cubicBezTo>
                      <a:pt x="168" y="40"/>
                      <a:pt x="164" y="38"/>
                      <a:pt x="160" y="41"/>
                    </a:cubicBezTo>
                    <a:cubicBezTo>
                      <a:pt x="158" y="33"/>
                      <a:pt x="172" y="39"/>
                      <a:pt x="174" y="29"/>
                    </a:cubicBezTo>
                    <a:cubicBezTo>
                      <a:pt x="174" y="33"/>
                      <a:pt x="175" y="37"/>
                      <a:pt x="180" y="32"/>
                    </a:cubicBezTo>
                    <a:cubicBezTo>
                      <a:pt x="186" y="42"/>
                      <a:pt x="170" y="33"/>
                      <a:pt x="170" y="42"/>
                    </a:cubicBezTo>
                    <a:close/>
                    <a:moveTo>
                      <a:pt x="189" y="32"/>
                    </a:moveTo>
                    <a:cubicBezTo>
                      <a:pt x="190" y="35"/>
                      <a:pt x="189" y="39"/>
                      <a:pt x="185" y="39"/>
                    </a:cubicBezTo>
                    <a:cubicBezTo>
                      <a:pt x="184" y="36"/>
                      <a:pt x="186" y="32"/>
                      <a:pt x="189" y="32"/>
                    </a:cubicBezTo>
                    <a:close/>
                    <a:moveTo>
                      <a:pt x="159" y="58"/>
                    </a:moveTo>
                    <a:cubicBezTo>
                      <a:pt x="164" y="58"/>
                      <a:pt x="165" y="48"/>
                      <a:pt x="170" y="54"/>
                    </a:cubicBezTo>
                    <a:cubicBezTo>
                      <a:pt x="165" y="53"/>
                      <a:pt x="164" y="65"/>
                      <a:pt x="159" y="58"/>
                    </a:cubicBezTo>
                    <a:close/>
                    <a:moveTo>
                      <a:pt x="173" y="58"/>
                    </a:moveTo>
                    <a:cubicBezTo>
                      <a:pt x="171" y="55"/>
                      <a:pt x="177" y="53"/>
                      <a:pt x="172" y="49"/>
                    </a:cubicBezTo>
                    <a:cubicBezTo>
                      <a:pt x="174" y="48"/>
                      <a:pt x="175" y="47"/>
                      <a:pt x="174" y="46"/>
                    </a:cubicBezTo>
                    <a:cubicBezTo>
                      <a:pt x="176" y="45"/>
                      <a:pt x="176" y="46"/>
                      <a:pt x="175" y="47"/>
                    </a:cubicBezTo>
                    <a:cubicBezTo>
                      <a:pt x="177" y="49"/>
                      <a:pt x="178" y="49"/>
                      <a:pt x="180" y="48"/>
                    </a:cubicBezTo>
                    <a:cubicBezTo>
                      <a:pt x="181" y="50"/>
                      <a:pt x="179" y="50"/>
                      <a:pt x="179" y="49"/>
                    </a:cubicBezTo>
                    <a:cubicBezTo>
                      <a:pt x="174" y="52"/>
                      <a:pt x="178" y="55"/>
                      <a:pt x="173" y="58"/>
                    </a:cubicBezTo>
                    <a:close/>
                    <a:moveTo>
                      <a:pt x="194" y="38"/>
                    </a:moveTo>
                    <a:cubicBezTo>
                      <a:pt x="197" y="42"/>
                      <a:pt x="189" y="43"/>
                      <a:pt x="196" y="45"/>
                    </a:cubicBezTo>
                    <a:cubicBezTo>
                      <a:pt x="193" y="47"/>
                      <a:pt x="192" y="48"/>
                      <a:pt x="194" y="50"/>
                    </a:cubicBezTo>
                    <a:cubicBezTo>
                      <a:pt x="188" y="49"/>
                      <a:pt x="190" y="41"/>
                      <a:pt x="194" y="38"/>
                    </a:cubicBezTo>
                    <a:close/>
                    <a:moveTo>
                      <a:pt x="182" y="60"/>
                    </a:moveTo>
                    <a:cubicBezTo>
                      <a:pt x="180" y="58"/>
                      <a:pt x="181" y="57"/>
                      <a:pt x="180" y="56"/>
                    </a:cubicBezTo>
                    <a:cubicBezTo>
                      <a:pt x="183" y="54"/>
                      <a:pt x="187" y="53"/>
                      <a:pt x="189" y="56"/>
                    </a:cubicBezTo>
                    <a:cubicBezTo>
                      <a:pt x="187" y="59"/>
                      <a:pt x="185" y="56"/>
                      <a:pt x="182" y="60"/>
                    </a:cubicBezTo>
                    <a:close/>
                    <a:moveTo>
                      <a:pt x="201" y="43"/>
                    </a:moveTo>
                    <a:cubicBezTo>
                      <a:pt x="203" y="39"/>
                      <a:pt x="207" y="38"/>
                      <a:pt x="211" y="35"/>
                    </a:cubicBezTo>
                    <a:cubicBezTo>
                      <a:pt x="214" y="42"/>
                      <a:pt x="205" y="42"/>
                      <a:pt x="201" y="43"/>
                    </a:cubicBezTo>
                    <a:close/>
                    <a:moveTo>
                      <a:pt x="197" y="55"/>
                    </a:moveTo>
                    <a:cubicBezTo>
                      <a:pt x="198" y="57"/>
                      <a:pt x="197" y="58"/>
                      <a:pt x="198" y="60"/>
                    </a:cubicBezTo>
                    <a:cubicBezTo>
                      <a:pt x="196" y="61"/>
                      <a:pt x="194" y="58"/>
                      <a:pt x="192" y="61"/>
                    </a:cubicBezTo>
                    <a:cubicBezTo>
                      <a:pt x="190" y="58"/>
                      <a:pt x="194" y="55"/>
                      <a:pt x="197" y="55"/>
                    </a:cubicBezTo>
                    <a:close/>
                    <a:moveTo>
                      <a:pt x="184" y="72"/>
                    </a:moveTo>
                    <a:cubicBezTo>
                      <a:pt x="182" y="70"/>
                      <a:pt x="181" y="68"/>
                      <a:pt x="183" y="66"/>
                    </a:cubicBezTo>
                    <a:cubicBezTo>
                      <a:pt x="188" y="63"/>
                      <a:pt x="191" y="70"/>
                      <a:pt x="196" y="65"/>
                    </a:cubicBezTo>
                    <a:cubicBezTo>
                      <a:pt x="198" y="73"/>
                      <a:pt x="190" y="69"/>
                      <a:pt x="184" y="72"/>
                    </a:cubicBezTo>
                    <a:close/>
                    <a:moveTo>
                      <a:pt x="214" y="36"/>
                    </a:moveTo>
                    <a:cubicBezTo>
                      <a:pt x="216" y="36"/>
                      <a:pt x="218" y="38"/>
                      <a:pt x="217" y="36"/>
                    </a:cubicBezTo>
                    <a:cubicBezTo>
                      <a:pt x="221" y="40"/>
                      <a:pt x="224" y="38"/>
                      <a:pt x="229" y="37"/>
                    </a:cubicBezTo>
                    <a:cubicBezTo>
                      <a:pt x="231" y="43"/>
                      <a:pt x="214" y="41"/>
                      <a:pt x="214" y="36"/>
                    </a:cubicBezTo>
                    <a:close/>
                    <a:moveTo>
                      <a:pt x="225" y="57"/>
                    </a:moveTo>
                    <a:cubicBezTo>
                      <a:pt x="223" y="59"/>
                      <a:pt x="226" y="61"/>
                      <a:pt x="222" y="63"/>
                    </a:cubicBezTo>
                    <a:cubicBezTo>
                      <a:pt x="220" y="61"/>
                      <a:pt x="217" y="62"/>
                      <a:pt x="215" y="59"/>
                    </a:cubicBezTo>
                    <a:cubicBezTo>
                      <a:pt x="218" y="57"/>
                      <a:pt x="214" y="55"/>
                      <a:pt x="218" y="53"/>
                    </a:cubicBezTo>
                    <a:cubicBezTo>
                      <a:pt x="222" y="56"/>
                      <a:pt x="227" y="55"/>
                      <a:pt x="232" y="59"/>
                    </a:cubicBezTo>
                    <a:cubicBezTo>
                      <a:pt x="228" y="61"/>
                      <a:pt x="229" y="58"/>
                      <a:pt x="225" y="57"/>
                    </a:cubicBezTo>
                    <a:close/>
                    <a:moveTo>
                      <a:pt x="224" y="72"/>
                    </a:moveTo>
                    <a:cubicBezTo>
                      <a:pt x="223" y="67"/>
                      <a:pt x="222" y="72"/>
                      <a:pt x="218" y="73"/>
                    </a:cubicBezTo>
                    <a:cubicBezTo>
                      <a:pt x="219" y="67"/>
                      <a:pt x="224" y="66"/>
                      <a:pt x="228" y="63"/>
                    </a:cubicBezTo>
                    <a:cubicBezTo>
                      <a:pt x="229" y="65"/>
                      <a:pt x="228" y="68"/>
                      <a:pt x="227" y="66"/>
                    </a:cubicBezTo>
                    <a:cubicBezTo>
                      <a:pt x="224" y="68"/>
                      <a:pt x="228" y="70"/>
                      <a:pt x="224" y="72"/>
                    </a:cubicBezTo>
                    <a:close/>
                    <a:moveTo>
                      <a:pt x="241" y="73"/>
                    </a:moveTo>
                    <a:cubicBezTo>
                      <a:pt x="240" y="72"/>
                      <a:pt x="242" y="72"/>
                      <a:pt x="242" y="72"/>
                    </a:cubicBezTo>
                    <a:cubicBezTo>
                      <a:pt x="245" y="71"/>
                      <a:pt x="241" y="68"/>
                      <a:pt x="243" y="66"/>
                    </a:cubicBezTo>
                    <a:cubicBezTo>
                      <a:pt x="241" y="65"/>
                      <a:pt x="241" y="68"/>
                      <a:pt x="242" y="69"/>
                    </a:cubicBezTo>
                    <a:cubicBezTo>
                      <a:pt x="239" y="70"/>
                      <a:pt x="239" y="62"/>
                      <a:pt x="242" y="60"/>
                    </a:cubicBezTo>
                    <a:cubicBezTo>
                      <a:pt x="242" y="65"/>
                      <a:pt x="242" y="65"/>
                      <a:pt x="246" y="71"/>
                    </a:cubicBezTo>
                    <a:cubicBezTo>
                      <a:pt x="244" y="73"/>
                      <a:pt x="243" y="72"/>
                      <a:pt x="241" y="73"/>
                    </a:cubicBezTo>
                    <a:close/>
                    <a:moveTo>
                      <a:pt x="251" y="78"/>
                    </a:moveTo>
                    <a:cubicBezTo>
                      <a:pt x="251" y="73"/>
                      <a:pt x="256" y="72"/>
                      <a:pt x="255" y="68"/>
                    </a:cubicBezTo>
                    <a:cubicBezTo>
                      <a:pt x="257" y="68"/>
                      <a:pt x="258" y="76"/>
                      <a:pt x="257" y="79"/>
                    </a:cubicBezTo>
                    <a:cubicBezTo>
                      <a:pt x="254" y="73"/>
                      <a:pt x="255" y="74"/>
                      <a:pt x="251" y="78"/>
                    </a:cubicBezTo>
                    <a:close/>
                    <a:moveTo>
                      <a:pt x="354" y="12"/>
                    </a:moveTo>
                    <a:cubicBezTo>
                      <a:pt x="355" y="11"/>
                      <a:pt x="356" y="13"/>
                      <a:pt x="357" y="13"/>
                    </a:cubicBezTo>
                    <a:cubicBezTo>
                      <a:pt x="359" y="12"/>
                      <a:pt x="358" y="10"/>
                      <a:pt x="361" y="9"/>
                    </a:cubicBezTo>
                    <a:cubicBezTo>
                      <a:pt x="361" y="10"/>
                      <a:pt x="362" y="11"/>
                      <a:pt x="363" y="12"/>
                    </a:cubicBezTo>
                    <a:cubicBezTo>
                      <a:pt x="360" y="13"/>
                      <a:pt x="357" y="15"/>
                      <a:pt x="354" y="12"/>
                    </a:cubicBezTo>
                    <a:close/>
                    <a:moveTo>
                      <a:pt x="716" y="72"/>
                    </a:moveTo>
                    <a:cubicBezTo>
                      <a:pt x="717" y="79"/>
                      <a:pt x="704" y="74"/>
                      <a:pt x="698" y="77"/>
                    </a:cubicBezTo>
                    <a:cubicBezTo>
                      <a:pt x="697" y="72"/>
                      <a:pt x="708" y="74"/>
                      <a:pt x="704" y="69"/>
                    </a:cubicBezTo>
                    <a:cubicBezTo>
                      <a:pt x="707" y="71"/>
                      <a:pt x="711" y="68"/>
                      <a:pt x="714" y="65"/>
                    </a:cubicBezTo>
                    <a:cubicBezTo>
                      <a:pt x="714" y="71"/>
                      <a:pt x="706" y="74"/>
                      <a:pt x="702" y="75"/>
                    </a:cubicBezTo>
                    <a:cubicBezTo>
                      <a:pt x="706" y="77"/>
                      <a:pt x="711" y="73"/>
                      <a:pt x="716" y="72"/>
                    </a:cubicBezTo>
                    <a:close/>
                    <a:moveTo>
                      <a:pt x="717" y="62"/>
                    </a:moveTo>
                    <a:cubicBezTo>
                      <a:pt x="718" y="66"/>
                      <a:pt x="708" y="63"/>
                      <a:pt x="710" y="59"/>
                    </a:cubicBezTo>
                    <a:cubicBezTo>
                      <a:pt x="717" y="63"/>
                      <a:pt x="711" y="54"/>
                      <a:pt x="716" y="51"/>
                    </a:cubicBezTo>
                    <a:cubicBezTo>
                      <a:pt x="722" y="56"/>
                      <a:pt x="711" y="60"/>
                      <a:pt x="717" y="62"/>
                    </a:cubicBezTo>
                    <a:close/>
                    <a:moveTo>
                      <a:pt x="712" y="39"/>
                    </a:moveTo>
                    <a:cubicBezTo>
                      <a:pt x="714" y="43"/>
                      <a:pt x="714" y="33"/>
                      <a:pt x="717" y="39"/>
                    </a:cubicBezTo>
                    <a:cubicBezTo>
                      <a:pt x="712" y="44"/>
                      <a:pt x="711" y="46"/>
                      <a:pt x="706" y="43"/>
                    </a:cubicBezTo>
                    <a:cubicBezTo>
                      <a:pt x="713" y="44"/>
                      <a:pt x="708" y="28"/>
                      <a:pt x="712" y="39"/>
                    </a:cubicBezTo>
                    <a:close/>
                    <a:moveTo>
                      <a:pt x="721" y="30"/>
                    </a:moveTo>
                    <a:cubicBezTo>
                      <a:pt x="717" y="32"/>
                      <a:pt x="712" y="33"/>
                      <a:pt x="708" y="32"/>
                    </a:cubicBezTo>
                    <a:cubicBezTo>
                      <a:pt x="709" y="28"/>
                      <a:pt x="716" y="17"/>
                      <a:pt x="720" y="10"/>
                    </a:cubicBezTo>
                    <a:cubicBezTo>
                      <a:pt x="722" y="17"/>
                      <a:pt x="720" y="21"/>
                      <a:pt x="721" y="30"/>
                    </a:cubicBezTo>
                    <a:close/>
                    <a:moveTo>
                      <a:pt x="716" y="13"/>
                    </a:moveTo>
                    <a:cubicBezTo>
                      <a:pt x="714" y="14"/>
                      <a:pt x="713" y="15"/>
                      <a:pt x="711" y="17"/>
                    </a:cubicBezTo>
                    <a:cubicBezTo>
                      <a:pt x="709" y="11"/>
                      <a:pt x="706" y="17"/>
                      <a:pt x="704" y="13"/>
                    </a:cubicBezTo>
                    <a:cubicBezTo>
                      <a:pt x="708" y="13"/>
                      <a:pt x="713" y="8"/>
                      <a:pt x="716" y="13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solidFill>
                    <a:prstClr val="black"/>
                  </a:solidFill>
                </a:endParaRPr>
              </a:p>
            </p:txBody>
          </p:sp>
          <p:sp>
            <p:nvSpPr>
              <p:cNvPr id="62" name="Freeform 548"/>
              <p:cNvSpPr>
                <a:spLocks noEditPoints="1"/>
              </p:cNvSpPr>
              <p:nvPr/>
            </p:nvSpPr>
            <p:spPr bwMode="auto">
              <a:xfrm rot="16200000" flipV="1">
                <a:off x="4438472" y="3627343"/>
                <a:ext cx="363777" cy="45719"/>
              </a:xfrm>
              <a:custGeom>
                <a:gdLst>
                  <a:gd name="T0" fmla="*/ 480 w 748"/>
                  <a:gd name="T1" fmla="*/ 13 h 95"/>
                  <a:gd name="T2" fmla="*/ 427 w 748"/>
                  <a:gd name="T3" fmla="*/ 8 h 95"/>
                  <a:gd name="T4" fmla="*/ 366 w 748"/>
                  <a:gd name="T5" fmla="*/ 13 h 95"/>
                  <a:gd name="T6" fmla="*/ 311 w 748"/>
                  <a:gd name="T7" fmla="*/ 15 h 95"/>
                  <a:gd name="T8" fmla="*/ 289 w 748"/>
                  <a:gd name="T9" fmla="*/ 1 h 95"/>
                  <a:gd name="T10" fmla="*/ 234 w 748"/>
                  <a:gd name="T11" fmla="*/ 11 h 95"/>
                  <a:gd name="T12" fmla="*/ 205 w 748"/>
                  <a:gd name="T13" fmla="*/ 13 h 95"/>
                  <a:gd name="T14" fmla="*/ 152 w 748"/>
                  <a:gd name="T15" fmla="*/ 18 h 95"/>
                  <a:gd name="T16" fmla="*/ 142 w 748"/>
                  <a:gd name="T17" fmla="*/ 18 h 95"/>
                  <a:gd name="T18" fmla="*/ 126 w 748"/>
                  <a:gd name="T19" fmla="*/ 20 h 95"/>
                  <a:gd name="T20" fmla="*/ 107 w 748"/>
                  <a:gd name="T21" fmla="*/ 1 h 95"/>
                  <a:gd name="T22" fmla="*/ 64 w 748"/>
                  <a:gd name="T23" fmla="*/ 20 h 95"/>
                  <a:gd name="T24" fmla="*/ 17 w 748"/>
                  <a:gd name="T25" fmla="*/ 64 h 95"/>
                  <a:gd name="T26" fmla="*/ 71 w 748"/>
                  <a:gd name="T27" fmla="*/ 69 h 95"/>
                  <a:gd name="T28" fmla="*/ 101 w 748"/>
                  <a:gd name="T29" fmla="*/ 51 h 95"/>
                  <a:gd name="T30" fmla="*/ 90 w 748"/>
                  <a:gd name="T31" fmla="*/ 67 h 95"/>
                  <a:gd name="T32" fmla="*/ 112 w 748"/>
                  <a:gd name="T33" fmla="*/ 63 h 95"/>
                  <a:gd name="T34" fmla="*/ 140 w 748"/>
                  <a:gd name="T35" fmla="*/ 69 h 95"/>
                  <a:gd name="T36" fmla="*/ 151 w 748"/>
                  <a:gd name="T37" fmla="*/ 51 h 95"/>
                  <a:gd name="T38" fmla="*/ 167 w 748"/>
                  <a:gd name="T39" fmla="*/ 62 h 95"/>
                  <a:gd name="T40" fmla="*/ 213 w 748"/>
                  <a:gd name="T41" fmla="*/ 61 h 95"/>
                  <a:gd name="T42" fmla="*/ 244 w 748"/>
                  <a:gd name="T43" fmla="*/ 84 h 95"/>
                  <a:gd name="T44" fmla="*/ 306 w 748"/>
                  <a:gd name="T45" fmla="*/ 77 h 95"/>
                  <a:gd name="T46" fmla="*/ 364 w 748"/>
                  <a:gd name="T47" fmla="*/ 85 h 95"/>
                  <a:gd name="T48" fmla="*/ 566 w 748"/>
                  <a:gd name="T49" fmla="*/ 89 h 95"/>
                  <a:gd name="T50" fmla="*/ 675 w 748"/>
                  <a:gd name="T51" fmla="*/ 85 h 95"/>
                  <a:gd name="T52" fmla="*/ 744 w 748"/>
                  <a:gd name="T53" fmla="*/ 58 h 95"/>
                  <a:gd name="T54" fmla="*/ 725 w 748"/>
                  <a:gd name="T55" fmla="*/ 56 h 95"/>
                  <a:gd name="T56" fmla="*/ 733 w 748"/>
                  <a:gd name="T57" fmla="*/ 32 h 95"/>
                  <a:gd name="T58" fmla="*/ 725 w 748"/>
                  <a:gd name="T59" fmla="*/ 7 h 95"/>
                  <a:gd name="T60" fmla="*/ 672 w 748"/>
                  <a:gd name="T61" fmla="*/ 9 h 95"/>
                  <a:gd name="T62" fmla="*/ 642 w 748"/>
                  <a:gd name="T63" fmla="*/ 9 h 95"/>
                  <a:gd name="T64" fmla="*/ 604 w 748"/>
                  <a:gd name="T65" fmla="*/ 6 h 95"/>
                  <a:gd name="T66" fmla="*/ 227 w 748"/>
                  <a:gd name="T67" fmla="*/ 28 h 95"/>
                  <a:gd name="T68" fmla="*/ 201 w 748"/>
                  <a:gd name="T69" fmla="*/ 36 h 95"/>
                  <a:gd name="T70" fmla="*/ 220 w 748"/>
                  <a:gd name="T71" fmla="*/ 21 h 95"/>
                  <a:gd name="T72" fmla="*/ 196 w 748"/>
                  <a:gd name="T73" fmla="*/ 25 h 95"/>
                  <a:gd name="T74" fmla="*/ 184 w 748"/>
                  <a:gd name="T75" fmla="*/ 11 h 95"/>
                  <a:gd name="T76" fmla="*/ 79 w 748"/>
                  <a:gd name="T77" fmla="*/ 39 h 95"/>
                  <a:gd name="T78" fmla="*/ 54 w 748"/>
                  <a:gd name="T79" fmla="*/ 40 h 95"/>
                  <a:gd name="T80" fmla="*/ 71 w 748"/>
                  <a:gd name="T81" fmla="*/ 38 h 95"/>
                  <a:gd name="T82" fmla="*/ 79 w 748"/>
                  <a:gd name="T83" fmla="*/ 44 h 95"/>
                  <a:gd name="T84" fmla="*/ 60 w 748"/>
                  <a:gd name="T85" fmla="*/ 68 h 95"/>
                  <a:gd name="T86" fmla="*/ 95 w 748"/>
                  <a:gd name="T87" fmla="*/ 48 h 95"/>
                  <a:gd name="T88" fmla="*/ 115 w 748"/>
                  <a:gd name="T89" fmla="*/ 39 h 95"/>
                  <a:gd name="T90" fmla="*/ 132 w 748"/>
                  <a:gd name="T91" fmla="*/ 31 h 95"/>
                  <a:gd name="T92" fmla="*/ 168 w 748"/>
                  <a:gd name="T93" fmla="*/ 26 h 95"/>
                  <a:gd name="T94" fmla="*/ 134 w 748"/>
                  <a:gd name="T95" fmla="*/ 63 h 95"/>
                  <a:gd name="T96" fmla="*/ 174 w 748"/>
                  <a:gd name="T97" fmla="*/ 29 h 95"/>
                  <a:gd name="T98" fmla="*/ 159 w 748"/>
                  <a:gd name="T99" fmla="*/ 58 h 95"/>
                  <a:gd name="T100" fmla="*/ 194 w 748"/>
                  <a:gd name="T101" fmla="*/ 38 h 95"/>
                  <a:gd name="T102" fmla="*/ 201 w 748"/>
                  <a:gd name="T103" fmla="*/ 43 h 95"/>
                  <a:gd name="T104" fmla="*/ 183 w 748"/>
                  <a:gd name="T105" fmla="*/ 66 h 95"/>
                  <a:gd name="T106" fmla="*/ 222 w 748"/>
                  <a:gd name="T107" fmla="*/ 63 h 95"/>
                  <a:gd name="T108" fmla="*/ 227 w 748"/>
                  <a:gd name="T109" fmla="*/ 66 h 95"/>
                  <a:gd name="T110" fmla="*/ 241 w 748"/>
                  <a:gd name="T111" fmla="*/ 73 h 95"/>
                  <a:gd name="T112" fmla="*/ 363 w 748"/>
                  <a:gd name="T113" fmla="*/ 12 h 95"/>
                  <a:gd name="T114" fmla="*/ 717 w 748"/>
                  <a:gd name="T115" fmla="*/ 62 h 95"/>
                  <a:gd name="T116" fmla="*/ 721 w 748"/>
                  <a:gd name="T117" fmla="*/ 30 h 9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</a:cxnLst>
                <a:rect l="0" t="0" r="r" b="b"/>
                <a:pathLst>
                  <a:path w="748" h="95">
                    <a:moveTo>
                      <a:pt x="559" y="11"/>
                    </a:moveTo>
                    <a:cubicBezTo>
                      <a:pt x="559" y="7"/>
                      <a:pt x="557" y="9"/>
                      <a:pt x="557" y="5"/>
                    </a:cubicBezTo>
                    <a:cubicBezTo>
                      <a:pt x="546" y="13"/>
                      <a:pt x="543" y="8"/>
                      <a:pt x="534" y="8"/>
                    </a:cubicBezTo>
                    <a:cubicBezTo>
                      <a:pt x="537" y="7"/>
                      <a:pt x="541" y="7"/>
                      <a:pt x="539" y="3"/>
                    </a:cubicBezTo>
                    <a:cubicBezTo>
                      <a:pt x="529" y="8"/>
                      <a:pt x="508" y="10"/>
                      <a:pt x="498" y="11"/>
                    </a:cubicBezTo>
                    <a:cubicBezTo>
                      <a:pt x="499" y="11"/>
                      <a:pt x="499" y="9"/>
                      <a:pt x="498" y="8"/>
                    </a:cubicBezTo>
                    <a:cubicBezTo>
                      <a:pt x="491" y="10"/>
                      <a:pt x="491" y="13"/>
                      <a:pt x="485" y="9"/>
                    </a:cubicBezTo>
                    <a:cubicBezTo>
                      <a:pt x="483" y="14"/>
                      <a:pt x="481" y="8"/>
                      <a:pt x="480" y="13"/>
                    </a:cubicBezTo>
                    <a:cubicBezTo>
                      <a:pt x="478" y="10"/>
                      <a:pt x="476" y="12"/>
                      <a:pt x="476" y="9"/>
                    </a:cubicBezTo>
                    <a:cubicBezTo>
                      <a:pt x="473" y="9"/>
                      <a:pt x="470" y="11"/>
                      <a:pt x="467" y="8"/>
                    </a:cubicBezTo>
                    <a:cubicBezTo>
                      <a:pt x="463" y="10"/>
                      <a:pt x="469" y="13"/>
                      <a:pt x="465" y="15"/>
                    </a:cubicBezTo>
                    <a:cubicBezTo>
                      <a:pt x="464" y="14"/>
                      <a:pt x="463" y="13"/>
                      <a:pt x="462" y="13"/>
                    </a:cubicBezTo>
                    <a:cubicBezTo>
                      <a:pt x="463" y="12"/>
                      <a:pt x="464" y="10"/>
                      <a:pt x="462" y="9"/>
                    </a:cubicBezTo>
                    <a:cubicBezTo>
                      <a:pt x="461" y="10"/>
                      <a:pt x="459" y="11"/>
                      <a:pt x="458" y="12"/>
                    </a:cubicBezTo>
                    <a:cubicBezTo>
                      <a:pt x="445" y="2"/>
                      <a:pt x="432" y="14"/>
                      <a:pt x="426" y="14"/>
                    </a:cubicBezTo>
                    <a:cubicBezTo>
                      <a:pt x="422" y="9"/>
                      <a:pt x="428" y="10"/>
                      <a:pt x="427" y="8"/>
                    </a:cubicBezTo>
                    <a:cubicBezTo>
                      <a:pt x="420" y="9"/>
                      <a:pt x="412" y="6"/>
                      <a:pt x="410" y="14"/>
                    </a:cubicBezTo>
                    <a:cubicBezTo>
                      <a:pt x="405" y="6"/>
                      <a:pt x="404" y="18"/>
                      <a:pt x="401" y="13"/>
                    </a:cubicBezTo>
                    <a:cubicBezTo>
                      <a:pt x="400" y="11"/>
                      <a:pt x="406" y="9"/>
                      <a:pt x="402" y="7"/>
                    </a:cubicBezTo>
                    <a:cubicBezTo>
                      <a:pt x="397" y="8"/>
                      <a:pt x="397" y="14"/>
                      <a:pt x="392" y="11"/>
                    </a:cubicBezTo>
                    <a:cubicBezTo>
                      <a:pt x="393" y="10"/>
                      <a:pt x="394" y="9"/>
                      <a:pt x="392" y="7"/>
                    </a:cubicBezTo>
                    <a:cubicBezTo>
                      <a:pt x="386" y="13"/>
                      <a:pt x="381" y="11"/>
                      <a:pt x="375" y="13"/>
                    </a:cubicBezTo>
                    <a:cubicBezTo>
                      <a:pt x="376" y="13"/>
                      <a:pt x="376" y="7"/>
                      <a:pt x="374" y="9"/>
                    </a:cubicBezTo>
                    <a:cubicBezTo>
                      <a:pt x="375" y="12"/>
                      <a:pt x="368" y="13"/>
                      <a:pt x="366" y="13"/>
                    </a:cubicBezTo>
                    <a:cubicBezTo>
                      <a:pt x="370" y="11"/>
                      <a:pt x="369" y="8"/>
                      <a:pt x="370" y="5"/>
                    </a:cubicBezTo>
                    <a:cubicBezTo>
                      <a:pt x="365" y="4"/>
                      <a:pt x="369" y="8"/>
                      <a:pt x="365" y="10"/>
                    </a:cubicBezTo>
                    <a:cubicBezTo>
                      <a:pt x="361" y="4"/>
                      <a:pt x="353" y="5"/>
                      <a:pt x="350" y="11"/>
                    </a:cubicBezTo>
                    <a:cubicBezTo>
                      <a:pt x="346" y="10"/>
                      <a:pt x="340" y="11"/>
                      <a:pt x="338" y="8"/>
                    </a:cubicBezTo>
                    <a:cubicBezTo>
                      <a:pt x="336" y="8"/>
                      <a:pt x="326" y="14"/>
                      <a:pt x="322" y="8"/>
                    </a:cubicBezTo>
                    <a:cubicBezTo>
                      <a:pt x="318" y="9"/>
                      <a:pt x="321" y="12"/>
                      <a:pt x="319" y="14"/>
                    </a:cubicBezTo>
                    <a:cubicBezTo>
                      <a:pt x="317" y="11"/>
                      <a:pt x="315" y="8"/>
                      <a:pt x="315" y="6"/>
                    </a:cubicBezTo>
                    <a:cubicBezTo>
                      <a:pt x="310" y="8"/>
                      <a:pt x="314" y="12"/>
                      <a:pt x="311" y="15"/>
                    </a:cubicBezTo>
                    <a:cubicBezTo>
                      <a:pt x="309" y="12"/>
                      <a:pt x="301" y="15"/>
                      <a:pt x="302" y="11"/>
                    </a:cubicBezTo>
                    <a:cubicBezTo>
                      <a:pt x="304" y="12"/>
                      <a:pt x="311" y="14"/>
                      <a:pt x="310" y="8"/>
                    </a:cubicBezTo>
                    <a:cubicBezTo>
                      <a:pt x="305" y="11"/>
                      <a:pt x="302" y="7"/>
                      <a:pt x="298" y="7"/>
                    </a:cubicBezTo>
                    <a:cubicBezTo>
                      <a:pt x="298" y="11"/>
                      <a:pt x="299" y="8"/>
                      <a:pt x="302" y="9"/>
                    </a:cubicBezTo>
                    <a:cubicBezTo>
                      <a:pt x="298" y="10"/>
                      <a:pt x="297" y="14"/>
                      <a:pt x="295" y="13"/>
                    </a:cubicBezTo>
                    <a:cubicBezTo>
                      <a:pt x="292" y="11"/>
                      <a:pt x="295" y="6"/>
                      <a:pt x="292" y="8"/>
                    </a:cubicBezTo>
                    <a:cubicBezTo>
                      <a:pt x="294" y="10"/>
                      <a:pt x="287" y="15"/>
                      <a:pt x="286" y="13"/>
                    </a:cubicBezTo>
                    <a:cubicBezTo>
                      <a:pt x="284" y="8"/>
                      <a:pt x="293" y="5"/>
                      <a:pt x="289" y="1"/>
                    </a:cubicBezTo>
                    <a:cubicBezTo>
                      <a:pt x="285" y="11"/>
                      <a:pt x="272" y="11"/>
                      <a:pt x="263" y="11"/>
                    </a:cubicBezTo>
                    <a:cubicBezTo>
                      <a:pt x="263" y="8"/>
                      <a:pt x="264" y="2"/>
                      <a:pt x="260" y="4"/>
                    </a:cubicBezTo>
                    <a:cubicBezTo>
                      <a:pt x="258" y="8"/>
                      <a:pt x="261" y="7"/>
                      <a:pt x="260" y="9"/>
                    </a:cubicBezTo>
                    <a:cubicBezTo>
                      <a:pt x="257" y="10"/>
                      <a:pt x="256" y="12"/>
                      <a:pt x="253" y="6"/>
                    </a:cubicBezTo>
                    <a:cubicBezTo>
                      <a:pt x="251" y="7"/>
                      <a:pt x="252" y="9"/>
                      <a:pt x="250" y="10"/>
                    </a:cubicBezTo>
                    <a:cubicBezTo>
                      <a:pt x="245" y="1"/>
                      <a:pt x="245" y="12"/>
                      <a:pt x="243" y="10"/>
                    </a:cubicBezTo>
                    <a:cubicBezTo>
                      <a:pt x="238" y="7"/>
                      <a:pt x="247" y="6"/>
                      <a:pt x="242" y="3"/>
                    </a:cubicBezTo>
                    <a:cubicBezTo>
                      <a:pt x="237" y="7"/>
                      <a:pt x="240" y="10"/>
                      <a:pt x="234" y="11"/>
                    </a:cubicBezTo>
                    <a:cubicBezTo>
                      <a:pt x="234" y="8"/>
                      <a:pt x="232" y="6"/>
                      <a:pt x="230" y="6"/>
                    </a:cubicBezTo>
                    <a:cubicBezTo>
                      <a:pt x="229" y="8"/>
                      <a:pt x="227" y="11"/>
                      <a:pt x="226" y="5"/>
                    </a:cubicBezTo>
                    <a:cubicBezTo>
                      <a:pt x="220" y="7"/>
                      <a:pt x="230" y="10"/>
                      <a:pt x="224" y="12"/>
                    </a:cubicBezTo>
                    <a:cubicBezTo>
                      <a:pt x="223" y="11"/>
                      <a:pt x="222" y="10"/>
                      <a:pt x="220" y="10"/>
                    </a:cubicBezTo>
                    <a:cubicBezTo>
                      <a:pt x="223" y="8"/>
                      <a:pt x="223" y="6"/>
                      <a:pt x="221" y="4"/>
                    </a:cubicBezTo>
                    <a:cubicBezTo>
                      <a:pt x="214" y="5"/>
                      <a:pt x="221" y="17"/>
                      <a:pt x="213" y="12"/>
                    </a:cubicBezTo>
                    <a:cubicBezTo>
                      <a:pt x="219" y="11"/>
                      <a:pt x="214" y="9"/>
                      <a:pt x="216" y="4"/>
                    </a:cubicBezTo>
                    <a:cubicBezTo>
                      <a:pt x="212" y="5"/>
                      <a:pt x="207" y="9"/>
                      <a:pt x="205" y="13"/>
                    </a:cubicBezTo>
                    <a:cubicBezTo>
                      <a:pt x="202" y="10"/>
                      <a:pt x="204" y="7"/>
                      <a:pt x="201" y="5"/>
                    </a:cubicBezTo>
                    <a:cubicBezTo>
                      <a:pt x="194" y="9"/>
                      <a:pt x="192" y="14"/>
                      <a:pt x="188" y="12"/>
                    </a:cubicBezTo>
                    <a:cubicBezTo>
                      <a:pt x="191" y="10"/>
                      <a:pt x="183" y="7"/>
                      <a:pt x="188" y="6"/>
                    </a:cubicBezTo>
                    <a:cubicBezTo>
                      <a:pt x="189" y="7"/>
                      <a:pt x="188" y="8"/>
                      <a:pt x="190" y="10"/>
                    </a:cubicBezTo>
                    <a:cubicBezTo>
                      <a:pt x="197" y="2"/>
                      <a:pt x="183" y="7"/>
                      <a:pt x="179" y="4"/>
                    </a:cubicBezTo>
                    <a:cubicBezTo>
                      <a:pt x="174" y="7"/>
                      <a:pt x="174" y="12"/>
                      <a:pt x="169" y="8"/>
                    </a:cubicBezTo>
                    <a:cubicBezTo>
                      <a:pt x="169" y="4"/>
                      <a:pt x="176" y="9"/>
                      <a:pt x="175" y="2"/>
                    </a:cubicBezTo>
                    <a:cubicBezTo>
                      <a:pt x="167" y="6"/>
                      <a:pt x="150" y="5"/>
                      <a:pt x="152" y="18"/>
                    </a:cubicBezTo>
                    <a:cubicBezTo>
                      <a:pt x="155" y="14"/>
                      <a:pt x="157" y="17"/>
                      <a:pt x="160" y="17"/>
                    </a:cubicBezTo>
                    <a:cubicBezTo>
                      <a:pt x="165" y="15"/>
                      <a:pt x="162" y="12"/>
                      <a:pt x="166" y="9"/>
                    </a:cubicBezTo>
                    <a:cubicBezTo>
                      <a:pt x="170" y="13"/>
                      <a:pt x="167" y="16"/>
                      <a:pt x="164" y="19"/>
                    </a:cubicBezTo>
                    <a:cubicBezTo>
                      <a:pt x="159" y="19"/>
                      <a:pt x="153" y="20"/>
                      <a:pt x="148" y="23"/>
                    </a:cubicBezTo>
                    <a:cubicBezTo>
                      <a:pt x="147" y="22"/>
                      <a:pt x="147" y="22"/>
                      <a:pt x="146" y="21"/>
                    </a:cubicBezTo>
                    <a:cubicBezTo>
                      <a:pt x="156" y="14"/>
                      <a:pt x="144" y="12"/>
                      <a:pt x="152" y="7"/>
                    </a:cubicBezTo>
                    <a:cubicBezTo>
                      <a:pt x="146" y="7"/>
                      <a:pt x="146" y="11"/>
                      <a:pt x="140" y="13"/>
                    </a:cubicBezTo>
                    <a:cubicBezTo>
                      <a:pt x="138" y="17"/>
                      <a:pt x="144" y="15"/>
                      <a:pt x="142" y="18"/>
                    </a:cubicBezTo>
                    <a:cubicBezTo>
                      <a:pt x="136" y="18"/>
                      <a:pt x="138" y="21"/>
                      <a:pt x="133" y="25"/>
                    </a:cubicBezTo>
                    <a:cubicBezTo>
                      <a:pt x="131" y="19"/>
                      <a:pt x="127" y="30"/>
                      <a:pt x="125" y="26"/>
                    </a:cubicBezTo>
                    <a:cubicBezTo>
                      <a:pt x="123" y="22"/>
                      <a:pt x="130" y="20"/>
                      <a:pt x="129" y="16"/>
                    </a:cubicBezTo>
                    <a:cubicBezTo>
                      <a:pt x="139" y="21"/>
                      <a:pt x="139" y="4"/>
                      <a:pt x="149" y="6"/>
                    </a:cubicBezTo>
                    <a:cubicBezTo>
                      <a:pt x="143" y="3"/>
                      <a:pt x="136" y="7"/>
                      <a:pt x="130" y="5"/>
                    </a:cubicBezTo>
                    <a:cubicBezTo>
                      <a:pt x="129" y="8"/>
                      <a:pt x="127" y="12"/>
                      <a:pt x="127" y="16"/>
                    </a:cubicBezTo>
                    <a:cubicBezTo>
                      <a:pt x="125" y="14"/>
                      <a:pt x="123" y="14"/>
                      <a:pt x="121" y="15"/>
                    </a:cubicBezTo>
                    <a:cubicBezTo>
                      <a:pt x="119" y="19"/>
                      <a:pt x="128" y="17"/>
                      <a:pt x="126" y="20"/>
                    </a:cubicBezTo>
                    <a:cubicBezTo>
                      <a:pt x="115" y="20"/>
                      <a:pt x="116" y="24"/>
                      <a:pt x="111" y="27"/>
                    </a:cubicBezTo>
                    <a:cubicBezTo>
                      <a:pt x="111" y="22"/>
                      <a:pt x="111" y="17"/>
                      <a:pt x="114" y="13"/>
                    </a:cubicBezTo>
                    <a:cubicBezTo>
                      <a:pt x="118" y="16"/>
                      <a:pt x="116" y="18"/>
                      <a:pt x="119" y="21"/>
                    </a:cubicBezTo>
                    <a:cubicBezTo>
                      <a:pt x="120" y="15"/>
                      <a:pt x="122" y="9"/>
                      <a:pt x="126" y="4"/>
                    </a:cubicBezTo>
                    <a:cubicBezTo>
                      <a:pt x="124" y="1"/>
                      <a:pt x="109" y="1"/>
                      <a:pt x="114" y="8"/>
                    </a:cubicBezTo>
                    <a:cubicBezTo>
                      <a:pt x="114" y="10"/>
                      <a:pt x="109" y="12"/>
                      <a:pt x="106" y="12"/>
                    </a:cubicBezTo>
                    <a:cubicBezTo>
                      <a:pt x="103" y="10"/>
                      <a:pt x="112" y="9"/>
                      <a:pt x="109" y="6"/>
                    </a:cubicBezTo>
                    <a:cubicBezTo>
                      <a:pt x="104" y="8"/>
                      <a:pt x="106" y="3"/>
                      <a:pt x="107" y="1"/>
                    </a:cubicBezTo>
                    <a:cubicBezTo>
                      <a:pt x="103" y="6"/>
                      <a:pt x="93" y="13"/>
                      <a:pt x="86" y="16"/>
                    </a:cubicBezTo>
                    <a:cubicBezTo>
                      <a:pt x="87" y="14"/>
                      <a:pt x="85" y="13"/>
                      <a:pt x="86" y="12"/>
                    </a:cubicBezTo>
                    <a:cubicBezTo>
                      <a:pt x="90" y="7"/>
                      <a:pt x="103" y="8"/>
                      <a:pt x="99" y="0"/>
                    </a:cubicBezTo>
                    <a:cubicBezTo>
                      <a:pt x="94" y="2"/>
                      <a:pt x="96" y="5"/>
                      <a:pt x="92" y="7"/>
                    </a:cubicBezTo>
                    <a:cubicBezTo>
                      <a:pt x="86" y="7"/>
                      <a:pt x="91" y="4"/>
                      <a:pt x="89" y="1"/>
                    </a:cubicBezTo>
                    <a:cubicBezTo>
                      <a:pt x="80" y="5"/>
                      <a:pt x="88" y="11"/>
                      <a:pt x="82" y="15"/>
                    </a:cubicBezTo>
                    <a:cubicBezTo>
                      <a:pt x="78" y="10"/>
                      <a:pt x="73" y="16"/>
                      <a:pt x="70" y="10"/>
                    </a:cubicBezTo>
                    <a:cubicBezTo>
                      <a:pt x="68" y="13"/>
                      <a:pt x="69" y="17"/>
                      <a:pt x="64" y="20"/>
                    </a:cubicBezTo>
                    <a:cubicBezTo>
                      <a:pt x="57" y="12"/>
                      <a:pt x="58" y="16"/>
                      <a:pt x="51" y="12"/>
                    </a:cubicBezTo>
                    <a:cubicBezTo>
                      <a:pt x="52" y="17"/>
                      <a:pt x="49" y="18"/>
                      <a:pt x="44" y="21"/>
                    </a:cubicBezTo>
                    <a:cubicBezTo>
                      <a:pt x="50" y="29"/>
                      <a:pt x="44" y="36"/>
                      <a:pt x="35" y="43"/>
                    </a:cubicBezTo>
                    <a:cubicBezTo>
                      <a:pt x="29" y="38"/>
                      <a:pt x="22" y="43"/>
                      <a:pt x="18" y="49"/>
                    </a:cubicBezTo>
                    <a:cubicBezTo>
                      <a:pt x="13" y="48"/>
                      <a:pt x="18" y="44"/>
                      <a:pt x="12" y="42"/>
                    </a:cubicBezTo>
                    <a:cubicBezTo>
                      <a:pt x="11" y="46"/>
                      <a:pt x="16" y="67"/>
                      <a:pt x="8" y="58"/>
                    </a:cubicBezTo>
                    <a:cubicBezTo>
                      <a:pt x="7" y="60"/>
                      <a:pt x="0" y="62"/>
                      <a:pt x="5" y="64"/>
                    </a:cubicBezTo>
                    <a:cubicBezTo>
                      <a:pt x="9" y="64"/>
                      <a:pt x="13" y="63"/>
                      <a:pt x="17" y="64"/>
                    </a:cubicBezTo>
                    <a:cubicBezTo>
                      <a:pt x="18" y="60"/>
                      <a:pt x="17" y="56"/>
                      <a:pt x="20" y="52"/>
                    </a:cubicBezTo>
                    <a:cubicBezTo>
                      <a:pt x="22" y="53"/>
                      <a:pt x="24" y="53"/>
                      <a:pt x="25" y="56"/>
                    </a:cubicBezTo>
                    <a:cubicBezTo>
                      <a:pt x="27" y="51"/>
                      <a:pt x="30" y="52"/>
                      <a:pt x="34" y="51"/>
                    </a:cubicBezTo>
                    <a:cubicBezTo>
                      <a:pt x="32" y="48"/>
                      <a:pt x="30" y="49"/>
                      <a:pt x="29" y="47"/>
                    </a:cubicBezTo>
                    <a:cubicBezTo>
                      <a:pt x="35" y="41"/>
                      <a:pt x="36" y="47"/>
                      <a:pt x="40" y="40"/>
                    </a:cubicBezTo>
                    <a:cubicBezTo>
                      <a:pt x="43" y="44"/>
                      <a:pt x="49" y="46"/>
                      <a:pt x="56" y="46"/>
                    </a:cubicBezTo>
                    <a:cubicBezTo>
                      <a:pt x="46" y="53"/>
                      <a:pt x="60" y="57"/>
                      <a:pt x="51" y="64"/>
                    </a:cubicBezTo>
                    <a:cubicBezTo>
                      <a:pt x="57" y="73"/>
                      <a:pt x="65" y="66"/>
                      <a:pt x="71" y="69"/>
                    </a:cubicBezTo>
                    <a:cubicBezTo>
                      <a:pt x="69" y="66"/>
                      <a:pt x="67" y="67"/>
                      <a:pt x="65" y="63"/>
                    </a:cubicBezTo>
                    <a:cubicBezTo>
                      <a:pt x="66" y="61"/>
                      <a:pt x="66" y="59"/>
                      <a:pt x="68" y="58"/>
                    </a:cubicBezTo>
                    <a:cubicBezTo>
                      <a:pt x="70" y="60"/>
                      <a:pt x="69" y="62"/>
                      <a:pt x="71" y="63"/>
                    </a:cubicBezTo>
                    <a:cubicBezTo>
                      <a:pt x="72" y="64"/>
                      <a:pt x="78" y="62"/>
                      <a:pt x="76" y="59"/>
                    </a:cubicBezTo>
                    <a:cubicBezTo>
                      <a:pt x="75" y="59"/>
                      <a:pt x="81" y="47"/>
                      <a:pt x="86" y="46"/>
                    </a:cubicBezTo>
                    <a:cubicBezTo>
                      <a:pt x="84" y="48"/>
                      <a:pt x="83" y="50"/>
                      <a:pt x="83" y="52"/>
                    </a:cubicBezTo>
                    <a:cubicBezTo>
                      <a:pt x="86" y="51"/>
                      <a:pt x="92" y="50"/>
                      <a:pt x="91" y="55"/>
                    </a:cubicBezTo>
                    <a:cubicBezTo>
                      <a:pt x="94" y="52"/>
                      <a:pt x="98" y="50"/>
                      <a:pt x="101" y="51"/>
                    </a:cubicBezTo>
                    <a:cubicBezTo>
                      <a:pt x="101" y="52"/>
                      <a:pt x="102" y="53"/>
                      <a:pt x="101" y="54"/>
                    </a:cubicBezTo>
                    <a:cubicBezTo>
                      <a:pt x="96" y="55"/>
                      <a:pt x="91" y="54"/>
                      <a:pt x="85" y="59"/>
                    </a:cubicBezTo>
                    <a:cubicBezTo>
                      <a:pt x="85" y="58"/>
                      <a:pt x="85" y="53"/>
                      <a:pt x="82" y="55"/>
                    </a:cubicBezTo>
                    <a:cubicBezTo>
                      <a:pt x="85" y="62"/>
                      <a:pt x="73" y="61"/>
                      <a:pt x="75" y="69"/>
                    </a:cubicBezTo>
                    <a:cubicBezTo>
                      <a:pt x="79" y="65"/>
                      <a:pt x="82" y="74"/>
                      <a:pt x="86" y="69"/>
                    </a:cubicBezTo>
                    <a:cubicBezTo>
                      <a:pt x="90" y="67"/>
                      <a:pt x="84" y="64"/>
                      <a:pt x="86" y="62"/>
                    </a:cubicBezTo>
                    <a:cubicBezTo>
                      <a:pt x="88" y="61"/>
                      <a:pt x="89" y="60"/>
                      <a:pt x="90" y="61"/>
                    </a:cubicBezTo>
                    <a:cubicBezTo>
                      <a:pt x="93" y="63"/>
                      <a:pt x="88" y="65"/>
                      <a:pt x="90" y="67"/>
                    </a:cubicBezTo>
                    <a:cubicBezTo>
                      <a:pt x="92" y="66"/>
                      <a:pt x="93" y="70"/>
                      <a:pt x="96" y="65"/>
                    </a:cubicBezTo>
                    <a:cubicBezTo>
                      <a:pt x="94" y="64"/>
                      <a:pt x="93" y="62"/>
                      <a:pt x="91" y="60"/>
                    </a:cubicBezTo>
                    <a:cubicBezTo>
                      <a:pt x="93" y="59"/>
                      <a:pt x="93" y="57"/>
                      <a:pt x="94" y="56"/>
                    </a:cubicBezTo>
                    <a:cubicBezTo>
                      <a:pt x="96" y="62"/>
                      <a:pt x="99" y="56"/>
                      <a:pt x="101" y="60"/>
                    </a:cubicBezTo>
                    <a:cubicBezTo>
                      <a:pt x="98" y="64"/>
                      <a:pt x="97" y="57"/>
                      <a:pt x="94" y="61"/>
                    </a:cubicBezTo>
                    <a:cubicBezTo>
                      <a:pt x="100" y="64"/>
                      <a:pt x="97" y="67"/>
                      <a:pt x="98" y="71"/>
                    </a:cubicBezTo>
                    <a:cubicBezTo>
                      <a:pt x="105" y="68"/>
                      <a:pt x="100" y="63"/>
                      <a:pt x="104" y="59"/>
                    </a:cubicBezTo>
                    <a:cubicBezTo>
                      <a:pt x="107" y="57"/>
                      <a:pt x="109" y="64"/>
                      <a:pt x="112" y="63"/>
                    </a:cubicBezTo>
                    <a:cubicBezTo>
                      <a:pt x="114" y="59"/>
                      <a:pt x="118" y="57"/>
                      <a:pt x="112" y="54"/>
                    </a:cubicBezTo>
                    <a:cubicBezTo>
                      <a:pt x="115" y="51"/>
                      <a:pt x="120" y="47"/>
                      <a:pt x="124" y="49"/>
                    </a:cubicBezTo>
                    <a:cubicBezTo>
                      <a:pt x="117" y="54"/>
                      <a:pt x="118" y="60"/>
                      <a:pt x="114" y="66"/>
                    </a:cubicBezTo>
                    <a:cubicBezTo>
                      <a:pt x="111" y="60"/>
                      <a:pt x="96" y="73"/>
                      <a:pt x="104" y="74"/>
                    </a:cubicBezTo>
                    <a:cubicBezTo>
                      <a:pt x="103" y="70"/>
                      <a:pt x="109" y="75"/>
                      <a:pt x="112" y="69"/>
                    </a:cubicBezTo>
                    <a:cubicBezTo>
                      <a:pt x="115" y="75"/>
                      <a:pt x="123" y="71"/>
                      <a:pt x="131" y="76"/>
                    </a:cubicBezTo>
                    <a:cubicBezTo>
                      <a:pt x="136" y="74"/>
                      <a:pt x="133" y="71"/>
                      <a:pt x="134" y="68"/>
                    </a:cubicBezTo>
                    <a:cubicBezTo>
                      <a:pt x="136" y="69"/>
                      <a:pt x="138" y="65"/>
                      <a:pt x="140" y="69"/>
                    </a:cubicBezTo>
                    <a:cubicBezTo>
                      <a:pt x="143" y="65"/>
                      <a:pt x="143" y="65"/>
                      <a:pt x="147" y="64"/>
                    </a:cubicBezTo>
                    <a:cubicBezTo>
                      <a:pt x="145" y="58"/>
                      <a:pt x="142" y="67"/>
                      <a:pt x="140" y="64"/>
                    </a:cubicBezTo>
                    <a:cubicBezTo>
                      <a:pt x="137" y="61"/>
                      <a:pt x="137" y="59"/>
                      <a:pt x="138" y="57"/>
                    </a:cubicBezTo>
                    <a:cubicBezTo>
                      <a:pt x="142" y="56"/>
                      <a:pt x="145" y="61"/>
                      <a:pt x="150" y="56"/>
                    </a:cubicBezTo>
                    <a:cubicBezTo>
                      <a:pt x="146" y="52"/>
                      <a:pt x="148" y="49"/>
                      <a:pt x="151" y="46"/>
                    </a:cubicBezTo>
                    <a:cubicBezTo>
                      <a:pt x="154" y="49"/>
                      <a:pt x="157" y="43"/>
                      <a:pt x="160" y="44"/>
                    </a:cubicBezTo>
                    <a:cubicBezTo>
                      <a:pt x="161" y="45"/>
                      <a:pt x="160" y="47"/>
                      <a:pt x="160" y="48"/>
                    </a:cubicBezTo>
                    <a:cubicBezTo>
                      <a:pt x="157" y="52"/>
                      <a:pt x="154" y="50"/>
                      <a:pt x="151" y="51"/>
                    </a:cubicBezTo>
                    <a:cubicBezTo>
                      <a:pt x="154" y="59"/>
                      <a:pt x="144" y="65"/>
                      <a:pt x="147" y="73"/>
                    </a:cubicBezTo>
                    <a:cubicBezTo>
                      <a:pt x="143" y="73"/>
                      <a:pt x="140" y="68"/>
                      <a:pt x="136" y="72"/>
                    </a:cubicBezTo>
                    <a:cubicBezTo>
                      <a:pt x="140" y="79"/>
                      <a:pt x="149" y="71"/>
                      <a:pt x="150" y="77"/>
                    </a:cubicBezTo>
                    <a:cubicBezTo>
                      <a:pt x="157" y="75"/>
                      <a:pt x="157" y="70"/>
                      <a:pt x="162" y="64"/>
                    </a:cubicBezTo>
                    <a:cubicBezTo>
                      <a:pt x="163" y="66"/>
                      <a:pt x="165" y="65"/>
                      <a:pt x="166" y="67"/>
                    </a:cubicBezTo>
                    <a:cubicBezTo>
                      <a:pt x="165" y="71"/>
                      <a:pt x="161" y="69"/>
                      <a:pt x="161" y="72"/>
                    </a:cubicBezTo>
                    <a:cubicBezTo>
                      <a:pt x="163" y="76"/>
                      <a:pt x="166" y="72"/>
                      <a:pt x="169" y="75"/>
                    </a:cubicBezTo>
                    <a:cubicBezTo>
                      <a:pt x="175" y="71"/>
                      <a:pt x="166" y="64"/>
                      <a:pt x="167" y="62"/>
                    </a:cubicBezTo>
                    <a:cubicBezTo>
                      <a:pt x="169" y="61"/>
                      <a:pt x="170" y="62"/>
                      <a:pt x="171" y="63"/>
                    </a:cubicBezTo>
                    <a:cubicBezTo>
                      <a:pt x="173" y="68"/>
                      <a:pt x="172" y="72"/>
                      <a:pt x="177" y="76"/>
                    </a:cubicBezTo>
                    <a:cubicBezTo>
                      <a:pt x="180" y="76"/>
                      <a:pt x="182" y="72"/>
                      <a:pt x="184" y="78"/>
                    </a:cubicBezTo>
                    <a:cubicBezTo>
                      <a:pt x="187" y="73"/>
                      <a:pt x="190" y="78"/>
                      <a:pt x="189" y="81"/>
                    </a:cubicBezTo>
                    <a:cubicBezTo>
                      <a:pt x="195" y="71"/>
                      <a:pt x="202" y="78"/>
                      <a:pt x="204" y="70"/>
                    </a:cubicBezTo>
                    <a:cubicBezTo>
                      <a:pt x="202" y="67"/>
                      <a:pt x="200" y="69"/>
                      <a:pt x="198" y="65"/>
                    </a:cubicBezTo>
                    <a:cubicBezTo>
                      <a:pt x="204" y="64"/>
                      <a:pt x="201" y="62"/>
                      <a:pt x="204" y="58"/>
                    </a:cubicBezTo>
                    <a:cubicBezTo>
                      <a:pt x="204" y="64"/>
                      <a:pt x="210" y="59"/>
                      <a:pt x="213" y="61"/>
                    </a:cubicBezTo>
                    <a:cubicBezTo>
                      <a:pt x="213" y="64"/>
                      <a:pt x="208" y="64"/>
                      <a:pt x="205" y="64"/>
                    </a:cubicBezTo>
                    <a:cubicBezTo>
                      <a:pt x="207" y="69"/>
                      <a:pt x="203" y="73"/>
                      <a:pt x="203" y="78"/>
                    </a:cubicBezTo>
                    <a:cubicBezTo>
                      <a:pt x="209" y="73"/>
                      <a:pt x="209" y="80"/>
                      <a:pt x="215" y="79"/>
                    </a:cubicBezTo>
                    <a:cubicBezTo>
                      <a:pt x="216" y="75"/>
                      <a:pt x="211" y="77"/>
                      <a:pt x="213" y="75"/>
                    </a:cubicBezTo>
                    <a:cubicBezTo>
                      <a:pt x="216" y="77"/>
                      <a:pt x="219" y="75"/>
                      <a:pt x="221" y="76"/>
                    </a:cubicBezTo>
                    <a:cubicBezTo>
                      <a:pt x="223" y="77"/>
                      <a:pt x="220" y="78"/>
                      <a:pt x="221" y="80"/>
                    </a:cubicBezTo>
                    <a:cubicBezTo>
                      <a:pt x="225" y="82"/>
                      <a:pt x="228" y="76"/>
                      <a:pt x="229" y="77"/>
                    </a:cubicBezTo>
                    <a:cubicBezTo>
                      <a:pt x="229" y="82"/>
                      <a:pt x="244" y="78"/>
                      <a:pt x="244" y="84"/>
                    </a:cubicBezTo>
                    <a:cubicBezTo>
                      <a:pt x="249" y="80"/>
                      <a:pt x="255" y="79"/>
                      <a:pt x="259" y="82"/>
                    </a:cubicBezTo>
                    <a:cubicBezTo>
                      <a:pt x="263" y="79"/>
                      <a:pt x="269" y="76"/>
                      <a:pt x="268" y="72"/>
                    </a:cubicBezTo>
                    <a:cubicBezTo>
                      <a:pt x="268" y="73"/>
                      <a:pt x="269" y="73"/>
                      <a:pt x="270" y="73"/>
                    </a:cubicBezTo>
                    <a:cubicBezTo>
                      <a:pt x="266" y="77"/>
                      <a:pt x="272" y="82"/>
                      <a:pt x="274" y="83"/>
                    </a:cubicBezTo>
                    <a:cubicBezTo>
                      <a:pt x="274" y="79"/>
                      <a:pt x="284" y="87"/>
                      <a:pt x="284" y="79"/>
                    </a:cubicBezTo>
                    <a:cubicBezTo>
                      <a:pt x="289" y="84"/>
                      <a:pt x="296" y="83"/>
                      <a:pt x="302" y="82"/>
                    </a:cubicBezTo>
                    <a:cubicBezTo>
                      <a:pt x="300" y="78"/>
                      <a:pt x="296" y="79"/>
                      <a:pt x="299" y="75"/>
                    </a:cubicBezTo>
                    <a:cubicBezTo>
                      <a:pt x="298" y="81"/>
                      <a:pt x="304" y="77"/>
                      <a:pt x="306" y="77"/>
                    </a:cubicBezTo>
                    <a:cubicBezTo>
                      <a:pt x="303" y="84"/>
                      <a:pt x="321" y="74"/>
                      <a:pt x="318" y="84"/>
                    </a:cubicBezTo>
                    <a:cubicBezTo>
                      <a:pt x="314" y="77"/>
                      <a:pt x="310" y="84"/>
                      <a:pt x="305" y="83"/>
                    </a:cubicBezTo>
                    <a:cubicBezTo>
                      <a:pt x="305" y="84"/>
                      <a:pt x="306" y="84"/>
                      <a:pt x="305" y="85"/>
                    </a:cubicBezTo>
                    <a:cubicBezTo>
                      <a:pt x="305" y="86"/>
                      <a:pt x="305" y="87"/>
                      <a:pt x="305" y="88"/>
                    </a:cubicBezTo>
                    <a:cubicBezTo>
                      <a:pt x="312" y="84"/>
                      <a:pt x="317" y="85"/>
                      <a:pt x="327" y="86"/>
                    </a:cubicBezTo>
                    <a:cubicBezTo>
                      <a:pt x="337" y="86"/>
                      <a:pt x="354" y="90"/>
                      <a:pt x="362" y="87"/>
                    </a:cubicBezTo>
                    <a:cubicBezTo>
                      <a:pt x="364" y="86"/>
                      <a:pt x="364" y="86"/>
                      <a:pt x="364" y="85"/>
                    </a:cubicBezTo>
                    <a:cubicBezTo>
                      <a:pt x="363" y="84"/>
                      <a:pt x="364" y="84"/>
                      <a:pt x="364" y="85"/>
                    </a:cubicBezTo>
                    <a:cubicBezTo>
                      <a:pt x="364" y="85"/>
                      <a:pt x="365" y="86"/>
                      <a:pt x="365" y="86"/>
                    </a:cubicBezTo>
                    <a:cubicBezTo>
                      <a:pt x="372" y="93"/>
                      <a:pt x="389" y="81"/>
                      <a:pt x="387" y="91"/>
                    </a:cubicBezTo>
                    <a:cubicBezTo>
                      <a:pt x="387" y="87"/>
                      <a:pt x="400" y="85"/>
                      <a:pt x="399" y="90"/>
                    </a:cubicBezTo>
                    <a:cubicBezTo>
                      <a:pt x="413" y="85"/>
                      <a:pt x="426" y="87"/>
                      <a:pt x="439" y="90"/>
                    </a:cubicBezTo>
                    <a:cubicBezTo>
                      <a:pt x="448" y="88"/>
                      <a:pt x="461" y="85"/>
                      <a:pt x="465" y="91"/>
                    </a:cubicBezTo>
                    <a:cubicBezTo>
                      <a:pt x="464" y="90"/>
                      <a:pt x="465" y="89"/>
                      <a:pt x="466" y="87"/>
                    </a:cubicBezTo>
                    <a:cubicBezTo>
                      <a:pt x="481" y="89"/>
                      <a:pt x="505" y="89"/>
                      <a:pt x="524" y="92"/>
                    </a:cubicBezTo>
                    <a:cubicBezTo>
                      <a:pt x="539" y="86"/>
                      <a:pt x="551" y="95"/>
                      <a:pt x="566" y="89"/>
                    </a:cubicBezTo>
                    <a:cubicBezTo>
                      <a:pt x="569" y="91"/>
                      <a:pt x="572" y="89"/>
                      <a:pt x="575" y="93"/>
                    </a:cubicBezTo>
                    <a:cubicBezTo>
                      <a:pt x="588" y="85"/>
                      <a:pt x="600" y="94"/>
                      <a:pt x="614" y="87"/>
                    </a:cubicBezTo>
                    <a:cubicBezTo>
                      <a:pt x="615" y="88"/>
                      <a:pt x="616" y="90"/>
                      <a:pt x="616" y="91"/>
                    </a:cubicBezTo>
                    <a:cubicBezTo>
                      <a:pt x="625" y="89"/>
                      <a:pt x="634" y="85"/>
                      <a:pt x="641" y="86"/>
                    </a:cubicBezTo>
                    <a:cubicBezTo>
                      <a:pt x="643" y="86"/>
                      <a:pt x="646" y="89"/>
                      <a:pt x="648" y="89"/>
                    </a:cubicBezTo>
                    <a:cubicBezTo>
                      <a:pt x="652" y="89"/>
                      <a:pt x="655" y="84"/>
                      <a:pt x="659" y="85"/>
                    </a:cubicBezTo>
                    <a:cubicBezTo>
                      <a:pt x="661" y="85"/>
                      <a:pt x="662" y="88"/>
                      <a:pt x="665" y="87"/>
                    </a:cubicBezTo>
                    <a:cubicBezTo>
                      <a:pt x="669" y="87"/>
                      <a:pt x="669" y="86"/>
                      <a:pt x="675" y="85"/>
                    </a:cubicBezTo>
                    <a:cubicBezTo>
                      <a:pt x="687" y="81"/>
                      <a:pt x="703" y="89"/>
                      <a:pt x="708" y="79"/>
                    </a:cubicBezTo>
                    <a:cubicBezTo>
                      <a:pt x="708" y="81"/>
                      <a:pt x="709" y="82"/>
                      <a:pt x="712" y="83"/>
                    </a:cubicBezTo>
                    <a:cubicBezTo>
                      <a:pt x="715" y="79"/>
                      <a:pt x="717" y="79"/>
                      <a:pt x="721" y="74"/>
                    </a:cubicBezTo>
                    <a:cubicBezTo>
                      <a:pt x="722" y="77"/>
                      <a:pt x="720" y="79"/>
                      <a:pt x="721" y="81"/>
                    </a:cubicBezTo>
                    <a:cubicBezTo>
                      <a:pt x="728" y="77"/>
                      <a:pt x="735" y="72"/>
                      <a:pt x="736" y="64"/>
                    </a:cubicBezTo>
                    <a:cubicBezTo>
                      <a:pt x="742" y="66"/>
                      <a:pt x="744" y="59"/>
                      <a:pt x="748" y="58"/>
                    </a:cubicBezTo>
                    <a:cubicBezTo>
                      <a:pt x="745" y="56"/>
                      <a:pt x="748" y="50"/>
                      <a:pt x="743" y="51"/>
                    </a:cubicBezTo>
                    <a:cubicBezTo>
                      <a:pt x="742" y="55"/>
                      <a:pt x="745" y="56"/>
                      <a:pt x="744" y="58"/>
                    </a:cubicBezTo>
                    <a:cubicBezTo>
                      <a:pt x="740" y="59"/>
                      <a:pt x="732" y="63"/>
                      <a:pt x="732" y="56"/>
                    </a:cubicBezTo>
                    <a:cubicBezTo>
                      <a:pt x="731" y="61"/>
                      <a:pt x="726" y="59"/>
                      <a:pt x="726" y="62"/>
                    </a:cubicBezTo>
                    <a:cubicBezTo>
                      <a:pt x="733" y="58"/>
                      <a:pt x="727" y="71"/>
                      <a:pt x="730" y="69"/>
                    </a:cubicBezTo>
                    <a:cubicBezTo>
                      <a:pt x="732" y="68"/>
                      <a:pt x="729" y="62"/>
                      <a:pt x="732" y="65"/>
                    </a:cubicBezTo>
                    <a:cubicBezTo>
                      <a:pt x="733" y="68"/>
                      <a:pt x="731" y="70"/>
                      <a:pt x="728" y="72"/>
                    </a:cubicBezTo>
                    <a:cubicBezTo>
                      <a:pt x="727" y="66"/>
                      <a:pt x="723" y="75"/>
                      <a:pt x="721" y="72"/>
                    </a:cubicBezTo>
                    <a:cubicBezTo>
                      <a:pt x="721" y="71"/>
                      <a:pt x="720" y="70"/>
                      <a:pt x="719" y="70"/>
                    </a:cubicBezTo>
                    <a:cubicBezTo>
                      <a:pt x="726" y="65"/>
                      <a:pt x="720" y="62"/>
                      <a:pt x="725" y="56"/>
                    </a:cubicBezTo>
                    <a:cubicBezTo>
                      <a:pt x="732" y="58"/>
                      <a:pt x="730" y="47"/>
                      <a:pt x="736" y="53"/>
                    </a:cubicBezTo>
                    <a:cubicBezTo>
                      <a:pt x="737" y="50"/>
                      <a:pt x="746" y="41"/>
                      <a:pt x="739" y="40"/>
                    </a:cubicBezTo>
                    <a:cubicBezTo>
                      <a:pt x="741" y="41"/>
                      <a:pt x="734" y="48"/>
                      <a:pt x="733" y="43"/>
                    </a:cubicBezTo>
                    <a:cubicBezTo>
                      <a:pt x="729" y="46"/>
                      <a:pt x="726" y="58"/>
                      <a:pt x="720" y="51"/>
                    </a:cubicBezTo>
                    <a:cubicBezTo>
                      <a:pt x="722" y="47"/>
                      <a:pt x="723" y="47"/>
                      <a:pt x="727" y="47"/>
                    </a:cubicBezTo>
                    <a:cubicBezTo>
                      <a:pt x="723" y="44"/>
                      <a:pt x="729" y="42"/>
                      <a:pt x="728" y="39"/>
                    </a:cubicBezTo>
                    <a:cubicBezTo>
                      <a:pt x="724" y="39"/>
                      <a:pt x="725" y="30"/>
                      <a:pt x="730" y="27"/>
                    </a:cubicBezTo>
                    <a:cubicBezTo>
                      <a:pt x="731" y="29"/>
                      <a:pt x="732" y="30"/>
                      <a:pt x="733" y="32"/>
                    </a:cubicBezTo>
                    <a:cubicBezTo>
                      <a:pt x="734" y="31"/>
                      <a:pt x="735" y="31"/>
                      <a:pt x="736" y="30"/>
                    </a:cubicBezTo>
                    <a:cubicBezTo>
                      <a:pt x="737" y="29"/>
                      <a:pt x="736" y="27"/>
                      <a:pt x="736" y="26"/>
                    </a:cubicBezTo>
                    <a:cubicBezTo>
                      <a:pt x="735" y="27"/>
                      <a:pt x="733" y="28"/>
                      <a:pt x="732" y="26"/>
                    </a:cubicBezTo>
                    <a:cubicBezTo>
                      <a:pt x="734" y="22"/>
                      <a:pt x="738" y="21"/>
                      <a:pt x="736" y="17"/>
                    </a:cubicBezTo>
                    <a:cubicBezTo>
                      <a:pt x="733" y="19"/>
                      <a:pt x="734" y="21"/>
                      <a:pt x="730" y="23"/>
                    </a:cubicBezTo>
                    <a:cubicBezTo>
                      <a:pt x="724" y="22"/>
                      <a:pt x="725" y="19"/>
                      <a:pt x="724" y="13"/>
                    </a:cubicBezTo>
                    <a:cubicBezTo>
                      <a:pt x="728" y="14"/>
                      <a:pt x="731" y="16"/>
                      <a:pt x="735" y="14"/>
                    </a:cubicBezTo>
                    <a:cubicBezTo>
                      <a:pt x="732" y="10"/>
                      <a:pt x="725" y="13"/>
                      <a:pt x="725" y="7"/>
                    </a:cubicBezTo>
                    <a:cubicBezTo>
                      <a:pt x="723" y="9"/>
                      <a:pt x="723" y="10"/>
                      <a:pt x="723" y="11"/>
                    </a:cubicBezTo>
                    <a:cubicBezTo>
                      <a:pt x="715" y="0"/>
                      <a:pt x="704" y="15"/>
                      <a:pt x="697" y="8"/>
                    </a:cubicBezTo>
                    <a:cubicBezTo>
                      <a:pt x="692" y="9"/>
                      <a:pt x="697" y="17"/>
                      <a:pt x="693" y="15"/>
                    </a:cubicBezTo>
                    <a:cubicBezTo>
                      <a:pt x="696" y="11"/>
                      <a:pt x="689" y="17"/>
                      <a:pt x="689" y="12"/>
                    </a:cubicBezTo>
                    <a:cubicBezTo>
                      <a:pt x="692" y="10"/>
                      <a:pt x="695" y="8"/>
                      <a:pt x="693" y="6"/>
                    </a:cubicBezTo>
                    <a:cubicBezTo>
                      <a:pt x="687" y="9"/>
                      <a:pt x="689" y="7"/>
                      <a:pt x="689" y="10"/>
                    </a:cubicBezTo>
                    <a:cubicBezTo>
                      <a:pt x="684" y="9"/>
                      <a:pt x="676" y="11"/>
                      <a:pt x="674" y="13"/>
                    </a:cubicBezTo>
                    <a:cubicBezTo>
                      <a:pt x="672" y="12"/>
                      <a:pt x="672" y="10"/>
                      <a:pt x="672" y="9"/>
                    </a:cubicBezTo>
                    <a:cubicBezTo>
                      <a:pt x="668" y="10"/>
                      <a:pt x="664" y="10"/>
                      <a:pt x="660" y="10"/>
                    </a:cubicBezTo>
                    <a:cubicBezTo>
                      <a:pt x="661" y="11"/>
                      <a:pt x="658" y="13"/>
                      <a:pt x="658" y="15"/>
                    </a:cubicBezTo>
                    <a:cubicBezTo>
                      <a:pt x="658" y="8"/>
                      <a:pt x="656" y="16"/>
                      <a:pt x="654" y="14"/>
                    </a:cubicBezTo>
                    <a:cubicBezTo>
                      <a:pt x="654" y="13"/>
                      <a:pt x="653" y="13"/>
                      <a:pt x="652" y="12"/>
                    </a:cubicBezTo>
                    <a:cubicBezTo>
                      <a:pt x="654" y="11"/>
                      <a:pt x="655" y="12"/>
                      <a:pt x="657" y="10"/>
                    </a:cubicBezTo>
                    <a:cubicBezTo>
                      <a:pt x="653" y="8"/>
                      <a:pt x="643" y="5"/>
                      <a:pt x="644" y="13"/>
                    </a:cubicBezTo>
                    <a:cubicBezTo>
                      <a:pt x="645" y="12"/>
                      <a:pt x="648" y="11"/>
                      <a:pt x="646" y="13"/>
                    </a:cubicBezTo>
                    <a:cubicBezTo>
                      <a:pt x="642" y="15"/>
                      <a:pt x="644" y="12"/>
                      <a:pt x="642" y="9"/>
                    </a:cubicBezTo>
                    <a:cubicBezTo>
                      <a:pt x="638" y="11"/>
                      <a:pt x="631" y="8"/>
                      <a:pt x="630" y="13"/>
                    </a:cubicBezTo>
                    <a:cubicBezTo>
                      <a:pt x="626" y="9"/>
                      <a:pt x="618" y="13"/>
                      <a:pt x="622" y="8"/>
                    </a:cubicBezTo>
                    <a:cubicBezTo>
                      <a:pt x="621" y="9"/>
                      <a:pt x="620" y="8"/>
                      <a:pt x="620" y="7"/>
                    </a:cubicBezTo>
                    <a:cubicBezTo>
                      <a:pt x="617" y="8"/>
                      <a:pt x="619" y="10"/>
                      <a:pt x="618" y="12"/>
                    </a:cubicBezTo>
                    <a:cubicBezTo>
                      <a:pt x="617" y="10"/>
                      <a:pt x="615" y="12"/>
                      <a:pt x="614" y="11"/>
                    </a:cubicBezTo>
                    <a:cubicBezTo>
                      <a:pt x="616" y="10"/>
                      <a:pt x="618" y="8"/>
                      <a:pt x="616" y="6"/>
                    </a:cubicBezTo>
                    <a:cubicBezTo>
                      <a:pt x="611" y="7"/>
                      <a:pt x="607" y="11"/>
                      <a:pt x="600" y="9"/>
                    </a:cubicBezTo>
                    <a:cubicBezTo>
                      <a:pt x="601" y="9"/>
                      <a:pt x="607" y="9"/>
                      <a:pt x="604" y="6"/>
                    </a:cubicBezTo>
                    <a:cubicBezTo>
                      <a:pt x="601" y="6"/>
                      <a:pt x="595" y="6"/>
                      <a:pt x="594" y="11"/>
                    </a:cubicBezTo>
                    <a:cubicBezTo>
                      <a:pt x="589" y="4"/>
                      <a:pt x="584" y="11"/>
                      <a:pt x="580" y="12"/>
                    </a:cubicBezTo>
                    <a:cubicBezTo>
                      <a:pt x="582" y="11"/>
                      <a:pt x="583" y="9"/>
                      <a:pt x="582" y="7"/>
                    </a:cubicBezTo>
                    <a:cubicBezTo>
                      <a:pt x="578" y="12"/>
                      <a:pt x="581" y="4"/>
                      <a:pt x="578" y="7"/>
                    </a:cubicBezTo>
                    <a:cubicBezTo>
                      <a:pt x="576" y="11"/>
                      <a:pt x="574" y="9"/>
                      <a:pt x="571" y="7"/>
                    </a:cubicBezTo>
                    <a:cubicBezTo>
                      <a:pt x="566" y="14"/>
                      <a:pt x="564" y="5"/>
                      <a:pt x="559" y="11"/>
                    </a:cubicBezTo>
                    <a:close/>
                    <a:moveTo>
                      <a:pt x="231" y="32"/>
                    </a:moveTo>
                    <a:cubicBezTo>
                      <a:pt x="227" y="31"/>
                      <a:pt x="230" y="31"/>
                      <a:pt x="227" y="28"/>
                    </a:cubicBezTo>
                    <a:cubicBezTo>
                      <a:pt x="231" y="24"/>
                      <a:pt x="236" y="30"/>
                      <a:pt x="231" y="32"/>
                    </a:cubicBezTo>
                    <a:close/>
                    <a:moveTo>
                      <a:pt x="231" y="21"/>
                    </a:moveTo>
                    <a:cubicBezTo>
                      <a:pt x="230" y="21"/>
                      <a:pt x="222" y="23"/>
                      <a:pt x="227" y="23"/>
                    </a:cubicBezTo>
                    <a:cubicBezTo>
                      <a:pt x="228" y="25"/>
                      <a:pt x="222" y="25"/>
                      <a:pt x="221" y="22"/>
                    </a:cubicBezTo>
                    <a:cubicBezTo>
                      <a:pt x="224" y="23"/>
                      <a:pt x="228" y="16"/>
                      <a:pt x="231" y="21"/>
                    </a:cubicBezTo>
                    <a:close/>
                    <a:moveTo>
                      <a:pt x="201" y="36"/>
                    </a:moveTo>
                    <a:cubicBezTo>
                      <a:pt x="201" y="32"/>
                      <a:pt x="207" y="22"/>
                      <a:pt x="209" y="30"/>
                    </a:cubicBezTo>
                    <a:cubicBezTo>
                      <a:pt x="203" y="27"/>
                      <a:pt x="206" y="33"/>
                      <a:pt x="201" y="36"/>
                    </a:cubicBezTo>
                    <a:close/>
                    <a:moveTo>
                      <a:pt x="211" y="26"/>
                    </a:moveTo>
                    <a:cubicBezTo>
                      <a:pt x="213" y="25"/>
                      <a:pt x="213" y="26"/>
                      <a:pt x="212" y="27"/>
                    </a:cubicBezTo>
                    <a:cubicBezTo>
                      <a:pt x="217" y="29"/>
                      <a:pt x="212" y="22"/>
                      <a:pt x="217" y="23"/>
                    </a:cubicBezTo>
                    <a:cubicBezTo>
                      <a:pt x="216" y="26"/>
                      <a:pt x="217" y="30"/>
                      <a:pt x="213" y="32"/>
                    </a:cubicBezTo>
                    <a:cubicBezTo>
                      <a:pt x="212" y="30"/>
                      <a:pt x="212" y="28"/>
                      <a:pt x="211" y="26"/>
                    </a:cubicBezTo>
                    <a:close/>
                    <a:moveTo>
                      <a:pt x="217" y="16"/>
                    </a:moveTo>
                    <a:cubicBezTo>
                      <a:pt x="216" y="19"/>
                      <a:pt x="217" y="19"/>
                      <a:pt x="219" y="18"/>
                    </a:cubicBezTo>
                    <a:cubicBezTo>
                      <a:pt x="220" y="19"/>
                      <a:pt x="219" y="20"/>
                      <a:pt x="220" y="21"/>
                    </a:cubicBezTo>
                    <a:cubicBezTo>
                      <a:pt x="219" y="21"/>
                      <a:pt x="219" y="22"/>
                      <a:pt x="218" y="23"/>
                    </a:cubicBezTo>
                    <a:cubicBezTo>
                      <a:pt x="216" y="20"/>
                      <a:pt x="215" y="21"/>
                      <a:pt x="213" y="19"/>
                    </a:cubicBezTo>
                    <a:cubicBezTo>
                      <a:pt x="214" y="18"/>
                      <a:pt x="215" y="17"/>
                      <a:pt x="217" y="16"/>
                    </a:cubicBezTo>
                    <a:close/>
                    <a:moveTo>
                      <a:pt x="196" y="25"/>
                    </a:moveTo>
                    <a:cubicBezTo>
                      <a:pt x="193" y="27"/>
                      <a:pt x="196" y="29"/>
                      <a:pt x="195" y="31"/>
                    </a:cubicBezTo>
                    <a:cubicBezTo>
                      <a:pt x="193" y="27"/>
                      <a:pt x="186" y="16"/>
                      <a:pt x="180" y="21"/>
                    </a:cubicBezTo>
                    <a:cubicBezTo>
                      <a:pt x="177" y="18"/>
                      <a:pt x="187" y="17"/>
                      <a:pt x="184" y="14"/>
                    </a:cubicBezTo>
                    <a:cubicBezTo>
                      <a:pt x="187" y="17"/>
                      <a:pt x="191" y="19"/>
                      <a:pt x="196" y="25"/>
                    </a:cubicBezTo>
                    <a:close/>
                    <a:moveTo>
                      <a:pt x="181" y="31"/>
                    </a:moveTo>
                    <a:cubicBezTo>
                      <a:pt x="181" y="30"/>
                      <a:pt x="180" y="28"/>
                      <a:pt x="179" y="26"/>
                    </a:cubicBezTo>
                    <a:cubicBezTo>
                      <a:pt x="180" y="26"/>
                      <a:pt x="182" y="25"/>
                      <a:pt x="184" y="24"/>
                    </a:cubicBezTo>
                    <a:cubicBezTo>
                      <a:pt x="187" y="27"/>
                      <a:pt x="184" y="29"/>
                      <a:pt x="181" y="31"/>
                    </a:cubicBezTo>
                    <a:close/>
                    <a:moveTo>
                      <a:pt x="184" y="11"/>
                    </a:moveTo>
                    <a:cubicBezTo>
                      <a:pt x="181" y="15"/>
                      <a:pt x="179" y="12"/>
                      <a:pt x="177" y="15"/>
                    </a:cubicBezTo>
                    <a:cubicBezTo>
                      <a:pt x="172" y="11"/>
                      <a:pt x="183" y="10"/>
                      <a:pt x="180" y="7"/>
                    </a:cubicBezTo>
                    <a:cubicBezTo>
                      <a:pt x="184" y="5"/>
                      <a:pt x="181" y="10"/>
                      <a:pt x="184" y="11"/>
                    </a:cubicBezTo>
                    <a:close/>
                    <a:moveTo>
                      <a:pt x="88" y="30"/>
                    </a:moveTo>
                    <a:cubicBezTo>
                      <a:pt x="87" y="25"/>
                      <a:pt x="93" y="22"/>
                      <a:pt x="97" y="18"/>
                    </a:cubicBezTo>
                    <a:cubicBezTo>
                      <a:pt x="96" y="17"/>
                      <a:pt x="95" y="16"/>
                      <a:pt x="95" y="16"/>
                    </a:cubicBezTo>
                    <a:cubicBezTo>
                      <a:pt x="101" y="18"/>
                      <a:pt x="102" y="25"/>
                      <a:pt x="88" y="30"/>
                    </a:cubicBezTo>
                    <a:close/>
                    <a:moveTo>
                      <a:pt x="74" y="17"/>
                    </a:moveTo>
                    <a:cubicBezTo>
                      <a:pt x="79" y="24"/>
                      <a:pt x="80" y="13"/>
                      <a:pt x="85" y="18"/>
                    </a:cubicBezTo>
                    <a:cubicBezTo>
                      <a:pt x="87" y="24"/>
                      <a:pt x="81" y="35"/>
                      <a:pt x="85" y="38"/>
                    </a:cubicBezTo>
                    <a:cubicBezTo>
                      <a:pt x="86" y="42"/>
                      <a:pt x="80" y="37"/>
                      <a:pt x="79" y="39"/>
                    </a:cubicBezTo>
                    <a:cubicBezTo>
                      <a:pt x="78" y="34"/>
                      <a:pt x="81" y="30"/>
                      <a:pt x="82" y="25"/>
                    </a:cubicBezTo>
                    <a:cubicBezTo>
                      <a:pt x="78" y="21"/>
                      <a:pt x="71" y="28"/>
                      <a:pt x="66" y="23"/>
                    </a:cubicBezTo>
                    <a:cubicBezTo>
                      <a:pt x="69" y="21"/>
                      <a:pt x="72" y="19"/>
                      <a:pt x="74" y="17"/>
                    </a:cubicBezTo>
                    <a:close/>
                    <a:moveTo>
                      <a:pt x="48" y="23"/>
                    </a:moveTo>
                    <a:cubicBezTo>
                      <a:pt x="52" y="17"/>
                      <a:pt x="55" y="22"/>
                      <a:pt x="59" y="18"/>
                    </a:cubicBezTo>
                    <a:cubicBezTo>
                      <a:pt x="56" y="23"/>
                      <a:pt x="53" y="27"/>
                      <a:pt x="51" y="32"/>
                    </a:cubicBezTo>
                    <a:cubicBezTo>
                      <a:pt x="50" y="29"/>
                      <a:pt x="50" y="26"/>
                      <a:pt x="48" y="23"/>
                    </a:cubicBezTo>
                    <a:close/>
                    <a:moveTo>
                      <a:pt x="54" y="40"/>
                    </a:moveTo>
                    <a:cubicBezTo>
                      <a:pt x="56" y="40"/>
                      <a:pt x="58" y="40"/>
                      <a:pt x="59" y="40"/>
                    </a:cubicBezTo>
                    <a:cubicBezTo>
                      <a:pt x="57" y="51"/>
                      <a:pt x="48" y="41"/>
                      <a:pt x="46" y="36"/>
                    </a:cubicBezTo>
                    <a:cubicBezTo>
                      <a:pt x="55" y="39"/>
                      <a:pt x="57" y="20"/>
                      <a:pt x="66" y="25"/>
                    </a:cubicBezTo>
                    <a:cubicBezTo>
                      <a:pt x="63" y="28"/>
                      <a:pt x="64" y="34"/>
                      <a:pt x="58" y="33"/>
                    </a:cubicBezTo>
                    <a:cubicBezTo>
                      <a:pt x="61" y="36"/>
                      <a:pt x="64" y="37"/>
                      <a:pt x="68" y="35"/>
                    </a:cubicBezTo>
                    <a:cubicBezTo>
                      <a:pt x="71" y="32"/>
                      <a:pt x="65" y="34"/>
                      <a:pt x="65" y="30"/>
                    </a:cubicBezTo>
                    <a:cubicBezTo>
                      <a:pt x="67" y="31"/>
                      <a:pt x="71" y="28"/>
                      <a:pt x="74" y="28"/>
                    </a:cubicBezTo>
                    <a:cubicBezTo>
                      <a:pt x="78" y="32"/>
                      <a:pt x="68" y="34"/>
                      <a:pt x="71" y="38"/>
                    </a:cubicBezTo>
                    <a:cubicBezTo>
                      <a:pt x="66" y="38"/>
                      <a:pt x="57" y="41"/>
                      <a:pt x="56" y="35"/>
                    </a:cubicBezTo>
                    <a:cubicBezTo>
                      <a:pt x="55" y="37"/>
                      <a:pt x="56" y="39"/>
                      <a:pt x="54" y="40"/>
                    </a:cubicBezTo>
                    <a:close/>
                    <a:moveTo>
                      <a:pt x="61" y="55"/>
                    </a:moveTo>
                    <a:cubicBezTo>
                      <a:pt x="59" y="55"/>
                      <a:pt x="57" y="53"/>
                      <a:pt x="56" y="51"/>
                    </a:cubicBezTo>
                    <a:cubicBezTo>
                      <a:pt x="63" y="47"/>
                      <a:pt x="63" y="47"/>
                      <a:pt x="64" y="41"/>
                    </a:cubicBezTo>
                    <a:cubicBezTo>
                      <a:pt x="68" y="42"/>
                      <a:pt x="66" y="45"/>
                      <a:pt x="70" y="48"/>
                    </a:cubicBezTo>
                    <a:cubicBezTo>
                      <a:pt x="72" y="45"/>
                      <a:pt x="71" y="41"/>
                      <a:pt x="76" y="38"/>
                    </a:cubicBezTo>
                    <a:cubicBezTo>
                      <a:pt x="76" y="40"/>
                      <a:pt x="77" y="42"/>
                      <a:pt x="79" y="44"/>
                    </a:cubicBezTo>
                    <a:cubicBezTo>
                      <a:pt x="73" y="47"/>
                      <a:pt x="76" y="52"/>
                      <a:pt x="67" y="56"/>
                    </a:cubicBezTo>
                    <a:cubicBezTo>
                      <a:pt x="65" y="54"/>
                      <a:pt x="66" y="52"/>
                      <a:pt x="64" y="50"/>
                    </a:cubicBezTo>
                    <a:cubicBezTo>
                      <a:pt x="62" y="52"/>
                      <a:pt x="63" y="54"/>
                      <a:pt x="61" y="55"/>
                    </a:cubicBezTo>
                    <a:close/>
                    <a:moveTo>
                      <a:pt x="60" y="68"/>
                    </a:moveTo>
                    <a:cubicBezTo>
                      <a:pt x="56" y="66"/>
                      <a:pt x="58" y="66"/>
                      <a:pt x="55" y="61"/>
                    </a:cubicBezTo>
                    <a:cubicBezTo>
                      <a:pt x="57" y="60"/>
                      <a:pt x="58" y="59"/>
                      <a:pt x="60" y="57"/>
                    </a:cubicBezTo>
                    <a:cubicBezTo>
                      <a:pt x="60" y="59"/>
                      <a:pt x="61" y="62"/>
                      <a:pt x="63" y="60"/>
                    </a:cubicBezTo>
                    <a:cubicBezTo>
                      <a:pt x="61" y="62"/>
                      <a:pt x="62" y="64"/>
                      <a:pt x="60" y="68"/>
                    </a:cubicBezTo>
                    <a:close/>
                    <a:moveTo>
                      <a:pt x="95" y="48"/>
                    </a:moveTo>
                    <a:cubicBezTo>
                      <a:pt x="92" y="46"/>
                      <a:pt x="96" y="44"/>
                      <a:pt x="96" y="42"/>
                    </a:cubicBezTo>
                    <a:cubicBezTo>
                      <a:pt x="91" y="39"/>
                      <a:pt x="92" y="44"/>
                      <a:pt x="88" y="46"/>
                    </a:cubicBezTo>
                    <a:cubicBezTo>
                      <a:pt x="87" y="45"/>
                      <a:pt x="86" y="43"/>
                      <a:pt x="85" y="42"/>
                    </a:cubicBezTo>
                    <a:cubicBezTo>
                      <a:pt x="96" y="36"/>
                      <a:pt x="95" y="29"/>
                      <a:pt x="107" y="20"/>
                    </a:cubicBezTo>
                    <a:cubicBezTo>
                      <a:pt x="111" y="23"/>
                      <a:pt x="104" y="32"/>
                      <a:pt x="100" y="27"/>
                    </a:cubicBezTo>
                    <a:cubicBezTo>
                      <a:pt x="100" y="32"/>
                      <a:pt x="99" y="35"/>
                      <a:pt x="101" y="40"/>
                    </a:cubicBezTo>
                    <a:cubicBezTo>
                      <a:pt x="95" y="42"/>
                      <a:pt x="100" y="46"/>
                      <a:pt x="95" y="48"/>
                    </a:cubicBezTo>
                    <a:close/>
                    <a:moveTo>
                      <a:pt x="104" y="52"/>
                    </a:moveTo>
                    <a:cubicBezTo>
                      <a:pt x="105" y="51"/>
                      <a:pt x="107" y="49"/>
                      <a:pt x="109" y="48"/>
                    </a:cubicBezTo>
                    <a:cubicBezTo>
                      <a:pt x="111" y="50"/>
                      <a:pt x="111" y="51"/>
                      <a:pt x="112" y="53"/>
                    </a:cubicBezTo>
                    <a:cubicBezTo>
                      <a:pt x="109" y="55"/>
                      <a:pt x="106" y="55"/>
                      <a:pt x="104" y="52"/>
                    </a:cubicBezTo>
                    <a:close/>
                    <a:moveTo>
                      <a:pt x="127" y="45"/>
                    </a:moveTo>
                    <a:cubicBezTo>
                      <a:pt x="124" y="42"/>
                      <a:pt x="126" y="39"/>
                      <a:pt x="127" y="36"/>
                    </a:cubicBezTo>
                    <a:cubicBezTo>
                      <a:pt x="124" y="36"/>
                      <a:pt x="121" y="35"/>
                      <a:pt x="119" y="35"/>
                    </a:cubicBezTo>
                    <a:cubicBezTo>
                      <a:pt x="117" y="37"/>
                      <a:pt x="119" y="40"/>
                      <a:pt x="115" y="39"/>
                    </a:cubicBezTo>
                    <a:cubicBezTo>
                      <a:pt x="114" y="38"/>
                      <a:pt x="118" y="36"/>
                      <a:pt x="117" y="35"/>
                    </a:cubicBezTo>
                    <a:cubicBezTo>
                      <a:pt x="116" y="32"/>
                      <a:pt x="113" y="35"/>
                      <a:pt x="112" y="33"/>
                    </a:cubicBezTo>
                    <a:cubicBezTo>
                      <a:pt x="113" y="35"/>
                      <a:pt x="113" y="50"/>
                      <a:pt x="105" y="44"/>
                    </a:cubicBezTo>
                    <a:cubicBezTo>
                      <a:pt x="108" y="43"/>
                      <a:pt x="106" y="40"/>
                      <a:pt x="109" y="39"/>
                    </a:cubicBezTo>
                    <a:cubicBezTo>
                      <a:pt x="107" y="38"/>
                      <a:pt x="105" y="37"/>
                      <a:pt x="103" y="38"/>
                    </a:cubicBezTo>
                    <a:cubicBezTo>
                      <a:pt x="106" y="25"/>
                      <a:pt x="120" y="33"/>
                      <a:pt x="128" y="31"/>
                    </a:cubicBezTo>
                    <a:cubicBezTo>
                      <a:pt x="132" y="36"/>
                      <a:pt x="133" y="41"/>
                      <a:pt x="127" y="45"/>
                    </a:cubicBezTo>
                    <a:close/>
                    <a:moveTo>
                      <a:pt x="132" y="31"/>
                    </a:moveTo>
                    <a:cubicBezTo>
                      <a:pt x="140" y="27"/>
                      <a:pt x="141" y="24"/>
                      <a:pt x="145" y="22"/>
                    </a:cubicBezTo>
                    <a:cubicBezTo>
                      <a:pt x="146" y="25"/>
                      <a:pt x="143" y="34"/>
                      <a:pt x="139" y="30"/>
                    </a:cubicBezTo>
                    <a:cubicBezTo>
                      <a:pt x="134" y="34"/>
                      <a:pt x="139" y="39"/>
                      <a:pt x="136" y="43"/>
                    </a:cubicBezTo>
                    <a:cubicBezTo>
                      <a:pt x="133" y="39"/>
                      <a:pt x="135" y="35"/>
                      <a:pt x="132" y="31"/>
                    </a:cubicBezTo>
                    <a:close/>
                    <a:moveTo>
                      <a:pt x="155" y="26"/>
                    </a:moveTo>
                    <a:cubicBezTo>
                      <a:pt x="161" y="26"/>
                      <a:pt x="164" y="21"/>
                      <a:pt x="171" y="23"/>
                    </a:cubicBezTo>
                    <a:cubicBezTo>
                      <a:pt x="172" y="26"/>
                      <a:pt x="172" y="33"/>
                      <a:pt x="168" y="33"/>
                    </a:cubicBezTo>
                    <a:cubicBezTo>
                      <a:pt x="164" y="30"/>
                      <a:pt x="170" y="28"/>
                      <a:pt x="168" y="26"/>
                    </a:cubicBezTo>
                    <a:cubicBezTo>
                      <a:pt x="167" y="25"/>
                      <a:pt x="166" y="25"/>
                      <a:pt x="165" y="24"/>
                    </a:cubicBezTo>
                    <a:cubicBezTo>
                      <a:pt x="162" y="28"/>
                      <a:pt x="162" y="31"/>
                      <a:pt x="158" y="35"/>
                    </a:cubicBezTo>
                    <a:cubicBezTo>
                      <a:pt x="154" y="31"/>
                      <a:pt x="159" y="29"/>
                      <a:pt x="155" y="26"/>
                    </a:cubicBezTo>
                    <a:close/>
                    <a:moveTo>
                      <a:pt x="149" y="42"/>
                    </a:moveTo>
                    <a:cubicBezTo>
                      <a:pt x="148" y="39"/>
                      <a:pt x="151" y="38"/>
                      <a:pt x="148" y="35"/>
                    </a:cubicBezTo>
                    <a:cubicBezTo>
                      <a:pt x="150" y="34"/>
                      <a:pt x="152" y="35"/>
                      <a:pt x="154" y="33"/>
                    </a:cubicBezTo>
                    <a:cubicBezTo>
                      <a:pt x="157" y="36"/>
                      <a:pt x="153" y="39"/>
                      <a:pt x="149" y="42"/>
                    </a:cubicBezTo>
                    <a:close/>
                    <a:moveTo>
                      <a:pt x="134" y="63"/>
                    </a:moveTo>
                    <a:cubicBezTo>
                      <a:pt x="137" y="68"/>
                      <a:pt x="128" y="66"/>
                      <a:pt x="130" y="70"/>
                    </a:cubicBezTo>
                    <a:cubicBezTo>
                      <a:pt x="126" y="67"/>
                      <a:pt x="126" y="57"/>
                      <a:pt x="127" y="52"/>
                    </a:cubicBezTo>
                    <a:cubicBezTo>
                      <a:pt x="134" y="49"/>
                      <a:pt x="143" y="49"/>
                      <a:pt x="143" y="40"/>
                    </a:cubicBezTo>
                    <a:cubicBezTo>
                      <a:pt x="149" y="41"/>
                      <a:pt x="144" y="47"/>
                      <a:pt x="145" y="50"/>
                    </a:cubicBezTo>
                    <a:cubicBezTo>
                      <a:pt x="138" y="46"/>
                      <a:pt x="123" y="64"/>
                      <a:pt x="134" y="63"/>
                    </a:cubicBezTo>
                    <a:close/>
                    <a:moveTo>
                      <a:pt x="170" y="42"/>
                    </a:moveTo>
                    <a:cubicBezTo>
                      <a:pt x="168" y="40"/>
                      <a:pt x="164" y="38"/>
                      <a:pt x="160" y="41"/>
                    </a:cubicBezTo>
                    <a:cubicBezTo>
                      <a:pt x="158" y="33"/>
                      <a:pt x="172" y="39"/>
                      <a:pt x="174" y="29"/>
                    </a:cubicBezTo>
                    <a:cubicBezTo>
                      <a:pt x="174" y="33"/>
                      <a:pt x="175" y="37"/>
                      <a:pt x="180" y="32"/>
                    </a:cubicBezTo>
                    <a:cubicBezTo>
                      <a:pt x="186" y="42"/>
                      <a:pt x="170" y="33"/>
                      <a:pt x="170" y="42"/>
                    </a:cubicBezTo>
                    <a:close/>
                    <a:moveTo>
                      <a:pt x="189" y="32"/>
                    </a:moveTo>
                    <a:cubicBezTo>
                      <a:pt x="190" y="35"/>
                      <a:pt x="189" y="39"/>
                      <a:pt x="185" y="39"/>
                    </a:cubicBezTo>
                    <a:cubicBezTo>
                      <a:pt x="184" y="36"/>
                      <a:pt x="186" y="32"/>
                      <a:pt x="189" y="32"/>
                    </a:cubicBezTo>
                    <a:close/>
                    <a:moveTo>
                      <a:pt x="159" y="58"/>
                    </a:moveTo>
                    <a:cubicBezTo>
                      <a:pt x="164" y="58"/>
                      <a:pt x="165" y="48"/>
                      <a:pt x="170" y="54"/>
                    </a:cubicBezTo>
                    <a:cubicBezTo>
                      <a:pt x="165" y="53"/>
                      <a:pt x="164" y="65"/>
                      <a:pt x="159" y="58"/>
                    </a:cubicBezTo>
                    <a:close/>
                    <a:moveTo>
                      <a:pt x="173" y="58"/>
                    </a:moveTo>
                    <a:cubicBezTo>
                      <a:pt x="171" y="55"/>
                      <a:pt x="177" y="53"/>
                      <a:pt x="172" y="49"/>
                    </a:cubicBezTo>
                    <a:cubicBezTo>
                      <a:pt x="174" y="48"/>
                      <a:pt x="175" y="47"/>
                      <a:pt x="174" y="46"/>
                    </a:cubicBezTo>
                    <a:cubicBezTo>
                      <a:pt x="176" y="45"/>
                      <a:pt x="176" y="46"/>
                      <a:pt x="175" y="47"/>
                    </a:cubicBezTo>
                    <a:cubicBezTo>
                      <a:pt x="177" y="49"/>
                      <a:pt x="178" y="49"/>
                      <a:pt x="180" y="48"/>
                    </a:cubicBezTo>
                    <a:cubicBezTo>
                      <a:pt x="181" y="50"/>
                      <a:pt x="179" y="50"/>
                      <a:pt x="179" y="49"/>
                    </a:cubicBezTo>
                    <a:cubicBezTo>
                      <a:pt x="174" y="52"/>
                      <a:pt x="178" y="55"/>
                      <a:pt x="173" y="58"/>
                    </a:cubicBezTo>
                    <a:close/>
                    <a:moveTo>
                      <a:pt x="194" y="38"/>
                    </a:moveTo>
                    <a:cubicBezTo>
                      <a:pt x="197" y="42"/>
                      <a:pt x="189" y="43"/>
                      <a:pt x="196" y="45"/>
                    </a:cubicBezTo>
                    <a:cubicBezTo>
                      <a:pt x="193" y="47"/>
                      <a:pt x="192" y="48"/>
                      <a:pt x="194" y="50"/>
                    </a:cubicBezTo>
                    <a:cubicBezTo>
                      <a:pt x="188" y="49"/>
                      <a:pt x="190" y="41"/>
                      <a:pt x="194" y="38"/>
                    </a:cubicBezTo>
                    <a:close/>
                    <a:moveTo>
                      <a:pt x="182" y="60"/>
                    </a:moveTo>
                    <a:cubicBezTo>
                      <a:pt x="180" y="58"/>
                      <a:pt x="181" y="57"/>
                      <a:pt x="180" y="56"/>
                    </a:cubicBezTo>
                    <a:cubicBezTo>
                      <a:pt x="183" y="54"/>
                      <a:pt x="187" y="53"/>
                      <a:pt x="189" y="56"/>
                    </a:cubicBezTo>
                    <a:cubicBezTo>
                      <a:pt x="187" y="59"/>
                      <a:pt x="185" y="56"/>
                      <a:pt x="182" y="60"/>
                    </a:cubicBezTo>
                    <a:close/>
                    <a:moveTo>
                      <a:pt x="201" y="43"/>
                    </a:moveTo>
                    <a:cubicBezTo>
                      <a:pt x="203" y="39"/>
                      <a:pt x="207" y="38"/>
                      <a:pt x="211" y="35"/>
                    </a:cubicBezTo>
                    <a:cubicBezTo>
                      <a:pt x="214" y="42"/>
                      <a:pt x="205" y="42"/>
                      <a:pt x="201" y="43"/>
                    </a:cubicBezTo>
                    <a:close/>
                    <a:moveTo>
                      <a:pt x="197" y="55"/>
                    </a:moveTo>
                    <a:cubicBezTo>
                      <a:pt x="198" y="57"/>
                      <a:pt x="197" y="58"/>
                      <a:pt x="198" y="60"/>
                    </a:cubicBezTo>
                    <a:cubicBezTo>
                      <a:pt x="196" y="61"/>
                      <a:pt x="194" y="58"/>
                      <a:pt x="192" y="61"/>
                    </a:cubicBezTo>
                    <a:cubicBezTo>
                      <a:pt x="190" y="58"/>
                      <a:pt x="194" y="55"/>
                      <a:pt x="197" y="55"/>
                    </a:cubicBezTo>
                    <a:close/>
                    <a:moveTo>
                      <a:pt x="184" y="72"/>
                    </a:moveTo>
                    <a:cubicBezTo>
                      <a:pt x="182" y="70"/>
                      <a:pt x="181" y="68"/>
                      <a:pt x="183" y="66"/>
                    </a:cubicBezTo>
                    <a:cubicBezTo>
                      <a:pt x="188" y="63"/>
                      <a:pt x="191" y="70"/>
                      <a:pt x="196" y="65"/>
                    </a:cubicBezTo>
                    <a:cubicBezTo>
                      <a:pt x="198" y="73"/>
                      <a:pt x="190" y="69"/>
                      <a:pt x="184" y="72"/>
                    </a:cubicBezTo>
                    <a:close/>
                    <a:moveTo>
                      <a:pt x="214" y="36"/>
                    </a:moveTo>
                    <a:cubicBezTo>
                      <a:pt x="216" y="36"/>
                      <a:pt x="218" y="38"/>
                      <a:pt x="217" y="36"/>
                    </a:cubicBezTo>
                    <a:cubicBezTo>
                      <a:pt x="221" y="40"/>
                      <a:pt x="224" y="38"/>
                      <a:pt x="229" y="37"/>
                    </a:cubicBezTo>
                    <a:cubicBezTo>
                      <a:pt x="231" y="43"/>
                      <a:pt x="214" y="41"/>
                      <a:pt x="214" y="36"/>
                    </a:cubicBezTo>
                    <a:close/>
                    <a:moveTo>
                      <a:pt x="225" y="57"/>
                    </a:moveTo>
                    <a:cubicBezTo>
                      <a:pt x="223" y="59"/>
                      <a:pt x="226" y="61"/>
                      <a:pt x="222" y="63"/>
                    </a:cubicBezTo>
                    <a:cubicBezTo>
                      <a:pt x="220" y="61"/>
                      <a:pt x="217" y="62"/>
                      <a:pt x="215" y="59"/>
                    </a:cubicBezTo>
                    <a:cubicBezTo>
                      <a:pt x="218" y="57"/>
                      <a:pt x="214" y="55"/>
                      <a:pt x="218" y="53"/>
                    </a:cubicBezTo>
                    <a:cubicBezTo>
                      <a:pt x="222" y="56"/>
                      <a:pt x="227" y="55"/>
                      <a:pt x="232" y="59"/>
                    </a:cubicBezTo>
                    <a:cubicBezTo>
                      <a:pt x="228" y="61"/>
                      <a:pt x="229" y="58"/>
                      <a:pt x="225" y="57"/>
                    </a:cubicBezTo>
                    <a:close/>
                    <a:moveTo>
                      <a:pt x="224" y="72"/>
                    </a:moveTo>
                    <a:cubicBezTo>
                      <a:pt x="223" y="67"/>
                      <a:pt x="222" y="72"/>
                      <a:pt x="218" y="73"/>
                    </a:cubicBezTo>
                    <a:cubicBezTo>
                      <a:pt x="219" y="67"/>
                      <a:pt x="224" y="66"/>
                      <a:pt x="228" y="63"/>
                    </a:cubicBezTo>
                    <a:cubicBezTo>
                      <a:pt x="229" y="65"/>
                      <a:pt x="228" y="68"/>
                      <a:pt x="227" y="66"/>
                    </a:cubicBezTo>
                    <a:cubicBezTo>
                      <a:pt x="224" y="68"/>
                      <a:pt x="228" y="70"/>
                      <a:pt x="224" y="72"/>
                    </a:cubicBezTo>
                    <a:close/>
                    <a:moveTo>
                      <a:pt x="241" y="73"/>
                    </a:moveTo>
                    <a:cubicBezTo>
                      <a:pt x="240" y="72"/>
                      <a:pt x="242" y="72"/>
                      <a:pt x="242" y="72"/>
                    </a:cubicBezTo>
                    <a:cubicBezTo>
                      <a:pt x="245" y="71"/>
                      <a:pt x="241" y="68"/>
                      <a:pt x="243" y="66"/>
                    </a:cubicBezTo>
                    <a:cubicBezTo>
                      <a:pt x="241" y="65"/>
                      <a:pt x="241" y="68"/>
                      <a:pt x="242" y="69"/>
                    </a:cubicBezTo>
                    <a:cubicBezTo>
                      <a:pt x="239" y="70"/>
                      <a:pt x="239" y="62"/>
                      <a:pt x="242" y="60"/>
                    </a:cubicBezTo>
                    <a:cubicBezTo>
                      <a:pt x="242" y="65"/>
                      <a:pt x="242" y="65"/>
                      <a:pt x="246" y="71"/>
                    </a:cubicBezTo>
                    <a:cubicBezTo>
                      <a:pt x="244" y="73"/>
                      <a:pt x="243" y="72"/>
                      <a:pt x="241" y="73"/>
                    </a:cubicBezTo>
                    <a:close/>
                    <a:moveTo>
                      <a:pt x="251" y="78"/>
                    </a:moveTo>
                    <a:cubicBezTo>
                      <a:pt x="251" y="73"/>
                      <a:pt x="256" y="72"/>
                      <a:pt x="255" y="68"/>
                    </a:cubicBezTo>
                    <a:cubicBezTo>
                      <a:pt x="257" y="68"/>
                      <a:pt x="258" y="76"/>
                      <a:pt x="257" y="79"/>
                    </a:cubicBezTo>
                    <a:cubicBezTo>
                      <a:pt x="254" y="73"/>
                      <a:pt x="255" y="74"/>
                      <a:pt x="251" y="78"/>
                    </a:cubicBezTo>
                    <a:close/>
                    <a:moveTo>
                      <a:pt x="354" y="12"/>
                    </a:moveTo>
                    <a:cubicBezTo>
                      <a:pt x="355" y="11"/>
                      <a:pt x="356" y="13"/>
                      <a:pt x="357" y="13"/>
                    </a:cubicBezTo>
                    <a:cubicBezTo>
                      <a:pt x="359" y="12"/>
                      <a:pt x="358" y="10"/>
                      <a:pt x="361" y="9"/>
                    </a:cubicBezTo>
                    <a:cubicBezTo>
                      <a:pt x="361" y="10"/>
                      <a:pt x="362" y="11"/>
                      <a:pt x="363" y="12"/>
                    </a:cubicBezTo>
                    <a:cubicBezTo>
                      <a:pt x="360" y="13"/>
                      <a:pt x="357" y="15"/>
                      <a:pt x="354" y="12"/>
                    </a:cubicBezTo>
                    <a:close/>
                    <a:moveTo>
                      <a:pt x="716" y="72"/>
                    </a:moveTo>
                    <a:cubicBezTo>
                      <a:pt x="717" y="79"/>
                      <a:pt x="704" y="74"/>
                      <a:pt x="698" y="77"/>
                    </a:cubicBezTo>
                    <a:cubicBezTo>
                      <a:pt x="697" y="72"/>
                      <a:pt x="708" y="74"/>
                      <a:pt x="704" y="69"/>
                    </a:cubicBezTo>
                    <a:cubicBezTo>
                      <a:pt x="707" y="71"/>
                      <a:pt x="711" y="68"/>
                      <a:pt x="714" y="65"/>
                    </a:cubicBezTo>
                    <a:cubicBezTo>
                      <a:pt x="714" y="71"/>
                      <a:pt x="706" y="74"/>
                      <a:pt x="702" y="75"/>
                    </a:cubicBezTo>
                    <a:cubicBezTo>
                      <a:pt x="706" y="77"/>
                      <a:pt x="711" y="73"/>
                      <a:pt x="716" y="72"/>
                    </a:cubicBezTo>
                    <a:close/>
                    <a:moveTo>
                      <a:pt x="717" y="62"/>
                    </a:moveTo>
                    <a:cubicBezTo>
                      <a:pt x="718" y="66"/>
                      <a:pt x="708" y="63"/>
                      <a:pt x="710" y="59"/>
                    </a:cubicBezTo>
                    <a:cubicBezTo>
                      <a:pt x="717" y="63"/>
                      <a:pt x="711" y="54"/>
                      <a:pt x="716" y="51"/>
                    </a:cubicBezTo>
                    <a:cubicBezTo>
                      <a:pt x="722" y="56"/>
                      <a:pt x="711" y="60"/>
                      <a:pt x="717" y="62"/>
                    </a:cubicBezTo>
                    <a:close/>
                    <a:moveTo>
                      <a:pt x="712" y="39"/>
                    </a:moveTo>
                    <a:cubicBezTo>
                      <a:pt x="714" y="43"/>
                      <a:pt x="714" y="33"/>
                      <a:pt x="717" y="39"/>
                    </a:cubicBezTo>
                    <a:cubicBezTo>
                      <a:pt x="712" y="44"/>
                      <a:pt x="711" y="46"/>
                      <a:pt x="706" y="43"/>
                    </a:cubicBezTo>
                    <a:cubicBezTo>
                      <a:pt x="713" y="44"/>
                      <a:pt x="708" y="28"/>
                      <a:pt x="712" y="39"/>
                    </a:cubicBezTo>
                    <a:close/>
                    <a:moveTo>
                      <a:pt x="721" y="30"/>
                    </a:moveTo>
                    <a:cubicBezTo>
                      <a:pt x="717" y="32"/>
                      <a:pt x="712" y="33"/>
                      <a:pt x="708" y="32"/>
                    </a:cubicBezTo>
                    <a:cubicBezTo>
                      <a:pt x="709" y="28"/>
                      <a:pt x="716" y="17"/>
                      <a:pt x="720" y="10"/>
                    </a:cubicBezTo>
                    <a:cubicBezTo>
                      <a:pt x="722" y="17"/>
                      <a:pt x="720" y="21"/>
                      <a:pt x="721" y="30"/>
                    </a:cubicBezTo>
                    <a:close/>
                    <a:moveTo>
                      <a:pt x="716" y="13"/>
                    </a:moveTo>
                    <a:cubicBezTo>
                      <a:pt x="714" y="14"/>
                      <a:pt x="713" y="15"/>
                      <a:pt x="711" y="17"/>
                    </a:cubicBezTo>
                    <a:cubicBezTo>
                      <a:pt x="709" y="11"/>
                      <a:pt x="706" y="17"/>
                      <a:pt x="704" y="13"/>
                    </a:cubicBezTo>
                    <a:cubicBezTo>
                      <a:pt x="708" y="13"/>
                      <a:pt x="713" y="8"/>
                      <a:pt x="716" y="13"/>
                    </a:cubicBezTo>
                    <a:close/>
                  </a:path>
                </a:pathLst>
              </a:custGeom>
              <a:solidFill>
                <a:srgbClr val="5F7797"/>
              </a:solidFill>
              <a:ln>
                <a:noFill/>
              </a:ln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solidFill>
                    <a:prstClr val="black"/>
                  </a:solidFill>
                </a:endParaRPr>
              </a:p>
            </p:txBody>
          </p:sp>
          <p:sp>
            <p:nvSpPr>
              <p:cNvPr id="63" name="Freeform 548"/>
              <p:cNvSpPr>
                <a:spLocks noEditPoints="1"/>
              </p:cNvSpPr>
              <p:nvPr/>
            </p:nvSpPr>
            <p:spPr bwMode="auto">
              <a:xfrm rot="16200000" flipV="1">
                <a:off x="4438472" y="4044771"/>
                <a:ext cx="363777" cy="45719"/>
              </a:xfrm>
              <a:custGeom>
                <a:gdLst>
                  <a:gd name="T0" fmla="*/ 480 w 748"/>
                  <a:gd name="T1" fmla="*/ 13 h 95"/>
                  <a:gd name="T2" fmla="*/ 427 w 748"/>
                  <a:gd name="T3" fmla="*/ 8 h 95"/>
                  <a:gd name="T4" fmla="*/ 366 w 748"/>
                  <a:gd name="T5" fmla="*/ 13 h 95"/>
                  <a:gd name="T6" fmla="*/ 311 w 748"/>
                  <a:gd name="T7" fmla="*/ 15 h 95"/>
                  <a:gd name="T8" fmla="*/ 289 w 748"/>
                  <a:gd name="T9" fmla="*/ 1 h 95"/>
                  <a:gd name="T10" fmla="*/ 234 w 748"/>
                  <a:gd name="T11" fmla="*/ 11 h 95"/>
                  <a:gd name="T12" fmla="*/ 205 w 748"/>
                  <a:gd name="T13" fmla="*/ 13 h 95"/>
                  <a:gd name="T14" fmla="*/ 152 w 748"/>
                  <a:gd name="T15" fmla="*/ 18 h 95"/>
                  <a:gd name="T16" fmla="*/ 142 w 748"/>
                  <a:gd name="T17" fmla="*/ 18 h 95"/>
                  <a:gd name="T18" fmla="*/ 126 w 748"/>
                  <a:gd name="T19" fmla="*/ 20 h 95"/>
                  <a:gd name="T20" fmla="*/ 107 w 748"/>
                  <a:gd name="T21" fmla="*/ 1 h 95"/>
                  <a:gd name="T22" fmla="*/ 64 w 748"/>
                  <a:gd name="T23" fmla="*/ 20 h 95"/>
                  <a:gd name="T24" fmla="*/ 17 w 748"/>
                  <a:gd name="T25" fmla="*/ 64 h 95"/>
                  <a:gd name="T26" fmla="*/ 71 w 748"/>
                  <a:gd name="T27" fmla="*/ 69 h 95"/>
                  <a:gd name="T28" fmla="*/ 101 w 748"/>
                  <a:gd name="T29" fmla="*/ 51 h 95"/>
                  <a:gd name="T30" fmla="*/ 90 w 748"/>
                  <a:gd name="T31" fmla="*/ 67 h 95"/>
                  <a:gd name="T32" fmla="*/ 112 w 748"/>
                  <a:gd name="T33" fmla="*/ 63 h 95"/>
                  <a:gd name="T34" fmla="*/ 140 w 748"/>
                  <a:gd name="T35" fmla="*/ 69 h 95"/>
                  <a:gd name="T36" fmla="*/ 151 w 748"/>
                  <a:gd name="T37" fmla="*/ 51 h 95"/>
                  <a:gd name="T38" fmla="*/ 167 w 748"/>
                  <a:gd name="T39" fmla="*/ 62 h 95"/>
                  <a:gd name="T40" fmla="*/ 213 w 748"/>
                  <a:gd name="T41" fmla="*/ 61 h 95"/>
                  <a:gd name="T42" fmla="*/ 244 w 748"/>
                  <a:gd name="T43" fmla="*/ 84 h 95"/>
                  <a:gd name="T44" fmla="*/ 306 w 748"/>
                  <a:gd name="T45" fmla="*/ 77 h 95"/>
                  <a:gd name="T46" fmla="*/ 364 w 748"/>
                  <a:gd name="T47" fmla="*/ 85 h 95"/>
                  <a:gd name="T48" fmla="*/ 566 w 748"/>
                  <a:gd name="T49" fmla="*/ 89 h 95"/>
                  <a:gd name="T50" fmla="*/ 675 w 748"/>
                  <a:gd name="T51" fmla="*/ 85 h 95"/>
                  <a:gd name="T52" fmla="*/ 744 w 748"/>
                  <a:gd name="T53" fmla="*/ 58 h 95"/>
                  <a:gd name="T54" fmla="*/ 725 w 748"/>
                  <a:gd name="T55" fmla="*/ 56 h 95"/>
                  <a:gd name="T56" fmla="*/ 733 w 748"/>
                  <a:gd name="T57" fmla="*/ 32 h 95"/>
                  <a:gd name="T58" fmla="*/ 725 w 748"/>
                  <a:gd name="T59" fmla="*/ 7 h 95"/>
                  <a:gd name="T60" fmla="*/ 672 w 748"/>
                  <a:gd name="T61" fmla="*/ 9 h 95"/>
                  <a:gd name="T62" fmla="*/ 642 w 748"/>
                  <a:gd name="T63" fmla="*/ 9 h 95"/>
                  <a:gd name="T64" fmla="*/ 604 w 748"/>
                  <a:gd name="T65" fmla="*/ 6 h 95"/>
                  <a:gd name="T66" fmla="*/ 227 w 748"/>
                  <a:gd name="T67" fmla="*/ 28 h 95"/>
                  <a:gd name="T68" fmla="*/ 201 w 748"/>
                  <a:gd name="T69" fmla="*/ 36 h 95"/>
                  <a:gd name="T70" fmla="*/ 220 w 748"/>
                  <a:gd name="T71" fmla="*/ 21 h 95"/>
                  <a:gd name="T72" fmla="*/ 196 w 748"/>
                  <a:gd name="T73" fmla="*/ 25 h 95"/>
                  <a:gd name="T74" fmla="*/ 184 w 748"/>
                  <a:gd name="T75" fmla="*/ 11 h 95"/>
                  <a:gd name="T76" fmla="*/ 79 w 748"/>
                  <a:gd name="T77" fmla="*/ 39 h 95"/>
                  <a:gd name="T78" fmla="*/ 54 w 748"/>
                  <a:gd name="T79" fmla="*/ 40 h 95"/>
                  <a:gd name="T80" fmla="*/ 71 w 748"/>
                  <a:gd name="T81" fmla="*/ 38 h 95"/>
                  <a:gd name="T82" fmla="*/ 79 w 748"/>
                  <a:gd name="T83" fmla="*/ 44 h 95"/>
                  <a:gd name="T84" fmla="*/ 60 w 748"/>
                  <a:gd name="T85" fmla="*/ 68 h 95"/>
                  <a:gd name="T86" fmla="*/ 95 w 748"/>
                  <a:gd name="T87" fmla="*/ 48 h 95"/>
                  <a:gd name="T88" fmla="*/ 115 w 748"/>
                  <a:gd name="T89" fmla="*/ 39 h 95"/>
                  <a:gd name="T90" fmla="*/ 132 w 748"/>
                  <a:gd name="T91" fmla="*/ 31 h 95"/>
                  <a:gd name="T92" fmla="*/ 168 w 748"/>
                  <a:gd name="T93" fmla="*/ 26 h 95"/>
                  <a:gd name="T94" fmla="*/ 134 w 748"/>
                  <a:gd name="T95" fmla="*/ 63 h 95"/>
                  <a:gd name="T96" fmla="*/ 174 w 748"/>
                  <a:gd name="T97" fmla="*/ 29 h 95"/>
                  <a:gd name="T98" fmla="*/ 159 w 748"/>
                  <a:gd name="T99" fmla="*/ 58 h 95"/>
                  <a:gd name="T100" fmla="*/ 194 w 748"/>
                  <a:gd name="T101" fmla="*/ 38 h 95"/>
                  <a:gd name="T102" fmla="*/ 201 w 748"/>
                  <a:gd name="T103" fmla="*/ 43 h 95"/>
                  <a:gd name="T104" fmla="*/ 183 w 748"/>
                  <a:gd name="T105" fmla="*/ 66 h 95"/>
                  <a:gd name="T106" fmla="*/ 222 w 748"/>
                  <a:gd name="T107" fmla="*/ 63 h 95"/>
                  <a:gd name="T108" fmla="*/ 227 w 748"/>
                  <a:gd name="T109" fmla="*/ 66 h 95"/>
                  <a:gd name="T110" fmla="*/ 241 w 748"/>
                  <a:gd name="T111" fmla="*/ 73 h 95"/>
                  <a:gd name="T112" fmla="*/ 363 w 748"/>
                  <a:gd name="T113" fmla="*/ 12 h 95"/>
                  <a:gd name="T114" fmla="*/ 717 w 748"/>
                  <a:gd name="T115" fmla="*/ 62 h 95"/>
                  <a:gd name="T116" fmla="*/ 721 w 748"/>
                  <a:gd name="T117" fmla="*/ 30 h 9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</a:cxnLst>
                <a:rect l="0" t="0" r="r" b="b"/>
                <a:pathLst>
                  <a:path w="748" h="95">
                    <a:moveTo>
                      <a:pt x="559" y="11"/>
                    </a:moveTo>
                    <a:cubicBezTo>
                      <a:pt x="559" y="7"/>
                      <a:pt x="557" y="9"/>
                      <a:pt x="557" y="5"/>
                    </a:cubicBezTo>
                    <a:cubicBezTo>
                      <a:pt x="546" y="13"/>
                      <a:pt x="543" y="8"/>
                      <a:pt x="534" y="8"/>
                    </a:cubicBezTo>
                    <a:cubicBezTo>
                      <a:pt x="537" y="7"/>
                      <a:pt x="541" y="7"/>
                      <a:pt x="539" y="3"/>
                    </a:cubicBezTo>
                    <a:cubicBezTo>
                      <a:pt x="529" y="8"/>
                      <a:pt x="508" y="10"/>
                      <a:pt x="498" y="11"/>
                    </a:cubicBezTo>
                    <a:cubicBezTo>
                      <a:pt x="499" y="11"/>
                      <a:pt x="499" y="9"/>
                      <a:pt x="498" y="8"/>
                    </a:cubicBezTo>
                    <a:cubicBezTo>
                      <a:pt x="491" y="10"/>
                      <a:pt x="491" y="13"/>
                      <a:pt x="485" y="9"/>
                    </a:cubicBezTo>
                    <a:cubicBezTo>
                      <a:pt x="483" y="14"/>
                      <a:pt x="481" y="8"/>
                      <a:pt x="480" y="13"/>
                    </a:cubicBezTo>
                    <a:cubicBezTo>
                      <a:pt x="478" y="10"/>
                      <a:pt x="476" y="12"/>
                      <a:pt x="476" y="9"/>
                    </a:cubicBezTo>
                    <a:cubicBezTo>
                      <a:pt x="473" y="9"/>
                      <a:pt x="470" y="11"/>
                      <a:pt x="467" y="8"/>
                    </a:cubicBezTo>
                    <a:cubicBezTo>
                      <a:pt x="463" y="10"/>
                      <a:pt x="469" y="13"/>
                      <a:pt x="465" y="15"/>
                    </a:cubicBezTo>
                    <a:cubicBezTo>
                      <a:pt x="464" y="14"/>
                      <a:pt x="463" y="13"/>
                      <a:pt x="462" y="13"/>
                    </a:cubicBezTo>
                    <a:cubicBezTo>
                      <a:pt x="463" y="12"/>
                      <a:pt x="464" y="10"/>
                      <a:pt x="462" y="9"/>
                    </a:cubicBezTo>
                    <a:cubicBezTo>
                      <a:pt x="461" y="10"/>
                      <a:pt x="459" y="11"/>
                      <a:pt x="458" y="12"/>
                    </a:cubicBezTo>
                    <a:cubicBezTo>
                      <a:pt x="445" y="2"/>
                      <a:pt x="432" y="14"/>
                      <a:pt x="426" y="14"/>
                    </a:cubicBezTo>
                    <a:cubicBezTo>
                      <a:pt x="422" y="9"/>
                      <a:pt x="428" y="10"/>
                      <a:pt x="427" y="8"/>
                    </a:cubicBezTo>
                    <a:cubicBezTo>
                      <a:pt x="420" y="9"/>
                      <a:pt x="412" y="6"/>
                      <a:pt x="410" y="14"/>
                    </a:cubicBezTo>
                    <a:cubicBezTo>
                      <a:pt x="405" y="6"/>
                      <a:pt x="404" y="18"/>
                      <a:pt x="401" y="13"/>
                    </a:cubicBezTo>
                    <a:cubicBezTo>
                      <a:pt x="400" y="11"/>
                      <a:pt x="406" y="9"/>
                      <a:pt x="402" y="7"/>
                    </a:cubicBezTo>
                    <a:cubicBezTo>
                      <a:pt x="397" y="8"/>
                      <a:pt x="397" y="14"/>
                      <a:pt x="392" y="11"/>
                    </a:cubicBezTo>
                    <a:cubicBezTo>
                      <a:pt x="393" y="10"/>
                      <a:pt x="394" y="9"/>
                      <a:pt x="392" y="7"/>
                    </a:cubicBezTo>
                    <a:cubicBezTo>
                      <a:pt x="386" y="13"/>
                      <a:pt x="381" y="11"/>
                      <a:pt x="375" y="13"/>
                    </a:cubicBezTo>
                    <a:cubicBezTo>
                      <a:pt x="376" y="13"/>
                      <a:pt x="376" y="7"/>
                      <a:pt x="374" y="9"/>
                    </a:cubicBezTo>
                    <a:cubicBezTo>
                      <a:pt x="375" y="12"/>
                      <a:pt x="368" y="13"/>
                      <a:pt x="366" y="13"/>
                    </a:cubicBezTo>
                    <a:cubicBezTo>
                      <a:pt x="370" y="11"/>
                      <a:pt x="369" y="8"/>
                      <a:pt x="370" y="5"/>
                    </a:cubicBezTo>
                    <a:cubicBezTo>
                      <a:pt x="365" y="4"/>
                      <a:pt x="369" y="8"/>
                      <a:pt x="365" y="10"/>
                    </a:cubicBezTo>
                    <a:cubicBezTo>
                      <a:pt x="361" y="4"/>
                      <a:pt x="353" y="5"/>
                      <a:pt x="350" y="11"/>
                    </a:cubicBezTo>
                    <a:cubicBezTo>
                      <a:pt x="346" y="10"/>
                      <a:pt x="340" y="11"/>
                      <a:pt x="338" y="8"/>
                    </a:cubicBezTo>
                    <a:cubicBezTo>
                      <a:pt x="336" y="8"/>
                      <a:pt x="326" y="14"/>
                      <a:pt x="322" y="8"/>
                    </a:cubicBezTo>
                    <a:cubicBezTo>
                      <a:pt x="318" y="9"/>
                      <a:pt x="321" y="12"/>
                      <a:pt x="319" y="14"/>
                    </a:cubicBezTo>
                    <a:cubicBezTo>
                      <a:pt x="317" y="11"/>
                      <a:pt x="315" y="8"/>
                      <a:pt x="315" y="6"/>
                    </a:cubicBezTo>
                    <a:cubicBezTo>
                      <a:pt x="310" y="8"/>
                      <a:pt x="314" y="12"/>
                      <a:pt x="311" y="15"/>
                    </a:cubicBezTo>
                    <a:cubicBezTo>
                      <a:pt x="309" y="12"/>
                      <a:pt x="301" y="15"/>
                      <a:pt x="302" y="11"/>
                    </a:cubicBezTo>
                    <a:cubicBezTo>
                      <a:pt x="304" y="12"/>
                      <a:pt x="311" y="14"/>
                      <a:pt x="310" y="8"/>
                    </a:cubicBezTo>
                    <a:cubicBezTo>
                      <a:pt x="305" y="11"/>
                      <a:pt x="302" y="7"/>
                      <a:pt x="298" y="7"/>
                    </a:cubicBezTo>
                    <a:cubicBezTo>
                      <a:pt x="298" y="11"/>
                      <a:pt x="299" y="8"/>
                      <a:pt x="302" y="9"/>
                    </a:cubicBezTo>
                    <a:cubicBezTo>
                      <a:pt x="298" y="10"/>
                      <a:pt x="297" y="14"/>
                      <a:pt x="295" y="13"/>
                    </a:cubicBezTo>
                    <a:cubicBezTo>
                      <a:pt x="292" y="11"/>
                      <a:pt x="295" y="6"/>
                      <a:pt x="292" y="8"/>
                    </a:cubicBezTo>
                    <a:cubicBezTo>
                      <a:pt x="294" y="10"/>
                      <a:pt x="287" y="15"/>
                      <a:pt x="286" y="13"/>
                    </a:cubicBezTo>
                    <a:cubicBezTo>
                      <a:pt x="284" y="8"/>
                      <a:pt x="293" y="5"/>
                      <a:pt x="289" y="1"/>
                    </a:cubicBezTo>
                    <a:cubicBezTo>
                      <a:pt x="285" y="11"/>
                      <a:pt x="272" y="11"/>
                      <a:pt x="263" y="11"/>
                    </a:cubicBezTo>
                    <a:cubicBezTo>
                      <a:pt x="263" y="8"/>
                      <a:pt x="264" y="2"/>
                      <a:pt x="260" y="4"/>
                    </a:cubicBezTo>
                    <a:cubicBezTo>
                      <a:pt x="258" y="8"/>
                      <a:pt x="261" y="7"/>
                      <a:pt x="260" y="9"/>
                    </a:cubicBezTo>
                    <a:cubicBezTo>
                      <a:pt x="257" y="10"/>
                      <a:pt x="256" y="12"/>
                      <a:pt x="253" y="6"/>
                    </a:cubicBezTo>
                    <a:cubicBezTo>
                      <a:pt x="251" y="7"/>
                      <a:pt x="252" y="9"/>
                      <a:pt x="250" y="10"/>
                    </a:cubicBezTo>
                    <a:cubicBezTo>
                      <a:pt x="245" y="1"/>
                      <a:pt x="245" y="12"/>
                      <a:pt x="243" y="10"/>
                    </a:cubicBezTo>
                    <a:cubicBezTo>
                      <a:pt x="238" y="7"/>
                      <a:pt x="247" y="6"/>
                      <a:pt x="242" y="3"/>
                    </a:cubicBezTo>
                    <a:cubicBezTo>
                      <a:pt x="237" y="7"/>
                      <a:pt x="240" y="10"/>
                      <a:pt x="234" y="11"/>
                    </a:cubicBezTo>
                    <a:cubicBezTo>
                      <a:pt x="234" y="8"/>
                      <a:pt x="232" y="6"/>
                      <a:pt x="230" y="6"/>
                    </a:cubicBezTo>
                    <a:cubicBezTo>
                      <a:pt x="229" y="8"/>
                      <a:pt x="227" y="11"/>
                      <a:pt x="226" y="5"/>
                    </a:cubicBezTo>
                    <a:cubicBezTo>
                      <a:pt x="220" y="7"/>
                      <a:pt x="230" y="10"/>
                      <a:pt x="224" y="12"/>
                    </a:cubicBezTo>
                    <a:cubicBezTo>
                      <a:pt x="223" y="11"/>
                      <a:pt x="222" y="10"/>
                      <a:pt x="220" y="10"/>
                    </a:cubicBezTo>
                    <a:cubicBezTo>
                      <a:pt x="223" y="8"/>
                      <a:pt x="223" y="6"/>
                      <a:pt x="221" y="4"/>
                    </a:cubicBezTo>
                    <a:cubicBezTo>
                      <a:pt x="214" y="5"/>
                      <a:pt x="221" y="17"/>
                      <a:pt x="213" y="12"/>
                    </a:cubicBezTo>
                    <a:cubicBezTo>
                      <a:pt x="219" y="11"/>
                      <a:pt x="214" y="9"/>
                      <a:pt x="216" y="4"/>
                    </a:cubicBezTo>
                    <a:cubicBezTo>
                      <a:pt x="212" y="5"/>
                      <a:pt x="207" y="9"/>
                      <a:pt x="205" y="13"/>
                    </a:cubicBezTo>
                    <a:cubicBezTo>
                      <a:pt x="202" y="10"/>
                      <a:pt x="204" y="7"/>
                      <a:pt x="201" y="5"/>
                    </a:cubicBezTo>
                    <a:cubicBezTo>
                      <a:pt x="194" y="9"/>
                      <a:pt x="192" y="14"/>
                      <a:pt x="188" y="12"/>
                    </a:cubicBezTo>
                    <a:cubicBezTo>
                      <a:pt x="191" y="10"/>
                      <a:pt x="183" y="7"/>
                      <a:pt x="188" y="6"/>
                    </a:cubicBezTo>
                    <a:cubicBezTo>
                      <a:pt x="189" y="7"/>
                      <a:pt x="188" y="8"/>
                      <a:pt x="190" y="10"/>
                    </a:cubicBezTo>
                    <a:cubicBezTo>
                      <a:pt x="197" y="2"/>
                      <a:pt x="183" y="7"/>
                      <a:pt x="179" y="4"/>
                    </a:cubicBezTo>
                    <a:cubicBezTo>
                      <a:pt x="174" y="7"/>
                      <a:pt x="174" y="12"/>
                      <a:pt x="169" y="8"/>
                    </a:cubicBezTo>
                    <a:cubicBezTo>
                      <a:pt x="169" y="4"/>
                      <a:pt x="176" y="9"/>
                      <a:pt x="175" y="2"/>
                    </a:cubicBezTo>
                    <a:cubicBezTo>
                      <a:pt x="167" y="6"/>
                      <a:pt x="150" y="5"/>
                      <a:pt x="152" y="18"/>
                    </a:cubicBezTo>
                    <a:cubicBezTo>
                      <a:pt x="155" y="14"/>
                      <a:pt x="157" y="17"/>
                      <a:pt x="160" y="17"/>
                    </a:cubicBezTo>
                    <a:cubicBezTo>
                      <a:pt x="165" y="15"/>
                      <a:pt x="162" y="12"/>
                      <a:pt x="166" y="9"/>
                    </a:cubicBezTo>
                    <a:cubicBezTo>
                      <a:pt x="170" y="13"/>
                      <a:pt x="167" y="16"/>
                      <a:pt x="164" y="19"/>
                    </a:cubicBezTo>
                    <a:cubicBezTo>
                      <a:pt x="159" y="19"/>
                      <a:pt x="153" y="20"/>
                      <a:pt x="148" y="23"/>
                    </a:cubicBezTo>
                    <a:cubicBezTo>
                      <a:pt x="147" y="22"/>
                      <a:pt x="147" y="22"/>
                      <a:pt x="146" y="21"/>
                    </a:cubicBezTo>
                    <a:cubicBezTo>
                      <a:pt x="156" y="14"/>
                      <a:pt x="144" y="12"/>
                      <a:pt x="152" y="7"/>
                    </a:cubicBezTo>
                    <a:cubicBezTo>
                      <a:pt x="146" y="7"/>
                      <a:pt x="146" y="11"/>
                      <a:pt x="140" y="13"/>
                    </a:cubicBezTo>
                    <a:cubicBezTo>
                      <a:pt x="138" y="17"/>
                      <a:pt x="144" y="15"/>
                      <a:pt x="142" y="18"/>
                    </a:cubicBezTo>
                    <a:cubicBezTo>
                      <a:pt x="136" y="18"/>
                      <a:pt x="138" y="21"/>
                      <a:pt x="133" y="25"/>
                    </a:cubicBezTo>
                    <a:cubicBezTo>
                      <a:pt x="131" y="19"/>
                      <a:pt x="127" y="30"/>
                      <a:pt x="125" y="26"/>
                    </a:cubicBezTo>
                    <a:cubicBezTo>
                      <a:pt x="123" y="22"/>
                      <a:pt x="130" y="20"/>
                      <a:pt x="129" y="16"/>
                    </a:cubicBezTo>
                    <a:cubicBezTo>
                      <a:pt x="139" y="21"/>
                      <a:pt x="139" y="4"/>
                      <a:pt x="149" y="6"/>
                    </a:cubicBezTo>
                    <a:cubicBezTo>
                      <a:pt x="143" y="3"/>
                      <a:pt x="136" y="7"/>
                      <a:pt x="130" y="5"/>
                    </a:cubicBezTo>
                    <a:cubicBezTo>
                      <a:pt x="129" y="8"/>
                      <a:pt x="127" y="12"/>
                      <a:pt x="127" y="16"/>
                    </a:cubicBezTo>
                    <a:cubicBezTo>
                      <a:pt x="125" y="14"/>
                      <a:pt x="123" y="14"/>
                      <a:pt x="121" y="15"/>
                    </a:cubicBezTo>
                    <a:cubicBezTo>
                      <a:pt x="119" y="19"/>
                      <a:pt x="128" y="17"/>
                      <a:pt x="126" y="20"/>
                    </a:cubicBezTo>
                    <a:cubicBezTo>
                      <a:pt x="115" y="20"/>
                      <a:pt x="116" y="24"/>
                      <a:pt x="111" y="27"/>
                    </a:cubicBezTo>
                    <a:cubicBezTo>
                      <a:pt x="111" y="22"/>
                      <a:pt x="111" y="17"/>
                      <a:pt x="114" y="13"/>
                    </a:cubicBezTo>
                    <a:cubicBezTo>
                      <a:pt x="118" y="16"/>
                      <a:pt x="116" y="18"/>
                      <a:pt x="119" y="21"/>
                    </a:cubicBezTo>
                    <a:cubicBezTo>
                      <a:pt x="120" y="15"/>
                      <a:pt x="122" y="9"/>
                      <a:pt x="126" y="4"/>
                    </a:cubicBezTo>
                    <a:cubicBezTo>
                      <a:pt x="124" y="1"/>
                      <a:pt x="109" y="1"/>
                      <a:pt x="114" y="8"/>
                    </a:cubicBezTo>
                    <a:cubicBezTo>
                      <a:pt x="114" y="10"/>
                      <a:pt x="109" y="12"/>
                      <a:pt x="106" y="12"/>
                    </a:cubicBezTo>
                    <a:cubicBezTo>
                      <a:pt x="103" y="10"/>
                      <a:pt x="112" y="9"/>
                      <a:pt x="109" y="6"/>
                    </a:cubicBezTo>
                    <a:cubicBezTo>
                      <a:pt x="104" y="8"/>
                      <a:pt x="106" y="3"/>
                      <a:pt x="107" y="1"/>
                    </a:cubicBezTo>
                    <a:cubicBezTo>
                      <a:pt x="103" y="6"/>
                      <a:pt x="93" y="13"/>
                      <a:pt x="86" y="16"/>
                    </a:cubicBezTo>
                    <a:cubicBezTo>
                      <a:pt x="87" y="14"/>
                      <a:pt x="85" y="13"/>
                      <a:pt x="86" y="12"/>
                    </a:cubicBezTo>
                    <a:cubicBezTo>
                      <a:pt x="90" y="7"/>
                      <a:pt x="103" y="8"/>
                      <a:pt x="99" y="0"/>
                    </a:cubicBezTo>
                    <a:cubicBezTo>
                      <a:pt x="94" y="2"/>
                      <a:pt x="96" y="5"/>
                      <a:pt x="92" y="7"/>
                    </a:cubicBezTo>
                    <a:cubicBezTo>
                      <a:pt x="86" y="7"/>
                      <a:pt x="91" y="4"/>
                      <a:pt x="89" y="1"/>
                    </a:cubicBezTo>
                    <a:cubicBezTo>
                      <a:pt x="80" y="5"/>
                      <a:pt x="88" y="11"/>
                      <a:pt x="82" y="15"/>
                    </a:cubicBezTo>
                    <a:cubicBezTo>
                      <a:pt x="78" y="10"/>
                      <a:pt x="73" y="16"/>
                      <a:pt x="70" y="10"/>
                    </a:cubicBezTo>
                    <a:cubicBezTo>
                      <a:pt x="68" y="13"/>
                      <a:pt x="69" y="17"/>
                      <a:pt x="64" y="20"/>
                    </a:cubicBezTo>
                    <a:cubicBezTo>
                      <a:pt x="57" y="12"/>
                      <a:pt x="58" y="16"/>
                      <a:pt x="51" y="12"/>
                    </a:cubicBezTo>
                    <a:cubicBezTo>
                      <a:pt x="52" y="17"/>
                      <a:pt x="49" y="18"/>
                      <a:pt x="44" y="21"/>
                    </a:cubicBezTo>
                    <a:cubicBezTo>
                      <a:pt x="50" y="29"/>
                      <a:pt x="44" y="36"/>
                      <a:pt x="35" y="43"/>
                    </a:cubicBezTo>
                    <a:cubicBezTo>
                      <a:pt x="29" y="38"/>
                      <a:pt x="22" y="43"/>
                      <a:pt x="18" y="49"/>
                    </a:cubicBezTo>
                    <a:cubicBezTo>
                      <a:pt x="13" y="48"/>
                      <a:pt x="18" y="44"/>
                      <a:pt x="12" y="42"/>
                    </a:cubicBezTo>
                    <a:cubicBezTo>
                      <a:pt x="11" y="46"/>
                      <a:pt x="16" y="67"/>
                      <a:pt x="8" y="58"/>
                    </a:cubicBezTo>
                    <a:cubicBezTo>
                      <a:pt x="7" y="60"/>
                      <a:pt x="0" y="62"/>
                      <a:pt x="5" y="64"/>
                    </a:cubicBezTo>
                    <a:cubicBezTo>
                      <a:pt x="9" y="64"/>
                      <a:pt x="13" y="63"/>
                      <a:pt x="17" y="64"/>
                    </a:cubicBezTo>
                    <a:cubicBezTo>
                      <a:pt x="18" y="60"/>
                      <a:pt x="17" y="56"/>
                      <a:pt x="20" y="52"/>
                    </a:cubicBezTo>
                    <a:cubicBezTo>
                      <a:pt x="22" y="53"/>
                      <a:pt x="24" y="53"/>
                      <a:pt x="25" y="56"/>
                    </a:cubicBezTo>
                    <a:cubicBezTo>
                      <a:pt x="27" y="51"/>
                      <a:pt x="30" y="52"/>
                      <a:pt x="34" y="51"/>
                    </a:cubicBezTo>
                    <a:cubicBezTo>
                      <a:pt x="32" y="48"/>
                      <a:pt x="30" y="49"/>
                      <a:pt x="29" y="47"/>
                    </a:cubicBezTo>
                    <a:cubicBezTo>
                      <a:pt x="35" y="41"/>
                      <a:pt x="36" y="47"/>
                      <a:pt x="40" y="40"/>
                    </a:cubicBezTo>
                    <a:cubicBezTo>
                      <a:pt x="43" y="44"/>
                      <a:pt x="49" y="46"/>
                      <a:pt x="56" y="46"/>
                    </a:cubicBezTo>
                    <a:cubicBezTo>
                      <a:pt x="46" y="53"/>
                      <a:pt x="60" y="57"/>
                      <a:pt x="51" y="64"/>
                    </a:cubicBezTo>
                    <a:cubicBezTo>
                      <a:pt x="57" y="73"/>
                      <a:pt x="65" y="66"/>
                      <a:pt x="71" y="69"/>
                    </a:cubicBezTo>
                    <a:cubicBezTo>
                      <a:pt x="69" y="66"/>
                      <a:pt x="67" y="67"/>
                      <a:pt x="65" y="63"/>
                    </a:cubicBezTo>
                    <a:cubicBezTo>
                      <a:pt x="66" y="61"/>
                      <a:pt x="66" y="59"/>
                      <a:pt x="68" y="58"/>
                    </a:cubicBezTo>
                    <a:cubicBezTo>
                      <a:pt x="70" y="60"/>
                      <a:pt x="69" y="62"/>
                      <a:pt x="71" y="63"/>
                    </a:cubicBezTo>
                    <a:cubicBezTo>
                      <a:pt x="72" y="64"/>
                      <a:pt x="78" y="62"/>
                      <a:pt x="76" y="59"/>
                    </a:cubicBezTo>
                    <a:cubicBezTo>
                      <a:pt x="75" y="59"/>
                      <a:pt x="81" y="47"/>
                      <a:pt x="86" y="46"/>
                    </a:cubicBezTo>
                    <a:cubicBezTo>
                      <a:pt x="84" y="48"/>
                      <a:pt x="83" y="50"/>
                      <a:pt x="83" y="52"/>
                    </a:cubicBezTo>
                    <a:cubicBezTo>
                      <a:pt x="86" y="51"/>
                      <a:pt x="92" y="50"/>
                      <a:pt x="91" y="55"/>
                    </a:cubicBezTo>
                    <a:cubicBezTo>
                      <a:pt x="94" y="52"/>
                      <a:pt x="98" y="50"/>
                      <a:pt x="101" y="51"/>
                    </a:cubicBezTo>
                    <a:cubicBezTo>
                      <a:pt x="101" y="52"/>
                      <a:pt x="102" y="53"/>
                      <a:pt x="101" y="54"/>
                    </a:cubicBezTo>
                    <a:cubicBezTo>
                      <a:pt x="96" y="55"/>
                      <a:pt x="91" y="54"/>
                      <a:pt x="85" y="59"/>
                    </a:cubicBezTo>
                    <a:cubicBezTo>
                      <a:pt x="85" y="58"/>
                      <a:pt x="85" y="53"/>
                      <a:pt x="82" y="55"/>
                    </a:cubicBezTo>
                    <a:cubicBezTo>
                      <a:pt x="85" y="62"/>
                      <a:pt x="73" y="61"/>
                      <a:pt x="75" y="69"/>
                    </a:cubicBezTo>
                    <a:cubicBezTo>
                      <a:pt x="79" y="65"/>
                      <a:pt x="82" y="74"/>
                      <a:pt x="86" y="69"/>
                    </a:cubicBezTo>
                    <a:cubicBezTo>
                      <a:pt x="90" y="67"/>
                      <a:pt x="84" y="64"/>
                      <a:pt x="86" y="62"/>
                    </a:cubicBezTo>
                    <a:cubicBezTo>
                      <a:pt x="88" y="61"/>
                      <a:pt x="89" y="60"/>
                      <a:pt x="90" y="61"/>
                    </a:cubicBezTo>
                    <a:cubicBezTo>
                      <a:pt x="93" y="63"/>
                      <a:pt x="88" y="65"/>
                      <a:pt x="90" y="67"/>
                    </a:cubicBezTo>
                    <a:cubicBezTo>
                      <a:pt x="92" y="66"/>
                      <a:pt x="93" y="70"/>
                      <a:pt x="96" y="65"/>
                    </a:cubicBezTo>
                    <a:cubicBezTo>
                      <a:pt x="94" y="64"/>
                      <a:pt x="93" y="62"/>
                      <a:pt x="91" y="60"/>
                    </a:cubicBezTo>
                    <a:cubicBezTo>
                      <a:pt x="93" y="59"/>
                      <a:pt x="93" y="57"/>
                      <a:pt x="94" y="56"/>
                    </a:cubicBezTo>
                    <a:cubicBezTo>
                      <a:pt x="96" y="62"/>
                      <a:pt x="99" y="56"/>
                      <a:pt x="101" y="60"/>
                    </a:cubicBezTo>
                    <a:cubicBezTo>
                      <a:pt x="98" y="64"/>
                      <a:pt x="97" y="57"/>
                      <a:pt x="94" y="61"/>
                    </a:cubicBezTo>
                    <a:cubicBezTo>
                      <a:pt x="100" y="64"/>
                      <a:pt x="97" y="67"/>
                      <a:pt x="98" y="71"/>
                    </a:cubicBezTo>
                    <a:cubicBezTo>
                      <a:pt x="105" y="68"/>
                      <a:pt x="100" y="63"/>
                      <a:pt x="104" y="59"/>
                    </a:cubicBezTo>
                    <a:cubicBezTo>
                      <a:pt x="107" y="57"/>
                      <a:pt x="109" y="64"/>
                      <a:pt x="112" y="63"/>
                    </a:cubicBezTo>
                    <a:cubicBezTo>
                      <a:pt x="114" y="59"/>
                      <a:pt x="118" y="57"/>
                      <a:pt x="112" y="54"/>
                    </a:cubicBezTo>
                    <a:cubicBezTo>
                      <a:pt x="115" y="51"/>
                      <a:pt x="120" y="47"/>
                      <a:pt x="124" y="49"/>
                    </a:cubicBezTo>
                    <a:cubicBezTo>
                      <a:pt x="117" y="54"/>
                      <a:pt x="118" y="60"/>
                      <a:pt x="114" y="66"/>
                    </a:cubicBezTo>
                    <a:cubicBezTo>
                      <a:pt x="111" y="60"/>
                      <a:pt x="96" y="73"/>
                      <a:pt x="104" y="74"/>
                    </a:cubicBezTo>
                    <a:cubicBezTo>
                      <a:pt x="103" y="70"/>
                      <a:pt x="109" y="75"/>
                      <a:pt x="112" y="69"/>
                    </a:cubicBezTo>
                    <a:cubicBezTo>
                      <a:pt x="115" y="75"/>
                      <a:pt x="123" y="71"/>
                      <a:pt x="131" y="76"/>
                    </a:cubicBezTo>
                    <a:cubicBezTo>
                      <a:pt x="136" y="74"/>
                      <a:pt x="133" y="71"/>
                      <a:pt x="134" y="68"/>
                    </a:cubicBezTo>
                    <a:cubicBezTo>
                      <a:pt x="136" y="69"/>
                      <a:pt x="138" y="65"/>
                      <a:pt x="140" y="69"/>
                    </a:cubicBezTo>
                    <a:cubicBezTo>
                      <a:pt x="143" y="65"/>
                      <a:pt x="143" y="65"/>
                      <a:pt x="147" y="64"/>
                    </a:cubicBezTo>
                    <a:cubicBezTo>
                      <a:pt x="145" y="58"/>
                      <a:pt x="142" y="67"/>
                      <a:pt x="140" y="64"/>
                    </a:cubicBezTo>
                    <a:cubicBezTo>
                      <a:pt x="137" y="61"/>
                      <a:pt x="137" y="59"/>
                      <a:pt x="138" y="57"/>
                    </a:cubicBezTo>
                    <a:cubicBezTo>
                      <a:pt x="142" y="56"/>
                      <a:pt x="145" y="61"/>
                      <a:pt x="150" y="56"/>
                    </a:cubicBezTo>
                    <a:cubicBezTo>
                      <a:pt x="146" y="52"/>
                      <a:pt x="148" y="49"/>
                      <a:pt x="151" y="46"/>
                    </a:cubicBezTo>
                    <a:cubicBezTo>
                      <a:pt x="154" y="49"/>
                      <a:pt x="157" y="43"/>
                      <a:pt x="160" y="44"/>
                    </a:cubicBezTo>
                    <a:cubicBezTo>
                      <a:pt x="161" y="45"/>
                      <a:pt x="160" y="47"/>
                      <a:pt x="160" y="48"/>
                    </a:cubicBezTo>
                    <a:cubicBezTo>
                      <a:pt x="157" y="52"/>
                      <a:pt x="154" y="50"/>
                      <a:pt x="151" y="51"/>
                    </a:cubicBezTo>
                    <a:cubicBezTo>
                      <a:pt x="154" y="59"/>
                      <a:pt x="144" y="65"/>
                      <a:pt x="147" y="73"/>
                    </a:cubicBezTo>
                    <a:cubicBezTo>
                      <a:pt x="143" y="73"/>
                      <a:pt x="140" y="68"/>
                      <a:pt x="136" y="72"/>
                    </a:cubicBezTo>
                    <a:cubicBezTo>
                      <a:pt x="140" y="79"/>
                      <a:pt x="149" y="71"/>
                      <a:pt x="150" y="77"/>
                    </a:cubicBezTo>
                    <a:cubicBezTo>
                      <a:pt x="157" y="75"/>
                      <a:pt x="157" y="70"/>
                      <a:pt x="162" y="64"/>
                    </a:cubicBezTo>
                    <a:cubicBezTo>
                      <a:pt x="163" y="66"/>
                      <a:pt x="165" y="65"/>
                      <a:pt x="166" y="67"/>
                    </a:cubicBezTo>
                    <a:cubicBezTo>
                      <a:pt x="165" y="71"/>
                      <a:pt x="161" y="69"/>
                      <a:pt x="161" y="72"/>
                    </a:cubicBezTo>
                    <a:cubicBezTo>
                      <a:pt x="163" y="76"/>
                      <a:pt x="166" y="72"/>
                      <a:pt x="169" y="75"/>
                    </a:cubicBezTo>
                    <a:cubicBezTo>
                      <a:pt x="175" y="71"/>
                      <a:pt x="166" y="64"/>
                      <a:pt x="167" y="62"/>
                    </a:cubicBezTo>
                    <a:cubicBezTo>
                      <a:pt x="169" y="61"/>
                      <a:pt x="170" y="62"/>
                      <a:pt x="171" y="63"/>
                    </a:cubicBezTo>
                    <a:cubicBezTo>
                      <a:pt x="173" y="68"/>
                      <a:pt x="172" y="72"/>
                      <a:pt x="177" y="76"/>
                    </a:cubicBezTo>
                    <a:cubicBezTo>
                      <a:pt x="180" y="76"/>
                      <a:pt x="182" y="72"/>
                      <a:pt x="184" y="78"/>
                    </a:cubicBezTo>
                    <a:cubicBezTo>
                      <a:pt x="187" y="73"/>
                      <a:pt x="190" y="78"/>
                      <a:pt x="189" y="81"/>
                    </a:cubicBezTo>
                    <a:cubicBezTo>
                      <a:pt x="195" y="71"/>
                      <a:pt x="202" y="78"/>
                      <a:pt x="204" y="70"/>
                    </a:cubicBezTo>
                    <a:cubicBezTo>
                      <a:pt x="202" y="67"/>
                      <a:pt x="200" y="69"/>
                      <a:pt x="198" y="65"/>
                    </a:cubicBezTo>
                    <a:cubicBezTo>
                      <a:pt x="204" y="64"/>
                      <a:pt x="201" y="62"/>
                      <a:pt x="204" y="58"/>
                    </a:cubicBezTo>
                    <a:cubicBezTo>
                      <a:pt x="204" y="64"/>
                      <a:pt x="210" y="59"/>
                      <a:pt x="213" y="61"/>
                    </a:cubicBezTo>
                    <a:cubicBezTo>
                      <a:pt x="213" y="64"/>
                      <a:pt x="208" y="64"/>
                      <a:pt x="205" y="64"/>
                    </a:cubicBezTo>
                    <a:cubicBezTo>
                      <a:pt x="207" y="69"/>
                      <a:pt x="203" y="73"/>
                      <a:pt x="203" y="78"/>
                    </a:cubicBezTo>
                    <a:cubicBezTo>
                      <a:pt x="209" y="73"/>
                      <a:pt x="209" y="80"/>
                      <a:pt x="215" y="79"/>
                    </a:cubicBezTo>
                    <a:cubicBezTo>
                      <a:pt x="216" y="75"/>
                      <a:pt x="211" y="77"/>
                      <a:pt x="213" y="75"/>
                    </a:cubicBezTo>
                    <a:cubicBezTo>
                      <a:pt x="216" y="77"/>
                      <a:pt x="219" y="75"/>
                      <a:pt x="221" y="76"/>
                    </a:cubicBezTo>
                    <a:cubicBezTo>
                      <a:pt x="223" y="77"/>
                      <a:pt x="220" y="78"/>
                      <a:pt x="221" y="80"/>
                    </a:cubicBezTo>
                    <a:cubicBezTo>
                      <a:pt x="225" y="82"/>
                      <a:pt x="228" y="76"/>
                      <a:pt x="229" y="77"/>
                    </a:cubicBezTo>
                    <a:cubicBezTo>
                      <a:pt x="229" y="82"/>
                      <a:pt x="244" y="78"/>
                      <a:pt x="244" y="84"/>
                    </a:cubicBezTo>
                    <a:cubicBezTo>
                      <a:pt x="249" y="80"/>
                      <a:pt x="255" y="79"/>
                      <a:pt x="259" y="82"/>
                    </a:cubicBezTo>
                    <a:cubicBezTo>
                      <a:pt x="263" y="79"/>
                      <a:pt x="269" y="76"/>
                      <a:pt x="268" y="72"/>
                    </a:cubicBezTo>
                    <a:cubicBezTo>
                      <a:pt x="268" y="73"/>
                      <a:pt x="269" y="73"/>
                      <a:pt x="270" y="73"/>
                    </a:cubicBezTo>
                    <a:cubicBezTo>
                      <a:pt x="266" y="77"/>
                      <a:pt x="272" y="82"/>
                      <a:pt x="274" y="83"/>
                    </a:cubicBezTo>
                    <a:cubicBezTo>
                      <a:pt x="274" y="79"/>
                      <a:pt x="284" y="87"/>
                      <a:pt x="284" y="79"/>
                    </a:cubicBezTo>
                    <a:cubicBezTo>
                      <a:pt x="289" y="84"/>
                      <a:pt x="296" y="83"/>
                      <a:pt x="302" y="82"/>
                    </a:cubicBezTo>
                    <a:cubicBezTo>
                      <a:pt x="300" y="78"/>
                      <a:pt x="296" y="79"/>
                      <a:pt x="299" y="75"/>
                    </a:cubicBezTo>
                    <a:cubicBezTo>
                      <a:pt x="298" y="81"/>
                      <a:pt x="304" y="77"/>
                      <a:pt x="306" y="77"/>
                    </a:cubicBezTo>
                    <a:cubicBezTo>
                      <a:pt x="303" y="84"/>
                      <a:pt x="321" y="74"/>
                      <a:pt x="318" y="84"/>
                    </a:cubicBezTo>
                    <a:cubicBezTo>
                      <a:pt x="314" y="77"/>
                      <a:pt x="310" y="84"/>
                      <a:pt x="305" y="83"/>
                    </a:cubicBezTo>
                    <a:cubicBezTo>
                      <a:pt x="305" y="84"/>
                      <a:pt x="306" y="84"/>
                      <a:pt x="305" y="85"/>
                    </a:cubicBezTo>
                    <a:cubicBezTo>
                      <a:pt x="305" y="86"/>
                      <a:pt x="305" y="87"/>
                      <a:pt x="305" y="88"/>
                    </a:cubicBezTo>
                    <a:cubicBezTo>
                      <a:pt x="312" y="84"/>
                      <a:pt x="317" y="85"/>
                      <a:pt x="327" y="86"/>
                    </a:cubicBezTo>
                    <a:cubicBezTo>
                      <a:pt x="337" y="86"/>
                      <a:pt x="354" y="90"/>
                      <a:pt x="362" y="87"/>
                    </a:cubicBezTo>
                    <a:cubicBezTo>
                      <a:pt x="364" y="86"/>
                      <a:pt x="364" y="86"/>
                      <a:pt x="364" y="85"/>
                    </a:cubicBezTo>
                    <a:cubicBezTo>
                      <a:pt x="363" y="84"/>
                      <a:pt x="364" y="84"/>
                      <a:pt x="364" y="85"/>
                    </a:cubicBezTo>
                    <a:cubicBezTo>
                      <a:pt x="364" y="85"/>
                      <a:pt x="365" y="86"/>
                      <a:pt x="365" y="86"/>
                    </a:cubicBezTo>
                    <a:cubicBezTo>
                      <a:pt x="372" y="93"/>
                      <a:pt x="389" y="81"/>
                      <a:pt x="387" y="91"/>
                    </a:cubicBezTo>
                    <a:cubicBezTo>
                      <a:pt x="387" y="87"/>
                      <a:pt x="400" y="85"/>
                      <a:pt x="399" y="90"/>
                    </a:cubicBezTo>
                    <a:cubicBezTo>
                      <a:pt x="413" y="85"/>
                      <a:pt x="426" y="87"/>
                      <a:pt x="439" y="90"/>
                    </a:cubicBezTo>
                    <a:cubicBezTo>
                      <a:pt x="448" y="88"/>
                      <a:pt x="461" y="85"/>
                      <a:pt x="465" y="91"/>
                    </a:cubicBezTo>
                    <a:cubicBezTo>
                      <a:pt x="464" y="90"/>
                      <a:pt x="465" y="89"/>
                      <a:pt x="466" y="87"/>
                    </a:cubicBezTo>
                    <a:cubicBezTo>
                      <a:pt x="481" y="89"/>
                      <a:pt x="505" y="89"/>
                      <a:pt x="524" y="92"/>
                    </a:cubicBezTo>
                    <a:cubicBezTo>
                      <a:pt x="539" y="86"/>
                      <a:pt x="551" y="95"/>
                      <a:pt x="566" y="89"/>
                    </a:cubicBezTo>
                    <a:cubicBezTo>
                      <a:pt x="569" y="91"/>
                      <a:pt x="572" y="89"/>
                      <a:pt x="575" y="93"/>
                    </a:cubicBezTo>
                    <a:cubicBezTo>
                      <a:pt x="588" y="85"/>
                      <a:pt x="600" y="94"/>
                      <a:pt x="614" y="87"/>
                    </a:cubicBezTo>
                    <a:cubicBezTo>
                      <a:pt x="615" y="88"/>
                      <a:pt x="616" y="90"/>
                      <a:pt x="616" y="91"/>
                    </a:cubicBezTo>
                    <a:cubicBezTo>
                      <a:pt x="625" y="89"/>
                      <a:pt x="634" y="85"/>
                      <a:pt x="641" y="86"/>
                    </a:cubicBezTo>
                    <a:cubicBezTo>
                      <a:pt x="643" y="86"/>
                      <a:pt x="646" y="89"/>
                      <a:pt x="648" y="89"/>
                    </a:cubicBezTo>
                    <a:cubicBezTo>
                      <a:pt x="652" y="89"/>
                      <a:pt x="655" y="84"/>
                      <a:pt x="659" y="85"/>
                    </a:cubicBezTo>
                    <a:cubicBezTo>
                      <a:pt x="661" y="85"/>
                      <a:pt x="662" y="88"/>
                      <a:pt x="665" y="87"/>
                    </a:cubicBezTo>
                    <a:cubicBezTo>
                      <a:pt x="669" y="87"/>
                      <a:pt x="669" y="86"/>
                      <a:pt x="675" y="85"/>
                    </a:cubicBezTo>
                    <a:cubicBezTo>
                      <a:pt x="687" y="81"/>
                      <a:pt x="703" y="89"/>
                      <a:pt x="708" y="79"/>
                    </a:cubicBezTo>
                    <a:cubicBezTo>
                      <a:pt x="708" y="81"/>
                      <a:pt x="709" y="82"/>
                      <a:pt x="712" y="83"/>
                    </a:cubicBezTo>
                    <a:cubicBezTo>
                      <a:pt x="715" y="79"/>
                      <a:pt x="717" y="79"/>
                      <a:pt x="721" y="74"/>
                    </a:cubicBezTo>
                    <a:cubicBezTo>
                      <a:pt x="722" y="77"/>
                      <a:pt x="720" y="79"/>
                      <a:pt x="721" y="81"/>
                    </a:cubicBezTo>
                    <a:cubicBezTo>
                      <a:pt x="728" y="77"/>
                      <a:pt x="735" y="72"/>
                      <a:pt x="736" y="64"/>
                    </a:cubicBezTo>
                    <a:cubicBezTo>
                      <a:pt x="742" y="66"/>
                      <a:pt x="744" y="59"/>
                      <a:pt x="748" y="58"/>
                    </a:cubicBezTo>
                    <a:cubicBezTo>
                      <a:pt x="745" y="56"/>
                      <a:pt x="748" y="50"/>
                      <a:pt x="743" y="51"/>
                    </a:cubicBezTo>
                    <a:cubicBezTo>
                      <a:pt x="742" y="55"/>
                      <a:pt x="745" y="56"/>
                      <a:pt x="744" y="58"/>
                    </a:cubicBezTo>
                    <a:cubicBezTo>
                      <a:pt x="740" y="59"/>
                      <a:pt x="732" y="63"/>
                      <a:pt x="732" y="56"/>
                    </a:cubicBezTo>
                    <a:cubicBezTo>
                      <a:pt x="731" y="61"/>
                      <a:pt x="726" y="59"/>
                      <a:pt x="726" y="62"/>
                    </a:cubicBezTo>
                    <a:cubicBezTo>
                      <a:pt x="733" y="58"/>
                      <a:pt x="727" y="71"/>
                      <a:pt x="730" y="69"/>
                    </a:cubicBezTo>
                    <a:cubicBezTo>
                      <a:pt x="732" y="68"/>
                      <a:pt x="729" y="62"/>
                      <a:pt x="732" y="65"/>
                    </a:cubicBezTo>
                    <a:cubicBezTo>
                      <a:pt x="733" y="68"/>
                      <a:pt x="731" y="70"/>
                      <a:pt x="728" y="72"/>
                    </a:cubicBezTo>
                    <a:cubicBezTo>
                      <a:pt x="727" y="66"/>
                      <a:pt x="723" y="75"/>
                      <a:pt x="721" y="72"/>
                    </a:cubicBezTo>
                    <a:cubicBezTo>
                      <a:pt x="721" y="71"/>
                      <a:pt x="720" y="70"/>
                      <a:pt x="719" y="70"/>
                    </a:cubicBezTo>
                    <a:cubicBezTo>
                      <a:pt x="726" y="65"/>
                      <a:pt x="720" y="62"/>
                      <a:pt x="725" y="56"/>
                    </a:cubicBezTo>
                    <a:cubicBezTo>
                      <a:pt x="732" y="58"/>
                      <a:pt x="730" y="47"/>
                      <a:pt x="736" y="53"/>
                    </a:cubicBezTo>
                    <a:cubicBezTo>
                      <a:pt x="737" y="50"/>
                      <a:pt x="746" y="41"/>
                      <a:pt x="739" y="40"/>
                    </a:cubicBezTo>
                    <a:cubicBezTo>
                      <a:pt x="741" y="41"/>
                      <a:pt x="734" y="48"/>
                      <a:pt x="733" y="43"/>
                    </a:cubicBezTo>
                    <a:cubicBezTo>
                      <a:pt x="729" y="46"/>
                      <a:pt x="726" y="58"/>
                      <a:pt x="720" y="51"/>
                    </a:cubicBezTo>
                    <a:cubicBezTo>
                      <a:pt x="722" y="47"/>
                      <a:pt x="723" y="47"/>
                      <a:pt x="727" y="47"/>
                    </a:cubicBezTo>
                    <a:cubicBezTo>
                      <a:pt x="723" y="44"/>
                      <a:pt x="729" y="42"/>
                      <a:pt x="728" y="39"/>
                    </a:cubicBezTo>
                    <a:cubicBezTo>
                      <a:pt x="724" y="39"/>
                      <a:pt x="725" y="30"/>
                      <a:pt x="730" y="27"/>
                    </a:cubicBezTo>
                    <a:cubicBezTo>
                      <a:pt x="731" y="29"/>
                      <a:pt x="732" y="30"/>
                      <a:pt x="733" y="32"/>
                    </a:cubicBezTo>
                    <a:cubicBezTo>
                      <a:pt x="734" y="31"/>
                      <a:pt x="735" y="31"/>
                      <a:pt x="736" y="30"/>
                    </a:cubicBezTo>
                    <a:cubicBezTo>
                      <a:pt x="737" y="29"/>
                      <a:pt x="736" y="27"/>
                      <a:pt x="736" y="26"/>
                    </a:cubicBezTo>
                    <a:cubicBezTo>
                      <a:pt x="735" y="27"/>
                      <a:pt x="733" y="28"/>
                      <a:pt x="732" y="26"/>
                    </a:cubicBezTo>
                    <a:cubicBezTo>
                      <a:pt x="734" y="22"/>
                      <a:pt x="738" y="21"/>
                      <a:pt x="736" y="17"/>
                    </a:cubicBezTo>
                    <a:cubicBezTo>
                      <a:pt x="733" y="19"/>
                      <a:pt x="734" y="21"/>
                      <a:pt x="730" y="23"/>
                    </a:cubicBezTo>
                    <a:cubicBezTo>
                      <a:pt x="724" y="22"/>
                      <a:pt x="725" y="19"/>
                      <a:pt x="724" y="13"/>
                    </a:cubicBezTo>
                    <a:cubicBezTo>
                      <a:pt x="728" y="14"/>
                      <a:pt x="731" y="16"/>
                      <a:pt x="735" y="14"/>
                    </a:cubicBezTo>
                    <a:cubicBezTo>
                      <a:pt x="732" y="10"/>
                      <a:pt x="725" y="13"/>
                      <a:pt x="725" y="7"/>
                    </a:cubicBezTo>
                    <a:cubicBezTo>
                      <a:pt x="723" y="9"/>
                      <a:pt x="723" y="10"/>
                      <a:pt x="723" y="11"/>
                    </a:cubicBezTo>
                    <a:cubicBezTo>
                      <a:pt x="715" y="0"/>
                      <a:pt x="704" y="15"/>
                      <a:pt x="697" y="8"/>
                    </a:cubicBezTo>
                    <a:cubicBezTo>
                      <a:pt x="692" y="9"/>
                      <a:pt x="697" y="17"/>
                      <a:pt x="693" y="15"/>
                    </a:cubicBezTo>
                    <a:cubicBezTo>
                      <a:pt x="696" y="11"/>
                      <a:pt x="689" y="17"/>
                      <a:pt x="689" y="12"/>
                    </a:cubicBezTo>
                    <a:cubicBezTo>
                      <a:pt x="692" y="10"/>
                      <a:pt x="695" y="8"/>
                      <a:pt x="693" y="6"/>
                    </a:cubicBezTo>
                    <a:cubicBezTo>
                      <a:pt x="687" y="9"/>
                      <a:pt x="689" y="7"/>
                      <a:pt x="689" y="10"/>
                    </a:cubicBezTo>
                    <a:cubicBezTo>
                      <a:pt x="684" y="9"/>
                      <a:pt x="676" y="11"/>
                      <a:pt x="674" y="13"/>
                    </a:cubicBezTo>
                    <a:cubicBezTo>
                      <a:pt x="672" y="12"/>
                      <a:pt x="672" y="10"/>
                      <a:pt x="672" y="9"/>
                    </a:cubicBezTo>
                    <a:cubicBezTo>
                      <a:pt x="668" y="10"/>
                      <a:pt x="664" y="10"/>
                      <a:pt x="660" y="10"/>
                    </a:cubicBezTo>
                    <a:cubicBezTo>
                      <a:pt x="661" y="11"/>
                      <a:pt x="658" y="13"/>
                      <a:pt x="658" y="15"/>
                    </a:cubicBezTo>
                    <a:cubicBezTo>
                      <a:pt x="658" y="8"/>
                      <a:pt x="656" y="16"/>
                      <a:pt x="654" y="14"/>
                    </a:cubicBezTo>
                    <a:cubicBezTo>
                      <a:pt x="654" y="13"/>
                      <a:pt x="653" y="13"/>
                      <a:pt x="652" y="12"/>
                    </a:cubicBezTo>
                    <a:cubicBezTo>
                      <a:pt x="654" y="11"/>
                      <a:pt x="655" y="12"/>
                      <a:pt x="657" y="10"/>
                    </a:cubicBezTo>
                    <a:cubicBezTo>
                      <a:pt x="653" y="8"/>
                      <a:pt x="643" y="5"/>
                      <a:pt x="644" y="13"/>
                    </a:cubicBezTo>
                    <a:cubicBezTo>
                      <a:pt x="645" y="12"/>
                      <a:pt x="648" y="11"/>
                      <a:pt x="646" y="13"/>
                    </a:cubicBezTo>
                    <a:cubicBezTo>
                      <a:pt x="642" y="15"/>
                      <a:pt x="644" y="12"/>
                      <a:pt x="642" y="9"/>
                    </a:cubicBezTo>
                    <a:cubicBezTo>
                      <a:pt x="638" y="11"/>
                      <a:pt x="631" y="8"/>
                      <a:pt x="630" y="13"/>
                    </a:cubicBezTo>
                    <a:cubicBezTo>
                      <a:pt x="626" y="9"/>
                      <a:pt x="618" y="13"/>
                      <a:pt x="622" y="8"/>
                    </a:cubicBezTo>
                    <a:cubicBezTo>
                      <a:pt x="621" y="9"/>
                      <a:pt x="620" y="8"/>
                      <a:pt x="620" y="7"/>
                    </a:cubicBezTo>
                    <a:cubicBezTo>
                      <a:pt x="617" y="8"/>
                      <a:pt x="619" y="10"/>
                      <a:pt x="618" y="12"/>
                    </a:cubicBezTo>
                    <a:cubicBezTo>
                      <a:pt x="617" y="10"/>
                      <a:pt x="615" y="12"/>
                      <a:pt x="614" y="11"/>
                    </a:cubicBezTo>
                    <a:cubicBezTo>
                      <a:pt x="616" y="10"/>
                      <a:pt x="618" y="8"/>
                      <a:pt x="616" y="6"/>
                    </a:cubicBezTo>
                    <a:cubicBezTo>
                      <a:pt x="611" y="7"/>
                      <a:pt x="607" y="11"/>
                      <a:pt x="600" y="9"/>
                    </a:cubicBezTo>
                    <a:cubicBezTo>
                      <a:pt x="601" y="9"/>
                      <a:pt x="607" y="9"/>
                      <a:pt x="604" y="6"/>
                    </a:cubicBezTo>
                    <a:cubicBezTo>
                      <a:pt x="601" y="6"/>
                      <a:pt x="595" y="6"/>
                      <a:pt x="594" y="11"/>
                    </a:cubicBezTo>
                    <a:cubicBezTo>
                      <a:pt x="589" y="4"/>
                      <a:pt x="584" y="11"/>
                      <a:pt x="580" y="12"/>
                    </a:cubicBezTo>
                    <a:cubicBezTo>
                      <a:pt x="582" y="11"/>
                      <a:pt x="583" y="9"/>
                      <a:pt x="582" y="7"/>
                    </a:cubicBezTo>
                    <a:cubicBezTo>
                      <a:pt x="578" y="12"/>
                      <a:pt x="581" y="4"/>
                      <a:pt x="578" y="7"/>
                    </a:cubicBezTo>
                    <a:cubicBezTo>
                      <a:pt x="576" y="11"/>
                      <a:pt x="574" y="9"/>
                      <a:pt x="571" y="7"/>
                    </a:cubicBezTo>
                    <a:cubicBezTo>
                      <a:pt x="566" y="14"/>
                      <a:pt x="564" y="5"/>
                      <a:pt x="559" y="11"/>
                    </a:cubicBezTo>
                    <a:close/>
                    <a:moveTo>
                      <a:pt x="231" y="32"/>
                    </a:moveTo>
                    <a:cubicBezTo>
                      <a:pt x="227" y="31"/>
                      <a:pt x="230" y="31"/>
                      <a:pt x="227" y="28"/>
                    </a:cubicBezTo>
                    <a:cubicBezTo>
                      <a:pt x="231" y="24"/>
                      <a:pt x="236" y="30"/>
                      <a:pt x="231" y="32"/>
                    </a:cubicBezTo>
                    <a:close/>
                    <a:moveTo>
                      <a:pt x="231" y="21"/>
                    </a:moveTo>
                    <a:cubicBezTo>
                      <a:pt x="230" y="21"/>
                      <a:pt x="222" y="23"/>
                      <a:pt x="227" y="23"/>
                    </a:cubicBezTo>
                    <a:cubicBezTo>
                      <a:pt x="228" y="25"/>
                      <a:pt x="222" y="25"/>
                      <a:pt x="221" y="22"/>
                    </a:cubicBezTo>
                    <a:cubicBezTo>
                      <a:pt x="224" y="23"/>
                      <a:pt x="228" y="16"/>
                      <a:pt x="231" y="21"/>
                    </a:cubicBezTo>
                    <a:close/>
                    <a:moveTo>
                      <a:pt x="201" y="36"/>
                    </a:moveTo>
                    <a:cubicBezTo>
                      <a:pt x="201" y="32"/>
                      <a:pt x="207" y="22"/>
                      <a:pt x="209" y="30"/>
                    </a:cubicBezTo>
                    <a:cubicBezTo>
                      <a:pt x="203" y="27"/>
                      <a:pt x="206" y="33"/>
                      <a:pt x="201" y="36"/>
                    </a:cubicBezTo>
                    <a:close/>
                    <a:moveTo>
                      <a:pt x="211" y="26"/>
                    </a:moveTo>
                    <a:cubicBezTo>
                      <a:pt x="213" y="25"/>
                      <a:pt x="213" y="26"/>
                      <a:pt x="212" y="27"/>
                    </a:cubicBezTo>
                    <a:cubicBezTo>
                      <a:pt x="217" y="29"/>
                      <a:pt x="212" y="22"/>
                      <a:pt x="217" y="23"/>
                    </a:cubicBezTo>
                    <a:cubicBezTo>
                      <a:pt x="216" y="26"/>
                      <a:pt x="217" y="30"/>
                      <a:pt x="213" y="32"/>
                    </a:cubicBezTo>
                    <a:cubicBezTo>
                      <a:pt x="212" y="30"/>
                      <a:pt x="212" y="28"/>
                      <a:pt x="211" y="26"/>
                    </a:cubicBezTo>
                    <a:close/>
                    <a:moveTo>
                      <a:pt x="217" y="16"/>
                    </a:moveTo>
                    <a:cubicBezTo>
                      <a:pt x="216" y="19"/>
                      <a:pt x="217" y="19"/>
                      <a:pt x="219" y="18"/>
                    </a:cubicBezTo>
                    <a:cubicBezTo>
                      <a:pt x="220" y="19"/>
                      <a:pt x="219" y="20"/>
                      <a:pt x="220" y="21"/>
                    </a:cubicBezTo>
                    <a:cubicBezTo>
                      <a:pt x="219" y="21"/>
                      <a:pt x="219" y="22"/>
                      <a:pt x="218" y="23"/>
                    </a:cubicBezTo>
                    <a:cubicBezTo>
                      <a:pt x="216" y="20"/>
                      <a:pt x="215" y="21"/>
                      <a:pt x="213" y="19"/>
                    </a:cubicBezTo>
                    <a:cubicBezTo>
                      <a:pt x="214" y="18"/>
                      <a:pt x="215" y="17"/>
                      <a:pt x="217" y="16"/>
                    </a:cubicBezTo>
                    <a:close/>
                    <a:moveTo>
                      <a:pt x="196" y="25"/>
                    </a:moveTo>
                    <a:cubicBezTo>
                      <a:pt x="193" y="27"/>
                      <a:pt x="196" y="29"/>
                      <a:pt x="195" y="31"/>
                    </a:cubicBezTo>
                    <a:cubicBezTo>
                      <a:pt x="193" y="27"/>
                      <a:pt x="186" y="16"/>
                      <a:pt x="180" y="21"/>
                    </a:cubicBezTo>
                    <a:cubicBezTo>
                      <a:pt x="177" y="18"/>
                      <a:pt x="187" y="17"/>
                      <a:pt x="184" y="14"/>
                    </a:cubicBezTo>
                    <a:cubicBezTo>
                      <a:pt x="187" y="17"/>
                      <a:pt x="191" y="19"/>
                      <a:pt x="196" y="25"/>
                    </a:cubicBezTo>
                    <a:close/>
                    <a:moveTo>
                      <a:pt x="181" y="31"/>
                    </a:moveTo>
                    <a:cubicBezTo>
                      <a:pt x="181" y="30"/>
                      <a:pt x="180" y="28"/>
                      <a:pt x="179" y="26"/>
                    </a:cubicBezTo>
                    <a:cubicBezTo>
                      <a:pt x="180" y="26"/>
                      <a:pt x="182" y="25"/>
                      <a:pt x="184" y="24"/>
                    </a:cubicBezTo>
                    <a:cubicBezTo>
                      <a:pt x="187" y="27"/>
                      <a:pt x="184" y="29"/>
                      <a:pt x="181" y="31"/>
                    </a:cubicBezTo>
                    <a:close/>
                    <a:moveTo>
                      <a:pt x="184" y="11"/>
                    </a:moveTo>
                    <a:cubicBezTo>
                      <a:pt x="181" y="15"/>
                      <a:pt x="179" y="12"/>
                      <a:pt x="177" y="15"/>
                    </a:cubicBezTo>
                    <a:cubicBezTo>
                      <a:pt x="172" y="11"/>
                      <a:pt x="183" y="10"/>
                      <a:pt x="180" y="7"/>
                    </a:cubicBezTo>
                    <a:cubicBezTo>
                      <a:pt x="184" y="5"/>
                      <a:pt x="181" y="10"/>
                      <a:pt x="184" y="11"/>
                    </a:cubicBezTo>
                    <a:close/>
                    <a:moveTo>
                      <a:pt x="88" y="30"/>
                    </a:moveTo>
                    <a:cubicBezTo>
                      <a:pt x="87" y="25"/>
                      <a:pt x="93" y="22"/>
                      <a:pt x="97" y="18"/>
                    </a:cubicBezTo>
                    <a:cubicBezTo>
                      <a:pt x="96" y="17"/>
                      <a:pt x="95" y="16"/>
                      <a:pt x="95" y="16"/>
                    </a:cubicBezTo>
                    <a:cubicBezTo>
                      <a:pt x="101" y="18"/>
                      <a:pt x="102" y="25"/>
                      <a:pt x="88" y="30"/>
                    </a:cubicBezTo>
                    <a:close/>
                    <a:moveTo>
                      <a:pt x="74" y="17"/>
                    </a:moveTo>
                    <a:cubicBezTo>
                      <a:pt x="79" y="24"/>
                      <a:pt x="80" y="13"/>
                      <a:pt x="85" y="18"/>
                    </a:cubicBezTo>
                    <a:cubicBezTo>
                      <a:pt x="87" y="24"/>
                      <a:pt x="81" y="35"/>
                      <a:pt x="85" y="38"/>
                    </a:cubicBezTo>
                    <a:cubicBezTo>
                      <a:pt x="86" y="42"/>
                      <a:pt x="80" y="37"/>
                      <a:pt x="79" y="39"/>
                    </a:cubicBezTo>
                    <a:cubicBezTo>
                      <a:pt x="78" y="34"/>
                      <a:pt x="81" y="30"/>
                      <a:pt x="82" y="25"/>
                    </a:cubicBezTo>
                    <a:cubicBezTo>
                      <a:pt x="78" y="21"/>
                      <a:pt x="71" y="28"/>
                      <a:pt x="66" y="23"/>
                    </a:cubicBezTo>
                    <a:cubicBezTo>
                      <a:pt x="69" y="21"/>
                      <a:pt x="72" y="19"/>
                      <a:pt x="74" y="17"/>
                    </a:cubicBezTo>
                    <a:close/>
                    <a:moveTo>
                      <a:pt x="48" y="23"/>
                    </a:moveTo>
                    <a:cubicBezTo>
                      <a:pt x="52" y="17"/>
                      <a:pt x="55" y="22"/>
                      <a:pt x="59" y="18"/>
                    </a:cubicBezTo>
                    <a:cubicBezTo>
                      <a:pt x="56" y="23"/>
                      <a:pt x="53" y="27"/>
                      <a:pt x="51" y="32"/>
                    </a:cubicBezTo>
                    <a:cubicBezTo>
                      <a:pt x="50" y="29"/>
                      <a:pt x="50" y="26"/>
                      <a:pt x="48" y="23"/>
                    </a:cubicBezTo>
                    <a:close/>
                    <a:moveTo>
                      <a:pt x="54" y="40"/>
                    </a:moveTo>
                    <a:cubicBezTo>
                      <a:pt x="56" y="40"/>
                      <a:pt x="58" y="40"/>
                      <a:pt x="59" y="40"/>
                    </a:cubicBezTo>
                    <a:cubicBezTo>
                      <a:pt x="57" y="51"/>
                      <a:pt x="48" y="41"/>
                      <a:pt x="46" y="36"/>
                    </a:cubicBezTo>
                    <a:cubicBezTo>
                      <a:pt x="55" y="39"/>
                      <a:pt x="57" y="20"/>
                      <a:pt x="66" y="25"/>
                    </a:cubicBezTo>
                    <a:cubicBezTo>
                      <a:pt x="63" y="28"/>
                      <a:pt x="64" y="34"/>
                      <a:pt x="58" y="33"/>
                    </a:cubicBezTo>
                    <a:cubicBezTo>
                      <a:pt x="61" y="36"/>
                      <a:pt x="64" y="37"/>
                      <a:pt x="68" y="35"/>
                    </a:cubicBezTo>
                    <a:cubicBezTo>
                      <a:pt x="71" y="32"/>
                      <a:pt x="65" y="34"/>
                      <a:pt x="65" y="30"/>
                    </a:cubicBezTo>
                    <a:cubicBezTo>
                      <a:pt x="67" y="31"/>
                      <a:pt x="71" y="28"/>
                      <a:pt x="74" y="28"/>
                    </a:cubicBezTo>
                    <a:cubicBezTo>
                      <a:pt x="78" y="32"/>
                      <a:pt x="68" y="34"/>
                      <a:pt x="71" y="38"/>
                    </a:cubicBezTo>
                    <a:cubicBezTo>
                      <a:pt x="66" y="38"/>
                      <a:pt x="57" y="41"/>
                      <a:pt x="56" y="35"/>
                    </a:cubicBezTo>
                    <a:cubicBezTo>
                      <a:pt x="55" y="37"/>
                      <a:pt x="56" y="39"/>
                      <a:pt x="54" y="40"/>
                    </a:cubicBezTo>
                    <a:close/>
                    <a:moveTo>
                      <a:pt x="61" y="55"/>
                    </a:moveTo>
                    <a:cubicBezTo>
                      <a:pt x="59" y="55"/>
                      <a:pt x="57" y="53"/>
                      <a:pt x="56" y="51"/>
                    </a:cubicBezTo>
                    <a:cubicBezTo>
                      <a:pt x="63" y="47"/>
                      <a:pt x="63" y="47"/>
                      <a:pt x="64" y="41"/>
                    </a:cubicBezTo>
                    <a:cubicBezTo>
                      <a:pt x="68" y="42"/>
                      <a:pt x="66" y="45"/>
                      <a:pt x="70" y="48"/>
                    </a:cubicBezTo>
                    <a:cubicBezTo>
                      <a:pt x="72" y="45"/>
                      <a:pt x="71" y="41"/>
                      <a:pt x="76" y="38"/>
                    </a:cubicBezTo>
                    <a:cubicBezTo>
                      <a:pt x="76" y="40"/>
                      <a:pt x="77" y="42"/>
                      <a:pt x="79" y="44"/>
                    </a:cubicBezTo>
                    <a:cubicBezTo>
                      <a:pt x="73" y="47"/>
                      <a:pt x="76" y="52"/>
                      <a:pt x="67" y="56"/>
                    </a:cubicBezTo>
                    <a:cubicBezTo>
                      <a:pt x="65" y="54"/>
                      <a:pt x="66" y="52"/>
                      <a:pt x="64" y="50"/>
                    </a:cubicBezTo>
                    <a:cubicBezTo>
                      <a:pt x="62" y="52"/>
                      <a:pt x="63" y="54"/>
                      <a:pt x="61" y="55"/>
                    </a:cubicBezTo>
                    <a:close/>
                    <a:moveTo>
                      <a:pt x="60" y="68"/>
                    </a:moveTo>
                    <a:cubicBezTo>
                      <a:pt x="56" y="66"/>
                      <a:pt x="58" y="66"/>
                      <a:pt x="55" y="61"/>
                    </a:cubicBezTo>
                    <a:cubicBezTo>
                      <a:pt x="57" y="60"/>
                      <a:pt x="58" y="59"/>
                      <a:pt x="60" y="57"/>
                    </a:cubicBezTo>
                    <a:cubicBezTo>
                      <a:pt x="60" y="59"/>
                      <a:pt x="61" y="62"/>
                      <a:pt x="63" y="60"/>
                    </a:cubicBezTo>
                    <a:cubicBezTo>
                      <a:pt x="61" y="62"/>
                      <a:pt x="62" y="64"/>
                      <a:pt x="60" y="68"/>
                    </a:cubicBezTo>
                    <a:close/>
                    <a:moveTo>
                      <a:pt x="95" y="48"/>
                    </a:moveTo>
                    <a:cubicBezTo>
                      <a:pt x="92" y="46"/>
                      <a:pt x="96" y="44"/>
                      <a:pt x="96" y="42"/>
                    </a:cubicBezTo>
                    <a:cubicBezTo>
                      <a:pt x="91" y="39"/>
                      <a:pt x="92" y="44"/>
                      <a:pt x="88" y="46"/>
                    </a:cubicBezTo>
                    <a:cubicBezTo>
                      <a:pt x="87" y="45"/>
                      <a:pt x="86" y="43"/>
                      <a:pt x="85" y="42"/>
                    </a:cubicBezTo>
                    <a:cubicBezTo>
                      <a:pt x="96" y="36"/>
                      <a:pt x="95" y="29"/>
                      <a:pt x="107" y="20"/>
                    </a:cubicBezTo>
                    <a:cubicBezTo>
                      <a:pt x="111" y="23"/>
                      <a:pt x="104" y="32"/>
                      <a:pt x="100" y="27"/>
                    </a:cubicBezTo>
                    <a:cubicBezTo>
                      <a:pt x="100" y="32"/>
                      <a:pt x="99" y="35"/>
                      <a:pt x="101" y="40"/>
                    </a:cubicBezTo>
                    <a:cubicBezTo>
                      <a:pt x="95" y="42"/>
                      <a:pt x="100" y="46"/>
                      <a:pt x="95" y="48"/>
                    </a:cubicBezTo>
                    <a:close/>
                    <a:moveTo>
                      <a:pt x="104" y="52"/>
                    </a:moveTo>
                    <a:cubicBezTo>
                      <a:pt x="105" y="51"/>
                      <a:pt x="107" y="49"/>
                      <a:pt x="109" y="48"/>
                    </a:cubicBezTo>
                    <a:cubicBezTo>
                      <a:pt x="111" y="50"/>
                      <a:pt x="111" y="51"/>
                      <a:pt x="112" y="53"/>
                    </a:cubicBezTo>
                    <a:cubicBezTo>
                      <a:pt x="109" y="55"/>
                      <a:pt x="106" y="55"/>
                      <a:pt x="104" y="52"/>
                    </a:cubicBezTo>
                    <a:close/>
                    <a:moveTo>
                      <a:pt x="127" y="45"/>
                    </a:moveTo>
                    <a:cubicBezTo>
                      <a:pt x="124" y="42"/>
                      <a:pt x="126" y="39"/>
                      <a:pt x="127" y="36"/>
                    </a:cubicBezTo>
                    <a:cubicBezTo>
                      <a:pt x="124" y="36"/>
                      <a:pt x="121" y="35"/>
                      <a:pt x="119" y="35"/>
                    </a:cubicBezTo>
                    <a:cubicBezTo>
                      <a:pt x="117" y="37"/>
                      <a:pt x="119" y="40"/>
                      <a:pt x="115" y="39"/>
                    </a:cubicBezTo>
                    <a:cubicBezTo>
                      <a:pt x="114" y="38"/>
                      <a:pt x="118" y="36"/>
                      <a:pt x="117" y="35"/>
                    </a:cubicBezTo>
                    <a:cubicBezTo>
                      <a:pt x="116" y="32"/>
                      <a:pt x="113" y="35"/>
                      <a:pt x="112" y="33"/>
                    </a:cubicBezTo>
                    <a:cubicBezTo>
                      <a:pt x="113" y="35"/>
                      <a:pt x="113" y="50"/>
                      <a:pt x="105" y="44"/>
                    </a:cubicBezTo>
                    <a:cubicBezTo>
                      <a:pt x="108" y="43"/>
                      <a:pt x="106" y="40"/>
                      <a:pt x="109" y="39"/>
                    </a:cubicBezTo>
                    <a:cubicBezTo>
                      <a:pt x="107" y="38"/>
                      <a:pt x="105" y="37"/>
                      <a:pt x="103" y="38"/>
                    </a:cubicBezTo>
                    <a:cubicBezTo>
                      <a:pt x="106" y="25"/>
                      <a:pt x="120" y="33"/>
                      <a:pt x="128" y="31"/>
                    </a:cubicBezTo>
                    <a:cubicBezTo>
                      <a:pt x="132" y="36"/>
                      <a:pt x="133" y="41"/>
                      <a:pt x="127" y="45"/>
                    </a:cubicBezTo>
                    <a:close/>
                    <a:moveTo>
                      <a:pt x="132" y="31"/>
                    </a:moveTo>
                    <a:cubicBezTo>
                      <a:pt x="140" y="27"/>
                      <a:pt x="141" y="24"/>
                      <a:pt x="145" y="22"/>
                    </a:cubicBezTo>
                    <a:cubicBezTo>
                      <a:pt x="146" y="25"/>
                      <a:pt x="143" y="34"/>
                      <a:pt x="139" y="30"/>
                    </a:cubicBezTo>
                    <a:cubicBezTo>
                      <a:pt x="134" y="34"/>
                      <a:pt x="139" y="39"/>
                      <a:pt x="136" y="43"/>
                    </a:cubicBezTo>
                    <a:cubicBezTo>
                      <a:pt x="133" y="39"/>
                      <a:pt x="135" y="35"/>
                      <a:pt x="132" y="31"/>
                    </a:cubicBezTo>
                    <a:close/>
                    <a:moveTo>
                      <a:pt x="155" y="26"/>
                    </a:moveTo>
                    <a:cubicBezTo>
                      <a:pt x="161" y="26"/>
                      <a:pt x="164" y="21"/>
                      <a:pt x="171" y="23"/>
                    </a:cubicBezTo>
                    <a:cubicBezTo>
                      <a:pt x="172" y="26"/>
                      <a:pt x="172" y="33"/>
                      <a:pt x="168" y="33"/>
                    </a:cubicBezTo>
                    <a:cubicBezTo>
                      <a:pt x="164" y="30"/>
                      <a:pt x="170" y="28"/>
                      <a:pt x="168" y="26"/>
                    </a:cubicBezTo>
                    <a:cubicBezTo>
                      <a:pt x="167" y="25"/>
                      <a:pt x="166" y="25"/>
                      <a:pt x="165" y="24"/>
                    </a:cubicBezTo>
                    <a:cubicBezTo>
                      <a:pt x="162" y="28"/>
                      <a:pt x="162" y="31"/>
                      <a:pt x="158" y="35"/>
                    </a:cubicBezTo>
                    <a:cubicBezTo>
                      <a:pt x="154" y="31"/>
                      <a:pt x="159" y="29"/>
                      <a:pt x="155" y="26"/>
                    </a:cubicBezTo>
                    <a:close/>
                    <a:moveTo>
                      <a:pt x="149" y="42"/>
                    </a:moveTo>
                    <a:cubicBezTo>
                      <a:pt x="148" y="39"/>
                      <a:pt x="151" y="38"/>
                      <a:pt x="148" y="35"/>
                    </a:cubicBezTo>
                    <a:cubicBezTo>
                      <a:pt x="150" y="34"/>
                      <a:pt x="152" y="35"/>
                      <a:pt x="154" y="33"/>
                    </a:cubicBezTo>
                    <a:cubicBezTo>
                      <a:pt x="157" y="36"/>
                      <a:pt x="153" y="39"/>
                      <a:pt x="149" y="42"/>
                    </a:cubicBezTo>
                    <a:close/>
                    <a:moveTo>
                      <a:pt x="134" y="63"/>
                    </a:moveTo>
                    <a:cubicBezTo>
                      <a:pt x="137" y="68"/>
                      <a:pt x="128" y="66"/>
                      <a:pt x="130" y="70"/>
                    </a:cubicBezTo>
                    <a:cubicBezTo>
                      <a:pt x="126" y="67"/>
                      <a:pt x="126" y="57"/>
                      <a:pt x="127" y="52"/>
                    </a:cubicBezTo>
                    <a:cubicBezTo>
                      <a:pt x="134" y="49"/>
                      <a:pt x="143" y="49"/>
                      <a:pt x="143" y="40"/>
                    </a:cubicBezTo>
                    <a:cubicBezTo>
                      <a:pt x="149" y="41"/>
                      <a:pt x="144" y="47"/>
                      <a:pt x="145" y="50"/>
                    </a:cubicBezTo>
                    <a:cubicBezTo>
                      <a:pt x="138" y="46"/>
                      <a:pt x="123" y="64"/>
                      <a:pt x="134" y="63"/>
                    </a:cubicBezTo>
                    <a:close/>
                    <a:moveTo>
                      <a:pt x="170" y="42"/>
                    </a:moveTo>
                    <a:cubicBezTo>
                      <a:pt x="168" y="40"/>
                      <a:pt x="164" y="38"/>
                      <a:pt x="160" y="41"/>
                    </a:cubicBezTo>
                    <a:cubicBezTo>
                      <a:pt x="158" y="33"/>
                      <a:pt x="172" y="39"/>
                      <a:pt x="174" y="29"/>
                    </a:cubicBezTo>
                    <a:cubicBezTo>
                      <a:pt x="174" y="33"/>
                      <a:pt x="175" y="37"/>
                      <a:pt x="180" y="32"/>
                    </a:cubicBezTo>
                    <a:cubicBezTo>
                      <a:pt x="186" y="42"/>
                      <a:pt x="170" y="33"/>
                      <a:pt x="170" y="42"/>
                    </a:cubicBezTo>
                    <a:close/>
                    <a:moveTo>
                      <a:pt x="189" y="32"/>
                    </a:moveTo>
                    <a:cubicBezTo>
                      <a:pt x="190" y="35"/>
                      <a:pt x="189" y="39"/>
                      <a:pt x="185" y="39"/>
                    </a:cubicBezTo>
                    <a:cubicBezTo>
                      <a:pt x="184" y="36"/>
                      <a:pt x="186" y="32"/>
                      <a:pt x="189" y="32"/>
                    </a:cubicBezTo>
                    <a:close/>
                    <a:moveTo>
                      <a:pt x="159" y="58"/>
                    </a:moveTo>
                    <a:cubicBezTo>
                      <a:pt x="164" y="58"/>
                      <a:pt x="165" y="48"/>
                      <a:pt x="170" y="54"/>
                    </a:cubicBezTo>
                    <a:cubicBezTo>
                      <a:pt x="165" y="53"/>
                      <a:pt x="164" y="65"/>
                      <a:pt x="159" y="58"/>
                    </a:cubicBezTo>
                    <a:close/>
                    <a:moveTo>
                      <a:pt x="173" y="58"/>
                    </a:moveTo>
                    <a:cubicBezTo>
                      <a:pt x="171" y="55"/>
                      <a:pt x="177" y="53"/>
                      <a:pt x="172" y="49"/>
                    </a:cubicBezTo>
                    <a:cubicBezTo>
                      <a:pt x="174" y="48"/>
                      <a:pt x="175" y="47"/>
                      <a:pt x="174" y="46"/>
                    </a:cubicBezTo>
                    <a:cubicBezTo>
                      <a:pt x="176" y="45"/>
                      <a:pt x="176" y="46"/>
                      <a:pt x="175" y="47"/>
                    </a:cubicBezTo>
                    <a:cubicBezTo>
                      <a:pt x="177" y="49"/>
                      <a:pt x="178" y="49"/>
                      <a:pt x="180" y="48"/>
                    </a:cubicBezTo>
                    <a:cubicBezTo>
                      <a:pt x="181" y="50"/>
                      <a:pt x="179" y="50"/>
                      <a:pt x="179" y="49"/>
                    </a:cubicBezTo>
                    <a:cubicBezTo>
                      <a:pt x="174" y="52"/>
                      <a:pt x="178" y="55"/>
                      <a:pt x="173" y="58"/>
                    </a:cubicBezTo>
                    <a:close/>
                    <a:moveTo>
                      <a:pt x="194" y="38"/>
                    </a:moveTo>
                    <a:cubicBezTo>
                      <a:pt x="197" y="42"/>
                      <a:pt x="189" y="43"/>
                      <a:pt x="196" y="45"/>
                    </a:cubicBezTo>
                    <a:cubicBezTo>
                      <a:pt x="193" y="47"/>
                      <a:pt x="192" y="48"/>
                      <a:pt x="194" y="50"/>
                    </a:cubicBezTo>
                    <a:cubicBezTo>
                      <a:pt x="188" y="49"/>
                      <a:pt x="190" y="41"/>
                      <a:pt x="194" y="38"/>
                    </a:cubicBezTo>
                    <a:close/>
                    <a:moveTo>
                      <a:pt x="182" y="60"/>
                    </a:moveTo>
                    <a:cubicBezTo>
                      <a:pt x="180" y="58"/>
                      <a:pt x="181" y="57"/>
                      <a:pt x="180" y="56"/>
                    </a:cubicBezTo>
                    <a:cubicBezTo>
                      <a:pt x="183" y="54"/>
                      <a:pt x="187" y="53"/>
                      <a:pt x="189" y="56"/>
                    </a:cubicBezTo>
                    <a:cubicBezTo>
                      <a:pt x="187" y="59"/>
                      <a:pt x="185" y="56"/>
                      <a:pt x="182" y="60"/>
                    </a:cubicBezTo>
                    <a:close/>
                    <a:moveTo>
                      <a:pt x="201" y="43"/>
                    </a:moveTo>
                    <a:cubicBezTo>
                      <a:pt x="203" y="39"/>
                      <a:pt x="207" y="38"/>
                      <a:pt x="211" y="35"/>
                    </a:cubicBezTo>
                    <a:cubicBezTo>
                      <a:pt x="214" y="42"/>
                      <a:pt x="205" y="42"/>
                      <a:pt x="201" y="43"/>
                    </a:cubicBezTo>
                    <a:close/>
                    <a:moveTo>
                      <a:pt x="197" y="55"/>
                    </a:moveTo>
                    <a:cubicBezTo>
                      <a:pt x="198" y="57"/>
                      <a:pt x="197" y="58"/>
                      <a:pt x="198" y="60"/>
                    </a:cubicBezTo>
                    <a:cubicBezTo>
                      <a:pt x="196" y="61"/>
                      <a:pt x="194" y="58"/>
                      <a:pt x="192" y="61"/>
                    </a:cubicBezTo>
                    <a:cubicBezTo>
                      <a:pt x="190" y="58"/>
                      <a:pt x="194" y="55"/>
                      <a:pt x="197" y="55"/>
                    </a:cubicBezTo>
                    <a:close/>
                    <a:moveTo>
                      <a:pt x="184" y="72"/>
                    </a:moveTo>
                    <a:cubicBezTo>
                      <a:pt x="182" y="70"/>
                      <a:pt x="181" y="68"/>
                      <a:pt x="183" y="66"/>
                    </a:cubicBezTo>
                    <a:cubicBezTo>
                      <a:pt x="188" y="63"/>
                      <a:pt x="191" y="70"/>
                      <a:pt x="196" y="65"/>
                    </a:cubicBezTo>
                    <a:cubicBezTo>
                      <a:pt x="198" y="73"/>
                      <a:pt x="190" y="69"/>
                      <a:pt x="184" y="72"/>
                    </a:cubicBezTo>
                    <a:close/>
                    <a:moveTo>
                      <a:pt x="214" y="36"/>
                    </a:moveTo>
                    <a:cubicBezTo>
                      <a:pt x="216" y="36"/>
                      <a:pt x="218" y="38"/>
                      <a:pt x="217" y="36"/>
                    </a:cubicBezTo>
                    <a:cubicBezTo>
                      <a:pt x="221" y="40"/>
                      <a:pt x="224" y="38"/>
                      <a:pt x="229" y="37"/>
                    </a:cubicBezTo>
                    <a:cubicBezTo>
                      <a:pt x="231" y="43"/>
                      <a:pt x="214" y="41"/>
                      <a:pt x="214" y="36"/>
                    </a:cubicBezTo>
                    <a:close/>
                    <a:moveTo>
                      <a:pt x="225" y="57"/>
                    </a:moveTo>
                    <a:cubicBezTo>
                      <a:pt x="223" y="59"/>
                      <a:pt x="226" y="61"/>
                      <a:pt x="222" y="63"/>
                    </a:cubicBezTo>
                    <a:cubicBezTo>
                      <a:pt x="220" y="61"/>
                      <a:pt x="217" y="62"/>
                      <a:pt x="215" y="59"/>
                    </a:cubicBezTo>
                    <a:cubicBezTo>
                      <a:pt x="218" y="57"/>
                      <a:pt x="214" y="55"/>
                      <a:pt x="218" y="53"/>
                    </a:cubicBezTo>
                    <a:cubicBezTo>
                      <a:pt x="222" y="56"/>
                      <a:pt x="227" y="55"/>
                      <a:pt x="232" y="59"/>
                    </a:cubicBezTo>
                    <a:cubicBezTo>
                      <a:pt x="228" y="61"/>
                      <a:pt x="229" y="58"/>
                      <a:pt x="225" y="57"/>
                    </a:cubicBezTo>
                    <a:close/>
                    <a:moveTo>
                      <a:pt x="224" y="72"/>
                    </a:moveTo>
                    <a:cubicBezTo>
                      <a:pt x="223" y="67"/>
                      <a:pt x="222" y="72"/>
                      <a:pt x="218" y="73"/>
                    </a:cubicBezTo>
                    <a:cubicBezTo>
                      <a:pt x="219" y="67"/>
                      <a:pt x="224" y="66"/>
                      <a:pt x="228" y="63"/>
                    </a:cubicBezTo>
                    <a:cubicBezTo>
                      <a:pt x="229" y="65"/>
                      <a:pt x="228" y="68"/>
                      <a:pt x="227" y="66"/>
                    </a:cubicBezTo>
                    <a:cubicBezTo>
                      <a:pt x="224" y="68"/>
                      <a:pt x="228" y="70"/>
                      <a:pt x="224" y="72"/>
                    </a:cubicBezTo>
                    <a:close/>
                    <a:moveTo>
                      <a:pt x="241" y="73"/>
                    </a:moveTo>
                    <a:cubicBezTo>
                      <a:pt x="240" y="72"/>
                      <a:pt x="242" y="72"/>
                      <a:pt x="242" y="72"/>
                    </a:cubicBezTo>
                    <a:cubicBezTo>
                      <a:pt x="245" y="71"/>
                      <a:pt x="241" y="68"/>
                      <a:pt x="243" y="66"/>
                    </a:cubicBezTo>
                    <a:cubicBezTo>
                      <a:pt x="241" y="65"/>
                      <a:pt x="241" y="68"/>
                      <a:pt x="242" y="69"/>
                    </a:cubicBezTo>
                    <a:cubicBezTo>
                      <a:pt x="239" y="70"/>
                      <a:pt x="239" y="62"/>
                      <a:pt x="242" y="60"/>
                    </a:cubicBezTo>
                    <a:cubicBezTo>
                      <a:pt x="242" y="65"/>
                      <a:pt x="242" y="65"/>
                      <a:pt x="246" y="71"/>
                    </a:cubicBezTo>
                    <a:cubicBezTo>
                      <a:pt x="244" y="73"/>
                      <a:pt x="243" y="72"/>
                      <a:pt x="241" y="73"/>
                    </a:cubicBezTo>
                    <a:close/>
                    <a:moveTo>
                      <a:pt x="251" y="78"/>
                    </a:moveTo>
                    <a:cubicBezTo>
                      <a:pt x="251" y="73"/>
                      <a:pt x="256" y="72"/>
                      <a:pt x="255" y="68"/>
                    </a:cubicBezTo>
                    <a:cubicBezTo>
                      <a:pt x="257" y="68"/>
                      <a:pt x="258" y="76"/>
                      <a:pt x="257" y="79"/>
                    </a:cubicBezTo>
                    <a:cubicBezTo>
                      <a:pt x="254" y="73"/>
                      <a:pt x="255" y="74"/>
                      <a:pt x="251" y="78"/>
                    </a:cubicBezTo>
                    <a:close/>
                    <a:moveTo>
                      <a:pt x="354" y="12"/>
                    </a:moveTo>
                    <a:cubicBezTo>
                      <a:pt x="355" y="11"/>
                      <a:pt x="356" y="13"/>
                      <a:pt x="357" y="13"/>
                    </a:cubicBezTo>
                    <a:cubicBezTo>
                      <a:pt x="359" y="12"/>
                      <a:pt x="358" y="10"/>
                      <a:pt x="361" y="9"/>
                    </a:cubicBezTo>
                    <a:cubicBezTo>
                      <a:pt x="361" y="10"/>
                      <a:pt x="362" y="11"/>
                      <a:pt x="363" y="12"/>
                    </a:cubicBezTo>
                    <a:cubicBezTo>
                      <a:pt x="360" y="13"/>
                      <a:pt x="357" y="15"/>
                      <a:pt x="354" y="12"/>
                    </a:cubicBezTo>
                    <a:close/>
                    <a:moveTo>
                      <a:pt x="716" y="72"/>
                    </a:moveTo>
                    <a:cubicBezTo>
                      <a:pt x="717" y="79"/>
                      <a:pt x="704" y="74"/>
                      <a:pt x="698" y="77"/>
                    </a:cubicBezTo>
                    <a:cubicBezTo>
                      <a:pt x="697" y="72"/>
                      <a:pt x="708" y="74"/>
                      <a:pt x="704" y="69"/>
                    </a:cubicBezTo>
                    <a:cubicBezTo>
                      <a:pt x="707" y="71"/>
                      <a:pt x="711" y="68"/>
                      <a:pt x="714" y="65"/>
                    </a:cubicBezTo>
                    <a:cubicBezTo>
                      <a:pt x="714" y="71"/>
                      <a:pt x="706" y="74"/>
                      <a:pt x="702" y="75"/>
                    </a:cubicBezTo>
                    <a:cubicBezTo>
                      <a:pt x="706" y="77"/>
                      <a:pt x="711" y="73"/>
                      <a:pt x="716" y="72"/>
                    </a:cubicBezTo>
                    <a:close/>
                    <a:moveTo>
                      <a:pt x="717" y="62"/>
                    </a:moveTo>
                    <a:cubicBezTo>
                      <a:pt x="718" y="66"/>
                      <a:pt x="708" y="63"/>
                      <a:pt x="710" y="59"/>
                    </a:cubicBezTo>
                    <a:cubicBezTo>
                      <a:pt x="717" y="63"/>
                      <a:pt x="711" y="54"/>
                      <a:pt x="716" y="51"/>
                    </a:cubicBezTo>
                    <a:cubicBezTo>
                      <a:pt x="722" y="56"/>
                      <a:pt x="711" y="60"/>
                      <a:pt x="717" y="62"/>
                    </a:cubicBezTo>
                    <a:close/>
                    <a:moveTo>
                      <a:pt x="712" y="39"/>
                    </a:moveTo>
                    <a:cubicBezTo>
                      <a:pt x="714" y="43"/>
                      <a:pt x="714" y="33"/>
                      <a:pt x="717" y="39"/>
                    </a:cubicBezTo>
                    <a:cubicBezTo>
                      <a:pt x="712" y="44"/>
                      <a:pt x="711" y="46"/>
                      <a:pt x="706" y="43"/>
                    </a:cubicBezTo>
                    <a:cubicBezTo>
                      <a:pt x="713" y="44"/>
                      <a:pt x="708" y="28"/>
                      <a:pt x="712" y="39"/>
                    </a:cubicBezTo>
                    <a:close/>
                    <a:moveTo>
                      <a:pt x="721" y="30"/>
                    </a:moveTo>
                    <a:cubicBezTo>
                      <a:pt x="717" y="32"/>
                      <a:pt x="712" y="33"/>
                      <a:pt x="708" y="32"/>
                    </a:cubicBezTo>
                    <a:cubicBezTo>
                      <a:pt x="709" y="28"/>
                      <a:pt x="716" y="17"/>
                      <a:pt x="720" y="10"/>
                    </a:cubicBezTo>
                    <a:cubicBezTo>
                      <a:pt x="722" y="17"/>
                      <a:pt x="720" y="21"/>
                      <a:pt x="721" y="30"/>
                    </a:cubicBezTo>
                    <a:close/>
                    <a:moveTo>
                      <a:pt x="716" y="13"/>
                    </a:moveTo>
                    <a:cubicBezTo>
                      <a:pt x="714" y="14"/>
                      <a:pt x="713" y="15"/>
                      <a:pt x="711" y="17"/>
                    </a:cubicBezTo>
                    <a:cubicBezTo>
                      <a:pt x="709" y="11"/>
                      <a:pt x="706" y="17"/>
                      <a:pt x="704" y="13"/>
                    </a:cubicBezTo>
                    <a:cubicBezTo>
                      <a:pt x="708" y="13"/>
                      <a:pt x="713" y="8"/>
                      <a:pt x="716" y="13"/>
                    </a:cubicBezTo>
                    <a:close/>
                  </a:path>
                </a:pathLst>
              </a:custGeom>
              <a:solidFill>
                <a:srgbClr val="FDBE00"/>
              </a:solidFill>
              <a:ln>
                <a:noFill/>
              </a:ln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solidFill>
                    <a:prstClr val="black"/>
                  </a:solidFill>
                </a:endParaRPr>
              </a:p>
            </p:txBody>
          </p:sp>
          <p:sp>
            <p:nvSpPr>
              <p:cNvPr id="64" name="Freeform 548"/>
              <p:cNvSpPr>
                <a:spLocks noEditPoints="1"/>
              </p:cNvSpPr>
              <p:nvPr/>
            </p:nvSpPr>
            <p:spPr bwMode="auto">
              <a:xfrm rot="16200000" flipV="1">
                <a:off x="4438472" y="4462199"/>
                <a:ext cx="363777" cy="45719"/>
              </a:xfrm>
              <a:custGeom>
                <a:gdLst>
                  <a:gd name="T0" fmla="*/ 480 w 748"/>
                  <a:gd name="T1" fmla="*/ 13 h 95"/>
                  <a:gd name="T2" fmla="*/ 427 w 748"/>
                  <a:gd name="T3" fmla="*/ 8 h 95"/>
                  <a:gd name="T4" fmla="*/ 366 w 748"/>
                  <a:gd name="T5" fmla="*/ 13 h 95"/>
                  <a:gd name="T6" fmla="*/ 311 w 748"/>
                  <a:gd name="T7" fmla="*/ 15 h 95"/>
                  <a:gd name="T8" fmla="*/ 289 w 748"/>
                  <a:gd name="T9" fmla="*/ 1 h 95"/>
                  <a:gd name="T10" fmla="*/ 234 w 748"/>
                  <a:gd name="T11" fmla="*/ 11 h 95"/>
                  <a:gd name="T12" fmla="*/ 205 w 748"/>
                  <a:gd name="T13" fmla="*/ 13 h 95"/>
                  <a:gd name="T14" fmla="*/ 152 w 748"/>
                  <a:gd name="T15" fmla="*/ 18 h 95"/>
                  <a:gd name="T16" fmla="*/ 142 w 748"/>
                  <a:gd name="T17" fmla="*/ 18 h 95"/>
                  <a:gd name="T18" fmla="*/ 126 w 748"/>
                  <a:gd name="T19" fmla="*/ 20 h 95"/>
                  <a:gd name="T20" fmla="*/ 107 w 748"/>
                  <a:gd name="T21" fmla="*/ 1 h 95"/>
                  <a:gd name="T22" fmla="*/ 64 w 748"/>
                  <a:gd name="T23" fmla="*/ 20 h 95"/>
                  <a:gd name="T24" fmla="*/ 17 w 748"/>
                  <a:gd name="T25" fmla="*/ 64 h 95"/>
                  <a:gd name="T26" fmla="*/ 71 w 748"/>
                  <a:gd name="T27" fmla="*/ 69 h 95"/>
                  <a:gd name="T28" fmla="*/ 101 w 748"/>
                  <a:gd name="T29" fmla="*/ 51 h 95"/>
                  <a:gd name="T30" fmla="*/ 90 w 748"/>
                  <a:gd name="T31" fmla="*/ 67 h 95"/>
                  <a:gd name="T32" fmla="*/ 112 w 748"/>
                  <a:gd name="T33" fmla="*/ 63 h 95"/>
                  <a:gd name="T34" fmla="*/ 140 w 748"/>
                  <a:gd name="T35" fmla="*/ 69 h 95"/>
                  <a:gd name="T36" fmla="*/ 151 w 748"/>
                  <a:gd name="T37" fmla="*/ 51 h 95"/>
                  <a:gd name="T38" fmla="*/ 167 w 748"/>
                  <a:gd name="T39" fmla="*/ 62 h 95"/>
                  <a:gd name="T40" fmla="*/ 213 w 748"/>
                  <a:gd name="T41" fmla="*/ 61 h 95"/>
                  <a:gd name="T42" fmla="*/ 244 w 748"/>
                  <a:gd name="T43" fmla="*/ 84 h 95"/>
                  <a:gd name="T44" fmla="*/ 306 w 748"/>
                  <a:gd name="T45" fmla="*/ 77 h 95"/>
                  <a:gd name="T46" fmla="*/ 364 w 748"/>
                  <a:gd name="T47" fmla="*/ 85 h 95"/>
                  <a:gd name="T48" fmla="*/ 566 w 748"/>
                  <a:gd name="T49" fmla="*/ 89 h 95"/>
                  <a:gd name="T50" fmla="*/ 675 w 748"/>
                  <a:gd name="T51" fmla="*/ 85 h 95"/>
                  <a:gd name="T52" fmla="*/ 744 w 748"/>
                  <a:gd name="T53" fmla="*/ 58 h 95"/>
                  <a:gd name="T54" fmla="*/ 725 w 748"/>
                  <a:gd name="T55" fmla="*/ 56 h 95"/>
                  <a:gd name="T56" fmla="*/ 733 w 748"/>
                  <a:gd name="T57" fmla="*/ 32 h 95"/>
                  <a:gd name="T58" fmla="*/ 725 w 748"/>
                  <a:gd name="T59" fmla="*/ 7 h 95"/>
                  <a:gd name="T60" fmla="*/ 672 w 748"/>
                  <a:gd name="T61" fmla="*/ 9 h 95"/>
                  <a:gd name="T62" fmla="*/ 642 w 748"/>
                  <a:gd name="T63" fmla="*/ 9 h 95"/>
                  <a:gd name="T64" fmla="*/ 604 w 748"/>
                  <a:gd name="T65" fmla="*/ 6 h 95"/>
                  <a:gd name="T66" fmla="*/ 227 w 748"/>
                  <a:gd name="T67" fmla="*/ 28 h 95"/>
                  <a:gd name="T68" fmla="*/ 201 w 748"/>
                  <a:gd name="T69" fmla="*/ 36 h 95"/>
                  <a:gd name="T70" fmla="*/ 220 w 748"/>
                  <a:gd name="T71" fmla="*/ 21 h 95"/>
                  <a:gd name="T72" fmla="*/ 196 w 748"/>
                  <a:gd name="T73" fmla="*/ 25 h 95"/>
                  <a:gd name="T74" fmla="*/ 184 w 748"/>
                  <a:gd name="T75" fmla="*/ 11 h 95"/>
                  <a:gd name="T76" fmla="*/ 79 w 748"/>
                  <a:gd name="T77" fmla="*/ 39 h 95"/>
                  <a:gd name="T78" fmla="*/ 54 w 748"/>
                  <a:gd name="T79" fmla="*/ 40 h 95"/>
                  <a:gd name="T80" fmla="*/ 71 w 748"/>
                  <a:gd name="T81" fmla="*/ 38 h 95"/>
                  <a:gd name="T82" fmla="*/ 79 w 748"/>
                  <a:gd name="T83" fmla="*/ 44 h 95"/>
                  <a:gd name="T84" fmla="*/ 60 w 748"/>
                  <a:gd name="T85" fmla="*/ 68 h 95"/>
                  <a:gd name="T86" fmla="*/ 95 w 748"/>
                  <a:gd name="T87" fmla="*/ 48 h 95"/>
                  <a:gd name="T88" fmla="*/ 115 w 748"/>
                  <a:gd name="T89" fmla="*/ 39 h 95"/>
                  <a:gd name="T90" fmla="*/ 132 w 748"/>
                  <a:gd name="T91" fmla="*/ 31 h 95"/>
                  <a:gd name="T92" fmla="*/ 168 w 748"/>
                  <a:gd name="T93" fmla="*/ 26 h 95"/>
                  <a:gd name="T94" fmla="*/ 134 w 748"/>
                  <a:gd name="T95" fmla="*/ 63 h 95"/>
                  <a:gd name="T96" fmla="*/ 174 w 748"/>
                  <a:gd name="T97" fmla="*/ 29 h 95"/>
                  <a:gd name="T98" fmla="*/ 159 w 748"/>
                  <a:gd name="T99" fmla="*/ 58 h 95"/>
                  <a:gd name="T100" fmla="*/ 194 w 748"/>
                  <a:gd name="T101" fmla="*/ 38 h 95"/>
                  <a:gd name="T102" fmla="*/ 201 w 748"/>
                  <a:gd name="T103" fmla="*/ 43 h 95"/>
                  <a:gd name="T104" fmla="*/ 183 w 748"/>
                  <a:gd name="T105" fmla="*/ 66 h 95"/>
                  <a:gd name="T106" fmla="*/ 222 w 748"/>
                  <a:gd name="T107" fmla="*/ 63 h 95"/>
                  <a:gd name="T108" fmla="*/ 227 w 748"/>
                  <a:gd name="T109" fmla="*/ 66 h 95"/>
                  <a:gd name="T110" fmla="*/ 241 w 748"/>
                  <a:gd name="T111" fmla="*/ 73 h 95"/>
                  <a:gd name="T112" fmla="*/ 363 w 748"/>
                  <a:gd name="T113" fmla="*/ 12 h 95"/>
                  <a:gd name="T114" fmla="*/ 717 w 748"/>
                  <a:gd name="T115" fmla="*/ 62 h 95"/>
                  <a:gd name="T116" fmla="*/ 721 w 748"/>
                  <a:gd name="T117" fmla="*/ 30 h 9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</a:cxnLst>
                <a:rect l="0" t="0" r="r" b="b"/>
                <a:pathLst>
                  <a:path w="748" h="95">
                    <a:moveTo>
                      <a:pt x="559" y="11"/>
                    </a:moveTo>
                    <a:cubicBezTo>
                      <a:pt x="559" y="7"/>
                      <a:pt x="557" y="9"/>
                      <a:pt x="557" y="5"/>
                    </a:cubicBezTo>
                    <a:cubicBezTo>
                      <a:pt x="546" y="13"/>
                      <a:pt x="543" y="8"/>
                      <a:pt x="534" y="8"/>
                    </a:cubicBezTo>
                    <a:cubicBezTo>
                      <a:pt x="537" y="7"/>
                      <a:pt x="541" y="7"/>
                      <a:pt x="539" y="3"/>
                    </a:cubicBezTo>
                    <a:cubicBezTo>
                      <a:pt x="529" y="8"/>
                      <a:pt x="508" y="10"/>
                      <a:pt x="498" y="11"/>
                    </a:cubicBezTo>
                    <a:cubicBezTo>
                      <a:pt x="499" y="11"/>
                      <a:pt x="499" y="9"/>
                      <a:pt x="498" y="8"/>
                    </a:cubicBezTo>
                    <a:cubicBezTo>
                      <a:pt x="491" y="10"/>
                      <a:pt x="491" y="13"/>
                      <a:pt x="485" y="9"/>
                    </a:cubicBezTo>
                    <a:cubicBezTo>
                      <a:pt x="483" y="14"/>
                      <a:pt x="481" y="8"/>
                      <a:pt x="480" y="13"/>
                    </a:cubicBezTo>
                    <a:cubicBezTo>
                      <a:pt x="478" y="10"/>
                      <a:pt x="476" y="12"/>
                      <a:pt x="476" y="9"/>
                    </a:cubicBezTo>
                    <a:cubicBezTo>
                      <a:pt x="473" y="9"/>
                      <a:pt x="470" y="11"/>
                      <a:pt x="467" y="8"/>
                    </a:cubicBezTo>
                    <a:cubicBezTo>
                      <a:pt x="463" y="10"/>
                      <a:pt x="469" y="13"/>
                      <a:pt x="465" y="15"/>
                    </a:cubicBezTo>
                    <a:cubicBezTo>
                      <a:pt x="464" y="14"/>
                      <a:pt x="463" y="13"/>
                      <a:pt x="462" y="13"/>
                    </a:cubicBezTo>
                    <a:cubicBezTo>
                      <a:pt x="463" y="12"/>
                      <a:pt x="464" y="10"/>
                      <a:pt x="462" y="9"/>
                    </a:cubicBezTo>
                    <a:cubicBezTo>
                      <a:pt x="461" y="10"/>
                      <a:pt x="459" y="11"/>
                      <a:pt x="458" y="12"/>
                    </a:cubicBezTo>
                    <a:cubicBezTo>
                      <a:pt x="445" y="2"/>
                      <a:pt x="432" y="14"/>
                      <a:pt x="426" y="14"/>
                    </a:cubicBezTo>
                    <a:cubicBezTo>
                      <a:pt x="422" y="9"/>
                      <a:pt x="428" y="10"/>
                      <a:pt x="427" y="8"/>
                    </a:cubicBezTo>
                    <a:cubicBezTo>
                      <a:pt x="420" y="9"/>
                      <a:pt x="412" y="6"/>
                      <a:pt x="410" y="14"/>
                    </a:cubicBezTo>
                    <a:cubicBezTo>
                      <a:pt x="405" y="6"/>
                      <a:pt x="404" y="18"/>
                      <a:pt x="401" y="13"/>
                    </a:cubicBezTo>
                    <a:cubicBezTo>
                      <a:pt x="400" y="11"/>
                      <a:pt x="406" y="9"/>
                      <a:pt x="402" y="7"/>
                    </a:cubicBezTo>
                    <a:cubicBezTo>
                      <a:pt x="397" y="8"/>
                      <a:pt x="397" y="14"/>
                      <a:pt x="392" y="11"/>
                    </a:cubicBezTo>
                    <a:cubicBezTo>
                      <a:pt x="393" y="10"/>
                      <a:pt x="394" y="9"/>
                      <a:pt x="392" y="7"/>
                    </a:cubicBezTo>
                    <a:cubicBezTo>
                      <a:pt x="386" y="13"/>
                      <a:pt x="381" y="11"/>
                      <a:pt x="375" y="13"/>
                    </a:cubicBezTo>
                    <a:cubicBezTo>
                      <a:pt x="376" y="13"/>
                      <a:pt x="376" y="7"/>
                      <a:pt x="374" y="9"/>
                    </a:cubicBezTo>
                    <a:cubicBezTo>
                      <a:pt x="375" y="12"/>
                      <a:pt x="368" y="13"/>
                      <a:pt x="366" y="13"/>
                    </a:cubicBezTo>
                    <a:cubicBezTo>
                      <a:pt x="370" y="11"/>
                      <a:pt x="369" y="8"/>
                      <a:pt x="370" y="5"/>
                    </a:cubicBezTo>
                    <a:cubicBezTo>
                      <a:pt x="365" y="4"/>
                      <a:pt x="369" y="8"/>
                      <a:pt x="365" y="10"/>
                    </a:cubicBezTo>
                    <a:cubicBezTo>
                      <a:pt x="361" y="4"/>
                      <a:pt x="353" y="5"/>
                      <a:pt x="350" y="11"/>
                    </a:cubicBezTo>
                    <a:cubicBezTo>
                      <a:pt x="346" y="10"/>
                      <a:pt x="340" y="11"/>
                      <a:pt x="338" y="8"/>
                    </a:cubicBezTo>
                    <a:cubicBezTo>
                      <a:pt x="336" y="8"/>
                      <a:pt x="326" y="14"/>
                      <a:pt x="322" y="8"/>
                    </a:cubicBezTo>
                    <a:cubicBezTo>
                      <a:pt x="318" y="9"/>
                      <a:pt x="321" y="12"/>
                      <a:pt x="319" y="14"/>
                    </a:cubicBezTo>
                    <a:cubicBezTo>
                      <a:pt x="317" y="11"/>
                      <a:pt x="315" y="8"/>
                      <a:pt x="315" y="6"/>
                    </a:cubicBezTo>
                    <a:cubicBezTo>
                      <a:pt x="310" y="8"/>
                      <a:pt x="314" y="12"/>
                      <a:pt x="311" y="15"/>
                    </a:cubicBezTo>
                    <a:cubicBezTo>
                      <a:pt x="309" y="12"/>
                      <a:pt x="301" y="15"/>
                      <a:pt x="302" y="11"/>
                    </a:cubicBezTo>
                    <a:cubicBezTo>
                      <a:pt x="304" y="12"/>
                      <a:pt x="311" y="14"/>
                      <a:pt x="310" y="8"/>
                    </a:cubicBezTo>
                    <a:cubicBezTo>
                      <a:pt x="305" y="11"/>
                      <a:pt x="302" y="7"/>
                      <a:pt x="298" y="7"/>
                    </a:cubicBezTo>
                    <a:cubicBezTo>
                      <a:pt x="298" y="11"/>
                      <a:pt x="299" y="8"/>
                      <a:pt x="302" y="9"/>
                    </a:cubicBezTo>
                    <a:cubicBezTo>
                      <a:pt x="298" y="10"/>
                      <a:pt x="297" y="14"/>
                      <a:pt x="295" y="13"/>
                    </a:cubicBezTo>
                    <a:cubicBezTo>
                      <a:pt x="292" y="11"/>
                      <a:pt x="295" y="6"/>
                      <a:pt x="292" y="8"/>
                    </a:cubicBezTo>
                    <a:cubicBezTo>
                      <a:pt x="294" y="10"/>
                      <a:pt x="287" y="15"/>
                      <a:pt x="286" y="13"/>
                    </a:cubicBezTo>
                    <a:cubicBezTo>
                      <a:pt x="284" y="8"/>
                      <a:pt x="293" y="5"/>
                      <a:pt x="289" y="1"/>
                    </a:cubicBezTo>
                    <a:cubicBezTo>
                      <a:pt x="285" y="11"/>
                      <a:pt x="272" y="11"/>
                      <a:pt x="263" y="11"/>
                    </a:cubicBezTo>
                    <a:cubicBezTo>
                      <a:pt x="263" y="8"/>
                      <a:pt x="264" y="2"/>
                      <a:pt x="260" y="4"/>
                    </a:cubicBezTo>
                    <a:cubicBezTo>
                      <a:pt x="258" y="8"/>
                      <a:pt x="261" y="7"/>
                      <a:pt x="260" y="9"/>
                    </a:cubicBezTo>
                    <a:cubicBezTo>
                      <a:pt x="257" y="10"/>
                      <a:pt x="256" y="12"/>
                      <a:pt x="253" y="6"/>
                    </a:cubicBezTo>
                    <a:cubicBezTo>
                      <a:pt x="251" y="7"/>
                      <a:pt x="252" y="9"/>
                      <a:pt x="250" y="10"/>
                    </a:cubicBezTo>
                    <a:cubicBezTo>
                      <a:pt x="245" y="1"/>
                      <a:pt x="245" y="12"/>
                      <a:pt x="243" y="10"/>
                    </a:cubicBezTo>
                    <a:cubicBezTo>
                      <a:pt x="238" y="7"/>
                      <a:pt x="247" y="6"/>
                      <a:pt x="242" y="3"/>
                    </a:cubicBezTo>
                    <a:cubicBezTo>
                      <a:pt x="237" y="7"/>
                      <a:pt x="240" y="10"/>
                      <a:pt x="234" y="11"/>
                    </a:cubicBezTo>
                    <a:cubicBezTo>
                      <a:pt x="234" y="8"/>
                      <a:pt x="232" y="6"/>
                      <a:pt x="230" y="6"/>
                    </a:cubicBezTo>
                    <a:cubicBezTo>
                      <a:pt x="229" y="8"/>
                      <a:pt x="227" y="11"/>
                      <a:pt x="226" y="5"/>
                    </a:cubicBezTo>
                    <a:cubicBezTo>
                      <a:pt x="220" y="7"/>
                      <a:pt x="230" y="10"/>
                      <a:pt x="224" y="12"/>
                    </a:cubicBezTo>
                    <a:cubicBezTo>
                      <a:pt x="223" y="11"/>
                      <a:pt x="222" y="10"/>
                      <a:pt x="220" y="10"/>
                    </a:cubicBezTo>
                    <a:cubicBezTo>
                      <a:pt x="223" y="8"/>
                      <a:pt x="223" y="6"/>
                      <a:pt x="221" y="4"/>
                    </a:cubicBezTo>
                    <a:cubicBezTo>
                      <a:pt x="214" y="5"/>
                      <a:pt x="221" y="17"/>
                      <a:pt x="213" y="12"/>
                    </a:cubicBezTo>
                    <a:cubicBezTo>
                      <a:pt x="219" y="11"/>
                      <a:pt x="214" y="9"/>
                      <a:pt x="216" y="4"/>
                    </a:cubicBezTo>
                    <a:cubicBezTo>
                      <a:pt x="212" y="5"/>
                      <a:pt x="207" y="9"/>
                      <a:pt x="205" y="13"/>
                    </a:cubicBezTo>
                    <a:cubicBezTo>
                      <a:pt x="202" y="10"/>
                      <a:pt x="204" y="7"/>
                      <a:pt x="201" y="5"/>
                    </a:cubicBezTo>
                    <a:cubicBezTo>
                      <a:pt x="194" y="9"/>
                      <a:pt x="192" y="14"/>
                      <a:pt x="188" y="12"/>
                    </a:cubicBezTo>
                    <a:cubicBezTo>
                      <a:pt x="191" y="10"/>
                      <a:pt x="183" y="7"/>
                      <a:pt x="188" y="6"/>
                    </a:cubicBezTo>
                    <a:cubicBezTo>
                      <a:pt x="189" y="7"/>
                      <a:pt x="188" y="8"/>
                      <a:pt x="190" y="10"/>
                    </a:cubicBezTo>
                    <a:cubicBezTo>
                      <a:pt x="197" y="2"/>
                      <a:pt x="183" y="7"/>
                      <a:pt x="179" y="4"/>
                    </a:cubicBezTo>
                    <a:cubicBezTo>
                      <a:pt x="174" y="7"/>
                      <a:pt x="174" y="12"/>
                      <a:pt x="169" y="8"/>
                    </a:cubicBezTo>
                    <a:cubicBezTo>
                      <a:pt x="169" y="4"/>
                      <a:pt x="176" y="9"/>
                      <a:pt x="175" y="2"/>
                    </a:cubicBezTo>
                    <a:cubicBezTo>
                      <a:pt x="167" y="6"/>
                      <a:pt x="150" y="5"/>
                      <a:pt x="152" y="18"/>
                    </a:cubicBezTo>
                    <a:cubicBezTo>
                      <a:pt x="155" y="14"/>
                      <a:pt x="157" y="17"/>
                      <a:pt x="160" y="17"/>
                    </a:cubicBezTo>
                    <a:cubicBezTo>
                      <a:pt x="165" y="15"/>
                      <a:pt x="162" y="12"/>
                      <a:pt x="166" y="9"/>
                    </a:cubicBezTo>
                    <a:cubicBezTo>
                      <a:pt x="170" y="13"/>
                      <a:pt x="167" y="16"/>
                      <a:pt x="164" y="19"/>
                    </a:cubicBezTo>
                    <a:cubicBezTo>
                      <a:pt x="159" y="19"/>
                      <a:pt x="153" y="20"/>
                      <a:pt x="148" y="23"/>
                    </a:cubicBezTo>
                    <a:cubicBezTo>
                      <a:pt x="147" y="22"/>
                      <a:pt x="147" y="22"/>
                      <a:pt x="146" y="21"/>
                    </a:cubicBezTo>
                    <a:cubicBezTo>
                      <a:pt x="156" y="14"/>
                      <a:pt x="144" y="12"/>
                      <a:pt x="152" y="7"/>
                    </a:cubicBezTo>
                    <a:cubicBezTo>
                      <a:pt x="146" y="7"/>
                      <a:pt x="146" y="11"/>
                      <a:pt x="140" y="13"/>
                    </a:cubicBezTo>
                    <a:cubicBezTo>
                      <a:pt x="138" y="17"/>
                      <a:pt x="144" y="15"/>
                      <a:pt x="142" y="18"/>
                    </a:cubicBezTo>
                    <a:cubicBezTo>
                      <a:pt x="136" y="18"/>
                      <a:pt x="138" y="21"/>
                      <a:pt x="133" y="25"/>
                    </a:cubicBezTo>
                    <a:cubicBezTo>
                      <a:pt x="131" y="19"/>
                      <a:pt x="127" y="30"/>
                      <a:pt x="125" y="26"/>
                    </a:cubicBezTo>
                    <a:cubicBezTo>
                      <a:pt x="123" y="22"/>
                      <a:pt x="130" y="20"/>
                      <a:pt x="129" y="16"/>
                    </a:cubicBezTo>
                    <a:cubicBezTo>
                      <a:pt x="139" y="21"/>
                      <a:pt x="139" y="4"/>
                      <a:pt x="149" y="6"/>
                    </a:cubicBezTo>
                    <a:cubicBezTo>
                      <a:pt x="143" y="3"/>
                      <a:pt x="136" y="7"/>
                      <a:pt x="130" y="5"/>
                    </a:cubicBezTo>
                    <a:cubicBezTo>
                      <a:pt x="129" y="8"/>
                      <a:pt x="127" y="12"/>
                      <a:pt x="127" y="16"/>
                    </a:cubicBezTo>
                    <a:cubicBezTo>
                      <a:pt x="125" y="14"/>
                      <a:pt x="123" y="14"/>
                      <a:pt x="121" y="15"/>
                    </a:cubicBezTo>
                    <a:cubicBezTo>
                      <a:pt x="119" y="19"/>
                      <a:pt x="128" y="17"/>
                      <a:pt x="126" y="20"/>
                    </a:cubicBezTo>
                    <a:cubicBezTo>
                      <a:pt x="115" y="20"/>
                      <a:pt x="116" y="24"/>
                      <a:pt x="111" y="27"/>
                    </a:cubicBezTo>
                    <a:cubicBezTo>
                      <a:pt x="111" y="22"/>
                      <a:pt x="111" y="17"/>
                      <a:pt x="114" y="13"/>
                    </a:cubicBezTo>
                    <a:cubicBezTo>
                      <a:pt x="118" y="16"/>
                      <a:pt x="116" y="18"/>
                      <a:pt x="119" y="21"/>
                    </a:cubicBezTo>
                    <a:cubicBezTo>
                      <a:pt x="120" y="15"/>
                      <a:pt x="122" y="9"/>
                      <a:pt x="126" y="4"/>
                    </a:cubicBezTo>
                    <a:cubicBezTo>
                      <a:pt x="124" y="1"/>
                      <a:pt x="109" y="1"/>
                      <a:pt x="114" y="8"/>
                    </a:cubicBezTo>
                    <a:cubicBezTo>
                      <a:pt x="114" y="10"/>
                      <a:pt x="109" y="12"/>
                      <a:pt x="106" y="12"/>
                    </a:cubicBezTo>
                    <a:cubicBezTo>
                      <a:pt x="103" y="10"/>
                      <a:pt x="112" y="9"/>
                      <a:pt x="109" y="6"/>
                    </a:cubicBezTo>
                    <a:cubicBezTo>
                      <a:pt x="104" y="8"/>
                      <a:pt x="106" y="3"/>
                      <a:pt x="107" y="1"/>
                    </a:cubicBezTo>
                    <a:cubicBezTo>
                      <a:pt x="103" y="6"/>
                      <a:pt x="93" y="13"/>
                      <a:pt x="86" y="16"/>
                    </a:cubicBezTo>
                    <a:cubicBezTo>
                      <a:pt x="87" y="14"/>
                      <a:pt x="85" y="13"/>
                      <a:pt x="86" y="12"/>
                    </a:cubicBezTo>
                    <a:cubicBezTo>
                      <a:pt x="90" y="7"/>
                      <a:pt x="103" y="8"/>
                      <a:pt x="99" y="0"/>
                    </a:cubicBezTo>
                    <a:cubicBezTo>
                      <a:pt x="94" y="2"/>
                      <a:pt x="96" y="5"/>
                      <a:pt x="92" y="7"/>
                    </a:cubicBezTo>
                    <a:cubicBezTo>
                      <a:pt x="86" y="7"/>
                      <a:pt x="91" y="4"/>
                      <a:pt x="89" y="1"/>
                    </a:cubicBezTo>
                    <a:cubicBezTo>
                      <a:pt x="80" y="5"/>
                      <a:pt x="88" y="11"/>
                      <a:pt x="82" y="15"/>
                    </a:cubicBezTo>
                    <a:cubicBezTo>
                      <a:pt x="78" y="10"/>
                      <a:pt x="73" y="16"/>
                      <a:pt x="70" y="10"/>
                    </a:cubicBezTo>
                    <a:cubicBezTo>
                      <a:pt x="68" y="13"/>
                      <a:pt x="69" y="17"/>
                      <a:pt x="64" y="20"/>
                    </a:cubicBezTo>
                    <a:cubicBezTo>
                      <a:pt x="57" y="12"/>
                      <a:pt x="58" y="16"/>
                      <a:pt x="51" y="12"/>
                    </a:cubicBezTo>
                    <a:cubicBezTo>
                      <a:pt x="52" y="17"/>
                      <a:pt x="49" y="18"/>
                      <a:pt x="44" y="21"/>
                    </a:cubicBezTo>
                    <a:cubicBezTo>
                      <a:pt x="50" y="29"/>
                      <a:pt x="44" y="36"/>
                      <a:pt x="35" y="43"/>
                    </a:cubicBezTo>
                    <a:cubicBezTo>
                      <a:pt x="29" y="38"/>
                      <a:pt x="22" y="43"/>
                      <a:pt x="18" y="49"/>
                    </a:cubicBezTo>
                    <a:cubicBezTo>
                      <a:pt x="13" y="48"/>
                      <a:pt x="18" y="44"/>
                      <a:pt x="12" y="42"/>
                    </a:cubicBezTo>
                    <a:cubicBezTo>
                      <a:pt x="11" y="46"/>
                      <a:pt x="16" y="67"/>
                      <a:pt x="8" y="58"/>
                    </a:cubicBezTo>
                    <a:cubicBezTo>
                      <a:pt x="7" y="60"/>
                      <a:pt x="0" y="62"/>
                      <a:pt x="5" y="64"/>
                    </a:cubicBezTo>
                    <a:cubicBezTo>
                      <a:pt x="9" y="64"/>
                      <a:pt x="13" y="63"/>
                      <a:pt x="17" y="64"/>
                    </a:cubicBezTo>
                    <a:cubicBezTo>
                      <a:pt x="18" y="60"/>
                      <a:pt x="17" y="56"/>
                      <a:pt x="20" y="52"/>
                    </a:cubicBezTo>
                    <a:cubicBezTo>
                      <a:pt x="22" y="53"/>
                      <a:pt x="24" y="53"/>
                      <a:pt x="25" y="56"/>
                    </a:cubicBezTo>
                    <a:cubicBezTo>
                      <a:pt x="27" y="51"/>
                      <a:pt x="30" y="52"/>
                      <a:pt x="34" y="51"/>
                    </a:cubicBezTo>
                    <a:cubicBezTo>
                      <a:pt x="32" y="48"/>
                      <a:pt x="30" y="49"/>
                      <a:pt x="29" y="47"/>
                    </a:cubicBezTo>
                    <a:cubicBezTo>
                      <a:pt x="35" y="41"/>
                      <a:pt x="36" y="47"/>
                      <a:pt x="40" y="40"/>
                    </a:cubicBezTo>
                    <a:cubicBezTo>
                      <a:pt x="43" y="44"/>
                      <a:pt x="49" y="46"/>
                      <a:pt x="56" y="46"/>
                    </a:cubicBezTo>
                    <a:cubicBezTo>
                      <a:pt x="46" y="53"/>
                      <a:pt x="60" y="57"/>
                      <a:pt x="51" y="64"/>
                    </a:cubicBezTo>
                    <a:cubicBezTo>
                      <a:pt x="57" y="73"/>
                      <a:pt x="65" y="66"/>
                      <a:pt x="71" y="69"/>
                    </a:cubicBezTo>
                    <a:cubicBezTo>
                      <a:pt x="69" y="66"/>
                      <a:pt x="67" y="67"/>
                      <a:pt x="65" y="63"/>
                    </a:cubicBezTo>
                    <a:cubicBezTo>
                      <a:pt x="66" y="61"/>
                      <a:pt x="66" y="59"/>
                      <a:pt x="68" y="58"/>
                    </a:cubicBezTo>
                    <a:cubicBezTo>
                      <a:pt x="70" y="60"/>
                      <a:pt x="69" y="62"/>
                      <a:pt x="71" y="63"/>
                    </a:cubicBezTo>
                    <a:cubicBezTo>
                      <a:pt x="72" y="64"/>
                      <a:pt x="78" y="62"/>
                      <a:pt x="76" y="59"/>
                    </a:cubicBezTo>
                    <a:cubicBezTo>
                      <a:pt x="75" y="59"/>
                      <a:pt x="81" y="47"/>
                      <a:pt x="86" y="46"/>
                    </a:cubicBezTo>
                    <a:cubicBezTo>
                      <a:pt x="84" y="48"/>
                      <a:pt x="83" y="50"/>
                      <a:pt x="83" y="52"/>
                    </a:cubicBezTo>
                    <a:cubicBezTo>
                      <a:pt x="86" y="51"/>
                      <a:pt x="92" y="50"/>
                      <a:pt x="91" y="55"/>
                    </a:cubicBezTo>
                    <a:cubicBezTo>
                      <a:pt x="94" y="52"/>
                      <a:pt x="98" y="50"/>
                      <a:pt x="101" y="51"/>
                    </a:cubicBezTo>
                    <a:cubicBezTo>
                      <a:pt x="101" y="52"/>
                      <a:pt x="102" y="53"/>
                      <a:pt x="101" y="54"/>
                    </a:cubicBezTo>
                    <a:cubicBezTo>
                      <a:pt x="96" y="55"/>
                      <a:pt x="91" y="54"/>
                      <a:pt x="85" y="59"/>
                    </a:cubicBezTo>
                    <a:cubicBezTo>
                      <a:pt x="85" y="58"/>
                      <a:pt x="85" y="53"/>
                      <a:pt x="82" y="55"/>
                    </a:cubicBezTo>
                    <a:cubicBezTo>
                      <a:pt x="85" y="62"/>
                      <a:pt x="73" y="61"/>
                      <a:pt x="75" y="69"/>
                    </a:cubicBezTo>
                    <a:cubicBezTo>
                      <a:pt x="79" y="65"/>
                      <a:pt x="82" y="74"/>
                      <a:pt x="86" y="69"/>
                    </a:cubicBezTo>
                    <a:cubicBezTo>
                      <a:pt x="90" y="67"/>
                      <a:pt x="84" y="64"/>
                      <a:pt x="86" y="62"/>
                    </a:cubicBezTo>
                    <a:cubicBezTo>
                      <a:pt x="88" y="61"/>
                      <a:pt x="89" y="60"/>
                      <a:pt x="90" y="61"/>
                    </a:cubicBezTo>
                    <a:cubicBezTo>
                      <a:pt x="93" y="63"/>
                      <a:pt x="88" y="65"/>
                      <a:pt x="90" y="67"/>
                    </a:cubicBezTo>
                    <a:cubicBezTo>
                      <a:pt x="92" y="66"/>
                      <a:pt x="93" y="70"/>
                      <a:pt x="96" y="65"/>
                    </a:cubicBezTo>
                    <a:cubicBezTo>
                      <a:pt x="94" y="64"/>
                      <a:pt x="93" y="62"/>
                      <a:pt x="91" y="60"/>
                    </a:cubicBezTo>
                    <a:cubicBezTo>
                      <a:pt x="93" y="59"/>
                      <a:pt x="93" y="57"/>
                      <a:pt x="94" y="56"/>
                    </a:cubicBezTo>
                    <a:cubicBezTo>
                      <a:pt x="96" y="62"/>
                      <a:pt x="99" y="56"/>
                      <a:pt x="101" y="60"/>
                    </a:cubicBezTo>
                    <a:cubicBezTo>
                      <a:pt x="98" y="64"/>
                      <a:pt x="97" y="57"/>
                      <a:pt x="94" y="61"/>
                    </a:cubicBezTo>
                    <a:cubicBezTo>
                      <a:pt x="100" y="64"/>
                      <a:pt x="97" y="67"/>
                      <a:pt x="98" y="71"/>
                    </a:cubicBezTo>
                    <a:cubicBezTo>
                      <a:pt x="105" y="68"/>
                      <a:pt x="100" y="63"/>
                      <a:pt x="104" y="59"/>
                    </a:cubicBezTo>
                    <a:cubicBezTo>
                      <a:pt x="107" y="57"/>
                      <a:pt x="109" y="64"/>
                      <a:pt x="112" y="63"/>
                    </a:cubicBezTo>
                    <a:cubicBezTo>
                      <a:pt x="114" y="59"/>
                      <a:pt x="118" y="57"/>
                      <a:pt x="112" y="54"/>
                    </a:cubicBezTo>
                    <a:cubicBezTo>
                      <a:pt x="115" y="51"/>
                      <a:pt x="120" y="47"/>
                      <a:pt x="124" y="49"/>
                    </a:cubicBezTo>
                    <a:cubicBezTo>
                      <a:pt x="117" y="54"/>
                      <a:pt x="118" y="60"/>
                      <a:pt x="114" y="66"/>
                    </a:cubicBezTo>
                    <a:cubicBezTo>
                      <a:pt x="111" y="60"/>
                      <a:pt x="96" y="73"/>
                      <a:pt x="104" y="74"/>
                    </a:cubicBezTo>
                    <a:cubicBezTo>
                      <a:pt x="103" y="70"/>
                      <a:pt x="109" y="75"/>
                      <a:pt x="112" y="69"/>
                    </a:cubicBezTo>
                    <a:cubicBezTo>
                      <a:pt x="115" y="75"/>
                      <a:pt x="123" y="71"/>
                      <a:pt x="131" y="76"/>
                    </a:cubicBezTo>
                    <a:cubicBezTo>
                      <a:pt x="136" y="74"/>
                      <a:pt x="133" y="71"/>
                      <a:pt x="134" y="68"/>
                    </a:cubicBezTo>
                    <a:cubicBezTo>
                      <a:pt x="136" y="69"/>
                      <a:pt x="138" y="65"/>
                      <a:pt x="140" y="69"/>
                    </a:cubicBezTo>
                    <a:cubicBezTo>
                      <a:pt x="143" y="65"/>
                      <a:pt x="143" y="65"/>
                      <a:pt x="147" y="64"/>
                    </a:cubicBezTo>
                    <a:cubicBezTo>
                      <a:pt x="145" y="58"/>
                      <a:pt x="142" y="67"/>
                      <a:pt x="140" y="64"/>
                    </a:cubicBezTo>
                    <a:cubicBezTo>
                      <a:pt x="137" y="61"/>
                      <a:pt x="137" y="59"/>
                      <a:pt x="138" y="57"/>
                    </a:cubicBezTo>
                    <a:cubicBezTo>
                      <a:pt x="142" y="56"/>
                      <a:pt x="145" y="61"/>
                      <a:pt x="150" y="56"/>
                    </a:cubicBezTo>
                    <a:cubicBezTo>
                      <a:pt x="146" y="52"/>
                      <a:pt x="148" y="49"/>
                      <a:pt x="151" y="46"/>
                    </a:cubicBezTo>
                    <a:cubicBezTo>
                      <a:pt x="154" y="49"/>
                      <a:pt x="157" y="43"/>
                      <a:pt x="160" y="44"/>
                    </a:cubicBezTo>
                    <a:cubicBezTo>
                      <a:pt x="161" y="45"/>
                      <a:pt x="160" y="47"/>
                      <a:pt x="160" y="48"/>
                    </a:cubicBezTo>
                    <a:cubicBezTo>
                      <a:pt x="157" y="52"/>
                      <a:pt x="154" y="50"/>
                      <a:pt x="151" y="51"/>
                    </a:cubicBezTo>
                    <a:cubicBezTo>
                      <a:pt x="154" y="59"/>
                      <a:pt x="144" y="65"/>
                      <a:pt x="147" y="73"/>
                    </a:cubicBezTo>
                    <a:cubicBezTo>
                      <a:pt x="143" y="73"/>
                      <a:pt x="140" y="68"/>
                      <a:pt x="136" y="72"/>
                    </a:cubicBezTo>
                    <a:cubicBezTo>
                      <a:pt x="140" y="79"/>
                      <a:pt x="149" y="71"/>
                      <a:pt x="150" y="77"/>
                    </a:cubicBezTo>
                    <a:cubicBezTo>
                      <a:pt x="157" y="75"/>
                      <a:pt x="157" y="70"/>
                      <a:pt x="162" y="64"/>
                    </a:cubicBezTo>
                    <a:cubicBezTo>
                      <a:pt x="163" y="66"/>
                      <a:pt x="165" y="65"/>
                      <a:pt x="166" y="67"/>
                    </a:cubicBezTo>
                    <a:cubicBezTo>
                      <a:pt x="165" y="71"/>
                      <a:pt x="161" y="69"/>
                      <a:pt x="161" y="72"/>
                    </a:cubicBezTo>
                    <a:cubicBezTo>
                      <a:pt x="163" y="76"/>
                      <a:pt x="166" y="72"/>
                      <a:pt x="169" y="75"/>
                    </a:cubicBezTo>
                    <a:cubicBezTo>
                      <a:pt x="175" y="71"/>
                      <a:pt x="166" y="64"/>
                      <a:pt x="167" y="62"/>
                    </a:cubicBezTo>
                    <a:cubicBezTo>
                      <a:pt x="169" y="61"/>
                      <a:pt x="170" y="62"/>
                      <a:pt x="171" y="63"/>
                    </a:cubicBezTo>
                    <a:cubicBezTo>
                      <a:pt x="173" y="68"/>
                      <a:pt x="172" y="72"/>
                      <a:pt x="177" y="76"/>
                    </a:cubicBezTo>
                    <a:cubicBezTo>
                      <a:pt x="180" y="76"/>
                      <a:pt x="182" y="72"/>
                      <a:pt x="184" y="78"/>
                    </a:cubicBezTo>
                    <a:cubicBezTo>
                      <a:pt x="187" y="73"/>
                      <a:pt x="190" y="78"/>
                      <a:pt x="189" y="81"/>
                    </a:cubicBezTo>
                    <a:cubicBezTo>
                      <a:pt x="195" y="71"/>
                      <a:pt x="202" y="78"/>
                      <a:pt x="204" y="70"/>
                    </a:cubicBezTo>
                    <a:cubicBezTo>
                      <a:pt x="202" y="67"/>
                      <a:pt x="200" y="69"/>
                      <a:pt x="198" y="65"/>
                    </a:cubicBezTo>
                    <a:cubicBezTo>
                      <a:pt x="204" y="64"/>
                      <a:pt x="201" y="62"/>
                      <a:pt x="204" y="58"/>
                    </a:cubicBezTo>
                    <a:cubicBezTo>
                      <a:pt x="204" y="64"/>
                      <a:pt x="210" y="59"/>
                      <a:pt x="213" y="61"/>
                    </a:cubicBezTo>
                    <a:cubicBezTo>
                      <a:pt x="213" y="64"/>
                      <a:pt x="208" y="64"/>
                      <a:pt x="205" y="64"/>
                    </a:cubicBezTo>
                    <a:cubicBezTo>
                      <a:pt x="207" y="69"/>
                      <a:pt x="203" y="73"/>
                      <a:pt x="203" y="78"/>
                    </a:cubicBezTo>
                    <a:cubicBezTo>
                      <a:pt x="209" y="73"/>
                      <a:pt x="209" y="80"/>
                      <a:pt x="215" y="79"/>
                    </a:cubicBezTo>
                    <a:cubicBezTo>
                      <a:pt x="216" y="75"/>
                      <a:pt x="211" y="77"/>
                      <a:pt x="213" y="75"/>
                    </a:cubicBezTo>
                    <a:cubicBezTo>
                      <a:pt x="216" y="77"/>
                      <a:pt x="219" y="75"/>
                      <a:pt x="221" y="76"/>
                    </a:cubicBezTo>
                    <a:cubicBezTo>
                      <a:pt x="223" y="77"/>
                      <a:pt x="220" y="78"/>
                      <a:pt x="221" y="80"/>
                    </a:cubicBezTo>
                    <a:cubicBezTo>
                      <a:pt x="225" y="82"/>
                      <a:pt x="228" y="76"/>
                      <a:pt x="229" y="77"/>
                    </a:cubicBezTo>
                    <a:cubicBezTo>
                      <a:pt x="229" y="82"/>
                      <a:pt x="244" y="78"/>
                      <a:pt x="244" y="84"/>
                    </a:cubicBezTo>
                    <a:cubicBezTo>
                      <a:pt x="249" y="80"/>
                      <a:pt x="255" y="79"/>
                      <a:pt x="259" y="82"/>
                    </a:cubicBezTo>
                    <a:cubicBezTo>
                      <a:pt x="263" y="79"/>
                      <a:pt x="269" y="76"/>
                      <a:pt x="268" y="72"/>
                    </a:cubicBezTo>
                    <a:cubicBezTo>
                      <a:pt x="268" y="73"/>
                      <a:pt x="269" y="73"/>
                      <a:pt x="270" y="73"/>
                    </a:cubicBezTo>
                    <a:cubicBezTo>
                      <a:pt x="266" y="77"/>
                      <a:pt x="272" y="82"/>
                      <a:pt x="274" y="83"/>
                    </a:cubicBezTo>
                    <a:cubicBezTo>
                      <a:pt x="274" y="79"/>
                      <a:pt x="284" y="87"/>
                      <a:pt x="284" y="79"/>
                    </a:cubicBezTo>
                    <a:cubicBezTo>
                      <a:pt x="289" y="84"/>
                      <a:pt x="296" y="83"/>
                      <a:pt x="302" y="82"/>
                    </a:cubicBezTo>
                    <a:cubicBezTo>
                      <a:pt x="300" y="78"/>
                      <a:pt x="296" y="79"/>
                      <a:pt x="299" y="75"/>
                    </a:cubicBezTo>
                    <a:cubicBezTo>
                      <a:pt x="298" y="81"/>
                      <a:pt x="304" y="77"/>
                      <a:pt x="306" y="77"/>
                    </a:cubicBezTo>
                    <a:cubicBezTo>
                      <a:pt x="303" y="84"/>
                      <a:pt x="321" y="74"/>
                      <a:pt x="318" y="84"/>
                    </a:cubicBezTo>
                    <a:cubicBezTo>
                      <a:pt x="314" y="77"/>
                      <a:pt x="310" y="84"/>
                      <a:pt x="305" y="83"/>
                    </a:cubicBezTo>
                    <a:cubicBezTo>
                      <a:pt x="305" y="84"/>
                      <a:pt x="306" y="84"/>
                      <a:pt x="305" y="85"/>
                    </a:cubicBezTo>
                    <a:cubicBezTo>
                      <a:pt x="305" y="86"/>
                      <a:pt x="305" y="87"/>
                      <a:pt x="305" y="88"/>
                    </a:cubicBezTo>
                    <a:cubicBezTo>
                      <a:pt x="312" y="84"/>
                      <a:pt x="317" y="85"/>
                      <a:pt x="327" y="86"/>
                    </a:cubicBezTo>
                    <a:cubicBezTo>
                      <a:pt x="337" y="86"/>
                      <a:pt x="354" y="90"/>
                      <a:pt x="362" y="87"/>
                    </a:cubicBezTo>
                    <a:cubicBezTo>
                      <a:pt x="364" y="86"/>
                      <a:pt x="364" y="86"/>
                      <a:pt x="364" y="85"/>
                    </a:cubicBezTo>
                    <a:cubicBezTo>
                      <a:pt x="363" y="84"/>
                      <a:pt x="364" y="84"/>
                      <a:pt x="364" y="85"/>
                    </a:cubicBezTo>
                    <a:cubicBezTo>
                      <a:pt x="364" y="85"/>
                      <a:pt x="365" y="86"/>
                      <a:pt x="365" y="86"/>
                    </a:cubicBezTo>
                    <a:cubicBezTo>
                      <a:pt x="372" y="93"/>
                      <a:pt x="389" y="81"/>
                      <a:pt x="387" y="91"/>
                    </a:cubicBezTo>
                    <a:cubicBezTo>
                      <a:pt x="387" y="87"/>
                      <a:pt x="400" y="85"/>
                      <a:pt x="399" y="90"/>
                    </a:cubicBezTo>
                    <a:cubicBezTo>
                      <a:pt x="413" y="85"/>
                      <a:pt x="426" y="87"/>
                      <a:pt x="439" y="90"/>
                    </a:cubicBezTo>
                    <a:cubicBezTo>
                      <a:pt x="448" y="88"/>
                      <a:pt x="461" y="85"/>
                      <a:pt x="465" y="91"/>
                    </a:cubicBezTo>
                    <a:cubicBezTo>
                      <a:pt x="464" y="90"/>
                      <a:pt x="465" y="89"/>
                      <a:pt x="466" y="87"/>
                    </a:cubicBezTo>
                    <a:cubicBezTo>
                      <a:pt x="481" y="89"/>
                      <a:pt x="505" y="89"/>
                      <a:pt x="524" y="92"/>
                    </a:cubicBezTo>
                    <a:cubicBezTo>
                      <a:pt x="539" y="86"/>
                      <a:pt x="551" y="95"/>
                      <a:pt x="566" y="89"/>
                    </a:cubicBezTo>
                    <a:cubicBezTo>
                      <a:pt x="569" y="91"/>
                      <a:pt x="572" y="89"/>
                      <a:pt x="575" y="93"/>
                    </a:cubicBezTo>
                    <a:cubicBezTo>
                      <a:pt x="588" y="85"/>
                      <a:pt x="600" y="94"/>
                      <a:pt x="614" y="87"/>
                    </a:cubicBezTo>
                    <a:cubicBezTo>
                      <a:pt x="615" y="88"/>
                      <a:pt x="616" y="90"/>
                      <a:pt x="616" y="91"/>
                    </a:cubicBezTo>
                    <a:cubicBezTo>
                      <a:pt x="625" y="89"/>
                      <a:pt x="634" y="85"/>
                      <a:pt x="641" y="86"/>
                    </a:cubicBezTo>
                    <a:cubicBezTo>
                      <a:pt x="643" y="86"/>
                      <a:pt x="646" y="89"/>
                      <a:pt x="648" y="89"/>
                    </a:cubicBezTo>
                    <a:cubicBezTo>
                      <a:pt x="652" y="89"/>
                      <a:pt x="655" y="84"/>
                      <a:pt x="659" y="85"/>
                    </a:cubicBezTo>
                    <a:cubicBezTo>
                      <a:pt x="661" y="85"/>
                      <a:pt x="662" y="88"/>
                      <a:pt x="665" y="87"/>
                    </a:cubicBezTo>
                    <a:cubicBezTo>
                      <a:pt x="669" y="87"/>
                      <a:pt x="669" y="86"/>
                      <a:pt x="675" y="85"/>
                    </a:cubicBezTo>
                    <a:cubicBezTo>
                      <a:pt x="687" y="81"/>
                      <a:pt x="703" y="89"/>
                      <a:pt x="708" y="79"/>
                    </a:cubicBezTo>
                    <a:cubicBezTo>
                      <a:pt x="708" y="81"/>
                      <a:pt x="709" y="82"/>
                      <a:pt x="712" y="83"/>
                    </a:cubicBezTo>
                    <a:cubicBezTo>
                      <a:pt x="715" y="79"/>
                      <a:pt x="717" y="79"/>
                      <a:pt x="721" y="74"/>
                    </a:cubicBezTo>
                    <a:cubicBezTo>
                      <a:pt x="722" y="77"/>
                      <a:pt x="720" y="79"/>
                      <a:pt x="721" y="81"/>
                    </a:cubicBezTo>
                    <a:cubicBezTo>
                      <a:pt x="728" y="77"/>
                      <a:pt x="735" y="72"/>
                      <a:pt x="736" y="64"/>
                    </a:cubicBezTo>
                    <a:cubicBezTo>
                      <a:pt x="742" y="66"/>
                      <a:pt x="744" y="59"/>
                      <a:pt x="748" y="58"/>
                    </a:cubicBezTo>
                    <a:cubicBezTo>
                      <a:pt x="745" y="56"/>
                      <a:pt x="748" y="50"/>
                      <a:pt x="743" y="51"/>
                    </a:cubicBezTo>
                    <a:cubicBezTo>
                      <a:pt x="742" y="55"/>
                      <a:pt x="745" y="56"/>
                      <a:pt x="744" y="58"/>
                    </a:cubicBezTo>
                    <a:cubicBezTo>
                      <a:pt x="740" y="59"/>
                      <a:pt x="732" y="63"/>
                      <a:pt x="732" y="56"/>
                    </a:cubicBezTo>
                    <a:cubicBezTo>
                      <a:pt x="731" y="61"/>
                      <a:pt x="726" y="59"/>
                      <a:pt x="726" y="62"/>
                    </a:cubicBezTo>
                    <a:cubicBezTo>
                      <a:pt x="733" y="58"/>
                      <a:pt x="727" y="71"/>
                      <a:pt x="730" y="69"/>
                    </a:cubicBezTo>
                    <a:cubicBezTo>
                      <a:pt x="732" y="68"/>
                      <a:pt x="729" y="62"/>
                      <a:pt x="732" y="65"/>
                    </a:cubicBezTo>
                    <a:cubicBezTo>
                      <a:pt x="733" y="68"/>
                      <a:pt x="731" y="70"/>
                      <a:pt x="728" y="72"/>
                    </a:cubicBezTo>
                    <a:cubicBezTo>
                      <a:pt x="727" y="66"/>
                      <a:pt x="723" y="75"/>
                      <a:pt x="721" y="72"/>
                    </a:cubicBezTo>
                    <a:cubicBezTo>
                      <a:pt x="721" y="71"/>
                      <a:pt x="720" y="70"/>
                      <a:pt x="719" y="70"/>
                    </a:cubicBezTo>
                    <a:cubicBezTo>
                      <a:pt x="726" y="65"/>
                      <a:pt x="720" y="62"/>
                      <a:pt x="725" y="56"/>
                    </a:cubicBezTo>
                    <a:cubicBezTo>
                      <a:pt x="732" y="58"/>
                      <a:pt x="730" y="47"/>
                      <a:pt x="736" y="53"/>
                    </a:cubicBezTo>
                    <a:cubicBezTo>
                      <a:pt x="737" y="50"/>
                      <a:pt x="746" y="41"/>
                      <a:pt x="739" y="40"/>
                    </a:cubicBezTo>
                    <a:cubicBezTo>
                      <a:pt x="741" y="41"/>
                      <a:pt x="734" y="48"/>
                      <a:pt x="733" y="43"/>
                    </a:cubicBezTo>
                    <a:cubicBezTo>
                      <a:pt x="729" y="46"/>
                      <a:pt x="726" y="58"/>
                      <a:pt x="720" y="51"/>
                    </a:cubicBezTo>
                    <a:cubicBezTo>
                      <a:pt x="722" y="47"/>
                      <a:pt x="723" y="47"/>
                      <a:pt x="727" y="47"/>
                    </a:cubicBezTo>
                    <a:cubicBezTo>
                      <a:pt x="723" y="44"/>
                      <a:pt x="729" y="42"/>
                      <a:pt x="728" y="39"/>
                    </a:cubicBezTo>
                    <a:cubicBezTo>
                      <a:pt x="724" y="39"/>
                      <a:pt x="725" y="30"/>
                      <a:pt x="730" y="27"/>
                    </a:cubicBezTo>
                    <a:cubicBezTo>
                      <a:pt x="731" y="29"/>
                      <a:pt x="732" y="30"/>
                      <a:pt x="733" y="32"/>
                    </a:cubicBezTo>
                    <a:cubicBezTo>
                      <a:pt x="734" y="31"/>
                      <a:pt x="735" y="31"/>
                      <a:pt x="736" y="30"/>
                    </a:cubicBezTo>
                    <a:cubicBezTo>
                      <a:pt x="737" y="29"/>
                      <a:pt x="736" y="27"/>
                      <a:pt x="736" y="26"/>
                    </a:cubicBezTo>
                    <a:cubicBezTo>
                      <a:pt x="735" y="27"/>
                      <a:pt x="733" y="28"/>
                      <a:pt x="732" y="26"/>
                    </a:cubicBezTo>
                    <a:cubicBezTo>
                      <a:pt x="734" y="22"/>
                      <a:pt x="738" y="21"/>
                      <a:pt x="736" y="17"/>
                    </a:cubicBezTo>
                    <a:cubicBezTo>
                      <a:pt x="733" y="19"/>
                      <a:pt x="734" y="21"/>
                      <a:pt x="730" y="23"/>
                    </a:cubicBezTo>
                    <a:cubicBezTo>
                      <a:pt x="724" y="22"/>
                      <a:pt x="725" y="19"/>
                      <a:pt x="724" y="13"/>
                    </a:cubicBezTo>
                    <a:cubicBezTo>
                      <a:pt x="728" y="14"/>
                      <a:pt x="731" y="16"/>
                      <a:pt x="735" y="14"/>
                    </a:cubicBezTo>
                    <a:cubicBezTo>
                      <a:pt x="732" y="10"/>
                      <a:pt x="725" y="13"/>
                      <a:pt x="725" y="7"/>
                    </a:cubicBezTo>
                    <a:cubicBezTo>
                      <a:pt x="723" y="9"/>
                      <a:pt x="723" y="10"/>
                      <a:pt x="723" y="11"/>
                    </a:cubicBezTo>
                    <a:cubicBezTo>
                      <a:pt x="715" y="0"/>
                      <a:pt x="704" y="15"/>
                      <a:pt x="697" y="8"/>
                    </a:cubicBezTo>
                    <a:cubicBezTo>
                      <a:pt x="692" y="9"/>
                      <a:pt x="697" y="17"/>
                      <a:pt x="693" y="15"/>
                    </a:cubicBezTo>
                    <a:cubicBezTo>
                      <a:pt x="696" y="11"/>
                      <a:pt x="689" y="17"/>
                      <a:pt x="689" y="12"/>
                    </a:cubicBezTo>
                    <a:cubicBezTo>
                      <a:pt x="692" y="10"/>
                      <a:pt x="695" y="8"/>
                      <a:pt x="693" y="6"/>
                    </a:cubicBezTo>
                    <a:cubicBezTo>
                      <a:pt x="687" y="9"/>
                      <a:pt x="689" y="7"/>
                      <a:pt x="689" y="10"/>
                    </a:cubicBezTo>
                    <a:cubicBezTo>
                      <a:pt x="684" y="9"/>
                      <a:pt x="676" y="11"/>
                      <a:pt x="674" y="13"/>
                    </a:cubicBezTo>
                    <a:cubicBezTo>
                      <a:pt x="672" y="12"/>
                      <a:pt x="672" y="10"/>
                      <a:pt x="672" y="9"/>
                    </a:cubicBezTo>
                    <a:cubicBezTo>
                      <a:pt x="668" y="10"/>
                      <a:pt x="664" y="10"/>
                      <a:pt x="660" y="10"/>
                    </a:cubicBezTo>
                    <a:cubicBezTo>
                      <a:pt x="661" y="11"/>
                      <a:pt x="658" y="13"/>
                      <a:pt x="658" y="15"/>
                    </a:cubicBezTo>
                    <a:cubicBezTo>
                      <a:pt x="658" y="8"/>
                      <a:pt x="656" y="16"/>
                      <a:pt x="654" y="14"/>
                    </a:cubicBezTo>
                    <a:cubicBezTo>
                      <a:pt x="654" y="13"/>
                      <a:pt x="653" y="13"/>
                      <a:pt x="652" y="12"/>
                    </a:cubicBezTo>
                    <a:cubicBezTo>
                      <a:pt x="654" y="11"/>
                      <a:pt x="655" y="12"/>
                      <a:pt x="657" y="10"/>
                    </a:cubicBezTo>
                    <a:cubicBezTo>
                      <a:pt x="653" y="8"/>
                      <a:pt x="643" y="5"/>
                      <a:pt x="644" y="13"/>
                    </a:cubicBezTo>
                    <a:cubicBezTo>
                      <a:pt x="645" y="12"/>
                      <a:pt x="648" y="11"/>
                      <a:pt x="646" y="13"/>
                    </a:cubicBezTo>
                    <a:cubicBezTo>
                      <a:pt x="642" y="15"/>
                      <a:pt x="644" y="12"/>
                      <a:pt x="642" y="9"/>
                    </a:cubicBezTo>
                    <a:cubicBezTo>
                      <a:pt x="638" y="11"/>
                      <a:pt x="631" y="8"/>
                      <a:pt x="630" y="13"/>
                    </a:cubicBezTo>
                    <a:cubicBezTo>
                      <a:pt x="626" y="9"/>
                      <a:pt x="618" y="13"/>
                      <a:pt x="622" y="8"/>
                    </a:cubicBezTo>
                    <a:cubicBezTo>
                      <a:pt x="621" y="9"/>
                      <a:pt x="620" y="8"/>
                      <a:pt x="620" y="7"/>
                    </a:cubicBezTo>
                    <a:cubicBezTo>
                      <a:pt x="617" y="8"/>
                      <a:pt x="619" y="10"/>
                      <a:pt x="618" y="12"/>
                    </a:cubicBezTo>
                    <a:cubicBezTo>
                      <a:pt x="617" y="10"/>
                      <a:pt x="615" y="12"/>
                      <a:pt x="614" y="11"/>
                    </a:cubicBezTo>
                    <a:cubicBezTo>
                      <a:pt x="616" y="10"/>
                      <a:pt x="618" y="8"/>
                      <a:pt x="616" y="6"/>
                    </a:cubicBezTo>
                    <a:cubicBezTo>
                      <a:pt x="611" y="7"/>
                      <a:pt x="607" y="11"/>
                      <a:pt x="600" y="9"/>
                    </a:cubicBezTo>
                    <a:cubicBezTo>
                      <a:pt x="601" y="9"/>
                      <a:pt x="607" y="9"/>
                      <a:pt x="604" y="6"/>
                    </a:cubicBezTo>
                    <a:cubicBezTo>
                      <a:pt x="601" y="6"/>
                      <a:pt x="595" y="6"/>
                      <a:pt x="594" y="11"/>
                    </a:cubicBezTo>
                    <a:cubicBezTo>
                      <a:pt x="589" y="4"/>
                      <a:pt x="584" y="11"/>
                      <a:pt x="580" y="12"/>
                    </a:cubicBezTo>
                    <a:cubicBezTo>
                      <a:pt x="582" y="11"/>
                      <a:pt x="583" y="9"/>
                      <a:pt x="582" y="7"/>
                    </a:cubicBezTo>
                    <a:cubicBezTo>
                      <a:pt x="578" y="12"/>
                      <a:pt x="581" y="4"/>
                      <a:pt x="578" y="7"/>
                    </a:cubicBezTo>
                    <a:cubicBezTo>
                      <a:pt x="576" y="11"/>
                      <a:pt x="574" y="9"/>
                      <a:pt x="571" y="7"/>
                    </a:cubicBezTo>
                    <a:cubicBezTo>
                      <a:pt x="566" y="14"/>
                      <a:pt x="564" y="5"/>
                      <a:pt x="559" y="11"/>
                    </a:cubicBezTo>
                    <a:close/>
                    <a:moveTo>
                      <a:pt x="231" y="32"/>
                    </a:moveTo>
                    <a:cubicBezTo>
                      <a:pt x="227" y="31"/>
                      <a:pt x="230" y="31"/>
                      <a:pt x="227" y="28"/>
                    </a:cubicBezTo>
                    <a:cubicBezTo>
                      <a:pt x="231" y="24"/>
                      <a:pt x="236" y="30"/>
                      <a:pt x="231" y="32"/>
                    </a:cubicBezTo>
                    <a:close/>
                    <a:moveTo>
                      <a:pt x="231" y="21"/>
                    </a:moveTo>
                    <a:cubicBezTo>
                      <a:pt x="230" y="21"/>
                      <a:pt x="222" y="23"/>
                      <a:pt x="227" y="23"/>
                    </a:cubicBezTo>
                    <a:cubicBezTo>
                      <a:pt x="228" y="25"/>
                      <a:pt x="222" y="25"/>
                      <a:pt x="221" y="22"/>
                    </a:cubicBezTo>
                    <a:cubicBezTo>
                      <a:pt x="224" y="23"/>
                      <a:pt x="228" y="16"/>
                      <a:pt x="231" y="21"/>
                    </a:cubicBezTo>
                    <a:close/>
                    <a:moveTo>
                      <a:pt x="201" y="36"/>
                    </a:moveTo>
                    <a:cubicBezTo>
                      <a:pt x="201" y="32"/>
                      <a:pt x="207" y="22"/>
                      <a:pt x="209" y="30"/>
                    </a:cubicBezTo>
                    <a:cubicBezTo>
                      <a:pt x="203" y="27"/>
                      <a:pt x="206" y="33"/>
                      <a:pt x="201" y="36"/>
                    </a:cubicBezTo>
                    <a:close/>
                    <a:moveTo>
                      <a:pt x="211" y="26"/>
                    </a:moveTo>
                    <a:cubicBezTo>
                      <a:pt x="213" y="25"/>
                      <a:pt x="213" y="26"/>
                      <a:pt x="212" y="27"/>
                    </a:cubicBezTo>
                    <a:cubicBezTo>
                      <a:pt x="217" y="29"/>
                      <a:pt x="212" y="22"/>
                      <a:pt x="217" y="23"/>
                    </a:cubicBezTo>
                    <a:cubicBezTo>
                      <a:pt x="216" y="26"/>
                      <a:pt x="217" y="30"/>
                      <a:pt x="213" y="32"/>
                    </a:cubicBezTo>
                    <a:cubicBezTo>
                      <a:pt x="212" y="30"/>
                      <a:pt x="212" y="28"/>
                      <a:pt x="211" y="26"/>
                    </a:cubicBezTo>
                    <a:close/>
                    <a:moveTo>
                      <a:pt x="217" y="16"/>
                    </a:moveTo>
                    <a:cubicBezTo>
                      <a:pt x="216" y="19"/>
                      <a:pt x="217" y="19"/>
                      <a:pt x="219" y="18"/>
                    </a:cubicBezTo>
                    <a:cubicBezTo>
                      <a:pt x="220" y="19"/>
                      <a:pt x="219" y="20"/>
                      <a:pt x="220" y="21"/>
                    </a:cubicBezTo>
                    <a:cubicBezTo>
                      <a:pt x="219" y="21"/>
                      <a:pt x="219" y="22"/>
                      <a:pt x="218" y="23"/>
                    </a:cubicBezTo>
                    <a:cubicBezTo>
                      <a:pt x="216" y="20"/>
                      <a:pt x="215" y="21"/>
                      <a:pt x="213" y="19"/>
                    </a:cubicBezTo>
                    <a:cubicBezTo>
                      <a:pt x="214" y="18"/>
                      <a:pt x="215" y="17"/>
                      <a:pt x="217" y="16"/>
                    </a:cubicBezTo>
                    <a:close/>
                    <a:moveTo>
                      <a:pt x="196" y="25"/>
                    </a:moveTo>
                    <a:cubicBezTo>
                      <a:pt x="193" y="27"/>
                      <a:pt x="196" y="29"/>
                      <a:pt x="195" y="31"/>
                    </a:cubicBezTo>
                    <a:cubicBezTo>
                      <a:pt x="193" y="27"/>
                      <a:pt x="186" y="16"/>
                      <a:pt x="180" y="21"/>
                    </a:cubicBezTo>
                    <a:cubicBezTo>
                      <a:pt x="177" y="18"/>
                      <a:pt x="187" y="17"/>
                      <a:pt x="184" y="14"/>
                    </a:cubicBezTo>
                    <a:cubicBezTo>
                      <a:pt x="187" y="17"/>
                      <a:pt x="191" y="19"/>
                      <a:pt x="196" y="25"/>
                    </a:cubicBezTo>
                    <a:close/>
                    <a:moveTo>
                      <a:pt x="181" y="31"/>
                    </a:moveTo>
                    <a:cubicBezTo>
                      <a:pt x="181" y="30"/>
                      <a:pt x="180" y="28"/>
                      <a:pt x="179" y="26"/>
                    </a:cubicBezTo>
                    <a:cubicBezTo>
                      <a:pt x="180" y="26"/>
                      <a:pt x="182" y="25"/>
                      <a:pt x="184" y="24"/>
                    </a:cubicBezTo>
                    <a:cubicBezTo>
                      <a:pt x="187" y="27"/>
                      <a:pt x="184" y="29"/>
                      <a:pt x="181" y="31"/>
                    </a:cubicBezTo>
                    <a:close/>
                    <a:moveTo>
                      <a:pt x="184" y="11"/>
                    </a:moveTo>
                    <a:cubicBezTo>
                      <a:pt x="181" y="15"/>
                      <a:pt x="179" y="12"/>
                      <a:pt x="177" y="15"/>
                    </a:cubicBezTo>
                    <a:cubicBezTo>
                      <a:pt x="172" y="11"/>
                      <a:pt x="183" y="10"/>
                      <a:pt x="180" y="7"/>
                    </a:cubicBezTo>
                    <a:cubicBezTo>
                      <a:pt x="184" y="5"/>
                      <a:pt x="181" y="10"/>
                      <a:pt x="184" y="11"/>
                    </a:cubicBezTo>
                    <a:close/>
                    <a:moveTo>
                      <a:pt x="88" y="30"/>
                    </a:moveTo>
                    <a:cubicBezTo>
                      <a:pt x="87" y="25"/>
                      <a:pt x="93" y="22"/>
                      <a:pt x="97" y="18"/>
                    </a:cubicBezTo>
                    <a:cubicBezTo>
                      <a:pt x="96" y="17"/>
                      <a:pt x="95" y="16"/>
                      <a:pt x="95" y="16"/>
                    </a:cubicBezTo>
                    <a:cubicBezTo>
                      <a:pt x="101" y="18"/>
                      <a:pt x="102" y="25"/>
                      <a:pt x="88" y="30"/>
                    </a:cubicBezTo>
                    <a:close/>
                    <a:moveTo>
                      <a:pt x="74" y="17"/>
                    </a:moveTo>
                    <a:cubicBezTo>
                      <a:pt x="79" y="24"/>
                      <a:pt x="80" y="13"/>
                      <a:pt x="85" y="18"/>
                    </a:cubicBezTo>
                    <a:cubicBezTo>
                      <a:pt x="87" y="24"/>
                      <a:pt x="81" y="35"/>
                      <a:pt x="85" y="38"/>
                    </a:cubicBezTo>
                    <a:cubicBezTo>
                      <a:pt x="86" y="42"/>
                      <a:pt x="80" y="37"/>
                      <a:pt x="79" y="39"/>
                    </a:cubicBezTo>
                    <a:cubicBezTo>
                      <a:pt x="78" y="34"/>
                      <a:pt x="81" y="30"/>
                      <a:pt x="82" y="25"/>
                    </a:cubicBezTo>
                    <a:cubicBezTo>
                      <a:pt x="78" y="21"/>
                      <a:pt x="71" y="28"/>
                      <a:pt x="66" y="23"/>
                    </a:cubicBezTo>
                    <a:cubicBezTo>
                      <a:pt x="69" y="21"/>
                      <a:pt x="72" y="19"/>
                      <a:pt x="74" y="17"/>
                    </a:cubicBezTo>
                    <a:close/>
                    <a:moveTo>
                      <a:pt x="48" y="23"/>
                    </a:moveTo>
                    <a:cubicBezTo>
                      <a:pt x="52" y="17"/>
                      <a:pt x="55" y="22"/>
                      <a:pt x="59" y="18"/>
                    </a:cubicBezTo>
                    <a:cubicBezTo>
                      <a:pt x="56" y="23"/>
                      <a:pt x="53" y="27"/>
                      <a:pt x="51" y="32"/>
                    </a:cubicBezTo>
                    <a:cubicBezTo>
                      <a:pt x="50" y="29"/>
                      <a:pt x="50" y="26"/>
                      <a:pt x="48" y="23"/>
                    </a:cubicBezTo>
                    <a:close/>
                    <a:moveTo>
                      <a:pt x="54" y="40"/>
                    </a:moveTo>
                    <a:cubicBezTo>
                      <a:pt x="56" y="40"/>
                      <a:pt x="58" y="40"/>
                      <a:pt x="59" y="40"/>
                    </a:cubicBezTo>
                    <a:cubicBezTo>
                      <a:pt x="57" y="51"/>
                      <a:pt x="48" y="41"/>
                      <a:pt x="46" y="36"/>
                    </a:cubicBezTo>
                    <a:cubicBezTo>
                      <a:pt x="55" y="39"/>
                      <a:pt x="57" y="20"/>
                      <a:pt x="66" y="25"/>
                    </a:cubicBezTo>
                    <a:cubicBezTo>
                      <a:pt x="63" y="28"/>
                      <a:pt x="64" y="34"/>
                      <a:pt x="58" y="33"/>
                    </a:cubicBezTo>
                    <a:cubicBezTo>
                      <a:pt x="61" y="36"/>
                      <a:pt x="64" y="37"/>
                      <a:pt x="68" y="35"/>
                    </a:cubicBezTo>
                    <a:cubicBezTo>
                      <a:pt x="71" y="32"/>
                      <a:pt x="65" y="34"/>
                      <a:pt x="65" y="30"/>
                    </a:cubicBezTo>
                    <a:cubicBezTo>
                      <a:pt x="67" y="31"/>
                      <a:pt x="71" y="28"/>
                      <a:pt x="74" y="28"/>
                    </a:cubicBezTo>
                    <a:cubicBezTo>
                      <a:pt x="78" y="32"/>
                      <a:pt x="68" y="34"/>
                      <a:pt x="71" y="38"/>
                    </a:cubicBezTo>
                    <a:cubicBezTo>
                      <a:pt x="66" y="38"/>
                      <a:pt x="57" y="41"/>
                      <a:pt x="56" y="35"/>
                    </a:cubicBezTo>
                    <a:cubicBezTo>
                      <a:pt x="55" y="37"/>
                      <a:pt x="56" y="39"/>
                      <a:pt x="54" y="40"/>
                    </a:cubicBezTo>
                    <a:close/>
                    <a:moveTo>
                      <a:pt x="61" y="55"/>
                    </a:moveTo>
                    <a:cubicBezTo>
                      <a:pt x="59" y="55"/>
                      <a:pt x="57" y="53"/>
                      <a:pt x="56" y="51"/>
                    </a:cubicBezTo>
                    <a:cubicBezTo>
                      <a:pt x="63" y="47"/>
                      <a:pt x="63" y="47"/>
                      <a:pt x="64" y="41"/>
                    </a:cubicBezTo>
                    <a:cubicBezTo>
                      <a:pt x="68" y="42"/>
                      <a:pt x="66" y="45"/>
                      <a:pt x="70" y="48"/>
                    </a:cubicBezTo>
                    <a:cubicBezTo>
                      <a:pt x="72" y="45"/>
                      <a:pt x="71" y="41"/>
                      <a:pt x="76" y="38"/>
                    </a:cubicBezTo>
                    <a:cubicBezTo>
                      <a:pt x="76" y="40"/>
                      <a:pt x="77" y="42"/>
                      <a:pt x="79" y="44"/>
                    </a:cubicBezTo>
                    <a:cubicBezTo>
                      <a:pt x="73" y="47"/>
                      <a:pt x="76" y="52"/>
                      <a:pt x="67" y="56"/>
                    </a:cubicBezTo>
                    <a:cubicBezTo>
                      <a:pt x="65" y="54"/>
                      <a:pt x="66" y="52"/>
                      <a:pt x="64" y="50"/>
                    </a:cubicBezTo>
                    <a:cubicBezTo>
                      <a:pt x="62" y="52"/>
                      <a:pt x="63" y="54"/>
                      <a:pt x="61" y="55"/>
                    </a:cubicBezTo>
                    <a:close/>
                    <a:moveTo>
                      <a:pt x="60" y="68"/>
                    </a:moveTo>
                    <a:cubicBezTo>
                      <a:pt x="56" y="66"/>
                      <a:pt x="58" y="66"/>
                      <a:pt x="55" y="61"/>
                    </a:cubicBezTo>
                    <a:cubicBezTo>
                      <a:pt x="57" y="60"/>
                      <a:pt x="58" y="59"/>
                      <a:pt x="60" y="57"/>
                    </a:cubicBezTo>
                    <a:cubicBezTo>
                      <a:pt x="60" y="59"/>
                      <a:pt x="61" y="62"/>
                      <a:pt x="63" y="60"/>
                    </a:cubicBezTo>
                    <a:cubicBezTo>
                      <a:pt x="61" y="62"/>
                      <a:pt x="62" y="64"/>
                      <a:pt x="60" y="68"/>
                    </a:cubicBezTo>
                    <a:close/>
                    <a:moveTo>
                      <a:pt x="95" y="48"/>
                    </a:moveTo>
                    <a:cubicBezTo>
                      <a:pt x="92" y="46"/>
                      <a:pt x="96" y="44"/>
                      <a:pt x="96" y="42"/>
                    </a:cubicBezTo>
                    <a:cubicBezTo>
                      <a:pt x="91" y="39"/>
                      <a:pt x="92" y="44"/>
                      <a:pt x="88" y="46"/>
                    </a:cubicBezTo>
                    <a:cubicBezTo>
                      <a:pt x="87" y="45"/>
                      <a:pt x="86" y="43"/>
                      <a:pt x="85" y="42"/>
                    </a:cubicBezTo>
                    <a:cubicBezTo>
                      <a:pt x="96" y="36"/>
                      <a:pt x="95" y="29"/>
                      <a:pt x="107" y="20"/>
                    </a:cubicBezTo>
                    <a:cubicBezTo>
                      <a:pt x="111" y="23"/>
                      <a:pt x="104" y="32"/>
                      <a:pt x="100" y="27"/>
                    </a:cubicBezTo>
                    <a:cubicBezTo>
                      <a:pt x="100" y="32"/>
                      <a:pt x="99" y="35"/>
                      <a:pt x="101" y="40"/>
                    </a:cubicBezTo>
                    <a:cubicBezTo>
                      <a:pt x="95" y="42"/>
                      <a:pt x="100" y="46"/>
                      <a:pt x="95" y="48"/>
                    </a:cubicBezTo>
                    <a:close/>
                    <a:moveTo>
                      <a:pt x="104" y="52"/>
                    </a:moveTo>
                    <a:cubicBezTo>
                      <a:pt x="105" y="51"/>
                      <a:pt x="107" y="49"/>
                      <a:pt x="109" y="48"/>
                    </a:cubicBezTo>
                    <a:cubicBezTo>
                      <a:pt x="111" y="50"/>
                      <a:pt x="111" y="51"/>
                      <a:pt x="112" y="53"/>
                    </a:cubicBezTo>
                    <a:cubicBezTo>
                      <a:pt x="109" y="55"/>
                      <a:pt x="106" y="55"/>
                      <a:pt x="104" y="52"/>
                    </a:cubicBezTo>
                    <a:close/>
                    <a:moveTo>
                      <a:pt x="127" y="45"/>
                    </a:moveTo>
                    <a:cubicBezTo>
                      <a:pt x="124" y="42"/>
                      <a:pt x="126" y="39"/>
                      <a:pt x="127" y="36"/>
                    </a:cubicBezTo>
                    <a:cubicBezTo>
                      <a:pt x="124" y="36"/>
                      <a:pt x="121" y="35"/>
                      <a:pt x="119" y="35"/>
                    </a:cubicBezTo>
                    <a:cubicBezTo>
                      <a:pt x="117" y="37"/>
                      <a:pt x="119" y="40"/>
                      <a:pt x="115" y="39"/>
                    </a:cubicBezTo>
                    <a:cubicBezTo>
                      <a:pt x="114" y="38"/>
                      <a:pt x="118" y="36"/>
                      <a:pt x="117" y="35"/>
                    </a:cubicBezTo>
                    <a:cubicBezTo>
                      <a:pt x="116" y="32"/>
                      <a:pt x="113" y="35"/>
                      <a:pt x="112" y="33"/>
                    </a:cubicBezTo>
                    <a:cubicBezTo>
                      <a:pt x="113" y="35"/>
                      <a:pt x="113" y="50"/>
                      <a:pt x="105" y="44"/>
                    </a:cubicBezTo>
                    <a:cubicBezTo>
                      <a:pt x="108" y="43"/>
                      <a:pt x="106" y="40"/>
                      <a:pt x="109" y="39"/>
                    </a:cubicBezTo>
                    <a:cubicBezTo>
                      <a:pt x="107" y="38"/>
                      <a:pt x="105" y="37"/>
                      <a:pt x="103" y="38"/>
                    </a:cubicBezTo>
                    <a:cubicBezTo>
                      <a:pt x="106" y="25"/>
                      <a:pt x="120" y="33"/>
                      <a:pt x="128" y="31"/>
                    </a:cubicBezTo>
                    <a:cubicBezTo>
                      <a:pt x="132" y="36"/>
                      <a:pt x="133" y="41"/>
                      <a:pt x="127" y="45"/>
                    </a:cubicBezTo>
                    <a:close/>
                    <a:moveTo>
                      <a:pt x="132" y="31"/>
                    </a:moveTo>
                    <a:cubicBezTo>
                      <a:pt x="140" y="27"/>
                      <a:pt x="141" y="24"/>
                      <a:pt x="145" y="22"/>
                    </a:cubicBezTo>
                    <a:cubicBezTo>
                      <a:pt x="146" y="25"/>
                      <a:pt x="143" y="34"/>
                      <a:pt x="139" y="30"/>
                    </a:cubicBezTo>
                    <a:cubicBezTo>
                      <a:pt x="134" y="34"/>
                      <a:pt x="139" y="39"/>
                      <a:pt x="136" y="43"/>
                    </a:cubicBezTo>
                    <a:cubicBezTo>
                      <a:pt x="133" y="39"/>
                      <a:pt x="135" y="35"/>
                      <a:pt x="132" y="31"/>
                    </a:cubicBezTo>
                    <a:close/>
                    <a:moveTo>
                      <a:pt x="155" y="26"/>
                    </a:moveTo>
                    <a:cubicBezTo>
                      <a:pt x="161" y="26"/>
                      <a:pt x="164" y="21"/>
                      <a:pt x="171" y="23"/>
                    </a:cubicBezTo>
                    <a:cubicBezTo>
                      <a:pt x="172" y="26"/>
                      <a:pt x="172" y="33"/>
                      <a:pt x="168" y="33"/>
                    </a:cubicBezTo>
                    <a:cubicBezTo>
                      <a:pt x="164" y="30"/>
                      <a:pt x="170" y="28"/>
                      <a:pt x="168" y="26"/>
                    </a:cubicBezTo>
                    <a:cubicBezTo>
                      <a:pt x="167" y="25"/>
                      <a:pt x="166" y="25"/>
                      <a:pt x="165" y="24"/>
                    </a:cubicBezTo>
                    <a:cubicBezTo>
                      <a:pt x="162" y="28"/>
                      <a:pt x="162" y="31"/>
                      <a:pt x="158" y="35"/>
                    </a:cubicBezTo>
                    <a:cubicBezTo>
                      <a:pt x="154" y="31"/>
                      <a:pt x="159" y="29"/>
                      <a:pt x="155" y="26"/>
                    </a:cubicBezTo>
                    <a:close/>
                    <a:moveTo>
                      <a:pt x="149" y="42"/>
                    </a:moveTo>
                    <a:cubicBezTo>
                      <a:pt x="148" y="39"/>
                      <a:pt x="151" y="38"/>
                      <a:pt x="148" y="35"/>
                    </a:cubicBezTo>
                    <a:cubicBezTo>
                      <a:pt x="150" y="34"/>
                      <a:pt x="152" y="35"/>
                      <a:pt x="154" y="33"/>
                    </a:cubicBezTo>
                    <a:cubicBezTo>
                      <a:pt x="157" y="36"/>
                      <a:pt x="153" y="39"/>
                      <a:pt x="149" y="42"/>
                    </a:cubicBezTo>
                    <a:close/>
                    <a:moveTo>
                      <a:pt x="134" y="63"/>
                    </a:moveTo>
                    <a:cubicBezTo>
                      <a:pt x="137" y="68"/>
                      <a:pt x="128" y="66"/>
                      <a:pt x="130" y="70"/>
                    </a:cubicBezTo>
                    <a:cubicBezTo>
                      <a:pt x="126" y="67"/>
                      <a:pt x="126" y="57"/>
                      <a:pt x="127" y="52"/>
                    </a:cubicBezTo>
                    <a:cubicBezTo>
                      <a:pt x="134" y="49"/>
                      <a:pt x="143" y="49"/>
                      <a:pt x="143" y="40"/>
                    </a:cubicBezTo>
                    <a:cubicBezTo>
                      <a:pt x="149" y="41"/>
                      <a:pt x="144" y="47"/>
                      <a:pt x="145" y="50"/>
                    </a:cubicBezTo>
                    <a:cubicBezTo>
                      <a:pt x="138" y="46"/>
                      <a:pt x="123" y="64"/>
                      <a:pt x="134" y="63"/>
                    </a:cubicBezTo>
                    <a:close/>
                    <a:moveTo>
                      <a:pt x="170" y="42"/>
                    </a:moveTo>
                    <a:cubicBezTo>
                      <a:pt x="168" y="40"/>
                      <a:pt x="164" y="38"/>
                      <a:pt x="160" y="41"/>
                    </a:cubicBezTo>
                    <a:cubicBezTo>
                      <a:pt x="158" y="33"/>
                      <a:pt x="172" y="39"/>
                      <a:pt x="174" y="29"/>
                    </a:cubicBezTo>
                    <a:cubicBezTo>
                      <a:pt x="174" y="33"/>
                      <a:pt x="175" y="37"/>
                      <a:pt x="180" y="32"/>
                    </a:cubicBezTo>
                    <a:cubicBezTo>
                      <a:pt x="186" y="42"/>
                      <a:pt x="170" y="33"/>
                      <a:pt x="170" y="42"/>
                    </a:cubicBezTo>
                    <a:close/>
                    <a:moveTo>
                      <a:pt x="189" y="32"/>
                    </a:moveTo>
                    <a:cubicBezTo>
                      <a:pt x="190" y="35"/>
                      <a:pt x="189" y="39"/>
                      <a:pt x="185" y="39"/>
                    </a:cubicBezTo>
                    <a:cubicBezTo>
                      <a:pt x="184" y="36"/>
                      <a:pt x="186" y="32"/>
                      <a:pt x="189" y="32"/>
                    </a:cubicBezTo>
                    <a:close/>
                    <a:moveTo>
                      <a:pt x="159" y="58"/>
                    </a:moveTo>
                    <a:cubicBezTo>
                      <a:pt x="164" y="58"/>
                      <a:pt x="165" y="48"/>
                      <a:pt x="170" y="54"/>
                    </a:cubicBezTo>
                    <a:cubicBezTo>
                      <a:pt x="165" y="53"/>
                      <a:pt x="164" y="65"/>
                      <a:pt x="159" y="58"/>
                    </a:cubicBezTo>
                    <a:close/>
                    <a:moveTo>
                      <a:pt x="173" y="58"/>
                    </a:moveTo>
                    <a:cubicBezTo>
                      <a:pt x="171" y="55"/>
                      <a:pt x="177" y="53"/>
                      <a:pt x="172" y="49"/>
                    </a:cubicBezTo>
                    <a:cubicBezTo>
                      <a:pt x="174" y="48"/>
                      <a:pt x="175" y="47"/>
                      <a:pt x="174" y="46"/>
                    </a:cubicBezTo>
                    <a:cubicBezTo>
                      <a:pt x="176" y="45"/>
                      <a:pt x="176" y="46"/>
                      <a:pt x="175" y="47"/>
                    </a:cubicBezTo>
                    <a:cubicBezTo>
                      <a:pt x="177" y="49"/>
                      <a:pt x="178" y="49"/>
                      <a:pt x="180" y="48"/>
                    </a:cubicBezTo>
                    <a:cubicBezTo>
                      <a:pt x="181" y="50"/>
                      <a:pt x="179" y="50"/>
                      <a:pt x="179" y="49"/>
                    </a:cubicBezTo>
                    <a:cubicBezTo>
                      <a:pt x="174" y="52"/>
                      <a:pt x="178" y="55"/>
                      <a:pt x="173" y="58"/>
                    </a:cubicBezTo>
                    <a:close/>
                    <a:moveTo>
                      <a:pt x="194" y="38"/>
                    </a:moveTo>
                    <a:cubicBezTo>
                      <a:pt x="197" y="42"/>
                      <a:pt x="189" y="43"/>
                      <a:pt x="196" y="45"/>
                    </a:cubicBezTo>
                    <a:cubicBezTo>
                      <a:pt x="193" y="47"/>
                      <a:pt x="192" y="48"/>
                      <a:pt x="194" y="50"/>
                    </a:cubicBezTo>
                    <a:cubicBezTo>
                      <a:pt x="188" y="49"/>
                      <a:pt x="190" y="41"/>
                      <a:pt x="194" y="38"/>
                    </a:cubicBezTo>
                    <a:close/>
                    <a:moveTo>
                      <a:pt x="182" y="60"/>
                    </a:moveTo>
                    <a:cubicBezTo>
                      <a:pt x="180" y="58"/>
                      <a:pt x="181" y="57"/>
                      <a:pt x="180" y="56"/>
                    </a:cubicBezTo>
                    <a:cubicBezTo>
                      <a:pt x="183" y="54"/>
                      <a:pt x="187" y="53"/>
                      <a:pt x="189" y="56"/>
                    </a:cubicBezTo>
                    <a:cubicBezTo>
                      <a:pt x="187" y="59"/>
                      <a:pt x="185" y="56"/>
                      <a:pt x="182" y="60"/>
                    </a:cubicBezTo>
                    <a:close/>
                    <a:moveTo>
                      <a:pt x="201" y="43"/>
                    </a:moveTo>
                    <a:cubicBezTo>
                      <a:pt x="203" y="39"/>
                      <a:pt x="207" y="38"/>
                      <a:pt x="211" y="35"/>
                    </a:cubicBezTo>
                    <a:cubicBezTo>
                      <a:pt x="214" y="42"/>
                      <a:pt x="205" y="42"/>
                      <a:pt x="201" y="43"/>
                    </a:cubicBezTo>
                    <a:close/>
                    <a:moveTo>
                      <a:pt x="197" y="55"/>
                    </a:moveTo>
                    <a:cubicBezTo>
                      <a:pt x="198" y="57"/>
                      <a:pt x="197" y="58"/>
                      <a:pt x="198" y="60"/>
                    </a:cubicBezTo>
                    <a:cubicBezTo>
                      <a:pt x="196" y="61"/>
                      <a:pt x="194" y="58"/>
                      <a:pt x="192" y="61"/>
                    </a:cubicBezTo>
                    <a:cubicBezTo>
                      <a:pt x="190" y="58"/>
                      <a:pt x="194" y="55"/>
                      <a:pt x="197" y="55"/>
                    </a:cubicBezTo>
                    <a:close/>
                    <a:moveTo>
                      <a:pt x="184" y="72"/>
                    </a:moveTo>
                    <a:cubicBezTo>
                      <a:pt x="182" y="70"/>
                      <a:pt x="181" y="68"/>
                      <a:pt x="183" y="66"/>
                    </a:cubicBezTo>
                    <a:cubicBezTo>
                      <a:pt x="188" y="63"/>
                      <a:pt x="191" y="70"/>
                      <a:pt x="196" y="65"/>
                    </a:cubicBezTo>
                    <a:cubicBezTo>
                      <a:pt x="198" y="73"/>
                      <a:pt x="190" y="69"/>
                      <a:pt x="184" y="72"/>
                    </a:cubicBezTo>
                    <a:close/>
                    <a:moveTo>
                      <a:pt x="214" y="36"/>
                    </a:moveTo>
                    <a:cubicBezTo>
                      <a:pt x="216" y="36"/>
                      <a:pt x="218" y="38"/>
                      <a:pt x="217" y="36"/>
                    </a:cubicBezTo>
                    <a:cubicBezTo>
                      <a:pt x="221" y="40"/>
                      <a:pt x="224" y="38"/>
                      <a:pt x="229" y="37"/>
                    </a:cubicBezTo>
                    <a:cubicBezTo>
                      <a:pt x="231" y="43"/>
                      <a:pt x="214" y="41"/>
                      <a:pt x="214" y="36"/>
                    </a:cubicBezTo>
                    <a:close/>
                    <a:moveTo>
                      <a:pt x="225" y="57"/>
                    </a:moveTo>
                    <a:cubicBezTo>
                      <a:pt x="223" y="59"/>
                      <a:pt x="226" y="61"/>
                      <a:pt x="222" y="63"/>
                    </a:cubicBezTo>
                    <a:cubicBezTo>
                      <a:pt x="220" y="61"/>
                      <a:pt x="217" y="62"/>
                      <a:pt x="215" y="59"/>
                    </a:cubicBezTo>
                    <a:cubicBezTo>
                      <a:pt x="218" y="57"/>
                      <a:pt x="214" y="55"/>
                      <a:pt x="218" y="53"/>
                    </a:cubicBezTo>
                    <a:cubicBezTo>
                      <a:pt x="222" y="56"/>
                      <a:pt x="227" y="55"/>
                      <a:pt x="232" y="59"/>
                    </a:cubicBezTo>
                    <a:cubicBezTo>
                      <a:pt x="228" y="61"/>
                      <a:pt x="229" y="58"/>
                      <a:pt x="225" y="57"/>
                    </a:cubicBezTo>
                    <a:close/>
                    <a:moveTo>
                      <a:pt x="224" y="72"/>
                    </a:moveTo>
                    <a:cubicBezTo>
                      <a:pt x="223" y="67"/>
                      <a:pt x="222" y="72"/>
                      <a:pt x="218" y="73"/>
                    </a:cubicBezTo>
                    <a:cubicBezTo>
                      <a:pt x="219" y="67"/>
                      <a:pt x="224" y="66"/>
                      <a:pt x="228" y="63"/>
                    </a:cubicBezTo>
                    <a:cubicBezTo>
                      <a:pt x="229" y="65"/>
                      <a:pt x="228" y="68"/>
                      <a:pt x="227" y="66"/>
                    </a:cubicBezTo>
                    <a:cubicBezTo>
                      <a:pt x="224" y="68"/>
                      <a:pt x="228" y="70"/>
                      <a:pt x="224" y="72"/>
                    </a:cubicBezTo>
                    <a:close/>
                    <a:moveTo>
                      <a:pt x="241" y="73"/>
                    </a:moveTo>
                    <a:cubicBezTo>
                      <a:pt x="240" y="72"/>
                      <a:pt x="242" y="72"/>
                      <a:pt x="242" y="72"/>
                    </a:cubicBezTo>
                    <a:cubicBezTo>
                      <a:pt x="245" y="71"/>
                      <a:pt x="241" y="68"/>
                      <a:pt x="243" y="66"/>
                    </a:cubicBezTo>
                    <a:cubicBezTo>
                      <a:pt x="241" y="65"/>
                      <a:pt x="241" y="68"/>
                      <a:pt x="242" y="69"/>
                    </a:cubicBezTo>
                    <a:cubicBezTo>
                      <a:pt x="239" y="70"/>
                      <a:pt x="239" y="62"/>
                      <a:pt x="242" y="60"/>
                    </a:cubicBezTo>
                    <a:cubicBezTo>
                      <a:pt x="242" y="65"/>
                      <a:pt x="242" y="65"/>
                      <a:pt x="246" y="71"/>
                    </a:cubicBezTo>
                    <a:cubicBezTo>
                      <a:pt x="244" y="73"/>
                      <a:pt x="243" y="72"/>
                      <a:pt x="241" y="73"/>
                    </a:cubicBezTo>
                    <a:close/>
                    <a:moveTo>
                      <a:pt x="251" y="78"/>
                    </a:moveTo>
                    <a:cubicBezTo>
                      <a:pt x="251" y="73"/>
                      <a:pt x="256" y="72"/>
                      <a:pt x="255" y="68"/>
                    </a:cubicBezTo>
                    <a:cubicBezTo>
                      <a:pt x="257" y="68"/>
                      <a:pt x="258" y="76"/>
                      <a:pt x="257" y="79"/>
                    </a:cubicBezTo>
                    <a:cubicBezTo>
                      <a:pt x="254" y="73"/>
                      <a:pt x="255" y="74"/>
                      <a:pt x="251" y="78"/>
                    </a:cubicBezTo>
                    <a:close/>
                    <a:moveTo>
                      <a:pt x="354" y="12"/>
                    </a:moveTo>
                    <a:cubicBezTo>
                      <a:pt x="355" y="11"/>
                      <a:pt x="356" y="13"/>
                      <a:pt x="357" y="13"/>
                    </a:cubicBezTo>
                    <a:cubicBezTo>
                      <a:pt x="359" y="12"/>
                      <a:pt x="358" y="10"/>
                      <a:pt x="361" y="9"/>
                    </a:cubicBezTo>
                    <a:cubicBezTo>
                      <a:pt x="361" y="10"/>
                      <a:pt x="362" y="11"/>
                      <a:pt x="363" y="12"/>
                    </a:cubicBezTo>
                    <a:cubicBezTo>
                      <a:pt x="360" y="13"/>
                      <a:pt x="357" y="15"/>
                      <a:pt x="354" y="12"/>
                    </a:cubicBezTo>
                    <a:close/>
                    <a:moveTo>
                      <a:pt x="716" y="72"/>
                    </a:moveTo>
                    <a:cubicBezTo>
                      <a:pt x="717" y="79"/>
                      <a:pt x="704" y="74"/>
                      <a:pt x="698" y="77"/>
                    </a:cubicBezTo>
                    <a:cubicBezTo>
                      <a:pt x="697" y="72"/>
                      <a:pt x="708" y="74"/>
                      <a:pt x="704" y="69"/>
                    </a:cubicBezTo>
                    <a:cubicBezTo>
                      <a:pt x="707" y="71"/>
                      <a:pt x="711" y="68"/>
                      <a:pt x="714" y="65"/>
                    </a:cubicBezTo>
                    <a:cubicBezTo>
                      <a:pt x="714" y="71"/>
                      <a:pt x="706" y="74"/>
                      <a:pt x="702" y="75"/>
                    </a:cubicBezTo>
                    <a:cubicBezTo>
                      <a:pt x="706" y="77"/>
                      <a:pt x="711" y="73"/>
                      <a:pt x="716" y="72"/>
                    </a:cubicBezTo>
                    <a:close/>
                    <a:moveTo>
                      <a:pt x="717" y="62"/>
                    </a:moveTo>
                    <a:cubicBezTo>
                      <a:pt x="718" y="66"/>
                      <a:pt x="708" y="63"/>
                      <a:pt x="710" y="59"/>
                    </a:cubicBezTo>
                    <a:cubicBezTo>
                      <a:pt x="717" y="63"/>
                      <a:pt x="711" y="54"/>
                      <a:pt x="716" y="51"/>
                    </a:cubicBezTo>
                    <a:cubicBezTo>
                      <a:pt x="722" y="56"/>
                      <a:pt x="711" y="60"/>
                      <a:pt x="717" y="62"/>
                    </a:cubicBezTo>
                    <a:close/>
                    <a:moveTo>
                      <a:pt x="712" y="39"/>
                    </a:moveTo>
                    <a:cubicBezTo>
                      <a:pt x="714" y="43"/>
                      <a:pt x="714" y="33"/>
                      <a:pt x="717" y="39"/>
                    </a:cubicBezTo>
                    <a:cubicBezTo>
                      <a:pt x="712" y="44"/>
                      <a:pt x="711" y="46"/>
                      <a:pt x="706" y="43"/>
                    </a:cubicBezTo>
                    <a:cubicBezTo>
                      <a:pt x="713" y="44"/>
                      <a:pt x="708" y="28"/>
                      <a:pt x="712" y="39"/>
                    </a:cubicBezTo>
                    <a:close/>
                    <a:moveTo>
                      <a:pt x="721" y="30"/>
                    </a:moveTo>
                    <a:cubicBezTo>
                      <a:pt x="717" y="32"/>
                      <a:pt x="712" y="33"/>
                      <a:pt x="708" y="32"/>
                    </a:cubicBezTo>
                    <a:cubicBezTo>
                      <a:pt x="709" y="28"/>
                      <a:pt x="716" y="17"/>
                      <a:pt x="720" y="10"/>
                    </a:cubicBezTo>
                    <a:cubicBezTo>
                      <a:pt x="722" y="17"/>
                      <a:pt x="720" y="21"/>
                      <a:pt x="721" y="30"/>
                    </a:cubicBezTo>
                    <a:close/>
                    <a:moveTo>
                      <a:pt x="716" y="13"/>
                    </a:moveTo>
                    <a:cubicBezTo>
                      <a:pt x="714" y="14"/>
                      <a:pt x="713" y="15"/>
                      <a:pt x="711" y="17"/>
                    </a:cubicBezTo>
                    <a:cubicBezTo>
                      <a:pt x="709" y="11"/>
                      <a:pt x="706" y="17"/>
                      <a:pt x="704" y="13"/>
                    </a:cubicBezTo>
                    <a:cubicBezTo>
                      <a:pt x="708" y="13"/>
                      <a:pt x="713" y="8"/>
                      <a:pt x="716" y="13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solidFill>
                    <a:prstClr val="black"/>
                  </a:solidFill>
                </a:endParaRPr>
              </a:p>
            </p:txBody>
          </p:sp>
          <p:sp>
            <p:nvSpPr>
              <p:cNvPr id="65" name="Freeform 548"/>
              <p:cNvSpPr>
                <a:spLocks noEditPoints="1"/>
              </p:cNvSpPr>
              <p:nvPr/>
            </p:nvSpPr>
            <p:spPr bwMode="auto">
              <a:xfrm rot="16200000" flipV="1">
                <a:off x="4438472" y="4879627"/>
                <a:ext cx="363777" cy="45719"/>
              </a:xfrm>
              <a:custGeom>
                <a:gdLst>
                  <a:gd name="T0" fmla="*/ 480 w 748"/>
                  <a:gd name="T1" fmla="*/ 13 h 95"/>
                  <a:gd name="T2" fmla="*/ 427 w 748"/>
                  <a:gd name="T3" fmla="*/ 8 h 95"/>
                  <a:gd name="T4" fmla="*/ 366 w 748"/>
                  <a:gd name="T5" fmla="*/ 13 h 95"/>
                  <a:gd name="T6" fmla="*/ 311 w 748"/>
                  <a:gd name="T7" fmla="*/ 15 h 95"/>
                  <a:gd name="T8" fmla="*/ 289 w 748"/>
                  <a:gd name="T9" fmla="*/ 1 h 95"/>
                  <a:gd name="T10" fmla="*/ 234 w 748"/>
                  <a:gd name="T11" fmla="*/ 11 h 95"/>
                  <a:gd name="T12" fmla="*/ 205 w 748"/>
                  <a:gd name="T13" fmla="*/ 13 h 95"/>
                  <a:gd name="T14" fmla="*/ 152 w 748"/>
                  <a:gd name="T15" fmla="*/ 18 h 95"/>
                  <a:gd name="T16" fmla="*/ 142 w 748"/>
                  <a:gd name="T17" fmla="*/ 18 h 95"/>
                  <a:gd name="T18" fmla="*/ 126 w 748"/>
                  <a:gd name="T19" fmla="*/ 20 h 95"/>
                  <a:gd name="T20" fmla="*/ 107 w 748"/>
                  <a:gd name="T21" fmla="*/ 1 h 95"/>
                  <a:gd name="T22" fmla="*/ 64 w 748"/>
                  <a:gd name="T23" fmla="*/ 20 h 95"/>
                  <a:gd name="T24" fmla="*/ 17 w 748"/>
                  <a:gd name="T25" fmla="*/ 64 h 95"/>
                  <a:gd name="T26" fmla="*/ 71 w 748"/>
                  <a:gd name="T27" fmla="*/ 69 h 95"/>
                  <a:gd name="T28" fmla="*/ 101 w 748"/>
                  <a:gd name="T29" fmla="*/ 51 h 95"/>
                  <a:gd name="T30" fmla="*/ 90 w 748"/>
                  <a:gd name="T31" fmla="*/ 67 h 95"/>
                  <a:gd name="T32" fmla="*/ 112 w 748"/>
                  <a:gd name="T33" fmla="*/ 63 h 95"/>
                  <a:gd name="T34" fmla="*/ 140 w 748"/>
                  <a:gd name="T35" fmla="*/ 69 h 95"/>
                  <a:gd name="T36" fmla="*/ 151 w 748"/>
                  <a:gd name="T37" fmla="*/ 51 h 95"/>
                  <a:gd name="T38" fmla="*/ 167 w 748"/>
                  <a:gd name="T39" fmla="*/ 62 h 95"/>
                  <a:gd name="T40" fmla="*/ 213 w 748"/>
                  <a:gd name="T41" fmla="*/ 61 h 95"/>
                  <a:gd name="T42" fmla="*/ 244 w 748"/>
                  <a:gd name="T43" fmla="*/ 84 h 95"/>
                  <a:gd name="T44" fmla="*/ 306 w 748"/>
                  <a:gd name="T45" fmla="*/ 77 h 95"/>
                  <a:gd name="T46" fmla="*/ 364 w 748"/>
                  <a:gd name="T47" fmla="*/ 85 h 95"/>
                  <a:gd name="T48" fmla="*/ 566 w 748"/>
                  <a:gd name="T49" fmla="*/ 89 h 95"/>
                  <a:gd name="T50" fmla="*/ 675 w 748"/>
                  <a:gd name="T51" fmla="*/ 85 h 95"/>
                  <a:gd name="T52" fmla="*/ 744 w 748"/>
                  <a:gd name="T53" fmla="*/ 58 h 95"/>
                  <a:gd name="T54" fmla="*/ 725 w 748"/>
                  <a:gd name="T55" fmla="*/ 56 h 95"/>
                  <a:gd name="T56" fmla="*/ 733 w 748"/>
                  <a:gd name="T57" fmla="*/ 32 h 95"/>
                  <a:gd name="T58" fmla="*/ 725 w 748"/>
                  <a:gd name="T59" fmla="*/ 7 h 95"/>
                  <a:gd name="T60" fmla="*/ 672 w 748"/>
                  <a:gd name="T61" fmla="*/ 9 h 95"/>
                  <a:gd name="T62" fmla="*/ 642 w 748"/>
                  <a:gd name="T63" fmla="*/ 9 h 95"/>
                  <a:gd name="T64" fmla="*/ 604 w 748"/>
                  <a:gd name="T65" fmla="*/ 6 h 95"/>
                  <a:gd name="T66" fmla="*/ 227 w 748"/>
                  <a:gd name="T67" fmla="*/ 28 h 95"/>
                  <a:gd name="T68" fmla="*/ 201 w 748"/>
                  <a:gd name="T69" fmla="*/ 36 h 95"/>
                  <a:gd name="T70" fmla="*/ 220 w 748"/>
                  <a:gd name="T71" fmla="*/ 21 h 95"/>
                  <a:gd name="T72" fmla="*/ 196 w 748"/>
                  <a:gd name="T73" fmla="*/ 25 h 95"/>
                  <a:gd name="T74" fmla="*/ 184 w 748"/>
                  <a:gd name="T75" fmla="*/ 11 h 95"/>
                  <a:gd name="T76" fmla="*/ 79 w 748"/>
                  <a:gd name="T77" fmla="*/ 39 h 95"/>
                  <a:gd name="T78" fmla="*/ 54 w 748"/>
                  <a:gd name="T79" fmla="*/ 40 h 95"/>
                  <a:gd name="T80" fmla="*/ 71 w 748"/>
                  <a:gd name="T81" fmla="*/ 38 h 95"/>
                  <a:gd name="T82" fmla="*/ 79 w 748"/>
                  <a:gd name="T83" fmla="*/ 44 h 95"/>
                  <a:gd name="T84" fmla="*/ 60 w 748"/>
                  <a:gd name="T85" fmla="*/ 68 h 95"/>
                  <a:gd name="T86" fmla="*/ 95 w 748"/>
                  <a:gd name="T87" fmla="*/ 48 h 95"/>
                  <a:gd name="T88" fmla="*/ 115 w 748"/>
                  <a:gd name="T89" fmla="*/ 39 h 95"/>
                  <a:gd name="T90" fmla="*/ 132 w 748"/>
                  <a:gd name="T91" fmla="*/ 31 h 95"/>
                  <a:gd name="T92" fmla="*/ 168 w 748"/>
                  <a:gd name="T93" fmla="*/ 26 h 95"/>
                  <a:gd name="T94" fmla="*/ 134 w 748"/>
                  <a:gd name="T95" fmla="*/ 63 h 95"/>
                  <a:gd name="T96" fmla="*/ 174 w 748"/>
                  <a:gd name="T97" fmla="*/ 29 h 95"/>
                  <a:gd name="T98" fmla="*/ 159 w 748"/>
                  <a:gd name="T99" fmla="*/ 58 h 95"/>
                  <a:gd name="T100" fmla="*/ 194 w 748"/>
                  <a:gd name="T101" fmla="*/ 38 h 95"/>
                  <a:gd name="T102" fmla="*/ 201 w 748"/>
                  <a:gd name="T103" fmla="*/ 43 h 95"/>
                  <a:gd name="T104" fmla="*/ 183 w 748"/>
                  <a:gd name="T105" fmla="*/ 66 h 95"/>
                  <a:gd name="T106" fmla="*/ 222 w 748"/>
                  <a:gd name="T107" fmla="*/ 63 h 95"/>
                  <a:gd name="T108" fmla="*/ 227 w 748"/>
                  <a:gd name="T109" fmla="*/ 66 h 95"/>
                  <a:gd name="T110" fmla="*/ 241 w 748"/>
                  <a:gd name="T111" fmla="*/ 73 h 95"/>
                  <a:gd name="T112" fmla="*/ 363 w 748"/>
                  <a:gd name="T113" fmla="*/ 12 h 95"/>
                  <a:gd name="T114" fmla="*/ 717 w 748"/>
                  <a:gd name="T115" fmla="*/ 62 h 95"/>
                  <a:gd name="T116" fmla="*/ 721 w 748"/>
                  <a:gd name="T117" fmla="*/ 30 h 9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</a:cxnLst>
                <a:rect l="0" t="0" r="r" b="b"/>
                <a:pathLst>
                  <a:path w="748" h="95">
                    <a:moveTo>
                      <a:pt x="559" y="11"/>
                    </a:moveTo>
                    <a:cubicBezTo>
                      <a:pt x="559" y="7"/>
                      <a:pt x="557" y="9"/>
                      <a:pt x="557" y="5"/>
                    </a:cubicBezTo>
                    <a:cubicBezTo>
                      <a:pt x="546" y="13"/>
                      <a:pt x="543" y="8"/>
                      <a:pt x="534" y="8"/>
                    </a:cubicBezTo>
                    <a:cubicBezTo>
                      <a:pt x="537" y="7"/>
                      <a:pt x="541" y="7"/>
                      <a:pt x="539" y="3"/>
                    </a:cubicBezTo>
                    <a:cubicBezTo>
                      <a:pt x="529" y="8"/>
                      <a:pt x="508" y="10"/>
                      <a:pt x="498" y="11"/>
                    </a:cubicBezTo>
                    <a:cubicBezTo>
                      <a:pt x="499" y="11"/>
                      <a:pt x="499" y="9"/>
                      <a:pt x="498" y="8"/>
                    </a:cubicBezTo>
                    <a:cubicBezTo>
                      <a:pt x="491" y="10"/>
                      <a:pt x="491" y="13"/>
                      <a:pt x="485" y="9"/>
                    </a:cubicBezTo>
                    <a:cubicBezTo>
                      <a:pt x="483" y="14"/>
                      <a:pt x="481" y="8"/>
                      <a:pt x="480" y="13"/>
                    </a:cubicBezTo>
                    <a:cubicBezTo>
                      <a:pt x="478" y="10"/>
                      <a:pt x="476" y="12"/>
                      <a:pt x="476" y="9"/>
                    </a:cubicBezTo>
                    <a:cubicBezTo>
                      <a:pt x="473" y="9"/>
                      <a:pt x="470" y="11"/>
                      <a:pt x="467" y="8"/>
                    </a:cubicBezTo>
                    <a:cubicBezTo>
                      <a:pt x="463" y="10"/>
                      <a:pt x="469" y="13"/>
                      <a:pt x="465" y="15"/>
                    </a:cubicBezTo>
                    <a:cubicBezTo>
                      <a:pt x="464" y="14"/>
                      <a:pt x="463" y="13"/>
                      <a:pt x="462" y="13"/>
                    </a:cubicBezTo>
                    <a:cubicBezTo>
                      <a:pt x="463" y="12"/>
                      <a:pt x="464" y="10"/>
                      <a:pt x="462" y="9"/>
                    </a:cubicBezTo>
                    <a:cubicBezTo>
                      <a:pt x="461" y="10"/>
                      <a:pt x="459" y="11"/>
                      <a:pt x="458" y="12"/>
                    </a:cubicBezTo>
                    <a:cubicBezTo>
                      <a:pt x="445" y="2"/>
                      <a:pt x="432" y="14"/>
                      <a:pt x="426" y="14"/>
                    </a:cubicBezTo>
                    <a:cubicBezTo>
                      <a:pt x="422" y="9"/>
                      <a:pt x="428" y="10"/>
                      <a:pt x="427" y="8"/>
                    </a:cubicBezTo>
                    <a:cubicBezTo>
                      <a:pt x="420" y="9"/>
                      <a:pt x="412" y="6"/>
                      <a:pt x="410" y="14"/>
                    </a:cubicBezTo>
                    <a:cubicBezTo>
                      <a:pt x="405" y="6"/>
                      <a:pt x="404" y="18"/>
                      <a:pt x="401" y="13"/>
                    </a:cubicBezTo>
                    <a:cubicBezTo>
                      <a:pt x="400" y="11"/>
                      <a:pt x="406" y="9"/>
                      <a:pt x="402" y="7"/>
                    </a:cubicBezTo>
                    <a:cubicBezTo>
                      <a:pt x="397" y="8"/>
                      <a:pt x="397" y="14"/>
                      <a:pt x="392" y="11"/>
                    </a:cubicBezTo>
                    <a:cubicBezTo>
                      <a:pt x="393" y="10"/>
                      <a:pt x="394" y="9"/>
                      <a:pt x="392" y="7"/>
                    </a:cubicBezTo>
                    <a:cubicBezTo>
                      <a:pt x="386" y="13"/>
                      <a:pt x="381" y="11"/>
                      <a:pt x="375" y="13"/>
                    </a:cubicBezTo>
                    <a:cubicBezTo>
                      <a:pt x="376" y="13"/>
                      <a:pt x="376" y="7"/>
                      <a:pt x="374" y="9"/>
                    </a:cubicBezTo>
                    <a:cubicBezTo>
                      <a:pt x="375" y="12"/>
                      <a:pt x="368" y="13"/>
                      <a:pt x="366" y="13"/>
                    </a:cubicBezTo>
                    <a:cubicBezTo>
                      <a:pt x="370" y="11"/>
                      <a:pt x="369" y="8"/>
                      <a:pt x="370" y="5"/>
                    </a:cubicBezTo>
                    <a:cubicBezTo>
                      <a:pt x="365" y="4"/>
                      <a:pt x="369" y="8"/>
                      <a:pt x="365" y="10"/>
                    </a:cubicBezTo>
                    <a:cubicBezTo>
                      <a:pt x="361" y="4"/>
                      <a:pt x="353" y="5"/>
                      <a:pt x="350" y="11"/>
                    </a:cubicBezTo>
                    <a:cubicBezTo>
                      <a:pt x="346" y="10"/>
                      <a:pt x="340" y="11"/>
                      <a:pt x="338" y="8"/>
                    </a:cubicBezTo>
                    <a:cubicBezTo>
                      <a:pt x="336" y="8"/>
                      <a:pt x="326" y="14"/>
                      <a:pt x="322" y="8"/>
                    </a:cubicBezTo>
                    <a:cubicBezTo>
                      <a:pt x="318" y="9"/>
                      <a:pt x="321" y="12"/>
                      <a:pt x="319" y="14"/>
                    </a:cubicBezTo>
                    <a:cubicBezTo>
                      <a:pt x="317" y="11"/>
                      <a:pt x="315" y="8"/>
                      <a:pt x="315" y="6"/>
                    </a:cubicBezTo>
                    <a:cubicBezTo>
                      <a:pt x="310" y="8"/>
                      <a:pt x="314" y="12"/>
                      <a:pt x="311" y="15"/>
                    </a:cubicBezTo>
                    <a:cubicBezTo>
                      <a:pt x="309" y="12"/>
                      <a:pt x="301" y="15"/>
                      <a:pt x="302" y="11"/>
                    </a:cubicBezTo>
                    <a:cubicBezTo>
                      <a:pt x="304" y="12"/>
                      <a:pt x="311" y="14"/>
                      <a:pt x="310" y="8"/>
                    </a:cubicBezTo>
                    <a:cubicBezTo>
                      <a:pt x="305" y="11"/>
                      <a:pt x="302" y="7"/>
                      <a:pt x="298" y="7"/>
                    </a:cubicBezTo>
                    <a:cubicBezTo>
                      <a:pt x="298" y="11"/>
                      <a:pt x="299" y="8"/>
                      <a:pt x="302" y="9"/>
                    </a:cubicBezTo>
                    <a:cubicBezTo>
                      <a:pt x="298" y="10"/>
                      <a:pt x="297" y="14"/>
                      <a:pt x="295" y="13"/>
                    </a:cubicBezTo>
                    <a:cubicBezTo>
                      <a:pt x="292" y="11"/>
                      <a:pt x="295" y="6"/>
                      <a:pt x="292" y="8"/>
                    </a:cubicBezTo>
                    <a:cubicBezTo>
                      <a:pt x="294" y="10"/>
                      <a:pt x="287" y="15"/>
                      <a:pt x="286" y="13"/>
                    </a:cubicBezTo>
                    <a:cubicBezTo>
                      <a:pt x="284" y="8"/>
                      <a:pt x="293" y="5"/>
                      <a:pt x="289" y="1"/>
                    </a:cubicBezTo>
                    <a:cubicBezTo>
                      <a:pt x="285" y="11"/>
                      <a:pt x="272" y="11"/>
                      <a:pt x="263" y="11"/>
                    </a:cubicBezTo>
                    <a:cubicBezTo>
                      <a:pt x="263" y="8"/>
                      <a:pt x="264" y="2"/>
                      <a:pt x="260" y="4"/>
                    </a:cubicBezTo>
                    <a:cubicBezTo>
                      <a:pt x="258" y="8"/>
                      <a:pt x="261" y="7"/>
                      <a:pt x="260" y="9"/>
                    </a:cubicBezTo>
                    <a:cubicBezTo>
                      <a:pt x="257" y="10"/>
                      <a:pt x="256" y="12"/>
                      <a:pt x="253" y="6"/>
                    </a:cubicBezTo>
                    <a:cubicBezTo>
                      <a:pt x="251" y="7"/>
                      <a:pt x="252" y="9"/>
                      <a:pt x="250" y="10"/>
                    </a:cubicBezTo>
                    <a:cubicBezTo>
                      <a:pt x="245" y="1"/>
                      <a:pt x="245" y="12"/>
                      <a:pt x="243" y="10"/>
                    </a:cubicBezTo>
                    <a:cubicBezTo>
                      <a:pt x="238" y="7"/>
                      <a:pt x="247" y="6"/>
                      <a:pt x="242" y="3"/>
                    </a:cubicBezTo>
                    <a:cubicBezTo>
                      <a:pt x="237" y="7"/>
                      <a:pt x="240" y="10"/>
                      <a:pt x="234" y="11"/>
                    </a:cubicBezTo>
                    <a:cubicBezTo>
                      <a:pt x="234" y="8"/>
                      <a:pt x="232" y="6"/>
                      <a:pt x="230" y="6"/>
                    </a:cubicBezTo>
                    <a:cubicBezTo>
                      <a:pt x="229" y="8"/>
                      <a:pt x="227" y="11"/>
                      <a:pt x="226" y="5"/>
                    </a:cubicBezTo>
                    <a:cubicBezTo>
                      <a:pt x="220" y="7"/>
                      <a:pt x="230" y="10"/>
                      <a:pt x="224" y="12"/>
                    </a:cubicBezTo>
                    <a:cubicBezTo>
                      <a:pt x="223" y="11"/>
                      <a:pt x="222" y="10"/>
                      <a:pt x="220" y="10"/>
                    </a:cubicBezTo>
                    <a:cubicBezTo>
                      <a:pt x="223" y="8"/>
                      <a:pt x="223" y="6"/>
                      <a:pt x="221" y="4"/>
                    </a:cubicBezTo>
                    <a:cubicBezTo>
                      <a:pt x="214" y="5"/>
                      <a:pt x="221" y="17"/>
                      <a:pt x="213" y="12"/>
                    </a:cubicBezTo>
                    <a:cubicBezTo>
                      <a:pt x="219" y="11"/>
                      <a:pt x="214" y="9"/>
                      <a:pt x="216" y="4"/>
                    </a:cubicBezTo>
                    <a:cubicBezTo>
                      <a:pt x="212" y="5"/>
                      <a:pt x="207" y="9"/>
                      <a:pt x="205" y="13"/>
                    </a:cubicBezTo>
                    <a:cubicBezTo>
                      <a:pt x="202" y="10"/>
                      <a:pt x="204" y="7"/>
                      <a:pt x="201" y="5"/>
                    </a:cubicBezTo>
                    <a:cubicBezTo>
                      <a:pt x="194" y="9"/>
                      <a:pt x="192" y="14"/>
                      <a:pt x="188" y="12"/>
                    </a:cubicBezTo>
                    <a:cubicBezTo>
                      <a:pt x="191" y="10"/>
                      <a:pt x="183" y="7"/>
                      <a:pt x="188" y="6"/>
                    </a:cubicBezTo>
                    <a:cubicBezTo>
                      <a:pt x="189" y="7"/>
                      <a:pt x="188" y="8"/>
                      <a:pt x="190" y="10"/>
                    </a:cubicBezTo>
                    <a:cubicBezTo>
                      <a:pt x="197" y="2"/>
                      <a:pt x="183" y="7"/>
                      <a:pt x="179" y="4"/>
                    </a:cubicBezTo>
                    <a:cubicBezTo>
                      <a:pt x="174" y="7"/>
                      <a:pt x="174" y="12"/>
                      <a:pt x="169" y="8"/>
                    </a:cubicBezTo>
                    <a:cubicBezTo>
                      <a:pt x="169" y="4"/>
                      <a:pt x="176" y="9"/>
                      <a:pt x="175" y="2"/>
                    </a:cubicBezTo>
                    <a:cubicBezTo>
                      <a:pt x="167" y="6"/>
                      <a:pt x="150" y="5"/>
                      <a:pt x="152" y="18"/>
                    </a:cubicBezTo>
                    <a:cubicBezTo>
                      <a:pt x="155" y="14"/>
                      <a:pt x="157" y="17"/>
                      <a:pt x="160" y="17"/>
                    </a:cubicBezTo>
                    <a:cubicBezTo>
                      <a:pt x="165" y="15"/>
                      <a:pt x="162" y="12"/>
                      <a:pt x="166" y="9"/>
                    </a:cubicBezTo>
                    <a:cubicBezTo>
                      <a:pt x="170" y="13"/>
                      <a:pt x="167" y="16"/>
                      <a:pt x="164" y="19"/>
                    </a:cubicBezTo>
                    <a:cubicBezTo>
                      <a:pt x="159" y="19"/>
                      <a:pt x="153" y="20"/>
                      <a:pt x="148" y="23"/>
                    </a:cubicBezTo>
                    <a:cubicBezTo>
                      <a:pt x="147" y="22"/>
                      <a:pt x="147" y="22"/>
                      <a:pt x="146" y="21"/>
                    </a:cubicBezTo>
                    <a:cubicBezTo>
                      <a:pt x="156" y="14"/>
                      <a:pt x="144" y="12"/>
                      <a:pt x="152" y="7"/>
                    </a:cubicBezTo>
                    <a:cubicBezTo>
                      <a:pt x="146" y="7"/>
                      <a:pt x="146" y="11"/>
                      <a:pt x="140" y="13"/>
                    </a:cubicBezTo>
                    <a:cubicBezTo>
                      <a:pt x="138" y="17"/>
                      <a:pt x="144" y="15"/>
                      <a:pt x="142" y="18"/>
                    </a:cubicBezTo>
                    <a:cubicBezTo>
                      <a:pt x="136" y="18"/>
                      <a:pt x="138" y="21"/>
                      <a:pt x="133" y="25"/>
                    </a:cubicBezTo>
                    <a:cubicBezTo>
                      <a:pt x="131" y="19"/>
                      <a:pt x="127" y="30"/>
                      <a:pt x="125" y="26"/>
                    </a:cubicBezTo>
                    <a:cubicBezTo>
                      <a:pt x="123" y="22"/>
                      <a:pt x="130" y="20"/>
                      <a:pt x="129" y="16"/>
                    </a:cubicBezTo>
                    <a:cubicBezTo>
                      <a:pt x="139" y="21"/>
                      <a:pt x="139" y="4"/>
                      <a:pt x="149" y="6"/>
                    </a:cubicBezTo>
                    <a:cubicBezTo>
                      <a:pt x="143" y="3"/>
                      <a:pt x="136" y="7"/>
                      <a:pt x="130" y="5"/>
                    </a:cubicBezTo>
                    <a:cubicBezTo>
                      <a:pt x="129" y="8"/>
                      <a:pt x="127" y="12"/>
                      <a:pt x="127" y="16"/>
                    </a:cubicBezTo>
                    <a:cubicBezTo>
                      <a:pt x="125" y="14"/>
                      <a:pt x="123" y="14"/>
                      <a:pt x="121" y="15"/>
                    </a:cubicBezTo>
                    <a:cubicBezTo>
                      <a:pt x="119" y="19"/>
                      <a:pt x="128" y="17"/>
                      <a:pt x="126" y="20"/>
                    </a:cubicBezTo>
                    <a:cubicBezTo>
                      <a:pt x="115" y="20"/>
                      <a:pt x="116" y="24"/>
                      <a:pt x="111" y="27"/>
                    </a:cubicBezTo>
                    <a:cubicBezTo>
                      <a:pt x="111" y="22"/>
                      <a:pt x="111" y="17"/>
                      <a:pt x="114" y="13"/>
                    </a:cubicBezTo>
                    <a:cubicBezTo>
                      <a:pt x="118" y="16"/>
                      <a:pt x="116" y="18"/>
                      <a:pt x="119" y="21"/>
                    </a:cubicBezTo>
                    <a:cubicBezTo>
                      <a:pt x="120" y="15"/>
                      <a:pt x="122" y="9"/>
                      <a:pt x="126" y="4"/>
                    </a:cubicBezTo>
                    <a:cubicBezTo>
                      <a:pt x="124" y="1"/>
                      <a:pt x="109" y="1"/>
                      <a:pt x="114" y="8"/>
                    </a:cubicBezTo>
                    <a:cubicBezTo>
                      <a:pt x="114" y="10"/>
                      <a:pt x="109" y="12"/>
                      <a:pt x="106" y="12"/>
                    </a:cubicBezTo>
                    <a:cubicBezTo>
                      <a:pt x="103" y="10"/>
                      <a:pt x="112" y="9"/>
                      <a:pt x="109" y="6"/>
                    </a:cubicBezTo>
                    <a:cubicBezTo>
                      <a:pt x="104" y="8"/>
                      <a:pt x="106" y="3"/>
                      <a:pt x="107" y="1"/>
                    </a:cubicBezTo>
                    <a:cubicBezTo>
                      <a:pt x="103" y="6"/>
                      <a:pt x="93" y="13"/>
                      <a:pt x="86" y="16"/>
                    </a:cubicBezTo>
                    <a:cubicBezTo>
                      <a:pt x="87" y="14"/>
                      <a:pt x="85" y="13"/>
                      <a:pt x="86" y="12"/>
                    </a:cubicBezTo>
                    <a:cubicBezTo>
                      <a:pt x="90" y="7"/>
                      <a:pt x="103" y="8"/>
                      <a:pt x="99" y="0"/>
                    </a:cubicBezTo>
                    <a:cubicBezTo>
                      <a:pt x="94" y="2"/>
                      <a:pt x="96" y="5"/>
                      <a:pt x="92" y="7"/>
                    </a:cubicBezTo>
                    <a:cubicBezTo>
                      <a:pt x="86" y="7"/>
                      <a:pt x="91" y="4"/>
                      <a:pt x="89" y="1"/>
                    </a:cubicBezTo>
                    <a:cubicBezTo>
                      <a:pt x="80" y="5"/>
                      <a:pt x="88" y="11"/>
                      <a:pt x="82" y="15"/>
                    </a:cubicBezTo>
                    <a:cubicBezTo>
                      <a:pt x="78" y="10"/>
                      <a:pt x="73" y="16"/>
                      <a:pt x="70" y="10"/>
                    </a:cubicBezTo>
                    <a:cubicBezTo>
                      <a:pt x="68" y="13"/>
                      <a:pt x="69" y="17"/>
                      <a:pt x="64" y="20"/>
                    </a:cubicBezTo>
                    <a:cubicBezTo>
                      <a:pt x="57" y="12"/>
                      <a:pt x="58" y="16"/>
                      <a:pt x="51" y="12"/>
                    </a:cubicBezTo>
                    <a:cubicBezTo>
                      <a:pt x="52" y="17"/>
                      <a:pt x="49" y="18"/>
                      <a:pt x="44" y="21"/>
                    </a:cubicBezTo>
                    <a:cubicBezTo>
                      <a:pt x="50" y="29"/>
                      <a:pt x="44" y="36"/>
                      <a:pt x="35" y="43"/>
                    </a:cubicBezTo>
                    <a:cubicBezTo>
                      <a:pt x="29" y="38"/>
                      <a:pt x="22" y="43"/>
                      <a:pt x="18" y="49"/>
                    </a:cubicBezTo>
                    <a:cubicBezTo>
                      <a:pt x="13" y="48"/>
                      <a:pt x="18" y="44"/>
                      <a:pt x="12" y="42"/>
                    </a:cubicBezTo>
                    <a:cubicBezTo>
                      <a:pt x="11" y="46"/>
                      <a:pt x="16" y="67"/>
                      <a:pt x="8" y="58"/>
                    </a:cubicBezTo>
                    <a:cubicBezTo>
                      <a:pt x="7" y="60"/>
                      <a:pt x="0" y="62"/>
                      <a:pt x="5" y="64"/>
                    </a:cubicBezTo>
                    <a:cubicBezTo>
                      <a:pt x="9" y="64"/>
                      <a:pt x="13" y="63"/>
                      <a:pt x="17" y="64"/>
                    </a:cubicBezTo>
                    <a:cubicBezTo>
                      <a:pt x="18" y="60"/>
                      <a:pt x="17" y="56"/>
                      <a:pt x="20" y="52"/>
                    </a:cubicBezTo>
                    <a:cubicBezTo>
                      <a:pt x="22" y="53"/>
                      <a:pt x="24" y="53"/>
                      <a:pt x="25" y="56"/>
                    </a:cubicBezTo>
                    <a:cubicBezTo>
                      <a:pt x="27" y="51"/>
                      <a:pt x="30" y="52"/>
                      <a:pt x="34" y="51"/>
                    </a:cubicBezTo>
                    <a:cubicBezTo>
                      <a:pt x="32" y="48"/>
                      <a:pt x="30" y="49"/>
                      <a:pt x="29" y="47"/>
                    </a:cubicBezTo>
                    <a:cubicBezTo>
                      <a:pt x="35" y="41"/>
                      <a:pt x="36" y="47"/>
                      <a:pt x="40" y="40"/>
                    </a:cubicBezTo>
                    <a:cubicBezTo>
                      <a:pt x="43" y="44"/>
                      <a:pt x="49" y="46"/>
                      <a:pt x="56" y="46"/>
                    </a:cubicBezTo>
                    <a:cubicBezTo>
                      <a:pt x="46" y="53"/>
                      <a:pt x="60" y="57"/>
                      <a:pt x="51" y="64"/>
                    </a:cubicBezTo>
                    <a:cubicBezTo>
                      <a:pt x="57" y="73"/>
                      <a:pt x="65" y="66"/>
                      <a:pt x="71" y="69"/>
                    </a:cubicBezTo>
                    <a:cubicBezTo>
                      <a:pt x="69" y="66"/>
                      <a:pt x="67" y="67"/>
                      <a:pt x="65" y="63"/>
                    </a:cubicBezTo>
                    <a:cubicBezTo>
                      <a:pt x="66" y="61"/>
                      <a:pt x="66" y="59"/>
                      <a:pt x="68" y="58"/>
                    </a:cubicBezTo>
                    <a:cubicBezTo>
                      <a:pt x="70" y="60"/>
                      <a:pt x="69" y="62"/>
                      <a:pt x="71" y="63"/>
                    </a:cubicBezTo>
                    <a:cubicBezTo>
                      <a:pt x="72" y="64"/>
                      <a:pt x="78" y="62"/>
                      <a:pt x="76" y="59"/>
                    </a:cubicBezTo>
                    <a:cubicBezTo>
                      <a:pt x="75" y="59"/>
                      <a:pt x="81" y="47"/>
                      <a:pt x="86" y="46"/>
                    </a:cubicBezTo>
                    <a:cubicBezTo>
                      <a:pt x="84" y="48"/>
                      <a:pt x="83" y="50"/>
                      <a:pt x="83" y="52"/>
                    </a:cubicBezTo>
                    <a:cubicBezTo>
                      <a:pt x="86" y="51"/>
                      <a:pt x="92" y="50"/>
                      <a:pt x="91" y="55"/>
                    </a:cubicBezTo>
                    <a:cubicBezTo>
                      <a:pt x="94" y="52"/>
                      <a:pt x="98" y="50"/>
                      <a:pt x="101" y="51"/>
                    </a:cubicBezTo>
                    <a:cubicBezTo>
                      <a:pt x="101" y="52"/>
                      <a:pt x="102" y="53"/>
                      <a:pt x="101" y="54"/>
                    </a:cubicBezTo>
                    <a:cubicBezTo>
                      <a:pt x="96" y="55"/>
                      <a:pt x="91" y="54"/>
                      <a:pt x="85" y="59"/>
                    </a:cubicBezTo>
                    <a:cubicBezTo>
                      <a:pt x="85" y="58"/>
                      <a:pt x="85" y="53"/>
                      <a:pt x="82" y="55"/>
                    </a:cubicBezTo>
                    <a:cubicBezTo>
                      <a:pt x="85" y="62"/>
                      <a:pt x="73" y="61"/>
                      <a:pt x="75" y="69"/>
                    </a:cubicBezTo>
                    <a:cubicBezTo>
                      <a:pt x="79" y="65"/>
                      <a:pt x="82" y="74"/>
                      <a:pt x="86" y="69"/>
                    </a:cubicBezTo>
                    <a:cubicBezTo>
                      <a:pt x="90" y="67"/>
                      <a:pt x="84" y="64"/>
                      <a:pt x="86" y="62"/>
                    </a:cubicBezTo>
                    <a:cubicBezTo>
                      <a:pt x="88" y="61"/>
                      <a:pt x="89" y="60"/>
                      <a:pt x="90" y="61"/>
                    </a:cubicBezTo>
                    <a:cubicBezTo>
                      <a:pt x="93" y="63"/>
                      <a:pt x="88" y="65"/>
                      <a:pt x="90" y="67"/>
                    </a:cubicBezTo>
                    <a:cubicBezTo>
                      <a:pt x="92" y="66"/>
                      <a:pt x="93" y="70"/>
                      <a:pt x="96" y="65"/>
                    </a:cubicBezTo>
                    <a:cubicBezTo>
                      <a:pt x="94" y="64"/>
                      <a:pt x="93" y="62"/>
                      <a:pt x="91" y="60"/>
                    </a:cubicBezTo>
                    <a:cubicBezTo>
                      <a:pt x="93" y="59"/>
                      <a:pt x="93" y="57"/>
                      <a:pt x="94" y="56"/>
                    </a:cubicBezTo>
                    <a:cubicBezTo>
                      <a:pt x="96" y="62"/>
                      <a:pt x="99" y="56"/>
                      <a:pt x="101" y="60"/>
                    </a:cubicBezTo>
                    <a:cubicBezTo>
                      <a:pt x="98" y="64"/>
                      <a:pt x="97" y="57"/>
                      <a:pt x="94" y="61"/>
                    </a:cubicBezTo>
                    <a:cubicBezTo>
                      <a:pt x="100" y="64"/>
                      <a:pt x="97" y="67"/>
                      <a:pt x="98" y="71"/>
                    </a:cubicBezTo>
                    <a:cubicBezTo>
                      <a:pt x="105" y="68"/>
                      <a:pt x="100" y="63"/>
                      <a:pt x="104" y="59"/>
                    </a:cubicBezTo>
                    <a:cubicBezTo>
                      <a:pt x="107" y="57"/>
                      <a:pt x="109" y="64"/>
                      <a:pt x="112" y="63"/>
                    </a:cubicBezTo>
                    <a:cubicBezTo>
                      <a:pt x="114" y="59"/>
                      <a:pt x="118" y="57"/>
                      <a:pt x="112" y="54"/>
                    </a:cubicBezTo>
                    <a:cubicBezTo>
                      <a:pt x="115" y="51"/>
                      <a:pt x="120" y="47"/>
                      <a:pt x="124" y="49"/>
                    </a:cubicBezTo>
                    <a:cubicBezTo>
                      <a:pt x="117" y="54"/>
                      <a:pt x="118" y="60"/>
                      <a:pt x="114" y="66"/>
                    </a:cubicBezTo>
                    <a:cubicBezTo>
                      <a:pt x="111" y="60"/>
                      <a:pt x="96" y="73"/>
                      <a:pt x="104" y="74"/>
                    </a:cubicBezTo>
                    <a:cubicBezTo>
                      <a:pt x="103" y="70"/>
                      <a:pt x="109" y="75"/>
                      <a:pt x="112" y="69"/>
                    </a:cubicBezTo>
                    <a:cubicBezTo>
                      <a:pt x="115" y="75"/>
                      <a:pt x="123" y="71"/>
                      <a:pt x="131" y="76"/>
                    </a:cubicBezTo>
                    <a:cubicBezTo>
                      <a:pt x="136" y="74"/>
                      <a:pt x="133" y="71"/>
                      <a:pt x="134" y="68"/>
                    </a:cubicBezTo>
                    <a:cubicBezTo>
                      <a:pt x="136" y="69"/>
                      <a:pt x="138" y="65"/>
                      <a:pt x="140" y="69"/>
                    </a:cubicBezTo>
                    <a:cubicBezTo>
                      <a:pt x="143" y="65"/>
                      <a:pt x="143" y="65"/>
                      <a:pt x="147" y="64"/>
                    </a:cubicBezTo>
                    <a:cubicBezTo>
                      <a:pt x="145" y="58"/>
                      <a:pt x="142" y="67"/>
                      <a:pt x="140" y="64"/>
                    </a:cubicBezTo>
                    <a:cubicBezTo>
                      <a:pt x="137" y="61"/>
                      <a:pt x="137" y="59"/>
                      <a:pt x="138" y="57"/>
                    </a:cubicBezTo>
                    <a:cubicBezTo>
                      <a:pt x="142" y="56"/>
                      <a:pt x="145" y="61"/>
                      <a:pt x="150" y="56"/>
                    </a:cubicBezTo>
                    <a:cubicBezTo>
                      <a:pt x="146" y="52"/>
                      <a:pt x="148" y="49"/>
                      <a:pt x="151" y="46"/>
                    </a:cubicBezTo>
                    <a:cubicBezTo>
                      <a:pt x="154" y="49"/>
                      <a:pt x="157" y="43"/>
                      <a:pt x="160" y="44"/>
                    </a:cubicBezTo>
                    <a:cubicBezTo>
                      <a:pt x="161" y="45"/>
                      <a:pt x="160" y="47"/>
                      <a:pt x="160" y="48"/>
                    </a:cubicBezTo>
                    <a:cubicBezTo>
                      <a:pt x="157" y="52"/>
                      <a:pt x="154" y="50"/>
                      <a:pt x="151" y="51"/>
                    </a:cubicBezTo>
                    <a:cubicBezTo>
                      <a:pt x="154" y="59"/>
                      <a:pt x="144" y="65"/>
                      <a:pt x="147" y="73"/>
                    </a:cubicBezTo>
                    <a:cubicBezTo>
                      <a:pt x="143" y="73"/>
                      <a:pt x="140" y="68"/>
                      <a:pt x="136" y="72"/>
                    </a:cubicBezTo>
                    <a:cubicBezTo>
                      <a:pt x="140" y="79"/>
                      <a:pt x="149" y="71"/>
                      <a:pt x="150" y="77"/>
                    </a:cubicBezTo>
                    <a:cubicBezTo>
                      <a:pt x="157" y="75"/>
                      <a:pt x="157" y="70"/>
                      <a:pt x="162" y="64"/>
                    </a:cubicBezTo>
                    <a:cubicBezTo>
                      <a:pt x="163" y="66"/>
                      <a:pt x="165" y="65"/>
                      <a:pt x="166" y="67"/>
                    </a:cubicBezTo>
                    <a:cubicBezTo>
                      <a:pt x="165" y="71"/>
                      <a:pt x="161" y="69"/>
                      <a:pt x="161" y="72"/>
                    </a:cubicBezTo>
                    <a:cubicBezTo>
                      <a:pt x="163" y="76"/>
                      <a:pt x="166" y="72"/>
                      <a:pt x="169" y="75"/>
                    </a:cubicBezTo>
                    <a:cubicBezTo>
                      <a:pt x="175" y="71"/>
                      <a:pt x="166" y="64"/>
                      <a:pt x="167" y="62"/>
                    </a:cubicBezTo>
                    <a:cubicBezTo>
                      <a:pt x="169" y="61"/>
                      <a:pt x="170" y="62"/>
                      <a:pt x="171" y="63"/>
                    </a:cubicBezTo>
                    <a:cubicBezTo>
                      <a:pt x="173" y="68"/>
                      <a:pt x="172" y="72"/>
                      <a:pt x="177" y="76"/>
                    </a:cubicBezTo>
                    <a:cubicBezTo>
                      <a:pt x="180" y="76"/>
                      <a:pt x="182" y="72"/>
                      <a:pt x="184" y="78"/>
                    </a:cubicBezTo>
                    <a:cubicBezTo>
                      <a:pt x="187" y="73"/>
                      <a:pt x="190" y="78"/>
                      <a:pt x="189" y="81"/>
                    </a:cubicBezTo>
                    <a:cubicBezTo>
                      <a:pt x="195" y="71"/>
                      <a:pt x="202" y="78"/>
                      <a:pt x="204" y="70"/>
                    </a:cubicBezTo>
                    <a:cubicBezTo>
                      <a:pt x="202" y="67"/>
                      <a:pt x="200" y="69"/>
                      <a:pt x="198" y="65"/>
                    </a:cubicBezTo>
                    <a:cubicBezTo>
                      <a:pt x="204" y="64"/>
                      <a:pt x="201" y="62"/>
                      <a:pt x="204" y="58"/>
                    </a:cubicBezTo>
                    <a:cubicBezTo>
                      <a:pt x="204" y="64"/>
                      <a:pt x="210" y="59"/>
                      <a:pt x="213" y="61"/>
                    </a:cubicBezTo>
                    <a:cubicBezTo>
                      <a:pt x="213" y="64"/>
                      <a:pt x="208" y="64"/>
                      <a:pt x="205" y="64"/>
                    </a:cubicBezTo>
                    <a:cubicBezTo>
                      <a:pt x="207" y="69"/>
                      <a:pt x="203" y="73"/>
                      <a:pt x="203" y="78"/>
                    </a:cubicBezTo>
                    <a:cubicBezTo>
                      <a:pt x="209" y="73"/>
                      <a:pt x="209" y="80"/>
                      <a:pt x="215" y="79"/>
                    </a:cubicBezTo>
                    <a:cubicBezTo>
                      <a:pt x="216" y="75"/>
                      <a:pt x="211" y="77"/>
                      <a:pt x="213" y="75"/>
                    </a:cubicBezTo>
                    <a:cubicBezTo>
                      <a:pt x="216" y="77"/>
                      <a:pt x="219" y="75"/>
                      <a:pt x="221" y="76"/>
                    </a:cubicBezTo>
                    <a:cubicBezTo>
                      <a:pt x="223" y="77"/>
                      <a:pt x="220" y="78"/>
                      <a:pt x="221" y="80"/>
                    </a:cubicBezTo>
                    <a:cubicBezTo>
                      <a:pt x="225" y="82"/>
                      <a:pt x="228" y="76"/>
                      <a:pt x="229" y="77"/>
                    </a:cubicBezTo>
                    <a:cubicBezTo>
                      <a:pt x="229" y="82"/>
                      <a:pt x="244" y="78"/>
                      <a:pt x="244" y="84"/>
                    </a:cubicBezTo>
                    <a:cubicBezTo>
                      <a:pt x="249" y="80"/>
                      <a:pt x="255" y="79"/>
                      <a:pt x="259" y="82"/>
                    </a:cubicBezTo>
                    <a:cubicBezTo>
                      <a:pt x="263" y="79"/>
                      <a:pt x="269" y="76"/>
                      <a:pt x="268" y="72"/>
                    </a:cubicBezTo>
                    <a:cubicBezTo>
                      <a:pt x="268" y="73"/>
                      <a:pt x="269" y="73"/>
                      <a:pt x="270" y="73"/>
                    </a:cubicBezTo>
                    <a:cubicBezTo>
                      <a:pt x="266" y="77"/>
                      <a:pt x="272" y="82"/>
                      <a:pt x="274" y="83"/>
                    </a:cubicBezTo>
                    <a:cubicBezTo>
                      <a:pt x="274" y="79"/>
                      <a:pt x="284" y="87"/>
                      <a:pt x="284" y="79"/>
                    </a:cubicBezTo>
                    <a:cubicBezTo>
                      <a:pt x="289" y="84"/>
                      <a:pt x="296" y="83"/>
                      <a:pt x="302" y="82"/>
                    </a:cubicBezTo>
                    <a:cubicBezTo>
                      <a:pt x="300" y="78"/>
                      <a:pt x="296" y="79"/>
                      <a:pt x="299" y="75"/>
                    </a:cubicBezTo>
                    <a:cubicBezTo>
                      <a:pt x="298" y="81"/>
                      <a:pt x="304" y="77"/>
                      <a:pt x="306" y="77"/>
                    </a:cubicBezTo>
                    <a:cubicBezTo>
                      <a:pt x="303" y="84"/>
                      <a:pt x="321" y="74"/>
                      <a:pt x="318" y="84"/>
                    </a:cubicBezTo>
                    <a:cubicBezTo>
                      <a:pt x="314" y="77"/>
                      <a:pt x="310" y="84"/>
                      <a:pt x="305" y="83"/>
                    </a:cubicBezTo>
                    <a:cubicBezTo>
                      <a:pt x="305" y="84"/>
                      <a:pt x="306" y="84"/>
                      <a:pt x="305" y="85"/>
                    </a:cubicBezTo>
                    <a:cubicBezTo>
                      <a:pt x="305" y="86"/>
                      <a:pt x="305" y="87"/>
                      <a:pt x="305" y="88"/>
                    </a:cubicBezTo>
                    <a:cubicBezTo>
                      <a:pt x="312" y="84"/>
                      <a:pt x="317" y="85"/>
                      <a:pt x="327" y="86"/>
                    </a:cubicBezTo>
                    <a:cubicBezTo>
                      <a:pt x="337" y="86"/>
                      <a:pt x="354" y="90"/>
                      <a:pt x="362" y="87"/>
                    </a:cubicBezTo>
                    <a:cubicBezTo>
                      <a:pt x="364" y="86"/>
                      <a:pt x="364" y="86"/>
                      <a:pt x="364" y="85"/>
                    </a:cubicBezTo>
                    <a:cubicBezTo>
                      <a:pt x="363" y="84"/>
                      <a:pt x="364" y="84"/>
                      <a:pt x="364" y="85"/>
                    </a:cubicBezTo>
                    <a:cubicBezTo>
                      <a:pt x="364" y="85"/>
                      <a:pt x="365" y="86"/>
                      <a:pt x="365" y="86"/>
                    </a:cubicBezTo>
                    <a:cubicBezTo>
                      <a:pt x="372" y="93"/>
                      <a:pt x="389" y="81"/>
                      <a:pt x="387" y="91"/>
                    </a:cubicBezTo>
                    <a:cubicBezTo>
                      <a:pt x="387" y="87"/>
                      <a:pt x="400" y="85"/>
                      <a:pt x="399" y="90"/>
                    </a:cubicBezTo>
                    <a:cubicBezTo>
                      <a:pt x="413" y="85"/>
                      <a:pt x="426" y="87"/>
                      <a:pt x="439" y="90"/>
                    </a:cubicBezTo>
                    <a:cubicBezTo>
                      <a:pt x="448" y="88"/>
                      <a:pt x="461" y="85"/>
                      <a:pt x="465" y="91"/>
                    </a:cubicBezTo>
                    <a:cubicBezTo>
                      <a:pt x="464" y="90"/>
                      <a:pt x="465" y="89"/>
                      <a:pt x="466" y="87"/>
                    </a:cubicBezTo>
                    <a:cubicBezTo>
                      <a:pt x="481" y="89"/>
                      <a:pt x="505" y="89"/>
                      <a:pt x="524" y="92"/>
                    </a:cubicBezTo>
                    <a:cubicBezTo>
                      <a:pt x="539" y="86"/>
                      <a:pt x="551" y="95"/>
                      <a:pt x="566" y="89"/>
                    </a:cubicBezTo>
                    <a:cubicBezTo>
                      <a:pt x="569" y="91"/>
                      <a:pt x="572" y="89"/>
                      <a:pt x="575" y="93"/>
                    </a:cubicBezTo>
                    <a:cubicBezTo>
                      <a:pt x="588" y="85"/>
                      <a:pt x="600" y="94"/>
                      <a:pt x="614" y="87"/>
                    </a:cubicBezTo>
                    <a:cubicBezTo>
                      <a:pt x="615" y="88"/>
                      <a:pt x="616" y="90"/>
                      <a:pt x="616" y="91"/>
                    </a:cubicBezTo>
                    <a:cubicBezTo>
                      <a:pt x="625" y="89"/>
                      <a:pt x="634" y="85"/>
                      <a:pt x="641" y="86"/>
                    </a:cubicBezTo>
                    <a:cubicBezTo>
                      <a:pt x="643" y="86"/>
                      <a:pt x="646" y="89"/>
                      <a:pt x="648" y="89"/>
                    </a:cubicBezTo>
                    <a:cubicBezTo>
                      <a:pt x="652" y="89"/>
                      <a:pt x="655" y="84"/>
                      <a:pt x="659" y="85"/>
                    </a:cubicBezTo>
                    <a:cubicBezTo>
                      <a:pt x="661" y="85"/>
                      <a:pt x="662" y="88"/>
                      <a:pt x="665" y="87"/>
                    </a:cubicBezTo>
                    <a:cubicBezTo>
                      <a:pt x="669" y="87"/>
                      <a:pt x="669" y="86"/>
                      <a:pt x="675" y="85"/>
                    </a:cubicBezTo>
                    <a:cubicBezTo>
                      <a:pt x="687" y="81"/>
                      <a:pt x="703" y="89"/>
                      <a:pt x="708" y="79"/>
                    </a:cubicBezTo>
                    <a:cubicBezTo>
                      <a:pt x="708" y="81"/>
                      <a:pt x="709" y="82"/>
                      <a:pt x="712" y="83"/>
                    </a:cubicBezTo>
                    <a:cubicBezTo>
                      <a:pt x="715" y="79"/>
                      <a:pt x="717" y="79"/>
                      <a:pt x="721" y="74"/>
                    </a:cubicBezTo>
                    <a:cubicBezTo>
                      <a:pt x="722" y="77"/>
                      <a:pt x="720" y="79"/>
                      <a:pt x="721" y="81"/>
                    </a:cubicBezTo>
                    <a:cubicBezTo>
                      <a:pt x="728" y="77"/>
                      <a:pt x="735" y="72"/>
                      <a:pt x="736" y="64"/>
                    </a:cubicBezTo>
                    <a:cubicBezTo>
                      <a:pt x="742" y="66"/>
                      <a:pt x="744" y="59"/>
                      <a:pt x="748" y="58"/>
                    </a:cubicBezTo>
                    <a:cubicBezTo>
                      <a:pt x="745" y="56"/>
                      <a:pt x="748" y="50"/>
                      <a:pt x="743" y="51"/>
                    </a:cubicBezTo>
                    <a:cubicBezTo>
                      <a:pt x="742" y="55"/>
                      <a:pt x="745" y="56"/>
                      <a:pt x="744" y="58"/>
                    </a:cubicBezTo>
                    <a:cubicBezTo>
                      <a:pt x="740" y="59"/>
                      <a:pt x="732" y="63"/>
                      <a:pt x="732" y="56"/>
                    </a:cubicBezTo>
                    <a:cubicBezTo>
                      <a:pt x="731" y="61"/>
                      <a:pt x="726" y="59"/>
                      <a:pt x="726" y="62"/>
                    </a:cubicBezTo>
                    <a:cubicBezTo>
                      <a:pt x="733" y="58"/>
                      <a:pt x="727" y="71"/>
                      <a:pt x="730" y="69"/>
                    </a:cubicBezTo>
                    <a:cubicBezTo>
                      <a:pt x="732" y="68"/>
                      <a:pt x="729" y="62"/>
                      <a:pt x="732" y="65"/>
                    </a:cubicBezTo>
                    <a:cubicBezTo>
                      <a:pt x="733" y="68"/>
                      <a:pt x="731" y="70"/>
                      <a:pt x="728" y="72"/>
                    </a:cubicBezTo>
                    <a:cubicBezTo>
                      <a:pt x="727" y="66"/>
                      <a:pt x="723" y="75"/>
                      <a:pt x="721" y="72"/>
                    </a:cubicBezTo>
                    <a:cubicBezTo>
                      <a:pt x="721" y="71"/>
                      <a:pt x="720" y="70"/>
                      <a:pt x="719" y="70"/>
                    </a:cubicBezTo>
                    <a:cubicBezTo>
                      <a:pt x="726" y="65"/>
                      <a:pt x="720" y="62"/>
                      <a:pt x="725" y="56"/>
                    </a:cubicBezTo>
                    <a:cubicBezTo>
                      <a:pt x="732" y="58"/>
                      <a:pt x="730" y="47"/>
                      <a:pt x="736" y="53"/>
                    </a:cubicBezTo>
                    <a:cubicBezTo>
                      <a:pt x="737" y="50"/>
                      <a:pt x="746" y="41"/>
                      <a:pt x="739" y="40"/>
                    </a:cubicBezTo>
                    <a:cubicBezTo>
                      <a:pt x="741" y="41"/>
                      <a:pt x="734" y="48"/>
                      <a:pt x="733" y="43"/>
                    </a:cubicBezTo>
                    <a:cubicBezTo>
                      <a:pt x="729" y="46"/>
                      <a:pt x="726" y="58"/>
                      <a:pt x="720" y="51"/>
                    </a:cubicBezTo>
                    <a:cubicBezTo>
                      <a:pt x="722" y="47"/>
                      <a:pt x="723" y="47"/>
                      <a:pt x="727" y="47"/>
                    </a:cubicBezTo>
                    <a:cubicBezTo>
                      <a:pt x="723" y="44"/>
                      <a:pt x="729" y="42"/>
                      <a:pt x="728" y="39"/>
                    </a:cubicBezTo>
                    <a:cubicBezTo>
                      <a:pt x="724" y="39"/>
                      <a:pt x="725" y="30"/>
                      <a:pt x="730" y="27"/>
                    </a:cubicBezTo>
                    <a:cubicBezTo>
                      <a:pt x="731" y="29"/>
                      <a:pt x="732" y="30"/>
                      <a:pt x="733" y="32"/>
                    </a:cubicBezTo>
                    <a:cubicBezTo>
                      <a:pt x="734" y="31"/>
                      <a:pt x="735" y="31"/>
                      <a:pt x="736" y="30"/>
                    </a:cubicBezTo>
                    <a:cubicBezTo>
                      <a:pt x="737" y="29"/>
                      <a:pt x="736" y="27"/>
                      <a:pt x="736" y="26"/>
                    </a:cubicBezTo>
                    <a:cubicBezTo>
                      <a:pt x="735" y="27"/>
                      <a:pt x="733" y="28"/>
                      <a:pt x="732" y="26"/>
                    </a:cubicBezTo>
                    <a:cubicBezTo>
                      <a:pt x="734" y="22"/>
                      <a:pt x="738" y="21"/>
                      <a:pt x="736" y="17"/>
                    </a:cubicBezTo>
                    <a:cubicBezTo>
                      <a:pt x="733" y="19"/>
                      <a:pt x="734" y="21"/>
                      <a:pt x="730" y="23"/>
                    </a:cubicBezTo>
                    <a:cubicBezTo>
                      <a:pt x="724" y="22"/>
                      <a:pt x="725" y="19"/>
                      <a:pt x="724" y="13"/>
                    </a:cubicBezTo>
                    <a:cubicBezTo>
                      <a:pt x="728" y="14"/>
                      <a:pt x="731" y="16"/>
                      <a:pt x="735" y="14"/>
                    </a:cubicBezTo>
                    <a:cubicBezTo>
                      <a:pt x="732" y="10"/>
                      <a:pt x="725" y="13"/>
                      <a:pt x="725" y="7"/>
                    </a:cubicBezTo>
                    <a:cubicBezTo>
                      <a:pt x="723" y="9"/>
                      <a:pt x="723" y="10"/>
                      <a:pt x="723" y="11"/>
                    </a:cubicBezTo>
                    <a:cubicBezTo>
                      <a:pt x="715" y="0"/>
                      <a:pt x="704" y="15"/>
                      <a:pt x="697" y="8"/>
                    </a:cubicBezTo>
                    <a:cubicBezTo>
                      <a:pt x="692" y="9"/>
                      <a:pt x="697" y="17"/>
                      <a:pt x="693" y="15"/>
                    </a:cubicBezTo>
                    <a:cubicBezTo>
                      <a:pt x="696" y="11"/>
                      <a:pt x="689" y="17"/>
                      <a:pt x="689" y="12"/>
                    </a:cubicBezTo>
                    <a:cubicBezTo>
                      <a:pt x="692" y="10"/>
                      <a:pt x="695" y="8"/>
                      <a:pt x="693" y="6"/>
                    </a:cubicBezTo>
                    <a:cubicBezTo>
                      <a:pt x="687" y="9"/>
                      <a:pt x="689" y="7"/>
                      <a:pt x="689" y="10"/>
                    </a:cubicBezTo>
                    <a:cubicBezTo>
                      <a:pt x="684" y="9"/>
                      <a:pt x="676" y="11"/>
                      <a:pt x="674" y="13"/>
                    </a:cubicBezTo>
                    <a:cubicBezTo>
                      <a:pt x="672" y="12"/>
                      <a:pt x="672" y="10"/>
                      <a:pt x="672" y="9"/>
                    </a:cubicBezTo>
                    <a:cubicBezTo>
                      <a:pt x="668" y="10"/>
                      <a:pt x="664" y="10"/>
                      <a:pt x="660" y="10"/>
                    </a:cubicBezTo>
                    <a:cubicBezTo>
                      <a:pt x="661" y="11"/>
                      <a:pt x="658" y="13"/>
                      <a:pt x="658" y="15"/>
                    </a:cubicBezTo>
                    <a:cubicBezTo>
                      <a:pt x="658" y="8"/>
                      <a:pt x="656" y="16"/>
                      <a:pt x="654" y="14"/>
                    </a:cubicBezTo>
                    <a:cubicBezTo>
                      <a:pt x="654" y="13"/>
                      <a:pt x="653" y="13"/>
                      <a:pt x="652" y="12"/>
                    </a:cubicBezTo>
                    <a:cubicBezTo>
                      <a:pt x="654" y="11"/>
                      <a:pt x="655" y="12"/>
                      <a:pt x="657" y="10"/>
                    </a:cubicBezTo>
                    <a:cubicBezTo>
                      <a:pt x="653" y="8"/>
                      <a:pt x="643" y="5"/>
                      <a:pt x="644" y="13"/>
                    </a:cubicBezTo>
                    <a:cubicBezTo>
                      <a:pt x="645" y="12"/>
                      <a:pt x="648" y="11"/>
                      <a:pt x="646" y="13"/>
                    </a:cubicBezTo>
                    <a:cubicBezTo>
                      <a:pt x="642" y="15"/>
                      <a:pt x="644" y="12"/>
                      <a:pt x="642" y="9"/>
                    </a:cubicBezTo>
                    <a:cubicBezTo>
                      <a:pt x="638" y="11"/>
                      <a:pt x="631" y="8"/>
                      <a:pt x="630" y="13"/>
                    </a:cubicBezTo>
                    <a:cubicBezTo>
                      <a:pt x="626" y="9"/>
                      <a:pt x="618" y="13"/>
                      <a:pt x="622" y="8"/>
                    </a:cubicBezTo>
                    <a:cubicBezTo>
                      <a:pt x="621" y="9"/>
                      <a:pt x="620" y="8"/>
                      <a:pt x="620" y="7"/>
                    </a:cubicBezTo>
                    <a:cubicBezTo>
                      <a:pt x="617" y="8"/>
                      <a:pt x="619" y="10"/>
                      <a:pt x="618" y="12"/>
                    </a:cubicBezTo>
                    <a:cubicBezTo>
                      <a:pt x="617" y="10"/>
                      <a:pt x="615" y="12"/>
                      <a:pt x="614" y="11"/>
                    </a:cubicBezTo>
                    <a:cubicBezTo>
                      <a:pt x="616" y="10"/>
                      <a:pt x="618" y="8"/>
                      <a:pt x="616" y="6"/>
                    </a:cubicBezTo>
                    <a:cubicBezTo>
                      <a:pt x="611" y="7"/>
                      <a:pt x="607" y="11"/>
                      <a:pt x="600" y="9"/>
                    </a:cubicBezTo>
                    <a:cubicBezTo>
                      <a:pt x="601" y="9"/>
                      <a:pt x="607" y="9"/>
                      <a:pt x="604" y="6"/>
                    </a:cubicBezTo>
                    <a:cubicBezTo>
                      <a:pt x="601" y="6"/>
                      <a:pt x="595" y="6"/>
                      <a:pt x="594" y="11"/>
                    </a:cubicBezTo>
                    <a:cubicBezTo>
                      <a:pt x="589" y="4"/>
                      <a:pt x="584" y="11"/>
                      <a:pt x="580" y="12"/>
                    </a:cubicBezTo>
                    <a:cubicBezTo>
                      <a:pt x="582" y="11"/>
                      <a:pt x="583" y="9"/>
                      <a:pt x="582" y="7"/>
                    </a:cubicBezTo>
                    <a:cubicBezTo>
                      <a:pt x="578" y="12"/>
                      <a:pt x="581" y="4"/>
                      <a:pt x="578" y="7"/>
                    </a:cubicBezTo>
                    <a:cubicBezTo>
                      <a:pt x="576" y="11"/>
                      <a:pt x="574" y="9"/>
                      <a:pt x="571" y="7"/>
                    </a:cubicBezTo>
                    <a:cubicBezTo>
                      <a:pt x="566" y="14"/>
                      <a:pt x="564" y="5"/>
                      <a:pt x="559" y="11"/>
                    </a:cubicBezTo>
                    <a:close/>
                    <a:moveTo>
                      <a:pt x="231" y="32"/>
                    </a:moveTo>
                    <a:cubicBezTo>
                      <a:pt x="227" y="31"/>
                      <a:pt x="230" y="31"/>
                      <a:pt x="227" y="28"/>
                    </a:cubicBezTo>
                    <a:cubicBezTo>
                      <a:pt x="231" y="24"/>
                      <a:pt x="236" y="30"/>
                      <a:pt x="231" y="32"/>
                    </a:cubicBezTo>
                    <a:close/>
                    <a:moveTo>
                      <a:pt x="231" y="21"/>
                    </a:moveTo>
                    <a:cubicBezTo>
                      <a:pt x="230" y="21"/>
                      <a:pt x="222" y="23"/>
                      <a:pt x="227" y="23"/>
                    </a:cubicBezTo>
                    <a:cubicBezTo>
                      <a:pt x="228" y="25"/>
                      <a:pt x="222" y="25"/>
                      <a:pt x="221" y="22"/>
                    </a:cubicBezTo>
                    <a:cubicBezTo>
                      <a:pt x="224" y="23"/>
                      <a:pt x="228" y="16"/>
                      <a:pt x="231" y="21"/>
                    </a:cubicBezTo>
                    <a:close/>
                    <a:moveTo>
                      <a:pt x="201" y="36"/>
                    </a:moveTo>
                    <a:cubicBezTo>
                      <a:pt x="201" y="32"/>
                      <a:pt x="207" y="22"/>
                      <a:pt x="209" y="30"/>
                    </a:cubicBezTo>
                    <a:cubicBezTo>
                      <a:pt x="203" y="27"/>
                      <a:pt x="206" y="33"/>
                      <a:pt x="201" y="36"/>
                    </a:cubicBezTo>
                    <a:close/>
                    <a:moveTo>
                      <a:pt x="211" y="26"/>
                    </a:moveTo>
                    <a:cubicBezTo>
                      <a:pt x="213" y="25"/>
                      <a:pt x="213" y="26"/>
                      <a:pt x="212" y="27"/>
                    </a:cubicBezTo>
                    <a:cubicBezTo>
                      <a:pt x="217" y="29"/>
                      <a:pt x="212" y="22"/>
                      <a:pt x="217" y="23"/>
                    </a:cubicBezTo>
                    <a:cubicBezTo>
                      <a:pt x="216" y="26"/>
                      <a:pt x="217" y="30"/>
                      <a:pt x="213" y="32"/>
                    </a:cubicBezTo>
                    <a:cubicBezTo>
                      <a:pt x="212" y="30"/>
                      <a:pt x="212" y="28"/>
                      <a:pt x="211" y="26"/>
                    </a:cubicBezTo>
                    <a:close/>
                    <a:moveTo>
                      <a:pt x="217" y="16"/>
                    </a:moveTo>
                    <a:cubicBezTo>
                      <a:pt x="216" y="19"/>
                      <a:pt x="217" y="19"/>
                      <a:pt x="219" y="18"/>
                    </a:cubicBezTo>
                    <a:cubicBezTo>
                      <a:pt x="220" y="19"/>
                      <a:pt x="219" y="20"/>
                      <a:pt x="220" y="21"/>
                    </a:cubicBezTo>
                    <a:cubicBezTo>
                      <a:pt x="219" y="21"/>
                      <a:pt x="219" y="22"/>
                      <a:pt x="218" y="23"/>
                    </a:cubicBezTo>
                    <a:cubicBezTo>
                      <a:pt x="216" y="20"/>
                      <a:pt x="215" y="21"/>
                      <a:pt x="213" y="19"/>
                    </a:cubicBezTo>
                    <a:cubicBezTo>
                      <a:pt x="214" y="18"/>
                      <a:pt x="215" y="17"/>
                      <a:pt x="217" y="16"/>
                    </a:cubicBezTo>
                    <a:close/>
                    <a:moveTo>
                      <a:pt x="196" y="25"/>
                    </a:moveTo>
                    <a:cubicBezTo>
                      <a:pt x="193" y="27"/>
                      <a:pt x="196" y="29"/>
                      <a:pt x="195" y="31"/>
                    </a:cubicBezTo>
                    <a:cubicBezTo>
                      <a:pt x="193" y="27"/>
                      <a:pt x="186" y="16"/>
                      <a:pt x="180" y="21"/>
                    </a:cubicBezTo>
                    <a:cubicBezTo>
                      <a:pt x="177" y="18"/>
                      <a:pt x="187" y="17"/>
                      <a:pt x="184" y="14"/>
                    </a:cubicBezTo>
                    <a:cubicBezTo>
                      <a:pt x="187" y="17"/>
                      <a:pt x="191" y="19"/>
                      <a:pt x="196" y="25"/>
                    </a:cubicBezTo>
                    <a:close/>
                    <a:moveTo>
                      <a:pt x="181" y="31"/>
                    </a:moveTo>
                    <a:cubicBezTo>
                      <a:pt x="181" y="30"/>
                      <a:pt x="180" y="28"/>
                      <a:pt x="179" y="26"/>
                    </a:cubicBezTo>
                    <a:cubicBezTo>
                      <a:pt x="180" y="26"/>
                      <a:pt x="182" y="25"/>
                      <a:pt x="184" y="24"/>
                    </a:cubicBezTo>
                    <a:cubicBezTo>
                      <a:pt x="187" y="27"/>
                      <a:pt x="184" y="29"/>
                      <a:pt x="181" y="31"/>
                    </a:cubicBezTo>
                    <a:close/>
                    <a:moveTo>
                      <a:pt x="184" y="11"/>
                    </a:moveTo>
                    <a:cubicBezTo>
                      <a:pt x="181" y="15"/>
                      <a:pt x="179" y="12"/>
                      <a:pt x="177" y="15"/>
                    </a:cubicBezTo>
                    <a:cubicBezTo>
                      <a:pt x="172" y="11"/>
                      <a:pt x="183" y="10"/>
                      <a:pt x="180" y="7"/>
                    </a:cubicBezTo>
                    <a:cubicBezTo>
                      <a:pt x="184" y="5"/>
                      <a:pt x="181" y="10"/>
                      <a:pt x="184" y="11"/>
                    </a:cubicBezTo>
                    <a:close/>
                    <a:moveTo>
                      <a:pt x="88" y="30"/>
                    </a:moveTo>
                    <a:cubicBezTo>
                      <a:pt x="87" y="25"/>
                      <a:pt x="93" y="22"/>
                      <a:pt x="97" y="18"/>
                    </a:cubicBezTo>
                    <a:cubicBezTo>
                      <a:pt x="96" y="17"/>
                      <a:pt x="95" y="16"/>
                      <a:pt x="95" y="16"/>
                    </a:cubicBezTo>
                    <a:cubicBezTo>
                      <a:pt x="101" y="18"/>
                      <a:pt x="102" y="25"/>
                      <a:pt x="88" y="30"/>
                    </a:cubicBezTo>
                    <a:close/>
                    <a:moveTo>
                      <a:pt x="74" y="17"/>
                    </a:moveTo>
                    <a:cubicBezTo>
                      <a:pt x="79" y="24"/>
                      <a:pt x="80" y="13"/>
                      <a:pt x="85" y="18"/>
                    </a:cubicBezTo>
                    <a:cubicBezTo>
                      <a:pt x="87" y="24"/>
                      <a:pt x="81" y="35"/>
                      <a:pt x="85" y="38"/>
                    </a:cubicBezTo>
                    <a:cubicBezTo>
                      <a:pt x="86" y="42"/>
                      <a:pt x="80" y="37"/>
                      <a:pt x="79" y="39"/>
                    </a:cubicBezTo>
                    <a:cubicBezTo>
                      <a:pt x="78" y="34"/>
                      <a:pt x="81" y="30"/>
                      <a:pt x="82" y="25"/>
                    </a:cubicBezTo>
                    <a:cubicBezTo>
                      <a:pt x="78" y="21"/>
                      <a:pt x="71" y="28"/>
                      <a:pt x="66" y="23"/>
                    </a:cubicBezTo>
                    <a:cubicBezTo>
                      <a:pt x="69" y="21"/>
                      <a:pt x="72" y="19"/>
                      <a:pt x="74" y="17"/>
                    </a:cubicBezTo>
                    <a:close/>
                    <a:moveTo>
                      <a:pt x="48" y="23"/>
                    </a:moveTo>
                    <a:cubicBezTo>
                      <a:pt x="52" y="17"/>
                      <a:pt x="55" y="22"/>
                      <a:pt x="59" y="18"/>
                    </a:cubicBezTo>
                    <a:cubicBezTo>
                      <a:pt x="56" y="23"/>
                      <a:pt x="53" y="27"/>
                      <a:pt x="51" y="32"/>
                    </a:cubicBezTo>
                    <a:cubicBezTo>
                      <a:pt x="50" y="29"/>
                      <a:pt x="50" y="26"/>
                      <a:pt x="48" y="23"/>
                    </a:cubicBezTo>
                    <a:close/>
                    <a:moveTo>
                      <a:pt x="54" y="40"/>
                    </a:moveTo>
                    <a:cubicBezTo>
                      <a:pt x="56" y="40"/>
                      <a:pt x="58" y="40"/>
                      <a:pt x="59" y="40"/>
                    </a:cubicBezTo>
                    <a:cubicBezTo>
                      <a:pt x="57" y="51"/>
                      <a:pt x="48" y="41"/>
                      <a:pt x="46" y="36"/>
                    </a:cubicBezTo>
                    <a:cubicBezTo>
                      <a:pt x="55" y="39"/>
                      <a:pt x="57" y="20"/>
                      <a:pt x="66" y="25"/>
                    </a:cubicBezTo>
                    <a:cubicBezTo>
                      <a:pt x="63" y="28"/>
                      <a:pt x="64" y="34"/>
                      <a:pt x="58" y="33"/>
                    </a:cubicBezTo>
                    <a:cubicBezTo>
                      <a:pt x="61" y="36"/>
                      <a:pt x="64" y="37"/>
                      <a:pt x="68" y="35"/>
                    </a:cubicBezTo>
                    <a:cubicBezTo>
                      <a:pt x="71" y="32"/>
                      <a:pt x="65" y="34"/>
                      <a:pt x="65" y="30"/>
                    </a:cubicBezTo>
                    <a:cubicBezTo>
                      <a:pt x="67" y="31"/>
                      <a:pt x="71" y="28"/>
                      <a:pt x="74" y="28"/>
                    </a:cubicBezTo>
                    <a:cubicBezTo>
                      <a:pt x="78" y="32"/>
                      <a:pt x="68" y="34"/>
                      <a:pt x="71" y="38"/>
                    </a:cubicBezTo>
                    <a:cubicBezTo>
                      <a:pt x="66" y="38"/>
                      <a:pt x="57" y="41"/>
                      <a:pt x="56" y="35"/>
                    </a:cubicBezTo>
                    <a:cubicBezTo>
                      <a:pt x="55" y="37"/>
                      <a:pt x="56" y="39"/>
                      <a:pt x="54" y="40"/>
                    </a:cubicBezTo>
                    <a:close/>
                    <a:moveTo>
                      <a:pt x="61" y="55"/>
                    </a:moveTo>
                    <a:cubicBezTo>
                      <a:pt x="59" y="55"/>
                      <a:pt x="57" y="53"/>
                      <a:pt x="56" y="51"/>
                    </a:cubicBezTo>
                    <a:cubicBezTo>
                      <a:pt x="63" y="47"/>
                      <a:pt x="63" y="47"/>
                      <a:pt x="64" y="41"/>
                    </a:cubicBezTo>
                    <a:cubicBezTo>
                      <a:pt x="68" y="42"/>
                      <a:pt x="66" y="45"/>
                      <a:pt x="70" y="48"/>
                    </a:cubicBezTo>
                    <a:cubicBezTo>
                      <a:pt x="72" y="45"/>
                      <a:pt x="71" y="41"/>
                      <a:pt x="76" y="38"/>
                    </a:cubicBezTo>
                    <a:cubicBezTo>
                      <a:pt x="76" y="40"/>
                      <a:pt x="77" y="42"/>
                      <a:pt x="79" y="44"/>
                    </a:cubicBezTo>
                    <a:cubicBezTo>
                      <a:pt x="73" y="47"/>
                      <a:pt x="76" y="52"/>
                      <a:pt x="67" y="56"/>
                    </a:cubicBezTo>
                    <a:cubicBezTo>
                      <a:pt x="65" y="54"/>
                      <a:pt x="66" y="52"/>
                      <a:pt x="64" y="50"/>
                    </a:cubicBezTo>
                    <a:cubicBezTo>
                      <a:pt x="62" y="52"/>
                      <a:pt x="63" y="54"/>
                      <a:pt x="61" y="55"/>
                    </a:cubicBezTo>
                    <a:close/>
                    <a:moveTo>
                      <a:pt x="60" y="68"/>
                    </a:moveTo>
                    <a:cubicBezTo>
                      <a:pt x="56" y="66"/>
                      <a:pt x="58" y="66"/>
                      <a:pt x="55" y="61"/>
                    </a:cubicBezTo>
                    <a:cubicBezTo>
                      <a:pt x="57" y="60"/>
                      <a:pt x="58" y="59"/>
                      <a:pt x="60" y="57"/>
                    </a:cubicBezTo>
                    <a:cubicBezTo>
                      <a:pt x="60" y="59"/>
                      <a:pt x="61" y="62"/>
                      <a:pt x="63" y="60"/>
                    </a:cubicBezTo>
                    <a:cubicBezTo>
                      <a:pt x="61" y="62"/>
                      <a:pt x="62" y="64"/>
                      <a:pt x="60" y="68"/>
                    </a:cubicBezTo>
                    <a:close/>
                    <a:moveTo>
                      <a:pt x="95" y="48"/>
                    </a:moveTo>
                    <a:cubicBezTo>
                      <a:pt x="92" y="46"/>
                      <a:pt x="96" y="44"/>
                      <a:pt x="96" y="42"/>
                    </a:cubicBezTo>
                    <a:cubicBezTo>
                      <a:pt x="91" y="39"/>
                      <a:pt x="92" y="44"/>
                      <a:pt x="88" y="46"/>
                    </a:cubicBezTo>
                    <a:cubicBezTo>
                      <a:pt x="87" y="45"/>
                      <a:pt x="86" y="43"/>
                      <a:pt x="85" y="42"/>
                    </a:cubicBezTo>
                    <a:cubicBezTo>
                      <a:pt x="96" y="36"/>
                      <a:pt x="95" y="29"/>
                      <a:pt x="107" y="20"/>
                    </a:cubicBezTo>
                    <a:cubicBezTo>
                      <a:pt x="111" y="23"/>
                      <a:pt x="104" y="32"/>
                      <a:pt x="100" y="27"/>
                    </a:cubicBezTo>
                    <a:cubicBezTo>
                      <a:pt x="100" y="32"/>
                      <a:pt x="99" y="35"/>
                      <a:pt x="101" y="40"/>
                    </a:cubicBezTo>
                    <a:cubicBezTo>
                      <a:pt x="95" y="42"/>
                      <a:pt x="100" y="46"/>
                      <a:pt x="95" y="48"/>
                    </a:cubicBezTo>
                    <a:close/>
                    <a:moveTo>
                      <a:pt x="104" y="52"/>
                    </a:moveTo>
                    <a:cubicBezTo>
                      <a:pt x="105" y="51"/>
                      <a:pt x="107" y="49"/>
                      <a:pt x="109" y="48"/>
                    </a:cubicBezTo>
                    <a:cubicBezTo>
                      <a:pt x="111" y="50"/>
                      <a:pt x="111" y="51"/>
                      <a:pt x="112" y="53"/>
                    </a:cubicBezTo>
                    <a:cubicBezTo>
                      <a:pt x="109" y="55"/>
                      <a:pt x="106" y="55"/>
                      <a:pt x="104" y="52"/>
                    </a:cubicBezTo>
                    <a:close/>
                    <a:moveTo>
                      <a:pt x="127" y="45"/>
                    </a:moveTo>
                    <a:cubicBezTo>
                      <a:pt x="124" y="42"/>
                      <a:pt x="126" y="39"/>
                      <a:pt x="127" y="36"/>
                    </a:cubicBezTo>
                    <a:cubicBezTo>
                      <a:pt x="124" y="36"/>
                      <a:pt x="121" y="35"/>
                      <a:pt x="119" y="35"/>
                    </a:cubicBezTo>
                    <a:cubicBezTo>
                      <a:pt x="117" y="37"/>
                      <a:pt x="119" y="40"/>
                      <a:pt x="115" y="39"/>
                    </a:cubicBezTo>
                    <a:cubicBezTo>
                      <a:pt x="114" y="38"/>
                      <a:pt x="118" y="36"/>
                      <a:pt x="117" y="35"/>
                    </a:cubicBezTo>
                    <a:cubicBezTo>
                      <a:pt x="116" y="32"/>
                      <a:pt x="113" y="35"/>
                      <a:pt x="112" y="33"/>
                    </a:cubicBezTo>
                    <a:cubicBezTo>
                      <a:pt x="113" y="35"/>
                      <a:pt x="113" y="50"/>
                      <a:pt x="105" y="44"/>
                    </a:cubicBezTo>
                    <a:cubicBezTo>
                      <a:pt x="108" y="43"/>
                      <a:pt x="106" y="40"/>
                      <a:pt x="109" y="39"/>
                    </a:cubicBezTo>
                    <a:cubicBezTo>
                      <a:pt x="107" y="38"/>
                      <a:pt x="105" y="37"/>
                      <a:pt x="103" y="38"/>
                    </a:cubicBezTo>
                    <a:cubicBezTo>
                      <a:pt x="106" y="25"/>
                      <a:pt x="120" y="33"/>
                      <a:pt x="128" y="31"/>
                    </a:cubicBezTo>
                    <a:cubicBezTo>
                      <a:pt x="132" y="36"/>
                      <a:pt x="133" y="41"/>
                      <a:pt x="127" y="45"/>
                    </a:cubicBezTo>
                    <a:close/>
                    <a:moveTo>
                      <a:pt x="132" y="31"/>
                    </a:moveTo>
                    <a:cubicBezTo>
                      <a:pt x="140" y="27"/>
                      <a:pt x="141" y="24"/>
                      <a:pt x="145" y="22"/>
                    </a:cubicBezTo>
                    <a:cubicBezTo>
                      <a:pt x="146" y="25"/>
                      <a:pt x="143" y="34"/>
                      <a:pt x="139" y="30"/>
                    </a:cubicBezTo>
                    <a:cubicBezTo>
                      <a:pt x="134" y="34"/>
                      <a:pt x="139" y="39"/>
                      <a:pt x="136" y="43"/>
                    </a:cubicBezTo>
                    <a:cubicBezTo>
                      <a:pt x="133" y="39"/>
                      <a:pt x="135" y="35"/>
                      <a:pt x="132" y="31"/>
                    </a:cubicBezTo>
                    <a:close/>
                    <a:moveTo>
                      <a:pt x="155" y="26"/>
                    </a:moveTo>
                    <a:cubicBezTo>
                      <a:pt x="161" y="26"/>
                      <a:pt x="164" y="21"/>
                      <a:pt x="171" y="23"/>
                    </a:cubicBezTo>
                    <a:cubicBezTo>
                      <a:pt x="172" y="26"/>
                      <a:pt x="172" y="33"/>
                      <a:pt x="168" y="33"/>
                    </a:cubicBezTo>
                    <a:cubicBezTo>
                      <a:pt x="164" y="30"/>
                      <a:pt x="170" y="28"/>
                      <a:pt x="168" y="26"/>
                    </a:cubicBezTo>
                    <a:cubicBezTo>
                      <a:pt x="167" y="25"/>
                      <a:pt x="166" y="25"/>
                      <a:pt x="165" y="24"/>
                    </a:cubicBezTo>
                    <a:cubicBezTo>
                      <a:pt x="162" y="28"/>
                      <a:pt x="162" y="31"/>
                      <a:pt x="158" y="35"/>
                    </a:cubicBezTo>
                    <a:cubicBezTo>
                      <a:pt x="154" y="31"/>
                      <a:pt x="159" y="29"/>
                      <a:pt x="155" y="26"/>
                    </a:cubicBezTo>
                    <a:close/>
                    <a:moveTo>
                      <a:pt x="149" y="42"/>
                    </a:moveTo>
                    <a:cubicBezTo>
                      <a:pt x="148" y="39"/>
                      <a:pt x="151" y="38"/>
                      <a:pt x="148" y="35"/>
                    </a:cubicBezTo>
                    <a:cubicBezTo>
                      <a:pt x="150" y="34"/>
                      <a:pt x="152" y="35"/>
                      <a:pt x="154" y="33"/>
                    </a:cubicBezTo>
                    <a:cubicBezTo>
                      <a:pt x="157" y="36"/>
                      <a:pt x="153" y="39"/>
                      <a:pt x="149" y="42"/>
                    </a:cubicBezTo>
                    <a:close/>
                    <a:moveTo>
                      <a:pt x="134" y="63"/>
                    </a:moveTo>
                    <a:cubicBezTo>
                      <a:pt x="137" y="68"/>
                      <a:pt x="128" y="66"/>
                      <a:pt x="130" y="70"/>
                    </a:cubicBezTo>
                    <a:cubicBezTo>
                      <a:pt x="126" y="67"/>
                      <a:pt x="126" y="57"/>
                      <a:pt x="127" y="52"/>
                    </a:cubicBezTo>
                    <a:cubicBezTo>
                      <a:pt x="134" y="49"/>
                      <a:pt x="143" y="49"/>
                      <a:pt x="143" y="40"/>
                    </a:cubicBezTo>
                    <a:cubicBezTo>
                      <a:pt x="149" y="41"/>
                      <a:pt x="144" y="47"/>
                      <a:pt x="145" y="50"/>
                    </a:cubicBezTo>
                    <a:cubicBezTo>
                      <a:pt x="138" y="46"/>
                      <a:pt x="123" y="64"/>
                      <a:pt x="134" y="63"/>
                    </a:cubicBezTo>
                    <a:close/>
                    <a:moveTo>
                      <a:pt x="170" y="42"/>
                    </a:moveTo>
                    <a:cubicBezTo>
                      <a:pt x="168" y="40"/>
                      <a:pt x="164" y="38"/>
                      <a:pt x="160" y="41"/>
                    </a:cubicBezTo>
                    <a:cubicBezTo>
                      <a:pt x="158" y="33"/>
                      <a:pt x="172" y="39"/>
                      <a:pt x="174" y="29"/>
                    </a:cubicBezTo>
                    <a:cubicBezTo>
                      <a:pt x="174" y="33"/>
                      <a:pt x="175" y="37"/>
                      <a:pt x="180" y="32"/>
                    </a:cubicBezTo>
                    <a:cubicBezTo>
                      <a:pt x="186" y="42"/>
                      <a:pt x="170" y="33"/>
                      <a:pt x="170" y="42"/>
                    </a:cubicBezTo>
                    <a:close/>
                    <a:moveTo>
                      <a:pt x="189" y="32"/>
                    </a:moveTo>
                    <a:cubicBezTo>
                      <a:pt x="190" y="35"/>
                      <a:pt x="189" y="39"/>
                      <a:pt x="185" y="39"/>
                    </a:cubicBezTo>
                    <a:cubicBezTo>
                      <a:pt x="184" y="36"/>
                      <a:pt x="186" y="32"/>
                      <a:pt x="189" y="32"/>
                    </a:cubicBezTo>
                    <a:close/>
                    <a:moveTo>
                      <a:pt x="159" y="58"/>
                    </a:moveTo>
                    <a:cubicBezTo>
                      <a:pt x="164" y="58"/>
                      <a:pt x="165" y="48"/>
                      <a:pt x="170" y="54"/>
                    </a:cubicBezTo>
                    <a:cubicBezTo>
                      <a:pt x="165" y="53"/>
                      <a:pt x="164" y="65"/>
                      <a:pt x="159" y="58"/>
                    </a:cubicBezTo>
                    <a:close/>
                    <a:moveTo>
                      <a:pt x="173" y="58"/>
                    </a:moveTo>
                    <a:cubicBezTo>
                      <a:pt x="171" y="55"/>
                      <a:pt x="177" y="53"/>
                      <a:pt x="172" y="49"/>
                    </a:cubicBezTo>
                    <a:cubicBezTo>
                      <a:pt x="174" y="48"/>
                      <a:pt x="175" y="47"/>
                      <a:pt x="174" y="46"/>
                    </a:cubicBezTo>
                    <a:cubicBezTo>
                      <a:pt x="176" y="45"/>
                      <a:pt x="176" y="46"/>
                      <a:pt x="175" y="47"/>
                    </a:cubicBezTo>
                    <a:cubicBezTo>
                      <a:pt x="177" y="49"/>
                      <a:pt x="178" y="49"/>
                      <a:pt x="180" y="48"/>
                    </a:cubicBezTo>
                    <a:cubicBezTo>
                      <a:pt x="181" y="50"/>
                      <a:pt x="179" y="50"/>
                      <a:pt x="179" y="49"/>
                    </a:cubicBezTo>
                    <a:cubicBezTo>
                      <a:pt x="174" y="52"/>
                      <a:pt x="178" y="55"/>
                      <a:pt x="173" y="58"/>
                    </a:cubicBezTo>
                    <a:close/>
                    <a:moveTo>
                      <a:pt x="194" y="38"/>
                    </a:moveTo>
                    <a:cubicBezTo>
                      <a:pt x="197" y="42"/>
                      <a:pt x="189" y="43"/>
                      <a:pt x="196" y="45"/>
                    </a:cubicBezTo>
                    <a:cubicBezTo>
                      <a:pt x="193" y="47"/>
                      <a:pt x="192" y="48"/>
                      <a:pt x="194" y="50"/>
                    </a:cubicBezTo>
                    <a:cubicBezTo>
                      <a:pt x="188" y="49"/>
                      <a:pt x="190" y="41"/>
                      <a:pt x="194" y="38"/>
                    </a:cubicBezTo>
                    <a:close/>
                    <a:moveTo>
                      <a:pt x="182" y="60"/>
                    </a:moveTo>
                    <a:cubicBezTo>
                      <a:pt x="180" y="58"/>
                      <a:pt x="181" y="57"/>
                      <a:pt x="180" y="56"/>
                    </a:cubicBezTo>
                    <a:cubicBezTo>
                      <a:pt x="183" y="54"/>
                      <a:pt x="187" y="53"/>
                      <a:pt x="189" y="56"/>
                    </a:cubicBezTo>
                    <a:cubicBezTo>
                      <a:pt x="187" y="59"/>
                      <a:pt x="185" y="56"/>
                      <a:pt x="182" y="60"/>
                    </a:cubicBezTo>
                    <a:close/>
                    <a:moveTo>
                      <a:pt x="201" y="43"/>
                    </a:moveTo>
                    <a:cubicBezTo>
                      <a:pt x="203" y="39"/>
                      <a:pt x="207" y="38"/>
                      <a:pt x="211" y="35"/>
                    </a:cubicBezTo>
                    <a:cubicBezTo>
                      <a:pt x="214" y="42"/>
                      <a:pt x="205" y="42"/>
                      <a:pt x="201" y="43"/>
                    </a:cubicBezTo>
                    <a:close/>
                    <a:moveTo>
                      <a:pt x="197" y="55"/>
                    </a:moveTo>
                    <a:cubicBezTo>
                      <a:pt x="198" y="57"/>
                      <a:pt x="197" y="58"/>
                      <a:pt x="198" y="60"/>
                    </a:cubicBezTo>
                    <a:cubicBezTo>
                      <a:pt x="196" y="61"/>
                      <a:pt x="194" y="58"/>
                      <a:pt x="192" y="61"/>
                    </a:cubicBezTo>
                    <a:cubicBezTo>
                      <a:pt x="190" y="58"/>
                      <a:pt x="194" y="55"/>
                      <a:pt x="197" y="55"/>
                    </a:cubicBezTo>
                    <a:close/>
                    <a:moveTo>
                      <a:pt x="184" y="72"/>
                    </a:moveTo>
                    <a:cubicBezTo>
                      <a:pt x="182" y="70"/>
                      <a:pt x="181" y="68"/>
                      <a:pt x="183" y="66"/>
                    </a:cubicBezTo>
                    <a:cubicBezTo>
                      <a:pt x="188" y="63"/>
                      <a:pt x="191" y="70"/>
                      <a:pt x="196" y="65"/>
                    </a:cubicBezTo>
                    <a:cubicBezTo>
                      <a:pt x="198" y="73"/>
                      <a:pt x="190" y="69"/>
                      <a:pt x="184" y="72"/>
                    </a:cubicBezTo>
                    <a:close/>
                    <a:moveTo>
                      <a:pt x="214" y="36"/>
                    </a:moveTo>
                    <a:cubicBezTo>
                      <a:pt x="216" y="36"/>
                      <a:pt x="218" y="38"/>
                      <a:pt x="217" y="36"/>
                    </a:cubicBezTo>
                    <a:cubicBezTo>
                      <a:pt x="221" y="40"/>
                      <a:pt x="224" y="38"/>
                      <a:pt x="229" y="37"/>
                    </a:cubicBezTo>
                    <a:cubicBezTo>
                      <a:pt x="231" y="43"/>
                      <a:pt x="214" y="41"/>
                      <a:pt x="214" y="36"/>
                    </a:cubicBezTo>
                    <a:close/>
                    <a:moveTo>
                      <a:pt x="225" y="57"/>
                    </a:moveTo>
                    <a:cubicBezTo>
                      <a:pt x="223" y="59"/>
                      <a:pt x="226" y="61"/>
                      <a:pt x="222" y="63"/>
                    </a:cubicBezTo>
                    <a:cubicBezTo>
                      <a:pt x="220" y="61"/>
                      <a:pt x="217" y="62"/>
                      <a:pt x="215" y="59"/>
                    </a:cubicBezTo>
                    <a:cubicBezTo>
                      <a:pt x="218" y="57"/>
                      <a:pt x="214" y="55"/>
                      <a:pt x="218" y="53"/>
                    </a:cubicBezTo>
                    <a:cubicBezTo>
                      <a:pt x="222" y="56"/>
                      <a:pt x="227" y="55"/>
                      <a:pt x="232" y="59"/>
                    </a:cubicBezTo>
                    <a:cubicBezTo>
                      <a:pt x="228" y="61"/>
                      <a:pt x="229" y="58"/>
                      <a:pt x="225" y="57"/>
                    </a:cubicBezTo>
                    <a:close/>
                    <a:moveTo>
                      <a:pt x="224" y="72"/>
                    </a:moveTo>
                    <a:cubicBezTo>
                      <a:pt x="223" y="67"/>
                      <a:pt x="222" y="72"/>
                      <a:pt x="218" y="73"/>
                    </a:cubicBezTo>
                    <a:cubicBezTo>
                      <a:pt x="219" y="67"/>
                      <a:pt x="224" y="66"/>
                      <a:pt x="228" y="63"/>
                    </a:cubicBezTo>
                    <a:cubicBezTo>
                      <a:pt x="229" y="65"/>
                      <a:pt x="228" y="68"/>
                      <a:pt x="227" y="66"/>
                    </a:cubicBezTo>
                    <a:cubicBezTo>
                      <a:pt x="224" y="68"/>
                      <a:pt x="228" y="70"/>
                      <a:pt x="224" y="72"/>
                    </a:cubicBezTo>
                    <a:close/>
                    <a:moveTo>
                      <a:pt x="241" y="73"/>
                    </a:moveTo>
                    <a:cubicBezTo>
                      <a:pt x="240" y="72"/>
                      <a:pt x="242" y="72"/>
                      <a:pt x="242" y="72"/>
                    </a:cubicBezTo>
                    <a:cubicBezTo>
                      <a:pt x="245" y="71"/>
                      <a:pt x="241" y="68"/>
                      <a:pt x="243" y="66"/>
                    </a:cubicBezTo>
                    <a:cubicBezTo>
                      <a:pt x="241" y="65"/>
                      <a:pt x="241" y="68"/>
                      <a:pt x="242" y="69"/>
                    </a:cubicBezTo>
                    <a:cubicBezTo>
                      <a:pt x="239" y="70"/>
                      <a:pt x="239" y="62"/>
                      <a:pt x="242" y="60"/>
                    </a:cubicBezTo>
                    <a:cubicBezTo>
                      <a:pt x="242" y="65"/>
                      <a:pt x="242" y="65"/>
                      <a:pt x="246" y="71"/>
                    </a:cubicBezTo>
                    <a:cubicBezTo>
                      <a:pt x="244" y="73"/>
                      <a:pt x="243" y="72"/>
                      <a:pt x="241" y="73"/>
                    </a:cubicBezTo>
                    <a:close/>
                    <a:moveTo>
                      <a:pt x="251" y="78"/>
                    </a:moveTo>
                    <a:cubicBezTo>
                      <a:pt x="251" y="73"/>
                      <a:pt x="256" y="72"/>
                      <a:pt x="255" y="68"/>
                    </a:cubicBezTo>
                    <a:cubicBezTo>
                      <a:pt x="257" y="68"/>
                      <a:pt x="258" y="76"/>
                      <a:pt x="257" y="79"/>
                    </a:cubicBezTo>
                    <a:cubicBezTo>
                      <a:pt x="254" y="73"/>
                      <a:pt x="255" y="74"/>
                      <a:pt x="251" y="78"/>
                    </a:cubicBezTo>
                    <a:close/>
                    <a:moveTo>
                      <a:pt x="354" y="12"/>
                    </a:moveTo>
                    <a:cubicBezTo>
                      <a:pt x="355" y="11"/>
                      <a:pt x="356" y="13"/>
                      <a:pt x="357" y="13"/>
                    </a:cubicBezTo>
                    <a:cubicBezTo>
                      <a:pt x="359" y="12"/>
                      <a:pt x="358" y="10"/>
                      <a:pt x="361" y="9"/>
                    </a:cubicBezTo>
                    <a:cubicBezTo>
                      <a:pt x="361" y="10"/>
                      <a:pt x="362" y="11"/>
                      <a:pt x="363" y="12"/>
                    </a:cubicBezTo>
                    <a:cubicBezTo>
                      <a:pt x="360" y="13"/>
                      <a:pt x="357" y="15"/>
                      <a:pt x="354" y="12"/>
                    </a:cubicBezTo>
                    <a:close/>
                    <a:moveTo>
                      <a:pt x="716" y="72"/>
                    </a:moveTo>
                    <a:cubicBezTo>
                      <a:pt x="717" y="79"/>
                      <a:pt x="704" y="74"/>
                      <a:pt x="698" y="77"/>
                    </a:cubicBezTo>
                    <a:cubicBezTo>
                      <a:pt x="697" y="72"/>
                      <a:pt x="708" y="74"/>
                      <a:pt x="704" y="69"/>
                    </a:cubicBezTo>
                    <a:cubicBezTo>
                      <a:pt x="707" y="71"/>
                      <a:pt x="711" y="68"/>
                      <a:pt x="714" y="65"/>
                    </a:cubicBezTo>
                    <a:cubicBezTo>
                      <a:pt x="714" y="71"/>
                      <a:pt x="706" y="74"/>
                      <a:pt x="702" y="75"/>
                    </a:cubicBezTo>
                    <a:cubicBezTo>
                      <a:pt x="706" y="77"/>
                      <a:pt x="711" y="73"/>
                      <a:pt x="716" y="72"/>
                    </a:cubicBezTo>
                    <a:close/>
                    <a:moveTo>
                      <a:pt x="717" y="62"/>
                    </a:moveTo>
                    <a:cubicBezTo>
                      <a:pt x="718" y="66"/>
                      <a:pt x="708" y="63"/>
                      <a:pt x="710" y="59"/>
                    </a:cubicBezTo>
                    <a:cubicBezTo>
                      <a:pt x="717" y="63"/>
                      <a:pt x="711" y="54"/>
                      <a:pt x="716" y="51"/>
                    </a:cubicBezTo>
                    <a:cubicBezTo>
                      <a:pt x="722" y="56"/>
                      <a:pt x="711" y="60"/>
                      <a:pt x="717" y="62"/>
                    </a:cubicBezTo>
                    <a:close/>
                    <a:moveTo>
                      <a:pt x="712" y="39"/>
                    </a:moveTo>
                    <a:cubicBezTo>
                      <a:pt x="714" y="43"/>
                      <a:pt x="714" y="33"/>
                      <a:pt x="717" y="39"/>
                    </a:cubicBezTo>
                    <a:cubicBezTo>
                      <a:pt x="712" y="44"/>
                      <a:pt x="711" y="46"/>
                      <a:pt x="706" y="43"/>
                    </a:cubicBezTo>
                    <a:cubicBezTo>
                      <a:pt x="713" y="44"/>
                      <a:pt x="708" y="28"/>
                      <a:pt x="712" y="39"/>
                    </a:cubicBezTo>
                    <a:close/>
                    <a:moveTo>
                      <a:pt x="721" y="30"/>
                    </a:moveTo>
                    <a:cubicBezTo>
                      <a:pt x="717" y="32"/>
                      <a:pt x="712" y="33"/>
                      <a:pt x="708" y="32"/>
                    </a:cubicBezTo>
                    <a:cubicBezTo>
                      <a:pt x="709" y="28"/>
                      <a:pt x="716" y="17"/>
                      <a:pt x="720" y="10"/>
                    </a:cubicBezTo>
                    <a:cubicBezTo>
                      <a:pt x="722" y="17"/>
                      <a:pt x="720" y="21"/>
                      <a:pt x="721" y="30"/>
                    </a:cubicBezTo>
                    <a:close/>
                    <a:moveTo>
                      <a:pt x="716" y="13"/>
                    </a:moveTo>
                    <a:cubicBezTo>
                      <a:pt x="714" y="14"/>
                      <a:pt x="713" y="15"/>
                      <a:pt x="711" y="17"/>
                    </a:cubicBezTo>
                    <a:cubicBezTo>
                      <a:pt x="709" y="11"/>
                      <a:pt x="706" y="17"/>
                      <a:pt x="704" y="13"/>
                    </a:cubicBezTo>
                    <a:cubicBezTo>
                      <a:pt x="708" y="13"/>
                      <a:pt x="713" y="8"/>
                      <a:pt x="716" y="13"/>
                    </a:cubicBezTo>
                    <a:close/>
                  </a:path>
                </a:pathLst>
              </a:custGeom>
              <a:solidFill>
                <a:srgbClr val="5F7797"/>
              </a:solidFill>
              <a:ln>
                <a:noFill/>
              </a:ln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solidFill>
                    <a:prstClr val="black"/>
                  </a:solidFill>
                </a:endParaRPr>
              </a:p>
            </p:txBody>
          </p:sp>
          <p:sp>
            <p:nvSpPr>
              <p:cNvPr id="66" name="Freeform 548"/>
              <p:cNvSpPr>
                <a:spLocks noEditPoints="1"/>
              </p:cNvSpPr>
              <p:nvPr/>
            </p:nvSpPr>
            <p:spPr bwMode="auto">
              <a:xfrm rot="16200000" flipV="1">
                <a:off x="4438472" y="5297055"/>
                <a:ext cx="363777" cy="45719"/>
              </a:xfrm>
              <a:custGeom>
                <a:gdLst>
                  <a:gd name="T0" fmla="*/ 480 w 748"/>
                  <a:gd name="T1" fmla="*/ 13 h 95"/>
                  <a:gd name="T2" fmla="*/ 427 w 748"/>
                  <a:gd name="T3" fmla="*/ 8 h 95"/>
                  <a:gd name="T4" fmla="*/ 366 w 748"/>
                  <a:gd name="T5" fmla="*/ 13 h 95"/>
                  <a:gd name="T6" fmla="*/ 311 w 748"/>
                  <a:gd name="T7" fmla="*/ 15 h 95"/>
                  <a:gd name="T8" fmla="*/ 289 w 748"/>
                  <a:gd name="T9" fmla="*/ 1 h 95"/>
                  <a:gd name="T10" fmla="*/ 234 w 748"/>
                  <a:gd name="T11" fmla="*/ 11 h 95"/>
                  <a:gd name="T12" fmla="*/ 205 w 748"/>
                  <a:gd name="T13" fmla="*/ 13 h 95"/>
                  <a:gd name="T14" fmla="*/ 152 w 748"/>
                  <a:gd name="T15" fmla="*/ 18 h 95"/>
                  <a:gd name="T16" fmla="*/ 142 w 748"/>
                  <a:gd name="T17" fmla="*/ 18 h 95"/>
                  <a:gd name="T18" fmla="*/ 126 w 748"/>
                  <a:gd name="T19" fmla="*/ 20 h 95"/>
                  <a:gd name="T20" fmla="*/ 107 w 748"/>
                  <a:gd name="T21" fmla="*/ 1 h 95"/>
                  <a:gd name="T22" fmla="*/ 64 w 748"/>
                  <a:gd name="T23" fmla="*/ 20 h 95"/>
                  <a:gd name="T24" fmla="*/ 17 w 748"/>
                  <a:gd name="T25" fmla="*/ 64 h 95"/>
                  <a:gd name="T26" fmla="*/ 71 w 748"/>
                  <a:gd name="T27" fmla="*/ 69 h 95"/>
                  <a:gd name="T28" fmla="*/ 101 w 748"/>
                  <a:gd name="T29" fmla="*/ 51 h 95"/>
                  <a:gd name="T30" fmla="*/ 90 w 748"/>
                  <a:gd name="T31" fmla="*/ 67 h 95"/>
                  <a:gd name="T32" fmla="*/ 112 w 748"/>
                  <a:gd name="T33" fmla="*/ 63 h 95"/>
                  <a:gd name="T34" fmla="*/ 140 w 748"/>
                  <a:gd name="T35" fmla="*/ 69 h 95"/>
                  <a:gd name="T36" fmla="*/ 151 w 748"/>
                  <a:gd name="T37" fmla="*/ 51 h 95"/>
                  <a:gd name="T38" fmla="*/ 167 w 748"/>
                  <a:gd name="T39" fmla="*/ 62 h 95"/>
                  <a:gd name="T40" fmla="*/ 213 w 748"/>
                  <a:gd name="T41" fmla="*/ 61 h 95"/>
                  <a:gd name="T42" fmla="*/ 244 w 748"/>
                  <a:gd name="T43" fmla="*/ 84 h 95"/>
                  <a:gd name="T44" fmla="*/ 306 w 748"/>
                  <a:gd name="T45" fmla="*/ 77 h 95"/>
                  <a:gd name="T46" fmla="*/ 364 w 748"/>
                  <a:gd name="T47" fmla="*/ 85 h 95"/>
                  <a:gd name="T48" fmla="*/ 566 w 748"/>
                  <a:gd name="T49" fmla="*/ 89 h 95"/>
                  <a:gd name="T50" fmla="*/ 675 w 748"/>
                  <a:gd name="T51" fmla="*/ 85 h 95"/>
                  <a:gd name="T52" fmla="*/ 744 w 748"/>
                  <a:gd name="T53" fmla="*/ 58 h 95"/>
                  <a:gd name="T54" fmla="*/ 725 w 748"/>
                  <a:gd name="T55" fmla="*/ 56 h 95"/>
                  <a:gd name="T56" fmla="*/ 733 w 748"/>
                  <a:gd name="T57" fmla="*/ 32 h 95"/>
                  <a:gd name="T58" fmla="*/ 725 w 748"/>
                  <a:gd name="T59" fmla="*/ 7 h 95"/>
                  <a:gd name="T60" fmla="*/ 672 w 748"/>
                  <a:gd name="T61" fmla="*/ 9 h 95"/>
                  <a:gd name="T62" fmla="*/ 642 w 748"/>
                  <a:gd name="T63" fmla="*/ 9 h 95"/>
                  <a:gd name="T64" fmla="*/ 604 w 748"/>
                  <a:gd name="T65" fmla="*/ 6 h 95"/>
                  <a:gd name="T66" fmla="*/ 227 w 748"/>
                  <a:gd name="T67" fmla="*/ 28 h 95"/>
                  <a:gd name="T68" fmla="*/ 201 w 748"/>
                  <a:gd name="T69" fmla="*/ 36 h 95"/>
                  <a:gd name="T70" fmla="*/ 220 w 748"/>
                  <a:gd name="T71" fmla="*/ 21 h 95"/>
                  <a:gd name="T72" fmla="*/ 196 w 748"/>
                  <a:gd name="T73" fmla="*/ 25 h 95"/>
                  <a:gd name="T74" fmla="*/ 184 w 748"/>
                  <a:gd name="T75" fmla="*/ 11 h 95"/>
                  <a:gd name="T76" fmla="*/ 79 w 748"/>
                  <a:gd name="T77" fmla="*/ 39 h 95"/>
                  <a:gd name="T78" fmla="*/ 54 w 748"/>
                  <a:gd name="T79" fmla="*/ 40 h 95"/>
                  <a:gd name="T80" fmla="*/ 71 w 748"/>
                  <a:gd name="T81" fmla="*/ 38 h 95"/>
                  <a:gd name="T82" fmla="*/ 79 w 748"/>
                  <a:gd name="T83" fmla="*/ 44 h 95"/>
                  <a:gd name="T84" fmla="*/ 60 w 748"/>
                  <a:gd name="T85" fmla="*/ 68 h 95"/>
                  <a:gd name="T86" fmla="*/ 95 w 748"/>
                  <a:gd name="T87" fmla="*/ 48 h 95"/>
                  <a:gd name="T88" fmla="*/ 115 w 748"/>
                  <a:gd name="T89" fmla="*/ 39 h 95"/>
                  <a:gd name="T90" fmla="*/ 132 w 748"/>
                  <a:gd name="T91" fmla="*/ 31 h 95"/>
                  <a:gd name="T92" fmla="*/ 168 w 748"/>
                  <a:gd name="T93" fmla="*/ 26 h 95"/>
                  <a:gd name="T94" fmla="*/ 134 w 748"/>
                  <a:gd name="T95" fmla="*/ 63 h 95"/>
                  <a:gd name="T96" fmla="*/ 174 w 748"/>
                  <a:gd name="T97" fmla="*/ 29 h 95"/>
                  <a:gd name="T98" fmla="*/ 159 w 748"/>
                  <a:gd name="T99" fmla="*/ 58 h 95"/>
                  <a:gd name="T100" fmla="*/ 194 w 748"/>
                  <a:gd name="T101" fmla="*/ 38 h 95"/>
                  <a:gd name="T102" fmla="*/ 201 w 748"/>
                  <a:gd name="T103" fmla="*/ 43 h 95"/>
                  <a:gd name="T104" fmla="*/ 183 w 748"/>
                  <a:gd name="T105" fmla="*/ 66 h 95"/>
                  <a:gd name="T106" fmla="*/ 222 w 748"/>
                  <a:gd name="T107" fmla="*/ 63 h 95"/>
                  <a:gd name="T108" fmla="*/ 227 w 748"/>
                  <a:gd name="T109" fmla="*/ 66 h 95"/>
                  <a:gd name="T110" fmla="*/ 241 w 748"/>
                  <a:gd name="T111" fmla="*/ 73 h 95"/>
                  <a:gd name="T112" fmla="*/ 363 w 748"/>
                  <a:gd name="T113" fmla="*/ 12 h 95"/>
                  <a:gd name="T114" fmla="*/ 717 w 748"/>
                  <a:gd name="T115" fmla="*/ 62 h 95"/>
                  <a:gd name="T116" fmla="*/ 721 w 748"/>
                  <a:gd name="T117" fmla="*/ 30 h 9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</a:cxnLst>
                <a:rect l="0" t="0" r="r" b="b"/>
                <a:pathLst>
                  <a:path w="748" h="95">
                    <a:moveTo>
                      <a:pt x="559" y="11"/>
                    </a:moveTo>
                    <a:cubicBezTo>
                      <a:pt x="559" y="7"/>
                      <a:pt x="557" y="9"/>
                      <a:pt x="557" y="5"/>
                    </a:cubicBezTo>
                    <a:cubicBezTo>
                      <a:pt x="546" y="13"/>
                      <a:pt x="543" y="8"/>
                      <a:pt x="534" y="8"/>
                    </a:cubicBezTo>
                    <a:cubicBezTo>
                      <a:pt x="537" y="7"/>
                      <a:pt x="541" y="7"/>
                      <a:pt x="539" y="3"/>
                    </a:cubicBezTo>
                    <a:cubicBezTo>
                      <a:pt x="529" y="8"/>
                      <a:pt x="508" y="10"/>
                      <a:pt x="498" y="11"/>
                    </a:cubicBezTo>
                    <a:cubicBezTo>
                      <a:pt x="499" y="11"/>
                      <a:pt x="499" y="9"/>
                      <a:pt x="498" y="8"/>
                    </a:cubicBezTo>
                    <a:cubicBezTo>
                      <a:pt x="491" y="10"/>
                      <a:pt x="491" y="13"/>
                      <a:pt x="485" y="9"/>
                    </a:cubicBezTo>
                    <a:cubicBezTo>
                      <a:pt x="483" y="14"/>
                      <a:pt x="481" y="8"/>
                      <a:pt x="480" y="13"/>
                    </a:cubicBezTo>
                    <a:cubicBezTo>
                      <a:pt x="478" y="10"/>
                      <a:pt x="476" y="12"/>
                      <a:pt x="476" y="9"/>
                    </a:cubicBezTo>
                    <a:cubicBezTo>
                      <a:pt x="473" y="9"/>
                      <a:pt x="470" y="11"/>
                      <a:pt x="467" y="8"/>
                    </a:cubicBezTo>
                    <a:cubicBezTo>
                      <a:pt x="463" y="10"/>
                      <a:pt x="469" y="13"/>
                      <a:pt x="465" y="15"/>
                    </a:cubicBezTo>
                    <a:cubicBezTo>
                      <a:pt x="464" y="14"/>
                      <a:pt x="463" y="13"/>
                      <a:pt x="462" y="13"/>
                    </a:cubicBezTo>
                    <a:cubicBezTo>
                      <a:pt x="463" y="12"/>
                      <a:pt x="464" y="10"/>
                      <a:pt x="462" y="9"/>
                    </a:cubicBezTo>
                    <a:cubicBezTo>
                      <a:pt x="461" y="10"/>
                      <a:pt x="459" y="11"/>
                      <a:pt x="458" y="12"/>
                    </a:cubicBezTo>
                    <a:cubicBezTo>
                      <a:pt x="445" y="2"/>
                      <a:pt x="432" y="14"/>
                      <a:pt x="426" y="14"/>
                    </a:cubicBezTo>
                    <a:cubicBezTo>
                      <a:pt x="422" y="9"/>
                      <a:pt x="428" y="10"/>
                      <a:pt x="427" y="8"/>
                    </a:cubicBezTo>
                    <a:cubicBezTo>
                      <a:pt x="420" y="9"/>
                      <a:pt x="412" y="6"/>
                      <a:pt x="410" y="14"/>
                    </a:cubicBezTo>
                    <a:cubicBezTo>
                      <a:pt x="405" y="6"/>
                      <a:pt x="404" y="18"/>
                      <a:pt x="401" y="13"/>
                    </a:cubicBezTo>
                    <a:cubicBezTo>
                      <a:pt x="400" y="11"/>
                      <a:pt x="406" y="9"/>
                      <a:pt x="402" y="7"/>
                    </a:cubicBezTo>
                    <a:cubicBezTo>
                      <a:pt x="397" y="8"/>
                      <a:pt x="397" y="14"/>
                      <a:pt x="392" y="11"/>
                    </a:cubicBezTo>
                    <a:cubicBezTo>
                      <a:pt x="393" y="10"/>
                      <a:pt x="394" y="9"/>
                      <a:pt x="392" y="7"/>
                    </a:cubicBezTo>
                    <a:cubicBezTo>
                      <a:pt x="386" y="13"/>
                      <a:pt x="381" y="11"/>
                      <a:pt x="375" y="13"/>
                    </a:cubicBezTo>
                    <a:cubicBezTo>
                      <a:pt x="376" y="13"/>
                      <a:pt x="376" y="7"/>
                      <a:pt x="374" y="9"/>
                    </a:cubicBezTo>
                    <a:cubicBezTo>
                      <a:pt x="375" y="12"/>
                      <a:pt x="368" y="13"/>
                      <a:pt x="366" y="13"/>
                    </a:cubicBezTo>
                    <a:cubicBezTo>
                      <a:pt x="370" y="11"/>
                      <a:pt x="369" y="8"/>
                      <a:pt x="370" y="5"/>
                    </a:cubicBezTo>
                    <a:cubicBezTo>
                      <a:pt x="365" y="4"/>
                      <a:pt x="369" y="8"/>
                      <a:pt x="365" y="10"/>
                    </a:cubicBezTo>
                    <a:cubicBezTo>
                      <a:pt x="361" y="4"/>
                      <a:pt x="353" y="5"/>
                      <a:pt x="350" y="11"/>
                    </a:cubicBezTo>
                    <a:cubicBezTo>
                      <a:pt x="346" y="10"/>
                      <a:pt x="340" y="11"/>
                      <a:pt x="338" y="8"/>
                    </a:cubicBezTo>
                    <a:cubicBezTo>
                      <a:pt x="336" y="8"/>
                      <a:pt x="326" y="14"/>
                      <a:pt x="322" y="8"/>
                    </a:cubicBezTo>
                    <a:cubicBezTo>
                      <a:pt x="318" y="9"/>
                      <a:pt x="321" y="12"/>
                      <a:pt x="319" y="14"/>
                    </a:cubicBezTo>
                    <a:cubicBezTo>
                      <a:pt x="317" y="11"/>
                      <a:pt x="315" y="8"/>
                      <a:pt x="315" y="6"/>
                    </a:cubicBezTo>
                    <a:cubicBezTo>
                      <a:pt x="310" y="8"/>
                      <a:pt x="314" y="12"/>
                      <a:pt x="311" y="15"/>
                    </a:cubicBezTo>
                    <a:cubicBezTo>
                      <a:pt x="309" y="12"/>
                      <a:pt x="301" y="15"/>
                      <a:pt x="302" y="11"/>
                    </a:cubicBezTo>
                    <a:cubicBezTo>
                      <a:pt x="304" y="12"/>
                      <a:pt x="311" y="14"/>
                      <a:pt x="310" y="8"/>
                    </a:cubicBezTo>
                    <a:cubicBezTo>
                      <a:pt x="305" y="11"/>
                      <a:pt x="302" y="7"/>
                      <a:pt x="298" y="7"/>
                    </a:cubicBezTo>
                    <a:cubicBezTo>
                      <a:pt x="298" y="11"/>
                      <a:pt x="299" y="8"/>
                      <a:pt x="302" y="9"/>
                    </a:cubicBezTo>
                    <a:cubicBezTo>
                      <a:pt x="298" y="10"/>
                      <a:pt x="297" y="14"/>
                      <a:pt x="295" y="13"/>
                    </a:cubicBezTo>
                    <a:cubicBezTo>
                      <a:pt x="292" y="11"/>
                      <a:pt x="295" y="6"/>
                      <a:pt x="292" y="8"/>
                    </a:cubicBezTo>
                    <a:cubicBezTo>
                      <a:pt x="294" y="10"/>
                      <a:pt x="287" y="15"/>
                      <a:pt x="286" y="13"/>
                    </a:cubicBezTo>
                    <a:cubicBezTo>
                      <a:pt x="284" y="8"/>
                      <a:pt x="293" y="5"/>
                      <a:pt x="289" y="1"/>
                    </a:cubicBezTo>
                    <a:cubicBezTo>
                      <a:pt x="285" y="11"/>
                      <a:pt x="272" y="11"/>
                      <a:pt x="263" y="11"/>
                    </a:cubicBezTo>
                    <a:cubicBezTo>
                      <a:pt x="263" y="8"/>
                      <a:pt x="264" y="2"/>
                      <a:pt x="260" y="4"/>
                    </a:cubicBezTo>
                    <a:cubicBezTo>
                      <a:pt x="258" y="8"/>
                      <a:pt x="261" y="7"/>
                      <a:pt x="260" y="9"/>
                    </a:cubicBezTo>
                    <a:cubicBezTo>
                      <a:pt x="257" y="10"/>
                      <a:pt x="256" y="12"/>
                      <a:pt x="253" y="6"/>
                    </a:cubicBezTo>
                    <a:cubicBezTo>
                      <a:pt x="251" y="7"/>
                      <a:pt x="252" y="9"/>
                      <a:pt x="250" y="10"/>
                    </a:cubicBezTo>
                    <a:cubicBezTo>
                      <a:pt x="245" y="1"/>
                      <a:pt x="245" y="12"/>
                      <a:pt x="243" y="10"/>
                    </a:cubicBezTo>
                    <a:cubicBezTo>
                      <a:pt x="238" y="7"/>
                      <a:pt x="247" y="6"/>
                      <a:pt x="242" y="3"/>
                    </a:cubicBezTo>
                    <a:cubicBezTo>
                      <a:pt x="237" y="7"/>
                      <a:pt x="240" y="10"/>
                      <a:pt x="234" y="11"/>
                    </a:cubicBezTo>
                    <a:cubicBezTo>
                      <a:pt x="234" y="8"/>
                      <a:pt x="232" y="6"/>
                      <a:pt x="230" y="6"/>
                    </a:cubicBezTo>
                    <a:cubicBezTo>
                      <a:pt x="229" y="8"/>
                      <a:pt x="227" y="11"/>
                      <a:pt x="226" y="5"/>
                    </a:cubicBezTo>
                    <a:cubicBezTo>
                      <a:pt x="220" y="7"/>
                      <a:pt x="230" y="10"/>
                      <a:pt x="224" y="12"/>
                    </a:cubicBezTo>
                    <a:cubicBezTo>
                      <a:pt x="223" y="11"/>
                      <a:pt x="222" y="10"/>
                      <a:pt x="220" y="10"/>
                    </a:cubicBezTo>
                    <a:cubicBezTo>
                      <a:pt x="223" y="8"/>
                      <a:pt x="223" y="6"/>
                      <a:pt x="221" y="4"/>
                    </a:cubicBezTo>
                    <a:cubicBezTo>
                      <a:pt x="214" y="5"/>
                      <a:pt x="221" y="17"/>
                      <a:pt x="213" y="12"/>
                    </a:cubicBezTo>
                    <a:cubicBezTo>
                      <a:pt x="219" y="11"/>
                      <a:pt x="214" y="9"/>
                      <a:pt x="216" y="4"/>
                    </a:cubicBezTo>
                    <a:cubicBezTo>
                      <a:pt x="212" y="5"/>
                      <a:pt x="207" y="9"/>
                      <a:pt x="205" y="13"/>
                    </a:cubicBezTo>
                    <a:cubicBezTo>
                      <a:pt x="202" y="10"/>
                      <a:pt x="204" y="7"/>
                      <a:pt x="201" y="5"/>
                    </a:cubicBezTo>
                    <a:cubicBezTo>
                      <a:pt x="194" y="9"/>
                      <a:pt x="192" y="14"/>
                      <a:pt x="188" y="12"/>
                    </a:cubicBezTo>
                    <a:cubicBezTo>
                      <a:pt x="191" y="10"/>
                      <a:pt x="183" y="7"/>
                      <a:pt x="188" y="6"/>
                    </a:cubicBezTo>
                    <a:cubicBezTo>
                      <a:pt x="189" y="7"/>
                      <a:pt x="188" y="8"/>
                      <a:pt x="190" y="10"/>
                    </a:cubicBezTo>
                    <a:cubicBezTo>
                      <a:pt x="197" y="2"/>
                      <a:pt x="183" y="7"/>
                      <a:pt x="179" y="4"/>
                    </a:cubicBezTo>
                    <a:cubicBezTo>
                      <a:pt x="174" y="7"/>
                      <a:pt x="174" y="12"/>
                      <a:pt x="169" y="8"/>
                    </a:cubicBezTo>
                    <a:cubicBezTo>
                      <a:pt x="169" y="4"/>
                      <a:pt x="176" y="9"/>
                      <a:pt x="175" y="2"/>
                    </a:cubicBezTo>
                    <a:cubicBezTo>
                      <a:pt x="167" y="6"/>
                      <a:pt x="150" y="5"/>
                      <a:pt x="152" y="18"/>
                    </a:cubicBezTo>
                    <a:cubicBezTo>
                      <a:pt x="155" y="14"/>
                      <a:pt x="157" y="17"/>
                      <a:pt x="160" y="17"/>
                    </a:cubicBezTo>
                    <a:cubicBezTo>
                      <a:pt x="165" y="15"/>
                      <a:pt x="162" y="12"/>
                      <a:pt x="166" y="9"/>
                    </a:cubicBezTo>
                    <a:cubicBezTo>
                      <a:pt x="170" y="13"/>
                      <a:pt x="167" y="16"/>
                      <a:pt x="164" y="19"/>
                    </a:cubicBezTo>
                    <a:cubicBezTo>
                      <a:pt x="159" y="19"/>
                      <a:pt x="153" y="20"/>
                      <a:pt x="148" y="23"/>
                    </a:cubicBezTo>
                    <a:cubicBezTo>
                      <a:pt x="147" y="22"/>
                      <a:pt x="147" y="22"/>
                      <a:pt x="146" y="21"/>
                    </a:cubicBezTo>
                    <a:cubicBezTo>
                      <a:pt x="156" y="14"/>
                      <a:pt x="144" y="12"/>
                      <a:pt x="152" y="7"/>
                    </a:cubicBezTo>
                    <a:cubicBezTo>
                      <a:pt x="146" y="7"/>
                      <a:pt x="146" y="11"/>
                      <a:pt x="140" y="13"/>
                    </a:cubicBezTo>
                    <a:cubicBezTo>
                      <a:pt x="138" y="17"/>
                      <a:pt x="144" y="15"/>
                      <a:pt x="142" y="18"/>
                    </a:cubicBezTo>
                    <a:cubicBezTo>
                      <a:pt x="136" y="18"/>
                      <a:pt x="138" y="21"/>
                      <a:pt x="133" y="25"/>
                    </a:cubicBezTo>
                    <a:cubicBezTo>
                      <a:pt x="131" y="19"/>
                      <a:pt x="127" y="30"/>
                      <a:pt x="125" y="26"/>
                    </a:cubicBezTo>
                    <a:cubicBezTo>
                      <a:pt x="123" y="22"/>
                      <a:pt x="130" y="20"/>
                      <a:pt x="129" y="16"/>
                    </a:cubicBezTo>
                    <a:cubicBezTo>
                      <a:pt x="139" y="21"/>
                      <a:pt x="139" y="4"/>
                      <a:pt x="149" y="6"/>
                    </a:cubicBezTo>
                    <a:cubicBezTo>
                      <a:pt x="143" y="3"/>
                      <a:pt x="136" y="7"/>
                      <a:pt x="130" y="5"/>
                    </a:cubicBezTo>
                    <a:cubicBezTo>
                      <a:pt x="129" y="8"/>
                      <a:pt x="127" y="12"/>
                      <a:pt x="127" y="16"/>
                    </a:cubicBezTo>
                    <a:cubicBezTo>
                      <a:pt x="125" y="14"/>
                      <a:pt x="123" y="14"/>
                      <a:pt x="121" y="15"/>
                    </a:cubicBezTo>
                    <a:cubicBezTo>
                      <a:pt x="119" y="19"/>
                      <a:pt x="128" y="17"/>
                      <a:pt x="126" y="20"/>
                    </a:cubicBezTo>
                    <a:cubicBezTo>
                      <a:pt x="115" y="20"/>
                      <a:pt x="116" y="24"/>
                      <a:pt x="111" y="27"/>
                    </a:cubicBezTo>
                    <a:cubicBezTo>
                      <a:pt x="111" y="22"/>
                      <a:pt x="111" y="17"/>
                      <a:pt x="114" y="13"/>
                    </a:cubicBezTo>
                    <a:cubicBezTo>
                      <a:pt x="118" y="16"/>
                      <a:pt x="116" y="18"/>
                      <a:pt x="119" y="21"/>
                    </a:cubicBezTo>
                    <a:cubicBezTo>
                      <a:pt x="120" y="15"/>
                      <a:pt x="122" y="9"/>
                      <a:pt x="126" y="4"/>
                    </a:cubicBezTo>
                    <a:cubicBezTo>
                      <a:pt x="124" y="1"/>
                      <a:pt x="109" y="1"/>
                      <a:pt x="114" y="8"/>
                    </a:cubicBezTo>
                    <a:cubicBezTo>
                      <a:pt x="114" y="10"/>
                      <a:pt x="109" y="12"/>
                      <a:pt x="106" y="12"/>
                    </a:cubicBezTo>
                    <a:cubicBezTo>
                      <a:pt x="103" y="10"/>
                      <a:pt x="112" y="9"/>
                      <a:pt x="109" y="6"/>
                    </a:cubicBezTo>
                    <a:cubicBezTo>
                      <a:pt x="104" y="8"/>
                      <a:pt x="106" y="3"/>
                      <a:pt x="107" y="1"/>
                    </a:cubicBezTo>
                    <a:cubicBezTo>
                      <a:pt x="103" y="6"/>
                      <a:pt x="93" y="13"/>
                      <a:pt x="86" y="16"/>
                    </a:cubicBezTo>
                    <a:cubicBezTo>
                      <a:pt x="87" y="14"/>
                      <a:pt x="85" y="13"/>
                      <a:pt x="86" y="12"/>
                    </a:cubicBezTo>
                    <a:cubicBezTo>
                      <a:pt x="90" y="7"/>
                      <a:pt x="103" y="8"/>
                      <a:pt x="99" y="0"/>
                    </a:cubicBezTo>
                    <a:cubicBezTo>
                      <a:pt x="94" y="2"/>
                      <a:pt x="96" y="5"/>
                      <a:pt x="92" y="7"/>
                    </a:cubicBezTo>
                    <a:cubicBezTo>
                      <a:pt x="86" y="7"/>
                      <a:pt x="91" y="4"/>
                      <a:pt x="89" y="1"/>
                    </a:cubicBezTo>
                    <a:cubicBezTo>
                      <a:pt x="80" y="5"/>
                      <a:pt x="88" y="11"/>
                      <a:pt x="82" y="15"/>
                    </a:cubicBezTo>
                    <a:cubicBezTo>
                      <a:pt x="78" y="10"/>
                      <a:pt x="73" y="16"/>
                      <a:pt x="70" y="10"/>
                    </a:cubicBezTo>
                    <a:cubicBezTo>
                      <a:pt x="68" y="13"/>
                      <a:pt x="69" y="17"/>
                      <a:pt x="64" y="20"/>
                    </a:cubicBezTo>
                    <a:cubicBezTo>
                      <a:pt x="57" y="12"/>
                      <a:pt x="58" y="16"/>
                      <a:pt x="51" y="12"/>
                    </a:cubicBezTo>
                    <a:cubicBezTo>
                      <a:pt x="52" y="17"/>
                      <a:pt x="49" y="18"/>
                      <a:pt x="44" y="21"/>
                    </a:cubicBezTo>
                    <a:cubicBezTo>
                      <a:pt x="50" y="29"/>
                      <a:pt x="44" y="36"/>
                      <a:pt x="35" y="43"/>
                    </a:cubicBezTo>
                    <a:cubicBezTo>
                      <a:pt x="29" y="38"/>
                      <a:pt x="22" y="43"/>
                      <a:pt x="18" y="49"/>
                    </a:cubicBezTo>
                    <a:cubicBezTo>
                      <a:pt x="13" y="48"/>
                      <a:pt x="18" y="44"/>
                      <a:pt x="12" y="42"/>
                    </a:cubicBezTo>
                    <a:cubicBezTo>
                      <a:pt x="11" y="46"/>
                      <a:pt x="16" y="67"/>
                      <a:pt x="8" y="58"/>
                    </a:cubicBezTo>
                    <a:cubicBezTo>
                      <a:pt x="7" y="60"/>
                      <a:pt x="0" y="62"/>
                      <a:pt x="5" y="64"/>
                    </a:cubicBezTo>
                    <a:cubicBezTo>
                      <a:pt x="9" y="64"/>
                      <a:pt x="13" y="63"/>
                      <a:pt x="17" y="64"/>
                    </a:cubicBezTo>
                    <a:cubicBezTo>
                      <a:pt x="18" y="60"/>
                      <a:pt x="17" y="56"/>
                      <a:pt x="20" y="52"/>
                    </a:cubicBezTo>
                    <a:cubicBezTo>
                      <a:pt x="22" y="53"/>
                      <a:pt x="24" y="53"/>
                      <a:pt x="25" y="56"/>
                    </a:cubicBezTo>
                    <a:cubicBezTo>
                      <a:pt x="27" y="51"/>
                      <a:pt x="30" y="52"/>
                      <a:pt x="34" y="51"/>
                    </a:cubicBezTo>
                    <a:cubicBezTo>
                      <a:pt x="32" y="48"/>
                      <a:pt x="30" y="49"/>
                      <a:pt x="29" y="47"/>
                    </a:cubicBezTo>
                    <a:cubicBezTo>
                      <a:pt x="35" y="41"/>
                      <a:pt x="36" y="47"/>
                      <a:pt x="40" y="40"/>
                    </a:cubicBezTo>
                    <a:cubicBezTo>
                      <a:pt x="43" y="44"/>
                      <a:pt x="49" y="46"/>
                      <a:pt x="56" y="46"/>
                    </a:cubicBezTo>
                    <a:cubicBezTo>
                      <a:pt x="46" y="53"/>
                      <a:pt x="60" y="57"/>
                      <a:pt x="51" y="64"/>
                    </a:cubicBezTo>
                    <a:cubicBezTo>
                      <a:pt x="57" y="73"/>
                      <a:pt x="65" y="66"/>
                      <a:pt x="71" y="69"/>
                    </a:cubicBezTo>
                    <a:cubicBezTo>
                      <a:pt x="69" y="66"/>
                      <a:pt x="67" y="67"/>
                      <a:pt x="65" y="63"/>
                    </a:cubicBezTo>
                    <a:cubicBezTo>
                      <a:pt x="66" y="61"/>
                      <a:pt x="66" y="59"/>
                      <a:pt x="68" y="58"/>
                    </a:cubicBezTo>
                    <a:cubicBezTo>
                      <a:pt x="70" y="60"/>
                      <a:pt x="69" y="62"/>
                      <a:pt x="71" y="63"/>
                    </a:cubicBezTo>
                    <a:cubicBezTo>
                      <a:pt x="72" y="64"/>
                      <a:pt x="78" y="62"/>
                      <a:pt x="76" y="59"/>
                    </a:cubicBezTo>
                    <a:cubicBezTo>
                      <a:pt x="75" y="59"/>
                      <a:pt x="81" y="47"/>
                      <a:pt x="86" y="46"/>
                    </a:cubicBezTo>
                    <a:cubicBezTo>
                      <a:pt x="84" y="48"/>
                      <a:pt x="83" y="50"/>
                      <a:pt x="83" y="52"/>
                    </a:cubicBezTo>
                    <a:cubicBezTo>
                      <a:pt x="86" y="51"/>
                      <a:pt x="92" y="50"/>
                      <a:pt x="91" y="55"/>
                    </a:cubicBezTo>
                    <a:cubicBezTo>
                      <a:pt x="94" y="52"/>
                      <a:pt x="98" y="50"/>
                      <a:pt x="101" y="51"/>
                    </a:cubicBezTo>
                    <a:cubicBezTo>
                      <a:pt x="101" y="52"/>
                      <a:pt x="102" y="53"/>
                      <a:pt x="101" y="54"/>
                    </a:cubicBezTo>
                    <a:cubicBezTo>
                      <a:pt x="96" y="55"/>
                      <a:pt x="91" y="54"/>
                      <a:pt x="85" y="59"/>
                    </a:cubicBezTo>
                    <a:cubicBezTo>
                      <a:pt x="85" y="58"/>
                      <a:pt x="85" y="53"/>
                      <a:pt x="82" y="55"/>
                    </a:cubicBezTo>
                    <a:cubicBezTo>
                      <a:pt x="85" y="62"/>
                      <a:pt x="73" y="61"/>
                      <a:pt x="75" y="69"/>
                    </a:cubicBezTo>
                    <a:cubicBezTo>
                      <a:pt x="79" y="65"/>
                      <a:pt x="82" y="74"/>
                      <a:pt x="86" y="69"/>
                    </a:cubicBezTo>
                    <a:cubicBezTo>
                      <a:pt x="90" y="67"/>
                      <a:pt x="84" y="64"/>
                      <a:pt x="86" y="62"/>
                    </a:cubicBezTo>
                    <a:cubicBezTo>
                      <a:pt x="88" y="61"/>
                      <a:pt x="89" y="60"/>
                      <a:pt x="90" y="61"/>
                    </a:cubicBezTo>
                    <a:cubicBezTo>
                      <a:pt x="93" y="63"/>
                      <a:pt x="88" y="65"/>
                      <a:pt x="90" y="67"/>
                    </a:cubicBezTo>
                    <a:cubicBezTo>
                      <a:pt x="92" y="66"/>
                      <a:pt x="93" y="70"/>
                      <a:pt x="96" y="65"/>
                    </a:cubicBezTo>
                    <a:cubicBezTo>
                      <a:pt x="94" y="64"/>
                      <a:pt x="93" y="62"/>
                      <a:pt x="91" y="60"/>
                    </a:cubicBezTo>
                    <a:cubicBezTo>
                      <a:pt x="93" y="59"/>
                      <a:pt x="93" y="57"/>
                      <a:pt x="94" y="56"/>
                    </a:cubicBezTo>
                    <a:cubicBezTo>
                      <a:pt x="96" y="62"/>
                      <a:pt x="99" y="56"/>
                      <a:pt x="101" y="60"/>
                    </a:cubicBezTo>
                    <a:cubicBezTo>
                      <a:pt x="98" y="64"/>
                      <a:pt x="97" y="57"/>
                      <a:pt x="94" y="61"/>
                    </a:cubicBezTo>
                    <a:cubicBezTo>
                      <a:pt x="100" y="64"/>
                      <a:pt x="97" y="67"/>
                      <a:pt x="98" y="71"/>
                    </a:cubicBezTo>
                    <a:cubicBezTo>
                      <a:pt x="105" y="68"/>
                      <a:pt x="100" y="63"/>
                      <a:pt x="104" y="59"/>
                    </a:cubicBezTo>
                    <a:cubicBezTo>
                      <a:pt x="107" y="57"/>
                      <a:pt x="109" y="64"/>
                      <a:pt x="112" y="63"/>
                    </a:cubicBezTo>
                    <a:cubicBezTo>
                      <a:pt x="114" y="59"/>
                      <a:pt x="118" y="57"/>
                      <a:pt x="112" y="54"/>
                    </a:cubicBezTo>
                    <a:cubicBezTo>
                      <a:pt x="115" y="51"/>
                      <a:pt x="120" y="47"/>
                      <a:pt x="124" y="49"/>
                    </a:cubicBezTo>
                    <a:cubicBezTo>
                      <a:pt x="117" y="54"/>
                      <a:pt x="118" y="60"/>
                      <a:pt x="114" y="66"/>
                    </a:cubicBezTo>
                    <a:cubicBezTo>
                      <a:pt x="111" y="60"/>
                      <a:pt x="96" y="73"/>
                      <a:pt x="104" y="74"/>
                    </a:cubicBezTo>
                    <a:cubicBezTo>
                      <a:pt x="103" y="70"/>
                      <a:pt x="109" y="75"/>
                      <a:pt x="112" y="69"/>
                    </a:cubicBezTo>
                    <a:cubicBezTo>
                      <a:pt x="115" y="75"/>
                      <a:pt x="123" y="71"/>
                      <a:pt x="131" y="76"/>
                    </a:cubicBezTo>
                    <a:cubicBezTo>
                      <a:pt x="136" y="74"/>
                      <a:pt x="133" y="71"/>
                      <a:pt x="134" y="68"/>
                    </a:cubicBezTo>
                    <a:cubicBezTo>
                      <a:pt x="136" y="69"/>
                      <a:pt x="138" y="65"/>
                      <a:pt x="140" y="69"/>
                    </a:cubicBezTo>
                    <a:cubicBezTo>
                      <a:pt x="143" y="65"/>
                      <a:pt x="143" y="65"/>
                      <a:pt x="147" y="64"/>
                    </a:cubicBezTo>
                    <a:cubicBezTo>
                      <a:pt x="145" y="58"/>
                      <a:pt x="142" y="67"/>
                      <a:pt x="140" y="64"/>
                    </a:cubicBezTo>
                    <a:cubicBezTo>
                      <a:pt x="137" y="61"/>
                      <a:pt x="137" y="59"/>
                      <a:pt x="138" y="57"/>
                    </a:cubicBezTo>
                    <a:cubicBezTo>
                      <a:pt x="142" y="56"/>
                      <a:pt x="145" y="61"/>
                      <a:pt x="150" y="56"/>
                    </a:cubicBezTo>
                    <a:cubicBezTo>
                      <a:pt x="146" y="52"/>
                      <a:pt x="148" y="49"/>
                      <a:pt x="151" y="46"/>
                    </a:cubicBezTo>
                    <a:cubicBezTo>
                      <a:pt x="154" y="49"/>
                      <a:pt x="157" y="43"/>
                      <a:pt x="160" y="44"/>
                    </a:cubicBezTo>
                    <a:cubicBezTo>
                      <a:pt x="161" y="45"/>
                      <a:pt x="160" y="47"/>
                      <a:pt x="160" y="48"/>
                    </a:cubicBezTo>
                    <a:cubicBezTo>
                      <a:pt x="157" y="52"/>
                      <a:pt x="154" y="50"/>
                      <a:pt x="151" y="51"/>
                    </a:cubicBezTo>
                    <a:cubicBezTo>
                      <a:pt x="154" y="59"/>
                      <a:pt x="144" y="65"/>
                      <a:pt x="147" y="73"/>
                    </a:cubicBezTo>
                    <a:cubicBezTo>
                      <a:pt x="143" y="73"/>
                      <a:pt x="140" y="68"/>
                      <a:pt x="136" y="72"/>
                    </a:cubicBezTo>
                    <a:cubicBezTo>
                      <a:pt x="140" y="79"/>
                      <a:pt x="149" y="71"/>
                      <a:pt x="150" y="77"/>
                    </a:cubicBezTo>
                    <a:cubicBezTo>
                      <a:pt x="157" y="75"/>
                      <a:pt x="157" y="70"/>
                      <a:pt x="162" y="64"/>
                    </a:cubicBezTo>
                    <a:cubicBezTo>
                      <a:pt x="163" y="66"/>
                      <a:pt x="165" y="65"/>
                      <a:pt x="166" y="67"/>
                    </a:cubicBezTo>
                    <a:cubicBezTo>
                      <a:pt x="165" y="71"/>
                      <a:pt x="161" y="69"/>
                      <a:pt x="161" y="72"/>
                    </a:cubicBezTo>
                    <a:cubicBezTo>
                      <a:pt x="163" y="76"/>
                      <a:pt x="166" y="72"/>
                      <a:pt x="169" y="75"/>
                    </a:cubicBezTo>
                    <a:cubicBezTo>
                      <a:pt x="175" y="71"/>
                      <a:pt x="166" y="64"/>
                      <a:pt x="167" y="62"/>
                    </a:cubicBezTo>
                    <a:cubicBezTo>
                      <a:pt x="169" y="61"/>
                      <a:pt x="170" y="62"/>
                      <a:pt x="171" y="63"/>
                    </a:cubicBezTo>
                    <a:cubicBezTo>
                      <a:pt x="173" y="68"/>
                      <a:pt x="172" y="72"/>
                      <a:pt x="177" y="76"/>
                    </a:cubicBezTo>
                    <a:cubicBezTo>
                      <a:pt x="180" y="76"/>
                      <a:pt x="182" y="72"/>
                      <a:pt x="184" y="78"/>
                    </a:cubicBezTo>
                    <a:cubicBezTo>
                      <a:pt x="187" y="73"/>
                      <a:pt x="190" y="78"/>
                      <a:pt x="189" y="81"/>
                    </a:cubicBezTo>
                    <a:cubicBezTo>
                      <a:pt x="195" y="71"/>
                      <a:pt x="202" y="78"/>
                      <a:pt x="204" y="70"/>
                    </a:cubicBezTo>
                    <a:cubicBezTo>
                      <a:pt x="202" y="67"/>
                      <a:pt x="200" y="69"/>
                      <a:pt x="198" y="65"/>
                    </a:cubicBezTo>
                    <a:cubicBezTo>
                      <a:pt x="204" y="64"/>
                      <a:pt x="201" y="62"/>
                      <a:pt x="204" y="58"/>
                    </a:cubicBezTo>
                    <a:cubicBezTo>
                      <a:pt x="204" y="64"/>
                      <a:pt x="210" y="59"/>
                      <a:pt x="213" y="61"/>
                    </a:cubicBezTo>
                    <a:cubicBezTo>
                      <a:pt x="213" y="64"/>
                      <a:pt x="208" y="64"/>
                      <a:pt x="205" y="64"/>
                    </a:cubicBezTo>
                    <a:cubicBezTo>
                      <a:pt x="207" y="69"/>
                      <a:pt x="203" y="73"/>
                      <a:pt x="203" y="78"/>
                    </a:cubicBezTo>
                    <a:cubicBezTo>
                      <a:pt x="209" y="73"/>
                      <a:pt x="209" y="80"/>
                      <a:pt x="215" y="79"/>
                    </a:cubicBezTo>
                    <a:cubicBezTo>
                      <a:pt x="216" y="75"/>
                      <a:pt x="211" y="77"/>
                      <a:pt x="213" y="75"/>
                    </a:cubicBezTo>
                    <a:cubicBezTo>
                      <a:pt x="216" y="77"/>
                      <a:pt x="219" y="75"/>
                      <a:pt x="221" y="76"/>
                    </a:cubicBezTo>
                    <a:cubicBezTo>
                      <a:pt x="223" y="77"/>
                      <a:pt x="220" y="78"/>
                      <a:pt x="221" y="80"/>
                    </a:cubicBezTo>
                    <a:cubicBezTo>
                      <a:pt x="225" y="82"/>
                      <a:pt x="228" y="76"/>
                      <a:pt x="229" y="77"/>
                    </a:cubicBezTo>
                    <a:cubicBezTo>
                      <a:pt x="229" y="82"/>
                      <a:pt x="244" y="78"/>
                      <a:pt x="244" y="84"/>
                    </a:cubicBezTo>
                    <a:cubicBezTo>
                      <a:pt x="249" y="80"/>
                      <a:pt x="255" y="79"/>
                      <a:pt x="259" y="82"/>
                    </a:cubicBezTo>
                    <a:cubicBezTo>
                      <a:pt x="263" y="79"/>
                      <a:pt x="269" y="76"/>
                      <a:pt x="268" y="72"/>
                    </a:cubicBezTo>
                    <a:cubicBezTo>
                      <a:pt x="268" y="73"/>
                      <a:pt x="269" y="73"/>
                      <a:pt x="270" y="73"/>
                    </a:cubicBezTo>
                    <a:cubicBezTo>
                      <a:pt x="266" y="77"/>
                      <a:pt x="272" y="82"/>
                      <a:pt x="274" y="83"/>
                    </a:cubicBezTo>
                    <a:cubicBezTo>
                      <a:pt x="274" y="79"/>
                      <a:pt x="284" y="87"/>
                      <a:pt x="284" y="79"/>
                    </a:cubicBezTo>
                    <a:cubicBezTo>
                      <a:pt x="289" y="84"/>
                      <a:pt x="296" y="83"/>
                      <a:pt x="302" y="82"/>
                    </a:cubicBezTo>
                    <a:cubicBezTo>
                      <a:pt x="300" y="78"/>
                      <a:pt x="296" y="79"/>
                      <a:pt x="299" y="75"/>
                    </a:cubicBezTo>
                    <a:cubicBezTo>
                      <a:pt x="298" y="81"/>
                      <a:pt x="304" y="77"/>
                      <a:pt x="306" y="77"/>
                    </a:cubicBezTo>
                    <a:cubicBezTo>
                      <a:pt x="303" y="84"/>
                      <a:pt x="321" y="74"/>
                      <a:pt x="318" y="84"/>
                    </a:cubicBezTo>
                    <a:cubicBezTo>
                      <a:pt x="314" y="77"/>
                      <a:pt x="310" y="84"/>
                      <a:pt x="305" y="83"/>
                    </a:cubicBezTo>
                    <a:cubicBezTo>
                      <a:pt x="305" y="84"/>
                      <a:pt x="306" y="84"/>
                      <a:pt x="305" y="85"/>
                    </a:cubicBezTo>
                    <a:cubicBezTo>
                      <a:pt x="305" y="86"/>
                      <a:pt x="305" y="87"/>
                      <a:pt x="305" y="88"/>
                    </a:cubicBezTo>
                    <a:cubicBezTo>
                      <a:pt x="312" y="84"/>
                      <a:pt x="317" y="85"/>
                      <a:pt x="327" y="86"/>
                    </a:cubicBezTo>
                    <a:cubicBezTo>
                      <a:pt x="337" y="86"/>
                      <a:pt x="354" y="90"/>
                      <a:pt x="362" y="87"/>
                    </a:cubicBezTo>
                    <a:cubicBezTo>
                      <a:pt x="364" y="86"/>
                      <a:pt x="364" y="86"/>
                      <a:pt x="364" y="85"/>
                    </a:cubicBezTo>
                    <a:cubicBezTo>
                      <a:pt x="363" y="84"/>
                      <a:pt x="364" y="84"/>
                      <a:pt x="364" y="85"/>
                    </a:cubicBezTo>
                    <a:cubicBezTo>
                      <a:pt x="364" y="85"/>
                      <a:pt x="365" y="86"/>
                      <a:pt x="365" y="86"/>
                    </a:cubicBezTo>
                    <a:cubicBezTo>
                      <a:pt x="372" y="93"/>
                      <a:pt x="389" y="81"/>
                      <a:pt x="387" y="91"/>
                    </a:cubicBezTo>
                    <a:cubicBezTo>
                      <a:pt x="387" y="87"/>
                      <a:pt x="400" y="85"/>
                      <a:pt x="399" y="90"/>
                    </a:cubicBezTo>
                    <a:cubicBezTo>
                      <a:pt x="413" y="85"/>
                      <a:pt x="426" y="87"/>
                      <a:pt x="439" y="90"/>
                    </a:cubicBezTo>
                    <a:cubicBezTo>
                      <a:pt x="448" y="88"/>
                      <a:pt x="461" y="85"/>
                      <a:pt x="465" y="91"/>
                    </a:cubicBezTo>
                    <a:cubicBezTo>
                      <a:pt x="464" y="90"/>
                      <a:pt x="465" y="89"/>
                      <a:pt x="466" y="87"/>
                    </a:cubicBezTo>
                    <a:cubicBezTo>
                      <a:pt x="481" y="89"/>
                      <a:pt x="505" y="89"/>
                      <a:pt x="524" y="92"/>
                    </a:cubicBezTo>
                    <a:cubicBezTo>
                      <a:pt x="539" y="86"/>
                      <a:pt x="551" y="95"/>
                      <a:pt x="566" y="89"/>
                    </a:cubicBezTo>
                    <a:cubicBezTo>
                      <a:pt x="569" y="91"/>
                      <a:pt x="572" y="89"/>
                      <a:pt x="575" y="93"/>
                    </a:cubicBezTo>
                    <a:cubicBezTo>
                      <a:pt x="588" y="85"/>
                      <a:pt x="600" y="94"/>
                      <a:pt x="614" y="87"/>
                    </a:cubicBezTo>
                    <a:cubicBezTo>
                      <a:pt x="615" y="88"/>
                      <a:pt x="616" y="90"/>
                      <a:pt x="616" y="91"/>
                    </a:cubicBezTo>
                    <a:cubicBezTo>
                      <a:pt x="625" y="89"/>
                      <a:pt x="634" y="85"/>
                      <a:pt x="641" y="86"/>
                    </a:cubicBezTo>
                    <a:cubicBezTo>
                      <a:pt x="643" y="86"/>
                      <a:pt x="646" y="89"/>
                      <a:pt x="648" y="89"/>
                    </a:cubicBezTo>
                    <a:cubicBezTo>
                      <a:pt x="652" y="89"/>
                      <a:pt x="655" y="84"/>
                      <a:pt x="659" y="85"/>
                    </a:cubicBezTo>
                    <a:cubicBezTo>
                      <a:pt x="661" y="85"/>
                      <a:pt x="662" y="88"/>
                      <a:pt x="665" y="87"/>
                    </a:cubicBezTo>
                    <a:cubicBezTo>
                      <a:pt x="669" y="87"/>
                      <a:pt x="669" y="86"/>
                      <a:pt x="675" y="85"/>
                    </a:cubicBezTo>
                    <a:cubicBezTo>
                      <a:pt x="687" y="81"/>
                      <a:pt x="703" y="89"/>
                      <a:pt x="708" y="79"/>
                    </a:cubicBezTo>
                    <a:cubicBezTo>
                      <a:pt x="708" y="81"/>
                      <a:pt x="709" y="82"/>
                      <a:pt x="712" y="83"/>
                    </a:cubicBezTo>
                    <a:cubicBezTo>
                      <a:pt x="715" y="79"/>
                      <a:pt x="717" y="79"/>
                      <a:pt x="721" y="74"/>
                    </a:cubicBezTo>
                    <a:cubicBezTo>
                      <a:pt x="722" y="77"/>
                      <a:pt x="720" y="79"/>
                      <a:pt x="721" y="81"/>
                    </a:cubicBezTo>
                    <a:cubicBezTo>
                      <a:pt x="728" y="77"/>
                      <a:pt x="735" y="72"/>
                      <a:pt x="736" y="64"/>
                    </a:cubicBezTo>
                    <a:cubicBezTo>
                      <a:pt x="742" y="66"/>
                      <a:pt x="744" y="59"/>
                      <a:pt x="748" y="58"/>
                    </a:cubicBezTo>
                    <a:cubicBezTo>
                      <a:pt x="745" y="56"/>
                      <a:pt x="748" y="50"/>
                      <a:pt x="743" y="51"/>
                    </a:cubicBezTo>
                    <a:cubicBezTo>
                      <a:pt x="742" y="55"/>
                      <a:pt x="745" y="56"/>
                      <a:pt x="744" y="58"/>
                    </a:cubicBezTo>
                    <a:cubicBezTo>
                      <a:pt x="740" y="59"/>
                      <a:pt x="732" y="63"/>
                      <a:pt x="732" y="56"/>
                    </a:cubicBezTo>
                    <a:cubicBezTo>
                      <a:pt x="731" y="61"/>
                      <a:pt x="726" y="59"/>
                      <a:pt x="726" y="62"/>
                    </a:cubicBezTo>
                    <a:cubicBezTo>
                      <a:pt x="733" y="58"/>
                      <a:pt x="727" y="71"/>
                      <a:pt x="730" y="69"/>
                    </a:cubicBezTo>
                    <a:cubicBezTo>
                      <a:pt x="732" y="68"/>
                      <a:pt x="729" y="62"/>
                      <a:pt x="732" y="65"/>
                    </a:cubicBezTo>
                    <a:cubicBezTo>
                      <a:pt x="733" y="68"/>
                      <a:pt x="731" y="70"/>
                      <a:pt x="728" y="72"/>
                    </a:cubicBezTo>
                    <a:cubicBezTo>
                      <a:pt x="727" y="66"/>
                      <a:pt x="723" y="75"/>
                      <a:pt x="721" y="72"/>
                    </a:cubicBezTo>
                    <a:cubicBezTo>
                      <a:pt x="721" y="71"/>
                      <a:pt x="720" y="70"/>
                      <a:pt x="719" y="70"/>
                    </a:cubicBezTo>
                    <a:cubicBezTo>
                      <a:pt x="726" y="65"/>
                      <a:pt x="720" y="62"/>
                      <a:pt x="725" y="56"/>
                    </a:cubicBezTo>
                    <a:cubicBezTo>
                      <a:pt x="732" y="58"/>
                      <a:pt x="730" y="47"/>
                      <a:pt x="736" y="53"/>
                    </a:cubicBezTo>
                    <a:cubicBezTo>
                      <a:pt x="737" y="50"/>
                      <a:pt x="746" y="41"/>
                      <a:pt x="739" y="40"/>
                    </a:cubicBezTo>
                    <a:cubicBezTo>
                      <a:pt x="741" y="41"/>
                      <a:pt x="734" y="48"/>
                      <a:pt x="733" y="43"/>
                    </a:cubicBezTo>
                    <a:cubicBezTo>
                      <a:pt x="729" y="46"/>
                      <a:pt x="726" y="58"/>
                      <a:pt x="720" y="51"/>
                    </a:cubicBezTo>
                    <a:cubicBezTo>
                      <a:pt x="722" y="47"/>
                      <a:pt x="723" y="47"/>
                      <a:pt x="727" y="47"/>
                    </a:cubicBezTo>
                    <a:cubicBezTo>
                      <a:pt x="723" y="44"/>
                      <a:pt x="729" y="42"/>
                      <a:pt x="728" y="39"/>
                    </a:cubicBezTo>
                    <a:cubicBezTo>
                      <a:pt x="724" y="39"/>
                      <a:pt x="725" y="30"/>
                      <a:pt x="730" y="27"/>
                    </a:cubicBezTo>
                    <a:cubicBezTo>
                      <a:pt x="731" y="29"/>
                      <a:pt x="732" y="30"/>
                      <a:pt x="733" y="32"/>
                    </a:cubicBezTo>
                    <a:cubicBezTo>
                      <a:pt x="734" y="31"/>
                      <a:pt x="735" y="31"/>
                      <a:pt x="736" y="30"/>
                    </a:cubicBezTo>
                    <a:cubicBezTo>
                      <a:pt x="737" y="29"/>
                      <a:pt x="736" y="27"/>
                      <a:pt x="736" y="26"/>
                    </a:cubicBezTo>
                    <a:cubicBezTo>
                      <a:pt x="735" y="27"/>
                      <a:pt x="733" y="28"/>
                      <a:pt x="732" y="26"/>
                    </a:cubicBezTo>
                    <a:cubicBezTo>
                      <a:pt x="734" y="22"/>
                      <a:pt x="738" y="21"/>
                      <a:pt x="736" y="17"/>
                    </a:cubicBezTo>
                    <a:cubicBezTo>
                      <a:pt x="733" y="19"/>
                      <a:pt x="734" y="21"/>
                      <a:pt x="730" y="23"/>
                    </a:cubicBezTo>
                    <a:cubicBezTo>
                      <a:pt x="724" y="22"/>
                      <a:pt x="725" y="19"/>
                      <a:pt x="724" y="13"/>
                    </a:cubicBezTo>
                    <a:cubicBezTo>
                      <a:pt x="728" y="14"/>
                      <a:pt x="731" y="16"/>
                      <a:pt x="735" y="14"/>
                    </a:cubicBezTo>
                    <a:cubicBezTo>
                      <a:pt x="732" y="10"/>
                      <a:pt x="725" y="13"/>
                      <a:pt x="725" y="7"/>
                    </a:cubicBezTo>
                    <a:cubicBezTo>
                      <a:pt x="723" y="9"/>
                      <a:pt x="723" y="10"/>
                      <a:pt x="723" y="11"/>
                    </a:cubicBezTo>
                    <a:cubicBezTo>
                      <a:pt x="715" y="0"/>
                      <a:pt x="704" y="15"/>
                      <a:pt x="697" y="8"/>
                    </a:cubicBezTo>
                    <a:cubicBezTo>
                      <a:pt x="692" y="9"/>
                      <a:pt x="697" y="17"/>
                      <a:pt x="693" y="15"/>
                    </a:cubicBezTo>
                    <a:cubicBezTo>
                      <a:pt x="696" y="11"/>
                      <a:pt x="689" y="17"/>
                      <a:pt x="689" y="12"/>
                    </a:cubicBezTo>
                    <a:cubicBezTo>
                      <a:pt x="692" y="10"/>
                      <a:pt x="695" y="8"/>
                      <a:pt x="693" y="6"/>
                    </a:cubicBezTo>
                    <a:cubicBezTo>
                      <a:pt x="687" y="9"/>
                      <a:pt x="689" y="7"/>
                      <a:pt x="689" y="10"/>
                    </a:cubicBezTo>
                    <a:cubicBezTo>
                      <a:pt x="684" y="9"/>
                      <a:pt x="676" y="11"/>
                      <a:pt x="674" y="13"/>
                    </a:cubicBezTo>
                    <a:cubicBezTo>
                      <a:pt x="672" y="12"/>
                      <a:pt x="672" y="10"/>
                      <a:pt x="672" y="9"/>
                    </a:cubicBezTo>
                    <a:cubicBezTo>
                      <a:pt x="668" y="10"/>
                      <a:pt x="664" y="10"/>
                      <a:pt x="660" y="10"/>
                    </a:cubicBezTo>
                    <a:cubicBezTo>
                      <a:pt x="661" y="11"/>
                      <a:pt x="658" y="13"/>
                      <a:pt x="658" y="15"/>
                    </a:cubicBezTo>
                    <a:cubicBezTo>
                      <a:pt x="658" y="8"/>
                      <a:pt x="656" y="16"/>
                      <a:pt x="654" y="14"/>
                    </a:cubicBezTo>
                    <a:cubicBezTo>
                      <a:pt x="654" y="13"/>
                      <a:pt x="653" y="13"/>
                      <a:pt x="652" y="12"/>
                    </a:cubicBezTo>
                    <a:cubicBezTo>
                      <a:pt x="654" y="11"/>
                      <a:pt x="655" y="12"/>
                      <a:pt x="657" y="10"/>
                    </a:cubicBezTo>
                    <a:cubicBezTo>
                      <a:pt x="653" y="8"/>
                      <a:pt x="643" y="5"/>
                      <a:pt x="644" y="13"/>
                    </a:cubicBezTo>
                    <a:cubicBezTo>
                      <a:pt x="645" y="12"/>
                      <a:pt x="648" y="11"/>
                      <a:pt x="646" y="13"/>
                    </a:cubicBezTo>
                    <a:cubicBezTo>
                      <a:pt x="642" y="15"/>
                      <a:pt x="644" y="12"/>
                      <a:pt x="642" y="9"/>
                    </a:cubicBezTo>
                    <a:cubicBezTo>
                      <a:pt x="638" y="11"/>
                      <a:pt x="631" y="8"/>
                      <a:pt x="630" y="13"/>
                    </a:cubicBezTo>
                    <a:cubicBezTo>
                      <a:pt x="626" y="9"/>
                      <a:pt x="618" y="13"/>
                      <a:pt x="622" y="8"/>
                    </a:cubicBezTo>
                    <a:cubicBezTo>
                      <a:pt x="621" y="9"/>
                      <a:pt x="620" y="8"/>
                      <a:pt x="620" y="7"/>
                    </a:cubicBezTo>
                    <a:cubicBezTo>
                      <a:pt x="617" y="8"/>
                      <a:pt x="619" y="10"/>
                      <a:pt x="618" y="12"/>
                    </a:cubicBezTo>
                    <a:cubicBezTo>
                      <a:pt x="617" y="10"/>
                      <a:pt x="615" y="12"/>
                      <a:pt x="614" y="11"/>
                    </a:cubicBezTo>
                    <a:cubicBezTo>
                      <a:pt x="616" y="10"/>
                      <a:pt x="618" y="8"/>
                      <a:pt x="616" y="6"/>
                    </a:cubicBezTo>
                    <a:cubicBezTo>
                      <a:pt x="611" y="7"/>
                      <a:pt x="607" y="11"/>
                      <a:pt x="600" y="9"/>
                    </a:cubicBezTo>
                    <a:cubicBezTo>
                      <a:pt x="601" y="9"/>
                      <a:pt x="607" y="9"/>
                      <a:pt x="604" y="6"/>
                    </a:cubicBezTo>
                    <a:cubicBezTo>
                      <a:pt x="601" y="6"/>
                      <a:pt x="595" y="6"/>
                      <a:pt x="594" y="11"/>
                    </a:cubicBezTo>
                    <a:cubicBezTo>
                      <a:pt x="589" y="4"/>
                      <a:pt x="584" y="11"/>
                      <a:pt x="580" y="12"/>
                    </a:cubicBezTo>
                    <a:cubicBezTo>
                      <a:pt x="582" y="11"/>
                      <a:pt x="583" y="9"/>
                      <a:pt x="582" y="7"/>
                    </a:cubicBezTo>
                    <a:cubicBezTo>
                      <a:pt x="578" y="12"/>
                      <a:pt x="581" y="4"/>
                      <a:pt x="578" y="7"/>
                    </a:cubicBezTo>
                    <a:cubicBezTo>
                      <a:pt x="576" y="11"/>
                      <a:pt x="574" y="9"/>
                      <a:pt x="571" y="7"/>
                    </a:cubicBezTo>
                    <a:cubicBezTo>
                      <a:pt x="566" y="14"/>
                      <a:pt x="564" y="5"/>
                      <a:pt x="559" y="11"/>
                    </a:cubicBezTo>
                    <a:close/>
                    <a:moveTo>
                      <a:pt x="231" y="32"/>
                    </a:moveTo>
                    <a:cubicBezTo>
                      <a:pt x="227" y="31"/>
                      <a:pt x="230" y="31"/>
                      <a:pt x="227" y="28"/>
                    </a:cubicBezTo>
                    <a:cubicBezTo>
                      <a:pt x="231" y="24"/>
                      <a:pt x="236" y="30"/>
                      <a:pt x="231" y="32"/>
                    </a:cubicBezTo>
                    <a:close/>
                    <a:moveTo>
                      <a:pt x="231" y="21"/>
                    </a:moveTo>
                    <a:cubicBezTo>
                      <a:pt x="230" y="21"/>
                      <a:pt x="222" y="23"/>
                      <a:pt x="227" y="23"/>
                    </a:cubicBezTo>
                    <a:cubicBezTo>
                      <a:pt x="228" y="25"/>
                      <a:pt x="222" y="25"/>
                      <a:pt x="221" y="22"/>
                    </a:cubicBezTo>
                    <a:cubicBezTo>
                      <a:pt x="224" y="23"/>
                      <a:pt x="228" y="16"/>
                      <a:pt x="231" y="21"/>
                    </a:cubicBezTo>
                    <a:close/>
                    <a:moveTo>
                      <a:pt x="201" y="36"/>
                    </a:moveTo>
                    <a:cubicBezTo>
                      <a:pt x="201" y="32"/>
                      <a:pt x="207" y="22"/>
                      <a:pt x="209" y="30"/>
                    </a:cubicBezTo>
                    <a:cubicBezTo>
                      <a:pt x="203" y="27"/>
                      <a:pt x="206" y="33"/>
                      <a:pt x="201" y="36"/>
                    </a:cubicBezTo>
                    <a:close/>
                    <a:moveTo>
                      <a:pt x="211" y="26"/>
                    </a:moveTo>
                    <a:cubicBezTo>
                      <a:pt x="213" y="25"/>
                      <a:pt x="213" y="26"/>
                      <a:pt x="212" y="27"/>
                    </a:cubicBezTo>
                    <a:cubicBezTo>
                      <a:pt x="217" y="29"/>
                      <a:pt x="212" y="22"/>
                      <a:pt x="217" y="23"/>
                    </a:cubicBezTo>
                    <a:cubicBezTo>
                      <a:pt x="216" y="26"/>
                      <a:pt x="217" y="30"/>
                      <a:pt x="213" y="32"/>
                    </a:cubicBezTo>
                    <a:cubicBezTo>
                      <a:pt x="212" y="30"/>
                      <a:pt x="212" y="28"/>
                      <a:pt x="211" y="26"/>
                    </a:cubicBezTo>
                    <a:close/>
                    <a:moveTo>
                      <a:pt x="217" y="16"/>
                    </a:moveTo>
                    <a:cubicBezTo>
                      <a:pt x="216" y="19"/>
                      <a:pt x="217" y="19"/>
                      <a:pt x="219" y="18"/>
                    </a:cubicBezTo>
                    <a:cubicBezTo>
                      <a:pt x="220" y="19"/>
                      <a:pt x="219" y="20"/>
                      <a:pt x="220" y="21"/>
                    </a:cubicBezTo>
                    <a:cubicBezTo>
                      <a:pt x="219" y="21"/>
                      <a:pt x="219" y="22"/>
                      <a:pt x="218" y="23"/>
                    </a:cubicBezTo>
                    <a:cubicBezTo>
                      <a:pt x="216" y="20"/>
                      <a:pt x="215" y="21"/>
                      <a:pt x="213" y="19"/>
                    </a:cubicBezTo>
                    <a:cubicBezTo>
                      <a:pt x="214" y="18"/>
                      <a:pt x="215" y="17"/>
                      <a:pt x="217" y="16"/>
                    </a:cubicBezTo>
                    <a:close/>
                    <a:moveTo>
                      <a:pt x="196" y="25"/>
                    </a:moveTo>
                    <a:cubicBezTo>
                      <a:pt x="193" y="27"/>
                      <a:pt x="196" y="29"/>
                      <a:pt x="195" y="31"/>
                    </a:cubicBezTo>
                    <a:cubicBezTo>
                      <a:pt x="193" y="27"/>
                      <a:pt x="186" y="16"/>
                      <a:pt x="180" y="21"/>
                    </a:cubicBezTo>
                    <a:cubicBezTo>
                      <a:pt x="177" y="18"/>
                      <a:pt x="187" y="17"/>
                      <a:pt x="184" y="14"/>
                    </a:cubicBezTo>
                    <a:cubicBezTo>
                      <a:pt x="187" y="17"/>
                      <a:pt x="191" y="19"/>
                      <a:pt x="196" y="25"/>
                    </a:cubicBezTo>
                    <a:close/>
                    <a:moveTo>
                      <a:pt x="181" y="31"/>
                    </a:moveTo>
                    <a:cubicBezTo>
                      <a:pt x="181" y="30"/>
                      <a:pt x="180" y="28"/>
                      <a:pt x="179" y="26"/>
                    </a:cubicBezTo>
                    <a:cubicBezTo>
                      <a:pt x="180" y="26"/>
                      <a:pt x="182" y="25"/>
                      <a:pt x="184" y="24"/>
                    </a:cubicBezTo>
                    <a:cubicBezTo>
                      <a:pt x="187" y="27"/>
                      <a:pt x="184" y="29"/>
                      <a:pt x="181" y="31"/>
                    </a:cubicBezTo>
                    <a:close/>
                    <a:moveTo>
                      <a:pt x="184" y="11"/>
                    </a:moveTo>
                    <a:cubicBezTo>
                      <a:pt x="181" y="15"/>
                      <a:pt x="179" y="12"/>
                      <a:pt x="177" y="15"/>
                    </a:cubicBezTo>
                    <a:cubicBezTo>
                      <a:pt x="172" y="11"/>
                      <a:pt x="183" y="10"/>
                      <a:pt x="180" y="7"/>
                    </a:cubicBezTo>
                    <a:cubicBezTo>
                      <a:pt x="184" y="5"/>
                      <a:pt x="181" y="10"/>
                      <a:pt x="184" y="11"/>
                    </a:cubicBezTo>
                    <a:close/>
                    <a:moveTo>
                      <a:pt x="88" y="30"/>
                    </a:moveTo>
                    <a:cubicBezTo>
                      <a:pt x="87" y="25"/>
                      <a:pt x="93" y="22"/>
                      <a:pt x="97" y="18"/>
                    </a:cubicBezTo>
                    <a:cubicBezTo>
                      <a:pt x="96" y="17"/>
                      <a:pt x="95" y="16"/>
                      <a:pt x="95" y="16"/>
                    </a:cubicBezTo>
                    <a:cubicBezTo>
                      <a:pt x="101" y="18"/>
                      <a:pt x="102" y="25"/>
                      <a:pt x="88" y="30"/>
                    </a:cubicBezTo>
                    <a:close/>
                    <a:moveTo>
                      <a:pt x="74" y="17"/>
                    </a:moveTo>
                    <a:cubicBezTo>
                      <a:pt x="79" y="24"/>
                      <a:pt x="80" y="13"/>
                      <a:pt x="85" y="18"/>
                    </a:cubicBezTo>
                    <a:cubicBezTo>
                      <a:pt x="87" y="24"/>
                      <a:pt x="81" y="35"/>
                      <a:pt x="85" y="38"/>
                    </a:cubicBezTo>
                    <a:cubicBezTo>
                      <a:pt x="86" y="42"/>
                      <a:pt x="80" y="37"/>
                      <a:pt x="79" y="39"/>
                    </a:cubicBezTo>
                    <a:cubicBezTo>
                      <a:pt x="78" y="34"/>
                      <a:pt x="81" y="30"/>
                      <a:pt x="82" y="25"/>
                    </a:cubicBezTo>
                    <a:cubicBezTo>
                      <a:pt x="78" y="21"/>
                      <a:pt x="71" y="28"/>
                      <a:pt x="66" y="23"/>
                    </a:cubicBezTo>
                    <a:cubicBezTo>
                      <a:pt x="69" y="21"/>
                      <a:pt x="72" y="19"/>
                      <a:pt x="74" y="17"/>
                    </a:cubicBezTo>
                    <a:close/>
                    <a:moveTo>
                      <a:pt x="48" y="23"/>
                    </a:moveTo>
                    <a:cubicBezTo>
                      <a:pt x="52" y="17"/>
                      <a:pt x="55" y="22"/>
                      <a:pt x="59" y="18"/>
                    </a:cubicBezTo>
                    <a:cubicBezTo>
                      <a:pt x="56" y="23"/>
                      <a:pt x="53" y="27"/>
                      <a:pt x="51" y="32"/>
                    </a:cubicBezTo>
                    <a:cubicBezTo>
                      <a:pt x="50" y="29"/>
                      <a:pt x="50" y="26"/>
                      <a:pt x="48" y="23"/>
                    </a:cubicBezTo>
                    <a:close/>
                    <a:moveTo>
                      <a:pt x="54" y="40"/>
                    </a:moveTo>
                    <a:cubicBezTo>
                      <a:pt x="56" y="40"/>
                      <a:pt x="58" y="40"/>
                      <a:pt x="59" y="40"/>
                    </a:cubicBezTo>
                    <a:cubicBezTo>
                      <a:pt x="57" y="51"/>
                      <a:pt x="48" y="41"/>
                      <a:pt x="46" y="36"/>
                    </a:cubicBezTo>
                    <a:cubicBezTo>
                      <a:pt x="55" y="39"/>
                      <a:pt x="57" y="20"/>
                      <a:pt x="66" y="25"/>
                    </a:cubicBezTo>
                    <a:cubicBezTo>
                      <a:pt x="63" y="28"/>
                      <a:pt x="64" y="34"/>
                      <a:pt x="58" y="33"/>
                    </a:cubicBezTo>
                    <a:cubicBezTo>
                      <a:pt x="61" y="36"/>
                      <a:pt x="64" y="37"/>
                      <a:pt x="68" y="35"/>
                    </a:cubicBezTo>
                    <a:cubicBezTo>
                      <a:pt x="71" y="32"/>
                      <a:pt x="65" y="34"/>
                      <a:pt x="65" y="30"/>
                    </a:cubicBezTo>
                    <a:cubicBezTo>
                      <a:pt x="67" y="31"/>
                      <a:pt x="71" y="28"/>
                      <a:pt x="74" y="28"/>
                    </a:cubicBezTo>
                    <a:cubicBezTo>
                      <a:pt x="78" y="32"/>
                      <a:pt x="68" y="34"/>
                      <a:pt x="71" y="38"/>
                    </a:cubicBezTo>
                    <a:cubicBezTo>
                      <a:pt x="66" y="38"/>
                      <a:pt x="57" y="41"/>
                      <a:pt x="56" y="35"/>
                    </a:cubicBezTo>
                    <a:cubicBezTo>
                      <a:pt x="55" y="37"/>
                      <a:pt x="56" y="39"/>
                      <a:pt x="54" y="40"/>
                    </a:cubicBezTo>
                    <a:close/>
                    <a:moveTo>
                      <a:pt x="61" y="55"/>
                    </a:moveTo>
                    <a:cubicBezTo>
                      <a:pt x="59" y="55"/>
                      <a:pt x="57" y="53"/>
                      <a:pt x="56" y="51"/>
                    </a:cubicBezTo>
                    <a:cubicBezTo>
                      <a:pt x="63" y="47"/>
                      <a:pt x="63" y="47"/>
                      <a:pt x="64" y="41"/>
                    </a:cubicBezTo>
                    <a:cubicBezTo>
                      <a:pt x="68" y="42"/>
                      <a:pt x="66" y="45"/>
                      <a:pt x="70" y="48"/>
                    </a:cubicBezTo>
                    <a:cubicBezTo>
                      <a:pt x="72" y="45"/>
                      <a:pt x="71" y="41"/>
                      <a:pt x="76" y="38"/>
                    </a:cubicBezTo>
                    <a:cubicBezTo>
                      <a:pt x="76" y="40"/>
                      <a:pt x="77" y="42"/>
                      <a:pt x="79" y="44"/>
                    </a:cubicBezTo>
                    <a:cubicBezTo>
                      <a:pt x="73" y="47"/>
                      <a:pt x="76" y="52"/>
                      <a:pt x="67" y="56"/>
                    </a:cubicBezTo>
                    <a:cubicBezTo>
                      <a:pt x="65" y="54"/>
                      <a:pt x="66" y="52"/>
                      <a:pt x="64" y="50"/>
                    </a:cubicBezTo>
                    <a:cubicBezTo>
                      <a:pt x="62" y="52"/>
                      <a:pt x="63" y="54"/>
                      <a:pt x="61" y="55"/>
                    </a:cubicBezTo>
                    <a:close/>
                    <a:moveTo>
                      <a:pt x="60" y="68"/>
                    </a:moveTo>
                    <a:cubicBezTo>
                      <a:pt x="56" y="66"/>
                      <a:pt x="58" y="66"/>
                      <a:pt x="55" y="61"/>
                    </a:cubicBezTo>
                    <a:cubicBezTo>
                      <a:pt x="57" y="60"/>
                      <a:pt x="58" y="59"/>
                      <a:pt x="60" y="57"/>
                    </a:cubicBezTo>
                    <a:cubicBezTo>
                      <a:pt x="60" y="59"/>
                      <a:pt x="61" y="62"/>
                      <a:pt x="63" y="60"/>
                    </a:cubicBezTo>
                    <a:cubicBezTo>
                      <a:pt x="61" y="62"/>
                      <a:pt x="62" y="64"/>
                      <a:pt x="60" y="68"/>
                    </a:cubicBezTo>
                    <a:close/>
                    <a:moveTo>
                      <a:pt x="95" y="48"/>
                    </a:moveTo>
                    <a:cubicBezTo>
                      <a:pt x="92" y="46"/>
                      <a:pt x="96" y="44"/>
                      <a:pt x="96" y="42"/>
                    </a:cubicBezTo>
                    <a:cubicBezTo>
                      <a:pt x="91" y="39"/>
                      <a:pt x="92" y="44"/>
                      <a:pt x="88" y="46"/>
                    </a:cubicBezTo>
                    <a:cubicBezTo>
                      <a:pt x="87" y="45"/>
                      <a:pt x="86" y="43"/>
                      <a:pt x="85" y="42"/>
                    </a:cubicBezTo>
                    <a:cubicBezTo>
                      <a:pt x="96" y="36"/>
                      <a:pt x="95" y="29"/>
                      <a:pt x="107" y="20"/>
                    </a:cubicBezTo>
                    <a:cubicBezTo>
                      <a:pt x="111" y="23"/>
                      <a:pt x="104" y="32"/>
                      <a:pt x="100" y="27"/>
                    </a:cubicBezTo>
                    <a:cubicBezTo>
                      <a:pt x="100" y="32"/>
                      <a:pt x="99" y="35"/>
                      <a:pt x="101" y="40"/>
                    </a:cubicBezTo>
                    <a:cubicBezTo>
                      <a:pt x="95" y="42"/>
                      <a:pt x="100" y="46"/>
                      <a:pt x="95" y="48"/>
                    </a:cubicBezTo>
                    <a:close/>
                    <a:moveTo>
                      <a:pt x="104" y="52"/>
                    </a:moveTo>
                    <a:cubicBezTo>
                      <a:pt x="105" y="51"/>
                      <a:pt x="107" y="49"/>
                      <a:pt x="109" y="48"/>
                    </a:cubicBezTo>
                    <a:cubicBezTo>
                      <a:pt x="111" y="50"/>
                      <a:pt x="111" y="51"/>
                      <a:pt x="112" y="53"/>
                    </a:cubicBezTo>
                    <a:cubicBezTo>
                      <a:pt x="109" y="55"/>
                      <a:pt x="106" y="55"/>
                      <a:pt x="104" y="52"/>
                    </a:cubicBezTo>
                    <a:close/>
                    <a:moveTo>
                      <a:pt x="127" y="45"/>
                    </a:moveTo>
                    <a:cubicBezTo>
                      <a:pt x="124" y="42"/>
                      <a:pt x="126" y="39"/>
                      <a:pt x="127" y="36"/>
                    </a:cubicBezTo>
                    <a:cubicBezTo>
                      <a:pt x="124" y="36"/>
                      <a:pt x="121" y="35"/>
                      <a:pt x="119" y="35"/>
                    </a:cubicBezTo>
                    <a:cubicBezTo>
                      <a:pt x="117" y="37"/>
                      <a:pt x="119" y="40"/>
                      <a:pt x="115" y="39"/>
                    </a:cubicBezTo>
                    <a:cubicBezTo>
                      <a:pt x="114" y="38"/>
                      <a:pt x="118" y="36"/>
                      <a:pt x="117" y="35"/>
                    </a:cubicBezTo>
                    <a:cubicBezTo>
                      <a:pt x="116" y="32"/>
                      <a:pt x="113" y="35"/>
                      <a:pt x="112" y="33"/>
                    </a:cubicBezTo>
                    <a:cubicBezTo>
                      <a:pt x="113" y="35"/>
                      <a:pt x="113" y="50"/>
                      <a:pt x="105" y="44"/>
                    </a:cubicBezTo>
                    <a:cubicBezTo>
                      <a:pt x="108" y="43"/>
                      <a:pt x="106" y="40"/>
                      <a:pt x="109" y="39"/>
                    </a:cubicBezTo>
                    <a:cubicBezTo>
                      <a:pt x="107" y="38"/>
                      <a:pt x="105" y="37"/>
                      <a:pt x="103" y="38"/>
                    </a:cubicBezTo>
                    <a:cubicBezTo>
                      <a:pt x="106" y="25"/>
                      <a:pt x="120" y="33"/>
                      <a:pt x="128" y="31"/>
                    </a:cubicBezTo>
                    <a:cubicBezTo>
                      <a:pt x="132" y="36"/>
                      <a:pt x="133" y="41"/>
                      <a:pt x="127" y="45"/>
                    </a:cubicBezTo>
                    <a:close/>
                    <a:moveTo>
                      <a:pt x="132" y="31"/>
                    </a:moveTo>
                    <a:cubicBezTo>
                      <a:pt x="140" y="27"/>
                      <a:pt x="141" y="24"/>
                      <a:pt x="145" y="22"/>
                    </a:cubicBezTo>
                    <a:cubicBezTo>
                      <a:pt x="146" y="25"/>
                      <a:pt x="143" y="34"/>
                      <a:pt x="139" y="30"/>
                    </a:cubicBezTo>
                    <a:cubicBezTo>
                      <a:pt x="134" y="34"/>
                      <a:pt x="139" y="39"/>
                      <a:pt x="136" y="43"/>
                    </a:cubicBezTo>
                    <a:cubicBezTo>
                      <a:pt x="133" y="39"/>
                      <a:pt x="135" y="35"/>
                      <a:pt x="132" y="31"/>
                    </a:cubicBezTo>
                    <a:close/>
                    <a:moveTo>
                      <a:pt x="155" y="26"/>
                    </a:moveTo>
                    <a:cubicBezTo>
                      <a:pt x="161" y="26"/>
                      <a:pt x="164" y="21"/>
                      <a:pt x="171" y="23"/>
                    </a:cubicBezTo>
                    <a:cubicBezTo>
                      <a:pt x="172" y="26"/>
                      <a:pt x="172" y="33"/>
                      <a:pt x="168" y="33"/>
                    </a:cubicBezTo>
                    <a:cubicBezTo>
                      <a:pt x="164" y="30"/>
                      <a:pt x="170" y="28"/>
                      <a:pt x="168" y="26"/>
                    </a:cubicBezTo>
                    <a:cubicBezTo>
                      <a:pt x="167" y="25"/>
                      <a:pt x="166" y="25"/>
                      <a:pt x="165" y="24"/>
                    </a:cubicBezTo>
                    <a:cubicBezTo>
                      <a:pt x="162" y="28"/>
                      <a:pt x="162" y="31"/>
                      <a:pt x="158" y="35"/>
                    </a:cubicBezTo>
                    <a:cubicBezTo>
                      <a:pt x="154" y="31"/>
                      <a:pt x="159" y="29"/>
                      <a:pt x="155" y="26"/>
                    </a:cubicBezTo>
                    <a:close/>
                    <a:moveTo>
                      <a:pt x="149" y="42"/>
                    </a:moveTo>
                    <a:cubicBezTo>
                      <a:pt x="148" y="39"/>
                      <a:pt x="151" y="38"/>
                      <a:pt x="148" y="35"/>
                    </a:cubicBezTo>
                    <a:cubicBezTo>
                      <a:pt x="150" y="34"/>
                      <a:pt x="152" y="35"/>
                      <a:pt x="154" y="33"/>
                    </a:cubicBezTo>
                    <a:cubicBezTo>
                      <a:pt x="157" y="36"/>
                      <a:pt x="153" y="39"/>
                      <a:pt x="149" y="42"/>
                    </a:cubicBezTo>
                    <a:close/>
                    <a:moveTo>
                      <a:pt x="134" y="63"/>
                    </a:moveTo>
                    <a:cubicBezTo>
                      <a:pt x="137" y="68"/>
                      <a:pt x="128" y="66"/>
                      <a:pt x="130" y="70"/>
                    </a:cubicBezTo>
                    <a:cubicBezTo>
                      <a:pt x="126" y="67"/>
                      <a:pt x="126" y="57"/>
                      <a:pt x="127" y="52"/>
                    </a:cubicBezTo>
                    <a:cubicBezTo>
                      <a:pt x="134" y="49"/>
                      <a:pt x="143" y="49"/>
                      <a:pt x="143" y="40"/>
                    </a:cubicBezTo>
                    <a:cubicBezTo>
                      <a:pt x="149" y="41"/>
                      <a:pt x="144" y="47"/>
                      <a:pt x="145" y="50"/>
                    </a:cubicBezTo>
                    <a:cubicBezTo>
                      <a:pt x="138" y="46"/>
                      <a:pt x="123" y="64"/>
                      <a:pt x="134" y="63"/>
                    </a:cubicBezTo>
                    <a:close/>
                    <a:moveTo>
                      <a:pt x="170" y="42"/>
                    </a:moveTo>
                    <a:cubicBezTo>
                      <a:pt x="168" y="40"/>
                      <a:pt x="164" y="38"/>
                      <a:pt x="160" y="41"/>
                    </a:cubicBezTo>
                    <a:cubicBezTo>
                      <a:pt x="158" y="33"/>
                      <a:pt x="172" y="39"/>
                      <a:pt x="174" y="29"/>
                    </a:cubicBezTo>
                    <a:cubicBezTo>
                      <a:pt x="174" y="33"/>
                      <a:pt x="175" y="37"/>
                      <a:pt x="180" y="32"/>
                    </a:cubicBezTo>
                    <a:cubicBezTo>
                      <a:pt x="186" y="42"/>
                      <a:pt x="170" y="33"/>
                      <a:pt x="170" y="42"/>
                    </a:cubicBezTo>
                    <a:close/>
                    <a:moveTo>
                      <a:pt x="189" y="32"/>
                    </a:moveTo>
                    <a:cubicBezTo>
                      <a:pt x="190" y="35"/>
                      <a:pt x="189" y="39"/>
                      <a:pt x="185" y="39"/>
                    </a:cubicBezTo>
                    <a:cubicBezTo>
                      <a:pt x="184" y="36"/>
                      <a:pt x="186" y="32"/>
                      <a:pt x="189" y="32"/>
                    </a:cubicBezTo>
                    <a:close/>
                    <a:moveTo>
                      <a:pt x="159" y="58"/>
                    </a:moveTo>
                    <a:cubicBezTo>
                      <a:pt x="164" y="58"/>
                      <a:pt x="165" y="48"/>
                      <a:pt x="170" y="54"/>
                    </a:cubicBezTo>
                    <a:cubicBezTo>
                      <a:pt x="165" y="53"/>
                      <a:pt x="164" y="65"/>
                      <a:pt x="159" y="58"/>
                    </a:cubicBezTo>
                    <a:close/>
                    <a:moveTo>
                      <a:pt x="173" y="58"/>
                    </a:moveTo>
                    <a:cubicBezTo>
                      <a:pt x="171" y="55"/>
                      <a:pt x="177" y="53"/>
                      <a:pt x="172" y="49"/>
                    </a:cubicBezTo>
                    <a:cubicBezTo>
                      <a:pt x="174" y="48"/>
                      <a:pt x="175" y="47"/>
                      <a:pt x="174" y="46"/>
                    </a:cubicBezTo>
                    <a:cubicBezTo>
                      <a:pt x="176" y="45"/>
                      <a:pt x="176" y="46"/>
                      <a:pt x="175" y="47"/>
                    </a:cubicBezTo>
                    <a:cubicBezTo>
                      <a:pt x="177" y="49"/>
                      <a:pt x="178" y="49"/>
                      <a:pt x="180" y="48"/>
                    </a:cubicBezTo>
                    <a:cubicBezTo>
                      <a:pt x="181" y="50"/>
                      <a:pt x="179" y="50"/>
                      <a:pt x="179" y="49"/>
                    </a:cubicBezTo>
                    <a:cubicBezTo>
                      <a:pt x="174" y="52"/>
                      <a:pt x="178" y="55"/>
                      <a:pt x="173" y="58"/>
                    </a:cubicBezTo>
                    <a:close/>
                    <a:moveTo>
                      <a:pt x="194" y="38"/>
                    </a:moveTo>
                    <a:cubicBezTo>
                      <a:pt x="197" y="42"/>
                      <a:pt x="189" y="43"/>
                      <a:pt x="196" y="45"/>
                    </a:cubicBezTo>
                    <a:cubicBezTo>
                      <a:pt x="193" y="47"/>
                      <a:pt x="192" y="48"/>
                      <a:pt x="194" y="50"/>
                    </a:cubicBezTo>
                    <a:cubicBezTo>
                      <a:pt x="188" y="49"/>
                      <a:pt x="190" y="41"/>
                      <a:pt x="194" y="38"/>
                    </a:cubicBezTo>
                    <a:close/>
                    <a:moveTo>
                      <a:pt x="182" y="60"/>
                    </a:moveTo>
                    <a:cubicBezTo>
                      <a:pt x="180" y="58"/>
                      <a:pt x="181" y="57"/>
                      <a:pt x="180" y="56"/>
                    </a:cubicBezTo>
                    <a:cubicBezTo>
                      <a:pt x="183" y="54"/>
                      <a:pt x="187" y="53"/>
                      <a:pt x="189" y="56"/>
                    </a:cubicBezTo>
                    <a:cubicBezTo>
                      <a:pt x="187" y="59"/>
                      <a:pt x="185" y="56"/>
                      <a:pt x="182" y="60"/>
                    </a:cubicBezTo>
                    <a:close/>
                    <a:moveTo>
                      <a:pt x="201" y="43"/>
                    </a:moveTo>
                    <a:cubicBezTo>
                      <a:pt x="203" y="39"/>
                      <a:pt x="207" y="38"/>
                      <a:pt x="211" y="35"/>
                    </a:cubicBezTo>
                    <a:cubicBezTo>
                      <a:pt x="214" y="42"/>
                      <a:pt x="205" y="42"/>
                      <a:pt x="201" y="43"/>
                    </a:cubicBezTo>
                    <a:close/>
                    <a:moveTo>
                      <a:pt x="197" y="55"/>
                    </a:moveTo>
                    <a:cubicBezTo>
                      <a:pt x="198" y="57"/>
                      <a:pt x="197" y="58"/>
                      <a:pt x="198" y="60"/>
                    </a:cubicBezTo>
                    <a:cubicBezTo>
                      <a:pt x="196" y="61"/>
                      <a:pt x="194" y="58"/>
                      <a:pt x="192" y="61"/>
                    </a:cubicBezTo>
                    <a:cubicBezTo>
                      <a:pt x="190" y="58"/>
                      <a:pt x="194" y="55"/>
                      <a:pt x="197" y="55"/>
                    </a:cubicBezTo>
                    <a:close/>
                    <a:moveTo>
                      <a:pt x="184" y="72"/>
                    </a:moveTo>
                    <a:cubicBezTo>
                      <a:pt x="182" y="70"/>
                      <a:pt x="181" y="68"/>
                      <a:pt x="183" y="66"/>
                    </a:cubicBezTo>
                    <a:cubicBezTo>
                      <a:pt x="188" y="63"/>
                      <a:pt x="191" y="70"/>
                      <a:pt x="196" y="65"/>
                    </a:cubicBezTo>
                    <a:cubicBezTo>
                      <a:pt x="198" y="73"/>
                      <a:pt x="190" y="69"/>
                      <a:pt x="184" y="72"/>
                    </a:cubicBezTo>
                    <a:close/>
                    <a:moveTo>
                      <a:pt x="214" y="36"/>
                    </a:moveTo>
                    <a:cubicBezTo>
                      <a:pt x="216" y="36"/>
                      <a:pt x="218" y="38"/>
                      <a:pt x="217" y="36"/>
                    </a:cubicBezTo>
                    <a:cubicBezTo>
                      <a:pt x="221" y="40"/>
                      <a:pt x="224" y="38"/>
                      <a:pt x="229" y="37"/>
                    </a:cubicBezTo>
                    <a:cubicBezTo>
                      <a:pt x="231" y="43"/>
                      <a:pt x="214" y="41"/>
                      <a:pt x="214" y="36"/>
                    </a:cubicBezTo>
                    <a:close/>
                    <a:moveTo>
                      <a:pt x="225" y="57"/>
                    </a:moveTo>
                    <a:cubicBezTo>
                      <a:pt x="223" y="59"/>
                      <a:pt x="226" y="61"/>
                      <a:pt x="222" y="63"/>
                    </a:cubicBezTo>
                    <a:cubicBezTo>
                      <a:pt x="220" y="61"/>
                      <a:pt x="217" y="62"/>
                      <a:pt x="215" y="59"/>
                    </a:cubicBezTo>
                    <a:cubicBezTo>
                      <a:pt x="218" y="57"/>
                      <a:pt x="214" y="55"/>
                      <a:pt x="218" y="53"/>
                    </a:cubicBezTo>
                    <a:cubicBezTo>
                      <a:pt x="222" y="56"/>
                      <a:pt x="227" y="55"/>
                      <a:pt x="232" y="59"/>
                    </a:cubicBezTo>
                    <a:cubicBezTo>
                      <a:pt x="228" y="61"/>
                      <a:pt x="229" y="58"/>
                      <a:pt x="225" y="57"/>
                    </a:cubicBezTo>
                    <a:close/>
                    <a:moveTo>
                      <a:pt x="224" y="72"/>
                    </a:moveTo>
                    <a:cubicBezTo>
                      <a:pt x="223" y="67"/>
                      <a:pt x="222" y="72"/>
                      <a:pt x="218" y="73"/>
                    </a:cubicBezTo>
                    <a:cubicBezTo>
                      <a:pt x="219" y="67"/>
                      <a:pt x="224" y="66"/>
                      <a:pt x="228" y="63"/>
                    </a:cubicBezTo>
                    <a:cubicBezTo>
                      <a:pt x="229" y="65"/>
                      <a:pt x="228" y="68"/>
                      <a:pt x="227" y="66"/>
                    </a:cubicBezTo>
                    <a:cubicBezTo>
                      <a:pt x="224" y="68"/>
                      <a:pt x="228" y="70"/>
                      <a:pt x="224" y="72"/>
                    </a:cubicBezTo>
                    <a:close/>
                    <a:moveTo>
                      <a:pt x="241" y="73"/>
                    </a:moveTo>
                    <a:cubicBezTo>
                      <a:pt x="240" y="72"/>
                      <a:pt x="242" y="72"/>
                      <a:pt x="242" y="72"/>
                    </a:cubicBezTo>
                    <a:cubicBezTo>
                      <a:pt x="245" y="71"/>
                      <a:pt x="241" y="68"/>
                      <a:pt x="243" y="66"/>
                    </a:cubicBezTo>
                    <a:cubicBezTo>
                      <a:pt x="241" y="65"/>
                      <a:pt x="241" y="68"/>
                      <a:pt x="242" y="69"/>
                    </a:cubicBezTo>
                    <a:cubicBezTo>
                      <a:pt x="239" y="70"/>
                      <a:pt x="239" y="62"/>
                      <a:pt x="242" y="60"/>
                    </a:cubicBezTo>
                    <a:cubicBezTo>
                      <a:pt x="242" y="65"/>
                      <a:pt x="242" y="65"/>
                      <a:pt x="246" y="71"/>
                    </a:cubicBezTo>
                    <a:cubicBezTo>
                      <a:pt x="244" y="73"/>
                      <a:pt x="243" y="72"/>
                      <a:pt x="241" y="73"/>
                    </a:cubicBezTo>
                    <a:close/>
                    <a:moveTo>
                      <a:pt x="251" y="78"/>
                    </a:moveTo>
                    <a:cubicBezTo>
                      <a:pt x="251" y="73"/>
                      <a:pt x="256" y="72"/>
                      <a:pt x="255" y="68"/>
                    </a:cubicBezTo>
                    <a:cubicBezTo>
                      <a:pt x="257" y="68"/>
                      <a:pt x="258" y="76"/>
                      <a:pt x="257" y="79"/>
                    </a:cubicBezTo>
                    <a:cubicBezTo>
                      <a:pt x="254" y="73"/>
                      <a:pt x="255" y="74"/>
                      <a:pt x="251" y="78"/>
                    </a:cubicBezTo>
                    <a:close/>
                    <a:moveTo>
                      <a:pt x="354" y="12"/>
                    </a:moveTo>
                    <a:cubicBezTo>
                      <a:pt x="355" y="11"/>
                      <a:pt x="356" y="13"/>
                      <a:pt x="357" y="13"/>
                    </a:cubicBezTo>
                    <a:cubicBezTo>
                      <a:pt x="359" y="12"/>
                      <a:pt x="358" y="10"/>
                      <a:pt x="361" y="9"/>
                    </a:cubicBezTo>
                    <a:cubicBezTo>
                      <a:pt x="361" y="10"/>
                      <a:pt x="362" y="11"/>
                      <a:pt x="363" y="12"/>
                    </a:cubicBezTo>
                    <a:cubicBezTo>
                      <a:pt x="360" y="13"/>
                      <a:pt x="357" y="15"/>
                      <a:pt x="354" y="12"/>
                    </a:cubicBezTo>
                    <a:close/>
                    <a:moveTo>
                      <a:pt x="716" y="72"/>
                    </a:moveTo>
                    <a:cubicBezTo>
                      <a:pt x="717" y="79"/>
                      <a:pt x="704" y="74"/>
                      <a:pt x="698" y="77"/>
                    </a:cubicBezTo>
                    <a:cubicBezTo>
                      <a:pt x="697" y="72"/>
                      <a:pt x="708" y="74"/>
                      <a:pt x="704" y="69"/>
                    </a:cubicBezTo>
                    <a:cubicBezTo>
                      <a:pt x="707" y="71"/>
                      <a:pt x="711" y="68"/>
                      <a:pt x="714" y="65"/>
                    </a:cubicBezTo>
                    <a:cubicBezTo>
                      <a:pt x="714" y="71"/>
                      <a:pt x="706" y="74"/>
                      <a:pt x="702" y="75"/>
                    </a:cubicBezTo>
                    <a:cubicBezTo>
                      <a:pt x="706" y="77"/>
                      <a:pt x="711" y="73"/>
                      <a:pt x="716" y="72"/>
                    </a:cubicBezTo>
                    <a:close/>
                    <a:moveTo>
                      <a:pt x="717" y="62"/>
                    </a:moveTo>
                    <a:cubicBezTo>
                      <a:pt x="718" y="66"/>
                      <a:pt x="708" y="63"/>
                      <a:pt x="710" y="59"/>
                    </a:cubicBezTo>
                    <a:cubicBezTo>
                      <a:pt x="717" y="63"/>
                      <a:pt x="711" y="54"/>
                      <a:pt x="716" y="51"/>
                    </a:cubicBezTo>
                    <a:cubicBezTo>
                      <a:pt x="722" y="56"/>
                      <a:pt x="711" y="60"/>
                      <a:pt x="717" y="62"/>
                    </a:cubicBezTo>
                    <a:close/>
                    <a:moveTo>
                      <a:pt x="712" y="39"/>
                    </a:moveTo>
                    <a:cubicBezTo>
                      <a:pt x="714" y="43"/>
                      <a:pt x="714" y="33"/>
                      <a:pt x="717" y="39"/>
                    </a:cubicBezTo>
                    <a:cubicBezTo>
                      <a:pt x="712" y="44"/>
                      <a:pt x="711" y="46"/>
                      <a:pt x="706" y="43"/>
                    </a:cubicBezTo>
                    <a:cubicBezTo>
                      <a:pt x="713" y="44"/>
                      <a:pt x="708" y="28"/>
                      <a:pt x="712" y="39"/>
                    </a:cubicBezTo>
                    <a:close/>
                    <a:moveTo>
                      <a:pt x="721" y="30"/>
                    </a:moveTo>
                    <a:cubicBezTo>
                      <a:pt x="717" y="32"/>
                      <a:pt x="712" y="33"/>
                      <a:pt x="708" y="32"/>
                    </a:cubicBezTo>
                    <a:cubicBezTo>
                      <a:pt x="709" y="28"/>
                      <a:pt x="716" y="17"/>
                      <a:pt x="720" y="10"/>
                    </a:cubicBezTo>
                    <a:cubicBezTo>
                      <a:pt x="722" y="17"/>
                      <a:pt x="720" y="21"/>
                      <a:pt x="721" y="30"/>
                    </a:cubicBezTo>
                    <a:close/>
                    <a:moveTo>
                      <a:pt x="716" y="13"/>
                    </a:moveTo>
                    <a:cubicBezTo>
                      <a:pt x="714" y="14"/>
                      <a:pt x="713" y="15"/>
                      <a:pt x="711" y="17"/>
                    </a:cubicBezTo>
                    <a:cubicBezTo>
                      <a:pt x="709" y="11"/>
                      <a:pt x="706" y="17"/>
                      <a:pt x="704" y="13"/>
                    </a:cubicBezTo>
                    <a:cubicBezTo>
                      <a:pt x="708" y="13"/>
                      <a:pt x="713" y="8"/>
                      <a:pt x="716" y="13"/>
                    </a:cubicBezTo>
                    <a:close/>
                  </a:path>
                </a:pathLst>
              </a:custGeom>
              <a:solidFill>
                <a:srgbClr val="FDBE00"/>
              </a:solidFill>
              <a:ln>
                <a:noFill/>
              </a:ln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solidFill>
                    <a:prstClr val="black"/>
                  </a:solidFill>
                </a:endParaRPr>
              </a:p>
            </p:txBody>
          </p:sp>
          <p:sp>
            <p:nvSpPr>
              <p:cNvPr id="67" name="Freeform 548"/>
              <p:cNvSpPr>
                <a:spLocks noEditPoints="1"/>
              </p:cNvSpPr>
              <p:nvPr/>
            </p:nvSpPr>
            <p:spPr bwMode="auto">
              <a:xfrm rot="16200000" flipV="1">
                <a:off x="4438472" y="5714481"/>
                <a:ext cx="363777" cy="45719"/>
              </a:xfrm>
              <a:custGeom>
                <a:gdLst>
                  <a:gd name="T0" fmla="*/ 480 w 748"/>
                  <a:gd name="T1" fmla="*/ 13 h 95"/>
                  <a:gd name="T2" fmla="*/ 427 w 748"/>
                  <a:gd name="T3" fmla="*/ 8 h 95"/>
                  <a:gd name="T4" fmla="*/ 366 w 748"/>
                  <a:gd name="T5" fmla="*/ 13 h 95"/>
                  <a:gd name="T6" fmla="*/ 311 w 748"/>
                  <a:gd name="T7" fmla="*/ 15 h 95"/>
                  <a:gd name="T8" fmla="*/ 289 w 748"/>
                  <a:gd name="T9" fmla="*/ 1 h 95"/>
                  <a:gd name="T10" fmla="*/ 234 w 748"/>
                  <a:gd name="T11" fmla="*/ 11 h 95"/>
                  <a:gd name="T12" fmla="*/ 205 w 748"/>
                  <a:gd name="T13" fmla="*/ 13 h 95"/>
                  <a:gd name="T14" fmla="*/ 152 w 748"/>
                  <a:gd name="T15" fmla="*/ 18 h 95"/>
                  <a:gd name="T16" fmla="*/ 142 w 748"/>
                  <a:gd name="T17" fmla="*/ 18 h 95"/>
                  <a:gd name="T18" fmla="*/ 126 w 748"/>
                  <a:gd name="T19" fmla="*/ 20 h 95"/>
                  <a:gd name="T20" fmla="*/ 107 w 748"/>
                  <a:gd name="T21" fmla="*/ 1 h 95"/>
                  <a:gd name="T22" fmla="*/ 64 w 748"/>
                  <a:gd name="T23" fmla="*/ 20 h 95"/>
                  <a:gd name="T24" fmla="*/ 17 w 748"/>
                  <a:gd name="T25" fmla="*/ 64 h 95"/>
                  <a:gd name="T26" fmla="*/ 71 w 748"/>
                  <a:gd name="T27" fmla="*/ 69 h 95"/>
                  <a:gd name="T28" fmla="*/ 101 w 748"/>
                  <a:gd name="T29" fmla="*/ 51 h 95"/>
                  <a:gd name="T30" fmla="*/ 90 w 748"/>
                  <a:gd name="T31" fmla="*/ 67 h 95"/>
                  <a:gd name="T32" fmla="*/ 112 w 748"/>
                  <a:gd name="T33" fmla="*/ 63 h 95"/>
                  <a:gd name="T34" fmla="*/ 140 w 748"/>
                  <a:gd name="T35" fmla="*/ 69 h 95"/>
                  <a:gd name="T36" fmla="*/ 151 w 748"/>
                  <a:gd name="T37" fmla="*/ 51 h 95"/>
                  <a:gd name="T38" fmla="*/ 167 w 748"/>
                  <a:gd name="T39" fmla="*/ 62 h 95"/>
                  <a:gd name="T40" fmla="*/ 213 w 748"/>
                  <a:gd name="T41" fmla="*/ 61 h 95"/>
                  <a:gd name="T42" fmla="*/ 244 w 748"/>
                  <a:gd name="T43" fmla="*/ 84 h 95"/>
                  <a:gd name="T44" fmla="*/ 306 w 748"/>
                  <a:gd name="T45" fmla="*/ 77 h 95"/>
                  <a:gd name="T46" fmla="*/ 364 w 748"/>
                  <a:gd name="T47" fmla="*/ 85 h 95"/>
                  <a:gd name="T48" fmla="*/ 566 w 748"/>
                  <a:gd name="T49" fmla="*/ 89 h 95"/>
                  <a:gd name="T50" fmla="*/ 675 w 748"/>
                  <a:gd name="T51" fmla="*/ 85 h 95"/>
                  <a:gd name="T52" fmla="*/ 744 w 748"/>
                  <a:gd name="T53" fmla="*/ 58 h 95"/>
                  <a:gd name="T54" fmla="*/ 725 w 748"/>
                  <a:gd name="T55" fmla="*/ 56 h 95"/>
                  <a:gd name="T56" fmla="*/ 733 w 748"/>
                  <a:gd name="T57" fmla="*/ 32 h 95"/>
                  <a:gd name="T58" fmla="*/ 725 w 748"/>
                  <a:gd name="T59" fmla="*/ 7 h 95"/>
                  <a:gd name="T60" fmla="*/ 672 w 748"/>
                  <a:gd name="T61" fmla="*/ 9 h 95"/>
                  <a:gd name="T62" fmla="*/ 642 w 748"/>
                  <a:gd name="T63" fmla="*/ 9 h 95"/>
                  <a:gd name="T64" fmla="*/ 604 w 748"/>
                  <a:gd name="T65" fmla="*/ 6 h 95"/>
                  <a:gd name="T66" fmla="*/ 227 w 748"/>
                  <a:gd name="T67" fmla="*/ 28 h 95"/>
                  <a:gd name="T68" fmla="*/ 201 w 748"/>
                  <a:gd name="T69" fmla="*/ 36 h 95"/>
                  <a:gd name="T70" fmla="*/ 220 w 748"/>
                  <a:gd name="T71" fmla="*/ 21 h 95"/>
                  <a:gd name="T72" fmla="*/ 196 w 748"/>
                  <a:gd name="T73" fmla="*/ 25 h 95"/>
                  <a:gd name="T74" fmla="*/ 184 w 748"/>
                  <a:gd name="T75" fmla="*/ 11 h 95"/>
                  <a:gd name="T76" fmla="*/ 79 w 748"/>
                  <a:gd name="T77" fmla="*/ 39 h 95"/>
                  <a:gd name="T78" fmla="*/ 54 w 748"/>
                  <a:gd name="T79" fmla="*/ 40 h 95"/>
                  <a:gd name="T80" fmla="*/ 71 w 748"/>
                  <a:gd name="T81" fmla="*/ 38 h 95"/>
                  <a:gd name="T82" fmla="*/ 79 w 748"/>
                  <a:gd name="T83" fmla="*/ 44 h 95"/>
                  <a:gd name="T84" fmla="*/ 60 w 748"/>
                  <a:gd name="T85" fmla="*/ 68 h 95"/>
                  <a:gd name="T86" fmla="*/ 95 w 748"/>
                  <a:gd name="T87" fmla="*/ 48 h 95"/>
                  <a:gd name="T88" fmla="*/ 115 w 748"/>
                  <a:gd name="T89" fmla="*/ 39 h 95"/>
                  <a:gd name="T90" fmla="*/ 132 w 748"/>
                  <a:gd name="T91" fmla="*/ 31 h 95"/>
                  <a:gd name="T92" fmla="*/ 168 w 748"/>
                  <a:gd name="T93" fmla="*/ 26 h 95"/>
                  <a:gd name="T94" fmla="*/ 134 w 748"/>
                  <a:gd name="T95" fmla="*/ 63 h 95"/>
                  <a:gd name="T96" fmla="*/ 174 w 748"/>
                  <a:gd name="T97" fmla="*/ 29 h 95"/>
                  <a:gd name="T98" fmla="*/ 159 w 748"/>
                  <a:gd name="T99" fmla="*/ 58 h 95"/>
                  <a:gd name="T100" fmla="*/ 194 w 748"/>
                  <a:gd name="T101" fmla="*/ 38 h 95"/>
                  <a:gd name="T102" fmla="*/ 201 w 748"/>
                  <a:gd name="T103" fmla="*/ 43 h 95"/>
                  <a:gd name="T104" fmla="*/ 183 w 748"/>
                  <a:gd name="T105" fmla="*/ 66 h 95"/>
                  <a:gd name="T106" fmla="*/ 222 w 748"/>
                  <a:gd name="T107" fmla="*/ 63 h 95"/>
                  <a:gd name="T108" fmla="*/ 227 w 748"/>
                  <a:gd name="T109" fmla="*/ 66 h 95"/>
                  <a:gd name="T110" fmla="*/ 241 w 748"/>
                  <a:gd name="T111" fmla="*/ 73 h 95"/>
                  <a:gd name="T112" fmla="*/ 363 w 748"/>
                  <a:gd name="T113" fmla="*/ 12 h 95"/>
                  <a:gd name="T114" fmla="*/ 717 w 748"/>
                  <a:gd name="T115" fmla="*/ 62 h 95"/>
                  <a:gd name="T116" fmla="*/ 721 w 748"/>
                  <a:gd name="T117" fmla="*/ 30 h 9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</a:cxnLst>
                <a:rect l="0" t="0" r="r" b="b"/>
                <a:pathLst>
                  <a:path w="748" h="95">
                    <a:moveTo>
                      <a:pt x="559" y="11"/>
                    </a:moveTo>
                    <a:cubicBezTo>
                      <a:pt x="559" y="7"/>
                      <a:pt x="557" y="9"/>
                      <a:pt x="557" y="5"/>
                    </a:cubicBezTo>
                    <a:cubicBezTo>
                      <a:pt x="546" y="13"/>
                      <a:pt x="543" y="8"/>
                      <a:pt x="534" y="8"/>
                    </a:cubicBezTo>
                    <a:cubicBezTo>
                      <a:pt x="537" y="7"/>
                      <a:pt x="541" y="7"/>
                      <a:pt x="539" y="3"/>
                    </a:cubicBezTo>
                    <a:cubicBezTo>
                      <a:pt x="529" y="8"/>
                      <a:pt x="508" y="10"/>
                      <a:pt x="498" y="11"/>
                    </a:cubicBezTo>
                    <a:cubicBezTo>
                      <a:pt x="499" y="11"/>
                      <a:pt x="499" y="9"/>
                      <a:pt x="498" y="8"/>
                    </a:cubicBezTo>
                    <a:cubicBezTo>
                      <a:pt x="491" y="10"/>
                      <a:pt x="491" y="13"/>
                      <a:pt x="485" y="9"/>
                    </a:cubicBezTo>
                    <a:cubicBezTo>
                      <a:pt x="483" y="14"/>
                      <a:pt x="481" y="8"/>
                      <a:pt x="480" y="13"/>
                    </a:cubicBezTo>
                    <a:cubicBezTo>
                      <a:pt x="478" y="10"/>
                      <a:pt x="476" y="12"/>
                      <a:pt x="476" y="9"/>
                    </a:cubicBezTo>
                    <a:cubicBezTo>
                      <a:pt x="473" y="9"/>
                      <a:pt x="470" y="11"/>
                      <a:pt x="467" y="8"/>
                    </a:cubicBezTo>
                    <a:cubicBezTo>
                      <a:pt x="463" y="10"/>
                      <a:pt x="469" y="13"/>
                      <a:pt x="465" y="15"/>
                    </a:cubicBezTo>
                    <a:cubicBezTo>
                      <a:pt x="464" y="14"/>
                      <a:pt x="463" y="13"/>
                      <a:pt x="462" y="13"/>
                    </a:cubicBezTo>
                    <a:cubicBezTo>
                      <a:pt x="463" y="12"/>
                      <a:pt x="464" y="10"/>
                      <a:pt x="462" y="9"/>
                    </a:cubicBezTo>
                    <a:cubicBezTo>
                      <a:pt x="461" y="10"/>
                      <a:pt x="459" y="11"/>
                      <a:pt x="458" y="12"/>
                    </a:cubicBezTo>
                    <a:cubicBezTo>
                      <a:pt x="445" y="2"/>
                      <a:pt x="432" y="14"/>
                      <a:pt x="426" y="14"/>
                    </a:cubicBezTo>
                    <a:cubicBezTo>
                      <a:pt x="422" y="9"/>
                      <a:pt x="428" y="10"/>
                      <a:pt x="427" y="8"/>
                    </a:cubicBezTo>
                    <a:cubicBezTo>
                      <a:pt x="420" y="9"/>
                      <a:pt x="412" y="6"/>
                      <a:pt x="410" y="14"/>
                    </a:cubicBezTo>
                    <a:cubicBezTo>
                      <a:pt x="405" y="6"/>
                      <a:pt x="404" y="18"/>
                      <a:pt x="401" y="13"/>
                    </a:cubicBezTo>
                    <a:cubicBezTo>
                      <a:pt x="400" y="11"/>
                      <a:pt x="406" y="9"/>
                      <a:pt x="402" y="7"/>
                    </a:cubicBezTo>
                    <a:cubicBezTo>
                      <a:pt x="397" y="8"/>
                      <a:pt x="397" y="14"/>
                      <a:pt x="392" y="11"/>
                    </a:cubicBezTo>
                    <a:cubicBezTo>
                      <a:pt x="393" y="10"/>
                      <a:pt x="394" y="9"/>
                      <a:pt x="392" y="7"/>
                    </a:cubicBezTo>
                    <a:cubicBezTo>
                      <a:pt x="386" y="13"/>
                      <a:pt x="381" y="11"/>
                      <a:pt x="375" y="13"/>
                    </a:cubicBezTo>
                    <a:cubicBezTo>
                      <a:pt x="376" y="13"/>
                      <a:pt x="376" y="7"/>
                      <a:pt x="374" y="9"/>
                    </a:cubicBezTo>
                    <a:cubicBezTo>
                      <a:pt x="375" y="12"/>
                      <a:pt x="368" y="13"/>
                      <a:pt x="366" y="13"/>
                    </a:cubicBezTo>
                    <a:cubicBezTo>
                      <a:pt x="370" y="11"/>
                      <a:pt x="369" y="8"/>
                      <a:pt x="370" y="5"/>
                    </a:cubicBezTo>
                    <a:cubicBezTo>
                      <a:pt x="365" y="4"/>
                      <a:pt x="369" y="8"/>
                      <a:pt x="365" y="10"/>
                    </a:cubicBezTo>
                    <a:cubicBezTo>
                      <a:pt x="361" y="4"/>
                      <a:pt x="353" y="5"/>
                      <a:pt x="350" y="11"/>
                    </a:cubicBezTo>
                    <a:cubicBezTo>
                      <a:pt x="346" y="10"/>
                      <a:pt x="340" y="11"/>
                      <a:pt x="338" y="8"/>
                    </a:cubicBezTo>
                    <a:cubicBezTo>
                      <a:pt x="336" y="8"/>
                      <a:pt x="326" y="14"/>
                      <a:pt x="322" y="8"/>
                    </a:cubicBezTo>
                    <a:cubicBezTo>
                      <a:pt x="318" y="9"/>
                      <a:pt x="321" y="12"/>
                      <a:pt x="319" y="14"/>
                    </a:cubicBezTo>
                    <a:cubicBezTo>
                      <a:pt x="317" y="11"/>
                      <a:pt x="315" y="8"/>
                      <a:pt x="315" y="6"/>
                    </a:cubicBezTo>
                    <a:cubicBezTo>
                      <a:pt x="310" y="8"/>
                      <a:pt x="314" y="12"/>
                      <a:pt x="311" y="15"/>
                    </a:cubicBezTo>
                    <a:cubicBezTo>
                      <a:pt x="309" y="12"/>
                      <a:pt x="301" y="15"/>
                      <a:pt x="302" y="11"/>
                    </a:cubicBezTo>
                    <a:cubicBezTo>
                      <a:pt x="304" y="12"/>
                      <a:pt x="311" y="14"/>
                      <a:pt x="310" y="8"/>
                    </a:cubicBezTo>
                    <a:cubicBezTo>
                      <a:pt x="305" y="11"/>
                      <a:pt x="302" y="7"/>
                      <a:pt x="298" y="7"/>
                    </a:cubicBezTo>
                    <a:cubicBezTo>
                      <a:pt x="298" y="11"/>
                      <a:pt x="299" y="8"/>
                      <a:pt x="302" y="9"/>
                    </a:cubicBezTo>
                    <a:cubicBezTo>
                      <a:pt x="298" y="10"/>
                      <a:pt x="297" y="14"/>
                      <a:pt x="295" y="13"/>
                    </a:cubicBezTo>
                    <a:cubicBezTo>
                      <a:pt x="292" y="11"/>
                      <a:pt x="295" y="6"/>
                      <a:pt x="292" y="8"/>
                    </a:cubicBezTo>
                    <a:cubicBezTo>
                      <a:pt x="294" y="10"/>
                      <a:pt x="287" y="15"/>
                      <a:pt x="286" y="13"/>
                    </a:cubicBezTo>
                    <a:cubicBezTo>
                      <a:pt x="284" y="8"/>
                      <a:pt x="293" y="5"/>
                      <a:pt x="289" y="1"/>
                    </a:cubicBezTo>
                    <a:cubicBezTo>
                      <a:pt x="285" y="11"/>
                      <a:pt x="272" y="11"/>
                      <a:pt x="263" y="11"/>
                    </a:cubicBezTo>
                    <a:cubicBezTo>
                      <a:pt x="263" y="8"/>
                      <a:pt x="264" y="2"/>
                      <a:pt x="260" y="4"/>
                    </a:cubicBezTo>
                    <a:cubicBezTo>
                      <a:pt x="258" y="8"/>
                      <a:pt x="261" y="7"/>
                      <a:pt x="260" y="9"/>
                    </a:cubicBezTo>
                    <a:cubicBezTo>
                      <a:pt x="257" y="10"/>
                      <a:pt x="256" y="12"/>
                      <a:pt x="253" y="6"/>
                    </a:cubicBezTo>
                    <a:cubicBezTo>
                      <a:pt x="251" y="7"/>
                      <a:pt x="252" y="9"/>
                      <a:pt x="250" y="10"/>
                    </a:cubicBezTo>
                    <a:cubicBezTo>
                      <a:pt x="245" y="1"/>
                      <a:pt x="245" y="12"/>
                      <a:pt x="243" y="10"/>
                    </a:cubicBezTo>
                    <a:cubicBezTo>
                      <a:pt x="238" y="7"/>
                      <a:pt x="247" y="6"/>
                      <a:pt x="242" y="3"/>
                    </a:cubicBezTo>
                    <a:cubicBezTo>
                      <a:pt x="237" y="7"/>
                      <a:pt x="240" y="10"/>
                      <a:pt x="234" y="11"/>
                    </a:cubicBezTo>
                    <a:cubicBezTo>
                      <a:pt x="234" y="8"/>
                      <a:pt x="232" y="6"/>
                      <a:pt x="230" y="6"/>
                    </a:cubicBezTo>
                    <a:cubicBezTo>
                      <a:pt x="229" y="8"/>
                      <a:pt x="227" y="11"/>
                      <a:pt x="226" y="5"/>
                    </a:cubicBezTo>
                    <a:cubicBezTo>
                      <a:pt x="220" y="7"/>
                      <a:pt x="230" y="10"/>
                      <a:pt x="224" y="12"/>
                    </a:cubicBezTo>
                    <a:cubicBezTo>
                      <a:pt x="223" y="11"/>
                      <a:pt x="222" y="10"/>
                      <a:pt x="220" y="10"/>
                    </a:cubicBezTo>
                    <a:cubicBezTo>
                      <a:pt x="223" y="8"/>
                      <a:pt x="223" y="6"/>
                      <a:pt x="221" y="4"/>
                    </a:cubicBezTo>
                    <a:cubicBezTo>
                      <a:pt x="214" y="5"/>
                      <a:pt x="221" y="17"/>
                      <a:pt x="213" y="12"/>
                    </a:cubicBezTo>
                    <a:cubicBezTo>
                      <a:pt x="219" y="11"/>
                      <a:pt x="214" y="9"/>
                      <a:pt x="216" y="4"/>
                    </a:cubicBezTo>
                    <a:cubicBezTo>
                      <a:pt x="212" y="5"/>
                      <a:pt x="207" y="9"/>
                      <a:pt x="205" y="13"/>
                    </a:cubicBezTo>
                    <a:cubicBezTo>
                      <a:pt x="202" y="10"/>
                      <a:pt x="204" y="7"/>
                      <a:pt x="201" y="5"/>
                    </a:cubicBezTo>
                    <a:cubicBezTo>
                      <a:pt x="194" y="9"/>
                      <a:pt x="192" y="14"/>
                      <a:pt x="188" y="12"/>
                    </a:cubicBezTo>
                    <a:cubicBezTo>
                      <a:pt x="191" y="10"/>
                      <a:pt x="183" y="7"/>
                      <a:pt x="188" y="6"/>
                    </a:cubicBezTo>
                    <a:cubicBezTo>
                      <a:pt x="189" y="7"/>
                      <a:pt x="188" y="8"/>
                      <a:pt x="190" y="10"/>
                    </a:cubicBezTo>
                    <a:cubicBezTo>
                      <a:pt x="197" y="2"/>
                      <a:pt x="183" y="7"/>
                      <a:pt x="179" y="4"/>
                    </a:cubicBezTo>
                    <a:cubicBezTo>
                      <a:pt x="174" y="7"/>
                      <a:pt x="174" y="12"/>
                      <a:pt x="169" y="8"/>
                    </a:cubicBezTo>
                    <a:cubicBezTo>
                      <a:pt x="169" y="4"/>
                      <a:pt x="176" y="9"/>
                      <a:pt x="175" y="2"/>
                    </a:cubicBezTo>
                    <a:cubicBezTo>
                      <a:pt x="167" y="6"/>
                      <a:pt x="150" y="5"/>
                      <a:pt x="152" y="18"/>
                    </a:cubicBezTo>
                    <a:cubicBezTo>
                      <a:pt x="155" y="14"/>
                      <a:pt x="157" y="17"/>
                      <a:pt x="160" y="17"/>
                    </a:cubicBezTo>
                    <a:cubicBezTo>
                      <a:pt x="165" y="15"/>
                      <a:pt x="162" y="12"/>
                      <a:pt x="166" y="9"/>
                    </a:cubicBezTo>
                    <a:cubicBezTo>
                      <a:pt x="170" y="13"/>
                      <a:pt x="167" y="16"/>
                      <a:pt x="164" y="19"/>
                    </a:cubicBezTo>
                    <a:cubicBezTo>
                      <a:pt x="159" y="19"/>
                      <a:pt x="153" y="20"/>
                      <a:pt x="148" y="23"/>
                    </a:cubicBezTo>
                    <a:cubicBezTo>
                      <a:pt x="147" y="22"/>
                      <a:pt x="147" y="22"/>
                      <a:pt x="146" y="21"/>
                    </a:cubicBezTo>
                    <a:cubicBezTo>
                      <a:pt x="156" y="14"/>
                      <a:pt x="144" y="12"/>
                      <a:pt x="152" y="7"/>
                    </a:cubicBezTo>
                    <a:cubicBezTo>
                      <a:pt x="146" y="7"/>
                      <a:pt x="146" y="11"/>
                      <a:pt x="140" y="13"/>
                    </a:cubicBezTo>
                    <a:cubicBezTo>
                      <a:pt x="138" y="17"/>
                      <a:pt x="144" y="15"/>
                      <a:pt x="142" y="18"/>
                    </a:cubicBezTo>
                    <a:cubicBezTo>
                      <a:pt x="136" y="18"/>
                      <a:pt x="138" y="21"/>
                      <a:pt x="133" y="25"/>
                    </a:cubicBezTo>
                    <a:cubicBezTo>
                      <a:pt x="131" y="19"/>
                      <a:pt x="127" y="30"/>
                      <a:pt x="125" y="26"/>
                    </a:cubicBezTo>
                    <a:cubicBezTo>
                      <a:pt x="123" y="22"/>
                      <a:pt x="130" y="20"/>
                      <a:pt x="129" y="16"/>
                    </a:cubicBezTo>
                    <a:cubicBezTo>
                      <a:pt x="139" y="21"/>
                      <a:pt x="139" y="4"/>
                      <a:pt x="149" y="6"/>
                    </a:cubicBezTo>
                    <a:cubicBezTo>
                      <a:pt x="143" y="3"/>
                      <a:pt x="136" y="7"/>
                      <a:pt x="130" y="5"/>
                    </a:cubicBezTo>
                    <a:cubicBezTo>
                      <a:pt x="129" y="8"/>
                      <a:pt x="127" y="12"/>
                      <a:pt x="127" y="16"/>
                    </a:cubicBezTo>
                    <a:cubicBezTo>
                      <a:pt x="125" y="14"/>
                      <a:pt x="123" y="14"/>
                      <a:pt x="121" y="15"/>
                    </a:cubicBezTo>
                    <a:cubicBezTo>
                      <a:pt x="119" y="19"/>
                      <a:pt x="128" y="17"/>
                      <a:pt x="126" y="20"/>
                    </a:cubicBezTo>
                    <a:cubicBezTo>
                      <a:pt x="115" y="20"/>
                      <a:pt x="116" y="24"/>
                      <a:pt x="111" y="27"/>
                    </a:cubicBezTo>
                    <a:cubicBezTo>
                      <a:pt x="111" y="22"/>
                      <a:pt x="111" y="17"/>
                      <a:pt x="114" y="13"/>
                    </a:cubicBezTo>
                    <a:cubicBezTo>
                      <a:pt x="118" y="16"/>
                      <a:pt x="116" y="18"/>
                      <a:pt x="119" y="21"/>
                    </a:cubicBezTo>
                    <a:cubicBezTo>
                      <a:pt x="120" y="15"/>
                      <a:pt x="122" y="9"/>
                      <a:pt x="126" y="4"/>
                    </a:cubicBezTo>
                    <a:cubicBezTo>
                      <a:pt x="124" y="1"/>
                      <a:pt x="109" y="1"/>
                      <a:pt x="114" y="8"/>
                    </a:cubicBezTo>
                    <a:cubicBezTo>
                      <a:pt x="114" y="10"/>
                      <a:pt x="109" y="12"/>
                      <a:pt x="106" y="12"/>
                    </a:cubicBezTo>
                    <a:cubicBezTo>
                      <a:pt x="103" y="10"/>
                      <a:pt x="112" y="9"/>
                      <a:pt x="109" y="6"/>
                    </a:cubicBezTo>
                    <a:cubicBezTo>
                      <a:pt x="104" y="8"/>
                      <a:pt x="106" y="3"/>
                      <a:pt x="107" y="1"/>
                    </a:cubicBezTo>
                    <a:cubicBezTo>
                      <a:pt x="103" y="6"/>
                      <a:pt x="93" y="13"/>
                      <a:pt x="86" y="16"/>
                    </a:cubicBezTo>
                    <a:cubicBezTo>
                      <a:pt x="87" y="14"/>
                      <a:pt x="85" y="13"/>
                      <a:pt x="86" y="12"/>
                    </a:cubicBezTo>
                    <a:cubicBezTo>
                      <a:pt x="90" y="7"/>
                      <a:pt x="103" y="8"/>
                      <a:pt x="99" y="0"/>
                    </a:cubicBezTo>
                    <a:cubicBezTo>
                      <a:pt x="94" y="2"/>
                      <a:pt x="96" y="5"/>
                      <a:pt x="92" y="7"/>
                    </a:cubicBezTo>
                    <a:cubicBezTo>
                      <a:pt x="86" y="7"/>
                      <a:pt x="91" y="4"/>
                      <a:pt x="89" y="1"/>
                    </a:cubicBezTo>
                    <a:cubicBezTo>
                      <a:pt x="80" y="5"/>
                      <a:pt x="88" y="11"/>
                      <a:pt x="82" y="15"/>
                    </a:cubicBezTo>
                    <a:cubicBezTo>
                      <a:pt x="78" y="10"/>
                      <a:pt x="73" y="16"/>
                      <a:pt x="70" y="10"/>
                    </a:cubicBezTo>
                    <a:cubicBezTo>
                      <a:pt x="68" y="13"/>
                      <a:pt x="69" y="17"/>
                      <a:pt x="64" y="20"/>
                    </a:cubicBezTo>
                    <a:cubicBezTo>
                      <a:pt x="57" y="12"/>
                      <a:pt x="58" y="16"/>
                      <a:pt x="51" y="12"/>
                    </a:cubicBezTo>
                    <a:cubicBezTo>
                      <a:pt x="52" y="17"/>
                      <a:pt x="49" y="18"/>
                      <a:pt x="44" y="21"/>
                    </a:cubicBezTo>
                    <a:cubicBezTo>
                      <a:pt x="50" y="29"/>
                      <a:pt x="44" y="36"/>
                      <a:pt x="35" y="43"/>
                    </a:cubicBezTo>
                    <a:cubicBezTo>
                      <a:pt x="29" y="38"/>
                      <a:pt x="22" y="43"/>
                      <a:pt x="18" y="49"/>
                    </a:cubicBezTo>
                    <a:cubicBezTo>
                      <a:pt x="13" y="48"/>
                      <a:pt x="18" y="44"/>
                      <a:pt x="12" y="42"/>
                    </a:cubicBezTo>
                    <a:cubicBezTo>
                      <a:pt x="11" y="46"/>
                      <a:pt x="16" y="67"/>
                      <a:pt x="8" y="58"/>
                    </a:cubicBezTo>
                    <a:cubicBezTo>
                      <a:pt x="7" y="60"/>
                      <a:pt x="0" y="62"/>
                      <a:pt x="5" y="64"/>
                    </a:cubicBezTo>
                    <a:cubicBezTo>
                      <a:pt x="9" y="64"/>
                      <a:pt x="13" y="63"/>
                      <a:pt x="17" y="64"/>
                    </a:cubicBezTo>
                    <a:cubicBezTo>
                      <a:pt x="18" y="60"/>
                      <a:pt x="17" y="56"/>
                      <a:pt x="20" y="52"/>
                    </a:cubicBezTo>
                    <a:cubicBezTo>
                      <a:pt x="22" y="53"/>
                      <a:pt x="24" y="53"/>
                      <a:pt x="25" y="56"/>
                    </a:cubicBezTo>
                    <a:cubicBezTo>
                      <a:pt x="27" y="51"/>
                      <a:pt x="30" y="52"/>
                      <a:pt x="34" y="51"/>
                    </a:cubicBezTo>
                    <a:cubicBezTo>
                      <a:pt x="32" y="48"/>
                      <a:pt x="30" y="49"/>
                      <a:pt x="29" y="47"/>
                    </a:cubicBezTo>
                    <a:cubicBezTo>
                      <a:pt x="35" y="41"/>
                      <a:pt x="36" y="47"/>
                      <a:pt x="40" y="40"/>
                    </a:cubicBezTo>
                    <a:cubicBezTo>
                      <a:pt x="43" y="44"/>
                      <a:pt x="49" y="46"/>
                      <a:pt x="56" y="46"/>
                    </a:cubicBezTo>
                    <a:cubicBezTo>
                      <a:pt x="46" y="53"/>
                      <a:pt x="60" y="57"/>
                      <a:pt x="51" y="64"/>
                    </a:cubicBezTo>
                    <a:cubicBezTo>
                      <a:pt x="57" y="73"/>
                      <a:pt x="65" y="66"/>
                      <a:pt x="71" y="69"/>
                    </a:cubicBezTo>
                    <a:cubicBezTo>
                      <a:pt x="69" y="66"/>
                      <a:pt x="67" y="67"/>
                      <a:pt x="65" y="63"/>
                    </a:cubicBezTo>
                    <a:cubicBezTo>
                      <a:pt x="66" y="61"/>
                      <a:pt x="66" y="59"/>
                      <a:pt x="68" y="58"/>
                    </a:cubicBezTo>
                    <a:cubicBezTo>
                      <a:pt x="70" y="60"/>
                      <a:pt x="69" y="62"/>
                      <a:pt x="71" y="63"/>
                    </a:cubicBezTo>
                    <a:cubicBezTo>
                      <a:pt x="72" y="64"/>
                      <a:pt x="78" y="62"/>
                      <a:pt x="76" y="59"/>
                    </a:cubicBezTo>
                    <a:cubicBezTo>
                      <a:pt x="75" y="59"/>
                      <a:pt x="81" y="47"/>
                      <a:pt x="86" y="46"/>
                    </a:cubicBezTo>
                    <a:cubicBezTo>
                      <a:pt x="84" y="48"/>
                      <a:pt x="83" y="50"/>
                      <a:pt x="83" y="52"/>
                    </a:cubicBezTo>
                    <a:cubicBezTo>
                      <a:pt x="86" y="51"/>
                      <a:pt x="92" y="50"/>
                      <a:pt x="91" y="55"/>
                    </a:cubicBezTo>
                    <a:cubicBezTo>
                      <a:pt x="94" y="52"/>
                      <a:pt x="98" y="50"/>
                      <a:pt x="101" y="51"/>
                    </a:cubicBezTo>
                    <a:cubicBezTo>
                      <a:pt x="101" y="52"/>
                      <a:pt x="102" y="53"/>
                      <a:pt x="101" y="54"/>
                    </a:cubicBezTo>
                    <a:cubicBezTo>
                      <a:pt x="96" y="55"/>
                      <a:pt x="91" y="54"/>
                      <a:pt x="85" y="59"/>
                    </a:cubicBezTo>
                    <a:cubicBezTo>
                      <a:pt x="85" y="58"/>
                      <a:pt x="85" y="53"/>
                      <a:pt x="82" y="55"/>
                    </a:cubicBezTo>
                    <a:cubicBezTo>
                      <a:pt x="85" y="62"/>
                      <a:pt x="73" y="61"/>
                      <a:pt x="75" y="69"/>
                    </a:cubicBezTo>
                    <a:cubicBezTo>
                      <a:pt x="79" y="65"/>
                      <a:pt x="82" y="74"/>
                      <a:pt x="86" y="69"/>
                    </a:cubicBezTo>
                    <a:cubicBezTo>
                      <a:pt x="90" y="67"/>
                      <a:pt x="84" y="64"/>
                      <a:pt x="86" y="62"/>
                    </a:cubicBezTo>
                    <a:cubicBezTo>
                      <a:pt x="88" y="61"/>
                      <a:pt x="89" y="60"/>
                      <a:pt x="90" y="61"/>
                    </a:cubicBezTo>
                    <a:cubicBezTo>
                      <a:pt x="93" y="63"/>
                      <a:pt x="88" y="65"/>
                      <a:pt x="90" y="67"/>
                    </a:cubicBezTo>
                    <a:cubicBezTo>
                      <a:pt x="92" y="66"/>
                      <a:pt x="93" y="70"/>
                      <a:pt x="96" y="65"/>
                    </a:cubicBezTo>
                    <a:cubicBezTo>
                      <a:pt x="94" y="64"/>
                      <a:pt x="93" y="62"/>
                      <a:pt x="91" y="60"/>
                    </a:cubicBezTo>
                    <a:cubicBezTo>
                      <a:pt x="93" y="59"/>
                      <a:pt x="93" y="57"/>
                      <a:pt x="94" y="56"/>
                    </a:cubicBezTo>
                    <a:cubicBezTo>
                      <a:pt x="96" y="62"/>
                      <a:pt x="99" y="56"/>
                      <a:pt x="101" y="60"/>
                    </a:cubicBezTo>
                    <a:cubicBezTo>
                      <a:pt x="98" y="64"/>
                      <a:pt x="97" y="57"/>
                      <a:pt x="94" y="61"/>
                    </a:cubicBezTo>
                    <a:cubicBezTo>
                      <a:pt x="100" y="64"/>
                      <a:pt x="97" y="67"/>
                      <a:pt x="98" y="71"/>
                    </a:cubicBezTo>
                    <a:cubicBezTo>
                      <a:pt x="105" y="68"/>
                      <a:pt x="100" y="63"/>
                      <a:pt x="104" y="59"/>
                    </a:cubicBezTo>
                    <a:cubicBezTo>
                      <a:pt x="107" y="57"/>
                      <a:pt x="109" y="64"/>
                      <a:pt x="112" y="63"/>
                    </a:cubicBezTo>
                    <a:cubicBezTo>
                      <a:pt x="114" y="59"/>
                      <a:pt x="118" y="57"/>
                      <a:pt x="112" y="54"/>
                    </a:cubicBezTo>
                    <a:cubicBezTo>
                      <a:pt x="115" y="51"/>
                      <a:pt x="120" y="47"/>
                      <a:pt x="124" y="49"/>
                    </a:cubicBezTo>
                    <a:cubicBezTo>
                      <a:pt x="117" y="54"/>
                      <a:pt x="118" y="60"/>
                      <a:pt x="114" y="66"/>
                    </a:cubicBezTo>
                    <a:cubicBezTo>
                      <a:pt x="111" y="60"/>
                      <a:pt x="96" y="73"/>
                      <a:pt x="104" y="74"/>
                    </a:cubicBezTo>
                    <a:cubicBezTo>
                      <a:pt x="103" y="70"/>
                      <a:pt x="109" y="75"/>
                      <a:pt x="112" y="69"/>
                    </a:cubicBezTo>
                    <a:cubicBezTo>
                      <a:pt x="115" y="75"/>
                      <a:pt x="123" y="71"/>
                      <a:pt x="131" y="76"/>
                    </a:cubicBezTo>
                    <a:cubicBezTo>
                      <a:pt x="136" y="74"/>
                      <a:pt x="133" y="71"/>
                      <a:pt x="134" y="68"/>
                    </a:cubicBezTo>
                    <a:cubicBezTo>
                      <a:pt x="136" y="69"/>
                      <a:pt x="138" y="65"/>
                      <a:pt x="140" y="69"/>
                    </a:cubicBezTo>
                    <a:cubicBezTo>
                      <a:pt x="143" y="65"/>
                      <a:pt x="143" y="65"/>
                      <a:pt x="147" y="64"/>
                    </a:cubicBezTo>
                    <a:cubicBezTo>
                      <a:pt x="145" y="58"/>
                      <a:pt x="142" y="67"/>
                      <a:pt x="140" y="64"/>
                    </a:cubicBezTo>
                    <a:cubicBezTo>
                      <a:pt x="137" y="61"/>
                      <a:pt x="137" y="59"/>
                      <a:pt x="138" y="57"/>
                    </a:cubicBezTo>
                    <a:cubicBezTo>
                      <a:pt x="142" y="56"/>
                      <a:pt x="145" y="61"/>
                      <a:pt x="150" y="56"/>
                    </a:cubicBezTo>
                    <a:cubicBezTo>
                      <a:pt x="146" y="52"/>
                      <a:pt x="148" y="49"/>
                      <a:pt x="151" y="46"/>
                    </a:cubicBezTo>
                    <a:cubicBezTo>
                      <a:pt x="154" y="49"/>
                      <a:pt x="157" y="43"/>
                      <a:pt x="160" y="44"/>
                    </a:cubicBezTo>
                    <a:cubicBezTo>
                      <a:pt x="161" y="45"/>
                      <a:pt x="160" y="47"/>
                      <a:pt x="160" y="48"/>
                    </a:cubicBezTo>
                    <a:cubicBezTo>
                      <a:pt x="157" y="52"/>
                      <a:pt x="154" y="50"/>
                      <a:pt x="151" y="51"/>
                    </a:cubicBezTo>
                    <a:cubicBezTo>
                      <a:pt x="154" y="59"/>
                      <a:pt x="144" y="65"/>
                      <a:pt x="147" y="73"/>
                    </a:cubicBezTo>
                    <a:cubicBezTo>
                      <a:pt x="143" y="73"/>
                      <a:pt x="140" y="68"/>
                      <a:pt x="136" y="72"/>
                    </a:cubicBezTo>
                    <a:cubicBezTo>
                      <a:pt x="140" y="79"/>
                      <a:pt x="149" y="71"/>
                      <a:pt x="150" y="77"/>
                    </a:cubicBezTo>
                    <a:cubicBezTo>
                      <a:pt x="157" y="75"/>
                      <a:pt x="157" y="70"/>
                      <a:pt x="162" y="64"/>
                    </a:cubicBezTo>
                    <a:cubicBezTo>
                      <a:pt x="163" y="66"/>
                      <a:pt x="165" y="65"/>
                      <a:pt x="166" y="67"/>
                    </a:cubicBezTo>
                    <a:cubicBezTo>
                      <a:pt x="165" y="71"/>
                      <a:pt x="161" y="69"/>
                      <a:pt x="161" y="72"/>
                    </a:cubicBezTo>
                    <a:cubicBezTo>
                      <a:pt x="163" y="76"/>
                      <a:pt x="166" y="72"/>
                      <a:pt x="169" y="75"/>
                    </a:cubicBezTo>
                    <a:cubicBezTo>
                      <a:pt x="175" y="71"/>
                      <a:pt x="166" y="64"/>
                      <a:pt x="167" y="62"/>
                    </a:cubicBezTo>
                    <a:cubicBezTo>
                      <a:pt x="169" y="61"/>
                      <a:pt x="170" y="62"/>
                      <a:pt x="171" y="63"/>
                    </a:cubicBezTo>
                    <a:cubicBezTo>
                      <a:pt x="173" y="68"/>
                      <a:pt x="172" y="72"/>
                      <a:pt x="177" y="76"/>
                    </a:cubicBezTo>
                    <a:cubicBezTo>
                      <a:pt x="180" y="76"/>
                      <a:pt x="182" y="72"/>
                      <a:pt x="184" y="78"/>
                    </a:cubicBezTo>
                    <a:cubicBezTo>
                      <a:pt x="187" y="73"/>
                      <a:pt x="190" y="78"/>
                      <a:pt x="189" y="81"/>
                    </a:cubicBezTo>
                    <a:cubicBezTo>
                      <a:pt x="195" y="71"/>
                      <a:pt x="202" y="78"/>
                      <a:pt x="204" y="70"/>
                    </a:cubicBezTo>
                    <a:cubicBezTo>
                      <a:pt x="202" y="67"/>
                      <a:pt x="200" y="69"/>
                      <a:pt x="198" y="65"/>
                    </a:cubicBezTo>
                    <a:cubicBezTo>
                      <a:pt x="204" y="64"/>
                      <a:pt x="201" y="62"/>
                      <a:pt x="204" y="58"/>
                    </a:cubicBezTo>
                    <a:cubicBezTo>
                      <a:pt x="204" y="64"/>
                      <a:pt x="210" y="59"/>
                      <a:pt x="213" y="61"/>
                    </a:cubicBezTo>
                    <a:cubicBezTo>
                      <a:pt x="213" y="64"/>
                      <a:pt x="208" y="64"/>
                      <a:pt x="205" y="64"/>
                    </a:cubicBezTo>
                    <a:cubicBezTo>
                      <a:pt x="207" y="69"/>
                      <a:pt x="203" y="73"/>
                      <a:pt x="203" y="78"/>
                    </a:cubicBezTo>
                    <a:cubicBezTo>
                      <a:pt x="209" y="73"/>
                      <a:pt x="209" y="80"/>
                      <a:pt x="215" y="79"/>
                    </a:cubicBezTo>
                    <a:cubicBezTo>
                      <a:pt x="216" y="75"/>
                      <a:pt x="211" y="77"/>
                      <a:pt x="213" y="75"/>
                    </a:cubicBezTo>
                    <a:cubicBezTo>
                      <a:pt x="216" y="77"/>
                      <a:pt x="219" y="75"/>
                      <a:pt x="221" y="76"/>
                    </a:cubicBezTo>
                    <a:cubicBezTo>
                      <a:pt x="223" y="77"/>
                      <a:pt x="220" y="78"/>
                      <a:pt x="221" y="80"/>
                    </a:cubicBezTo>
                    <a:cubicBezTo>
                      <a:pt x="225" y="82"/>
                      <a:pt x="228" y="76"/>
                      <a:pt x="229" y="77"/>
                    </a:cubicBezTo>
                    <a:cubicBezTo>
                      <a:pt x="229" y="82"/>
                      <a:pt x="244" y="78"/>
                      <a:pt x="244" y="84"/>
                    </a:cubicBezTo>
                    <a:cubicBezTo>
                      <a:pt x="249" y="80"/>
                      <a:pt x="255" y="79"/>
                      <a:pt x="259" y="82"/>
                    </a:cubicBezTo>
                    <a:cubicBezTo>
                      <a:pt x="263" y="79"/>
                      <a:pt x="269" y="76"/>
                      <a:pt x="268" y="72"/>
                    </a:cubicBezTo>
                    <a:cubicBezTo>
                      <a:pt x="268" y="73"/>
                      <a:pt x="269" y="73"/>
                      <a:pt x="270" y="73"/>
                    </a:cubicBezTo>
                    <a:cubicBezTo>
                      <a:pt x="266" y="77"/>
                      <a:pt x="272" y="82"/>
                      <a:pt x="274" y="83"/>
                    </a:cubicBezTo>
                    <a:cubicBezTo>
                      <a:pt x="274" y="79"/>
                      <a:pt x="284" y="87"/>
                      <a:pt x="284" y="79"/>
                    </a:cubicBezTo>
                    <a:cubicBezTo>
                      <a:pt x="289" y="84"/>
                      <a:pt x="296" y="83"/>
                      <a:pt x="302" y="82"/>
                    </a:cubicBezTo>
                    <a:cubicBezTo>
                      <a:pt x="300" y="78"/>
                      <a:pt x="296" y="79"/>
                      <a:pt x="299" y="75"/>
                    </a:cubicBezTo>
                    <a:cubicBezTo>
                      <a:pt x="298" y="81"/>
                      <a:pt x="304" y="77"/>
                      <a:pt x="306" y="77"/>
                    </a:cubicBezTo>
                    <a:cubicBezTo>
                      <a:pt x="303" y="84"/>
                      <a:pt x="321" y="74"/>
                      <a:pt x="318" y="84"/>
                    </a:cubicBezTo>
                    <a:cubicBezTo>
                      <a:pt x="314" y="77"/>
                      <a:pt x="310" y="84"/>
                      <a:pt x="305" y="83"/>
                    </a:cubicBezTo>
                    <a:cubicBezTo>
                      <a:pt x="305" y="84"/>
                      <a:pt x="306" y="84"/>
                      <a:pt x="305" y="85"/>
                    </a:cubicBezTo>
                    <a:cubicBezTo>
                      <a:pt x="305" y="86"/>
                      <a:pt x="305" y="87"/>
                      <a:pt x="305" y="88"/>
                    </a:cubicBezTo>
                    <a:cubicBezTo>
                      <a:pt x="312" y="84"/>
                      <a:pt x="317" y="85"/>
                      <a:pt x="327" y="86"/>
                    </a:cubicBezTo>
                    <a:cubicBezTo>
                      <a:pt x="337" y="86"/>
                      <a:pt x="354" y="90"/>
                      <a:pt x="362" y="87"/>
                    </a:cubicBezTo>
                    <a:cubicBezTo>
                      <a:pt x="364" y="86"/>
                      <a:pt x="364" y="86"/>
                      <a:pt x="364" y="85"/>
                    </a:cubicBezTo>
                    <a:cubicBezTo>
                      <a:pt x="363" y="84"/>
                      <a:pt x="364" y="84"/>
                      <a:pt x="364" y="85"/>
                    </a:cubicBezTo>
                    <a:cubicBezTo>
                      <a:pt x="364" y="85"/>
                      <a:pt x="365" y="86"/>
                      <a:pt x="365" y="86"/>
                    </a:cubicBezTo>
                    <a:cubicBezTo>
                      <a:pt x="372" y="93"/>
                      <a:pt x="389" y="81"/>
                      <a:pt x="387" y="91"/>
                    </a:cubicBezTo>
                    <a:cubicBezTo>
                      <a:pt x="387" y="87"/>
                      <a:pt x="400" y="85"/>
                      <a:pt x="399" y="90"/>
                    </a:cubicBezTo>
                    <a:cubicBezTo>
                      <a:pt x="413" y="85"/>
                      <a:pt x="426" y="87"/>
                      <a:pt x="439" y="90"/>
                    </a:cubicBezTo>
                    <a:cubicBezTo>
                      <a:pt x="448" y="88"/>
                      <a:pt x="461" y="85"/>
                      <a:pt x="465" y="91"/>
                    </a:cubicBezTo>
                    <a:cubicBezTo>
                      <a:pt x="464" y="90"/>
                      <a:pt x="465" y="89"/>
                      <a:pt x="466" y="87"/>
                    </a:cubicBezTo>
                    <a:cubicBezTo>
                      <a:pt x="481" y="89"/>
                      <a:pt x="505" y="89"/>
                      <a:pt x="524" y="92"/>
                    </a:cubicBezTo>
                    <a:cubicBezTo>
                      <a:pt x="539" y="86"/>
                      <a:pt x="551" y="95"/>
                      <a:pt x="566" y="89"/>
                    </a:cubicBezTo>
                    <a:cubicBezTo>
                      <a:pt x="569" y="91"/>
                      <a:pt x="572" y="89"/>
                      <a:pt x="575" y="93"/>
                    </a:cubicBezTo>
                    <a:cubicBezTo>
                      <a:pt x="588" y="85"/>
                      <a:pt x="600" y="94"/>
                      <a:pt x="614" y="87"/>
                    </a:cubicBezTo>
                    <a:cubicBezTo>
                      <a:pt x="615" y="88"/>
                      <a:pt x="616" y="90"/>
                      <a:pt x="616" y="91"/>
                    </a:cubicBezTo>
                    <a:cubicBezTo>
                      <a:pt x="625" y="89"/>
                      <a:pt x="634" y="85"/>
                      <a:pt x="641" y="86"/>
                    </a:cubicBezTo>
                    <a:cubicBezTo>
                      <a:pt x="643" y="86"/>
                      <a:pt x="646" y="89"/>
                      <a:pt x="648" y="89"/>
                    </a:cubicBezTo>
                    <a:cubicBezTo>
                      <a:pt x="652" y="89"/>
                      <a:pt x="655" y="84"/>
                      <a:pt x="659" y="85"/>
                    </a:cubicBezTo>
                    <a:cubicBezTo>
                      <a:pt x="661" y="85"/>
                      <a:pt x="662" y="88"/>
                      <a:pt x="665" y="87"/>
                    </a:cubicBezTo>
                    <a:cubicBezTo>
                      <a:pt x="669" y="87"/>
                      <a:pt x="669" y="86"/>
                      <a:pt x="675" y="85"/>
                    </a:cubicBezTo>
                    <a:cubicBezTo>
                      <a:pt x="687" y="81"/>
                      <a:pt x="703" y="89"/>
                      <a:pt x="708" y="79"/>
                    </a:cubicBezTo>
                    <a:cubicBezTo>
                      <a:pt x="708" y="81"/>
                      <a:pt x="709" y="82"/>
                      <a:pt x="712" y="83"/>
                    </a:cubicBezTo>
                    <a:cubicBezTo>
                      <a:pt x="715" y="79"/>
                      <a:pt x="717" y="79"/>
                      <a:pt x="721" y="74"/>
                    </a:cubicBezTo>
                    <a:cubicBezTo>
                      <a:pt x="722" y="77"/>
                      <a:pt x="720" y="79"/>
                      <a:pt x="721" y="81"/>
                    </a:cubicBezTo>
                    <a:cubicBezTo>
                      <a:pt x="728" y="77"/>
                      <a:pt x="735" y="72"/>
                      <a:pt x="736" y="64"/>
                    </a:cubicBezTo>
                    <a:cubicBezTo>
                      <a:pt x="742" y="66"/>
                      <a:pt x="744" y="59"/>
                      <a:pt x="748" y="58"/>
                    </a:cubicBezTo>
                    <a:cubicBezTo>
                      <a:pt x="745" y="56"/>
                      <a:pt x="748" y="50"/>
                      <a:pt x="743" y="51"/>
                    </a:cubicBezTo>
                    <a:cubicBezTo>
                      <a:pt x="742" y="55"/>
                      <a:pt x="745" y="56"/>
                      <a:pt x="744" y="58"/>
                    </a:cubicBezTo>
                    <a:cubicBezTo>
                      <a:pt x="740" y="59"/>
                      <a:pt x="732" y="63"/>
                      <a:pt x="732" y="56"/>
                    </a:cubicBezTo>
                    <a:cubicBezTo>
                      <a:pt x="731" y="61"/>
                      <a:pt x="726" y="59"/>
                      <a:pt x="726" y="62"/>
                    </a:cubicBezTo>
                    <a:cubicBezTo>
                      <a:pt x="733" y="58"/>
                      <a:pt x="727" y="71"/>
                      <a:pt x="730" y="69"/>
                    </a:cubicBezTo>
                    <a:cubicBezTo>
                      <a:pt x="732" y="68"/>
                      <a:pt x="729" y="62"/>
                      <a:pt x="732" y="65"/>
                    </a:cubicBezTo>
                    <a:cubicBezTo>
                      <a:pt x="733" y="68"/>
                      <a:pt x="731" y="70"/>
                      <a:pt x="728" y="72"/>
                    </a:cubicBezTo>
                    <a:cubicBezTo>
                      <a:pt x="727" y="66"/>
                      <a:pt x="723" y="75"/>
                      <a:pt x="721" y="72"/>
                    </a:cubicBezTo>
                    <a:cubicBezTo>
                      <a:pt x="721" y="71"/>
                      <a:pt x="720" y="70"/>
                      <a:pt x="719" y="70"/>
                    </a:cubicBezTo>
                    <a:cubicBezTo>
                      <a:pt x="726" y="65"/>
                      <a:pt x="720" y="62"/>
                      <a:pt x="725" y="56"/>
                    </a:cubicBezTo>
                    <a:cubicBezTo>
                      <a:pt x="732" y="58"/>
                      <a:pt x="730" y="47"/>
                      <a:pt x="736" y="53"/>
                    </a:cubicBezTo>
                    <a:cubicBezTo>
                      <a:pt x="737" y="50"/>
                      <a:pt x="746" y="41"/>
                      <a:pt x="739" y="40"/>
                    </a:cubicBezTo>
                    <a:cubicBezTo>
                      <a:pt x="741" y="41"/>
                      <a:pt x="734" y="48"/>
                      <a:pt x="733" y="43"/>
                    </a:cubicBezTo>
                    <a:cubicBezTo>
                      <a:pt x="729" y="46"/>
                      <a:pt x="726" y="58"/>
                      <a:pt x="720" y="51"/>
                    </a:cubicBezTo>
                    <a:cubicBezTo>
                      <a:pt x="722" y="47"/>
                      <a:pt x="723" y="47"/>
                      <a:pt x="727" y="47"/>
                    </a:cubicBezTo>
                    <a:cubicBezTo>
                      <a:pt x="723" y="44"/>
                      <a:pt x="729" y="42"/>
                      <a:pt x="728" y="39"/>
                    </a:cubicBezTo>
                    <a:cubicBezTo>
                      <a:pt x="724" y="39"/>
                      <a:pt x="725" y="30"/>
                      <a:pt x="730" y="27"/>
                    </a:cubicBezTo>
                    <a:cubicBezTo>
                      <a:pt x="731" y="29"/>
                      <a:pt x="732" y="30"/>
                      <a:pt x="733" y="32"/>
                    </a:cubicBezTo>
                    <a:cubicBezTo>
                      <a:pt x="734" y="31"/>
                      <a:pt x="735" y="31"/>
                      <a:pt x="736" y="30"/>
                    </a:cubicBezTo>
                    <a:cubicBezTo>
                      <a:pt x="737" y="29"/>
                      <a:pt x="736" y="27"/>
                      <a:pt x="736" y="26"/>
                    </a:cubicBezTo>
                    <a:cubicBezTo>
                      <a:pt x="735" y="27"/>
                      <a:pt x="733" y="28"/>
                      <a:pt x="732" y="26"/>
                    </a:cubicBezTo>
                    <a:cubicBezTo>
                      <a:pt x="734" y="22"/>
                      <a:pt x="738" y="21"/>
                      <a:pt x="736" y="17"/>
                    </a:cubicBezTo>
                    <a:cubicBezTo>
                      <a:pt x="733" y="19"/>
                      <a:pt x="734" y="21"/>
                      <a:pt x="730" y="23"/>
                    </a:cubicBezTo>
                    <a:cubicBezTo>
                      <a:pt x="724" y="22"/>
                      <a:pt x="725" y="19"/>
                      <a:pt x="724" y="13"/>
                    </a:cubicBezTo>
                    <a:cubicBezTo>
                      <a:pt x="728" y="14"/>
                      <a:pt x="731" y="16"/>
                      <a:pt x="735" y="14"/>
                    </a:cubicBezTo>
                    <a:cubicBezTo>
                      <a:pt x="732" y="10"/>
                      <a:pt x="725" y="13"/>
                      <a:pt x="725" y="7"/>
                    </a:cubicBezTo>
                    <a:cubicBezTo>
                      <a:pt x="723" y="9"/>
                      <a:pt x="723" y="10"/>
                      <a:pt x="723" y="11"/>
                    </a:cubicBezTo>
                    <a:cubicBezTo>
                      <a:pt x="715" y="0"/>
                      <a:pt x="704" y="15"/>
                      <a:pt x="697" y="8"/>
                    </a:cubicBezTo>
                    <a:cubicBezTo>
                      <a:pt x="692" y="9"/>
                      <a:pt x="697" y="17"/>
                      <a:pt x="693" y="15"/>
                    </a:cubicBezTo>
                    <a:cubicBezTo>
                      <a:pt x="696" y="11"/>
                      <a:pt x="689" y="17"/>
                      <a:pt x="689" y="12"/>
                    </a:cubicBezTo>
                    <a:cubicBezTo>
                      <a:pt x="692" y="10"/>
                      <a:pt x="695" y="8"/>
                      <a:pt x="693" y="6"/>
                    </a:cubicBezTo>
                    <a:cubicBezTo>
                      <a:pt x="687" y="9"/>
                      <a:pt x="689" y="7"/>
                      <a:pt x="689" y="10"/>
                    </a:cubicBezTo>
                    <a:cubicBezTo>
                      <a:pt x="684" y="9"/>
                      <a:pt x="676" y="11"/>
                      <a:pt x="674" y="13"/>
                    </a:cubicBezTo>
                    <a:cubicBezTo>
                      <a:pt x="672" y="12"/>
                      <a:pt x="672" y="10"/>
                      <a:pt x="672" y="9"/>
                    </a:cubicBezTo>
                    <a:cubicBezTo>
                      <a:pt x="668" y="10"/>
                      <a:pt x="664" y="10"/>
                      <a:pt x="660" y="10"/>
                    </a:cubicBezTo>
                    <a:cubicBezTo>
                      <a:pt x="661" y="11"/>
                      <a:pt x="658" y="13"/>
                      <a:pt x="658" y="15"/>
                    </a:cubicBezTo>
                    <a:cubicBezTo>
                      <a:pt x="658" y="8"/>
                      <a:pt x="656" y="16"/>
                      <a:pt x="654" y="14"/>
                    </a:cubicBezTo>
                    <a:cubicBezTo>
                      <a:pt x="654" y="13"/>
                      <a:pt x="653" y="13"/>
                      <a:pt x="652" y="12"/>
                    </a:cubicBezTo>
                    <a:cubicBezTo>
                      <a:pt x="654" y="11"/>
                      <a:pt x="655" y="12"/>
                      <a:pt x="657" y="10"/>
                    </a:cubicBezTo>
                    <a:cubicBezTo>
                      <a:pt x="653" y="8"/>
                      <a:pt x="643" y="5"/>
                      <a:pt x="644" y="13"/>
                    </a:cubicBezTo>
                    <a:cubicBezTo>
                      <a:pt x="645" y="12"/>
                      <a:pt x="648" y="11"/>
                      <a:pt x="646" y="13"/>
                    </a:cubicBezTo>
                    <a:cubicBezTo>
                      <a:pt x="642" y="15"/>
                      <a:pt x="644" y="12"/>
                      <a:pt x="642" y="9"/>
                    </a:cubicBezTo>
                    <a:cubicBezTo>
                      <a:pt x="638" y="11"/>
                      <a:pt x="631" y="8"/>
                      <a:pt x="630" y="13"/>
                    </a:cubicBezTo>
                    <a:cubicBezTo>
                      <a:pt x="626" y="9"/>
                      <a:pt x="618" y="13"/>
                      <a:pt x="622" y="8"/>
                    </a:cubicBezTo>
                    <a:cubicBezTo>
                      <a:pt x="621" y="9"/>
                      <a:pt x="620" y="8"/>
                      <a:pt x="620" y="7"/>
                    </a:cubicBezTo>
                    <a:cubicBezTo>
                      <a:pt x="617" y="8"/>
                      <a:pt x="619" y="10"/>
                      <a:pt x="618" y="12"/>
                    </a:cubicBezTo>
                    <a:cubicBezTo>
                      <a:pt x="617" y="10"/>
                      <a:pt x="615" y="12"/>
                      <a:pt x="614" y="11"/>
                    </a:cubicBezTo>
                    <a:cubicBezTo>
                      <a:pt x="616" y="10"/>
                      <a:pt x="618" y="8"/>
                      <a:pt x="616" y="6"/>
                    </a:cubicBezTo>
                    <a:cubicBezTo>
                      <a:pt x="611" y="7"/>
                      <a:pt x="607" y="11"/>
                      <a:pt x="600" y="9"/>
                    </a:cubicBezTo>
                    <a:cubicBezTo>
                      <a:pt x="601" y="9"/>
                      <a:pt x="607" y="9"/>
                      <a:pt x="604" y="6"/>
                    </a:cubicBezTo>
                    <a:cubicBezTo>
                      <a:pt x="601" y="6"/>
                      <a:pt x="595" y="6"/>
                      <a:pt x="594" y="11"/>
                    </a:cubicBezTo>
                    <a:cubicBezTo>
                      <a:pt x="589" y="4"/>
                      <a:pt x="584" y="11"/>
                      <a:pt x="580" y="12"/>
                    </a:cubicBezTo>
                    <a:cubicBezTo>
                      <a:pt x="582" y="11"/>
                      <a:pt x="583" y="9"/>
                      <a:pt x="582" y="7"/>
                    </a:cubicBezTo>
                    <a:cubicBezTo>
                      <a:pt x="578" y="12"/>
                      <a:pt x="581" y="4"/>
                      <a:pt x="578" y="7"/>
                    </a:cubicBezTo>
                    <a:cubicBezTo>
                      <a:pt x="576" y="11"/>
                      <a:pt x="574" y="9"/>
                      <a:pt x="571" y="7"/>
                    </a:cubicBezTo>
                    <a:cubicBezTo>
                      <a:pt x="566" y="14"/>
                      <a:pt x="564" y="5"/>
                      <a:pt x="559" y="11"/>
                    </a:cubicBezTo>
                    <a:close/>
                    <a:moveTo>
                      <a:pt x="231" y="32"/>
                    </a:moveTo>
                    <a:cubicBezTo>
                      <a:pt x="227" y="31"/>
                      <a:pt x="230" y="31"/>
                      <a:pt x="227" y="28"/>
                    </a:cubicBezTo>
                    <a:cubicBezTo>
                      <a:pt x="231" y="24"/>
                      <a:pt x="236" y="30"/>
                      <a:pt x="231" y="32"/>
                    </a:cubicBezTo>
                    <a:close/>
                    <a:moveTo>
                      <a:pt x="231" y="21"/>
                    </a:moveTo>
                    <a:cubicBezTo>
                      <a:pt x="230" y="21"/>
                      <a:pt x="222" y="23"/>
                      <a:pt x="227" y="23"/>
                    </a:cubicBezTo>
                    <a:cubicBezTo>
                      <a:pt x="228" y="25"/>
                      <a:pt x="222" y="25"/>
                      <a:pt x="221" y="22"/>
                    </a:cubicBezTo>
                    <a:cubicBezTo>
                      <a:pt x="224" y="23"/>
                      <a:pt x="228" y="16"/>
                      <a:pt x="231" y="21"/>
                    </a:cubicBezTo>
                    <a:close/>
                    <a:moveTo>
                      <a:pt x="201" y="36"/>
                    </a:moveTo>
                    <a:cubicBezTo>
                      <a:pt x="201" y="32"/>
                      <a:pt x="207" y="22"/>
                      <a:pt x="209" y="30"/>
                    </a:cubicBezTo>
                    <a:cubicBezTo>
                      <a:pt x="203" y="27"/>
                      <a:pt x="206" y="33"/>
                      <a:pt x="201" y="36"/>
                    </a:cubicBezTo>
                    <a:close/>
                    <a:moveTo>
                      <a:pt x="211" y="26"/>
                    </a:moveTo>
                    <a:cubicBezTo>
                      <a:pt x="213" y="25"/>
                      <a:pt x="213" y="26"/>
                      <a:pt x="212" y="27"/>
                    </a:cubicBezTo>
                    <a:cubicBezTo>
                      <a:pt x="217" y="29"/>
                      <a:pt x="212" y="22"/>
                      <a:pt x="217" y="23"/>
                    </a:cubicBezTo>
                    <a:cubicBezTo>
                      <a:pt x="216" y="26"/>
                      <a:pt x="217" y="30"/>
                      <a:pt x="213" y="32"/>
                    </a:cubicBezTo>
                    <a:cubicBezTo>
                      <a:pt x="212" y="30"/>
                      <a:pt x="212" y="28"/>
                      <a:pt x="211" y="26"/>
                    </a:cubicBezTo>
                    <a:close/>
                    <a:moveTo>
                      <a:pt x="217" y="16"/>
                    </a:moveTo>
                    <a:cubicBezTo>
                      <a:pt x="216" y="19"/>
                      <a:pt x="217" y="19"/>
                      <a:pt x="219" y="18"/>
                    </a:cubicBezTo>
                    <a:cubicBezTo>
                      <a:pt x="220" y="19"/>
                      <a:pt x="219" y="20"/>
                      <a:pt x="220" y="21"/>
                    </a:cubicBezTo>
                    <a:cubicBezTo>
                      <a:pt x="219" y="21"/>
                      <a:pt x="219" y="22"/>
                      <a:pt x="218" y="23"/>
                    </a:cubicBezTo>
                    <a:cubicBezTo>
                      <a:pt x="216" y="20"/>
                      <a:pt x="215" y="21"/>
                      <a:pt x="213" y="19"/>
                    </a:cubicBezTo>
                    <a:cubicBezTo>
                      <a:pt x="214" y="18"/>
                      <a:pt x="215" y="17"/>
                      <a:pt x="217" y="16"/>
                    </a:cubicBezTo>
                    <a:close/>
                    <a:moveTo>
                      <a:pt x="196" y="25"/>
                    </a:moveTo>
                    <a:cubicBezTo>
                      <a:pt x="193" y="27"/>
                      <a:pt x="196" y="29"/>
                      <a:pt x="195" y="31"/>
                    </a:cubicBezTo>
                    <a:cubicBezTo>
                      <a:pt x="193" y="27"/>
                      <a:pt x="186" y="16"/>
                      <a:pt x="180" y="21"/>
                    </a:cubicBezTo>
                    <a:cubicBezTo>
                      <a:pt x="177" y="18"/>
                      <a:pt x="187" y="17"/>
                      <a:pt x="184" y="14"/>
                    </a:cubicBezTo>
                    <a:cubicBezTo>
                      <a:pt x="187" y="17"/>
                      <a:pt x="191" y="19"/>
                      <a:pt x="196" y="25"/>
                    </a:cubicBezTo>
                    <a:close/>
                    <a:moveTo>
                      <a:pt x="181" y="31"/>
                    </a:moveTo>
                    <a:cubicBezTo>
                      <a:pt x="181" y="30"/>
                      <a:pt x="180" y="28"/>
                      <a:pt x="179" y="26"/>
                    </a:cubicBezTo>
                    <a:cubicBezTo>
                      <a:pt x="180" y="26"/>
                      <a:pt x="182" y="25"/>
                      <a:pt x="184" y="24"/>
                    </a:cubicBezTo>
                    <a:cubicBezTo>
                      <a:pt x="187" y="27"/>
                      <a:pt x="184" y="29"/>
                      <a:pt x="181" y="31"/>
                    </a:cubicBezTo>
                    <a:close/>
                    <a:moveTo>
                      <a:pt x="184" y="11"/>
                    </a:moveTo>
                    <a:cubicBezTo>
                      <a:pt x="181" y="15"/>
                      <a:pt x="179" y="12"/>
                      <a:pt x="177" y="15"/>
                    </a:cubicBezTo>
                    <a:cubicBezTo>
                      <a:pt x="172" y="11"/>
                      <a:pt x="183" y="10"/>
                      <a:pt x="180" y="7"/>
                    </a:cubicBezTo>
                    <a:cubicBezTo>
                      <a:pt x="184" y="5"/>
                      <a:pt x="181" y="10"/>
                      <a:pt x="184" y="11"/>
                    </a:cubicBezTo>
                    <a:close/>
                    <a:moveTo>
                      <a:pt x="88" y="30"/>
                    </a:moveTo>
                    <a:cubicBezTo>
                      <a:pt x="87" y="25"/>
                      <a:pt x="93" y="22"/>
                      <a:pt x="97" y="18"/>
                    </a:cubicBezTo>
                    <a:cubicBezTo>
                      <a:pt x="96" y="17"/>
                      <a:pt x="95" y="16"/>
                      <a:pt x="95" y="16"/>
                    </a:cubicBezTo>
                    <a:cubicBezTo>
                      <a:pt x="101" y="18"/>
                      <a:pt x="102" y="25"/>
                      <a:pt x="88" y="30"/>
                    </a:cubicBezTo>
                    <a:close/>
                    <a:moveTo>
                      <a:pt x="74" y="17"/>
                    </a:moveTo>
                    <a:cubicBezTo>
                      <a:pt x="79" y="24"/>
                      <a:pt x="80" y="13"/>
                      <a:pt x="85" y="18"/>
                    </a:cubicBezTo>
                    <a:cubicBezTo>
                      <a:pt x="87" y="24"/>
                      <a:pt x="81" y="35"/>
                      <a:pt x="85" y="38"/>
                    </a:cubicBezTo>
                    <a:cubicBezTo>
                      <a:pt x="86" y="42"/>
                      <a:pt x="80" y="37"/>
                      <a:pt x="79" y="39"/>
                    </a:cubicBezTo>
                    <a:cubicBezTo>
                      <a:pt x="78" y="34"/>
                      <a:pt x="81" y="30"/>
                      <a:pt x="82" y="25"/>
                    </a:cubicBezTo>
                    <a:cubicBezTo>
                      <a:pt x="78" y="21"/>
                      <a:pt x="71" y="28"/>
                      <a:pt x="66" y="23"/>
                    </a:cubicBezTo>
                    <a:cubicBezTo>
                      <a:pt x="69" y="21"/>
                      <a:pt x="72" y="19"/>
                      <a:pt x="74" y="17"/>
                    </a:cubicBezTo>
                    <a:close/>
                    <a:moveTo>
                      <a:pt x="48" y="23"/>
                    </a:moveTo>
                    <a:cubicBezTo>
                      <a:pt x="52" y="17"/>
                      <a:pt x="55" y="22"/>
                      <a:pt x="59" y="18"/>
                    </a:cubicBezTo>
                    <a:cubicBezTo>
                      <a:pt x="56" y="23"/>
                      <a:pt x="53" y="27"/>
                      <a:pt x="51" y="32"/>
                    </a:cubicBezTo>
                    <a:cubicBezTo>
                      <a:pt x="50" y="29"/>
                      <a:pt x="50" y="26"/>
                      <a:pt x="48" y="23"/>
                    </a:cubicBezTo>
                    <a:close/>
                    <a:moveTo>
                      <a:pt x="54" y="40"/>
                    </a:moveTo>
                    <a:cubicBezTo>
                      <a:pt x="56" y="40"/>
                      <a:pt x="58" y="40"/>
                      <a:pt x="59" y="40"/>
                    </a:cubicBezTo>
                    <a:cubicBezTo>
                      <a:pt x="57" y="51"/>
                      <a:pt x="48" y="41"/>
                      <a:pt x="46" y="36"/>
                    </a:cubicBezTo>
                    <a:cubicBezTo>
                      <a:pt x="55" y="39"/>
                      <a:pt x="57" y="20"/>
                      <a:pt x="66" y="25"/>
                    </a:cubicBezTo>
                    <a:cubicBezTo>
                      <a:pt x="63" y="28"/>
                      <a:pt x="64" y="34"/>
                      <a:pt x="58" y="33"/>
                    </a:cubicBezTo>
                    <a:cubicBezTo>
                      <a:pt x="61" y="36"/>
                      <a:pt x="64" y="37"/>
                      <a:pt x="68" y="35"/>
                    </a:cubicBezTo>
                    <a:cubicBezTo>
                      <a:pt x="71" y="32"/>
                      <a:pt x="65" y="34"/>
                      <a:pt x="65" y="30"/>
                    </a:cubicBezTo>
                    <a:cubicBezTo>
                      <a:pt x="67" y="31"/>
                      <a:pt x="71" y="28"/>
                      <a:pt x="74" y="28"/>
                    </a:cubicBezTo>
                    <a:cubicBezTo>
                      <a:pt x="78" y="32"/>
                      <a:pt x="68" y="34"/>
                      <a:pt x="71" y="38"/>
                    </a:cubicBezTo>
                    <a:cubicBezTo>
                      <a:pt x="66" y="38"/>
                      <a:pt x="57" y="41"/>
                      <a:pt x="56" y="35"/>
                    </a:cubicBezTo>
                    <a:cubicBezTo>
                      <a:pt x="55" y="37"/>
                      <a:pt x="56" y="39"/>
                      <a:pt x="54" y="40"/>
                    </a:cubicBezTo>
                    <a:close/>
                    <a:moveTo>
                      <a:pt x="61" y="55"/>
                    </a:moveTo>
                    <a:cubicBezTo>
                      <a:pt x="59" y="55"/>
                      <a:pt x="57" y="53"/>
                      <a:pt x="56" y="51"/>
                    </a:cubicBezTo>
                    <a:cubicBezTo>
                      <a:pt x="63" y="47"/>
                      <a:pt x="63" y="47"/>
                      <a:pt x="64" y="41"/>
                    </a:cubicBezTo>
                    <a:cubicBezTo>
                      <a:pt x="68" y="42"/>
                      <a:pt x="66" y="45"/>
                      <a:pt x="70" y="48"/>
                    </a:cubicBezTo>
                    <a:cubicBezTo>
                      <a:pt x="72" y="45"/>
                      <a:pt x="71" y="41"/>
                      <a:pt x="76" y="38"/>
                    </a:cubicBezTo>
                    <a:cubicBezTo>
                      <a:pt x="76" y="40"/>
                      <a:pt x="77" y="42"/>
                      <a:pt x="79" y="44"/>
                    </a:cubicBezTo>
                    <a:cubicBezTo>
                      <a:pt x="73" y="47"/>
                      <a:pt x="76" y="52"/>
                      <a:pt x="67" y="56"/>
                    </a:cubicBezTo>
                    <a:cubicBezTo>
                      <a:pt x="65" y="54"/>
                      <a:pt x="66" y="52"/>
                      <a:pt x="64" y="50"/>
                    </a:cubicBezTo>
                    <a:cubicBezTo>
                      <a:pt x="62" y="52"/>
                      <a:pt x="63" y="54"/>
                      <a:pt x="61" y="55"/>
                    </a:cubicBezTo>
                    <a:close/>
                    <a:moveTo>
                      <a:pt x="60" y="68"/>
                    </a:moveTo>
                    <a:cubicBezTo>
                      <a:pt x="56" y="66"/>
                      <a:pt x="58" y="66"/>
                      <a:pt x="55" y="61"/>
                    </a:cubicBezTo>
                    <a:cubicBezTo>
                      <a:pt x="57" y="60"/>
                      <a:pt x="58" y="59"/>
                      <a:pt x="60" y="57"/>
                    </a:cubicBezTo>
                    <a:cubicBezTo>
                      <a:pt x="60" y="59"/>
                      <a:pt x="61" y="62"/>
                      <a:pt x="63" y="60"/>
                    </a:cubicBezTo>
                    <a:cubicBezTo>
                      <a:pt x="61" y="62"/>
                      <a:pt x="62" y="64"/>
                      <a:pt x="60" y="68"/>
                    </a:cubicBezTo>
                    <a:close/>
                    <a:moveTo>
                      <a:pt x="95" y="48"/>
                    </a:moveTo>
                    <a:cubicBezTo>
                      <a:pt x="92" y="46"/>
                      <a:pt x="96" y="44"/>
                      <a:pt x="96" y="42"/>
                    </a:cubicBezTo>
                    <a:cubicBezTo>
                      <a:pt x="91" y="39"/>
                      <a:pt x="92" y="44"/>
                      <a:pt x="88" y="46"/>
                    </a:cubicBezTo>
                    <a:cubicBezTo>
                      <a:pt x="87" y="45"/>
                      <a:pt x="86" y="43"/>
                      <a:pt x="85" y="42"/>
                    </a:cubicBezTo>
                    <a:cubicBezTo>
                      <a:pt x="96" y="36"/>
                      <a:pt x="95" y="29"/>
                      <a:pt x="107" y="20"/>
                    </a:cubicBezTo>
                    <a:cubicBezTo>
                      <a:pt x="111" y="23"/>
                      <a:pt x="104" y="32"/>
                      <a:pt x="100" y="27"/>
                    </a:cubicBezTo>
                    <a:cubicBezTo>
                      <a:pt x="100" y="32"/>
                      <a:pt x="99" y="35"/>
                      <a:pt x="101" y="40"/>
                    </a:cubicBezTo>
                    <a:cubicBezTo>
                      <a:pt x="95" y="42"/>
                      <a:pt x="100" y="46"/>
                      <a:pt x="95" y="48"/>
                    </a:cubicBezTo>
                    <a:close/>
                    <a:moveTo>
                      <a:pt x="104" y="52"/>
                    </a:moveTo>
                    <a:cubicBezTo>
                      <a:pt x="105" y="51"/>
                      <a:pt x="107" y="49"/>
                      <a:pt x="109" y="48"/>
                    </a:cubicBezTo>
                    <a:cubicBezTo>
                      <a:pt x="111" y="50"/>
                      <a:pt x="111" y="51"/>
                      <a:pt x="112" y="53"/>
                    </a:cubicBezTo>
                    <a:cubicBezTo>
                      <a:pt x="109" y="55"/>
                      <a:pt x="106" y="55"/>
                      <a:pt x="104" y="52"/>
                    </a:cubicBezTo>
                    <a:close/>
                    <a:moveTo>
                      <a:pt x="127" y="45"/>
                    </a:moveTo>
                    <a:cubicBezTo>
                      <a:pt x="124" y="42"/>
                      <a:pt x="126" y="39"/>
                      <a:pt x="127" y="36"/>
                    </a:cubicBezTo>
                    <a:cubicBezTo>
                      <a:pt x="124" y="36"/>
                      <a:pt x="121" y="35"/>
                      <a:pt x="119" y="35"/>
                    </a:cubicBezTo>
                    <a:cubicBezTo>
                      <a:pt x="117" y="37"/>
                      <a:pt x="119" y="40"/>
                      <a:pt x="115" y="39"/>
                    </a:cubicBezTo>
                    <a:cubicBezTo>
                      <a:pt x="114" y="38"/>
                      <a:pt x="118" y="36"/>
                      <a:pt x="117" y="35"/>
                    </a:cubicBezTo>
                    <a:cubicBezTo>
                      <a:pt x="116" y="32"/>
                      <a:pt x="113" y="35"/>
                      <a:pt x="112" y="33"/>
                    </a:cubicBezTo>
                    <a:cubicBezTo>
                      <a:pt x="113" y="35"/>
                      <a:pt x="113" y="50"/>
                      <a:pt x="105" y="44"/>
                    </a:cubicBezTo>
                    <a:cubicBezTo>
                      <a:pt x="108" y="43"/>
                      <a:pt x="106" y="40"/>
                      <a:pt x="109" y="39"/>
                    </a:cubicBezTo>
                    <a:cubicBezTo>
                      <a:pt x="107" y="38"/>
                      <a:pt x="105" y="37"/>
                      <a:pt x="103" y="38"/>
                    </a:cubicBezTo>
                    <a:cubicBezTo>
                      <a:pt x="106" y="25"/>
                      <a:pt x="120" y="33"/>
                      <a:pt x="128" y="31"/>
                    </a:cubicBezTo>
                    <a:cubicBezTo>
                      <a:pt x="132" y="36"/>
                      <a:pt x="133" y="41"/>
                      <a:pt x="127" y="45"/>
                    </a:cubicBezTo>
                    <a:close/>
                    <a:moveTo>
                      <a:pt x="132" y="31"/>
                    </a:moveTo>
                    <a:cubicBezTo>
                      <a:pt x="140" y="27"/>
                      <a:pt x="141" y="24"/>
                      <a:pt x="145" y="22"/>
                    </a:cubicBezTo>
                    <a:cubicBezTo>
                      <a:pt x="146" y="25"/>
                      <a:pt x="143" y="34"/>
                      <a:pt x="139" y="30"/>
                    </a:cubicBezTo>
                    <a:cubicBezTo>
                      <a:pt x="134" y="34"/>
                      <a:pt x="139" y="39"/>
                      <a:pt x="136" y="43"/>
                    </a:cubicBezTo>
                    <a:cubicBezTo>
                      <a:pt x="133" y="39"/>
                      <a:pt x="135" y="35"/>
                      <a:pt x="132" y="31"/>
                    </a:cubicBezTo>
                    <a:close/>
                    <a:moveTo>
                      <a:pt x="155" y="26"/>
                    </a:moveTo>
                    <a:cubicBezTo>
                      <a:pt x="161" y="26"/>
                      <a:pt x="164" y="21"/>
                      <a:pt x="171" y="23"/>
                    </a:cubicBezTo>
                    <a:cubicBezTo>
                      <a:pt x="172" y="26"/>
                      <a:pt x="172" y="33"/>
                      <a:pt x="168" y="33"/>
                    </a:cubicBezTo>
                    <a:cubicBezTo>
                      <a:pt x="164" y="30"/>
                      <a:pt x="170" y="28"/>
                      <a:pt x="168" y="26"/>
                    </a:cubicBezTo>
                    <a:cubicBezTo>
                      <a:pt x="167" y="25"/>
                      <a:pt x="166" y="25"/>
                      <a:pt x="165" y="24"/>
                    </a:cubicBezTo>
                    <a:cubicBezTo>
                      <a:pt x="162" y="28"/>
                      <a:pt x="162" y="31"/>
                      <a:pt x="158" y="35"/>
                    </a:cubicBezTo>
                    <a:cubicBezTo>
                      <a:pt x="154" y="31"/>
                      <a:pt x="159" y="29"/>
                      <a:pt x="155" y="26"/>
                    </a:cubicBezTo>
                    <a:close/>
                    <a:moveTo>
                      <a:pt x="149" y="42"/>
                    </a:moveTo>
                    <a:cubicBezTo>
                      <a:pt x="148" y="39"/>
                      <a:pt x="151" y="38"/>
                      <a:pt x="148" y="35"/>
                    </a:cubicBezTo>
                    <a:cubicBezTo>
                      <a:pt x="150" y="34"/>
                      <a:pt x="152" y="35"/>
                      <a:pt x="154" y="33"/>
                    </a:cubicBezTo>
                    <a:cubicBezTo>
                      <a:pt x="157" y="36"/>
                      <a:pt x="153" y="39"/>
                      <a:pt x="149" y="42"/>
                    </a:cubicBezTo>
                    <a:close/>
                    <a:moveTo>
                      <a:pt x="134" y="63"/>
                    </a:moveTo>
                    <a:cubicBezTo>
                      <a:pt x="137" y="68"/>
                      <a:pt x="128" y="66"/>
                      <a:pt x="130" y="70"/>
                    </a:cubicBezTo>
                    <a:cubicBezTo>
                      <a:pt x="126" y="67"/>
                      <a:pt x="126" y="57"/>
                      <a:pt x="127" y="52"/>
                    </a:cubicBezTo>
                    <a:cubicBezTo>
                      <a:pt x="134" y="49"/>
                      <a:pt x="143" y="49"/>
                      <a:pt x="143" y="40"/>
                    </a:cubicBezTo>
                    <a:cubicBezTo>
                      <a:pt x="149" y="41"/>
                      <a:pt x="144" y="47"/>
                      <a:pt x="145" y="50"/>
                    </a:cubicBezTo>
                    <a:cubicBezTo>
                      <a:pt x="138" y="46"/>
                      <a:pt x="123" y="64"/>
                      <a:pt x="134" y="63"/>
                    </a:cubicBezTo>
                    <a:close/>
                    <a:moveTo>
                      <a:pt x="170" y="42"/>
                    </a:moveTo>
                    <a:cubicBezTo>
                      <a:pt x="168" y="40"/>
                      <a:pt x="164" y="38"/>
                      <a:pt x="160" y="41"/>
                    </a:cubicBezTo>
                    <a:cubicBezTo>
                      <a:pt x="158" y="33"/>
                      <a:pt x="172" y="39"/>
                      <a:pt x="174" y="29"/>
                    </a:cubicBezTo>
                    <a:cubicBezTo>
                      <a:pt x="174" y="33"/>
                      <a:pt x="175" y="37"/>
                      <a:pt x="180" y="32"/>
                    </a:cubicBezTo>
                    <a:cubicBezTo>
                      <a:pt x="186" y="42"/>
                      <a:pt x="170" y="33"/>
                      <a:pt x="170" y="42"/>
                    </a:cubicBezTo>
                    <a:close/>
                    <a:moveTo>
                      <a:pt x="189" y="32"/>
                    </a:moveTo>
                    <a:cubicBezTo>
                      <a:pt x="190" y="35"/>
                      <a:pt x="189" y="39"/>
                      <a:pt x="185" y="39"/>
                    </a:cubicBezTo>
                    <a:cubicBezTo>
                      <a:pt x="184" y="36"/>
                      <a:pt x="186" y="32"/>
                      <a:pt x="189" y="32"/>
                    </a:cubicBezTo>
                    <a:close/>
                    <a:moveTo>
                      <a:pt x="159" y="58"/>
                    </a:moveTo>
                    <a:cubicBezTo>
                      <a:pt x="164" y="58"/>
                      <a:pt x="165" y="48"/>
                      <a:pt x="170" y="54"/>
                    </a:cubicBezTo>
                    <a:cubicBezTo>
                      <a:pt x="165" y="53"/>
                      <a:pt x="164" y="65"/>
                      <a:pt x="159" y="58"/>
                    </a:cubicBezTo>
                    <a:close/>
                    <a:moveTo>
                      <a:pt x="173" y="58"/>
                    </a:moveTo>
                    <a:cubicBezTo>
                      <a:pt x="171" y="55"/>
                      <a:pt x="177" y="53"/>
                      <a:pt x="172" y="49"/>
                    </a:cubicBezTo>
                    <a:cubicBezTo>
                      <a:pt x="174" y="48"/>
                      <a:pt x="175" y="47"/>
                      <a:pt x="174" y="46"/>
                    </a:cubicBezTo>
                    <a:cubicBezTo>
                      <a:pt x="176" y="45"/>
                      <a:pt x="176" y="46"/>
                      <a:pt x="175" y="47"/>
                    </a:cubicBezTo>
                    <a:cubicBezTo>
                      <a:pt x="177" y="49"/>
                      <a:pt x="178" y="49"/>
                      <a:pt x="180" y="48"/>
                    </a:cubicBezTo>
                    <a:cubicBezTo>
                      <a:pt x="181" y="50"/>
                      <a:pt x="179" y="50"/>
                      <a:pt x="179" y="49"/>
                    </a:cubicBezTo>
                    <a:cubicBezTo>
                      <a:pt x="174" y="52"/>
                      <a:pt x="178" y="55"/>
                      <a:pt x="173" y="58"/>
                    </a:cubicBezTo>
                    <a:close/>
                    <a:moveTo>
                      <a:pt x="194" y="38"/>
                    </a:moveTo>
                    <a:cubicBezTo>
                      <a:pt x="197" y="42"/>
                      <a:pt x="189" y="43"/>
                      <a:pt x="196" y="45"/>
                    </a:cubicBezTo>
                    <a:cubicBezTo>
                      <a:pt x="193" y="47"/>
                      <a:pt x="192" y="48"/>
                      <a:pt x="194" y="50"/>
                    </a:cubicBezTo>
                    <a:cubicBezTo>
                      <a:pt x="188" y="49"/>
                      <a:pt x="190" y="41"/>
                      <a:pt x="194" y="38"/>
                    </a:cubicBezTo>
                    <a:close/>
                    <a:moveTo>
                      <a:pt x="182" y="60"/>
                    </a:moveTo>
                    <a:cubicBezTo>
                      <a:pt x="180" y="58"/>
                      <a:pt x="181" y="57"/>
                      <a:pt x="180" y="56"/>
                    </a:cubicBezTo>
                    <a:cubicBezTo>
                      <a:pt x="183" y="54"/>
                      <a:pt x="187" y="53"/>
                      <a:pt x="189" y="56"/>
                    </a:cubicBezTo>
                    <a:cubicBezTo>
                      <a:pt x="187" y="59"/>
                      <a:pt x="185" y="56"/>
                      <a:pt x="182" y="60"/>
                    </a:cubicBezTo>
                    <a:close/>
                    <a:moveTo>
                      <a:pt x="201" y="43"/>
                    </a:moveTo>
                    <a:cubicBezTo>
                      <a:pt x="203" y="39"/>
                      <a:pt x="207" y="38"/>
                      <a:pt x="211" y="35"/>
                    </a:cubicBezTo>
                    <a:cubicBezTo>
                      <a:pt x="214" y="42"/>
                      <a:pt x="205" y="42"/>
                      <a:pt x="201" y="43"/>
                    </a:cubicBezTo>
                    <a:close/>
                    <a:moveTo>
                      <a:pt x="197" y="55"/>
                    </a:moveTo>
                    <a:cubicBezTo>
                      <a:pt x="198" y="57"/>
                      <a:pt x="197" y="58"/>
                      <a:pt x="198" y="60"/>
                    </a:cubicBezTo>
                    <a:cubicBezTo>
                      <a:pt x="196" y="61"/>
                      <a:pt x="194" y="58"/>
                      <a:pt x="192" y="61"/>
                    </a:cubicBezTo>
                    <a:cubicBezTo>
                      <a:pt x="190" y="58"/>
                      <a:pt x="194" y="55"/>
                      <a:pt x="197" y="55"/>
                    </a:cubicBezTo>
                    <a:close/>
                    <a:moveTo>
                      <a:pt x="184" y="72"/>
                    </a:moveTo>
                    <a:cubicBezTo>
                      <a:pt x="182" y="70"/>
                      <a:pt x="181" y="68"/>
                      <a:pt x="183" y="66"/>
                    </a:cubicBezTo>
                    <a:cubicBezTo>
                      <a:pt x="188" y="63"/>
                      <a:pt x="191" y="70"/>
                      <a:pt x="196" y="65"/>
                    </a:cubicBezTo>
                    <a:cubicBezTo>
                      <a:pt x="198" y="73"/>
                      <a:pt x="190" y="69"/>
                      <a:pt x="184" y="72"/>
                    </a:cubicBezTo>
                    <a:close/>
                    <a:moveTo>
                      <a:pt x="214" y="36"/>
                    </a:moveTo>
                    <a:cubicBezTo>
                      <a:pt x="216" y="36"/>
                      <a:pt x="218" y="38"/>
                      <a:pt x="217" y="36"/>
                    </a:cubicBezTo>
                    <a:cubicBezTo>
                      <a:pt x="221" y="40"/>
                      <a:pt x="224" y="38"/>
                      <a:pt x="229" y="37"/>
                    </a:cubicBezTo>
                    <a:cubicBezTo>
                      <a:pt x="231" y="43"/>
                      <a:pt x="214" y="41"/>
                      <a:pt x="214" y="36"/>
                    </a:cubicBezTo>
                    <a:close/>
                    <a:moveTo>
                      <a:pt x="225" y="57"/>
                    </a:moveTo>
                    <a:cubicBezTo>
                      <a:pt x="223" y="59"/>
                      <a:pt x="226" y="61"/>
                      <a:pt x="222" y="63"/>
                    </a:cubicBezTo>
                    <a:cubicBezTo>
                      <a:pt x="220" y="61"/>
                      <a:pt x="217" y="62"/>
                      <a:pt x="215" y="59"/>
                    </a:cubicBezTo>
                    <a:cubicBezTo>
                      <a:pt x="218" y="57"/>
                      <a:pt x="214" y="55"/>
                      <a:pt x="218" y="53"/>
                    </a:cubicBezTo>
                    <a:cubicBezTo>
                      <a:pt x="222" y="56"/>
                      <a:pt x="227" y="55"/>
                      <a:pt x="232" y="59"/>
                    </a:cubicBezTo>
                    <a:cubicBezTo>
                      <a:pt x="228" y="61"/>
                      <a:pt x="229" y="58"/>
                      <a:pt x="225" y="57"/>
                    </a:cubicBezTo>
                    <a:close/>
                    <a:moveTo>
                      <a:pt x="224" y="72"/>
                    </a:moveTo>
                    <a:cubicBezTo>
                      <a:pt x="223" y="67"/>
                      <a:pt x="222" y="72"/>
                      <a:pt x="218" y="73"/>
                    </a:cubicBezTo>
                    <a:cubicBezTo>
                      <a:pt x="219" y="67"/>
                      <a:pt x="224" y="66"/>
                      <a:pt x="228" y="63"/>
                    </a:cubicBezTo>
                    <a:cubicBezTo>
                      <a:pt x="229" y="65"/>
                      <a:pt x="228" y="68"/>
                      <a:pt x="227" y="66"/>
                    </a:cubicBezTo>
                    <a:cubicBezTo>
                      <a:pt x="224" y="68"/>
                      <a:pt x="228" y="70"/>
                      <a:pt x="224" y="72"/>
                    </a:cubicBezTo>
                    <a:close/>
                    <a:moveTo>
                      <a:pt x="241" y="73"/>
                    </a:moveTo>
                    <a:cubicBezTo>
                      <a:pt x="240" y="72"/>
                      <a:pt x="242" y="72"/>
                      <a:pt x="242" y="72"/>
                    </a:cubicBezTo>
                    <a:cubicBezTo>
                      <a:pt x="245" y="71"/>
                      <a:pt x="241" y="68"/>
                      <a:pt x="243" y="66"/>
                    </a:cubicBezTo>
                    <a:cubicBezTo>
                      <a:pt x="241" y="65"/>
                      <a:pt x="241" y="68"/>
                      <a:pt x="242" y="69"/>
                    </a:cubicBezTo>
                    <a:cubicBezTo>
                      <a:pt x="239" y="70"/>
                      <a:pt x="239" y="62"/>
                      <a:pt x="242" y="60"/>
                    </a:cubicBezTo>
                    <a:cubicBezTo>
                      <a:pt x="242" y="65"/>
                      <a:pt x="242" y="65"/>
                      <a:pt x="246" y="71"/>
                    </a:cubicBezTo>
                    <a:cubicBezTo>
                      <a:pt x="244" y="73"/>
                      <a:pt x="243" y="72"/>
                      <a:pt x="241" y="73"/>
                    </a:cubicBezTo>
                    <a:close/>
                    <a:moveTo>
                      <a:pt x="251" y="78"/>
                    </a:moveTo>
                    <a:cubicBezTo>
                      <a:pt x="251" y="73"/>
                      <a:pt x="256" y="72"/>
                      <a:pt x="255" y="68"/>
                    </a:cubicBezTo>
                    <a:cubicBezTo>
                      <a:pt x="257" y="68"/>
                      <a:pt x="258" y="76"/>
                      <a:pt x="257" y="79"/>
                    </a:cubicBezTo>
                    <a:cubicBezTo>
                      <a:pt x="254" y="73"/>
                      <a:pt x="255" y="74"/>
                      <a:pt x="251" y="78"/>
                    </a:cubicBezTo>
                    <a:close/>
                    <a:moveTo>
                      <a:pt x="354" y="12"/>
                    </a:moveTo>
                    <a:cubicBezTo>
                      <a:pt x="355" y="11"/>
                      <a:pt x="356" y="13"/>
                      <a:pt x="357" y="13"/>
                    </a:cubicBezTo>
                    <a:cubicBezTo>
                      <a:pt x="359" y="12"/>
                      <a:pt x="358" y="10"/>
                      <a:pt x="361" y="9"/>
                    </a:cubicBezTo>
                    <a:cubicBezTo>
                      <a:pt x="361" y="10"/>
                      <a:pt x="362" y="11"/>
                      <a:pt x="363" y="12"/>
                    </a:cubicBezTo>
                    <a:cubicBezTo>
                      <a:pt x="360" y="13"/>
                      <a:pt x="357" y="15"/>
                      <a:pt x="354" y="12"/>
                    </a:cubicBezTo>
                    <a:close/>
                    <a:moveTo>
                      <a:pt x="716" y="72"/>
                    </a:moveTo>
                    <a:cubicBezTo>
                      <a:pt x="717" y="79"/>
                      <a:pt x="704" y="74"/>
                      <a:pt x="698" y="77"/>
                    </a:cubicBezTo>
                    <a:cubicBezTo>
                      <a:pt x="697" y="72"/>
                      <a:pt x="708" y="74"/>
                      <a:pt x="704" y="69"/>
                    </a:cubicBezTo>
                    <a:cubicBezTo>
                      <a:pt x="707" y="71"/>
                      <a:pt x="711" y="68"/>
                      <a:pt x="714" y="65"/>
                    </a:cubicBezTo>
                    <a:cubicBezTo>
                      <a:pt x="714" y="71"/>
                      <a:pt x="706" y="74"/>
                      <a:pt x="702" y="75"/>
                    </a:cubicBezTo>
                    <a:cubicBezTo>
                      <a:pt x="706" y="77"/>
                      <a:pt x="711" y="73"/>
                      <a:pt x="716" y="72"/>
                    </a:cubicBezTo>
                    <a:close/>
                    <a:moveTo>
                      <a:pt x="717" y="62"/>
                    </a:moveTo>
                    <a:cubicBezTo>
                      <a:pt x="718" y="66"/>
                      <a:pt x="708" y="63"/>
                      <a:pt x="710" y="59"/>
                    </a:cubicBezTo>
                    <a:cubicBezTo>
                      <a:pt x="717" y="63"/>
                      <a:pt x="711" y="54"/>
                      <a:pt x="716" y="51"/>
                    </a:cubicBezTo>
                    <a:cubicBezTo>
                      <a:pt x="722" y="56"/>
                      <a:pt x="711" y="60"/>
                      <a:pt x="717" y="62"/>
                    </a:cubicBezTo>
                    <a:close/>
                    <a:moveTo>
                      <a:pt x="712" y="39"/>
                    </a:moveTo>
                    <a:cubicBezTo>
                      <a:pt x="714" y="43"/>
                      <a:pt x="714" y="33"/>
                      <a:pt x="717" y="39"/>
                    </a:cubicBezTo>
                    <a:cubicBezTo>
                      <a:pt x="712" y="44"/>
                      <a:pt x="711" y="46"/>
                      <a:pt x="706" y="43"/>
                    </a:cubicBezTo>
                    <a:cubicBezTo>
                      <a:pt x="713" y="44"/>
                      <a:pt x="708" y="28"/>
                      <a:pt x="712" y="39"/>
                    </a:cubicBezTo>
                    <a:close/>
                    <a:moveTo>
                      <a:pt x="721" y="30"/>
                    </a:moveTo>
                    <a:cubicBezTo>
                      <a:pt x="717" y="32"/>
                      <a:pt x="712" y="33"/>
                      <a:pt x="708" y="32"/>
                    </a:cubicBezTo>
                    <a:cubicBezTo>
                      <a:pt x="709" y="28"/>
                      <a:pt x="716" y="17"/>
                      <a:pt x="720" y="10"/>
                    </a:cubicBezTo>
                    <a:cubicBezTo>
                      <a:pt x="722" y="17"/>
                      <a:pt x="720" y="21"/>
                      <a:pt x="721" y="30"/>
                    </a:cubicBezTo>
                    <a:close/>
                    <a:moveTo>
                      <a:pt x="716" y="13"/>
                    </a:moveTo>
                    <a:cubicBezTo>
                      <a:pt x="714" y="14"/>
                      <a:pt x="713" y="15"/>
                      <a:pt x="711" y="17"/>
                    </a:cubicBezTo>
                    <a:cubicBezTo>
                      <a:pt x="709" y="11"/>
                      <a:pt x="706" y="17"/>
                      <a:pt x="704" y="13"/>
                    </a:cubicBezTo>
                    <a:cubicBezTo>
                      <a:pt x="708" y="13"/>
                      <a:pt x="713" y="8"/>
                      <a:pt x="716" y="13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solidFill>
                    <a:prstClr val="black"/>
                  </a:solidFill>
                </a:endParaRPr>
              </a:p>
            </p:txBody>
          </p:sp>
        </p:grpSp>
      </p:grpSp>
      <p:grpSp>
        <p:nvGrpSpPr>
          <p:cNvPr id="3" name="2"/>
          <p:cNvGrpSpPr/>
          <p:nvPr/>
        </p:nvGrpSpPr>
        <p:grpSpPr>
          <a:xfrm>
            <a:off x="1975485" y="3617595"/>
            <a:ext cx="1830070" cy="1671955"/>
            <a:chOff x="941693" y="4368586"/>
            <a:chExt cx="1579273" cy="1315602"/>
          </a:xfrm>
        </p:grpSpPr>
        <p:sp>
          <p:nvSpPr>
            <p:cNvPr id="68" name="Freeform 376"/>
            <p:cNvSpPr>
              <a:spLocks noEditPoints="1"/>
            </p:cNvSpPr>
            <p:nvPr/>
          </p:nvSpPr>
          <p:spPr bwMode="auto">
            <a:xfrm rot="12101646">
              <a:off x="941693" y="4368586"/>
              <a:ext cx="1557902" cy="1315602"/>
            </a:xfrm>
            <a:custGeom>
              <a:gdLst>
                <a:gd name="T0" fmla="*/ 715 w 910"/>
                <a:gd name="T1" fmla="*/ 20 h 538"/>
                <a:gd name="T2" fmla="*/ 489 w 910"/>
                <a:gd name="T3" fmla="*/ 6 h 538"/>
                <a:gd name="T4" fmla="*/ 372 w 910"/>
                <a:gd name="T5" fmla="*/ 17 h 538"/>
                <a:gd name="T6" fmla="*/ 263 w 910"/>
                <a:gd name="T7" fmla="*/ 50 h 538"/>
                <a:gd name="T8" fmla="*/ 193 w 910"/>
                <a:gd name="T9" fmla="*/ 77 h 538"/>
                <a:gd name="T10" fmla="*/ 195 w 910"/>
                <a:gd name="T11" fmla="*/ 82 h 538"/>
                <a:gd name="T12" fmla="*/ 286 w 910"/>
                <a:gd name="T13" fmla="*/ 51 h 538"/>
                <a:gd name="T14" fmla="*/ 157 w 910"/>
                <a:gd name="T15" fmla="*/ 110 h 538"/>
                <a:gd name="T16" fmla="*/ 257 w 910"/>
                <a:gd name="T17" fmla="*/ 78 h 538"/>
                <a:gd name="T18" fmla="*/ 283 w 910"/>
                <a:gd name="T19" fmla="*/ 68 h 538"/>
                <a:gd name="T20" fmla="*/ 290 w 910"/>
                <a:gd name="T21" fmla="*/ 68 h 538"/>
                <a:gd name="T22" fmla="*/ 84 w 910"/>
                <a:gd name="T23" fmla="*/ 191 h 538"/>
                <a:gd name="T24" fmla="*/ 32 w 910"/>
                <a:gd name="T25" fmla="*/ 456 h 538"/>
                <a:gd name="T26" fmla="*/ 227 w 910"/>
                <a:gd name="T27" fmla="*/ 535 h 538"/>
                <a:gd name="T28" fmla="*/ 392 w 910"/>
                <a:gd name="T29" fmla="*/ 531 h 538"/>
                <a:gd name="T30" fmla="*/ 505 w 910"/>
                <a:gd name="T31" fmla="*/ 511 h 538"/>
                <a:gd name="T32" fmla="*/ 547 w 910"/>
                <a:gd name="T33" fmla="*/ 500 h 538"/>
                <a:gd name="T34" fmla="*/ 565 w 910"/>
                <a:gd name="T35" fmla="*/ 510 h 538"/>
                <a:gd name="T36" fmla="*/ 438 w 910"/>
                <a:gd name="T37" fmla="*/ 538 h 538"/>
                <a:gd name="T38" fmla="*/ 670 w 910"/>
                <a:gd name="T39" fmla="*/ 469 h 538"/>
                <a:gd name="T40" fmla="*/ 705 w 910"/>
                <a:gd name="T41" fmla="*/ 460 h 538"/>
                <a:gd name="T42" fmla="*/ 788 w 910"/>
                <a:gd name="T43" fmla="*/ 415 h 538"/>
                <a:gd name="T44" fmla="*/ 888 w 910"/>
                <a:gd name="T45" fmla="*/ 287 h 538"/>
                <a:gd name="T46" fmla="*/ 905 w 910"/>
                <a:gd name="T47" fmla="*/ 243 h 538"/>
                <a:gd name="T48" fmla="*/ 496 w 910"/>
                <a:gd name="T49" fmla="*/ 11 h 538"/>
                <a:gd name="T50" fmla="*/ 592 w 910"/>
                <a:gd name="T51" fmla="*/ 9 h 538"/>
                <a:gd name="T52" fmla="*/ 453 w 910"/>
                <a:gd name="T53" fmla="*/ 17 h 538"/>
                <a:gd name="T54" fmla="*/ 660 w 910"/>
                <a:gd name="T55" fmla="*/ 448 h 538"/>
                <a:gd name="T56" fmla="*/ 585 w 910"/>
                <a:gd name="T57" fmla="*/ 472 h 538"/>
                <a:gd name="T58" fmla="*/ 488 w 910"/>
                <a:gd name="T59" fmla="*/ 490 h 538"/>
                <a:gd name="T60" fmla="*/ 424 w 910"/>
                <a:gd name="T61" fmla="*/ 506 h 538"/>
                <a:gd name="T62" fmla="*/ 502 w 910"/>
                <a:gd name="T63" fmla="*/ 493 h 538"/>
                <a:gd name="T64" fmla="*/ 397 w 910"/>
                <a:gd name="T65" fmla="*/ 512 h 538"/>
                <a:gd name="T66" fmla="*/ 153 w 910"/>
                <a:gd name="T67" fmla="*/ 512 h 538"/>
                <a:gd name="T68" fmla="*/ 54 w 910"/>
                <a:gd name="T69" fmla="*/ 464 h 538"/>
                <a:gd name="T70" fmla="*/ 30 w 910"/>
                <a:gd name="T71" fmla="*/ 290 h 538"/>
                <a:gd name="T72" fmla="*/ 112 w 910"/>
                <a:gd name="T73" fmla="*/ 179 h 538"/>
                <a:gd name="T74" fmla="*/ 283 w 910"/>
                <a:gd name="T75" fmla="*/ 76 h 538"/>
                <a:gd name="T76" fmla="*/ 368 w 910"/>
                <a:gd name="T77" fmla="*/ 46 h 538"/>
                <a:gd name="T78" fmla="*/ 531 w 910"/>
                <a:gd name="T79" fmla="*/ 27 h 538"/>
                <a:gd name="T80" fmla="*/ 599 w 910"/>
                <a:gd name="T81" fmla="*/ 32 h 538"/>
                <a:gd name="T82" fmla="*/ 669 w 910"/>
                <a:gd name="T83" fmla="*/ 34 h 538"/>
                <a:gd name="T84" fmla="*/ 687 w 910"/>
                <a:gd name="T85" fmla="*/ 41 h 538"/>
                <a:gd name="T86" fmla="*/ 793 w 910"/>
                <a:gd name="T87" fmla="*/ 85 h 538"/>
                <a:gd name="T88" fmla="*/ 805 w 910"/>
                <a:gd name="T89" fmla="*/ 95 h 538"/>
                <a:gd name="T90" fmla="*/ 883 w 910"/>
                <a:gd name="T91" fmla="*/ 246 h 538"/>
                <a:gd name="T92" fmla="*/ 841 w 910"/>
                <a:gd name="T93" fmla="*/ 323 h 538"/>
                <a:gd name="T94" fmla="*/ 863 w 910"/>
                <a:gd name="T95" fmla="*/ 280 h 538"/>
                <a:gd name="T96" fmla="*/ 700 w 910"/>
                <a:gd name="T97" fmla="*/ 424 h 538"/>
                <a:gd name="T98" fmla="*/ 720 w 910"/>
                <a:gd name="T99" fmla="*/ 419 h 538"/>
                <a:gd name="T100" fmla="*/ 708 w 910"/>
                <a:gd name="T101" fmla="*/ 446 h 538"/>
                <a:gd name="T102" fmla="*/ 772 w 910"/>
                <a:gd name="T103" fmla="*/ 403 h 538"/>
                <a:gd name="T104" fmla="*/ 832 w 910"/>
                <a:gd name="T105" fmla="*/ 367 h 538"/>
                <a:gd name="T106" fmla="*/ 829 w 910"/>
                <a:gd name="T107" fmla="*/ 364 h 538"/>
                <a:gd name="T108" fmla="*/ 885 w 910"/>
                <a:gd name="T109" fmla="*/ 280 h 538"/>
                <a:gd name="T110" fmla="*/ 792 w 910"/>
                <a:gd name="T111" fmla="*/ 72 h 538"/>
                <a:gd name="T112" fmla="*/ 737 w 910"/>
                <a:gd name="T113" fmla="*/ 44 h 538"/>
                <a:gd name="T114" fmla="*/ 709 w 910"/>
                <a:gd name="T115" fmla="*/ 30 h 538"/>
                <a:gd name="T116" fmla="*/ 777 w 910"/>
                <a:gd name="T117" fmla="*/ 52 h 538"/>
                <a:gd name="T118" fmla="*/ 876 w 910"/>
                <a:gd name="T119" fmla="*/ 128 h 538"/>
                <a:gd name="T120" fmla="*/ 887 w 910"/>
                <a:gd name="T121" fmla="*/ 176 h 53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910" h="538">
                  <a:moveTo>
                    <a:pt x="900" y="193"/>
                  </a:moveTo>
                  <a:cubicBezTo>
                    <a:pt x="905" y="215"/>
                    <a:pt x="899" y="195"/>
                    <a:pt x="900" y="207"/>
                  </a:cubicBezTo>
                  <a:cubicBezTo>
                    <a:pt x="899" y="203"/>
                    <a:pt x="899" y="199"/>
                    <a:pt x="899" y="196"/>
                  </a:cubicBezTo>
                  <a:cubicBezTo>
                    <a:pt x="898" y="195"/>
                    <a:pt x="895" y="184"/>
                    <a:pt x="895" y="185"/>
                  </a:cubicBezTo>
                  <a:cubicBezTo>
                    <a:pt x="899" y="179"/>
                    <a:pt x="879" y="134"/>
                    <a:pt x="886" y="143"/>
                  </a:cubicBezTo>
                  <a:cubicBezTo>
                    <a:pt x="882" y="129"/>
                    <a:pt x="854" y="95"/>
                    <a:pt x="830" y="77"/>
                  </a:cubicBezTo>
                  <a:cubicBezTo>
                    <a:pt x="832" y="79"/>
                    <a:pt x="835" y="80"/>
                    <a:pt x="837" y="82"/>
                  </a:cubicBezTo>
                  <a:cubicBezTo>
                    <a:pt x="815" y="59"/>
                    <a:pt x="813" y="67"/>
                    <a:pt x="798" y="58"/>
                  </a:cubicBezTo>
                  <a:cubicBezTo>
                    <a:pt x="812" y="65"/>
                    <a:pt x="787" y="49"/>
                    <a:pt x="782" y="45"/>
                  </a:cubicBezTo>
                  <a:cubicBezTo>
                    <a:pt x="768" y="40"/>
                    <a:pt x="757" y="37"/>
                    <a:pt x="739" y="30"/>
                  </a:cubicBezTo>
                  <a:cubicBezTo>
                    <a:pt x="736" y="27"/>
                    <a:pt x="736" y="25"/>
                    <a:pt x="724" y="21"/>
                  </a:cubicBezTo>
                  <a:cubicBezTo>
                    <a:pt x="715" y="20"/>
                    <a:pt x="715" y="20"/>
                    <a:pt x="715" y="20"/>
                  </a:cubicBezTo>
                  <a:cubicBezTo>
                    <a:pt x="703" y="16"/>
                    <a:pt x="686" y="14"/>
                    <a:pt x="678" y="12"/>
                  </a:cubicBezTo>
                  <a:cubicBezTo>
                    <a:pt x="680" y="12"/>
                    <a:pt x="680" y="12"/>
                    <a:pt x="680" y="12"/>
                  </a:cubicBezTo>
                  <a:cubicBezTo>
                    <a:pt x="666" y="9"/>
                    <a:pt x="666" y="11"/>
                    <a:pt x="676" y="13"/>
                  </a:cubicBezTo>
                  <a:cubicBezTo>
                    <a:pt x="663" y="12"/>
                    <a:pt x="663" y="12"/>
                    <a:pt x="663" y="12"/>
                  </a:cubicBezTo>
                  <a:cubicBezTo>
                    <a:pt x="663" y="11"/>
                    <a:pt x="663" y="11"/>
                    <a:pt x="663" y="11"/>
                  </a:cubicBezTo>
                  <a:cubicBezTo>
                    <a:pt x="645" y="9"/>
                    <a:pt x="629" y="10"/>
                    <a:pt x="601" y="8"/>
                  </a:cubicBezTo>
                  <a:cubicBezTo>
                    <a:pt x="609" y="7"/>
                    <a:pt x="581" y="4"/>
                    <a:pt x="606" y="5"/>
                  </a:cubicBezTo>
                  <a:cubicBezTo>
                    <a:pt x="598" y="5"/>
                    <a:pt x="610" y="7"/>
                    <a:pt x="611" y="8"/>
                  </a:cubicBezTo>
                  <a:cubicBezTo>
                    <a:pt x="620" y="9"/>
                    <a:pt x="628" y="8"/>
                    <a:pt x="632" y="8"/>
                  </a:cubicBezTo>
                  <a:cubicBezTo>
                    <a:pt x="629" y="7"/>
                    <a:pt x="632" y="6"/>
                    <a:pt x="637" y="5"/>
                  </a:cubicBezTo>
                  <a:cubicBezTo>
                    <a:pt x="619" y="5"/>
                    <a:pt x="569" y="0"/>
                    <a:pt x="565" y="4"/>
                  </a:cubicBezTo>
                  <a:cubicBezTo>
                    <a:pt x="542" y="4"/>
                    <a:pt x="514" y="5"/>
                    <a:pt x="489" y="6"/>
                  </a:cubicBezTo>
                  <a:cubicBezTo>
                    <a:pt x="490" y="6"/>
                    <a:pt x="492" y="6"/>
                    <a:pt x="491" y="7"/>
                  </a:cubicBezTo>
                  <a:cubicBezTo>
                    <a:pt x="469" y="6"/>
                    <a:pt x="469" y="6"/>
                    <a:pt x="469" y="6"/>
                  </a:cubicBezTo>
                  <a:cubicBezTo>
                    <a:pt x="474" y="6"/>
                    <a:pt x="474" y="6"/>
                    <a:pt x="474" y="6"/>
                  </a:cubicBezTo>
                  <a:cubicBezTo>
                    <a:pt x="469" y="6"/>
                    <a:pt x="465" y="6"/>
                    <a:pt x="460" y="6"/>
                  </a:cubicBezTo>
                  <a:cubicBezTo>
                    <a:pt x="458" y="6"/>
                    <a:pt x="464" y="4"/>
                    <a:pt x="470" y="3"/>
                  </a:cubicBezTo>
                  <a:cubicBezTo>
                    <a:pt x="473" y="3"/>
                    <a:pt x="476" y="3"/>
                    <a:pt x="473" y="4"/>
                  </a:cubicBezTo>
                  <a:cubicBezTo>
                    <a:pt x="488" y="1"/>
                    <a:pt x="460" y="4"/>
                    <a:pt x="470" y="2"/>
                  </a:cubicBezTo>
                  <a:cubicBezTo>
                    <a:pt x="474" y="2"/>
                    <a:pt x="479" y="1"/>
                    <a:pt x="481" y="1"/>
                  </a:cubicBezTo>
                  <a:cubicBezTo>
                    <a:pt x="464" y="1"/>
                    <a:pt x="456" y="5"/>
                    <a:pt x="445" y="4"/>
                  </a:cubicBezTo>
                  <a:cubicBezTo>
                    <a:pt x="436" y="6"/>
                    <a:pt x="420" y="10"/>
                    <a:pt x="404" y="12"/>
                  </a:cubicBezTo>
                  <a:cubicBezTo>
                    <a:pt x="410" y="10"/>
                    <a:pt x="387" y="15"/>
                    <a:pt x="394" y="12"/>
                  </a:cubicBezTo>
                  <a:cubicBezTo>
                    <a:pt x="388" y="14"/>
                    <a:pt x="374" y="15"/>
                    <a:pt x="372" y="17"/>
                  </a:cubicBezTo>
                  <a:cubicBezTo>
                    <a:pt x="374" y="16"/>
                    <a:pt x="381" y="14"/>
                    <a:pt x="386" y="14"/>
                  </a:cubicBezTo>
                  <a:cubicBezTo>
                    <a:pt x="379" y="16"/>
                    <a:pt x="379" y="17"/>
                    <a:pt x="371" y="18"/>
                  </a:cubicBezTo>
                  <a:cubicBezTo>
                    <a:pt x="370" y="19"/>
                    <a:pt x="370" y="18"/>
                    <a:pt x="370" y="18"/>
                  </a:cubicBezTo>
                  <a:cubicBezTo>
                    <a:pt x="360" y="21"/>
                    <a:pt x="368" y="22"/>
                    <a:pt x="350" y="26"/>
                  </a:cubicBezTo>
                  <a:cubicBezTo>
                    <a:pt x="303" y="38"/>
                    <a:pt x="355" y="21"/>
                    <a:pt x="349" y="22"/>
                  </a:cubicBezTo>
                  <a:cubicBezTo>
                    <a:pt x="347" y="23"/>
                    <a:pt x="327" y="29"/>
                    <a:pt x="317" y="31"/>
                  </a:cubicBezTo>
                  <a:cubicBezTo>
                    <a:pt x="319" y="30"/>
                    <a:pt x="319" y="30"/>
                    <a:pt x="319" y="30"/>
                  </a:cubicBezTo>
                  <a:cubicBezTo>
                    <a:pt x="315" y="31"/>
                    <a:pt x="308" y="34"/>
                    <a:pt x="303" y="34"/>
                  </a:cubicBezTo>
                  <a:cubicBezTo>
                    <a:pt x="300" y="37"/>
                    <a:pt x="295" y="39"/>
                    <a:pt x="292" y="41"/>
                  </a:cubicBezTo>
                  <a:cubicBezTo>
                    <a:pt x="272" y="48"/>
                    <a:pt x="272" y="48"/>
                    <a:pt x="272" y="48"/>
                  </a:cubicBezTo>
                  <a:cubicBezTo>
                    <a:pt x="276" y="46"/>
                    <a:pt x="276" y="46"/>
                    <a:pt x="276" y="46"/>
                  </a:cubicBezTo>
                  <a:cubicBezTo>
                    <a:pt x="271" y="48"/>
                    <a:pt x="267" y="49"/>
                    <a:pt x="263" y="50"/>
                  </a:cubicBezTo>
                  <a:cubicBezTo>
                    <a:pt x="261" y="50"/>
                    <a:pt x="267" y="48"/>
                    <a:pt x="273" y="46"/>
                  </a:cubicBezTo>
                  <a:cubicBezTo>
                    <a:pt x="269" y="46"/>
                    <a:pt x="265" y="47"/>
                    <a:pt x="261" y="50"/>
                  </a:cubicBezTo>
                  <a:cubicBezTo>
                    <a:pt x="263" y="49"/>
                    <a:pt x="263" y="49"/>
                    <a:pt x="263" y="49"/>
                  </a:cubicBezTo>
                  <a:cubicBezTo>
                    <a:pt x="258" y="51"/>
                    <a:pt x="239" y="59"/>
                    <a:pt x="255" y="54"/>
                  </a:cubicBezTo>
                  <a:cubicBezTo>
                    <a:pt x="244" y="59"/>
                    <a:pt x="239" y="59"/>
                    <a:pt x="232" y="62"/>
                  </a:cubicBezTo>
                  <a:cubicBezTo>
                    <a:pt x="231" y="61"/>
                    <a:pt x="238" y="59"/>
                    <a:pt x="234" y="59"/>
                  </a:cubicBezTo>
                  <a:cubicBezTo>
                    <a:pt x="226" y="62"/>
                    <a:pt x="221" y="63"/>
                    <a:pt x="215" y="66"/>
                  </a:cubicBezTo>
                  <a:cubicBezTo>
                    <a:pt x="221" y="64"/>
                    <a:pt x="214" y="68"/>
                    <a:pt x="223" y="65"/>
                  </a:cubicBezTo>
                  <a:cubicBezTo>
                    <a:pt x="220" y="66"/>
                    <a:pt x="210" y="70"/>
                    <a:pt x="211" y="70"/>
                  </a:cubicBezTo>
                  <a:cubicBezTo>
                    <a:pt x="214" y="69"/>
                    <a:pt x="216" y="68"/>
                    <a:pt x="221" y="67"/>
                  </a:cubicBezTo>
                  <a:cubicBezTo>
                    <a:pt x="211" y="70"/>
                    <a:pt x="201" y="75"/>
                    <a:pt x="190" y="78"/>
                  </a:cubicBezTo>
                  <a:cubicBezTo>
                    <a:pt x="191" y="78"/>
                    <a:pt x="192" y="77"/>
                    <a:pt x="193" y="77"/>
                  </a:cubicBezTo>
                  <a:cubicBezTo>
                    <a:pt x="180" y="83"/>
                    <a:pt x="160" y="91"/>
                    <a:pt x="152" y="97"/>
                  </a:cubicBezTo>
                  <a:cubicBezTo>
                    <a:pt x="156" y="96"/>
                    <a:pt x="156" y="96"/>
                    <a:pt x="156" y="96"/>
                  </a:cubicBezTo>
                  <a:cubicBezTo>
                    <a:pt x="159" y="94"/>
                    <a:pt x="165" y="91"/>
                    <a:pt x="168" y="90"/>
                  </a:cubicBezTo>
                  <a:cubicBezTo>
                    <a:pt x="158" y="95"/>
                    <a:pt x="175" y="89"/>
                    <a:pt x="165" y="94"/>
                  </a:cubicBezTo>
                  <a:cubicBezTo>
                    <a:pt x="151" y="101"/>
                    <a:pt x="138" y="105"/>
                    <a:pt x="131" y="110"/>
                  </a:cubicBezTo>
                  <a:cubicBezTo>
                    <a:pt x="144" y="104"/>
                    <a:pt x="163" y="97"/>
                    <a:pt x="168" y="94"/>
                  </a:cubicBezTo>
                  <a:cubicBezTo>
                    <a:pt x="160" y="98"/>
                    <a:pt x="160" y="98"/>
                    <a:pt x="160" y="98"/>
                  </a:cubicBezTo>
                  <a:cubicBezTo>
                    <a:pt x="166" y="94"/>
                    <a:pt x="172" y="90"/>
                    <a:pt x="179" y="87"/>
                  </a:cubicBezTo>
                  <a:cubicBezTo>
                    <a:pt x="180" y="87"/>
                    <a:pt x="197" y="79"/>
                    <a:pt x="197" y="81"/>
                  </a:cubicBezTo>
                  <a:cubicBezTo>
                    <a:pt x="190" y="84"/>
                    <a:pt x="184" y="86"/>
                    <a:pt x="178" y="89"/>
                  </a:cubicBezTo>
                  <a:cubicBezTo>
                    <a:pt x="180" y="89"/>
                    <a:pt x="197" y="81"/>
                    <a:pt x="205" y="79"/>
                  </a:cubicBezTo>
                  <a:cubicBezTo>
                    <a:pt x="195" y="82"/>
                    <a:pt x="195" y="82"/>
                    <a:pt x="195" y="82"/>
                  </a:cubicBezTo>
                  <a:cubicBezTo>
                    <a:pt x="211" y="74"/>
                    <a:pt x="233" y="67"/>
                    <a:pt x="249" y="60"/>
                  </a:cubicBezTo>
                  <a:cubicBezTo>
                    <a:pt x="236" y="66"/>
                    <a:pt x="266" y="55"/>
                    <a:pt x="256" y="60"/>
                  </a:cubicBezTo>
                  <a:cubicBezTo>
                    <a:pt x="252" y="62"/>
                    <a:pt x="245" y="64"/>
                    <a:pt x="247" y="63"/>
                  </a:cubicBezTo>
                  <a:cubicBezTo>
                    <a:pt x="246" y="65"/>
                    <a:pt x="257" y="60"/>
                    <a:pt x="260" y="60"/>
                  </a:cubicBezTo>
                  <a:cubicBezTo>
                    <a:pt x="262" y="58"/>
                    <a:pt x="279" y="53"/>
                    <a:pt x="268" y="55"/>
                  </a:cubicBezTo>
                  <a:cubicBezTo>
                    <a:pt x="274" y="54"/>
                    <a:pt x="286" y="49"/>
                    <a:pt x="293" y="47"/>
                  </a:cubicBezTo>
                  <a:cubicBezTo>
                    <a:pt x="291" y="46"/>
                    <a:pt x="307" y="42"/>
                    <a:pt x="310" y="41"/>
                  </a:cubicBezTo>
                  <a:cubicBezTo>
                    <a:pt x="313" y="40"/>
                    <a:pt x="316" y="40"/>
                    <a:pt x="318" y="39"/>
                  </a:cubicBezTo>
                  <a:cubicBezTo>
                    <a:pt x="312" y="42"/>
                    <a:pt x="303" y="45"/>
                    <a:pt x="295" y="48"/>
                  </a:cubicBezTo>
                  <a:cubicBezTo>
                    <a:pt x="295" y="48"/>
                    <a:pt x="295" y="48"/>
                    <a:pt x="295" y="48"/>
                  </a:cubicBezTo>
                  <a:cubicBezTo>
                    <a:pt x="291" y="49"/>
                    <a:pt x="284" y="51"/>
                    <a:pt x="286" y="50"/>
                  </a:cubicBezTo>
                  <a:cubicBezTo>
                    <a:pt x="286" y="51"/>
                    <a:pt x="286" y="51"/>
                    <a:pt x="286" y="51"/>
                  </a:cubicBezTo>
                  <a:cubicBezTo>
                    <a:pt x="269" y="58"/>
                    <a:pt x="252" y="65"/>
                    <a:pt x="244" y="69"/>
                  </a:cubicBezTo>
                  <a:cubicBezTo>
                    <a:pt x="248" y="66"/>
                    <a:pt x="248" y="66"/>
                    <a:pt x="248" y="66"/>
                  </a:cubicBezTo>
                  <a:cubicBezTo>
                    <a:pt x="235" y="73"/>
                    <a:pt x="221" y="76"/>
                    <a:pt x="209" y="82"/>
                  </a:cubicBezTo>
                  <a:cubicBezTo>
                    <a:pt x="209" y="82"/>
                    <a:pt x="211" y="81"/>
                    <a:pt x="208" y="82"/>
                  </a:cubicBezTo>
                  <a:cubicBezTo>
                    <a:pt x="192" y="88"/>
                    <a:pt x="186" y="93"/>
                    <a:pt x="173" y="97"/>
                  </a:cubicBezTo>
                  <a:cubicBezTo>
                    <a:pt x="174" y="96"/>
                    <a:pt x="174" y="96"/>
                    <a:pt x="174" y="96"/>
                  </a:cubicBezTo>
                  <a:cubicBezTo>
                    <a:pt x="173" y="96"/>
                    <a:pt x="166" y="100"/>
                    <a:pt x="168" y="100"/>
                  </a:cubicBezTo>
                  <a:cubicBezTo>
                    <a:pt x="178" y="95"/>
                    <a:pt x="180" y="95"/>
                    <a:pt x="190" y="91"/>
                  </a:cubicBezTo>
                  <a:cubicBezTo>
                    <a:pt x="186" y="93"/>
                    <a:pt x="178" y="97"/>
                    <a:pt x="172" y="100"/>
                  </a:cubicBezTo>
                  <a:cubicBezTo>
                    <a:pt x="171" y="101"/>
                    <a:pt x="171" y="101"/>
                    <a:pt x="171" y="101"/>
                  </a:cubicBezTo>
                  <a:cubicBezTo>
                    <a:pt x="164" y="106"/>
                    <a:pt x="155" y="108"/>
                    <a:pt x="147" y="113"/>
                  </a:cubicBezTo>
                  <a:cubicBezTo>
                    <a:pt x="157" y="110"/>
                    <a:pt x="157" y="110"/>
                    <a:pt x="157" y="110"/>
                  </a:cubicBezTo>
                  <a:cubicBezTo>
                    <a:pt x="157" y="110"/>
                    <a:pt x="156" y="110"/>
                    <a:pt x="156" y="111"/>
                  </a:cubicBezTo>
                  <a:cubicBezTo>
                    <a:pt x="160" y="109"/>
                    <a:pt x="163" y="107"/>
                    <a:pt x="164" y="106"/>
                  </a:cubicBezTo>
                  <a:cubicBezTo>
                    <a:pt x="178" y="99"/>
                    <a:pt x="187" y="98"/>
                    <a:pt x="189" y="98"/>
                  </a:cubicBezTo>
                  <a:cubicBezTo>
                    <a:pt x="196" y="96"/>
                    <a:pt x="187" y="101"/>
                    <a:pt x="189" y="101"/>
                  </a:cubicBezTo>
                  <a:cubicBezTo>
                    <a:pt x="199" y="97"/>
                    <a:pt x="198" y="95"/>
                    <a:pt x="209" y="91"/>
                  </a:cubicBezTo>
                  <a:cubicBezTo>
                    <a:pt x="212" y="90"/>
                    <a:pt x="211" y="90"/>
                    <a:pt x="210" y="91"/>
                  </a:cubicBezTo>
                  <a:cubicBezTo>
                    <a:pt x="217" y="87"/>
                    <a:pt x="217" y="87"/>
                    <a:pt x="217" y="87"/>
                  </a:cubicBezTo>
                  <a:cubicBezTo>
                    <a:pt x="217" y="88"/>
                    <a:pt x="236" y="81"/>
                    <a:pt x="225" y="86"/>
                  </a:cubicBezTo>
                  <a:cubicBezTo>
                    <a:pt x="224" y="87"/>
                    <a:pt x="221" y="88"/>
                    <a:pt x="218" y="89"/>
                  </a:cubicBezTo>
                  <a:cubicBezTo>
                    <a:pt x="230" y="85"/>
                    <a:pt x="248" y="80"/>
                    <a:pt x="256" y="78"/>
                  </a:cubicBezTo>
                  <a:cubicBezTo>
                    <a:pt x="254" y="79"/>
                    <a:pt x="254" y="79"/>
                    <a:pt x="255" y="79"/>
                  </a:cubicBezTo>
                  <a:cubicBezTo>
                    <a:pt x="256" y="79"/>
                    <a:pt x="256" y="78"/>
                    <a:pt x="257" y="78"/>
                  </a:cubicBezTo>
                  <a:cubicBezTo>
                    <a:pt x="259" y="77"/>
                    <a:pt x="261" y="77"/>
                    <a:pt x="261" y="78"/>
                  </a:cubicBezTo>
                  <a:cubicBezTo>
                    <a:pt x="269" y="75"/>
                    <a:pt x="267" y="75"/>
                    <a:pt x="280" y="72"/>
                  </a:cubicBezTo>
                  <a:cubicBezTo>
                    <a:pt x="284" y="70"/>
                    <a:pt x="282" y="69"/>
                    <a:pt x="285" y="68"/>
                  </a:cubicBezTo>
                  <a:cubicBezTo>
                    <a:pt x="288" y="67"/>
                    <a:pt x="291" y="66"/>
                    <a:pt x="293" y="65"/>
                  </a:cubicBezTo>
                  <a:cubicBezTo>
                    <a:pt x="292" y="66"/>
                    <a:pt x="292" y="66"/>
                    <a:pt x="292" y="66"/>
                  </a:cubicBezTo>
                  <a:cubicBezTo>
                    <a:pt x="300" y="63"/>
                    <a:pt x="300" y="63"/>
                    <a:pt x="300" y="63"/>
                  </a:cubicBezTo>
                  <a:cubicBezTo>
                    <a:pt x="297" y="64"/>
                    <a:pt x="292" y="65"/>
                    <a:pt x="287" y="67"/>
                  </a:cubicBezTo>
                  <a:cubicBezTo>
                    <a:pt x="289" y="66"/>
                    <a:pt x="291" y="65"/>
                    <a:pt x="293" y="64"/>
                  </a:cubicBezTo>
                  <a:cubicBezTo>
                    <a:pt x="282" y="67"/>
                    <a:pt x="282" y="67"/>
                    <a:pt x="282" y="67"/>
                  </a:cubicBezTo>
                  <a:cubicBezTo>
                    <a:pt x="279" y="68"/>
                    <a:pt x="277" y="69"/>
                    <a:pt x="275" y="70"/>
                  </a:cubicBezTo>
                  <a:cubicBezTo>
                    <a:pt x="287" y="66"/>
                    <a:pt x="287" y="66"/>
                    <a:pt x="287" y="66"/>
                  </a:cubicBezTo>
                  <a:cubicBezTo>
                    <a:pt x="285" y="67"/>
                    <a:pt x="284" y="67"/>
                    <a:pt x="283" y="68"/>
                  </a:cubicBezTo>
                  <a:cubicBezTo>
                    <a:pt x="279" y="69"/>
                    <a:pt x="275" y="70"/>
                    <a:pt x="273" y="71"/>
                  </a:cubicBezTo>
                  <a:cubicBezTo>
                    <a:pt x="275" y="71"/>
                    <a:pt x="278" y="70"/>
                    <a:pt x="281" y="69"/>
                  </a:cubicBezTo>
                  <a:cubicBezTo>
                    <a:pt x="280" y="70"/>
                    <a:pt x="280" y="70"/>
                    <a:pt x="279" y="71"/>
                  </a:cubicBezTo>
                  <a:cubicBezTo>
                    <a:pt x="261" y="77"/>
                    <a:pt x="255" y="77"/>
                    <a:pt x="245" y="80"/>
                  </a:cubicBezTo>
                  <a:cubicBezTo>
                    <a:pt x="251" y="77"/>
                    <a:pt x="261" y="73"/>
                    <a:pt x="257" y="73"/>
                  </a:cubicBezTo>
                  <a:cubicBezTo>
                    <a:pt x="266" y="72"/>
                    <a:pt x="267" y="69"/>
                    <a:pt x="278" y="67"/>
                  </a:cubicBezTo>
                  <a:cubicBezTo>
                    <a:pt x="276" y="68"/>
                    <a:pt x="276" y="68"/>
                    <a:pt x="276" y="68"/>
                  </a:cubicBezTo>
                  <a:cubicBezTo>
                    <a:pt x="284" y="64"/>
                    <a:pt x="286" y="65"/>
                    <a:pt x="293" y="62"/>
                  </a:cubicBezTo>
                  <a:cubicBezTo>
                    <a:pt x="292" y="62"/>
                    <a:pt x="293" y="62"/>
                    <a:pt x="294" y="62"/>
                  </a:cubicBezTo>
                  <a:cubicBezTo>
                    <a:pt x="310" y="56"/>
                    <a:pt x="289" y="62"/>
                    <a:pt x="305" y="56"/>
                  </a:cubicBezTo>
                  <a:cubicBezTo>
                    <a:pt x="319" y="53"/>
                    <a:pt x="310" y="57"/>
                    <a:pt x="314" y="57"/>
                  </a:cubicBezTo>
                  <a:cubicBezTo>
                    <a:pt x="291" y="65"/>
                    <a:pt x="315" y="59"/>
                    <a:pt x="290" y="68"/>
                  </a:cubicBezTo>
                  <a:cubicBezTo>
                    <a:pt x="290" y="68"/>
                    <a:pt x="290" y="68"/>
                    <a:pt x="291" y="68"/>
                  </a:cubicBezTo>
                  <a:cubicBezTo>
                    <a:pt x="279" y="72"/>
                    <a:pt x="269" y="76"/>
                    <a:pt x="256" y="80"/>
                  </a:cubicBezTo>
                  <a:cubicBezTo>
                    <a:pt x="260" y="78"/>
                    <a:pt x="256" y="79"/>
                    <a:pt x="255" y="79"/>
                  </a:cubicBezTo>
                  <a:cubicBezTo>
                    <a:pt x="247" y="82"/>
                    <a:pt x="237" y="86"/>
                    <a:pt x="233" y="89"/>
                  </a:cubicBezTo>
                  <a:cubicBezTo>
                    <a:pt x="220" y="95"/>
                    <a:pt x="220" y="95"/>
                    <a:pt x="220" y="95"/>
                  </a:cubicBezTo>
                  <a:cubicBezTo>
                    <a:pt x="220" y="94"/>
                    <a:pt x="224" y="90"/>
                    <a:pt x="237" y="85"/>
                  </a:cubicBezTo>
                  <a:cubicBezTo>
                    <a:pt x="192" y="104"/>
                    <a:pt x="161" y="126"/>
                    <a:pt x="123" y="156"/>
                  </a:cubicBezTo>
                  <a:cubicBezTo>
                    <a:pt x="121" y="157"/>
                    <a:pt x="128" y="152"/>
                    <a:pt x="125" y="154"/>
                  </a:cubicBezTo>
                  <a:cubicBezTo>
                    <a:pt x="120" y="158"/>
                    <a:pt x="114" y="164"/>
                    <a:pt x="113" y="165"/>
                  </a:cubicBezTo>
                  <a:cubicBezTo>
                    <a:pt x="113" y="165"/>
                    <a:pt x="114" y="164"/>
                    <a:pt x="117" y="161"/>
                  </a:cubicBezTo>
                  <a:cubicBezTo>
                    <a:pt x="98" y="179"/>
                    <a:pt x="87" y="187"/>
                    <a:pt x="77" y="200"/>
                  </a:cubicBezTo>
                  <a:cubicBezTo>
                    <a:pt x="76" y="200"/>
                    <a:pt x="85" y="190"/>
                    <a:pt x="84" y="191"/>
                  </a:cubicBezTo>
                  <a:cubicBezTo>
                    <a:pt x="66" y="209"/>
                    <a:pt x="60" y="221"/>
                    <a:pt x="46" y="242"/>
                  </a:cubicBezTo>
                  <a:cubicBezTo>
                    <a:pt x="50" y="235"/>
                    <a:pt x="42" y="246"/>
                    <a:pt x="38" y="252"/>
                  </a:cubicBezTo>
                  <a:cubicBezTo>
                    <a:pt x="27" y="270"/>
                    <a:pt x="8" y="310"/>
                    <a:pt x="5" y="342"/>
                  </a:cubicBezTo>
                  <a:cubicBezTo>
                    <a:pt x="2" y="333"/>
                    <a:pt x="1" y="376"/>
                    <a:pt x="0" y="379"/>
                  </a:cubicBezTo>
                  <a:cubicBezTo>
                    <a:pt x="0" y="386"/>
                    <a:pt x="2" y="397"/>
                    <a:pt x="3" y="398"/>
                  </a:cubicBezTo>
                  <a:cubicBezTo>
                    <a:pt x="2" y="394"/>
                    <a:pt x="2" y="384"/>
                    <a:pt x="2" y="386"/>
                  </a:cubicBezTo>
                  <a:cubicBezTo>
                    <a:pt x="3" y="396"/>
                    <a:pt x="7" y="411"/>
                    <a:pt x="9" y="412"/>
                  </a:cubicBezTo>
                  <a:cubicBezTo>
                    <a:pt x="10" y="416"/>
                    <a:pt x="11" y="420"/>
                    <a:pt x="12" y="424"/>
                  </a:cubicBezTo>
                  <a:cubicBezTo>
                    <a:pt x="13" y="425"/>
                    <a:pt x="16" y="428"/>
                    <a:pt x="19" y="434"/>
                  </a:cubicBezTo>
                  <a:cubicBezTo>
                    <a:pt x="25" y="449"/>
                    <a:pt x="19" y="432"/>
                    <a:pt x="30" y="451"/>
                  </a:cubicBezTo>
                  <a:cubicBezTo>
                    <a:pt x="26" y="448"/>
                    <a:pt x="23" y="444"/>
                    <a:pt x="22" y="443"/>
                  </a:cubicBezTo>
                  <a:cubicBezTo>
                    <a:pt x="27" y="452"/>
                    <a:pt x="27" y="451"/>
                    <a:pt x="32" y="456"/>
                  </a:cubicBezTo>
                  <a:cubicBezTo>
                    <a:pt x="33" y="459"/>
                    <a:pt x="25" y="452"/>
                    <a:pt x="20" y="445"/>
                  </a:cubicBezTo>
                  <a:cubicBezTo>
                    <a:pt x="23" y="449"/>
                    <a:pt x="25" y="453"/>
                    <a:pt x="28" y="457"/>
                  </a:cubicBezTo>
                  <a:cubicBezTo>
                    <a:pt x="38" y="467"/>
                    <a:pt x="56" y="481"/>
                    <a:pt x="74" y="492"/>
                  </a:cubicBezTo>
                  <a:cubicBezTo>
                    <a:pt x="71" y="491"/>
                    <a:pt x="65" y="488"/>
                    <a:pt x="69" y="492"/>
                  </a:cubicBezTo>
                  <a:cubicBezTo>
                    <a:pt x="77" y="496"/>
                    <a:pt x="89" y="500"/>
                    <a:pt x="100" y="506"/>
                  </a:cubicBezTo>
                  <a:cubicBezTo>
                    <a:pt x="98" y="505"/>
                    <a:pt x="99" y="506"/>
                    <a:pt x="98" y="505"/>
                  </a:cubicBezTo>
                  <a:cubicBezTo>
                    <a:pt x="118" y="512"/>
                    <a:pt x="112" y="512"/>
                    <a:pt x="131" y="518"/>
                  </a:cubicBezTo>
                  <a:cubicBezTo>
                    <a:pt x="131" y="518"/>
                    <a:pt x="130" y="518"/>
                    <a:pt x="130" y="518"/>
                  </a:cubicBezTo>
                  <a:cubicBezTo>
                    <a:pt x="134" y="519"/>
                    <a:pt x="138" y="519"/>
                    <a:pt x="141" y="520"/>
                  </a:cubicBezTo>
                  <a:cubicBezTo>
                    <a:pt x="166" y="523"/>
                    <a:pt x="168" y="527"/>
                    <a:pt x="183" y="530"/>
                  </a:cubicBezTo>
                  <a:cubicBezTo>
                    <a:pt x="179" y="530"/>
                    <a:pt x="179" y="530"/>
                    <a:pt x="179" y="530"/>
                  </a:cubicBezTo>
                  <a:cubicBezTo>
                    <a:pt x="189" y="533"/>
                    <a:pt x="219" y="534"/>
                    <a:pt x="227" y="535"/>
                  </a:cubicBezTo>
                  <a:cubicBezTo>
                    <a:pt x="217" y="533"/>
                    <a:pt x="224" y="534"/>
                    <a:pt x="216" y="532"/>
                  </a:cubicBezTo>
                  <a:cubicBezTo>
                    <a:pt x="207" y="531"/>
                    <a:pt x="209" y="534"/>
                    <a:pt x="194" y="531"/>
                  </a:cubicBezTo>
                  <a:cubicBezTo>
                    <a:pt x="196" y="530"/>
                    <a:pt x="216" y="531"/>
                    <a:pt x="220" y="530"/>
                  </a:cubicBezTo>
                  <a:cubicBezTo>
                    <a:pt x="228" y="530"/>
                    <a:pt x="234" y="533"/>
                    <a:pt x="235" y="534"/>
                  </a:cubicBezTo>
                  <a:cubicBezTo>
                    <a:pt x="256" y="535"/>
                    <a:pt x="268" y="536"/>
                    <a:pt x="295" y="535"/>
                  </a:cubicBezTo>
                  <a:cubicBezTo>
                    <a:pt x="304" y="534"/>
                    <a:pt x="311" y="530"/>
                    <a:pt x="333" y="532"/>
                  </a:cubicBezTo>
                  <a:cubicBezTo>
                    <a:pt x="332" y="532"/>
                    <a:pt x="332" y="532"/>
                    <a:pt x="332" y="532"/>
                  </a:cubicBezTo>
                  <a:cubicBezTo>
                    <a:pt x="334" y="531"/>
                    <a:pt x="343" y="532"/>
                    <a:pt x="347" y="531"/>
                  </a:cubicBezTo>
                  <a:cubicBezTo>
                    <a:pt x="339" y="530"/>
                    <a:pt x="356" y="529"/>
                    <a:pt x="347" y="528"/>
                  </a:cubicBezTo>
                  <a:cubicBezTo>
                    <a:pt x="360" y="527"/>
                    <a:pt x="362" y="529"/>
                    <a:pt x="363" y="531"/>
                  </a:cubicBezTo>
                  <a:cubicBezTo>
                    <a:pt x="372" y="528"/>
                    <a:pt x="389" y="530"/>
                    <a:pt x="408" y="527"/>
                  </a:cubicBezTo>
                  <a:cubicBezTo>
                    <a:pt x="405" y="528"/>
                    <a:pt x="383" y="530"/>
                    <a:pt x="392" y="531"/>
                  </a:cubicBezTo>
                  <a:cubicBezTo>
                    <a:pt x="401" y="529"/>
                    <a:pt x="409" y="528"/>
                    <a:pt x="417" y="526"/>
                  </a:cubicBezTo>
                  <a:cubicBezTo>
                    <a:pt x="406" y="527"/>
                    <a:pt x="406" y="527"/>
                    <a:pt x="406" y="527"/>
                  </a:cubicBezTo>
                  <a:cubicBezTo>
                    <a:pt x="425" y="523"/>
                    <a:pt x="430" y="524"/>
                    <a:pt x="441" y="524"/>
                  </a:cubicBezTo>
                  <a:cubicBezTo>
                    <a:pt x="444" y="524"/>
                    <a:pt x="437" y="525"/>
                    <a:pt x="431" y="526"/>
                  </a:cubicBezTo>
                  <a:cubicBezTo>
                    <a:pt x="437" y="525"/>
                    <a:pt x="446" y="524"/>
                    <a:pt x="454" y="522"/>
                  </a:cubicBezTo>
                  <a:cubicBezTo>
                    <a:pt x="459" y="520"/>
                    <a:pt x="479" y="517"/>
                    <a:pt x="487" y="514"/>
                  </a:cubicBezTo>
                  <a:cubicBezTo>
                    <a:pt x="490" y="513"/>
                    <a:pt x="490" y="513"/>
                    <a:pt x="490" y="513"/>
                  </a:cubicBezTo>
                  <a:cubicBezTo>
                    <a:pt x="490" y="514"/>
                    <a:pt x="489" y="514"/>
                    <a:pt x="489" y="514"/>
                  </a:cubicBezTo>
                  <a:cubicBezTo>
                    <a:pt x="490" y="514"/>
                    <a:pt x="492" y="513"/>
                    <a:pt x="493" y="513"/>
                  </a:cubicBezTo>
                  <a:cubicBezTo>
                    <a:pt x="503" y="512"/>
                    <a:pt x="503" y="512"/>
                    <a:pt x="503" y="512"/>
                  </a:cubicBezTo>
                  <a:cubicBezTo>
                    <a:pt x="501" y="512"/>
                    <a:pt x="501" y="512"/>
                    <a:pt x="501" y="512"/>
                  </a:cubicBezTo>
                  <a:cubicBezTo>
                    <a:pt x="505" y="511"/>
                    <a:pt x="505" y="511"/>
                    <a:pt x="505" y="511"/>
                  </a:cubicBezTo>
                  <a:cubicBezTo>
                    <a:pt x="515" y="510"/>
                    <a:pt x="515" y="510"/>
                    <a:pt x="515" y="510"/>
                  </a:cubicBezTo>
                  <a:cubicBezTo>
                    <a:pt x="520" y="508"/>
                    <a:pt x="520" y="508"/>
                    <a:pt x="520" y="508"/>
                  </a:cubicBezTo>
                  <a:cubicBezTo>
                    <a:pt x="518" y="509"/>
                    <a:pt x="518" y="509"/>
                    <a:pt x="518" y="509"/>
                  </a:cubicBezTo>
                  <a:cubicBezTo>
                    <a:pt x="518" y="507"/>
                    <a:pt x="530" y="503"/>
                    <a:pt x="545" y="500"/>
                  </a:cubicBezTo>
                  <a:cubicBezTo>
                    <a:pt x="544" y="500"/>
                    <a:pt x="536" y="501"/>
                    <a:pt x="525" y="503"/>
                  </a:cubicBezTo>
                  <a:cubicBezTo>
                    <a:pt x="529" y="502"/>
                    <a:pt x="529" y="502"/>
                    <a:pt x="529" y="502"/>
                  </a:cubicBezTo>
                  <a:cubicBezTo>
                    <a:pt x="545" y="499"/>
                    <a:pt x="560" y="496"/>
                    <a:pt x="574" y="492"/>
                  </a:cubicBezTo>
                  <a:cubicBezTo>
                    <a:pt x="569" y="494"/>
                    <a:pt x="564" y="495"/>
                    <a:pt x="558" y="497"/>
                  </a:cubicBezTo>
                  <a:cubicBezTo>
                    <a:pt x="573" y="495"/>
                    <a:pt x="596" y="486"/>
                    <a:pt x="603" y="486"/>
                  </a:cubicBezTo>
                  <a:cubicBezTo>
                    <a:pt x="581" y="495"/>
                    <a:pt x="569" y="496"/>
                    <a:pt x="545" y="503"/>
                  </a:cubicBezTo>
                  <a:cubicBezTo>
                    <a:pt x="532" y="504"/>
                    <a:pt x="561" y="498"/>
                    <a:pt x="561" y="497"/>
                  </a:cubicBezTo>
                  <a:cubicBezTo>
                    <a:pt x="557" y="498"/>
                    <a:pt x="552" y="499"/>
                    <a:pt x="547" y="500"/>
                  </a:cubicBezTo>
                  <a:cubicBezTo>
                    <a:pt x="549" y="500"/>
                    <a:pt x="520" y="507"/>
                    <a:pt x="528" y="507"/>
                  </a:cubicBezTo>
                  <a:cubicBezTo>
                    <a:pt x="559" y="501"/>
                    <a:pt x="589" y="494"/>
                    <a:pt x="615" y="485"/>
                  </a:cubicBezTo>
                  <a:cubicBezTo>
                    <a:pt x="608" y="492"/>
                    <a:pt x="601" y="498"/>
                    <a:pt x="593" y="505"/>
                  </a:cubicBezTo>
                  <a:cubicBezTo>
                    <a:pt x="593" y="505"/>
                    <a:pt x="593" y="505"/>
                    <a:pt x="592" y="506"/>
                  </a:cubicBezTo>
                  <a:cubicBezTo>
                    <a:pt x="593" y="505"/>
                    <a:pt x="593" y="505"/>
                    <a:pt x="593" y="505"/>
                  </a:cubicBezTo>
                  <a:cubicBezTo>
                    <a:pt x="593" y="504"/>
                    <a:pt x="588" y="506"/>
                    <a:pt x="582" y="508"/>
                  </a:cubicBezTo>
                  <a:cubicBezTo>
                    <a:pt x="583" y="507"/>
                    <a:pt x="584" y="506"/>
                    <a:pt x="577" y="508"/>
                  </a:cubicBezTo>
                  <a:cubicBezTo>
                    <a:pt x="563" y="511"/>
                    <a:pt x="555" y="516"/>
                    <a:pt x="545" y="518"/>
                  </a:cubicBezTo>
                  <a:cubicBezTo>
                    <a:pt x="548" y="517"/>
                    <a:pt x="548" y="517"/>
                    <a:pt x="548" y="517"/>
                  </a:cubicBezTo>
                  <a:cubicBezTo>
                    <a:pt x="538" y="519"/>
                    <a:pt x="525" y="522"/>
                    <a:pt x="518" y="524"/>
                  </a:cubicBezTo>
                  <a:cubicBezTo>
                    <a:pt x="509" y="524"/>
                    <a:pt x="546" y="517"/>
                    <a:pt x="530" y="519"/>
                  </a:cubicBezTo>
                  <a:cubicBezTo>
                    <a:pt x="541" y="517"/>
                    <a:pt x="557" y="512"/>
                    <a:pt x="565" y="510"/>
                  </a:cubicBezTo>
                  <a:cubicBezTo>
                    <a:pt x="551" y="513"/>
                    <a:pt x="538" y="513"/>
                    <a:pt x="542" y="511"/>
                  </a:cubicBezTo>
                  <a:cubicBezTo>
                    <a:pt x="512" y="520"/>
                    <a:pt x="543" y="516"/>
                    <a:pt x="517" y="523"/>
                  </a:cubicBezTo>
                  <a:cubicBezTo>
                    <a:pt x="498" y="526"/>
                    <a:pt x="498" y="526"/>
                    <a:pt x="498" y="526"/>
                  </a:cubicBezTo>
                  <a:cubicBezTo>
                    <a:pt x="492" y="529"/>
                    <a:pt x="492" y="529"/>
                    <a:pt x="492" y="529"/>
                  </a:cubicBezTo>
                  <a:cubicBezTo>
                    <a:pt x="481" y="531"/>
                    <a:pt x="499" y="526"/>
                    <a:pt x="482" y="529"/>
                  </a:cubicBezTo>
                  <a:cubicBezTo>
                    <a:pt x="477" y="531"/>
                    <a:pt x="466" y="532"/>
                    <a:pt x="463" y="533"/>
                  </a:cubicBezTo>
                  <a:cubicBezTo>
                    <a:pt x="463" y="532"/>
                    <a:pt x="463" y="532"/>
                    <a:pt x="454" y="533"/>
                  </a:cubicBezTo>
                  <a:cubicBezTo>
                    <a:pt x="454" y="534"/>
                    <a:pt x="455" y="534"/>
                    <a:pt x="448" y="535"/>
                  </a:cubicBezTo>
                  <a:cubicBezTo>
                    <a:pt x="443" y="534"/>
                    <a:pt x="465" y="532"/>
                    <a:pt x="457" y="531"/>
                  </a:cubicBezTo>
                  <a:cubicBezTo>
                    <a:pt x="436" y="534"/>
                    <a:pt x="446" y="535"/>
                    <a:pt x="441" y="537"/>
                  </a:cubicBezTo>
                  <a:cubicBezTo>
                    <a:pt x="442" y="536"/>
                    <a:pt x="443" y="536"/>
                    <a:pt x="446" y="536"/>
                  </a:cubicBezTo>
                  <a:cubicBezTo>
                    <a:pt x="445" y="537"/>
                    <a:pt x="437" y="537"/>
                    <a:pt x="438" y="538"/>
                  </a:cubicBezTo>
                  <a:cubicBezTo>
                    <a:pt x="441" y="538"/>
                    <a:pt x="445" y="537"/>
                    <a:pt x="448" y="536"/>
                  </a:cubicBezTo>
                  <a:cubicBezTo>
                    <a:pt x="442" y="538"/>
                    <a:pt x="458" y="537"/>
                    <a:pt x="464" y="536"/>
                  </a:cubicBezTo>
                  <a:cubicBezTo>
                    <a:pt x="477" y="533"/>
                    <a:pt x="505" y="528"/>
                    <a:pt x="524" y="524"/>
                  </a:cubicBezTo>
                  <a:cubicBezTo>
                    <a:pt x="522" y="524"/>
                    <a:pt x="519" y="525"/>
                    <a:pt x="521" y="525"/>
                  </a:cubicBezTo>
                  <a:cubicBezTo>
                    <a:pt x="548" y="519"/>
                    <a:pt x="559" y="518"/>
                    <a:pt x="589" y="509"/>
                  </a:cubicBezTo>
                  <a:cubicBezTo>
                    <a:pt x="592" y="506"/>
                    <a:pt x="592" y="506"/>
                    <a:pt x="592" y="506"/>
                  </a:cubicBezTo>
                  <a:cubicBezTo>
                    <a:pt x="618" y="498"/>
                    <a:pt x="603" y="498"/>
                    <a:pt x="609" y="495"/>
                  </a:cubicBezTo>
                  <a:cubicBezTo>
                    <a:pt x="615" y="494"/>
                    <a:pt x="619" y="491"/>
                    <a:pt x="625" y="490"/>
                  </a:cubicBezTo>
                  <a:cubicBezTo>
                    <a:pt x="622" y="492"/>
                    <a:pt x="622" y="492"/>
                    <a:pt x="622" y="492"/>
                  </a:cubicBezTo>
                  <a:cubicBezTo>
                    <a:pt x="638" y="486"/>
                    <a:pt x="627" y="488"/>
                    <a:pt x="641" y="484"/>
                  </a:cubicBezTo>
                  <a:cubicBezTo>
                    <a:pt x="652" y="478"/>
                    <a:pt x="631" y="487"/>
                    <a:pt x="638" y="483"/>
                  </a:cubicBezTo>
                  <a:cubicBezTo>
                    <a:pt x="653" y="478"/>
                    <a:pt x="646" y="477"/>
                    <a:pt x="670" y="469"/>
                  </a:cubicBezTo>
                  <a:cubicBezTo>
                    <a:pt x="669" y="470"/>
                    <a:pt x="673" y="470"/>
                    <a:pt x="660" y="476"/>
                  </a:cubicBezTo>
                  <a:cubicBezTo>
                    <a:pt x="664" y="475"/>
                    <a:pt x="669" y="473"/>
                    <a:pt x="673" y="472"/>
                  </a:cubicBezTo>
                  <a:cubicBezTo>
                    <a:pt x="658" y="479"/>
                    <a:pt x="667" y="475"/>
                    <a:pt x="651" y="481"/>
                  </a:cubicBezTo>
                  <a:cubicBezTo>
                    <a:pt x="644" y="485"/>
                    <a:pt x="646" y="486"/>
                    <a:pt x="640" y="490"/>
                  </a:cubicBezTo>
                  <a:cubicBezTo>
                    <a:pt x="646" y="487"/>
                    <a:pt x="644" y="486"/>
                    <a:pt x="654" y="483"/>
                  </a:cubicBezTo>
                  <a:cubicBezTo>
                    <a:pt x="665" y="479"/>
                    <a:pt x="652" y="484"/>
                    <a:pt x="651" y="485"/>
                  </a:cubicBezTo>
                  <a:cubicBezTo>
                    <a:pt x="665" y="478"/>
                    <a:pt x="668" y="481"/>
                    <a:pt x="681" y="474"/>
                  </a:cubicBezTo>
                  <a:cubicBezTo>
                    <a:pt x="677" y="473"/>
                    <a:pt x="680" y="472"/>
                    <a:pt x="670" y="474"/>
                  </a:cubicBezTo>
                  <a:cubicBezTo>
                    <a:pt x="679" y="470"/>
                    <a:pt x="691" y="466"/>
                    <a:pt x="691" y="468"/>
                  </a:cubicBezTo>
                  <a:cubicBezTo>
                    <a:pt x="692" y="466"/>
                    <a:pt x="692" y="466"/>
                    <a:pt x="692" y="466"/>
                  </a:cubicBezTo>
                  <a:cubicBezTo>
                    <a:pt x="695" y="466"/>
                    <a:pt x="702" y="462"/>
                    <a:pt x="702" y="462"/>
                  </a:cubicBezTo>
                  <a:cubicBezTo>
                    <a:pt x="705" y="460"/>
                    <a:pt x="705" y="460"/>
                    <a:pt x="705" y="460"/>
                  </a:cubicBezTo>
                  <a:cubicBezTo>
                    <a:pt x="698" y="462"/>
                    <a:pt x="692" y="464"/>
                    <a:pt x="681" y="469"/>
                  </a:cubicBezTo>
                  <a:cubicBezTo>
                    <a:pt x="685" y="467"/>
                    <a:pt x="674" y="470"/>
                    <a:pt x="688" y="463"/>
                  </a:cubicBezTo>
                  <a:cubicBezTo>
                    <a:pt x="695" y="460"/>
                    <a:pt x="690" y="464"/>
                    <a:pt x="690" y="464"/>
                  </a:cubicBezTo>
                  <a:cubicBezTo>
                    <a:pt x="723" y="447"/>
                    <a:pt x="725" y="451"/>
                    <a:pt x="750" y="436"/>
                  </a:cubicBezTo>
                  <a:cubicBezTo>
                    <a:pt x="744" y="440"/>
                    <a:pt x="728" y="448"/>
                    <a:pt x="716" y="455"/>
                  </a:cubicBezTo>
                  <a:cubicBezTo>
                    <a:pt x="724" y="452"/>
                    <a:pt x="732" y="446"/>
                    <a:pt x="739" y="442"/>
                  </a:cubicBezTo>
                  <a:cubicBezTo>
                    <a:pt x="733" y="446"/>
                    <a:pt x="732" y="448"/>
                    <a:pt x="740" y="444"/>
                  </a:cubicBezTo>
                  <a:cubicBezTo>
                    <a:pt x="743" y="441"/>
                    <a:pt x="743" y="441"/>
                    <a:pt x="743" y="441"/>
                  </a:cubicBezTo>
                  <a:cubicBezTo>
                    <a:pt x="747" y="439"/>
                    <a:pt x="755" y="434"/>
                    <a:pt x="756" y="434"/>
                  </a:cubicBezTo>
                  <a:cubicBezTo>
                    <a:pt x="756" y="434"/>
                    <a:pt x="754" y="435"/>
                    <a:pt x="749" y="437"/>
                  </a:cubicBezTo>
                  <a:cubicBezTo>
                    <a:pt x="760" y="430"/>
                    <a:pt x="780" y="416"/>
                    <a:pt x="799" y="403"/>
                  </a:cubicBezTo>
                  <a:cubicBezTo>
                    <a:pt x="799" y="406"/>
                    <a:pt x="773" y="422"/>
                    <a:pt x="788" y="415"/>
                  </a:cubicBezTo>
                  <a:cubicBezTo>
                    <a:pt x="795" y="409"/>
                    <a:pt x="800" y="403"/>
                    <a:pt x="813" y="394"/>
                  </a:cubicBezTo>
                  <a:cubicBezTo>
                    <a:pt x="809" y="399"/>
                    <a:pt x="820" y="390"/>
                    <a:pt x="820" y="391"/>
                  </a:cubicBezTo>
                  <a:cubicBezTo>
                    <a:pt x="826" y="385"/>
                    <a:pt x="831" y="379"/>
                    <a:pt x="836" y="374"/>
                  </a:cubicBezTo>
                  <a:cubicBezTo>
                    <a:pt x="844" y="366"/>
                    <a:pt x="853" y="357"/>
                    <a:pt x="859" y="348"/>
                  </a:cubicBezTo>
                  <a:cubicBezTo>
                    <a:pt x="857" y="351"/>
                    <a:pt x="854" y="355"/>
                    <a:pt x="850" y="359"/>
                  </a:cubicBezTo>
                  <a:cubicBezTo>
                    <a:pt x="858" y="345"/>
                    <a:pt x="870" y="337"/>
                    <a:pt x="879" y="319"/>
                  </a:cubicBezTo>
                  <a:cubicBezTo>
                    <a:pt x="875" y="328"/>
                    <a:pt x="875" y="328"/>
                    <a:pt x="875" y="328"/>
                  </a:cubicBezTo>
                  <a:cubicBezTo>
                    <a:pt x="883" y="315"/>
                    <a:pt x="888" y="304"/>
                    <a:pt x="892" y="292"/>
                  </a:cubicBezTo>
                  <a:cubicBezTo>
                    <a:pt x="893" y="293"/>
                    <a:pt x="893" y="293"/>
                    <a:pt x="893" y="293"/>
                  </a:cubicBezTo>
                  <a:cubicBezTo>
                    <a:pt x="893" y="291"/>
                    <a:pt x="900" y="266"/>
                    <a:pt x="900" y="260"/>
                  </a:cubicBezTo>
                  <a:cubicBezTo>
                    <a:pt x="892" y="296"/>
                    <a:pt x="890" y="290"/>
                    <a:pt x="875" y="322"/>
                  </a:cubicBezTo>
                  <a:cubicBezTo>
                    <a:pt x="880" y="310"/>
                    <a:pt x="884" y="301"/>
                    <a:pt x="888" y="287"/>
                  </a:cubicBezTo>
                  <a:cubicBezTo>
                    <a:pt x="890" y="282"/>
                    <a:pt x="891" y="280"/>
                    <a:pt x="891" y="280"/>
                  </a:cubicBezTo>
                  <a:cubicBezTo>
                    <a:pt x="892" y="275"/>
                    <a:pt x="891" y="273"/>
                    <a:pt x="893" y="265"/>
                  </a:cubicBezTo>
                  <a:cubicBezTo>
                    <a:pt x="894" y="263"/>
                    <a:pt x="894" y="263"/>
                    <a:pt x="894" y="263"/>
                  </a:cubicBezTo>
                  <a:cubicBezTo>
                    <a:pt x="900" y="239"/>
                    <a:pt x="895" y="241"/>
                    <a:pt x="896" y="219"/>
                  </a:cubicBezTo>
                  <a:cubicBezTo>
                    <a:pt x="898" y="214"/>
                    <a:pt x="899" y="238"/>
                    <a:pt x="897" y="253"/>
                  </a:cubicBezTo>
                  <a:cubicBezTo>
                    <a:pt x="901" y="242"/>
                    <a:pt x="894" y="275"/>
                    <a:pt x="898" y="263"/>
                  </a:cubicBezTo>
                  <a:cubicBezTo>
                    <a:pt x="899" y="256"/>
                    <a:pt x="899" y="256"/>
                    <a:pt x="899" y="256"/>
                  </a:cubicBezTo>
                  <a:cubicBezTo>
                    <a:pt x="900" y="249"/>
                    <a:pt x="901" y="250"/>
                    <a:pt x="900" y="254"/>
                  </a:cubicBezTo>
                  <a:cubicBezTo>
                    <a:pt x="901" y="245"/>
                    <a:pt x="901" y="247"/>
                    <a:pt x="901" y="243"/>
                  </a:cubicBezTo>
                  <a:cubicBezTo>
                    <a:pt x="902" y="206"/>
                    <a:pt x="905" y="248"/>
                    <a:pt x="905" y="211"/>
                  </a:cubicBezTo>
                  <a:cubicBezTo>
                    <a:pt x="905" y="215"/>
                    <a:pt x="906" y="225"/>
                    <a:pt x="907" y="223"/>
                  </a:cubicBezTo>
                  <a:cubicBezTo>
                    <a:pt x="907" y="230"/>
                    <a:pt x="906" y="237"/>
                    <a:pt x="905" y="243"/>
                  </a:cubicBezTo>
                  <a:cubicBezTo>
                    <a:pt x="907" y="244"/>
                    <a:pt x="907" y="244"/>
                    <a:pt x="907" y="244"/>
                  </a:cubicBezTo>
                  <a:cubicBezTo>
                    <a:pt x="910" y="218"/>
                    <a:pt x="905" y="203"/>
                    <a:pt x="900" y="193"/>
                  </a:cubicBezTo>
                  <a:close/>
                  <a:moveTo>
                    <a:pt x="568" y="512"/>
                  </a:moveTo>
                  <a:cubicBezTo>
                    <a:pt x="578" y="510"/>
                    <a:pt x="578" y="510"/>
                    <a:pt x="578" y="510"/>
                  </a:cubicBezTo>
                  <a:cubicBezTo>
                    <a:pt x="574" y="511"/>
                    <a:pt x="571" y="512"/>
                    <a:pt x="568" y="512"/>
                  </a:cubicBezTo>
                  <a:close/>
                  <a:moveTo>
                    <a:pt x="443" y="18"/>
                  </a:moveTo>
                  <a:cubicBezTo>
                    <a:pt x="465" y="12"/>
                    <a:pt x="465" y="12"/>
                    <a:pt x="465" y="12"/>
                  </a:cubicBezTo>
                  <a:cubicBezTo>
                    <a:pt x="454" y="13"/>
                    <a:pt x="452" y="16"/>
                    <a:pt x="438" y="18"/>
                  </a:cubicBezTo>
                  <a:cubicBezTo>
                    <a:pt x="439" y="16"/>
                    <a:pt x="438" y="15"/>
                    <a:pt x="453" y="12"/>
                  </a:cubicBezTo>
                  <a:cubicBezTo>
                    <a:pt x="466" y="11"/>
                    <a:pt x="452" y="13"/>
                    <a:pt x="459" y="13"/>
                  </a:cubicBezTo>
                  <a:cubicBezTo>
                    <a:pt x="469" y="9"/>
                    <a:pt x="472" y="13"/>
                    <a:pt x="483" y="10"/>
                  </a:cubicBezTo>
                  <a:cubicBezTo>
                    <a:pt x="496" y="9"/>
                    <a:pt x="492" y="11"/>
                    <a:pt x="496" y="11"/>
                  </a:cubicBezTo>
                  <a:cubicBezTo>
                    <a:pt x="483" y="12"/>
                    <a:pt x="502" y="12"/>
                    <a:pt x="486" y="14"/>
                  </a:cubicBezTo>
                  <a:cubicBezTo>
                    <a:pt x="499" y="14"/>
                    <a:pt x="495" y="11"/>
                    <a:pt x="506" y="11"/>
                  </a:cubicBezTo>
                  <a:cubicBezTo>
                    <a:pt x="508" y="13"/>
                    <a:pt x="508" y="13"/>
                    <a:pt x="508" y="13"/>
                  </a:cubicBezTo>
                  <a:cubicBezTo>
                    <a:pt x="518" y="13"/>
                    <a:pt x="540" y="14"/>
                    <a:pt x="553" y="12"/>
                  </a:cubicBezTo>
                  <a:cubicBezTo>
                    <a:pt x="542" y="11"/>
                    <a:pt x="560" y="11"/>
                    <a:pt x="558" y="10"/>
                  </a:cubicBezTo>
                  <a:cubicBezTo>
                    <a:pt x="556" y="12"/>
                    <a:pt x="540" y="11"/>
                    <a:pt x="541" y="10"/>
                  </a:cubicBezTo>
                  <a:cubicBezTo>
                    <a:pt x="548" y="9"/>
                    <a:pt x="565" y="9"/>
                    <a:pt x="573" y="10"/>
                  </a:cubicBezTo>
                  <a:cubicBezTo>
                    <a:pt x="560" y="8"/>
                    <a:pt x="560" y="8"/>
                    <a:pt x="560" y="8"/>
                  </a:cubicBezTo>
                  <a:cubicBezTo>
                    <a:pt x="566" y="8"/>
                    <a:pt x="588" y="7"/>
                    <a:pt x="589" y="7"/>
                  </a:cubicBezTo>
                  <a:cubicBezTo>
                    <a:pt x="596" y="8"/>
                    <a:pt x="606" y="8"/>
                    <a:pt x="609" y="10"/>
                  </a:cubicBezTo>
                  <a:cubicBezTo>
                    <a:pt x="605" y="9"/>
                    <a:pt x="601" y="10"/>
                    <a:pt x="597" y="10"/>
                  </a:cubicBezTo>
                  <a:cubicBezTo>
                    <a:pt x="592" y="9"/>
                    <a:pt x="592" y="9"/>
                    <a:pt x="592" y="9"/>
                  </a:cubicBezTo>
                  <a:cubicBezTo>
                    <a:pt x="585" y="10"/>
                    <a:pt x="585" y="10"/>
                    <a:pt x="585" y="10"/>
                  </a:cubicBezTo>
                  <a:cubicBezTo>
                    <a:pt x="593" y="11"/>
                    <a:pt x="610" y="13"/>
                    <a:pt x="614" y="15"/>
                  </a:cubicBezTo>
                  <a:cubicBezTo>
                    <a:pt x="595" y="13"/>
                    <a:pt x="565" y="12"/>
                    <a:pt x="530" y="16"/>
                  </a:cubicBezTo>
                  <a:cubicBezTo>
                    <a:pt x="530" y="16"/>
                    <a:pt x="530" y="16"/>
                    <a:pt x="532" y="16"/>
                  </a:cubicBezTo>
                  <a:cubicBezTo>
                    <a:pt x="514" y="16"/>
                    <a:pt x="512" y="16"/>
                    <a:pt x="498" y="17"/>
                  </a:cubicBezTo>
                  <a:cubicBezTo>
                    <a:pt x="502" y="16"/>
                    <a:pt x="502" y="16"/>
                    <a:pt x="502" y="16"/>
                  </a:cubicBezTo>
                  <a:cubicBezTo>
                    <a:pt x="500" y="15"/>
                    <a:pt x="488" y="17"/>
                    <a:pt x="476" y="18"/>
                  </a:cubicBezTo>
                  <a:cubicBezTo>
                    <a:pt x="473" y="19"/>
                    <a:pt x="466" y="20"/>
                    <a:pt x="461" y="20"/>
                  </a:cubicBezTo>
                  <a:cubicBezTo>
                    <a:pt x="463" y="19"/>
                    <a:pt x="463" y="19"/>
                    <a:pt x="463" y="19"/>
                  </a:cubicBezTo>
                  <a:cubicBezTo>
                    <a:pt x="460" y="19"/>
                    <a:pt x="449" y="20"/>
                    <a:pt x="436" y="22"/>
                  </a:cubicBezTo>
                  <a:cubicBezTo>
                    <a:pt x="441" y="20"/>
                    <a:pt x="441" y="20"/>
                    <a:pt x="441" y="20"/>
                  </a:cubicBezTo>
                  <a:cubicBezTo>
                    <a:pt x="444" y="19"/>
                    <a:pt x="448" y="18"/>
                    <a:pt x="453" y="17"/>
                  </a:cubicBezTo>
                  <a:cubicBezTo>
                    <a:pt x="450" y="18"/>
                    <a:pt x="447" y="18"/>
                    <a:pt x="443" y="18"/>
                  </a:cubicBezTo>
                  <a:close/>
                  <a:moveTo>
                    <a:pt x="598" y="486"/>
                  </a:moveTo>
                  <a:cubicBezTo>
                    <a:pt x="594" y="487"/>
                    <a:pt x="592" y="488"/>
                    <a:pt x="591" y="488"/>
                  </a:cubicBezTo>
                  <a:cubicBezTo>
                    <a:pt x="599" y="486"/>
                    <a:pt x="599" y="486"/>
                    <a:pt x="599" y="486"/>
                  </a:cubicBezTo>
                  <a:lnTo>
                    <a:pt x="598" y="486"/>
                  </a:lnTo>
                  <a:close/>
                  <a:moveTo>
                    <a:pt x="620" y="481"/>
                  </a:moveTo>
                  <a:cubicBezTo>
                    <a:pt x="617" y="481"/>
                    <a:pt x="616" y="481"/>
                    <a:pt x="615" y="481"/>
                  </a:cubicBezTo>
                  <a:cubicBezTo>
                    <a:pt x="622" y="479"/>
                    <a:pt x="622" y="479"/>
                    <a:pt x="622" y="479"/>
                  </a:cubicBezTo>
                  <a:lnTo>
                    <a:pt x="620" y="481"/>
                  </a:lnTo>
                  <a:close/>
                  <a:moveTo>
                    <a:pt x="679" y="440"/>
                  </a:moveTo>
                  <a:cubicBezTo>
                    <a:pt x="679" y="440"/>
                    <a:pt x="671" y="444"/>
                    <a:pt x="660" y="449"/>
                  </a:cubicBezTo>
                  <a:cubicBezTo>
                    <a:pt x="660" y="448"/>
                    <a:pt x="660" y="448"/>
                    <a:pt x="660" y="448"/>
                  </a:cubicBezTo>
                  <a:cubicBezTo>
                    <a:pt x="661" y="448"/>
                    <a:pt x="661" y="448"/>
                    <a:pt x="661" y="447"/>
                  </a:cubicBezTo>
                  <a:cubicBezTo>
                    <a:pt x="664" y="446"/>
                    <a:pt x="665" y="446"/>
                    <a:pt x="666" y="446"/>
                  </a:cubicBezTo>
                  <a:cubicBezTo>
                    <a:pt x="672" y="441"/>
                    <a:pt x="662" y="445"/>
                    <a:pt x="651" y="450"/>
                  </a:cubicBezTo>
                  <a:cubicBezTo>
                    <a:pt x="648" y="452"/>
                    <a:pt x="648" y="452"/>
                    <a:pt x="648" y="452"/>
                  </a:cubicBezTo>
                  <a:cubicBezTo>
                    <a:pt x="638" y="455"/>
                    <a:pt x="632" y="456"/>
                    <a:pt x="619" y="461"/>
                  </a:cubicBezTo>
                  <a:cubicBezTo>
                    <a:pt x="590" y="476"/>
                    <a:pt x="590" y="476"/>
                    <a:pt x="590" y="476"/>
                  </a:cubicBezTo>
                  <a:cubicBezTo>
                    <a:pt x="581" y="479"/>
                    <a:pt x="581" y="479"/>
                    <a:pt x="581" y="479"/>
                  </a:cubicBezTo>
                  <a:cubicBezTo>
                    <a:pt x="577" y="479"/>
                    <a:pt x="563" y="483"/>
                    <a:pt x="568" y="480"/>
                  </a:cubicBezTo>
                  <a:cubicBezTo>
                    <a:pt x="566" y="480"/>
                    <a:pt x="571" y="478"/>
                    <a:pt x="577" y="477"/>
                  </a:cubicBezTo>
                  <a:cubicBezTo>
                    <a:pt x="578" y="477"/>
                    <a:pt x="577" y="477"/>
                    <a:pt x="578" y="477"/>
                  </a:cubicBezTo>
                  <a:cubicBezTo>
                    <a:pt x="579" y="476"/>
                    <a:pt x="579" y="475"/>
                    <a:pt x="572" y="476"/>
                  </a:cubicBezTo>
                  <a:cubicBezTo>
                    <a:pt x="579" y="474"/>
                    <a:pt x="580" y="474"/>
                    <a:pt x="585" y="472"/>
                  </a:cubicBezTo>
                  <a:cubicBezTo>
                    <a:pt x="578" y="474"/>
                    <a:pt x="578" y="474"/>
                    <a:pt x="578" y="474"/>
                  </a:cubicBezTo>
                  <a:cubicBezTo>
                    <a:pt x="589" y="471"/>
                    <a:pt x="605" y="463"/>
                    <a:pt x="605" y="462"/>
                  </a:cubicBezTo>
                  <a:cubicBezTo>
                    <a:pt x="602" y="465"/>
                    <a:pt x="594" y="466"/>
                    <a:pt x="588" y="467"/>
                  </a:cubicBezTo>
                  <a:cubicBezTo>
                    <a:pt x="593" y="465"/>
                    <a:pt x="602" y="461"/>
                    <a:pt x="595" y="464"/>
                  </a:cubicBezTo>
                  <a:cubicBezTo>
                    <a:pt x="592" y="465"/>
                    <a:pt x="572" y="472"/>
                    <a:pt x="587" y="468"/>
                  </a:cubicBezTo>
                  <a:cubicBezTo>
                    <a:pt x="581" y="471"/>
                    <a:pt x="573" y="474"/>
                    <a:pt x="566" y="475"/>
                  </a:cubicBezTo>
                  <a:cubicBezTo>
                    <a:pt x="574" y="472"/>
                    <a:pt x="568" y="473"/>
                    <a:pt x="570" y="471"/>
                  </a:cubicBezTo>
                  <a:cubicBezTo>
                    <a:pt x="563" y="474"/>
                    <a:pt x="564" y="475"/>
                    <a:pt x="563" y="476"/>
                  </a:cubicBezTo>
                  <a:cubicBezTo>
                    <a:pt x="541" y="480"/>
                    <a:pt x="532" y="479"/>
                    <a:pt x="509" y="485"/>
                  </a:cubicBezTo>
                  <a:cubicBezTo>
                    <a:pt x="506" y="486"/>
                    <a:pt x="523" y="482"/>
                    <a:pt x="521" y="483"/>
                  </a:cubicBezTo>
                  <a:cubicBezTo>
                    <a:pt x="504" y="489"/>
                    <a:pt x="498" y="486"/>
                    <a:pt x="483" y="489"/>
                  </a:cubicBezTo>
                  <a:cubicBezTo>
                    <a:pt x="488" y="490"/>
                    <a:pt x="488" y="490"/>
                    <a:pt x="488" y="490"/>
                  </a:cubicBezTo>
                  <a:cubicBezTo>
                    <a:pt x="483" y="492"/>
                    <a:pt x="472" y="494"/>
                    <a:pt x="466" y="495"/>
                  </a:cubicBezTo>
                  <a:cubicBezTo>
                    <a:pt x="464" y="494"/>
                    <a:pt x="448" y="496"/>
                    <a:pt x="460" y="493"/>
                  </a:cubicBezTo>
                  <a:cubicBezTo>
                    <a:pt x="434" y="496"/>
                    <a:pt x="437" y="500"/>
                    <a:pt x="407" y="504"/>
                  </a:cubicBezTo>
                  <a:cubicBezTo>
                    <a:pt x="421" y="502"/>
                    <a:pt x="423" y="502"/>
                    <a:pt x="434" y="501"/>
                  </a:cubicBezTo>
                  <a:cubicBezTo>
                    <a:pt x="422" y="503"/>
                    <a:pt x="432" y="502"/>
                    <a:pt x="431" y="503"/>
                  </a:cubicBezTo>
                  <a:cubicBezTo>
                    <a:pt x="424" y="503"/>
                    <a:pt x="401" y="507"/>
                    <a:pt x="417" y="503"/>
                  </a:cubicBezTo>
                  <a:cubicBezTo>
                    <a:pt x="407" y="505"/>
                    <a:pt x="388" y="506"/>
                    <a:pt x="384" y="507"/>
                  </a:cubicBezTo>
                  <a:cubicBezTo>
                    <a:pt x="392" y="507"/>
                    <a:pt x="392" y="507"/>
                    <a:pt x="392" y="507"/>
                  </a:cubicBezTo>
                  <a:cubicBezTo>
                    <a:pt x="379" y="508"/>
                    <a:pt x="366" y="510"/>
                    <a:pt x="360" y="512"/>
                  </a:cubicBezTo>
                  <a:cubicBezTo>
                    <a:pt x="377" y="511"/>
                    <a:pt x="376" y="508"/>
                    <a:pt x="398" y="507"/>
                  </a:cubicBezTo>
                  <a:cubicBezTo>
                    <a:pt x="421" y="506"/>
                    <a:pt x="392" y="508"/>
                    <a:pt x="408" y="509"/>
                  </a:cubicBezTo>
                  <a:cubicBezTo>
                    <a:pt x="424" y="506"/>
                    <a:pt x="424" y="506"/>
                    <a:pt x="424" y="506"/>
                  </a:cubicBezTo>
                  <a:cubicBezTo>
                    <a:pt x="416" y="506"/>
                    <a:pt x="416" y="506"/>
                    <a:pt x="416" y="506"/>
                  </a:cubicBezTo>
                  <a:cubicBezTo>
                    <a:pt x="419" y="504"/>
                    <a:pt x="442" y="503"/>
                    <a:pt x="439" y="501"/>
                  </a:cubicBezTo>
                  <a:cubicBezTo>
                    <a:pt x="456" y="501"/>
                    <a:pt x="461" y="499"/>
                    <a:pt x="480" y="498"/>
                  </a:cubicBezTo>
                  <a:cubicBezTo>
                    <a:pt x="484" y="496"/>
                    <a:pt x="477" y="497"/>
                    <a:pt x="472" y="498"/>
                  </a:cubicBezTo>
                  <a:cubicBezTo>
                    <a:pt x="481" y="497"/>
                    <a:pt x="481" y="494"/>
                    <a:pt x="494" y="493"/>
                  </a:cubicBezTo>
                  <a:cubicBezTo>
                    <a:pt x="500" y="492"/>
                    <a:pt x="495" y="491"/>
                    <a:pt x="485" y="493"/>
                  </a:cubicBezTo>
                  <a:cubicBezTo>
                    <a:pt x="494" y="492"/>
                    <a:pt x="503" y="490"/>
                    <a:pt x="513" y="488"/>
                  </a:cubicBezTo>
                  <a:cubicBezTo>
                    <a:pt x="502" y="489"/>
                    <a:pt x="502" y="489"/>
                    <a:pt x="502" y="489"/>
                  </a:cubicBezTo>
                  <a:cubicBezTo>
                    <a:pt x="513" y="487"/>
                    <a:pt x="513" y="487"/>
                    <a:pt x="513" y="487"/>
                  </a:cubicBezTo>
                  <a:cubicBezTo>
                    <a:pt x="504" y="487"/>
                    <a:pt x="504" y="487"/>
                    <a:pt x="504" y="487"/>
                  </a:cubicBezTo>
                  <a:cubicBezTo>
                    <a:pt x="524" y="483"/>
                    <a:pt x="548" y="478"/>
                    <a:pt x="559" y="477"/>
                  </a:cubicBezTo>
                  <a:cubicBezTo>
                    <a:pt x="541" y="483"/>
                    <a:pt x="512" y="489"/>
                    <a:pt x="502" y="493"/>
                  </a:cubicBezTo>
                  <a:cubicBezTo>
                    <a:pt x="506" y="493"/>
                    <a:pt x="516" y="489"/>
                    <a:pt x="521" y="490"/>
                  </a:cubicBezTo>
                  <a:cubicBezTo>
                    <a:pt x="527" y="487"/>
                    <a:pt x="527" y="487"/>
                    <a:pt x="527" y="487"/>
                  </a:cubicBezTo>
                  <a:cubicBezTo>
                    <a:pt x="533" y="485"/>
                    <a:pt x="547" y="482"/>
                    <a:pt x="549" y="483"/>
                  </a:cubicBezTo>
                  <a:cubicBezTo>
                    <a:pt x="532" y="487"/>
                    <a:pt x="527" y="490"/>
                    <a:pt x="519" y="493"/>
                  </a:cubicBezTo>
                  <a:cubicBezTo>
                    <a:pt x="519" y="493"/>
                    <a:pt x="518" y="494"/>
                    <a:pt x="515" y="494"/>
                  </a:cubicBezTo>
                  <a:cubicBezTo>
                    <a:pt x="515" y="494"/>
                    <a:pt x="515" y="494"/>
                    <a:pt x="515" y="494"/>
                  </a:cubicBezTo>
                  <a:cubicBezTo>
                    <a:pt x="515" y="494"/>
                    <a:pt x="515" y="494"/>
                    <a:pt x="515" y="494"/>
                  </a:cubicBezTo>
                  <a:cubicBezTo>
                    <a:pt x="510" y="495"/>
                    <a:pt x="501" y="497"/>
                    <a:pt x="497" y="498"/>
                  </a:cubicBezTo>
                  <a:cubicBezTo>
                    <a:pt x="490" y="499"/>
                    <a:pt x="495" y="497"/>
                    <a:pt x="495" y="497"/>
                  </a:cubicBezTo>
                  <a:cubicBezTo>
                    <a:pt x="474" y="499"/>
                    <a:pt x="460" y="505"/>
                    <a:pt x="438" y="507"/>
                  </a:cubicBezTo>
                  <a:cubicBezTo>
                    <a:pt x="437" y="506"/>
                    <a:pt x="420" y="508"/>
                    <a:pt x="425" y="507"/>
                  </a:cubicBezTo>
                  <a:cubicBezTo>
                    <a:pt x="412" y="508"/>
                    <a:pt x="405" y="510"/>
                    <a:pt x="397" y="512"/>
                  </a:cubicBezTo>
                  <a:cubicBezTo>
                    <a:pt x="395" y="511"/>
                    <a:pt x="377" y="513"/>
                    <a:pt x="384" y="512"/>
                  </a:cubicBezTo>
                  <a:cubicBezTo>
                    <a:pt x="372" y="514"/>
                    <a:pt x="372" y="514"/>
                    <a:pt x="372" y="514"/>
                  </a:cubicBezTo>
                  <a:cubicBezTo>
                    <a:pt x="363" y="514"/>
                    <a:pt x="346" y="516"/>
                    <a:pt x="343" y="515"/>
                  </a:cubicBezTo>
                  <a:cubicBezTo>
                    <a:pt x="334" y="516"/>
                    <a:pt x="341" y="517"/>
                    <a:pt x="328" y="517"/>
                  </a:cubicBezTo>
                  <a:cubicBezTo>
                    <a:pt x="329" y="517"/>
                    <a:pt x="328" y="517"/>
                    <a:pt x="331" y="517"/>
                  </a:cubicBezTo>
                  <a:cubicBezTo>
                    <a:pt x="325" y="516"/>
                    <a:pt x="311" y="517"/>
                    <a:pt x="305" y="518"/>
                  </a:cubicBezTo>
                  <a:cubicBezTo>
                    <a:pt x="314" y="518"/>
                    <a:pt x="307" y="518"/>
                    <a:pt x="318" y="518"/>
                  </a:cubicBezTo>
                  <a:cubicBezTo>
                    <a:pt x="318" y="519"/>
                    <a:pt x="306" y="520"/>
                    <a:pt x="294" y="519"/>
                  </a:cubicBezTo>
                  <a:cubicBezTo>
                    <a:pt x="310" y="518"/>
                    <a:pt x="281" y="518"/>
                    <a:pt x="289" y="517"/>
                  </a:cubicBezTo>
                  <a:cubicBezTo>
                    <a:pt x="263" y="517"/>
                    <a:pt x="248" y="519"/>
                    <a:pt x="226" y="520"/>
                  </a:cubicBezTo>
                  <a:cubicBezTo>
                    <a:pt x="201" y="519"/>
                    <a:pt x="170" y="514"/>
                    <a:pt x="151" y="511"/>
                  </a:cubicBezTo>
                  <a:cubicBezTo>
                    <a:pt x="153" y="512"/>
                    <a:pt x="153" y="512"/>
                    <a:pt x="153" y="512"/>
                  </a:cubicBezTo>
                  <a:cubicBezTo>
                    <a:pt x="142" y="510"/>
                    <a:pt x="142" y="510"/>
                    <a:pt x="142" y="510"/>
                  </a:cubicBezTo>
                  <a:cubicBezTo>
                    <a:pt x="135" y="508"/>
                    <a:pt x="142" y="508"/>
                    <a:pt x="132" y="506"/>
                  </a:cubicBezTo>
                  <a:cubicBezTo>
                    <a:pt x="136" y="505"/>
                    <a:pt x="150" y="510"/>
                    <a:pt x="160" y="511"/>
                  </a:cubicBezTo>
                  <a:cubicBezTo>
                    <a:pt x="143" y="506"/>
                    <a:pt x="177" y="513"/>
                    <a:pt x="166" y="509"/>
                  </a:cubicBezTo>
                  <a:cubicBezTo>
                    <a:pt x="158" y="512"/>
                    <a:pt x="128" y="502"/>
                    <a:pt x="113" y="497"/>
                  </a:cubicBezTo>
                  <a:cubicBezTo>
                    <a:pt x="99" y="491"/>
                    <a:pt x="120" y="498"/>
                    <a:pt x="113" y="495"/>
                  </a:cubicBezTo>
                  <a:cubicBezTo>
                    <a:pt x="108" y="495"/>
                    <a:pt x="108" y="495"/>
                    <a:pt x="108" y="495"/>
                  </a:cubicBezTo>
                  <a:cubicBezTo>
                    <a:pt x="102" y="492"/>
                    <a:pt x="101" y="491"/>
                    <a:pt x="101" y="490"/>
                  </a:cubicBezTo>
                  <a:cubicBezTo>
                    <a:pt x="87" y="484"/>
                    <a:pt x="71" y="475"/>
                    <a:pt x="60" y="467"/>
                  </a:cubicBezTo>
                  <a:cubicBezTo>
                    <a:pt x="74" y="477"/>
                    <a:pt x="54" y="465"/>
                    <a:pt x="68" y="475"/>
                  </a:cubicBezTo>
                  <a:cubicBezTo>
                    <a:pt x="63" y="473"/>
                    <a:pt x="54" y="466"/>
                    <a:pt x="47" y="459"/>
                  </a:cubicBezTo>
                  <a:cubicBezTo>
                    <a:pt x="54" y="465"/>
                    <a:pt x="39" y="448"/>
                    <a:pt x="54" y="464"/>
                  </a:cubicBezTo>
                  <a:cubicBezTo>
                    <a:pt x="53" y="460"/>
                    <a:pt x="46" y="456"/>
                    <a:pt x="40" y="448"/>
                  </a:cubicBezTo>
                  <a:cubicBezTo>
                    <a:pt x="42" y="450"/>
                    <a:pt x="44" y="452"/>
                    <a:pt x="47" y="454"/>
                  </a:cubicBezTo>
                  <a:cubicBezTo>
                    <a:pt x="35" y="443"/>
                    <a:pt x="25" y="419"/>
                    <a:pt x="23" y="415"/>
                  </a:cubicBezTo>
                  <a:cubicBezTo>
                    <a:pt x="18" y="406"/>
                    <a:pt x="13" y="390"/>
                    <a:pt x="12" y="376"/>
                  </a:cubicBezTo>
                  <a:cubicBezTo>
                    <a:pt x="12" y="363"/>
                    <a:pt x="13" y="348"/>
                    <a:pt x="17" y="333"/>
                  </a:cubicBezTo>
                  <a:cubicBezTo>
                    <a:pt x="17" y="336"/>
                    <a:pt x="17" y="336"/>
                    <a:pt x="17" y="336"/>
                  </a:cubicBezTo>
                  <a:cubicBezTo>
                    <a:pt x="19" y="327"/>
                    <a:pt x="22" y="314"/>
                    <a:pt x="27" y="303"/>
                  </a:cubicBezTo>
                  <a:cubicBezTo>
                    <a:pt x="29" y="300"/>
                    <a:pt x="29" y="300"/>
                    <a:pt x="29" y="300"/>
                  </a:cubicBezTo>
                  <a:cubicBezTo>
                    <a:pt x="32" y="292"/>
                    <a:pt x="39" y="277"/>
                    <a:pt x="45" y="265"/>
                  </a:cubicBezTo>
                  <a:cubicBezTo>
                    <a:pt x="45" y="265"/>
                    <a:pt x="39" y="276"/>
                    <a:pt x="41" y="270"/>
                  </a:cubicBezTo>
                  <a:cubicBezTo>
                    <a:pt x="38" y="276"/>
                    <a:pt x="35" y="281"/>
                    <a:pt x="37" y="280"/>
                  </a:cubicBezTo>
                  <a:cubicBezTo>
                    <a:pt x="34" y="286"/>
                    <a:pt x="33" y="285"/>
                    <a:pt x="30" y="290"/>
                  </a:cubicBezTo>
                  <a:cubicBezTo>
                    <a:pt x="34" y="282"/>
                    <a:pt x="37" y="274"/>
                    <a:pt x="41" y="266"/>
                  </a:cubicBezTo>
                  <a:cubicBezTo>
                    <a:pt x="42" y="265"/>
                    <a:pt x="43" y="264"/>
                    <a:pt x="43" y="264"/>
                  </a:cubicBezTo>
                  <a:cubicBezTo>
                    <a:pt x="43" y="262"/>
                    <a:pt x="43" y="262"/>
                    <a:pt x="43" y="262"/>
                  </a:cubicBezTo>
                  <a:cubicBezTo>
                    <a:pt x="46" y="256"/>
                    <a:pt x="48" y="254"/>
                    <a:pt x="47" y="255"/>
                  </a:cubicBezTo>
                  <a:cubicBezTo>
                    <a:pt x="55" y="243"/>
                    <a:pt x="56" y="237"/>
                    <a:pt x="66" y="225"/>
                  </a:cubicBezTo>
                  <a:cubicBezTo>
                    <a:pt x="63" y="231"/>
                    <a:pt x="61" y="235"/>
                    <a:pt x="55" y="244"/>
                  </a:cubicBezTo>
                  <a:cubicBezTo>
                    <a:pt x="58" y="239"/>
                    <a:pt x="62" y="234"/>
                    <a:pt x="65" y="230"/>
                  </a:cubicBezTo>
                  <a:cubicBezTo>
                    <a:pt x="61" y="237"/>
                    <a:pt x="44" y="262"/>
                    <a:pt x="49" y="259"/>
                  </a:cubicBezTo>
                  <a:cubicBezTo>
                    <a:pt x="58" y="242"/>
                    <a:pt x="74" y="218"/>
                    <a:pt x="84" y="205"/>
                  </a:cubicBezTo>
                  <a:cubicBezTo>
                    <a:pt x="92" y="199"/>
                    <a:pt x="100" y="188"/>
                    <a:pt x="111" y="178"/>
                  </a:cubicBezTo>
                  <a:cubicBezTo>
                    <a:pt x="113" y="177"/>
                    <a:pt x="116" y="174"/>
                    <a:pt x="115" y="176"/>
                  </a:cubicBezTo>
                  <a:cubicBezTo>
                    <a:pt x="112" y="179"/>
                    <a:pt x="112" y="179"/>
                    <a:pt x="112" y="179"/>
                  </a:cubicBezTo>
                  <a:cubicBezTo>
                    <a:pt x="126" y="166"/>
                    <a:pt x="144" y="151"/>
                    <a:pt x="157" y="140"/>
                  </a:cubicBezTo>
                  <a:cubicBezTo>
                    <a:pt x="166" y="136"/>
                    <a:pt x="166" y="136"/>
                    <a:pt x="166" y="136"/>
                  </a:cubicBezTo>
                  <a:cubicBezTo>
                    <a:pt x="192" y="120"/>
                    <a:pt x="159" y="137"/>
                    <a:pt x="186" y="120"/>
                  </a:cubicBezTo>
                  <a:cubicBezTo>
                    <a:pt x="193" y="117"/>
                    <a:pt x="220" y="102"/>
                    <a:pt x="222" y="103"/>
                  </a:cubicBezTo>
                  <a:cubicBezTo>
                    <a:pt x="227" y="101"/>
                    <a:pt x="229" y="100"/>
                    <a:pt x="230" y="99"/>
                  </a:cubicBezTo>
                  <a:cubicBezTo>
                    <a:pt x="225" y="100"/>
                    <a:pt x="214" y="106"/>
                    <a:pt x="220" y="102"/>
                  </a:cubicBezTo>
                  <a:cubicBezTo>
                    <a:pt x="229" y="97"/>
                    <a:pt x="234" y="96"/>
                    <a:pt x="242" y="93"/>
                  </a:cubicBezTo>
                  <a:cubicBezTo>
                    <a:pt x="242" y="93"/>
                    <a:pt x="236" y="96"/>
                    <a:pt x="239" y="95"/>
                  </a:cubicBezTo>
                  <a:cubicBezTo>
                    <a:pt x="258" y="86"/>
                    <a:pt x="295" y="75"/>
                    <a:pt x="314" y="69"/>
                  </a:cubicBezTo>
                  <a:cubicBezTo>
                    <a:pt x="307" y="71"/>
                    <a:pt x="306" y="72"/>
                    <a:pt x="296" y="74"/>
                  </a:cubicBezTo>
                  <a:cubicBezTo>
                    <a:pt x="296" y="73"/>
                    <a:pt x="301" y="72"/>
                    <a:pt x="303" y="71"/>
                  </a:cubicBezTo>
                  <a:cubicBezTo>
                    <a:pt x="302" y="70"/>
                    <a:pt x="294" y="74"/>
                    <a:pt x="283" y="76"/>
                  </a:cubicBezTo>
                  <a:cubicBezTo>
                    <a:pt x="289" y="74"/>
                    <a:pt x="294" y="72"/>
                    <a:pt x="300" y="70"/>
                  </a:cubicBezTo>
                  <a:cubicBezTo>
                    <a:pt x="290" y="71"/>
                    <a:pt x="290" y="71"/>
                    <a:pt x="290" y="71"/>
                  </a:cubicBezTo>
                  <a:cubicBezTo>
                    <a:pt x="303" y="66"/>
                    <a:pt x="315" y="63"/>
                    <a:pt x="328" y="59"/>
                  </a:cubicBezTo>
                  <a:cubicBezTo>
                    <a:pt x="322" y="60"/>
                    <a:pt x="316" y="61"/>
                    <a:pt x="311" y="63"/>
                  </a:cubicBezTo>
                  <a:cubicBezTo>
                    <a:pt x="312" y="61"/>
                    <a:pt x="315" y="59"/>
                    <a:pt x="307" y="61"/>
                  </a:cubicBezTo>
                  <a:cubicBezTo>
                    <a:pt x="327" y="54"/>
                    <a:pt x="325" y="51"/>
                    <a:pt x="348" y="47"/>
                  </a:cubicBezTo>
                  <a:cubicBezTo>
                    <a:pt x="348" y="47"/>
                    <a:pt x="348" y="47"/>
                    <a:pt x="348" y="47"/>
                  </a:cubicBezTo>
                  <a:cubicBezTo>
                    <a:pt x="357" y="44"/>
                    <a:pt x="357" y="44"/>
                    <a:pt x="357" y="44"/>
                  </a:cubicBezTo>
                  <a:cubicBezTo>
                    <a:pt x="371" y="41"/>
                    <a:pt x="371" y="41"/>
                    <a:pt x="371" y="41"/>
                  </a:cubicBezTo>
                  <a:cubicBezTo>
                    <a:pt x="363" y="45"/>
                    <a:pt x="353" y="47"/>
                    <a:pt x="346" y="49"/>
                  </a:cubicBezTo>
                  <a:cubicBezTo>
                    <a:pt x="363" y="48"/>
                    <a:pt x="367" y="42"/>
                    <a:pt x="386" y="38"/>
                  </a:cubicBezTo>
                  <a:cubicBezTo>
                    <a:pt x="402" y="38"/>
                    <a:pt x="367" y="44"/>
                    <a:pt x="368" y="46"/>
                  </a:cubicBezTo>
                  <a:cubicBezTo>
                    <a:pt x="372" y="44"/>
                    <a:pt x="382" y="43"/>
                    <a:pt x="381" y="44"/>
                  </a:cubicBezTo>
                  <a:cubicBezTo>
                    <a:pt x="363" y="47"/>
                    <a:pt x="370" y="48"/>
                    <a:pt x="351" y="51"/>
                  </a:cubicBezTo>
                  <a:cubicBezTo>
                    <a:pt x="360" y="48"/>
                    <a:pt x="349" y="50"/>
                    <a:pt x="351" y="49"/>
                  </a:cubicBezTo>
                  <a:cubicBezTo>
                    <a:pt x="348" y="50"/>
                    <a:pt x="331" y="55"/>
                    <a:pt x="318" y="58"/>
                  </a:cubicBezTo>
                  <a:cubicBezTo>
                    <a:pt x="315" y="61"/>
                    <a:pt x="329" y="57"/>
                    <a:pt x="337" y="55"/>
                  </a:cubicBezTo>
                  <a:cubicBezTo>
                    <a:pt x="352" y="50"/>
                    <a:pt x="368" y="49"/>
                    <a:pt x="380" y="45"/>
                  </a:cubicBezTo>
                  <a:cubicBezTo>
                    <a:pt x="396" y="41"/>
                    <a:pt x="381" y="46"/>
                    <a:pt x="382" y="46"/>
                  </a:cubicBezTo>
                  <a:cubicBezTo>
                    <a:pt x="397" y="44"/>
                    <a:pt x="388" y="43"/>
                    <a:pt x="393" y="42"/>
                  </a:cubicBezTo>
                  <a:cubicBezTo>
                    <a:pt x="415" y="37"/>
                    <a:pt x="418" y="39"/>
                    <a:pt x="434" y="37"/>
                  </a:cubicBezTo>
                  <a:cubicBezTo>
                    <a:pt x="447" y="34"/>
                    <a:pt x="480" y="30"/>
                    <a:pt x="503" y="29"/>
                  </a:cubicBezTo>
                  <a:cubicBezTo>
                    <a:pt x="500" y="30"/>
                    <a:pt x="503" y="31"/>
                    <a:pt x="505" y="31"/>
                  </a:cubicBezTo>
                  <a:cubicBezTo>
                    <a:pt x="518" y="27"/>
                    <a:pt x="514" y="29"/>
                    <a:pt x="531" y="27"/>
                  </a:cubicBezTo>
                  <a:cubicBezTo>
                    <a:pt x="516" y="26"/>
                    <a:pt x="516" y="26"/>
                    <a:pt x="516" y="26"/>
                  </a:cubicBezTo>
                  <a:cubicBezTo>
                    <a:pt x="528" y="26"/>
                    <a:pt x="537" y="24"/>
                    <a:pt x="548" y="25"/>
                  </a:cubicBezTo>
                  <a:cubicBezTo>
                    <a:pt x="534" y="23"/>
                    <a:pt x="567" y="23"/>
                    <a:pt x="575" y="23"/>
                  </a:cubicBezTo>
                  <a:cubicBezTo>
                    <a:pt x="587" y="24"/>
                    <a:pt x="599" y="23"/>
                    <a:pt x="605" y="25"/>
                  </a:cubicBezTo>
                  <a:cubicBezTo>
                    <a:pt x="604" y="25"/>
                    <a:pt x="604" y="25"/>
                    <a:pt x="604" y="25"/>
                  </a:cubicBezTo>
                  <a:cubicBezTo>
                    <a:pt x="621" y="27"/>
                    <a:pt x="621" y="27"/>
                    <a:pt x="621" y="27"/>
                  </a:cubicBezTo>
                  <a:cubicBezTo>
                    <a:pt x="619" y="29"/>
                    <a:pt x="619" y="29"/>
                    <a:pt x="619" y="29"/>
                  </a:cubicBezTo>
                  <a:cubicBezTo>
                    <a:pt x="630" y="31"/>
                    <a:pt x="645" y="31"/>
                    <a:pt x="641" y="30"/>
                  </a:cubicBezTo>
                  <a:cubicBezTo>
                    <a:pt x="653" y="32"/>
                    <a:pt x="646" y="31"/>
                    <a:pt x="648" y="33"/>
                  </a:cubicBezTo>
                  <a:cubicBezTo>
                    <a:pt x="641" y="33"/>
                    <a:pt x="625" y="33"/>
                    <a:pt x="621" y="31"/>
                  </a:cubicBezTo>
                  <a:cubicBezTo>
                    <a:pt x="622" y="31"/>
                    <a:pt x="625" y="31"/>
                    <a:pt x="626" y="31"/>
                  </a:cubicBezTo>
                  <a:cubicBezTo>
                    <a:pt x="594" y="27"/>
                    <a:pt x="615" y="33"/>
                    <a:pt x="599" y="32"/>
                  </a:cubicBezTo>
                  <a:cubicBezTo>
                    <a:pt x="607" y="33"/>
                    <a:pt x="613" y="35"/>
                    <a:pt x="622" y="35"/>
                  </a:cubicBezTo>
                  <a:cubicBezTo>
                    <a:pt x="626" y="35"/>
                    <a:pt x="643" y="36"/>
                    <a:pt x="652" y="36"/>
                  </a:cubicBezTo>
                  <a:cubicBezTo>
                    <a:pt x="640" y="36"/>
                    <a:pt x="634" y="34"/>
                    <a:pt x="625" y="33"/>
                  </a:cubicBezTo>
                  <a:cubicBezTo>
                    <a:pt x="633" y="34"/>
                    <a:pt x="634" y="32"/>
                    <a:pt x="641" y="34"/>
                  </a:cubicBezTo>
                  <a:cubicBezTo>
                    <a:pt x="639" y="34"/>
                    <a:pt x="639" y="34"/>
                    <a:pt x="639" y="34"/>
                  </a:cubicBezTo>
                  <a:cubicBezTo>
                    <a:pt x="647" y="34"/>
                    <a:pt x="647" y="34"/>
                    <a:pt x="647" y="34"/>
                  </a:cubicBezTo>
                  <a:cubicBezTo>
                    <a:pt x="648" y="36"/>
                    <a:pt x="670" y="39"/>
                    <a:pt x="657" y="38"/>
                  </a:cubicBezTo>
                  <a:cubicBezTo>
                    <a:pt x="669" y="40"/>
                    <a:pt x="661" y="37"/>
                    <a:pt x="672" y="39"/>
                  </a:cubicBezTo>
                  <a:cubicBezTo>
                    <a:pt x="651" y="35"/>
                    <a:pt x="651" y="35"/>
                    <a:pt x="651" y="35"/>
                  </a:cubicBezTo>
                  <a:cubicBezTo>
                    <a:pt x="652" y="33"/>
                    <a:pt x="652" y="33"/>
                    <a:pt x="652" y="33"/>
                  </a:cubicBezTo>
                  <a:cubicBezTo>
                    <a:pt x="660" y="34"/>
                    <a:pt x="661" y="35"/>
                    <a:pt x="669" y="36"/>
                  </a:cubicBezTo>
                  <a:cubicBezTo>
                    <a:pt x="669" y="34"/>
                    <a:pt x="669" y="34"/>
                    <a:pt x="669" y="34"/>
                  </a:cubicBezTo>
                  <a:cubicBezTo>
                    <a:pt x="683" y="38"/>
                    <a:pt x="683" y="38"/>
                    <a:pt x="683" y="38"/>
                  </a:cubicBezTo>
                  <a:cubicBezTo>
                    <a:pt x="682" y="37"/>
                    <a:pt x="694" y="39"/>
                    <a:pt x="696" y="40"/>
                  </a:cubicBezTo>
                  <a:cubicBezTo>
                    <a:pt x="703" y="42"/>
                    <a:pt x="698" y="44"/>
                    <a:pt x="711" y="46"/>
                  </a:cubicBezTo>
                  <a:cubicBezTo>
                    <a:pt x="710" y="45"/>
                    <a:pt x="710" y="45"/>
                    <a:pt x="710" y="45"/>
                  </a:cubicBezTo>
                  <a:cubicBezTo>
                    <a:pt x="718" y="47"/>
                    <a:pt x="723" y="48"/>
                    <a:pt x="733" y="52"/>
                  </a:cubicBezTo>
                  <a:cubicBezTo>
                    <a:pt x="732" y="52"/>
                    <a:pt x="730" y="51"/>
                    <a:pt x="728" y="51"/>
                  </a:cubicBezTo>
                  <a:cubicBezTo>
                    <a:pt x="743" y="57"/>
                    <a:pt x="766" y="65"/>
                    <a:pt x="771" y="71"/>
                  </a:cubicBezTo>
                  <a:cubicBezTo>
                    <a:pt x="770" y="71"/>
                    <a:pt x="764" y="68"/>
                    <a:pt x="763" y="69"/>
                  </a:cubicBezTo>
                  <a:cubicBezTo>
                    <a:pt x="743" y="57"/>
                    <a:pt x="747" y="64"/>
                    <a:pt x="721" y="53"/>
                  </a:cubicBezTo>
                  <a:cubicBezTo>
                    <a:pt x="721" y="49"/>
                    <a:pt x="698" y="48"/>
                    <a:pt x="694" y="44"/>
                  </a:cubicBezTo>
                  <a:cubicBezTo>
                    <a:pt x="704" y="47"/>
                    <a:pt x="719" y="49"/>
                    <a:pt x="717" y="48"/>
                  </a:cubicBezTo>
                  <a:cubicBezTo>
                    <a:pt x="708" y="46"/>
                    <a:pt x="693" y="42"/>
                    <a:pt x="687" y="41"/>
                  </a:cubicBezTo>
                  <a:cubicBezTo>
                    <a:pt x="693" y="43"/>
                    <a:pt x="691" y="44"/>
                    <a:pt x="686" y="44"/>
                  </a:cubicBezTo>
                  <a:cubicBezTo>
                    <a:pt x="701" y="46"/>
                    <a:pt x="730" y="57"/>
                    <a:pt x="751" y="67"/>
                  </a:cubicBezTo>
                  <a:cubicBezTo>
                    <a:pt x="749" y="64"/>
                    <a:pt x="749" y="64"/>
                    <a:pt x="749" y="64"/>
                  </a:cubicBezTo>
                  <a:cubicBezTo>
                    <a:pt x="768" y="71"/>
                    <a:pt x="746" y="65"/>
                    <a:pt x="760" y="71"/>
                  </a:cubicBezTo>
                  <a:cubicBezTo>
                    <a:pt x="767" y="73"/>
                    <a:pt x="767" y="73"/>
                    <a:pt x="767" y="73"/>
                  </a:cubicBezTo>
                  <a:cubicBezTo>
                    <a:pt x="768" y="74"/>
                    <a:pt x="768" y="74"/>
                    <a:pt x="768" y="74"/>
                  </a:cubicBezTo>
                  <a:cubicBezTo>
                    <a:pt x="771" y="75"/>
                    <a:pt x="775" y="76"/>
                    <a:pt x="779" y="78"/>
                  </a:cubicBezTo>
                  <a:cubicBezTo>
                    <a:pt x="772" y="73"/>
                    <a:pt x="774" y="77"/>
                    <a:pt x="767" y="72"/>
                  </a:cubicBezTo>
                  <a:cubicBezTo>
                    <a:pt x="760" y="68"/>
                    <a:pt x="768" y="71"/>
                    <a:pt x="770" y="71"/>
                  </a:cubicBezTo>
                  <a:cubicBezTo>
                    <a:pt x="775" y="73"/>
                    <a:pt x="791" y="83"/>
                    <a:pt x="781" y="78"/>
                  </a:cubicBezTo>
                  <a:cubicBezTo>
                    <a:pt x="787" y="81"/>
                    <a:pt x="793" y="84"/>
                    <a:pt x="799" y="88"/>
                  </a:cubicBezTo>
                  <a:cubicBezTo>
                    <a:pt x="799" y="88"/>
                    <a:pt x="795" y="86"/>
                    <a:pt x="793" y="85"/>
                  </a:cubicBezTo>
                  <a:cubicBezTo>
                    <a:pt x="797" y="88"/>
                    <a:pt x="801" y="91"/>
                    <a:pt x="805" y="94"/>
                  </a:cubicBezTo>
                  <a:cubicBezTo>
                    <a:pt x="805" y="94"/>
                    <a:pt x="805" y="94"/>
                    <a:pt x="805" y="94"/>
                  </a:cubicBezTo>
                  <a:cubicBezTo>
                    <a:pt x="815" y="100"/>
                    <a:pt x="827" y="112"/>
                    <a:pt x="835" y="118"/>
                  </a:cubicBezTo>
                  <a:cubicBezTo>
                    <a:pt x="821" y="102"/>
                    <a:pt x="843" y="124"/>
                    <a:pt x="842" y="122"/>
                  </a:cubicBezTo>
                  <a:cubicBezTo>
                    <a:pt x="847" y="128"/>
                    <a:pt x="846" y="132"/>
                    <a:pt x="835" y="121"/>
                  </a:cubicBezTo>
                  <a:cubicBezTo>
                    <a:pt x="832" y="117"/>
                    <a:pt x="824" y="110"/>
                    <a:pt x="818" y="105"/>
                  </a:cubicBezTo>
                  <a:cubicBezTo>
                    <a:pt x="825" y="112"/>
                    <a:pt x="828" y="114"/>
                    <a:pt x="833" y="120"/>
                  </a:cubicBezTo>
                  <a:cubicBezTo>
                    <a:pt x="829" y="116"/>
                    <a:pt x="840" y="128"/>
                    <a:pt x="839" y="129"/>
                  </a:cubicBezTo>
                  <a:cubicBezTo>
                    <a:pt x="837" y="128"/>
                    <a:pt x="835" y="127"/>
                    <a:pt x="828" y="119"/>
                  </a:cubicBezTo>
                  <a:cubicBezTo>
                    <a:pt x="818" y="108"/>
                    <a:pt x="828" y="117"/>
                    <a:pt x="825" y="114"/>
                  </a:cubicBezTo>
                  <a:cubicBezTo>
                    <a:pt x="823" y="109"/>
                    <a:pt x="809" y="100"/>
                    <a:pt x="802" y="94"/>
                  </a:cubicBezTo>
                  <a:cubicBezTo>
                    <a:pt x="801" y="93"/>
                    <a:pt x="804" y="95"/>
                    <a:pt x="805" y="95"/>
                  </a:cubicBezTo>
                  <a:cubicBezTo>
                    <a:pt x="799" y="91"/>
                    <a:pt x="784" y="81"/>
                    <a:pt x="782" y="82"/>
                  </a:cubicBezTo>
                  <a:cubicBezTo>
                    <a:pt x="789" y="85"/>
                    <a:pt x="794" y="89"/>
                    <a:pt x="800" y="92"/>
                  </a:cubicBezTo>
                  <a:cubicBezTo>
                    <a:pt x="803" y="95"/>
                    <a:pt x="794" y="90"/>
                    <a:pt x="799" y="94"/>
                  </a:cubicBezTo>
                  <a:cubicBezTo>
                    <a:pt x="803" y="96"/>
                    <a:pt x="807" y="99"/>
                    <a:pt x="811" y="103"/>
                  </a:cubicBezTo>
                  <a:cubicBezTo>
                    <a:pt x="810" y="103"/>
                    <a:pt x="810" y="103"/>
                    <a:pt x="810" y="103"/>
                  </a:cubicBezTo>
                  <a:cubicBezTo>
                    <a:pt x="819" y="111"/>
                    <a:pt x="832" y="124"/>
                    <a:pt x="841" y="135"/>
                  </a:cubicBezTo>
                  <a:cubicBezTo>
                    <a:pt x="845" y="135"/>
                    <a:pt x="851" y="140"/>
                    <a:pt x="856" y="143"/>
                  </a:cubicBezTo>
                  <a:cubicBezTo>
                    <a:pt x="867" y="161"/>
                    <a:pt x="876" y="182"/>
                    <a:pt x="879" y="203"/>
                  </a:cubicBezTo>
                  <a:cubicBezTo>
                    <a:pt x="879" y="203"/>
                    <a:pt x="880" y="203"/>
                    <a:pt x="880" y="204"/>
                  </a:cubicBezTo>
                  <a:cubicBezTo>
                    <a:pt x="881" y="210"/>
                    <a:pt x="882" y="222"/>
                    <a:pt x="880" y="221"/>
                  </a:cubicBezTo>
                  <a:cubicBezTo>
                    <a:pt x="883" y="228"/>
                    <a:pt x="882" y="247"/>
                    <a:pt x="883" y="244"/>
                  </a:cubicBezTo>
                  <a:cubicBezTo>
                    <a:pt x="883" y="246"/>
                    <a:pt x="883" y="246"/>
                    <a:pt x="883" y="246"/>
                  </a:cubicBezTo>
                  <a:cubicBezTo>
                    <a:pt x="880" y="254"/>
                    <a:pt x="877" y="266"/>
                    <a:pt x="868" y="286"/>
                  </a:cubicBezTo>
                  <a:cubicBezTo>
                    <a:pt x="867" y="290"/>
                    <a:pt x="867" y="291"/>
                    <a:pt x="869" y="291"/>
                  </a:cubicBezTo>
                  <a:cubicBezTo>
                    <a:pt x="867" y="295"/>
                    <a:pt x="864" y="298"/>
                    <a:pt x="862" y="302"/>
                  </a:cubicBezTo>
                  <a:cubicBezTo>
                    <a:pt x="863" y="299"/>
                    <a:pt x="863" y="297"/>
                    <a:pt x="866" y="291"/>
                  </a:cubicBezTo>
                  <a:cubicBezTo>
                    <a:pt x="861" y="301"/>
                    <a:pt x="855" y="311"/>
                    <a:pt x="849" y="320"/>
                  </a:cubicBezTo>
                  <a:cubicBezTo>
                    <a:pt x="850" y="318"/>
                    <a:pt x="850" y="318"/>
                    <a:pt x="850" y="318"/>
                  </a:cubicBezTo>
                  <a:cubicBezTo>
                    <a:pt x="842" y="329"/>
                    <a:pt x="842" y="329"/>
                    <a:pt x="842" y="329"/>
                  </a:cubicBezTo>
                  <a:cubicBezTo>
                    <a:pt x="847" y="323"/>
                    <a:pt x="854" y="313"/>
                    <a:pt x="853" y="317"/>
                  </a:cubicBezTo>
                  <a:cubicBezTo>
                    <a:pt x="845" y="330"/>
                    <a:pt x="839" y="336"/>
                    <a:pt x="831" y="347"/>
                  </a:cubicBezTo>
                  <a:cubicBezTo>
                    <a:pt x="829" y="345"/>
                    <a:pt x="826" y="348"/>
                    <a:pt x="828" y="344"/>
                  </a:cubicBezTo>
                  <a:cubicBezTo>
                    <a:pt x="828" y="343"/>
                    <a:pt x="829" y="343"/>
                    <a:pt x="829" y="343"/>
                  </a:cubicBezTo>
                  <a:cubicBezTo>
                    <a:pt x="831" y="338"/>
                    <a:pt x="837" y="329"/>
                    <a:pt x="841" y="323"/>
                  </a:cubicBezTo>
                  <a:cubicBezTo>
                    <a:pt x="823" y="344"/>
                    <a:pt x="828" y="339"/>
                    <a:pt x="810" y="356"/>
                  </a:cubicBezTo>
                  <a:cubicBezTo>
                    <a:pt x="807" y="357"/>
                    <a:pt x="825" y="339"/>
                    <a:pt x="820" y="342"/>
                  </a:cubicBezTo>
                  <a:cubicBezTo>
                    <a:pt x="826" y="337"/>
                    <a:pt x="831" y="331"/>
                    <a:pt x="836" y="325"/>
                  </a:cubicBezTo>
                  <a:cubicBezTo>
                    <a:pt x="833" y="328"/>
                    <a:pt x="833" y="329"/>
                    <a:pt x="832" y="331"/>
                  </a:cubicBezTo>
                  <a:cubicBezTo>
                    <a:pt x="841" y="318"/>
                    <a:pt x="846" y="314"/>
                    <a:pt x="850" y="303"/>
                  </a:cubicBezTo>
                  <a:cubicBezTo>
                    <a:pt x="855" y="297"/>
                    <a:pt x="845" y="313"/>
                    <a:pt x="850" y="306"/>
                  </a:cubicBezTo>
                  <a:cubicBezTo>
                    <a:pt x="847" y="313"/>
                    <a:pt x="844" y="319"/>
                    <a:pt x="843" y="323"/>
                  </a:cubicBezTo>
                  <a:cubicBezTo>
                    <a:pt x="854" y="308"/>
                    <a:pt x="847" y="313"/>
                    <a:pt x="855" y="300"/>
                  </a:cubicBezTo>
                  <a:cubicBezTo>
                    <a:pt x="861" y="290"/>
                    <a:pt x="861" y="290"/>
                    <a:pt x="861" y="290"/>
                  </a:cubicBezTo>
                  <a:cubicBezTo>
                    <a:pt x="864" y="284"/>
                    <a:pt x="859" y="292"/>
                    <a:pt x="859" y="292"/>
                  </a:cubicBezTo>
                  <a:cubicBezTo>
                    <a:pt x="862" y="285"/>
                    <a:pt x="864" y="282"/>
                    <a:pt x="866" y="276"/>
                  </a:cubicBezTo>
                  <a:cubicBezTo>
                    <a:pt x="865" y="278"/>
                    <a:pt x="863" y="281"/>
                    <a:pt x="863" y="280"/>
                  </a:cubicBezTo>
                  <a:cubicBezTo>
                    <a:pt x="868" y="271"/>
                    <a:pt x="870" y="261"/>
                    <a:pt x="874" y="252"/>
                  </a:cubicBezTo>
                  <a:cubicBezTo>
                    <a:pt x="872" y="257"/>
                    <a:pt x="873" y="246"/>
                    <a:pt x="873" y="241"/>
                  </a:cubicBezTo>
                  <a:cubicBezTo>
                    <a:pt x="872" y="248"/>
                    <a:pt x="869" y="254"/>
                    <a:pt x="867" y="260"/>
                  </a:cubicBezTo>
                  <a:cubicBezTo>
                    <a:pt x="861" y="283"/>
                    <a:pt x="853" y="297"/>
                    <a:pt x="838" y="320"/>
                  </a:cubicBezTo>
                  <a:cubicBezTo>
                    <a:pt x="839" y="318"/>
                    <a:pt x="839" y="318"/>
                    <a:pt x="839" y="318"/>
                  </a:cubicBezTo>
                  <a:cubicBezTo>
                    <a:pt x="810" y="350"/>
                    <a:pt x="819" y="348"/>
                    <a:pt x="790" y="373"/>
                  </a:cubicBezTo>
                  <a:cubicBezTo>
                    <a:pt x="788" y="373"/>
                    <a:pt x="775" y="384"/>
                    <a:pt x="775" y="382"/>
                  </a:cubicBezTo>
                  <a:cubicBezTo>
                    <a:pt x="785" y="375"/>
                    <a:pt x="782" y="376"/>
                    <a:pt x="779" y="377"/>
                  </a:cubicBezTo>
                  <a:cubicBezTo>
                    <a:pt x="774" y="381"/>
                    <a:pt x="771" y="386"/>
                    <a:pt x="760" y="392"/>
                  </a:cubicBezTo>
                  <a:cubicBezTo>
                    <a:pt x="763" y="388"/>
                    <a:pt x="753" y="394"/>
                    <a:pt x="763" y="387"/>
                  </a:cubicBezTo>
                  <a:cubicBezTo>
                    <a:pt x="748" y="396"/>
                    <a:pt x="741" y="402"/>
                    <a:pt x="733" y="407"/>
                  </a:cubicBezTo>
                  <a:cubicBezTo>
                    <a:pt x="709" y="423"/>
                    <a:pt x="725" y="410"/>
                    <a:pt x="700" y="424"/>
                  </a:cubicBezTo>
                  <a:cubicBezTo>
                    <a:pt x="703" y="421"/>
                    <a:pt x="703" y="421"/>
                    <a:pt x="703" y="421"/>
                  </a:cubicBezTo>
                  <a:cubicBezTo>
                    <a:pt x="687" y="430"/>
                    <a:pt x="687" y="430"/>
                    <a:pt x="687" y="430"/>
                  </a:cubicBezTo>
                  <a:cubicBezTo>
                    <a:pt x="693" y="428"/>
                    <a:pt x="693" y="428"/>
                    <a:pt x="693" y="428"/>
                  </a:cubicBezTo>
                  <a:cubicBezTo>
                    <a:pt x="687" y="432"/>
                    <a:pt x="680" y="435"/>
                    <a:pt x="674" y="438"/>
                  </a:cubicBezTo>
                  <a:cubicBezTo>
                    <a:pt x="662" y="444"/>
                    <a:pt x="679" y="437"/>
                    <a:pt x="678" y="439"/>
                  </a:cubicBezTo>
                  <a:cubicBezTo>
                    <a:pt x="681" y="435"/>
                    <a:pt x="681" y="435"/>
                    <a:pt x="681" y="435"/>
                  </a:cubicBezTo>
                  <a:cubicBezTo>
                    <a:pt x="690" y="432"/>
                    <a:pt x="700" y="425"/>
                    <a:pt x="702" y="426"/>
                  </a:cubicBezTo>
                  <a:cubicBezTo>
                    <a:pt x="689" y="432"/>
                    <a:pt x="693" y="432"/>
                    <a:pt x="688" y="435"/>
                  </a:cubicBezTo>
                  <a:cubicBezTo>
                    <a:pt x="700" y="428"/>
                    <a:pt x="700" y="428"/>
                    <a:pt x="700" y="428"/>
                  </a:cubicBezTo>
                  <a:cubicBezTo>
                    <a:pt x="704" y="427"/>
                    <a:pt x="704" y="427"/>
                    <a:pt x="704" y="427"/>
                  </a:cubicBezTo>
                  <a:cubicBezTo>
                    <a:pt x="717" y="422"/>
                    <a:pt x="726" y="416"/>
                    <a:pt x="732" y="412"/>
                  </a:cubicBezTo>
                  <a:cubicBezTo>
                    <a:pt x="727" y="414"/>
                    <a:pt x="725" y="417"/>
                    <a:pt x="720" y="419"/>
                  </a:cubicBezTo>
                  <a:cubicBezTo>
                    <a:pt x="725" y="413"/>
                    <a:pt x="740" y="406"/>
                    <a:pt x="752" y="396"/>
                  </a:cubicBezTo>
                  <a:cubicBezTo>
                    <a:pt x="753" y="397"/>
                    <a:pt x="757" y="394"/>
                    <a:pt x="756" y="395"/>
                  </a:cubicBezTo>
                  <a:cubicBezTo>
                    <a:pt x="755" y="396"/>
                    <a:pt x="753" y="397"/>
                    <a:pt x="752" y="398"/>
                  </a:cubicBezTo>
                  <a:cubicBezTo>
                    <a:pt x="753" y="398"/>
                    <a:pt x="746" y="403"/>
                    <a:pt x="759" y="396"/>
                  </a:cubicBezTo>
                  <a:cubicBezTo>
                    <a:pt x="755" y="400"/>
                    <a:pt x="747" y="408"/>
                    <a:pt x="747" y="408"/>
                  </a:cubicBezTo>
                  <a:cubicBezTo>
                    <a:pt x="740" y="413"/>
                    <a:pt x="729" y="419"/>
                    <a:pt x="723" y="422"/>
                  </a:cubicBezTo>
                  <a:cubicBezTo>
                    <a:pt x="723" y="422"/>
                    <a:pt x="723" y="422"/>
                    <a:pt x="723" y="422"/>
                  </a:cubicBezTo>
                  <a:cubicBezTo>
                    <a:pt x="716" y="426"/>
                    <a:pt x="702" y="433"/>
                    <a:pt x="700" y="433"/>
                  </a:cubicBezTo>
                  <a:cubicBezTo>
                    <a:pt x="696" y="435"/>
                    <a:pt x="684" y="441"/>
                    <a:pt x="697" y="436"/>
                  </a:cubicBezTo>
                  <a:cubicBezTo>
                    <a:pt x="690" y="440"/>
                    <a:pt x="684" y="443"/>
                    <a:pt x="677" y="446"/>
                  </a:cubicBezTo>
                  <a:cubicBezTo>
                    <a:pt x="679" y="443"/>
                    <a:pt x="660" y="450"/>
                    <a:pt x="679" y="440"/>
                  </a:cubicBezTo>
                  <a:close/>
                  <a:moveTo>
                    <a:pt x="708" y="446"/>
                  </a:moveTo>
                  <a:cubicBezTo>
                    <a:pt x="708" y="448"/>
                    <a:pt x="694" y="455"/>
                    <a:pt x="690" y="458"/>
                  </a:cubicBezTo>
                  <a:cubicBezTo>
                    <a:pt x="687" y="460"/>
                    <a:pt x="670" y="467"/>
                    <a:pt x="673" y="465"/>
                  </a:cubicBezTo>
                  <a:cubicBezTo>
                    <a:pt x="685" y="460"/>
                    <a:pt x="683" y="457"/>
                    <a:pt x="694" y="455"/>
                  </a:cubicBezTo>
                  <a:cubicBezTo>
                    <a:pt x="695" y="453"/>
                    <a:pt x="693" y="454"/>
                    <a:pt x="688" y="455"/>
                  </a:cubicBezTo>
                  <a:cubicBezTo>
                    <a:pt x="690" y="454"/>
                    <a:pt x="690" y="454"/>
                    <a:pt x="690" y="454"/>
                  </a:cubicBezTo>
                  <a:cubicBezTo>
                    <a:pt x="695" y="452"/>
                    <a:pt x="698" y="450"/>
                    <a:pt x="702" y="448"/>
                  </a:cubicBezTo>
                  <a:cubicBezTo>
                    <a:pt x="706" y="447"/>
                    <a:pt x="709" y="445"/>
                    <a:pt x="708" y="446"/>
                  </a:cubicBezTo>
                  <a:close/>
                  <a:moveTo>
                    <a:pt x="751" y="423"/>
                  </a:moveTo>
                  <a:cubicBezTo>
                    <a:pt x="740" y="429"/>
                    <a:pt x="729" y="436"/>
                    <a:pt x="722" y="439"/>
                  </a:cubicBezTo>
                  <a:cubicBezTo>
                    <a:pt x="725" y="437"/>
                    <a:pt x="725" y="437"/>
                    <a:pt x="725" y="437"/>
                  </a:cubicBezTo>
                  <a:cubicBezTo>
                    <a:pt x="776" y="409"/>
                    <a:pt x="753" y="418"/>
                    <a:pt x="722" y="432"/>
                  </a:cubicBezTo>
                  <a:cubicBezTo>
                    <a:pt x="738" y="423"/>
                    <a:pt x="756" y="414"/>
                    <a:pt x="772" y="403"/>
                  </a:cubicBezTo>
                  <a:cubicBezTo>
                    <a:pt x="770" y="403"/>
                    <a:pt x="770" y="403"/>
                    <a:pt x="770" y="403"/>
                  </a:cubicBezTo>
                  <a:cubicBezTo>
                    <a:pt x="775" y="400"/>
                    <a:pt x="779" y="397"/>
                    <a:pt x="782" y="395"/>
                  </a:cubicBezTo>
                  <a:cubicBezTo>
                    <a:pt x="783" y="396"/>
                    <a:pt x="759" y="417"/>
                    <a:pt x="751" y="423"/>
                  </a:cubicBezTo>
                  <a:close/>
                  <a:moveTo>
                    <a:pt x="787" y="400"/>
                  </a:moveTo>
                  <a:cubicBezTo>
                    <a:pt x="788" y="399"/>
                    <a:pt x="787" y="399"/>
                    <a:pt x="785" y="400"/>
                  </a:cubicBezTo>
                  <a:cubicBezTo>
                    <a:pt x="795" y="393"/>
                    <a:pt x="795" y="393"/>
                    <a:pt x="795" y="393"/>
                  </a:cubicBezTo>
                  <a:cubicBezTo>
                    <a:pt x="794" y="394"/>
                    <a:pt x="796" y="393"/>
                    <a:pt x="787" y="400"/>
                  </a:cubicBezTo>
                  <a:close/>
                  <a:moveTo>
                    <a:pt x="881" y="298"/>
                  </a:moveTo>
                  <a:cubicBezTo>
                    <a:pt x="879" y="305"/>
                    <a:pt x="871" y="317"/>
                    <a:pt x="870" y="318"/>
                  </a:cubicBezTo>
                  <a:cubicBezTo>
                    <a:pt x="871" y="321"/>
                    <a:pt x="857" y="340"/>
                    <a:pt x="851" y="347"/>
                  </a:cubicBezTo>
                  <a:cubicBezTo>
                    <a:pt x="836" y="364"/>
                    <a:pt x="840" y="356"/>
                    <a:pt x="826" y="371"/>
                  </a:cubicBezTo>
                  <a:cubicBezTo>
                    <a:pt x="832" y="367"/>
                    <a:pt x="832" y="367"/>
                    <a:pt x="832" y="367"/>
                  </a:cubicBezTo>
                  <a:cubicBezTo>
                    <a:pt x="819" y="380"/>
                    <a:pt x="813" y="385"/>
                    <a:pt x="797" y="396"/>
                  </a:cubicBezTo>
                  <a:cubicBezTo>
                    <a:pt x="794" y="397"/>
                    <a:pt x="805" y="391"/>
                    <a:pt x="808" y="388"/>
                  </a:cubicBezTo>
                  <a:cubicBezTo>
                    <a:pt x="805" y="389"/>
                    <a:pt x="802" y="391"/>
                    <a:pt x="799" y="392"/>
                  </a:cubicBezTo>
                  <a:cubicBezTo>
                    <a:pt x="803" y="390"/>
                    <a:pt x="808" y="383"/>
                    <a:pt x="809" y="385"/>
                  </a:cubicBezTo>
                  <a:cubicBezTo>
                    <a:pt x="809" y="384"/>
                    <a:pt x="813" y="379"/>
                    <a:pt x="804" y="387"/>
                  </a:cubicBezTo>
                  <a:cubicBezTo>
                    <a:pt x="810" y="381"/>
                    <a:pt x="810" y="381"/>
                    <a:pt x="810" y="381"/>
                  </a:cubicBezTo>
                  <a:cubicBezTo>
                    <a:pt x="809" y="381"/>
                    <a:pt x="809" y="381"/>
                    <a:pt x="809" y="381"/>
                  </a:cubicBezTo>
                  <a:cubicBezTo>
                    <a:pt x="815" y="376"/>
                    <a:pt x="815" y="376"/>
                    <a:pt x="815" y="376"/>
                  </a:cubicBezTo>
                  <a:cubicBezTo>
                    <a:pt x="818" y="374"/>
                    <a:pt x="823" y="370"/>
                    <a:pt x="827" y="367"/>
                  </a:cubicBezTo>
                  <a:cubicBezTo>
                    <a:pt x="828" y="367"/>
                    <a:pt x="824" y="371"/>
                    <a:pt x="821" y="373"/>
                  </a:cubicBezTo>
                  <a:cubicBezTo>
                    <a:pt x="828" y="368"/>
                    <a:pt x="834" y="363"/>
                    <a:pt x="837" y="359"/>
                  </a:cubicBezTo>
                  <a:cubicBezTo>
                    <a:pt x="827" y="368"/>
                    <a:pt x="832" y="363"/>
                    <a:pt x="829" y="364"/>
                  </a:cubicBezTo>
                  <a:cubicBezTo>
                    <a:pt x="834" y="358"/>
                    <a:pt x="843" y="348"/>
                    <a:pt x="846" y="344"/>
                  </a:cubicBezTo>
                  <a:cubicBezTo>
                    <a:pt x="854" y="336"/>
                    <a:pt x="860" y="329"/>
                    <a:pt x="857" y="336"/>
                  </a:cubicBezTo>
                  <a:cubicBezTo>
                    <a:pt x="860" y="330"/>
                    <a:pt x="866" y="324"/>
                    <a:pt x="868" y="316"/>
                  </a:cubicBezTo>
                  <a:cubicBezTo>
                    <a:pt x="862" y="329"/>
                    <a:pt x="866" y="315"/>
                    <a:pt x="857" y="331"/>
                  </a:cubicBezTo>
                  <a:cubicBezTo>
                    <a:pt x="852" y="334"/>
                    <a:pt x="865" y="318"/>
                    <a:pt x="870" y="310"/>
                  </a:cubicBezTo>
                  <a:cubicBezTo>
                    <a:pt x="868" y="315"/>
                    <a:pt x="871" y="311"/>
                    <a:pt x="870" y="313"/>
                  </a:cubicBezTo>
                  <a:cubicBezTo>
                    <a:pt x="877" y="300"/>
                    <a:pt x="872" y="305"/>
                    <a:pt x="867" y="313"/>
                  </a:cubicBezTo>
                  <a:cubicBezTo>
                    <a:pt x="869" y="309"/>
                    <a:pt x="871" y="304"/>
                    <a:pt x="873" y="299"/>
                  </a:cubicBezTo>
                  <a:cubicBezTo>
                    <a:pt x="873" y="300"/>
                    <a:pt x="873" y="300"/>
                    <a:pt x="873" y="300"/>
                  </a:cubicBezTo>
                  <a:cubicBezTo>
                    <a:pt x="875" y="295"/>
                    <a:pt x="877" y="290"/>
                    <a:pt x="879" y="285"/>
                  </a:cubicBezTo>
                  <a:cubicBezTo>
                    <a:pt x="881" y="284"/>
                    <a:pt x="882" y="284"/>
                    <a:pt x="880" y="288"/>
                  </a:cubicBezTo>
                  <a:cubicBezTo>
                    <a:pt x="882" y="285"/>
                    <a:pt x="883" y="283"/>
                    <a:pt x="885" y="280"/>
                  </a:cubicBezTo>
                  <a:cubicBezTo>
                    <a:pt x="883" y="284"/>
                    <a:pt x="882" y="288"/>
                    <a:pt x="880" y="293"/>
                  </a:cubicBezTo>
                  <a:cubicBezTo>
                    <a:pt x="884" y="288"/>
                    <a:pt x="886" y="279"/>
                    <a:pt x="888" y="272"/>
                  </a:cubicBezTo>
                  <a:cubicBezTo>
                    <a:pt x="891" y="265"/>
                    <a:pt x="884" y="290"/>
                    <a:pt x="881" y="298"/>
                  </a:cubicBezTo>
                  <a:close/>
                  <a:moveTo>
                    <a:pt x="889" y="232"/>
                  </a:moveTo>
                  <a:cubicBezTo>
                    <a:pt x="889" y="226"/>
                    <a:pt x="889" y="220"/>
                    <a:pt x="888" y="215"/>
                  </a:cubicBezTo>
                  <a:cubicBezTo>
                    <a:pt x="889" y="213"/>
                    <a:pt x="889" y="213"/>
                    <a:pt x="889" y="213"/>
                  </a:cubicBezTo>
                  <a:cubicBezTo>
                    <a:pt x="887" y="186"/>
                    <a:pt x="878" y="168"/>
                    <a:pt x="864" y="143"/>
                  </a:cubicBezTo>
                  <a:cubicBezTo>
                    <a:pt x="867" y="146"/>
                    <a:pt x="872" y="156"/>
                    <a:pt x="871" y="154"/>
                  </a:cubicBezTo>
                  <a:cubicBezTo>
                    <a:pt x="863" y="139"/>
                    <a:pt x="862" y="143"/>
                    <a:pt x="854" y="128"/>
                  </a:cubicBezTo>
                  <a:cubicBezTo>
                    <a:pt x="868" y="148"/>
                    <a:pt x="845" y="116"/>
                    <a:pt x="859" y="133"/>
                  </a:cubicBezTo>
                  <a:cubicBezTo>
                    <a:pt x="841" y="109"/>
                    <a:pt x="817" y="86"/>
                    <a:pt x="800" y="75"/>
                  </a:cubicBezTo>
                  <a:cubicBezTo>
                    <a:pt x="804" y="79"/>
                    <a:pt x="793" y="72"/>
                    <a:pt x="792" y="72"/>
                  </a:cubicBezTo>
                  <a:cubicBezTo>
                    <a:pt x="788" y="69"/>
                    <a:pt x="790" y="69"/>
                    <a:pt x="793" y="72"/>
                  </a:cubicBezTo>
                  <a:cubicBezTo>
                    <a:pt x="785" y="66"/>
                    <a:pt x="784" y="64"/>
                    <a:pt x="786" y="64"/>
                  </a:cubicBezTo>
                  <a:cubicBezTo>
                    <a:pt x="792" y="67"/>
                    <a:pt x="798" y="71"/>
                    <a:pt x="804" y="75"/>
                  </a:cubicBezTo>
                  <a:cubicBezTo>
                    <a:pt x="798" y="71"/>
                    <a:pt x="796" y="68"/>
                    <a:pt x="791" y="65"/>
                  </a:cubicBezTo>
                  <a:cubicBezTo>
                    <a:pt x="791" y="65"/>
                    <a:pt x="791" y="65"/>
                    <a:pt x="791" y="65"/>
                  </a:cubicBezTo>
                  <a:cubicBezTo>
                    <a:pt x="791" y="65"/>
                    <a:pt x="791" y="65"/>
                    <a:pt x="791" y="65"/>
                  </a:cubicBezTo>
                  <a:cubicBezTo>
                    <a:pt x="789" y="63"/>
                    <a:pt x="786" y="62"/>
                    <a:pt x="783" y="60"/>
                  </a:cubicBezTo>
                  <a:cubicBezTo>
                    <a:pt x="780" y="59"/>
                    <a:pt x="780" y="60"/>
                    <a:pt x="780" y="60"/>
                  </a:cubicBezTo>
                  <a:cubicBezTo>
                    <a:pt x="773" y="58"/>
                    <a:pt x="765" y="55"/>
                    <a:pt x="755" y="52"/>
                  </a:cubicBezTo>
                  <a:cubicBezTo>
                    <a:pt x="756" y="52"/>
                    <a:pt x="756" y="52"/>
                    <a:pt x="756" y="52"/>
                  </a:cubicBezTo>
                  <a:cubicBezTo>
                    <a:pt x="749" y="49"/>
                    <a:pt x="741" y="46"/>
                    <a:pt x="734" y="44"/>
                  </a:cubicBezTo>
                  <a:cubicBezTo>
                    <a:pt x="737" y="44"/>
                    <a:pt x="737" y="44"/>
                    <a:pt x="737" y="44"/>
                  </a:cubicBezTo>
                  <a:cubicBezTo>
                    <a:pt x="733" y="43"/>
                    <a:pt x="729" y="42"/>
                    <a:pt x="724" y="41"/>
                  </a:cubicBezTo>
                  <a:cubicBezTo>
                    <a:pt x="725" y="39"/>
                    <a:pt x="720" y="39"/>
                    <a:pt x="722" y="38"/>
                  </a:cubicBezTo>
                  <a:cubicBezTo>
                    <a:pt x="714" y="33"/>
                    <a:pt x="693" y="31"/>
                    <a:pt x="675" y="27"/>
                  </a:cubicBezTo>
                  <a:cubicBezTo>
                    <a:pt x="678" y="27"/>
                    <a:pt x="678" y="27"/>
                    <a:pt x="678" y="27"/>
                  </a:cubicBezTo>
                  <a:cubicBezTo>
                    <a:pt x="668" y="27"/>
                    <a:pt x="644" y="21"/>
                    <a:pt x="628" y="20"/>
                  </a:cubicBezTo>
                  <a:cubicBezTo>
                    <a:pt x="629" y="19"/>
                    <a:pt x="629" y="19"/>
                    <a:pt x="629" y="19"/>
                  </a:cubicBezTo>
                  <a:cubicBezTo>
                    <a:pt x="638" y="20"/>
                    <a:pt x="640" y="19"/>
                    <a:pt x="636" y="18"/>
                  </a:cubicBezTo>
                  <a:cubicBezTo>
                    <a:pt x="639" y="18"/>
                    <a:pt x="644" y="18"/>
                    <a:pt x="648" y="18"/>
                  </a:cubicBezTo>
                  <a:cubicBezTo>
                    <a:pt x="653" y="19"/>
                    <a:pt x="668" y="21"/>
                    <a:pt x="669" y="23"/>
                  </a:cubicBezTo>
                  <a:cubicBezTo>
                    <a:pt x="658" y="21"/>
                    <a:pt x="659" y="21"/>
                    <a:pt x="664" y="23"/>
                  </a:cubicBezTo>
                  <a:cubicBezTo>
                    <a:pt x="675" y="24"/>
                    <a:pt x="695" y="28"/>
                    <a:pt x="694" y="25"/>
                  </a:cubicBezTo>
                  <a:cubicBezTo>
                    <a:pt x="709" y="29"/>
                    <a:pt x="699" y="27"/>
                    <a:pt x="709" y="30"/>
                  </a:cubicBezTo>
                  <a:cubicBezTo>
                    <a:pt x="710" y="31"/>
                    <a:pt x="707" y="31"/>
                    <a:pt x="703" y="30"/>
                  </a:cubicBezTo>
                  <a:cubicBezTo>
                    <a:pt x="717" y="34"/>
                    <a:pt x="732" y="38"/>
                    <a:pt x="746" y="43"/>
                  </a:cubicBezTo>
                  <a:cubicBezTo>
                    <a:pt x="748" y="42"/>
                    <a:pt x="719" y="32"/>
                    <a:pt x="734" y="35"/>
                  </a:cubicBezTo>
                  <a:cubicBezTo>
                    <a:pt x="738" y="36"/>
                    <a:pt x="738" y="34"/>
                    <a:pt x="753" y="40"/>
                  </a:cubicBezTo>
                  <a:cubicBezTo>
                    <a:pt x="753" y="40"/>
                    <a:pt x="751" y="40"/>
                    <a:pt x="750" y="39"/>
                  </a:cubicBezTo>
                  <a:cubicBezTo>
                    <a:pt x="757" y="42"/>
                    <a:pt x="757" y="43"/>
                    <a:pt x="764" y="46"/>
                  </a:cubicBezTo>
                  <a:cubicBezTo>
                    <a:pt x="766" y="49"/>
                    <a:pt x="755" y="43"/>
                    <a:pt x="750" y="42"/>
                  </a:cubicBezTo>
                  <a:cubicBezTo>
                    <a:pt x="755" y="44"/>
                    <a:pt x="760" y="46"/>
                    <a:pt x="765" y="48"/>
                  </a:cubicBezTo>
                  <a:cubicBezTo>
                    <a:pt x="764" y="48"/>
                    <a:pt x="764" y="48"/>
                    <a:pt x="764" y="48"/>
                  </a:cubicBezTo>
                  <a:cubicBezTo>
                    <a:pt x="769" y="50"/>
                    <a:pt x="773" y="53"/>
                    <a:pt x="778" y="55"/>
                  </a:cubicBezTo>
                  <a:cubicBezTo>
                    <a:pt x="785" y="57"/>
                    <a:pt x="767" y="49"/>
                    <a:pt x="767" y="48"/>
                  </a:cubicBezTo>
                  <a:cubicBezTo>
                    <a:pt x="770" y="49"/>
                    <a:pt x="773" y="51"/>
                    <a:pt x="777" y="52"/>
                  </a:cubicBezTo>
                  <a:cubicBezTo>
                    <a:pt x="788" y="56"/>
                    <a:pt x="815" y="73"/>
                    <a:pt x="822" y="83"/>
                  </a:cubicBezTo>
                  <a:cubicBezTo>
                    <a:pt x="832" y="92"/>
                    <a:pt x="829" y="87"/>
                    <a:pt x="832" y="88"/>
                  </a:cubicBezTo>
                  <a:cubicBezTo>
                    <a:pt x="839" y="93"/>
                    <a:pt x="844" y="100"/>
                    <a:pt x="850" y="105"/>
                  </a:cubicBezTo>
                  <a:cubicBezTo>
                    <a:pt x="851" y="104"/>
                    <a:pt x="857" y="112"/>
                    <a:pt x="858" y="111"/>
                  </a:cubicBezTo>
                  <a:cubicBezTo>
                    <a:pt x="861" y="115"/>
                    <a:pt x="864" y="119"/>
                    <a:pt x="866" y="122"/>
                  </a:cubicBezTo>
                  <a:cubicBezTo>
                    <a:pt x="873" y="127"/>
                    <a:pt x="857" y="109"/>
                    <a:pt x="855" y="106"/>
                  </a:cubicBezTo>
                  <a:cubicBezTo>
                    <a:pt x="852" y="99"/>
                    <a:pt x="862" y="113"/>
                    <a:pt x="860" y="109"/>
                  </a:cubicBezTo>
                  <a:cubicBezTo>
                    <a:pt x="853" y="101"/>
                    <a:pt x="851" y="101"/>
                    <a:pt x="847" y="98"/>
                  </a:cubicBezTo>
                  <a:cubicBezTo>
                    <a:pt x="843" y="93"/>
                    <a:pt x="841" y="91"/>
                    <a:pt x="842" y="90"/>
                  </a:cubicBezTo>
                  <a:cubicBezTo>
                    <a:pt x="853" y="103"/>
                    <a:pt x="850" y="95"/>
                    <a:pt x="859" y="106"/>
                  </a:cubicBezTo>
                  <a:cubicBezTo>
                    <a:pt x="859" y="107"/>
                    <a:pt x="859" y="107"/>
                    <a:pt x="859" y="107"/>
                  </a:cubicBezTo>
                  <a:cubicBezTo>
                    <a:pt x="860" y="106"/>
                    <a:pt x="872" y="122"/>
                    <a:pt x="876" y="128"/>
                  </a:cubicBezTo>
                  <a:cubicBezTo>
                    <a:pt x="883" y="142"/>
                    <a:pt x="868" y="119"/>
                    <a:pt x="867" y="120"/>
                  </a:cubicBezTo>
                  <a:cubicBezTo>
                    <a:pt x="871" y="125"/>
                    <a:pt x="875" y="130"/>
                    <a:pt x="878" y="135"/>
                  </a:cubicBezTo>
                  <a:cubicBezTo>
                    <a:pt x="873" y="129"/>
                    <a:pt x="877" y="136"/>
                    <a:pt x="870" y="128"/>
                  </a:cubicBezTo>
                  <a:cubicBezTo>
                    <a:pt x="876" y="137"/>
                    <a:pt x="876" y="139"/>
                    <a:pt x="882" y="148"/>
                  </a:cubicBezTo>
                  <a:cubicBezTo>
                    <a:pt x="874" y="138"/>
                    <a:pt x="887" y="162"/>
                    <a:pt x="886" y="164"/>
                  </a:cubicBezTo>
                  <a:cubicBezTo>
                    <a:pt x="882" y="153"/>
                    <a:pt x="872" y="134"/>
                    <a:pt x="872" y="134"/>
                  </a:cubicBezTo>
                  <a:cubicBezTo>
                    <a:pt x="871" y="132"/>
                    <a:pt x="864" y="121"/>
                    <a:pt x="861" y="117"/>
                  </a:cubicBezTo>
                  <a:cubicBezTo>
                    <a:pt x="854" y="111"/>
                    <a:pt x="854" y="111"/>
                    <a:pt x="854" y="111"/>
                  </a:cubicBezTo>
                  <a:cubicBezTo>
                    <a:pt x="860" y="119"/>
                    <a:pt x="868" y="129"/>
                    <a:pt x="865" y="127"/>
                  </a:cubicBezTo>
                  <a:cubicBezTo>
                    <a:pt x="868" y="130"/>
                    <a:pt x="870" y="134"/>
                    <a:pt x="873" y="138"/>
                  </a:cubicBezTo>
                  <a:cubicBezTo>
                    <a:pt x="864" y="127"/>
                    <a:pt x="864" y="128"/>
                    <a:pt x="855" y="119"/>
                  </a:cubicBezTo>
                  <a:cubicBezTo>
                    <a:pt x="869" y="140"/>
                    <a:pt x="882" y="156"/>
                    <a:pt x="887" y="176"/>
                  </a:cubicBezTo>
                  <a:cubicBezTo>
                    <a:pt x="886" y="173"/>
                    <a:pt x="886" y="173"/>
                    <a:pt x="886" y="173"/>
                  </a:cubicBezTo>
                  <a:cubicBezTo>
                    <a:pt x="898" y="213"/>
                    <a:pt x="892" y="224"/>
                    <a:pt x="889" y="232"/>
                  </a:cubicBezTo>
                  <a:close/>
                </a:path>
              </a:pathLst>
            </a:custGeom>
            <a:solidFill>
              <a:srgbClr val="F26F6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rgbClr val="5F7797"/>
                </a:solidFill>
              </a:endParaRPr>
            </a:p>
          </p:txBody>
        </p:sp>
        <p:sp>
          <p:nvSpPr>
            <p:cNvPr id="2" name="矩形 1"/>
            <p:cNvSpPr/>
            <p:nvPr/>
          </p:nvSpPr>
          <p:spPr>
            <a:xfrm>
              <a:off x="1021150" y="4790298"/>
              <a:ext cx="1499816" cy="410720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800" b="1">
                  <a:solidFill>
                    <a:srgbClr val="5F7797"/>
                  </a:solidFill>
                  <a:sym typeface="+mn-ea"/>
                </a:rPr>
                <a:t>情境设置</a:t>
              </a:r>
              <a:endParaRPr lang="zh-CN" altLang="en-US" sz="2800" b="1">
                <a:solidFill>
                  <a:srgbClr val="5F7797"/>
                </a:solidFill>
              </a:endParaRPr>
            </a:p>
          </p:txBody>
        </p:sp>
      </p:grpSp>
      <p:grpSp>
        <p:nvGrpSpPr>
          <p:cNvPr id="69" name="7 68"/>
          <p:cNvGrpSpPr/>
          <p:nvPr/>
        </p:nvGrpSpPr>
        <p:grpSpPr>
          <a:xfrm>
            <a:off x="4210609" y="4275889"/>
            <a:ext cx="277960" cy="406961"/>
            <a:chOff x="5895033" y="2825440"/>
            <a:chExt cx="369965" cy="541665"/>
          </a:xfrm>
          <a:solidFill>
            <a:srgbClr val="5F7797"/>
          </a:solidFill>
        </p:grpSpPr>
        <p:sp>
          <p:nvSpPr>
            <p:cNvPr id="70" name="Freeform 548"/>
            <p:cNvSpPr>
              <a:spLocks noEditPoints="1"/>
            </p:cNvSpPr>
            <p:nvPr/>
          </p:nvSpPr>
          <p:spPr bwMode="auto">
            <a:xfrm rot="16200000">
              <a:off x="5809183" y="3079098"/>
              <a:ext cx="541665" cy="34350"/>
            </a:xfrm>
            <a:custGeom>
              <a:gdLst>
                <a:gd name="T0" fmla="*/ 480 w 748"/>
                <a:gd name="T1" fmla="*/ 13 h 95"/>
                <a:gd name="T2" fmla="*/ 427 w 748"/>
                <a:gd name="T3" fmla="*/ 8 h 95"/>
                <a:gd name="T4" fmla="*/ 366 w 748"/>
                <a:gd name="T5" fmla="*/ 13 h 95"/>
                <a:gd name="T6" fmla="*/ 311 w 748"/>
                <a:gd name="T7" fmla="*/ 15 h 95"/>
                <a:gd name="T8" fmla="*/ 289 w 748"/>
                <a:gd name="T9" fmla="*/ 1 h 95"/>
                <a:gd name="T10" fmla="*/ 234 w 748"/>
                <a:gd name="T11" fmla="*/ 11 h 95"/>
                <a:gd name="T12" fmla="*/ 205 w 748"/>
                <a:gd name="T13" fmla="*/ 13 h 95"/>
                <a:gd name="T14" fmla="*/ 152 w 748"/>
                <a:gd name="T15" fmla="*/ 18 h 95"/>
                <a:gd name="T16" fmla="*/ 142 w 748"/>
                <a:gd name="T17" fmla="*/ 18 h 95"/>
                <a:gd name="T18" fmla="*/ 126 w 748"/>
                <a:gd name="T19" fmla="*/ 20 h 95"/>
                <a:gd name="T20" fmla="*/ 107 w 748"/>
                <a:gd name="T21" fmla="*/ 1 h 95"/>
                <a:gd name="T22" fmla="*/ 64 w 748"/>
                <a:gd name="T23" fmla="*/ 20 h 95"/>
                <a:gd name="T24" fmla="*/ 17 w 748"/>
                <a:gd name="T25" fmla="*/ 64 h 95"/>
                <a:gd name="T26" fmla="*/ 71 w 748"/>
                <a:gd name="T27" fmla="*/ 69 h 95"/>
                <a:gd name="T28" fmla="*/ 101 w 748"/>
                <a:gd name="T29" fmla="*/ 51 h 95"/>
                <a:gd name="T30" fmla="*/ 90 w 748"/>
                <a:gd name="T31" fmla="*/ 67 h 95"/>
                <a:gd name="T32" fmla="*/ 112 w 748"/>
                <a:gd name="T33" fmla="*/ 63 h 95"/>
                <a:gd name="T34" fmla="*/ 140 w 748"/>
                <a:gd name="T35" fmla="*/ 69 h 95"/>
                <a:gd name="T36" fmla="*/ 151 w 748"/>
                <a:gd name="T37" fmla="*/ 51 h 95"/>
                <a:gd name="T38" fmla="*/ 167 w 748"/>
                <a:gd name="T39" fmla="*/ 62 h 95"/>
                <a:gd name="T40" fmla="*/ 213 w 748"/>
                <a:gd name="T41" fmla="*/ 61 h 95"/>
                <a:gd name="T42" fmla="*/ 244 w 748"/>
                <a:gd name="T43" fmla="*/ 84 h 95"/>
                <a:gd name="T44" fmla="*/ 306 w 748"/>
                <a:gd name="T45" fmla="*/ 77 h 95"/>
                <a:gd name="T46" fmla="*/ 364 w 748"/>
                <a:gd name="T47" fmla="*/ 85 h 95"/>
                <a:gd name="T48" fmla="*/ 566 w 748"/>
                <a:gd name="T49" fmla="*/ 89 h 95"/>
                <a:gd name="T50" fmla="*/ 675 w 748"/>
                <a:gd name="T51" fmla="*/ 85 h 95"/>
                <a:gd name="T52" fmla="*/ 744 w 748"/>
                <a:gd name="T53" fmla="*/ 58 h 95"/>
                <a:gd name="T54" fmla="*/ 725 w 748"/>
                <a:gd name="T55" fmla="*/ 56 h 95"/>
                <a:gd name="T56" fmla="*/ 733 w 748"/>
                <a:gd name="T57" fmla="*/ 32 h 95"/>
                <a:gd name="T58" fmla="*/ 725 w 748"/>
                <a:gd name="T59" fmla="*/ 7 h 95"/>
                <a:gd name="T60" fmla="*/ 672 w 748"/>
                <a:gd name="T61" fmla="*/ 9 h 95"/>
                <a:gd name="T62" fmla="*/ 642 w 748"/>
                <a:gd name="T63" fmla="*/ 9 h 95"/>
                <a:gd name="T64" fmla="*/ 604 w 748"/>
                <a:gd name="T65" fmla="*/ 6 h 95"/>
                <a:gd name="T66" fmla="*/ 227 w 748"/>
                <a:gd name="T67" fmla="*/ 28 h 95"/>
                <a:gd name="T68" fmla="*/ 201 w 748"/>
                <a:gd name="T69" fmla="*/ 36 h 95"/>
                <a:gd name="T70" fmla="*/ 220 w 748"/>
                <a:gd name="T71" fmla="*/ 21 h 95"/>
                <a:gd name="T72" fmla="*/ 196 w 748"/>
                <a:gd name="T73" fmla="*/ 25 h 95"/>
                <a:gd name="T74" fmla="*/ 184 w 748"/>
                <a:gd name="T75" fmla="*/ 11 h 95"/>
                <a:gd name="T76" fmla="*/ 79 w 748"/>
                <a:gd name="T77" fmla="*/ 39 h 95"/>
                <a:gd name="T78" fmla="*/ 54 w 748"/>
                <a:gd name="T79" fmla="*/ 40 h 95"/>
                <a:gd name="T80" fmla="*/ 71 w 748"/>
                <a:gd name="T81" fmla="*/ 38 h 95"/>
                <a:gd name="T82" fmla="*/ 79 w 748"/>
                <a:gd name="T83" fmla="*/ 44 h 95"/>
                <a:gd name="T84" fmla="*/ 60 w 748"/>
                <a:gd name="T85" fmla="*/ 68 h 95"/>
                <a:gd name="T86" fmla="*/ 95 w 748"/>
                <a:gd name="T87" fmla="*/ 48 h 95"/>
                <a:gd name="T88" fmla="*/ 115 w 748"/>
                <a:gd name="T89" fmla="*/ 39 h 95"/>
                <a:gd name="T90" fmla="*/ 132 w 748"/>
                <a:gd name="T91" fmla="*/ 31 h 95"/>
                <a:gd name="T92" fmla="*/ 168 w 748"/>
                <a:gd name="T93" fmla="*/ 26 h 95"/>
                <a:gd name="T94" fmla="*/ 134 w 748"/>
                <a:gd name="T95" fmla="*/ 63 h 95"/>
                <a:gd name="T96" fmla="*/ 174 w 748"/>
                <a:gd name="T97" fmla="*/ 29 h 95"/>
                <a:gd name="T98" fmla="*/ 159 w 748"/>
                <a:gd name="T99" fmla="*/ 58 h 95"/>
                <a:gd name="T100" fmla="*/ 194 w 748"/>
                <a:gd name="T101" fmla="*/ 38 h 95"/>
                <a:gd name="T102" fmla="*/ 201 w 748"/>
                <a:gd name="T103" fmla="*/ 43 h 95"/>
                <a:gd name="T104" fmla="*/ 183 w 748"/>
                <a:gd name="T105" fmla="*/ 66 h 95"/>
                <a:gd name="T106" fmla="*/ 222 w 748"/>
                <a:gd name="T107" fmla="*/ 63 h 95"/>
                <a:gd name="T108" fmla="*/ 227 w 748"/>
                <a:gd name="T109" fmla="*/ 66 h 95"/>
                <a:gd name="T110" fmla="*/ 241 w 748"/>
                <a:gd name="T111" fmla="*/ 73 h 95"/>
                <a:gd name="T112" fmla="*/ 363 w 748"/>
                <a:gd name="T113" fmla="*/ 12 h 95"/>
                <a:gd name="T114" fmla="*/ 717 w 748"/>
                <a:gd name="T115" fmla="*/ 62 h 95"/>
                <a:gd name="T116" fmla="*/ 721 w 748"/>
                <a:gd name="T117" fmla="*/ 30 h 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</a:cxnLst>
              <a:rect l="0" t="0" r="r" b="b"/>
              <a:pathLst>
                <a:path w="748" h="95">
                  <a:moveTo>
                    <a:pt x="559" y="11"/>
                  </a:moveTo>
                  <a:cubicBezTo>
                    <a:pt x="559" y="7"/>
                    <a:pt x="557" y="9"/>
                    <a:pt x="557" y="5"/>
                  </a:cubicBezTo>
                  <a:cubicBezTo>
                    <a:pt x="546" y="13"/>
                    <a:pt x="543" y="8"/>
                    <a:pt x="534" y="8"/>
                  </a:cubicBezTo>
                  <a:cubicBezTo>
                    <a:pt x="537" y="7"/>
                    <a:pt x="541" y="7"/>
                    <a:pt x="539" y="3"/>
                  </a:cubicBezTo>
                  <a:cubicBezTo>
                    <a:pt x="529" y="8"/>
                    <a:pt x="508" y="10"/>
                    <a:pt x="498" y="11"/>
                  </a:cubicBezTo>
                  <a:cubicBezTo>
                    <a:pt x="499" y="11"/>
                    <a:pt x="499" y="9"/>
                    <a:pt x="498" y="8"/>
                  </a:cubicBezTo>
                  <a:cubicBezTo>
                    <a:pt x="491" y="10"/>
                    <a:pt x="491" y="13"/>
                    <a:pt x="485" y="9"/>
                  </a:cubicBezTo>
                  <a:cubicBezTo>
                    <a:pt x="483" y="14"/>
                    <a:pt x="481" y="8"/>
                    <a:pt x="480" y="13"/>
                  </a:cubicBezTo>
                  <a:cubicBezTo>
                    <a:pt x="478" y="10"/>
                    <a:pt x="476" y="12"/>
                    <a:pt x="476" y="9"/>
                  </a:cubicBezTo>
                  <a:cubicBezTo>
                    <a:pt x="473" y="9"/>
                    <a:pt x="470" y="11"/>
                    <a:pt x="467" y="8"/>
                  </a:cubicBezTo>
                  <a:cubicBezTo>
                    <a:pt x="463" y="10"/>
                    <a:pt x="469" y="13"/>
                    <a:pt x="465" y="15"/>
                  </a:cubicBezTo>
                  <a:cubicBezTo>
                    <a:pt x="464" y="14"/>
                    <a:pt x="463" y="13"/>
                    <a:pt x="462" y="13"/>
                  </a:cubicBezTo>
                  <a:cubicBezTo>
                    <a:pt x="463" y="12"/>
                    <a:pt x="464" y="10"/>
                    <a:pt x="462" y="9"/>
                  </a:cubicBezTo>
                  <a:cubicBezTo>
                    <a:pt x="461" y="10"/>
                    <a:pt x="459" y="11"/>
                    <a:pt x="458" y="12"/>
                  </a:cubicBezTo>
                  <a:cubicBezTo>
                    <a:pt x="445" y="2"/>
                    <a:pt x="432" y="14"/>
                    <a:pt x="426" y="14"/>
                  </a:cubicBezTo>
                  <a:cubicBezTo>
                    <a:pt x="422" y="9"/>
                    <a:pt x="428" y="10"/>
                    <a:pt x="427" y="8"/>
                  </a:cubicBezTo>
                  <a:cubicBezTo>
                    <a:pt x="420" y="9"/>
                    <a:pt x="412" y="6"/>
                    <a:pt x="410" y="14"/>
                  </a:cubicBezTo>
                  <a:cubicBezTo>
                    <a:pt x="405" y="6"/>
                    <a:pt x="404" y="18"/>
                    <a:pt x="401" y="13"/>
                  </a:cubicBezTo>
                  <a:cubicBezTo>
                    <a:pt x="400" y="11"/>
                    <a:pt x="406" y="9"/>
                    <a:pt x="402" y="7"/>
                  </a:cubicBezTo>
                  <a:cubicBezTo>
                    <a:pt x="397" y="8"/>
                    <a:pt x="397" y="14"/>
                    <a:pt x="392" y="11"/>
                  </a:cubicBezTo>
                  <a:cubicBezTo>
                    <a:pt x="393" y="10"/>
                    <a:pt x="394" y="9"/>
                    <a:pt x="392" y="7"/>
                  </a:cubicBezTo>
                  <a:cubicBezTo>
                    <a:pt x="386" y="13"/>
                    <a:pt x="381" y="11"/>
                    <a:pt x="375" y="13"/>
                  </a:cubicBezTo>
                  <a:cubicBezTo>
                    <a:pt x="376" y="13"/>
                    <a:pt x="376" y="7"/>
                    <a:pt x="374" y="9"/>
                  </a:cubicBezTo>
                  <a:cubicBezTo>
                    <a:pt x="375" y="12"/>
                    <a:pt x="368" y="13"/>
                    <a:pt x="366" y="13"/>
                  </a:cubicBezTo>
                  <a:cubicBezTo>
                    <a:pt x="370" y="11"/>
                    <a:pt x="369" y="8"/>
                    <a:pt x="370" y="5"/>
                  </a:cubicBezTo>
                  <a:cubicBezTo>
                    <a:pt x="365" y="4"/>
                    <a:pt x="369" y="8"/>
                    <a:pt x="365" y="10"/>
                  </a:cubicBezTo>
                  <a:cubicBezTo>
                    <a:pt x="361" y="4"/>
                    <a:pt x="353" y="5"/>
                    <a:pt x="350" y="11"/>
                  </a:cubicBezTo>
                  <a:cubicBezTo>
                    <a:pt x="346" y="10"/>
                    <a:pt x="340" y="11"/>
                    <a:pt x="338" y="8"/>
                  </a:cubicBezTo>
                  <a:cubicBezTo>
                    <a:pt x="336" y="8"/>
                    <a:pt x="326" y="14"/>
                    <a:pt x="322" y="8"/>
                  </a:cubicBezTo>
                  <a:cubicBezTo>
                    <a:pt x="318" y="9"/>
                    <a:pt x="321" y="12"/>
                    <a:pt x="319" y="14"/>
                  </a:cubicBezTo>
                  <a:cubicBezTo>
                    <a:pt x="317" y="11"/>
                    <a:pt x="315" y="8"/>
                    <a:pt x="315" y="6"/>
                  </a:cubicBezTo>
                  <a:cubicBezTo>
                    <a:pt x="310" y="8"/>
                    <a:pt x="314" y="12"/>
                    <a:pt x="311" y="15"/>
                  </a:cubicBezTo>
                  <a:cubicBezTo>
                    <a:pt x="309" y="12"/>
                    <a:pt x="301" y="15"/>
                    <a:pt x="302" y="11"/>
                  </a:cubicBezTo>
                  <a:cubicBezTo>
                    <a:pt x="304" y="12"/>
                    <a:pt x="311" y="14"/>
                    <a:pt x="310" y="8"/>
                  </a:cubicBezTo>
                  <a:cubicBezTo>
                    <a:pt x="305" y="11"/>
                    <a:pt x="302" y="7"/>
                    <a:pt x="298" y="7"/>
                  </a:cubicBezTo>
                  <a:cubicBezTo>
                    <a:pt x="298" y="11"/>
                    <a:pt x="299" y="8"/>
                    <a:pt x="302" y="9"/>
                  </a:cubicBezTo>
                  <a:cubicBezTo>
                    <a:pt x="298" y="10"/>
                    <a:pt x="297" y="14"/>
                    <a:pt x="295" y="13"/>
                  </a:cubicBezTo>
                  <a:cubicBezTo>
                    <a:pt x="292" y="11"/>
                    <a:pt x="295" y="6"/>
                    <a:pt x="292" y="8"/>
                  </a:cubicBezTo>
                  <a:cubicBezTo>
                    <a:pt x="294" y="10"/>
                    <a:pt x="287" y="15"/>
                    <a:pt x="286" y="13"/>
                  </a:cubicBezTo>
                  <a:cubicBezTo>
                    <a:pt x="284" y="8"/>
                    <a:pt x="293" y="5"/>
                    <a:pt x="289" y="1"/>
                  </a:cubicBezTo>
                  <a:cubicBezTo>
                    <a:pt x="285" y="11"/>
                    <a:pt x="272" y="11"/>
                    <a:pt x="263" y="11"/>
                  </a:cubicBezTo>
                  <a:cubicBezTo>
                    <a:pt x="263" y="8"/>
                    <a:pt x="264" y="2"/>
                    <a:pt x="260" y="4"/>
                  </a:cubicBezTo>
                  <a:cubicBezTo>
                    <a:pt x="258" y="8"/>
                    <a:pt x="261" y="7"/>
                    <a:pt x="260" y="9"/>
                  </a:cubicBezTo>
                  <a:cubicBezTo>
                    <a:pt x="257" y="10"/>
                    <a:pt x="256" y="12"/>
                    <a:pt x="253" y="6"/>
                  </a:cubicBezTo>
                  <a:cubicBezTo>
                    <a:pt x="251" y="7"/>
                    <a:pt x="252" y="9"/>
                    <a:pt x="250" y="10"/>
                  </a:cubicBezTo>
                  <a:cubicBezTo>
                    <a:pt x="245" y="1"/>
                    <a:pt x="245" y="12"/>
                    <a:pt x="243" y="10"/>
                  </a:cubicBezTo>
                  <a:cubicBezTo>
                    <a:pt x="238" y="7"/>
                    <a:pt x="247" y="6"/>
                    <a:pt x="242" y="3"/>
                  </a:cubicBezTo>
                  <a:cubicBezTo>
                    <a:pt x="237" y="7"/>
                    <a:pt x="240" y="10"/>
                    <a:pt x="234" y="11"/>
                  </a:cubicBezTo>
                  <a:cubicBezTo>
                    <a:pt x="234" y="8"/>
                    <a:pt x="232" y="6"/>
                    <a:pt x="230" y="6"/>
                  </a:cubicBezTo>
                  <a:cubicBezTo>
                    <a:pt x="229" y="8"/>
                    <a:pt x="227" y="11"/>
                    <a:pt x="226" y="5"/>
                  </a:cubicBezTo>
                  <a:cubicBezTo>
                    <a:pt x="220" y="7"/>
                    <a:pt x="230" y="10"/>
                    <a:pt x="224" y="12"/>
                  </a:cubicBezTo>
                  <a:cubicBezTo>
                    <a:pt x="223" y="11"/>
                    <a:pt x="222" y="10"/>
                    <a:pt x="220" y="10"/>
                  </a:cubicBezTo>
                  <a:cubicBezTo>
                    <a:pt x="223" y="8"/>
                    <a:pt x="223" y="6"/>
                    <a:pt x="221" y="4"/>
                  </a:cubicBezTo>
                  <a:cubicBezTo>
                    <a:pt x="214" y="5"/>
                    <a:pt x="221" y="17"/>
                    <a:pt x="213" y="12"/>
                  </a:cubicBezTo>
                  <a:cubicBezTo>
                    <a:pt x="219" y="11"/>
                    <a:pt x="214" y="9"/>
                    <a:pt x="216" y="4"/>
                  </a:cubicBezTo>
                  <a:cubicBezTo>
                    <a:pt x="212" y="5"/>
                    <a:pt x="207" y="9"/>
                    <a:pt x="205" y="13"/>
                  </a:cubicBezTo>
                  <a:cubicBezTo>
                    <a:pt x="202" y="10"/>
                    <a:pt x="204" y="7"/>
                    <a:pt x="201" y="5"/>
                  </a:cubicBezTo>
                  <a:cubicBezTo>
                    <a:pt x="194" y="9"/>
                    <a:pt x="192" y="14"/>
                    <a:pt x="188" y="12"/>
                  </a:cubicBezTo>
                  <a:cubicBezTo>
                    <a:pt x="191" y="10"/>
                    <a:pt x="183" y="7"/>
                    <a:pt x="188" y="6"/>
                  </a:cubicBezTo>
                  <a:cubicBezTo>
                    <a:pt x="189" y="7"/>
                    <a:pt x="188" y="8"/>
                    <a:pt x="190" y="10"/>
                  </a:cubicBezTo>
                  <a:cubicBezTo>
                    <a:pt x="197" y="2"/>
                    <a:pt x="183" y="7"/>
                    <a:pt x="179" y="4"/>
                  </a:cubicBezTo>
                  <a:cubicBezTo>
                    <a:pt x="174" y="7"/>
                    <a:pt x="174" y="12"/>
                    <a:pt x="169" y="8"/>
                  </a:cubicBezTo>
                  <a:cubicBezTo>
                    <a:pt x="169" y="4"/>
                    <a:pt x="176" y="9"/>
                    <a:pt x="175" y="2"/>
                  </a:cubicBezTo>
                  <a:cubicBezTo>
                    <a:pt x="167" y="6"/>
                    <a:pt x="150" y="5"/>
                    <a:pt x="152" y="18"/>
                  </a:cubicBezTo>
                  <a:cubicBezTo>
                    <a:pt x="155" y="14"/>
                    <a:pt x="157" y="17"/>
                    <a:pt x="160" y="17"/>
                  </a:cubicBezTo>
                  <a:cubicBezTo>
                    <a:pt x="165" y="15"/>
                    <a:pt x="162" y="12"/>
                    <a:pt x="166" y="9"/>
                  </a:cubicBezTo>
                  <a:cubicBezTo>
                    <a:pt x="170" y="13"/>
                    <a:pt x="167" y="16"/>
                    <a:pt x="164" y="19"/>
                  </a:cubicBezTo>
                  <a:cubicBezTo>
                    <a:pt x="159" y="19"/>
                    <a:pt x="153" y="20"/>
                    <a:pt x="148" y="23"/>
                  </a:cubicBezTo>
                  <a:cubicBezTo>
                    <a:pt x="147" y="22"/>
                    <a:pt x="147" y="22"/>
                    <a:pt x="146" y="21"/>
                  </a:cubicBezTo>
                  <a:cubicBezTo>
                    <a:pt x="156" y="14"/>
                    <a:pt x="144" y="12"/>
                    <a:pt x="152" y="7"/>
                  </a:cubicBezTo>
                  <a:cubicBezTo>
                    <a:pt x="146" y="7"/>
                    <a:pt x="146" y="11"/>
                    <a:pt x="140" y="13"/>
                  </a:cubicBezTo>
                  <a:cubicBezTo>
                    <a:pt x="138" y="17"/>
                    <a:pt x="144" y="15"/>
                    <a:pt x="142" y="18"/>
                  </a:cubicBezTo>
                  <a:cubicBezTo>
                    <a:pt x="136" y="18"/>
                    <a:pt x="138" y="21"/>
                    <a:pt x="133" y="25"/>
                  </a:cubicBezTo>
                  <a:cubicBezTo>
                    <a:pt x="131" y="19"/>
                    <a:pt x="127" y="30"/>
                    <a:pt x="125" y="26"/>
                  </a:cubicBezTo>
                  <a:cubicBezTo>
                    <a:pt x="123" y="22"/>
                    <a:pt x="130" y="20"/>
                    <a:pt x="129" y="16"/>
                  </a:cubicBezTo>
                  <a:cubicBezTo>
                    <a:pt x="139" y="21"/>
                    <a:pt x="139" y="4"/>
                    <a:pt x="149" y="6"/>
                  </a:cubicBezTo>
                  <a:cubicBezTo>
                    <a:pt x="143" y="3"/>
                    <a:pt x="136" y="7"/>
                    <a:pt x="130" y="5"/>
                  </a:cubicBezTo>
                  <a:cubicBezTo>
                    <a:pt x="129" y="8"/>
                    <a:pt x="127" y="12"/>
                    <a:pt x="127" y="16"/>
                  </a:cubicBezTo>
                  <a:cubicBezTo>
                    <a:pt x="125" y="14"/>
                    <a:pt x="123" y="14"/>
                    <a:pt x="121" y="15"/>
                  </a:cubicBezTo>
                  <a:cubicBezTo>
                    <a:pt x="119" y="19"/>
                    <a:pt x="128" y="17"/>
                    <a:pt x="126" y="20"/>
                  </a:cubicBezTo>
                  <a:cubicBezTo>
                    <a:pt x="115" y="20"/>
                    <a:pt x="116" y="24"/>
                    <a:pt x="111" y="27"/>
                  </a:cubicBezTo>
                  <a:cubicBezTo>
                    <a:pt x="111" y="22"/>
                    <a:pt x="111" y="17"/>
                    <a:pt x="114" y="13"/>
                  </a:cubicBezTo>
                  <a:cubicBezTo>
                    <a:pt x="118" y="16"/>
                    <a:pt x="116" y="18"/>
                    <a:pt x="119" y="21"/>
                  </a:cubicBezTo>
                  <a:cubicBezTo>
                    <a:pt x="120" y="15"/>
                    <a:pt x="122" y="9"/>
                    <a:pt x="126" y="4"/>
                  </a:cubicBezTo>
                  <a:cubicBezTo>
                    <a:pt x="124" y="1"/>
                    <a:pt x="109" y="1"/>
                    <a:pt x="114" y="8"/>
                  </a:cubicBezTo>
                  <a:cubicBezTo>
                    <a:pt x="114" y="10"/>
                    <a:pt x="109" y="12"/>
                    <a:pt x="106" y="12"/>
                  </a:cubicBezTo>
                  <a:cubicBezTo>
                    <a:pt x="103" y="10"/>
                    <a:pt x="112" y="9"/>
                    <a:pt x="109" y="6"/>
                  </a:cubicBezTo>
                  <a:cubicBezTo>
                    <a:pt x="104" y="8"/>
                    <a:pt x="106" y="3"/>
                    <a:pt x="107" y="1"/>
                  </a:cubicBezTo>
                  <a:cubicBezTo>
                    <a:pt x="103" y="6"/>
                    <a:pt x="93" y="13"/>
                    <a:pt x="86" y="16"/>
                  </a:cubicBezTo>
                  <a:cubicBezTo>
                    <a:pt x="87" y="14"/>
                    <a:pt x="85" y="13"/>
                    <a:pt x="86" y="12"/>
                  </a:cubicBezTo>
                  <a:cubicBezTo>
                    <a:pt x="90" y="7"/>
                    <a:pt x="103" y="8"/>
                    <a:pt x="99" y="0"/>
                  </a:cubicBezTo>
                  <a:cubicBezTo>
                    <a:pt x="94" y="2"/>
                    <a:pt x="96" y="5"/>
                    <a:pt x="92" y="7"/>
                  </a:cubicBezTo>
                  <a:cubicBezTo>
                    <a:pt x="86" y="7"/>
                    <a:pt x="91" y="4"/>
                    <a:pt x="89" y="1"/>
                  </a:cubicBezTo>
                  <a:cubicBezTo>
                    <a:pt x="80" y="5"/>
                    <a:pt x="88" y="11"/>
                    <a:pt x="82" y="15"/>
                  </a:cubicBezTo>
                  <a:cubicBezTo>
                    <a:pt x="78" y="10"/>
                    <a:pt x="73" y="16"/>
                    <a:pt x="70" y="10"/>
                  </a:cubicBezTo>
                  <a:cubicBezTo>
                    <a:pt x="68" y="13"/>
                    <a:pt x="69" y="17"/>
                    <a:pt x="64" y="20"/>
                  </a:cubicBezTo>
                  <a:cubicBezTo>
                    <a:pt x="57" y="12"/>
                    <a:pt x="58" y="16"/>
                    <a:pt x="51" y="12"/>
                  </a:cubicBezTo>
                  <a:cubicBezTo>
                    <a:pt x="52" y="17"/>
                    <a:pt x="49" y="18"/>
                    <a:pt x="44" y="21"/>
                  </a:cubicBezTo>
                  <a:cubicBezTo>
                    <a:pt x="50" y="29"/>
                    <a:pt x="44" y="36"/>
                    <a:pt x="35" y="43"/>
                  </a:cubicBezTo>
                  <a:cubicBezTo>
                    <a:pt x="29" y="38"/>
                    <a:pt x="22" y="43"/>
                    <a:pt x="18" y="49"/>
                  </a:cubicBezTo>
                  <a:cubicBezTo>
                    <a:pt x="13" y="48"/>
                    <a:pt x="18" y="44"/>
                    <a:pt x="12" y="42"/>
                  </a:cubicBezTo>
                  <a:cubicBezTo>
                    <a:pt x="11" y="46"/>
                    <a:pt x="16" y="67"/>
                    <a:pt x="8" y="58"/>
                  </a:cubicBezTo>
                  <a:cubicBezTo>
                    <a:pt x="7" y="60"/>
                    <a:pt x="0" y="62"/>
                    <a:pt x="5" y="64"/>
                  </a:cubicBezTo>
                  <a:cubicBezTo>
                    <a:pt x="9" y="64"/>
                    <a:pt x="13" y="63"/>
                    <a:pt x="17" y="64"/>
                  </a:cubicBezTo>
                  <a:cubicBezTo>
                    <a:pt x="18" y="60"/>
                    <a:pt x="17" y="56"/>
                    <a:pt x="20" y="52"/>
                  </a:cubicBezTo>
                  <a:cubicBezTo>
                    <a:pt x="22" y="53"/>
                    <a:pt x="24" y="53"/>
                    <a:pt x="25" y="56"/>
                  </a:cubicBezTo>
                  <a:cubicBezTo>
                    <a:pt x="27" y="51"/>
                    <a:pt x="30" y="52"/>
                    <a:pt x="34" y="51"/>
                  </a:cubicBezTo>
                  <a:cubicBezTo>
                    <a:pt x="32" y="48"/>
                    <a:pt x="30" y="49"/>
                    <a:pt x="29" y="47"/>
                  </a:cubicBezTo>
                  <a:cubicBezTo>
                    <a:pt x="35" y="41"/>
                    <a:pt x="36" y="47"/>
                    <a:pt x="40" y="40"/>
                  </a:cubicBezTo>
                  <a:cubicBezTo>
                    <a:pt x="43" y="44"/>
                    <a:pt x="49" y="46"/>
                    <a:pt x="56" y="46"/>
                  </a:cubicBezTo>
                  <a:cubicBezTo>
                    <a:pt x="46" y="53"/>
                    <a:pt x="60" y="57"/>
                    <a:pt x="51" y="64"/>
                  </a:cubicBezTo>
                  <a:cubicBezTo>
                    <a:pt x="57" y="73"/>
                    <a:pt x="65" y="66"/>
                    <a:pt x="71" y="69"/>
                  </a:cubicBezTo>
                  <a:cubicBezTo>
                    <a:pt x="69" y="66"/>
                    <a:pt x="67" y="67"/>
                    <a:pt x="65" y="63"/>
                  </a:cubicBezTo>
                  <a:cubicBezTo>
                    <a:pt x="66" y="61"/>
                    <a:pt x="66" y="59"/>
                    <a:pt x="68" y="58"/>
                  </a:cubicBezTo>
                  <a:cubicBezTo>
                    <a:pt x="70" y="60"/>
                    <a:pt x="69" y="62"/>
                    <a:pt x="71" y="63"/>
                  </a:cubicBezTo>
                  <a:cubicBezTo>
                    <a:pt x="72" y="64"/>
                    <a:pt x="78" y="62"/>
                    <a:pt x="76" y="59"/>
                  </a:cubicBezTo>
                  <a:cubicBezTo>
                    <a:pt x="75" y="59"/>
                    <a:pt x="81" y="47"/>
                    <a:pt x="86" y="46"/>
                  </a:cubicBezTo>
                  <a:cubicBezTo>
                    <a:pt x="84" y="48"/>
                    <a:pt x="83" y="50"/>
                    <a:pt x="83" y="52"/>
                  </a:cubicBezTo>
                  <a:cubicBezTo>
                    <a:pt x="86" y="51"/>
                    <a:pt x="92" y="50"/>
                    <a:pt x="91" y="55"/>
                  </a:cubicBezTo>
                  <a:cubicBezTo>
                    <a:pt x="94" y="52"/>
                    <a:pt x="98" y="50"/>
                    <a:pt x="101" y="51"/>
                  </a:cubicBezTo>
                  <a:cubicBezTo>
                    <a:pt x="101" y="52"/>
                    <a:pt x="102" y="53"/>
                    <a:pt x="101" y="54"/>
                  </a:cubicBezTo>
                  <a:cubicBezTo>
                    <a:pt x="96" y="55"/>
                    <a:pt x="91" y="54"/>
                    <a:pt x="85" y="59"/>
                  </a:cubicBezTo>
                  <a:cubicBezTo>
                    <a:pt x="85" y="58"/>
                    <a:pt x="85" y="53"/>
                    <a:pt x="82" y="55"/>
                  </a:cubicBezTo>
                  <a:cubicBezTo>
                    <a:pt x="85" y="62"/>
                    <a:pt x="73" y="61"/>
                    <a:pt x="75" y="69"/>
                  </a:cubicBezTo>
                  <a:cubicBezTo>
                    <a:pt x="79" y="65"/>
                    <a:pt x="82" y="74"/>
                    <a:pt x="86" y="69"/>
                  </a:cubicBezTo>
                  <a:cubicBezTo>
                    <a:pt x="90" y="67"/>
                    <a:pt x="84" y="64"/>
                    <a:pt x="86" y="62"/>
                  </a:cubicBezTo>
                  <a:cubicBezTo>
                    <a:pt x="88" y="61"/>
                    <a:pt x="89" y="60"/>
                    <a:pt x="90" y="61"/>
                  </a:cubicBezTo>
                  <a:cubicBezTo>
                    <a:pt x="93" y="63"/>
                    <a:pt x="88" y="65"/>
                    <a:pt x="90" y="67"/>
                  </a:cubicBezTo>
                  <a:cubicBezTo>
                    <a:pt x="92" y="66"/>
                    <a:pt x="93" y="70"/>
                    <a:pt x="96" y="65"/>
                  </a:cubicBezTo>
                  <a:cubicBezTo>
                    <a:pt x="94" y="64"/>
                    <a:pt x="93" y="62"/>
                    <a:pt x="91" y="60"/>
                  </a:cubicBezTo>
                  <a:cubicBezTo>
                    <a:pt x="93" y="59"/>
                    <a:pt x="93" y="57"/>
                    <a:pt x="94" y="56"/>
                  </a:cubicBezTo>
                  <a:cubicBezTo>
                    <a:pt x="96" y="62"/>
                    <a:pt x="99" y="56"/>
                    <a:pt x="101" y="60"/>
                  </a:cubicBezTo>
                  <a:cubicBezTo>
                    <a:pt x="98" y="64"/>
                    <a:pt x="97" y="57"/>
                    <a:pt x="94" y="61"/>
                  </a:cubicBezTo>
                  <a:cubicBezTo>
                    <a:pt x="100" y="64"/>
                    <a:pt x="97" y="67"/>
                    <a:pt x="98" y="71"/>
                  </a:cubicBezTo>
                  <a:cubicBezTo>
                    <a:pt x="105" y="68"/>
                    <a:pt x="100" y="63"/>
                    <a:pt x="104" y="59"/>
                  </a:cubicBezTo>
                  <a:cubicBezTo>
                    <a:pt x="107" y="57"/>
                    <a:pt x="109" y="64"/>
                    <a:pt x="112" y="63"/>
                  </a:cubicBezTo>
                  <a:cubicBezTo>
                    <a:pt x="114" y="59"/>
                    <a:pt x="118" y="57"/>
                    <a:pt x="112" y="54"/>
                  </a:cubicBezTo>
                  <a:cubicBezTo>
                    <a:pt x="115" y="51"/>
                    <a:pt x="120" y="47"/>
                    <a:pt x="124" y="49"/>
                  </a:cubicBezTo>
                  <a:cubicBezTo>
                    <a:pt x="117" y="54"/>
                    <a:pt x="118" y="60"/>
                    <a:pt x="114" y="66"/>
                  </a:cubicBezTo>
                  <a:cubicBezTo>
                    <a:pt x="111" y="60"/>
                    <a:pt x="96" y="73"/>
                    <a:pt x="104" y="74"/>
                  </a:cubicBezTo>
                  <a:cubicBezTo>
                    <a:pt x="103" y="70"/>
                    <a:pt x="109" y="75"/>
                    <a:pt x="112" y="69"/>
                  </a:cubicBezTo>
                  <a:cubicBezTo>
                    <a:pt x="115" y="75"/>
                    <a:pt x="123" y="71"/>
                    <a:pt x="131" y="76"/>
                  </a:cubicBezTo>
                  <a:cubicBezTo>
                    <a:pt x="136" y="74"/>
                    <a:pt x="133" y="71"/>
                    <a:pt x="134" y="68"/>
                  </a:cubicBezTo>
                  <a:cubicBezTo>
                    <a:pt x="136" y="69"/>
                    <a:pt x="138" y="65"/>
                    <a:pt x="140" y="69"/>
                  </a:cubicBezTo>
                  <a:cubicBezTo>
                    <a:pt x="143" y="65"/>
                    <a:pt x="143" y="65"/>
                    <a:pt x="147" y="64"/>
                  </a:cubicBezTo>
                  <a:cubicBezTo>
                    <a:pt x="145" y="58"/>
                    <a:pt x="142" y="67"/>
                    <a:pt x="140" y="64"/>
                  </a:cubicBezTo>
                  <a:cubicBezTo>
                    <a:pt x="137" y="61"/>
                    <a:pt x="137" y="59"/>
                    <a:pt x="138" y="57"/>
                  </a:cubicBezTo>
                  <a:cubicBezTo>
                    <a:pt x="142" y="56"/>
                    <a:pt x="145" y="61"/>
                    <a:pt x="150" y="56"/>
                  </a:cubicBezTo>
                  <a:cubicBezTo>
                    <a:pt x="146" y="52"/>
                    <a:pt x="148" y="49"/>
                    <a:pt x="151" y="46"/>
                  </a:cubicBezTo>
                  <a:cubicBezTo>
                    <a:pt x="154" y="49"/>
                    <a:pt x="157" y="43"/>
                    <a:pt x="160" y="44"/>
                  </a:cubicBezTo>
                  <a:cubicBezTo>
                    <a:pt x="161" y="45"/>
                    <a:pt x="160" y="47"/>
                    <a:pt x="160" y="48"/>
                  </a:cubicBezTo>
                  <a:cubicBezTo>
                    <a:pt x="157" y="52"/>
                    <a:pt x="154" y="50"/>
                    <a:pt x="151" y="51"/>
                  </a:cubicBezTo>
                  <a:cubicBezTo>
                    <a:pt x="154" y="59"/>
                    <a:pt x="144" y="65"/>
                    <a:pt x="147" y="73"/>
                  </a:cubicBezTo>
                  <a:cubicBezTo>
                    <a:pt x="143" y="73"/>
                    <a:pt x="140" y="68"/>
                    <a:pt x="136" y="72"/>
                  </a:cubicBezTo>
                  <a:cubicBezTo>
                    <a:pt x="140" y="79"/>
                    <a:pt x="149" y="71"/>
                    <a:pt x="150" y="77"/>
                  </a:cubicBezTo>
                  <a:cubicBezTo>
                    <a:pt x="157" y="75"/>
                    <a:pt x="157" y="70"/>
                    <a:pt x="162" y="64"/>
                  </a:cubicBezTo>
                  <a:cubicBezTo>
                    <a:pt x="163" y="66"/>
                    <a:pt x="165" y="65"/>
                    <a:pt x="166" y="67"/>
                  </a:cubicBezTo>
                  <a:cubicBezTo>
                    <a:pt x="165" y="71"/>
                    <a:pt x="161" y="69"/>
                    <a:pt x="161" y="72"/>
                  </a:cubicBezTo>
                  <a:cubicBezTo>
                    <a:pt x="163" y="76"/>
                    <a:pt x="166" y="72"/>
                    <a:pt x="169" y="75"/>
                  </a:cubicBezTo>
                  <a:cubicBezTo>
                    <a:pt x="175" y="71"/>
                    <a:pt x="166" y="64"/>
                    <a:pt x="167" y="62"/>
                  </a:cubicBezTo>
                  <a:cubicBezTo>
                    <a:pt x="169" y="61"/>
                    <a:pt x="170" y="62"/>
                    <a:pt x="171" y="63"/>
                  </a:cubicBezTo>
                  <a:cubicBezTo>
                    <a:pt x="173" y="68"/>
                    <a:pt x="172" y="72"/>
                    <a:pt x="177" y="76"/>
                  </a:cubicBezTo>
                  <a:cubicBezTo>
                    <a:pt x="180" y="76"/>
                    <a:pt x="182" y="72"/>
                    <a:pt x="184" y="78"/>
                  </a:cubicBezTo>
                  <a:cubicBezTo>
                    <a:pt x="187" y="73"/>
                    <a:pt x="190" y="78"/>
                    <a:pt x="189" y="81"/>
                  </a:cubicBezTo>
                  <a:cubicBezTo>
                    <a:pt x="195" y="71"/>
                    <a:pt x="202" y="78"/>
                    <a:pt x="204" y="70"/>
                  </a:cubicBezTo>
                  <a:cubicBezTo>
                    <a:pt x="202" y="67"/>
                    <a:pt x="200" y="69"/>
                    <a:pt x="198" y="65"/>
                  </a:cubicBezTo>
                  <a:cubicBezTo>
                    <a:pt x="204" y="64"/>
                    <a:pt x="201" y="62"/>
                    <a:pt x="204" y="58"/>
                  </a:cubicBezTo>
                  <a:cubicBezTo>
                    <a:pt x="204" y="64"/>
                    <a:pt x="210" y="59"/>
                    <a:pt x="213" y="61"/>
                  </a:cubicBezTo>
                  <a:cubicBezTo>
                    <a:pt x="213" y="64"/>
                    <a:pt x="208" y="64"/>
                    <a:pt x="205" y="64"/>
                  </a:cubicBezTo>
                  <a:cubicBezTo>
                    <a:pt x="207" y="69"/>
                    <a:pt x="203" y="73"/>
                    <a:pt x="203" y="78"/>
                  </a:cubicBezTo>
                  <a:cubicBezTo>
                    <a:pt x="209" y="73"/>
                    <a:pt x="209" y="80"/>
                    <a:pt x="215" y="79"/>
                  </a:cubicBezTo>
                  <a:cubicBezTo>
                    <a:pt x="216" y="75"/>
                    <a:pt x="211" y="77"/>
                    <a:pt x="213" y="75"/>
                  </a:cubicBezTo>
                  <a:cubicBezTo>
                    <a:pt x="216" y="77"/>
                    <a:pt x="219" y="75"/>
                    <a:pt x="221" y="76"/>
                  </a:cubicBezTo>
                  <a:cubicBezTo>
                    <a:pt x="223" y="77"/>
                    <a:pt x="220" y="78"/>
                    <a:pt x="221" y="80"/>
                  </a:cubicBezTo>
                  <a:cubicBezTo>
                    <a:pt x="225" y="82"/>
                    <a:pt x="228" y="76"/>
                    <a:pt x="229" y="77"/>
                  </a:cubicBezTo>
                  <a:cubicBezTo>
                    <a:pt x="229" y="82"/>
                    <a:pt x="244" y="78"/>
                    <a:pt x="244" y="84"/>
                  </a:cubicBezTo>
                  <a:cubicBezTo>
                    <a:pt x="249" y="80"/>
                    <a:pt x="255" y="79"/>
                    <a:pt x="259" y="82"/>
                  </a:cubicBezTo>
                  <a:cubicBezTo>
                    <a:pt x="263" y="79"/>
                    <a:pt x="269" y="76"/>
                    <a:pt x="268" y="72"/>
                  </a:cubicBezTo>
                  <a:cubicBezTo>
                    <a:pt x="268" y="73"/>
                    <a:pt x="269" y="73"/>
                    <a:pt x="270" y="73"/>
                  </a:cubicBezTo>
                  <a:cubicBezTo>
                    <a:pt x="266" y="77"/>
                    <a:pt x="272" y="82"/>
                    <a:pt x="274" y="83"/>
                  </a:cubicBezTo>
                  <a:cubicBezTo>
                    <a:pt x="274" y="79"/>
                    <a:pt x="284" y="87"/>
                    <a:pt x="284" y="79"/>
                  </a:cubicBezTo>
                  <a:cubicBezTo>
                    <a:pt x="289" y="84"/>
                    <a:pt x="296" y="83"/>
                    <a:pt x="302" y="82"/>
                  </a:cubicBezTo>
                  <a:cubicBezTo>
                    <a:pt x="300" y="78"/>
                    <a:pt x="296" y="79"/>
                    <a:pt x="299" y="75"/>
                  </a:cubicBezTo>
                  <a:cubicBezTo>
                    <a:pt x="298" y="81"/>
                    <a:pt x="304" y="77"/>
                    <a:pt x="306" y="77"/>
                  </a:cubicBezTo>
                  <a:cubicBezTo>
                    <a:pt x="303" y="84"/>
                    <a:pt x="321" y="74"/>
                    <a:pt x="318" y="84"/>
                  </a:cubicBezTo>
                  <a:cubicBezTo>
                    <a:pt x="314" y="77"/>
                    <a:pt x="310" y="84"/>
                    <a:pt x="305" y="83"/>
                  </a:cubicBezTo>
                  <a:cubicBezTo>
                    <a:pt x="305" y="84"/>
                    <a:pt x="306" y="84"/>
                    <a:pt x="305" y="85"/>
                  </a:cubicBezTo>
                  <a:cubicBezTo>
                    <a:pt x="305" y="86"/>
                    <a:pt x="305" y="87"/>
                    <a:pt x="305" y="88"/>
                  </a:cubicBezTo>
                  <a:cubicBezTo>
                    <a:pt x="312" y="84"/>
                    <a:pt x="317" y="85"/>
                    <a:pt x="327" y="86"/>
                  </a:cubicBezTo>
                  <a:cubicBezTo>
                    <a:pt x="337" y="86"/>
                    <a:pt x="354" y="90"/>
                    <a:pt x="362" y="87"/>
                  </a:cubicBezTo>
                  <a:cubicBezTo>
                    <a:pt x="364" y="86"/>
                    <a:pt x="364" y="86"/>
                    <a:pt x="364" y="85"/>
                  </a:cubicBezTo>
                  <a:cubicBezTo>
                    <a:pt x="363" y="84"/>
                    <a:pt x="364" y="84"/>
                    <a:pt x="364" y="85"/>
                  </a:cubicBezTo>
                  <a:cubicBezTo>
                    <a:pt x="364" y="85"/>
                    <a:pt x="365" y="86"/>
                    <a:pt x="365" y="86"/>
                  </a:cubicBezTo>
                  <a:cubicBezTo>
                    <a:pt x="372" y="93"/>
                    <a:pt x="389" y="81"/>
                    <a:pt x="387" y="91"/>
                  </a:cubicBezTo>
                  <a:cubicBezTo>
                    <a:pt x="387" y="87"/>
                    <a:pt x="400" y="85"/>
                    <a:pt x="399" y="90"/>
                  </a:cubicBezTo>
                  <a:cubicBezTo>
                    <a:pt x="413" y="85"/>
                    <a:pt x="426" y="87"/>
                    <a:pt x="439" y="90"/>
                  </a:cubicBezTo>
                  <a:cubicBezTo>
                    <a:pt x="448" y="88"/>
                    <a:pt x="461" y="85"/>
                    <a:pt x="465" y="91"/>
                  </a:cubicBezTo>
                  <a:cubicBezTo>
                    <a:pt x="464" y="90"/>
                    <a:pt x="465" y="89"/>
                    <a:pt x="466" y="87"/>
                  </a:cubicBezTo>
                  <a:cubicBezTo>
                    <a:pt x="481" y="89"/>
                    <a:pt x="505" y="89"/>
                    <a:pt x="524" y="92"/>
                  </a:cubicBezTo>
                  <a:cubicBezTo>
                    <a:pt x="539" y="86"/>
                    <a:pt x="551" y="95"/>
                    <a:pt x="566" y="89"/>
                  </a:cubicBezTo>
                  <a:cubicBezTo>
                    <a:pt x="569" y="91"/>
                    <a:pt x="572" y="89"/>
                    <a:pt x="575" y="93"/>
                  </a:cubicBezTo>
                  <a:cubicBezTo>
                    <a:pt x="588" y="85"/>
                    <a:pt x="600" y="94"/>
                    <a:pt x="614" y="87"/>
                  </a:cubicBezTo>
                  <a:cubicBezTo>
                    <a:pt x="615" y="88"/>
                    <a:pt x="616" y="90"/>
                    <a:pt x="616" y="91"/>
                  </a:cubicBezTo>
                  <a:cubicBezTo>
                    <a:pt x="625" y="89"/>
                    <a:pt x="634" y="85"/>
                    <a:pt x="641" y="86"/>
                  </a:cubicBezTo>
                  <a:cubicBezTo>
                    <a:pt x="643" y="86"/>
                    <a:pt x="646" y="89"/>
                    <a:pt x="648" y="89"/>
                  </a:cubicBezTo>
                  <a:cubicBezTo>
                    <a:pt x="652" y="89"/>
                    <a:pt x="655" y="84"/>
                    <a:pt x="659" y="85"/>
                  </a:cubicBezTo>
                  <a:cubicBezTo>
                    <a:pt x="661" y="85"/>
                    <a:pt x="662" y="88"/>
                    <a:pt x="665" y="87"/>
                  </a:cubicBezTo>
                  <a:cubicBezTo>
                    <a:pt x="669" y="87"/>
                    <a:pt x="669" y="86"/>
                    <a:pt x="675" y="85"/>
                  </a:cubicBezTo>
                  <a:cubicBezTo>
                    <a:pt x="687" y="81"/>
                    <a:pt x="703" y="89"/>
                    <a:pt x="708" y="79"/>
                  </a:cubicBezTo>
                  <a:cubicBezTo>
                    <a:pt x="708" y="81"/>
                    <a:pt x="709" y="82"/>
                    <a:pt x="712" y="83"/>
                  </a:cubicBezTo>
                  <a:cubicBezTo>
                    <a:pt x="715" y="79"/>
                    <a:pt x="717" y="79"/>
                    <a:pt x="721" y="74"/>
                  </a:cubicBezTo>
                  <a:cubicBezTo>
                    <a:pt x="722" y="77"/>
                    <a:pt x="720" y="79"/>
                    <a:pt x="721" y="81"/>
                  </a:cubicBezTo>
                  <a:cubicBezTo>
                    <a:pt x="728" y="77"/>
                    <a:pt x="735" y="72"/>
                    <a:pt x="736" y="64"/>
                  </a:cubicBezTo>
                  <a:cubicBezTo>
                    <a:pt x="742" y="66"/>
                    <a:pt x="744" y="59"/>
                    <a:pt x="748" y="58"/>
                  </a:cubicBezTo>
                  <a:cubicBezTo>
                    <a:pt x="745" y="56"/>
                    <a:pt x="748" y="50"/>
                    <a:pt x="743" y="51"/>
                  </a:cubicBezTo>
                  <a:cubicBezTo>
                    <a:pt x="742" y="55"/>
                    <a:pt x="745" y="56"/>
                    <a:pt x="744" y="58"/>
                  </a:cubicBezTo>
                  <a:cubicBezTo>
                    <a:pt x="740" y="59"/>
                    <a:pt x="732" y="63"/>
                    <a:pt x="732" y="56"/>
                  </a:cubicBezTo>
                  <a:cubicBezTo>
                    <a:pt x="731" y="61"/>
                    <a:pt x="726" y="59"/>
                    <a:pt x="726" y="62"/>
                  </a:cubicBezTo>
                  <a:cubicBezTo>
                    <a:pt x="733" y="58"/>
                    <a:pt x="727" y="71"/>
                    <a:pt x="730" y="69"/>
                  </a:cubicBezTo>
                  <a:cubicBezTo>
                    <a:pt x="732" y="68"/>
                    <a:pt x="729" y="62"/>
                    <a:pt x="732" y="65"/>
                  </a:cubicBezTo>
                  <a:cubicBezTo>
                    <a:pt x="733" y="68"/>
                    <a:pt x="731" y="70"/>
                    <a:pt x="728" y="72"/>
                  </a:cubicBezTo>
                  <a:cubicBezTo>
                    <a:pt x="727" y="66"/>
                    <a:pt x="723" y="75"/>
                    <a:pt x="721" y="72"/>
                  </a:cubicBezTo>
                  <a:cubicBezTo>
                    <a:pt x="721" y="71"/>
                    <a:pt x="720" y="70"/>
                    <a:pt x="719" y="70"/>
                  </a:cubicBezTo>
                  <a:cubicBezTo>
                    <a:pt x="726" y="65"/>
                    <a:pt x="720" y="62"/>
                    <a:pt x="725" y="56"/>
                  </a:cubicBezTo>
                  <a:cubicBezTo>
                    <a:pt x="732" y="58"/>
                    <a:pt x="730" y="47"/>
                    <a:pt x="736" y="53"/>
                  </a:cubicBezTo>
                  <a:cubicBezTo>
                    <a:pt x="737" y="50"/>
                    <a:pt x="746" y="41"/>
                    <a:pt x="739" y="40"/>
                  </a:cubicBezTo>
                  <a:cubicBezTo>
                    <a:pt x="741" y="41"/>
                    <a:pt x="734" y="48"/>
                    <a:pt x="733" y="43"/>
                  </a:cubicBezTo>
                  <a:cubicBezTo>
                    <a:pt x="729" y="46"/>
                    <a:pt x="726" y="58"/>
                    <a:pt x="720" y="51"/>
                  </a:cubicBezTo>
                  <a:cubicBezTo>
                    <a:pt x="722" y="47"/>
                    <a:pt x="723" y="47"/>
                    <a:pt x="727" y="47"/>
                  </a:cubicBezTo>
                  <a:cubicBezTo>
                    <a:pt x="723" y="44"/>
                    <a:pt x="729" y="42"/>
                    <a:pt x="728" y="39"/>
                  </a:cubicBezTo>
                  <a:cubicBezTo>
                    <a:pt x="724" y="39"/>
                    <a:pt x="725" y="30"/>
                    <a:pt x="730" y="27"/>
                  </a:cubicBezTo>
                  <a:cubicBezTo>
                    <a:pt x="731" y="29"/>
                    <a:pt x="732" y="30"/>
                    <a:pt x="733" y="32"/>
                  </a:cubicBezTo>
                  <a:cubicBezTo>
                    <a:pt x="734" y="31"/>
                    <a:pt x="735" y="31"/>
                    <a:pt x="736" y="30"/>
                  </a:cubicBezTo>
                  <a:cubicBezTo>
                    <a:pt x="737" y="29"/>
                    <a:pt x="736" y="27"/>
                    <a:pt x="736" y="26"/>
                  </a:cubicBezTo>
                  <a:cubicBezTo>
                    <a:pt x="735" y="27"/>
                    <a:pt x="733" y="28"/>
                    <a:pt x="732" y="26"/>
                  </a:cubicBezTo>
                  <a:cubicBezTo>
                    <a:pt x="734" y="22"/>
                    <a:pt x="738" y="21"/>
                    <a:pt x="736" y="17"/>
                  </a:cubicBezTo>
                  <a:cubicBezTo>
                    <a:pt x="733" y="19"/>
                    <a:pt x="734" y="21"/>
                    <a:pt x="730" y="23"/>
                  </a:cubicBezTo>
                  <a:cubicBezTo>
                    <a:pt x="724" y="22"/>
                    <a:pt x="725" y="19"/>
                    <a:pt x="724" y="13"/>
                  </a:cubicBezTo>
                  <a:cubicBezTo>
                    <a:pt x="728" y="14"/>
                    <a:pt x="731" y="16"/>
                    <a:pt x="735" y="14"/>
                  </a:cubicBezTo>
                  <a:cubicBezTo>
                    <a:pt x="732" y="10"/>
                    <a:pt x="725" y="13"/>
                    <a:pt x="725" y="7"/>
                  </a:cubicBezTo>
                  <a:cubicBezTo>
                    <a:pt x="723" y="9"/>
                    <a:pt x="723" y="10"/>
                    <a:pt x="723" y="11"/>
                  </a:cubicBezTo>
                  <a:cubicBezTo>
                    <a:pt x="715" y="0"/>
                    <a:pt x="704" y="15"/>
                    <a:pt x="697" y="8"/>
                  </a:cubicBezTo>
                  <a:cubicBezTo>
                    <a:pt x="692" y="9"/>
                    <a:pt x="697" y="17"/>
                    <a:pt x="693" y="15"/>
                  </a:cubicBezTo>
                  <a:cubicBezTo>
                    <a:pt x="696" y="11"/>
                    <a:pt x="689" y="17"/>
                    <a:pt x="689" y="12"/>
                  </a:cubicBezTo>
                  <a:cubicBezTo>
                    <a:pt x="692" y="10"/>
                    <a:pt x="695" y="8"/>
                    <a:pt x="693" y="6"/>
                  </a:cubicBezTo>
                  <a:cubicBezTo>
                    <a:pt x="687" y="9"/>
                    <a:pt x="689" y="7"/>
                    <a:pt x="689" y="10"/>
                  </a:cubicBezTo>
                  <a:cubicBezTo>
                    <a:pt x="684" y="9"/>
                    <a:pt x="676" y="11"/>
                    <a:pt x="674" y="13"/>
                  </a:cubicBezTo>
                  <a:cubicBezTo>
                    <a:pt x="672" y="12"/>
                    <a:pt x="672" y="10"/>
                    <a:pt x="672" y="9"/>
                  </a:cubicBezTo>
                  <a:cubicBezTo>
                    <a:pt x="668" y="10"/>
                    <a:pt x="664" y="10"/>
                    <a:pt x="660" y="10"/>
                  </a:cubicBezTo>
                  <a:cubicBezTo>
                    <a:pt x="661" y="11"/>
                    <a:pt x="658" y="13"/>
                    <a:pt x="658" y="15"/>
                  </a:cubicBezTo>
                  <a:cubicBezTo>
                    <a:pt x="658" y="8"/>
                    <a:pt x="656" y="16"/>
                    <a:pt x="654" y="14"/>
                  </a:cubicBezTo>
                  <a:cubicBezTo>
                    <a:pt x="654" y="13"/>
                    <a:pt x="653" y="13"/>
                    <a:pt x="652" y="12"/>
                  </a:cubicBezTo>
                  <a:cubicBezTo>
                    <a:pt x="654" y="11"/>
                    <a:pt x="655" y="12"/>
                    <a:pt x="657" y="10"/>
                  </a:cubicBezTo>
                  <a:cubicBezTo>
                    <a:pt x="653" y="8"/>
                    <a:pt x="643" y="5"/>
                    <a:pt x="644" y="13"/>
                  </a:cubicBezTo>
                  <a:cubicBezTo>
                    <a:pt x="645" y="12"/>
                    <a:pt x="648" y="11"/>
                    <a:pt x="646" y="13"/>
                  </a:cubicBezTo>
                  <a:cubicBezTo>
                    <a:pt x="642" y="15"/>
                    <a:pt x="644" y="12"/>
                    <a:pt x="642" y="9"/>
                  </a:cubicBezTo>
                  <a:cubicBezTo>
                    <a:pt x="638" y="11"/>
                    <a:pt x="631" y="8"/>
                    <a:pt x="630" y="13"/>
                  </a:cubicBezTo>
                  <a:cubicBezTo>
                    <a:pt x="626" y="9"/>
                    <a:pt x="618" y="13"/>
                    <a:pt x="622" y="8"/>
                  </a:cubicBezTo>
                  <a:cubicBezTo>
                    <a:pt x="621" y="9"/>
                    <a:pt x="620" y="8"/>
                    <a:pt x="620" y="7"/>
                  </a:cubicBezTo>
                  <a:cubicBezTo>
                    <a:pt x="617" y="8"/>
                    <a:pt x="619" y="10"/>
                    <a:pt x="618" y="12"/>
                  </a:cubicBezTo>
                  <a:cubicBezTo>
                    <a:pt x="617" y="10"/>
                    <a:pt x="615" y="12"/>
                    <a:pt x="614" y="11"/>
                  </a:cubicBezTo>
                  <a:cubicBezTo>
                    <a:pt x="616" y="10"/>
                    <a:pt x="618" y="8"/>
                    <a:pt x="616" y="6"/>
                  </a:cubicBezTo>
                  <a:cubicBezTo>
                    <a:pt x="611" y="7"/>
                    <a:pt x="607" y="11"/>
                    <a:pt x="600" y="9"/>
                  </a:cubicBezTo>
                  <a:cubicBezTo>
                    <a:pt x="601" y="9"/>
                    <a:pt x="607" y="9"/>
                    <a:pt x="604" y="6"/>
                  </a:cubicBezTo>
                  <a:cubicBezTo>
                    <a:pt x="601" y="6"/>
                    <a:pt x="595" y="6"/>
                    <a:pt x="594" y="11"/>
                  </a:cubicBezTo>
                  <a:cubicBezTo>
                    <a:pt x="589" y="4"/>
                    <a:pt x="584" y="11"/>
                    <a:pt x="580" y="12"/>
                  </a:cubicBezTo>
                  <a:cubicBezTo>
                    <a:pt x="582" y="11"/>
                    <a:pt x="583" y="9"/>
                    <a:pt x="582" y="7"/>
                  </a:cubicBezTo>
                  <a:cubicBezTo>
                    <a:pt x="578" y="12"/>
                    <a:pt x="581" y="4"/>
                    <a:pt x="578" y="7"/>
                  </a:cubicBezTo>
                  <a:cubicBezTo>
                    <a:pt x="576" y="11"/>
                    <a:pt x="574" y="9"/>
                    <a:pt x="571" y="7"/>
                  </a:cubicBezTo>
                  <a:cubicBezTo>
                    <a:pt x="566" y="14"/>
                    <a:pt x="564" y="5"/>
                    <a:pt x="559" y="11"/>
                  </a:cubicBezTo>
                  <a:close/>
                  <a:moveTo>
                    <a:pt x="231" y="32"/>
                  </a:moveTo>
                  <a:cubicBezTo>
                    <a:pt x="227" y="31"/>
                    <a:pt x="230" y="31"/>
                    <a:pt x="227" y="28"/>
                  </a:cubicBezTo>
                  <a:cubicBezTo>
                    <a:pt x="231" y="24"/>
                    <a:pt x="236" y="30"/>
                    <a:pt x="231" y="32"/>
                  </a:cubicBezTo>
                  <a:close/>
                  <a:moveTo>
                    <a:pt x="231" y="21"/>
                  </a:moveTo>
                  <a:cubicBezTo>
                    <a:pt x="230" y="21"/>
                    <a:pt x="222" y="23"/>
                    <a:pt x="227" y="23"/>
                  </a:cubicBezTo>
                  <a:cubicBezTo>
                    <a:pt x="228" y="25"/>
                    <a:pt x="222" y="25"/>
                    <a:pt x="221" y="22"/>
                  </a:cubicBezTo>
                  <a:cubicBezTo>
                    <a:pt x="224" y="23"/>
                    <a:pt x="228" y="16"/>
                    <a:pt x="231" y="21"/>
                  </a:cubicBezTo>
                  <a:close/>
                  <a:moveTo>
                    <a:pt x="201" y="36"/>
                  </a:moveTo>
                  <a:cubicBezTo>
                    <a:pt x="201" y="32"/>
                    <a:pt x="207" y="22"/>
                    <a:pt x="209" y="30"/>
                  </a:cubicBezTo>
                  <a:cubicBezTo>
                    <a:pt x="203" y="27"/>
                    <a:pt x="206" y="33"/>
                    <a:pt x="201" y="36"/>
                  </a:cubicBezTo>
                  <a:close/>
                  <a:moveTo>
                    <a:pt x="211" y="26"/>
                  </a:moveTo>
                  <a:cubicBezTo>
                    <a:pt x="213" y="25"/>
                    <a:pt x="213" y="26"/>
                    <a:pt x="212" y="27"/>
                  </a:cubicBezTo>
                  <a:cubicBezTo>
                    <a:pt x="217" y="29"/>
                    <a:pt x="212" y="22"/>
                    <a:pt x="217" y="23"/>
                  </a:cubicBezTo>
                  <a:cubicBezTo>
                    <a:pt x="216" y="26"/>
                    <a:pt x="217" y="30"/>
                    <a:pt x="213" y="32"/>
                  </a:cubicBezTo>
                  <a:cubicBezTo>
                    <a:pt x="212" y="30"/>
                    <a:pt x="212" y="28"/>
                    <a:pt x="211" y="26"/>
                  </a:cubicBezTo>
                  <a:close/>
                  <a:moveTo>
                    <a:pt x="217" y="16"/>
                  </a:moveTo>
                  <a:cubicBezTo>
                    <a:pt x="216" y="19"/>
                    <a:pt x="217" y="19"/>
                    <a:pt x="219" y="18"/>
                  </a:cubicBezTo>
                  <a:cubicBezTo>
                    <a:pt x="220" y="19"/>
                    <a:pt x="219" y="20"/>
                    <a:pt x="220" y="21"/>
                  </a:cubicBezTo>
                  <a:cubicBezTo>
                    <a:pt x="219" y="21"/>
                    <a:pt x="219" y="22"/>
                    <a:pt x="218" y="23"/>
                  </a:cubicBezTo>
                  <a:cubicBezTo>
                    <a:pt x="216" y="20"/>
                    <a:pt x="215" y="21"/>
                    <a:pt x="213" y="19"/>
                  </a:cubicBezTo>
                  <a:cubicBezTo>
                    <a:pt x="214" y="18"/>
                    <a:pt x="215" y="17"/>
                    <a:pt x="217" y="16"/>
                  </a:cubicBezTo>
                  <a:close/>
                  <a:moveTo>
                    <a:pt x="196" y="25"/>
                  </a:moveTo>
                  <a:cubicBezTo>
                    <a:pt x="193" y="27"/>
                    <a:pt x="196" y="29"/>
                    <a:pt x="195" y="31"/>
                  </a:cubicBezTo>
                  <a:cubicBezTo>
                    <a:pt x="193" y="27"/>
                    <a:pt x="186" y="16"/>
                    <a:pt x="180" y="21"/>
                  </a:cubicBezTo>
                  <a:cubicBezTo>
                    <a:pt x="177" y="18"/>
                    <a:pt x="187" y="17"/>
                    <a:pt x="184" y="14"/>
                  </a:cubicBezTo>
                  <a:cubicBezTo>
                    <a:pt x="187" y="17"/>
                    <a:pt x="191" y="19"/>
                    <a:pt x="196" y="25"/>
                  </a:cubicBezTo>
                  <a:close/>
                  <a:moveTo>
                    <a:pt x="181" y="31"/>
                  </a:moveTo>
                  <a:cubicBezTo>
                    <a:pt x="181" y="30"/>
                    <a:pt x="180" y="28"/>
                    <a:pt x="179" y="26"/>
                  </a:cubicBezTo>
                  <a:cubicBezTo>
                    <a:pt x="180" y="26"/>
                    <a:pt x="182" y="25"/>
                    <a:pt x="184" y="24"/>
                  </a:cubicBezTo>
                  <a:cubicBezTo>
                    <a:pt x="187" y="27"/>
                    <a:pt x="184" y="29"/>
                    <a:pt x="181" y="31"/>
                  </a:cubicBezTo>
                  <a:close/>
                  <a:moveTo>
                    <a:pt x="184" y="11"/>
                  </a:moveTo>
                  <a:cubicBezTo>
                    <a:pt x="181" y="15"/>
                    <a:pt x="179" y="12"/>
                    <a:pt x="177" y="15"/>
                  </a:cubicBezTo>
                  <a:cubicBezTo>
                    <a:pt x="172" y="11"/>
                    <a:pt x="183" y="10"/>
                    <a:pt x="180" y="7"/>
                  </a:cubicBezTo>
                  <a:cubicBezTo>
                    <a:pt x="184" y="5"/>
                    <a:pt x="181" y="10"/>
                    <a:pt x="184" y="11"/>
                  </a:cubicBezTo>
                  <a:close/>
                  <a:moveTo>
                    <a:pt x="88" y="30"/>
                  </a:moveTo>
                  <a:cubicBezTo>
                    <a:pt x="87" y="25"/>
                    <a:pt x="93" y="22"/>
                    <a:pt x="97" y="18"/>
                  </a:cubicBezTo>
                  <a:cubicBezTo>
                    <a:pt x="96" y="17"/>
                    <a:pt x="95" y="16"/>
                    <a:pt x="95" y="16"/>
                  </a:cubicBezTo>
                  <a:cubicBezTo>
                    <a:pt x="101" y="18"/>
                    <a:pt x="102" y="25"/>
                    <a:pt x="88" y="30"/>
                  </a:cubicBezTo>
                  <a:close/>
                  <a:moveTo>
                    <a:pt x="74" y="17"/>
                  </a:moveTo>
                  <a:cubicBezTo>
                    <a:pt x="79" y="24"/>
                    <a:pt x="80" y="13"/>
                    <a:pt x="85" y="18"/>
                  </a:cubicBezTo>
                  <a:cubicBezTo>
                    <a:pt x="87" y="24"/>
                    <a:pt x="81" y="35"/>
                    <a:pt x="85" y="38"/>
                  </a:cubicBezTo>
                  <a:cubicBezTo>
                    <a:pt x="86" y="42"/>
                    <a:pt x="80" y="37"/>
                    <a:pt x="79" y="39"/>
                  </a:cubicBezTo>
                  <a:cubicBezTo>
                    <a:pt x="78" y="34"/>
                    <a:pt x="81" y="30"/>
                    <a:pt x="82" y="25"/>
                  </a:cubicBezTo>
                  <a:cubicBezTo>
                    <a:pt x="78" y="21"/>
                    <a:pt x="71" y="28"/>
                    <a:pt x="66" y="23"/>
                  </a:cubicBezTo>
                  <a:cubicBezTo>
                    <a:pt x="69" y="21"/>
                    <a:pt x="72" y="19"/>
                    <a:pt x="74" y="17"/>
                  </a:cubicBezTo>
                  <a:close/>
                  <a:moveTo>
                    <a:pt x="48" y="23"/>
                  </a:moveTo>
                  <a:cubicBezTo>
                    <a:pt x="52" y="17"/>
                    <a:pt x="55" y="22"/>
                    <a:pt x="59" y="18"/>
                  </a:cubicBezTo>
                  <a:cubicBezTo>
                    <a:pt x="56" y="23"/>
                    <a:pt x="53" y="27"/>
                    <a:pt x="51" y="32"/>
                  </a:cubicBezTo>
                  <a:cubicBezTo>
                    <a:pt x="50" y="29"/>
                    <a:pt x="50" y="26"/>
                    <a:pt x="48" y="23"/>
                  </a:cubicBezTo>
                  <a:close/>
                  <a:moveTo>
                    <a:pt x="54" y="40"/>
                  </a:moveTo>
                  <a:cubicBezTo>
                    <a:pt x="56" y="40"/>
                    <a:pt x="58" y="40"/>
                    <a:pt x="59" y="40"/>
                  </a:cubicBezTo>
                  <a:cubicBezTo>
                    <a:pt x="57" y="51"/>
                    <a:pt x="48" y="41"/>
                    <a:pt x="46" y="36"/>
                  </a:cubicBezTo>
                  <a:cubicBezTo>
                    <a:pt x="55" y="39"/>
                    <a:pt x="57" y="20"/>
                    <a:pt x="66" y="25"/>
                  </a:cubicBezTo>
                  <a:cubicBezTo>
                    <a:pt x="63" y="28"/>
                    <a:pt x="64" y="34"/>
                    <a:pt x="58" y="33"/>
                  </a:cubicBezTo>
                  <a:cubicBezTo>
                    <a:pt x="61" y="36"/>
                    <a:pt x="64" y="37"/>
                    <a:pt x="68" y="35"/>
                  </a:cubicBezTo>
                  <a:cubicBezTo>
                    <a:pt x="71" y="32"/>
                    <a:pt x="65" y="34"/>
                    <a:pt x="65" y="30"/>
                  </a:cubicBezTo>
                  <a:cubicBezTo>
                    <a:pt x="67" y="31"/>
                    <a:pt x="71" y="28"/>
                    <a:pt x="74" y="28"/>
                  </a:cubicBezTo>
                  <a:cubicBezTo>
                    <a:pt x="78" y="32"/>
                    <a:pt x="68" y="34"/>
                    <a:pt x="71" y="38"/>
                  </a:cubicBezTo>
                  <a:cubicBezTo>
                    <a:pt x="66" y="38"/>
                    <a:pt x="57" y="41"/>
                    <a:pt x="56" y="35"/>
                  </a:cubicBezTo>
                  <a:cubicBezTo>
                    <a:pt x="55" y="37"/>
                    <a:pt x="56" y="39"/>
                    <a:pt x="54" y="40"/>
                  </a:cubicBezTo>
                  <a:close/>
                  <a:moveTo>
                    <a:pt x="61" y="55"/>
                  </a:moveTo>
                  <a:cubicBezTo>
                    <a:pt x="59" y="55"/>
                    <a:pt x="57" y="53"/>
                    <a:pt x="56" y="51"/>
                  </a:cubicBezTo>
                  <a:cubicBezTo>
                    <a:pt x="63" y="47"/>
                    <a:pt x="63" y="47"/>
                    <a:pt x="64" y="41"/>
                  </a:cubicBezTo>
                  <a:cubicBezTo>
                    <a:pt x="68" y="42"/>
                    <a:pt x="66" y="45"/>
                    <a:pt x="70" y="48"/>
                  </a:cubicBezTo>
                  <a:cubicBezTo>
                    <a:pt x="72" y="45"/>
                    <a:pt x="71" y="41"/>
                    <a:pt x="76" y="38"/>
                  </a:cubicBezTo>
                  <a:cubicBezTo>
                    <a:pt x="76" y="40"/>
                    <a:pt x="77" y="42"/>
                    <a:pt x="79" y="44"/>
                  </a:cubicBezTo>
                  <a:cubicBezTo>
                    <a:pt x="73" y="47"/>
                    <a:pt x="76" y="52"/>
                    <a:pt x="67" y="56"/>
                  </a:cubicBezTo>
                  <a:cubicBezTo>
                    <a:pt x="65" y="54"/>
                    <a:pt x="66" y="52"/>
                    <a:pt x="64" y="50"/>
                  </a:cubicBezTo>
                  <a:cubicBezTo>
                    <a:pt x="62" y="52"/>
                    <a:pt x="63" y="54"/>
                    <a:pt x="61" y="55"/>
                  </a:cubicBezTo>
                  <a:close/>
                  <a:moveTo>
                    <a:pt x="60" y="68"/>
                  </a:moveTo>
                  <a:cubicBezTo>
                    <a:pt x="56" y="66"/>
                    <a:pt x="58" y="66"/>
                    <a:pt x="55" y="61"/>
                  </a:cubicBezTo>
                  <a:cubicBezTo>
                    <a:pt x="57" y="60"/>
                    <a:pt x="58" y="59"/>
                    <a:pt x="60" y="57"/>
                  </a:cubicBezTo>
                  <a:cubicBezTo>
                    <a:pt x="60" y="59"/>
                    <a:pt x="61" y="62"/>
                    <a:pt x="63" y="60"/>
                  </a:cubicBezTo>
                  <a:cubicBezTo>
                    <a:pt x="61" y="62"/>
                    <a:pt x="62" y="64"/>
                    <a:pt x="60" y="68"/>
                  </a:cubicBezTo>
                  <a:close/>
                  <a:moveTo>
                    <a:pt x="95" y="48"/>
                  </a:moveTo>
                  <a:cubicBezTo>
                    <a:pt x="92" y="46"/>
                    <a:pt x="96" y="44"/>
                    <a:pt x="96" y="42"/>
                  </a:cubicBezTo>
                  <a:cubicBezTo>
                    <a:pt x="91" y="39"/>
                    <a:pt x="92" y="44"/>
                    <a:pt x="88" y="46"/>
                  </a:cubicBezTo>
                  <a:cubicBezTo>
                    <a:pt x="87" y="45"/>
                    <a:pt x="86" y="43"/>
                    <a:pt x="85" y="42"/>
                  </a:cubicBezTo>
                  <a:cubicBezTo>
                    <a:pt x="96" y="36"/>
                    <a:pt x="95" y="29"/>
                    <a:pt x="107" y="20"/>
                  </a:cubicBezTo>
                  <a:cubicBezTo>
                    <a:pt x="111" y="23"/>
                    <a:pt x="104" y="32"/>
                    <a:pt x="100" y="27"/>
                  </a:cubicBezTo>
                  <a:cubicBezTo>
                    <a:pt x="100" y="32"/>
                    <a:pt x="99" y="35"/>
                    <a:pt x="101" y="40"/>
                  </a:cubicBezTo>
                  <a:cubicBezTo>
                    <a:pt x="95" y="42"/>
                    <a:pt x="100" y="46"/>
                    <a:pt x="95" y="48"/>
                  </a:cubicBezTo>
                  <a:close/>
                  <a:moveTo>
                    <a:pt x="104" y="52"/>
                  </a:moveTo>
                  <a:cubicBezTo>
                    <a:pt x="105" y="51"/>
                    <a:pt x="107" y="49"/>
                    <a:pt x="109" y="48"/>
                  </a:cubicBezTo>
                  <a:cubicBezTo>
                    <a:pt x="111" y="50"/>
                    <a:pt x="111" y="51"/>
                    <a:pt x="112" y="53"/>
                  </a:cubicBezTo>
                  <a:cubicBezTo>
                    <a:pt x="109" y="55"/>
                    <a:pt x="106" y="55"/>
                    <a:pt x="104" y="52"/>
                  </a:cubicBezTo>
                  <a:close/>
                  <a:moveTo>
                    <a:pt x="127" y="45"/>
                  </a:moveTo>
                  <a:cubicBezTo>
                    <a:pt x="124" y="42"/>
                    <a:pt x="126" y="39"/>
                    <a:pt x="127" y="36"/>
                  </a:cubicBezTo>
                  <a:cubicBezTo>
                    <a:pt x="124" y="36"/>
                    <a:pt x="121" y="35"/>
                    <a:pt x="119" y="35"/>
                  </a:cubicBezTo>
                  <a:cubicBezTo>
                    <a:pt x="117" y="37"/>
                    <a:pt x="119" y="40"/>
                    <a:pt x="115" y="39"/>
                  </a:cubicBezTo>
                  <a:cubicBezTo>
                    <a:pt x="114" y="38"/>
                    <a:pt x="118" y="36"/>
                    <a:pt x="117" y="35"/>
                  </a:cubicBezTo>
                  <a:cubicBezTo>
                    <a:pt x="116" y="32"/>
                    <a:pt x="113" y="35"/>
                    <a:pt x="112" y="33"/>
                  </a:cubicBezTo>
                  <a:cubicBezTo>
                    <a:pt x="113" y="35"/>
                    <a:pt x="113" y="50"/>
                    <a:pt x="105" y="44"/>
                  </a:cubicBezTo>
                  <a:cubicBezTo>
                    <a:pt x="108" y="43"/>
                    <a:pt x="106" y="40"/>
                    <a:pt x="109" y="39"/>
                  </a:cubicBezTo>
                  <a:cubicBezTo>
                    <a:pt x="107" y="38"/>
                    <a:pt x="105" y="37"/>
                    <a:pt x="103" y="38"/>
                  </a:cubicBezTo>
                  <a:cubicBezTo>
                    <a:pt x="106" y="25"/>
                    <a:pt x="120" y="33"/>
                    <a:pt x="128" y="31"/>
                  </a:cubicBezTo>
                  <a:cubicBezTo>
                    <a:pt x="132" y="36"/>
                    <a:pt x="133" y="41"/>
                    <a:pt x="127" y="45"/>
                  </a:cubicBezTo>
                  <a:close/>
                  <a:moveTo>
                    <a:pt x="132" y="31"/>
                  </a:moveTo>
                  <a:cubicBezTo>
                    <a:pt x="140" y="27"/>
                    <a:pt x="141" y="24"/>
                    <a:pt x="145" y="22"/>
                  </a:cubicBezTo>
                  <a:cubicBezTo>
                    <a:pt x="146" y="25"/>
                    <a:pt x="143" y="34"/>
                    <a:pt x="139" y="30"/>
                  </a:cubicBezTo>
                  <a:cubicBezTo>
                    <a:pt x="134" y="34"/>
                    <a:pt x="139" y="39"/>
                    <a:pt x="136" y="43"/>
                  </a:cubicBezTo>
                  <a:cubicBezTo>
                    <a:pt x="133" y="39"/>
                    <a:pt x="135" y="35"/>
                    <a:pt x="132" y="31"/>
                  </a:cubicBezTo>
                  <a:close/>
                  <a:moveTo>
                    <a:pt x="155" y="26"/>
                  </a:moveTo>
                  <a:cubicBezTo>
                    <a:pt x="161" y="26"/>
                    <a:pt x="164" y="21"/>
                    <a:pt x="171" y="23"/>
                  </a:cubicBezTo>
                  <a:cubicBezTo>
                    <a:pt x="172" y="26"/>
                    <a:pt x="172" y="33"/>
                    <a:pt x="168" y="33"/>
                  </a:cubicBezTo>
                  <a:cubicBezTo>
                    <a:pt x="164" y="30"/>
                    <a:pt x="170" y="28"/>
                    <a:pt x="168" y="26"/>
                  </a:cubicBezTo>
                  <a:cubicBezTo>
                    <a:pt x="167" y="25"/>
                    <a:pt x="166" y="25"/>
                    <a:pt x="165" y="24"/>
                  </a:cubicBezTo>
                  <a:cubicBezTo>
                    <a:pt x="162" y="28"/>
                    <a:pt x="162" y="31"/>
                    <a:pt x="158" y="35"/>
                  </a:cubicBezTo>
                  <a:cubicBezTo>
                    <a:pt x="154" y="31"/>
                    <a:pt x="159" y="29"/>
                    <a:pt x="155" y="26"/>
                  </a:cubicBezTo>
                  <a:close/>
                  <a:moveTo>
                    <a:pt x="149" y="42"/>
                  </a:moveTo>
                  <a:cubicBezTo>
                    <a:pt x="148" y="39"/>
                    <a:pt x="151" y="38"/>
                    <a:pt x="148" y="35"/>
                  </a:cubicBezTo>
                  <a:cubicBezTo>
                    <a:pt x="150" y="34"/>
                    <a:pt x="152" y="35"/>
                    <a:pt x="154" y="33"/>
                  </a:cubicBezTo>
                  <a:cubicBezTo>
                    <a:pt x="157" y="36"/>
                    <a:pt x="153" y="39"/>
                    <a:pt x="149" y="42"/>
                  </a:cubicBezTo>
                  <a:close/>
                  <a:moveTo>
                    <a:pt x="134" y="63"/>
                  </a:moveTo>
                  <a:cubicBezTo>
                    <a:pt x="137" y="68"/>
                    <a:pt x="128" y="66"/>
                    <a:pt x="130" y="70"/>
                  </a:cubicBezTo>
                  <a:cubicBezTo>
                    <a:pt x="126" y="67"/>
                    <a:pt x="126" y="57"/>
                    <a:pt x="127" y="52"/>
                  </a:cubicBezTo>
                  <a:cubicBezTo>
                    <a:pt x="134" y="49"/>
                    <a:pt x="143" y="49"/>
                    <a:pt x="143" y="40"/>
                  </a:cubicBezTo>
                  <a:cubicBezTo>
                    <a:pt x="149" y="41"/>
                    <a:pt x="144" y="47"/>
                    <a:pt x="145" y="50"/>
                  </a:cubicBezTo>
                  <a:cubicBezTo>
                    <a:pt x="138" y="46"/>
                    <a:pt x="123" y="64"/>
                    <a:pt x="134" y="63"/>
                  </a:cubicBezTo>
                  <a:close/>
                  <a:moveTo>
                    <a:pt x="170" y="42"/>
                  </a:moveTo>
                  <a:cubicBezTo>
                    <a:pt x="168" y="40"/>
                    <a:pt x="164" y="38"/>
                    <a:pt x="160" y="41"/>
                  </a:cubicBezTo>
                  <a:cubicBezTo>
                    <a:pt x="158" y="33"/>
                    <a:pt x="172" y="39"/>
                    <a:pt x="174" y="29"/>
                  </a:cubicBezTo>
                  <a:cubicBezTo>
                    <a:pt x="174" y="33"/>
                    <a:pt x="175" y="37"/>
                    <a:pt x="180" y="32"/>
                  </a:cubicBezTo>
                  <a:cubicBezTo>
                    <a:pt x="186" y="42"/>
                    <a:pt x="170" y="33"/>
                    <a:pt x="170" y="42"/>
                  </a:cubicBezTo>
                  <a:close/>
                  <a:moveTo>
                    <a:pt x="189" y="32"/>
                  </a:moveTo>
                  <a:cubicBezTo>
                    <a:pt x="190" y="35"/>
                    <a:pt x="189" y="39"/>
                    <a:pt x="185" y="39"/>
                  </a:cubicBezTo>
                  <a:cubicBezTo>
                    <a:pt x="184" y="36"/>
                    <a:pt x="186" y="32"/>
                    <a:pt x="189" y="32"/>
                  </a:cubicBezTo>
                  <a:close/>
                  <a:moveTo>
                    <a:pt x="159" y="58"/>
                  </a:moveTo>
                  <a:cubicBezTo>
                    <a:pt x="164" y="58"/>
                    <a:pt x="165" y="48"/>
                    <a:pt x="170" y="54"/>
                  </a:cubicBezTo>
                  <a:cubicBezTo>
                    <a:pt x="165" y="53"/>
                    <a:pt x="164" y="65"/>
                    <a:pt x="159" y="58"/>
                  </a:cubicBezTo>
                  <a:close/>
                  <a:moveTo>
                    <a:pt x="173" y="58"/>
                  </a:moveTo>
                  <a:cubicBezTo>
                    <a:pt x="171" y="55"/>
                    <a:pt x="177" y="53"/>
                    <a:pt x="172" y="49"/>
                  </a:cubicBezTo>
                  <a:cubicBezTo>
                    <a:pt x="174" y="48"/>
                    <a:pt x="175" y="47"/>
                    <a:pt x="174" y="46"/>
                  </a:cubicBezTo>
                  <a:cubicBezTo>
                    <a:pt x="176" y="45"/>
                    <a:pt x="176" y="46"/>
                    <a:pt x="175" y="47"/>
                  </a:cubicBezTo>
                  <a:cubicBezTo>
                    <a:pt x="177" y="49"/>
                    <a:pt x="178" y="49"/>
                    <a:pt x="180" y="48"/>
                  </a:cubicBezTo>
                  <a:cubicBezTo>
                    <a:pt x="181" y="50"/>
                    <a:pt x="179" y="50"/>
                    <a:pt x="179" y="49"/>
                  </a:cubicBezTo>
                  <a:cubicBezTo>
                    <a:pt x="174" y="52"/>
                    <a:pt x="178" y="55"/>
                    <a:pt x="173" y="58"/>
                  </a:cubicBezTo>
                  <a:close/>
                  <a:moveTo>
                    <a:pt x="194" y="38"/>
                  </a:moveTo>
                  <a:cubicBezTo>
                    <a:pt x="197" y="42"/>
                    <a:pt x="189" y="43"/>
                    <a:pt x="196" y="45"/>
                  </a:cubicBezTo>
                  <a:cubicBezTo>
                    <a:pt x="193" y="47"/>
                    <a:pt x="192" y="48"/>
                    <a:pt x="194" y="50"/>
                  </a:cubicBezTo>
                  <a:cubicBezTo>
                    <a:pt x="188" y="49"/>
                    <a:pt x="190" y="41"/>
                    <a:pt x="194" y="38"/>
                  </a:cubicBezTo>
                  <a:close/>
                  <a:moveTo>
                    <a:pt x="182" y="60"/>
                  </a:moveTo>
                  <a:cubicBezTo>
                    <a:pt x="180" y="58"/>
                    <a:pt x="181" y="57"/>
                    <a:pt x="180" y="56"/>
                  </a:cubicBezTo>
                  <a:cubicBezTo>
                    <a:pt x="183" y="54"/>
                    <a:pt x="187" y="53"/>
                    <a:pt x="189" y="56"/>
                  </a:cubicBezTo>
                  <a:cubicBezTo>
                    <a:pt x="187" y="59"/>
                    <a:pt x="185" y="56"/>
                    <a:pt x="182" y="60"/>
                  </a:cubicBezTo>
                  <a:close/>
                  <a:moveTo>
                    <a:pt x="201" y="43"/>
                  </a:moveTo>
                  <a:cubicBezTo>
                    <a:pt x="203" y="39"/>
                    <a:pt x="207" y="38"/>
                    <a:pt x="211" y="35"/>
                  </a:cubicBezTo>
                  <a:cubicBezTo>
                    <a:pt x="214" y="42"/>
                    <a:pt x="205" y="42"/>
                    <a:pt x="201" y="43"/>
                  </a:cubicBezTo>
                  <a:close/>
                  <a:moveTo>
                    <a:pt x="197" y="55"/>
                  </a:moveTo>
                  <a:cubicBezTo>
                    <a:pt x="198" y="57"/>
                    <a:pt x="197" y="58"/>
                    <a:pt x="198" y="60"/>
                  </a:cubicBezTo>
                  <a:cubicBezTo>
                    <a:pt x="196" y="61"/>
                    <a:pt x="194" y="58"/>
                    <a:pt x="192" y="61"/>
                  </a:cubicBezTo>
                  <a:cubicBezTo>
                    <a:pt x="190" y="58"/>
                    <a:pt x="194" y="55"/>
                    <a:pt x="197" y="55"/>
                  </a:cubicBezTo>
                  <a:close/>
                  <a:moveTo>
                    <a:pt x="184" y="72"/>
                  </a:moveTo>
                  <a:cubicBezTo>
                    <a:pt x="182" y="70"/>
                    <a:pt x="181" y="68"/>
                    <a:pt x="183" y="66"/>
                  </a:cubicBezTo>
                  <a:cubicBezTo>
                    <a:pt x="188" y="63"/>
                    <a:pt x="191" y="70"/>
                    <a:pt x="196" y="65"/>
                  </a:cubicBezTo>
                  <a:cubicBezTo>
                    <a:pt x="198" y="73"/>
                    <a:pt x="190" y="69"/>
                    <a:pt x="184" y="72"/>
                  </a:cubicBezTo>
                  <a:close/>
                  <a:moveTo>
                    <a:pt x="214" y="36"/>
                  </a:moveTo>
                  <a:cubicBezTo>
                    <a:pt x="216" y="36"/>
                    <a:pt x="218" y="38"/>
                    <a:pt x="217" y="36"/>
                  </a:cubicBezTo>
                  <a:cubicBezTo>
                    <a:pt x="221" y="40"/>
                    <a:pt x="224" y="38"/>
                    <a:pt x="229" y="37"/>
                  </a:cubicBezTo>
                  <a:cubicBezTo>
                    <a:pt x="231" y="43"/>
                    <a:pt x="214" y="41"/>
                    <a:pt x="214" y="36"/>
                  </a:cubicBezTo>
                  <a:close/>
                  <a:moveTo>
                    <a:pt x="225" y="57"/>
                  </a:moveTo>
                  <a:cubicBezTo>
                    <a:pt x="223" y="59"/>
                    <a:pt x="226" y="61"/>
                    <a:pt x="222" y="63"/>
                  </a:cubicBezTo>
                  <a:cubicBezTo>
                    <a:pt x="220" y="61"/>
                    <a:pt x="217" y="62"/>
                    <a:pt x="215" y="59"/>
                  </a:cubicBezTo>
                  <a:cubicBezTo>
                    <a:pt x="218" y="57"/>
                    <a:pt x="214" y="55"/>
                    <a:pt x="218" y="53"/>
                  </a:cubicBezTo>
                  <a:cubicBezTo>
                    <a:pt x="222" y="56"/>
                    <a:pt x="227" y="55"/>
                    <a:pt x="232" y="59"/>
                  </a:cubicBezTo>
                  <a:cubicBezTo>
                    <a:pt x="228" y="61"/>
                    <a:pt x="229" y="58"/>
                    <a:pt x="225" y="57"/>
                  </a:cubicBezTo>
                  <a:close/>
                  <a:moveTo>
                    <a:pt x="224" y="72"/>
                  </a:moveTo>
                  <a:cubicBezTo>
                    <a:pt x="223" y="67"/>
                    <a:pt x="222" y="72"/>
                    <a:pt x="218" y="73"/>
                  </a:cubicBezTo>
                  <a:cubicBezTo>
                    <a:pt x="219" y="67"/>
                    <a:pt x="224" y="66"/>
                    <a:pt x="228" y="63"/>
                  </a:cubicBezTo>
                  <a:cubicBezTo>
                    <a:pt x="229" y="65"/>
                    <a:pt x="228" y="68"/>
                    <a:pt x="227" y="66"/>
                  </a:cubicBezTo>
                  <a:cubicBezTo>
                    <a:pt x="224" y="68"/>
                    <a:pt x="228" y="70"/>
                    <a:pt x="224" y="72"/>
                  </a:cubicBezTo>
                  <a:close/>
                  <a:moveTo>
                    <a:pt x="241" y="73"/>
                  </a:moveTo>
                  <a:cubicBezTo>
                    <a:pt x="240" y="72"/>
                    <a:pt x="242" y="72"/>
                    <a:pt x="242" y="72"/>
                  </a:cubicBezTo>
                  <a:cubicBezTo>
                    <a:pt x="245" y="71"/>
                    <a:pt x="241" y="68"/>
                    <a:pt x="243" y="66"/>
                  </a:cubicBezTo>
                  <a:cubicBezTo>
                    <a:pt x="241" y="65"/>
                    <a:pt x="241" y="68"/>
                    <a:pt x="242" y="69"/>
                  </a:cubicBezTo>
                  <a:cubicBezTo>
                    <a:pt x="239" y="70"/>
                    <a:pt x="239" y="62"/>
                    <a:pt x="242" y="60"/>
                  </a:cubicBezTo>
                  <a:cubicBezTo>
                    <a:pt x="242" y="65"/>
                    <a:pt x="242" y="65"/>
                    <a:pt x="246" y="71"/>
                  </a:cubicBezTo>
                  <a:cubicBezTo>
                    <a:pt x="244" y="73"/>
                    <a:pt x="243" y="72"/>
                    <a:pt x="241" y="73"/>
                  </a:cubicBezTo>
                  <a:close/>
                  <a:moveTo>
                    <a:pt x="251" y="78"/>
                  </a:moveTo>
                  <a:cubicBezTo>
                    <a:pt x="251" y="73"/>
                    <a:pt x="256" y="72"/>
                    <a:pt x="255" y="68"/>
                  </a:cubicBezTo>
                  <a:cubicBezTo>
                    <a:pt x="257" y="68"/>
                    <a:pt x="258" y="76"/>
                    <a:pt x="257" y="79"/>
                  </a:cubicBezTo>
                  <a:cubicBezTo>
                    <a:pt x="254" y="73"/>
                    <a:pt x="255" y="74"/>
                    <a:pt x="251" y="78"/>
                  </a:cubicBezTo>
                  <a:close/>
                  <a:moveTo>
                    <a:pt x="354" y="12"/>
                  </a:moveTo>
                  <a:cubicBezTo>
                    <a:pt x="355" y="11"/>
                    <a:pt x="356" y="13"/>
                    <a:pt x="357" y="13"/>
                  </a:cubicBezTo>
                  <a:cubicBezTo>
                    <a:pt x="359" y="12"/>
                    <a:pt x="358" y="10"/>
                    <a:pt x="361" y="9"/>
                  </a:cubicBezTo>
                  <a:cubicBezTo>
                    <a:pt x="361" y="10"/>
                    <a:pt x="362" y="11"/>
                    <a:pt x="363" y="12"/>
                  </a:cubicBezTo>
                  <a:cubicBezTo>
                    <a:pt x="360" y="13"/>
                    <a:pt x="357" y="15"/>
                    <a:pt x="354" y="12"/>
                  </a:cubicBezTo>
                  <a:close/>
                  <a:moveTo>
                    <a:pt x="716" y="72"/>
                  </a:moveTo>
                  <a:cubicBezTo>
                    <a:pt x="717" y="79"/>
                    <a:pt x="704" y="74"/>
                    <a:pt x="698" y="77"/>
                  </a:cubicBezTo>
                  <a:cubicBezTo>
                    <a:pt x="697" y="72"/>
                    <a:pt x="708" y="74"/>
                    <a:pt x="704" y="69"/>
                  </a:cubicBezTo>
                  <a:cubicBezTo>
                    <a:pt x="707" y="71"/>
                    <a:pt x="711" y="68"/>
                    <a:pt x="714" y="65"/>
                  </a:cubicBezTo>
                  <a:cubicBezTo>
                    <a:pt x="714" y="71"/>
                    <a:pt x="706" y="74"/>
                    <a:pt x="702" y="75"/>
                  </a:cubicBezTo>
                  <a:cubicBezTo>
                    <a:pt x="706" y="77"/>
                    <a:pt x="711" y="73"/>
                    <a:pt x="716" y="72"/>
                  </a:cubicBezTo>
                  <a:close/>
                  <a:moveTo>
                    <a:pt x="717" y="62"/>
                  </a:moveTo>
                  <a:cubicBezTo>
                    <a:pt x="718" y="66"/>
                    <a:pt x="708" y="63"/>
                    <a:pt x="710" y="59"/>
                  </a:cubicBezTo>
                  <a:cubicBezTo>
                    <a:pt x="717" y="63"/>
                    <a:pt x="711" y="54"/>
                    <a:pt x="716" y="51"/>
                  </a:cubicBezTo>
                  <a:cubicBezTo>
                    <a:pt x="722" y="56"/>
                    <a:pt x="711" y="60"/>
                    <a:pt x="717" y="62"/>
                  </a:cubicBezTo>
                  <a:close/>
                  <a:moveTo>
                    <a:pt x="712" y="39"/>
                  </a:moveTo>
                  <a:cubicBezTo>
                    <a:pt x="714" y="43"/>
                    <a:pt x="714" y="33"/>
                    <a:pt x="717" y="39"/>
                  </a:cubicBezTo>
                  <a:cubicBezTo>
                    <a:pt x="712" y="44"/>
                    <a:pt x="711" y="46"/>
                    <a:pt x="706" y="43"/>
                  </a:cubicBezTo>
                  <a:cubicBezTo>
                    <a:pt x="713" y="44"/>
                    <a:pt x="708" y="28"/>
                    <a:pt x="712" y="39"/>
                  </a:cubicBezTo>
                  <a:close/>
                  <a:moveTo>
                    <a:pt x="721" y="30"/>
                  </a:moveTo>
                  <a:cubicBezTo>
                    <a:pt x="717" y="32"/>
                    <a:pt x="712" y="33"/>
                    <a:pt x="708" y="32"/>
                  </a:cubicBezTo>
                  <a:cubicBezTo>
                    <a:pt x="709" y="28"/>
                    <a:pt x="716" y="17"/>
                    <a:pt x="720" y="10"/>
                  </a:cubicBezTo>
                  <a:cubicBezTo>
                    <a:pt x="722" y="17"/>
                    <a:pt x="720" y="21"/>
                    <a:pt x="721" y="30"/>
                  </a:cubicBezTo>
                  <a:close/>
                  <a:moveTo>
                    <a:pt x="716" y="13"/>
                  </a:moveTo>
                  <a:cubicBezTo>
                    <a:pt x="714" y="14"/>
                    <a:pt x="713" y="15"/>
                    <a:pt x="711" y="17"/>
                  </a:cubicBezTo>
                  <a:cubicBezTo>
                    <a:pt x="709" y="11"/>
                    <a:pt x="706" y="17"/>
                    <a:pt x="704" y="13"/>
                  </a:cubicBezTo>
                  <a:cubicBezTo>
                    <a:pt x="708" y="13"/>
                    <a:pt x="713" y="8"/>
                    <a:pt x="716" y="13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rgbClr val="5F7797"/>
                </a:solidFill>
              </a:endParaRPr>
            </a:p>
          </p:txBody>
        </p:sp>
        <p:sp>
          <p:nvSpPr>
            <p:cNvPr id="71" name="Freeform 548"/>
            <p:cNvSpPr>
              <a:spLocks noEditPoints="1"/>
            </p:cNvSpPr>
            <p:nvPr/>
          </p:nvSpPr>
          <p:spPr bwMode="auto">
            <a:xfrm>
              <a:off x="5895033" y="3079098"/>
              <a:ext cx="369965" cy="34350"/>
            </a:xfrm>
            <a:custGeom>
              <a:gdLst>
                <a:gd name="T0" fmla="*/ 480 w 748"/>
                <a:gd name="T1" fmla="*/ 13 h 95"/>
                <a:gd name="T2" fmla="*/ 427 w 748"/>
                <a:gd name="T3" fmla="*/ 8 h 95"/>
                <a:gd name="T4" fmla="*/ 366 w 748"/>
                <a:gd name="T5" fmla="*/ 13 h 95"/>
                <a:gd name="T6" fmla="*/ 311 w 748"/>
                <a:gd name="T7" fmla="*/ 15 h 95"/>
                <a:gd name="T8" fmla="*/ 289 w 748"/>
                <a:gd name="T9" fmla="*/ 1 h 95"/>
                <a:gd name="T10" fmla="*/ 234 w 748"/>
                <a:gd name="T11" fmla="*/ 11 h 95"/>
                <a:gd name="T12" fmla="*/ 205 w 748"/>
                <a:gd name="T13" fmla="*/ 13 h 95"/>
                <a:gd name="T14" fmla="*/ 152 w 748"/>
                <a:gd name="T15" fmla="*/ 18 h 95"/>
                <a:gd name="T16" fmla="*/ 142 w 748"/>
                <a:gd name="T17" fmla="*/ 18 h 95"/>
                <a:gd name="T18" fmla="*/ 126 w 748"/>
                <a:gd name="T19" fmla="*/ 20 h 95"/>
                <a:gd name="T20" fmla="*/ 107 w 748"/>
                <a:gd name="T21" fmla="*/ 1 h 95"/>
                <a:gd name="T22" fmla="*/ 64 w 748"/>
                <a:gd name="T23" fmla="*/ 20 h 95"/>
                <a:gd name="T24" fmla="*/ 17 w 748"/>
                <a:gd name="T25" fmla="*/ 64 h 95"/>
                <a:gd name="T26" fmla="*/ 71 w 748"/>
                <a:gd name="T27" fmla="*/ 69 h 95"/>
                <a:gd name="T28" fmla="*/ 101 w 748"/>
                <a:gd name="T29" fmla="*/ 51 h 95"/>
                <a:gd name="T30" fmla="*/ 90 w 748"/>
                <a:gd name="T31" fmla="*/ 67 h 95"/>
                <a:gd name="T32" fmla="*/ 112 w 748"/>
                <a:gd name="T33" fmla="*/ 63 h 95"/>
                <a:gd name="T34" fmla="*/ 140 w 748"/>
                <a:gd name="T35" fmla="*/ 69 h 95"/>
                <a:gd name="T36" fmla="*/ 151 w 748"/>
                <a:gd name="T37" fmla="*/ 51 h 95"/>
                <a:gd name="T38" fmla="*/ 167 w 748"/>
                <a:gd name="T39" fmla="*/ 62 h 95"/>
                <a:gd name="T40" fmla="*/ 213 w 748"/>
                <a:gd name="T41" fmla="*/ 61 h 95"/>
                <a:gd name="T42" fmla="*/ 244 w 748"/>
                <a:gd name="T43" fmla="*/ 84 h 95"/>
                <a:gd name="T44" fmla="*/ 306 w 748"/>
                <a:gd name="T45" fmla="*/ 77 h 95"/>
                <a:gd name="T46" fmla="*/ 364 w 748"/>
                <a:gd name="T47" fmla="*/ 85 h 95"/>
                <a:gd name="T48" fmla="*/ 566 w 748"/>
                <a:gd name="T49" fmla="*/ 89 h 95"/>
                <a:gd name="T50" fmla="*/ 675 w 748"/>
                <a:gd name="T51" fmla="*/ 85 h 95"/>
                <a:gd name="T52" fmla="*/ 744 w 748"/>
                <a:gd name="T53" fmla="*/ 58 h 95"/>
                <a:gd name="T54" fmla="*/ 725 w 748"/>
                <a:gd name="T55" fmla="*/ 56 h 95"/>
                <a:gd name="T56" fmla="*/ 733 w 748"/>
                <a:gd name="T57" fmla="*/ 32 h 95"/>
                <a:gd name="T58" fmla="*/ 725 w 748"/>
                <a:gd name="T59" fmla="*/ 7 h 95"/>
                <a:gd name="T60" fmla="*/ 672 w 748"/>
                <a:gd name="T61" fmla="*/ 9 h 95"/>
                <a:gd name="T62" fmla="*/ 642 w 748"/>
                <a:gd name="T63" fmla="*/ 9 h 95"/>
                <a:gd name="T64" fmla="*/ 604 w 748"/>
                <a:gd name="T65" fmla="*/ 6 h 95"/>
                <a:gd name="T66" fmla="*/ 227 w 748"/>
                <a:gd name="T67" fmla="*/ 28 h 95"/>
                <a:gd name="T68" fmla="*/ 201 w 748"/>
                <a:gd name="T69" fmla="*/ 36 h 95"/>
                <a:gd name="T70" fmla="*/ 220 w 748"/>
                <a:gd name="T71" fmla="*/ 21 h 95"/>
                <a:gd name="T72" fmla="*/ 196 w 748"/>
                <a:gd name="T73" fmla="*/ 25 h 95"/>
                <a:gd name="T74" fmla="*/ 184 w 748"/>
                <a:gd name="T75" fmla="*/ 11 h 95"/>
                <a:gd name="T76" fmla="*/ 79 w 748"/>
                <a:gd name="T77" fmla="*/ 39 h 95"/>
                <a:gd name="T78" fmla="*/ 54 w 748"/>
                <a:gd name="T79" fmla="*/ 40 h 95"/>
                <a:gd name="T80" fmla="*/ 71 w 748"/>
                <a:gd name="T81" fmla="*/ 38 h 95"/>
                <a:gd name="T82" fmla="*/ 79 w 748"/>
                <a:gd name="T83" fmla="*/ 44 h 95"/>
                <a:gd name="T84" fmla="*/ 60 w 748"/>
                <a:gd name="T85" fmla="*/ 68 h 95"/>
                <a:gd name="T86" fmla="*/ 95 w 748"/>
                <a:gd name="T87" fmla="*/ 48 h 95"/>
                <a:gd name="T88" fmla="*/ 115 w 748"/>
                <a:gd name="T89" fmla="*/ 39 h 95"/>
                <a:gd name="T90" fmla="*/ 132 w 748"/>
                <a:gd name="T91" fmla="*/ 31 h 95"/>
                <a:gd name="T92" fmla="*/ 168 w 748"/>
                <a:gd name="T93" fmla="*/ 26 h 95"/>
                <a:gd name="T94" fmla="*/ 134 w 748"/>
                <a:gd name="T95" fmla="*/ 63 h 95"/>
                <a:gd name="T96" fmla="*/ 174 w 748"/>
                <a:gd name="T97" fmla="*/ 29 h 95"/>
                <a:gd name="T98" fmla="*/ 159 w 748"/>
                <a:gd name="T99" fmla="*/ 58 h 95"/>
                <a:gd name="T100" fmla="*/ 194 w 748"/>
                <a:gd name="T101" fmla="*/ 38 h 95"/>
                <a:gd name="T102" fmla="*/ 201 w 748"/>
                <a:gd name="T103" fmla="*/ 43 h 95"/>
                <a:gd name="T104" fmla="*/ 183 w 748"/>
                <a:gd name="T105" fmla="*/ 66 h 95"/>
                <a:gd name="T106" fmla="*/ 222 w 748"/>
                <a:gd name="T107" fmla="*/ 63 h 95"/>
                <a:gd name="T108" fmla="*/ 227 w 748"/>
                <a:gd name="T109" fmla="*/ 66 h 95"/>
                <a:gd name="T110" fmla="*/ 241 w 748"/>
                <a:gd name="T111" fmla="*/ 73 h 95"/>
                <a:gd name="T112" fmla="*/ 363 w 748"/>
                <a:gd name="T113" fmla="*/ 12 h 95"/>
                <a:gd name="T114" fmla="*/ 717 w 748"/>
                <a:gd name="T115" fmla="*/ 62 h 95"/>
                <a:gd name="T116" fmla="*/ 721 w 748"/>
                <a:gd name="T117" fmla="*/ 30 h 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</a:cxnLst>
              <a:rect l="0" t="0" r="r" b="b"/>
              <a:pathLst>
                <a:path w="748" h="95">
                  <a:moveTo>
                    <a:pt x="559" y="11"/>
                  </a:moveTo>
                  <a:cubicBezTo>
                    <a:pt x="559" y="7"/>
                    <a:pt x="557" y="9"/>
                    <a:pt x="557" y="5"/>
                  </a:cubicBezTo>
                  <a:cubicBezTo>
                    <a:pt x="546" y="13"/>
                    <a:pt x="543" y="8"/>
                    <a:pt x="534" y="8"/>
                  </a:cubicBezTo>
                  <a:cubicBezTo>
                    <a:pt x="537" y="7"/>
                    <a:pt x="541" y="7"/>
                    <a:pt x="539" y="3"/>
                  </a:cubicBezTo>
                  <a:cubicBezTo>
                    <a:pt x="529" y="8"/>
                    <a:pt x="508" y="10"/>
                    <a:pt x="498" y="11"/>
                  </a:cubicBezTo>
                  <a:cubicBezTo>
                    <a:pt x="499" y="11"/>
                    <a:pt x="499" y="9"/>
                    <a:pt x="498" y="8"/>
                  </a:cubicBezTo>
                  <a:cubicBezTo>
                    <a:pt x="491" y="10"/>
                    <a:pt x="491" y="13"/>
                    <a:pt x="485" y="9"/>
                  </a:cubicBezTo>
                  <a:cubicBezTo>
                    <a:pt x="483" y="14"/>
                    <a:pt x="481" y="8"/>
                    <a:pt x="480" y="13"/>
                  </a:cubicBezTo>
                  <a:cubicBezTo>
                    <a:pt x="478" y="10"/>
                    <a:pt x="476" y="12"/>
                    <a:pt x="476" y="9"/>
                  </a:cubicBezTo>
                  <a:cubicBezTo>
                    <a:pt x="473" y="9"/>
                    <a:pt x="470" y="11"/>
                    <a:pt x="467" y="8"/>
                  </a:cubicBezTo>
                  <a:cubicBezTo>
                    <a:pt x="463" y="10"/>
                    <a:pt x="469" y="13"/>
                    <a:pt x="465" y="15"/>
                  </a:cubicBezTo>
                  <a:cubicBezTo>
                    <a:pt x="464" y="14"/>
                    <a:pt x="463" y="13"/>
                    <a:pt x="462" y="13"/>
                  </a:cubicBezTo>
                  <a:cubicBezTo>
                    <a:pt x="463" y="12"/>
                    <a:pt x="464" y="10"/>
                    <a:pt x="462" y="9"/>
                  </a:cubicBezTo>
                  <a:cubicBezTo>
                    <a:pt x="461" y="10"/>
                    <a:pt x="459" y="11"/>
                    <a:pt x="458" y="12"/>
                  </a:cubicBezTo>
                  <a:cubicBezTo>
                    <a:pt x="445" y="2"/>
                    <a:pt x="432" y="14"/>
                    <a:pt x="426" y="14"/>
                  </a:cubicBezTo>
                  <a:cubicBezTo>
                    <a:pt x="422" y="9"/>
                    <a:pt x="428" y="10"/>
                    <a:pt x="427" y="8"/>
                  </a:cubicBezTo>
                  <a:cubicBezTo>
                    <a:pt x="420" y="9"/>
                    <a:pt x="412" y="6"/>
                    <a:pt x="410" y="14"/>
                  </a:cubicBezTo>
                  <a:cubicBezTo>
                    <a:pt x="405" y="6"/>
                    <a:pt x="404" y="18"/>
                    <a:pt x="401" y="13"/>
                  </a:cubicBezTo>
                  <a:cubicBezTo>
                    <a:pt x="400" y="11"/>
                    <a:pt x="406" y="9"/>
                    <a:pt x="402" y="7"/>
                  </a:cubicBezTo>
                  <a:cubicBezTo>
                    <a:pt x="397" y="8"/>
                    <a:pt x="397" y="14"/>
                    <a:pt x="392" y="11"/>
                  </a:cubicBezTo>
                  <a:cubicBezTo>
                    <a:pt x="393" y="10"/>
                    <a:pt x="394" y="9"/>
                    <a:pt x="392" y="7"/>
                  </a:cubicBezTo>
                  <a:cubicBezTo>
                    <a:pt x="386" y="13"/>
                    <a:pt x="381" y="11"/>
                    <a:pt x="375" y="13"/>
                  </a:cubicBezTo>
                  <a:cubicBezTo>
                    <a:pt x="376" y="13"/>
                    <a:pt x="376" y="7"/>
                    <a:pt x="374" y="9"/>
                  </a:cubicBezTo>
                  <a:cubicBezTo>
                    <a:pt x="375" y="12"/>
                    <a:pt x="368" y="13"/>
                    <a:pt x="366" y="13"/>
                  </a:cubicBezTo>
                  <a:cubicBezTo>
                    <a:pt x="370" y="11"/>
                    <a:pt x="369" y="8"/>
                    <a:pt x="370" y="5"/>
                  </a:cubicBezTo>
                  <a:cubicBezTo>
                    <a:pt x="365" y="4"/>
                    <a:pt x="369" y="8"/>
                    <a:pt x="365" y="10"/>
                  </a:cubicBezTo>
                  <a:cubicBezTo>
                    <a:pt x="361" y="4"/>
                    <a:pt x="353" y="5"/>
                    <a:pt x="350" y="11"/>
                  </a:cubicBezTo>
                  <a:cubicBezTo>
                    <a:pt x="346" y="10"/>
                    <a:pt x="340" y="11"/>
                    <a:pt x="338" y="8"/>
                  </a:cubicBezTo>
                  <a:cubicBezTo>
                    <a:pt x="336" y="8"/>
                    <a:pt x="326" y="14"/>
                    <a:pt x="322" y="8"/>
                  </a:cubicBezTo>
                  <a:cubicBezTo>
                    <a:pt x="318" y="9"/>
                    <a:pt x="321" y="12"/>
                    <a:pt x="319" y="14"/>
                  </a:cubicBezTo>
                  <a:cubicBezTo>
                    <a:pt x="317" y="11"/>
                    <a:pt x="315" y="8"/>
                    <a:pt x="315" y="6"/>
                  </a:cubicBezTo>
                  <a:cubicBezTo>
                    <a:pt x="310" y="8"/>
                    <a:pt x="314" y="12"/>
                    <a:pt x="311" y="15"/>
                  </a:cubicBezTo>
                  <a:cubicBezTo>
                    <a:pt x="309" y="12"/>
                    <a:pt x="301" y="15"/>
                    <a:pt x="302" y="11"/>
                  </a:cubicBezTo>
                  <a:cubicBezTo>
                    <a:pt x="304" y="12"/>
                    <a:pt x="311" y="14"/>
                    <a:pt x="310" y="8"/>
                  </a:cubicBezTo>
                  <a:cubicBezTo>
                    <a:pt x="305" y="11"/>
                    <a:pt x="302" y="7"/>
                    <a:pt x="298" y="7"/>
                  </a:cubicBezTo>
                  <a:cubicBezTo>
                    <a:pt x="298" y="11"/>
                    <a:pt x="299" y="8"/>
                    <a:pt x="302" y="9"/>
                  </a:cubicBezTo>
                  <a:cubicBezTo>
                    <a:pt x="298" y="10"/>
                    <a:pt x="297" y="14"/>
                    <a:pt x="295" y="13"/>
                  </a:cubicBezTo>
                  <a:cubicBezTo>
                    <a:pt x="292" y="11"/>
                    <a:pt x="295" y="6"/>
                    <a:pt x="292" y="8"/>
                  </a:cubicBezTo>
                  <a:cubicBezTo>
                    <a:pt x="294" y="10"/>
                    <a:pt x="287" y="15"/>
                    <a:pt x="286" y="13"/>
                  </a:cubicBezTo>
                  <a:cubicBezTo>
                    <a:pt x="284" y="8"/>
                    <a:pt x="293" y="5"/>
                    <a:pt x="289" y="1"/>
                  </a:cubicBezTo>
                  <a:cubicBezTo>
                    <a:pt x="285" y="11"/>
                    <a:pt x="272" y="11"/>
                    <a:pt x="263" y="11"/>
                  </a:cubicBezTo>
                  <a:cubicBezTo>
                    <a:pt x="263" y="8"/>
                    <a:pt x="264" y="2"/>
                    <a:pt x="260" y="4"/>
                  </a:cubicBezTo>
                  <a:cubicBezTo>
                    <a:pt x="258" y="8"/>
                    <a:pt x="261" y="7"/>
                    <a:pt x="260" y="9"/>
                  </a:cubicBezTo>
                  <a:cubicBezTo>
                    <a:pt x="257" y="10"/>
                    <a:pt x="256" y="12"/>
                    <a:pt x="253" y="6"/>
                  </a:cubicBezTo>
                  <a:cubicBezTo>
                    <a:pt x="251" y="7"/>
                    <a:pt x="252" y="9"/>
                    <a:pt x="250" y="10"/>
                  </a:cubicBezTo>
                  <a:cubicBezTo>
                    <a:pt x="245" y="1"/>
                    <a:pt x="245" y="12"/>
                    <a:pt x="243" y="10"/>
                  </a:cubicBezTo>
                  <a:cubicBezTo>
                    <a:pt x="238" y="7"/>
                    <a:pt x="247" y="6"/>
                    <a:pt x="242" y="3"/>
                  </a:cubicBezTo>
                  <a:cubicBezTo>
                    <a:pt x="237" y="7"/>
                    <a:pt x="240" y="10"/>
                    <a:pt x="234" y="11"/>
                  </a:cubicBezTo>
                  <a:cubicBezTo>
                    <a:pt x="234" y="8"/>
                    <a:pt x="232" y="6"/>
                    <a:pt x="230" y="6"/>
                  </a:cubicBezTo>
                  <a:cubicBezTo>
                    <a:pt x="229" y="8"/>
                    <a:pt x="227" y="11"/>
                    <a:pt x="226" y="5"/>
                  </a:cubicBezTo>
                  <a:cubicBezTo>
                    <a:pt x="220" y="7"/>
                    <a:pt x="230" y="10"/>
                    <a:pt x="224" y="12"/>
                  </a:cubicBezTo>
                  <a:cubicBezTo>
                    <a:pt x="223" y="11"/>
                    <a:pt x="222" y="10"/>
                    <a:pt x="220" y="10"/>
                  </a:cubicBezTo>
                  <a:cubicBezTo>
                    <a:pt x="223" y="8"/>
                    <a:pt x="223" y="6"/>
                    <a:pt x="221" y="4"/>
                  </a:cubicBezTo>
                  <a:cubicBezTo>
                    <a:pt x="214" y="5"/>
                    <a:pt x="221" y="17"/>
                    <a:pt x="213" y="12"/>
                  </a:cubicBezTo>
                  <a:cubicBezTo>
                    <a:pt x="219" y="11"/>
                    <a:pt x="214" y="9"/>
                    <a:pt x="216" y="4"/>
                  </a:cubicBezTo>
                  <a:cubicBezTo>
                    <a:pt x="212" y="5"/>
                    <a:pt x="207" y="9"/>
                    <a:pt x="205" y="13"/>
                  </a:cubicBezTo>
                  <a:cubicBezTo>
                    <a:pt x="202" y="10"/>
                    <a:pt x="204" y="7"/>
                    <a:pt x="201" y="5"/>
                  </a:cubicBezTo>
                  <a:cubicBezTo>
                    <a:pt x="194" y="9"/>
                    <a:pt x="192" y="14"/>
                    <a:pt x="188" y="12"/>
                  </a:cubicBezTo>
                  <a:cubicBezTo>
                    <a:pt x="191" y="10"/>
                    <a:pt x="183" y="7"/>
                    <a:pt x="188" y="6"/>
                  </a:cubicBezTo>
                  <a:cubicBezTo>
                    <a:pt x="189" y="7"/>
                    <a:pt x="188" y="8"/>
                    <a:pt x="190" y="10"/>
                  </a:cubicBezTo>
                  <a:cubicBezTo>
                    <a:pt x="197" y="2"/>
                    <a:pt x="183" y="7"/>
                    <a:pt x="179" y="4"/>
                  </a:cubicBezTo>
                  <a:cubicBezTo>
                    <a:pt x="174" y="7"/>
                    <a:pt x="174" y="12"/>
                    <a:pt x="169" y="8"/>
                  </a:cubicBezTo>
                  <a:cubicBezTo>
                    <a:pt x="169" y="4"/>
                    <a:pt x="176" y="9"/>
                    <a:pt x="175" y="2"/>
                  </a:cubicBezTo>
                  <a:cubicBezTo>
                    <a:pt x="167" y="6"/>
                    <a:pt x="150" y="5"/>
                    <a:pt x="152" y="18"/>
                  </a:cubicBezTo>
                  <a:cubicBezTo>
                    <a:pt x="155" y="14"/>
                    <a:pt x="157" y="17"/>
                    <a:pt x="160" y="17"/>
                  </a:cubicBezTo>
                  <a:cubicBezTo>
                    <a:pt x="165" y="15"/>
                    <a:pt x="162" y="12"/>
                    <a:pt x="166" y="9"/>
                  </a:cubicBezTo>
                  <a:cubicBezTo>
                    <a:pt x="170" y="13"/>
                    <a:pt x="167" y="16"/>
                    <a:pt x="164" y="19"/>
                  </a:cubicBezTo>
                  <a:cubicBezTo>
                    <a:pt x="159" y="19"/>
                    <a:pt x="153" y="20"/>
                    <a:pt x="148" y="23"/>
                  </a:cubicBezTo>
                  <a:cubicBezTo>
                    <a:pt x="147" y="22"/>
                    <a:pt x="147" y="22"/>
                    <a:pt x="146" y="21"/>
                  </a:cubicBezTo>
                  <a:cubicBezTo>
                    <a:pt x="156" y="14"/>
                    <a:pt x="144" y="12"/>
                    <a:pt x="152" y="7"/>
                  </a:cubicBezTo>
                  <a:cubicBezTo>
                    <a:pt x="146" y="7"/>
                    <a:pt x="146" y="11"/>
                    <a:pt x="140" y="13"/>
                  </a:cubicBezTo>
                  <a:cubicBezTo>
                    <a:pt x="138" y="17"/>
                    <a:pt x="144" y="15"/>
                    <a:pt x="142" y="18"/>
                  </a:cubicBezTo>
                  <a:cubicBezTo>
                    <a:pt x="136" y="18"/>
                    <a:pt x="138" y="21"/>
                    <a:pt x="133" y="25"/>
                  </a:cubicBezTo>
                  <a:cubicBezTo>
                    <a:pt x="131" y="19"/>
                    <a:pt x="127" y="30"/>
                    <a:pt x="125" y="26"/>
                  </a:cubicBezTo>
                  <a:cubicBezTo>
                    <a:pt x="123" y="22"/>
                    <a:pt x="130" y="20"/>
                    <a:pt x="129" y="16"/>
                  </a:cubicBezTo>
                  <a:cubicBezTo>
                    <a:pt x="139" y="21"/>
                    <a:pt x="139" y="4"/>
                    <a:pt x="149" y="6"/>
                  </a:cubicBezTo>
                  <a:cubicBezTo>
                    <a:pt x="143" y="3"/>
                    <a:pt x="136" y="7"/>
                    <a:pt x="130" y="5"/>
                  </a:cubicBezTo>
                  <a:cubicBezTo>
                    <a:pt x="129" y="8"/>
                    <a:pt x="127" y="12"/>
                    <a:pt x="127" y="16"/>
                  </a:cubicBezTo>
                  <a:cubicBezTo>
                    <a:pt x="125" y="14"/>
                    <a:pt x="123" y="14"/>
                    <a:pt x="121" y="15"/>
                  </a:cubicBezTo>
                  <a:cubicBezTo>
                    <a:pt x="119" y="19"/>
                    <a:pt x="128" y="17"/>
                    <a:pt x="126" y="20"/>
                  </a:cubicBezTo>
                  <a:cubicBezTo>
                    <a:pt x="115" y="20"/>
                    <a:pt x="116" y="24"/>
                    <a:pt x="111" y="27"/>
                  </a:cubicBezTo>
                  <a:cubicBezTo>
                    <a:pt x="111" y="22"/>
                    <a:pt x="111" y="17"/>
                    <a:pt x="114" y="13"/>
                  </a:cubicBezTo>
                  <a:cubicBezTo>
                    <a:pt x="118" y="16"/>
                    <a:pt x="116" y="18"/>
                    <a:pt x="119" y="21"/>
                  </a:cubicBezTo>
                  <a:cubicBezTo>
                    <a:pt x="120" y="15"/>
                    <a:pt x="122" y="9"/>
                    <a:pt x="126" y="4"/>
                  </a:cubicBezTo>
                  <a:cubicBezTo>
                    <a:pt x="124" y="1"/>
                    <a:pt x="109" y="1"/>
                    <a:pt x="114" y="8"/>
                  </a:cubicBezTo>
                  <a:cubicBezTo>
                    <a:pt x="114" y="10"/>
                    <a:pt x="109" y="12"/>
                    <a:pt x="106" y="12"/>
                  </a:cubicBezTo>
                  <a:cubicBezTo>
                    <a:pt x="103" y="10"/>
                    <a:pt x="112" y="9"/>
                    <a:pt x="109" y="6"/>
                  </a:cubicBezTo>
                  <a:cubicBezTo>
                    <a:pt x="104" y="8"/>
                    <a:pt x="106" y="3"/>
                    <a:pt x="107" y="1"/>
                  </a:cubicBezTo>
                  <a:cubicBezTo>
                    <a:pt x="103" y="6"/>
                    <a:pt x="93" y="13"/>
                    <a:pt x="86" y="16"/>
                  </a:cubicBezTo>
                  <a:cubicBezTo>
                    <a:pt x="87" y="14"/>
                    <a:pt x="85" y="13"/>
                    <a:pt x="86" y="12"/>
                  </a:cubicBezTo>
                  <a:cubicBezTo>
                    <a:pt x="90" y="7"/>
                    <a:pt x="103" y="8"/>
                    <a:pt x="99" y="0"/>
                  </a:cubicBezTo>
                  <a:cubicBezTo>
                    <a:pt x="94" y="2"/>
                    <a:pt x="96" y="5"/>
                    <a:pt x="92" y="7"/>
                  </a:cubicBezTo>
                  <a:cubicBezTo>
                    <a:pt x="86" y="7"/>
                    <a:pt x="91" y="4"/>
                    <a:pt x="89" y="1"/>
                  </a:cubicBezTo>
                  <a:cubicBezTo>
                    <a:pt x="80" y="5"/>
                    <a:pt x="88" y="11"/>
                    <a:pt x="82" y="15"/>
                  </a:cubicBezTo>
                  <a:cubicBezTo>
                    <a:pt x="78" y="10"/>
                    <a:pt x="73" y="16"/>
                    <a:pt x="70" y="10"/>
                  </a:cubicBezTo>
                  <a:cubicBezTo>
                    <a:pt x="68" y="13"/>
                    <a:pt x="69" y="17"/>
                    <a:pt x="64" y="20"/>
                  </a:cubicBezTo>
                  <a:cubicBezTo>
                    <a:pt x="57" y="12"/>
                    <a:pt x="58" y="16"/>
                    <a:pt x="51" y="12"/>
                  </a:cubicBezTo>
                  <a:cubicBezTo>
                    <a:pt x="52" y="17"/>
                    <a:pt x="49" y="18"/>
                    <a:pt x="44" y="21"/>
                  </a:cubicBezTo>
                  <a:cubicBezTo>
                    <a:pt x="50" y="29"/>
                    <a:pt x="44" y="36"/>
                    <a:pt x="35" y="43"/>
                  </a:cubicBezTo>
                  <a:cubicBezTo>
                    <a:pt x="29" y="38"/>
                    <a:pt x="22" y="43"/>
                    <a:pt x="18" y="49"/>
                  </a:cubicBezTo>
                  <a:cubicBezTo>
                    <a:pt x="13" y="48"/>
                    <a:pt x="18" y="44"/>
                    <a:pt x="12" y="42"/>
                  </a:cubicBezTo>
                  <a:cubicBezTo>
                    <a:pt x="11" y="46"/>
                    <a:pt x="16" y="67"/>
                    <a:pt x="8" y="58"/>
                  </a:cubicBezTo>
                  <a:cubicBezTo>
                    <a:pt x="7" y="60"/>
                    <a:pt x="0" y="62"/>
                    <a:pt x="5" y="64"/>
                  </a:cubicBezTo>
                  <a:cubicBezTo>
                    <a:pt x="9" y="64"/>
                    <a:pt x="13" y="63"/>
                    <a:pt x="17" y="64"/>
                  </a:cubicBezTo>
                  <a:cubicBezTo>
                    <a:pt x="18" y="60"/>
                    <a:pt x="17" y="56"/>
                    <a:pt x="20" y="52"/>
                  </a:cubicBezTo>
                  <a:cubicBezTo>
                    <a:pt x="22" y="53"/>
                    <a:pt x="24" y="53"/>
                    <a:pt x="25" y="56"/>
                  </a:cubicBezTo>
                  <a:cubicBezTo>
                    <a:pt x="27" y="51"/>
                    <a:pt x="30" y="52"/>
                    <a:pt x="34" y="51"/>
                  </a:cubicBezTo>
                  <a:cubicBezTo>
                    <a:pt x="32" y="48"/>
                    <a:pt x="30" y="49"/>
                    <a:pt x="29" y="47"/>
                  </a:cubicBezTo>
                  <a:cubicBezTo>
                    <a:pt x="35" y="41"/>
                    <a:pt x="36" y="47"/>
                    <a:pt x="40" y="40"/>
                  </a:cubicBezTo>
                  <a:cubicBezTo>
                    <a:pt x="43" y="44"/>
                    <a:pt x="49" y="46"/>
                    <a:pt x="56" y="46"/>
                  </a:cubicBezTo>
                  <a:cubicBezTo>
                    <a:pt x="46" y="53"/>
                    <a:pt x="60" y="57"/>
                    <a:pt x="51" y="64"/>
                  </a:cubicBezTo>
                  <a:cubicBezTo>
                    <a:pt x="57" y="73"/>
                    <a:pt x="65" y="66"/>
                    <a:pt x="71" y="69"/>
                  </a:cubicBezTo>
                  <a:cubicBezTo>
                    <a:pt x="69" y="66"/>
                    <a:pt x="67" y="67"/>
                    <a:pt x="65" y="63"/>
                  </a:cubicBezTo>
                  <a:cubicBezTo>
                    <a:pt x="66" y="61"/>
                    <a:pt x="66" y="59"/>
                    <a:pt x="68" y="58"/>
                  </a:cubicBezTo>
                  <a:cubicBezTo>
                    <a:pt x="70" y="60"/>
                    <a:pt x="69" y="62"/>
                    <a:pt x="71" y="63"/>
                  </a:cubicBezTo>
                  <a:cubicBezTo>
                    <a:pt x="72" y="64"/>
                    <a:pt x="78" y="62"/>
                    <a:pt x="76" y="59"/>
                  </a:cubicBezTo>
                  <a:cubicBezTo>
                    <a:pt x="75" y="59"/>
                    <a:pt x="81" y="47"/>
                    <a:pt x="86" y="46"/>
                  </a:cubicBezTo>
                  <a:cubicBezTo>
                    <a:pt x="84" y="48"/>
                    <a:pt x="83" y="50"/>
                    <a:pt x="83" y="52"/>
                  </a:cubicBezTo>
                  <a:cubicBezTo>
                    <a:pt x="86" y="51"/>
                    <a:pt x="92" y="50"/>
                    <a:pt x="91" y="55"/>
                  </a:cubicBezTo>
                  <a:cubicBezTo>
                    <a:pt x="94" y="52"/>
                    <a:pt x="98" y="50"/>
                    <a:pt x="101" y="51"/>
                  </a:cubicBezTo>
                  <a:cubicBezTo>
                    <a:pt x="101" y="52"/>
                    <a:pt x="102" y="53"/>
                    <a:pt x="101" y="54"/>
                  </a:cubicBezTo>
                  <a:cubicBezTo>
                    <a:pt x="96" y="55"/>
                    <a:pt x="91" y="54"/>
                    <a:pt x="85" y="59"/>
                  </a:cubicBezTo>
                  <a:cubicBezTo>
                    <a:pt x="85" y="58"/>
                    <a:pt x="85" y="53"/>
                    <a:pt x="82" y="55"/>
                  </a:cubicBezTo>
                  <a:cubicBezTo>
                    <a:pt x="85" y="62"/>
                    <a:pt x="73" y="61"/>
                    <a:pt x="75" y="69"/>
                  </a:cubicBezTo>
                  <a:cubicBezTo>
                    <a:pt x="79" y="65"/>
                    <a:pt x="82" y="74"/>
                    <a:pt x="86" y="69"/>
                  </a:cubicBezTo>
                  <a:cubicBezTo>
                    <a:pt x="90" y="67"/>
                    <a:pt x="84" y="64"/>
                    <a:pt x="86" y="62"/>
                  </a:cubicBezTo>
                  <a:cubicBezTo>
                    <a:pt x="88" y="61"/>
                    <a:pt x="89" y="60"/>
                    <a:pt x="90" y="61"/>
                  </a:cubicBezTo>
                  <a:cubicBezTo>
                    <a:pt x="93" y="63"/>
                    <a:pt x="88" y="65"/>
                    <a:pt x="90" y="67"/>
                  </a:cubicBezTo>
                  <a:cubicBezTo>
                    <a:pt x="92" y="66"/>
                    <a:pt x="93" y="70"/>
                    <a:pt x="96" y="65"/>
                  </a:cubicBezTo>
                  <a:cubicBezTo>
                    <a:pt x="94" y="64"/>
                    <a:pt x="93" y="62"/>
                    <a:pt x="91" y="60"/>
                  </a:cubicBezTo>
                  <a:cubicBezTo>
                    <a:pt x="93" y="59"/>
                    <a:pt x="93" y="57"/>
                    <a:pt x="94" y="56"/>
                  </a:cubicBezTo>
                  <a:cubicBezTo>
                    <a:pt x="96" y="62"/>
                    <a:pt x="99" y="56"/>
                    <a:pt x="101" y="60"/>
                  </a:cubicBezTo>
                  <a:cubicBezTo>
                    <a:pt x="98" y="64"/>
                    <a:pt x="97" y="57"/>
                    <a:pt x="94" y="61"/>
                  </a:cubicBezTo>
                  <a:cubicBezTo>
                    <a:pt x="100" y="64"/>
                    <a:pt x="97" y="67"/>
                    <a:pt x="98" y="71"/>
                  </a:cubicBezTo>
                  <a:cubicBezTo>
                    <a:pt x="105" y="68"/>
                    <a:pt x="100" y="63"/>
                    <a:pt x="104" y="59"/>
                  </a:cubicBezTo>
                  <a:cubicBezTo>
                    <a:pt x="107" y="57"/>
                    <a:pt x="109" y="64"/>
                    <a:pt x="112" y="63"/>
                  </a:cubicBezTo>
                  <a:cubicBezTo>
                    <a:pt x="114" y="59"/>
                    <a:pt x="118" y="57"/>
                    <a:pt x="112" y="54"/>
                  </a:cubicBezTo>
                  <a:cubicBezTo>
                    <a:pt x="115" y="51"/>
                    <a:pt x="120" y="47"/>
                    <a:pt x="124" y="49"/>
                  </a:cubicBezTo>
                  <a:cubicBezTo>
                    <a:pt x="117" y="54"/>
                    <a:pt x="118" y="60"/>
                    <a:pt x="114" y="66"/>
                  </a:cubicBezTo>
                  <a:cubicBezTo>
                    <a:pt x="111" y="60"/>
                    <a:pt x="96" y="73"/>
                    <a:pt x="104" y="74"/>
                  </a:cubicBezTo>
                  <a:cubicBezTo>
                    <a:pt x="103" y="70"/>
                    <a:pt x="109" y="75"/>
                    <a:pt x="112" y="69"/>
                  </a:cubicBezTo>
                  <a:cubicBezTo>
                    <a:pt x="115" y="75"/>
                    <a:pt x="123" y="71"/>
                    <a:pt x="131" y="76"/>
                  </a:cubicBezTo>
                  <a:cubicBezTo>
                    <a:pt x="136" y="74"/>
                    <a:pt x="133" y="71"/>
                    <a:pt x="134" y="68"/>
                  </a:cubicBezTo>
                  <a:cubicBezTo>
                    <a:pt x="136" y="69"/>
                    <a:pt x="138" y="65"/>
                    <a:pt x="140" y="69"/>
                  </a:cubicBezTo>
                  <a:cubicBezTo>
                    <a:pt x="143" y="65"/>
                    <a:pt x="143" y="65"/>
                    <a:pt x="147" y="64"/>
                  </a:cubicBezTo>
                  <a:cubicBezTo>
                    <a:pt x="145" y="58"/>
                    <a:pt x="142" y="67"/>
                    <a:pt x="140" y="64"/>
                  </a:cubicBezTo>
                  <a:cubicBezTo>
                    <a:pt x="137" y="61"/>
                    <a:pt x="137" y="59"/>
                    <a:pt x="138" y="57"/>
                  </a:cubicBezTo>
                  <a:cubicBezTo>
                    <a:pt x="142" y="56"/>
                    <a:pt x="145" y="61"/>
                    <a:pt x="150" y="56"/>
                  </a:cubicBezTo>
                  <a:cubicBezTo>
                    <a:pt x="146" y="52"/>
                    <a:pt x="148" y="49"/>
                    <a:pt x="151" y="46"/>
                  </a:cubicBezTo>
                  <a:cubicBezTo>
                    <a:pt x="154" y="49"/>
                    <a:pt x="157" y="43"/>
                    <a:pt x="160" y="44"/>
                  </a:cubicBezTo>
                  <a:cubicBezTo>
                    <a:pt x="161" y="45"/>
                    <a:pt x="160" y="47"/>
                    <a:pt x="160" y="48"/>
                  </a:cubicBezTo>
                  <a:cubicBezTo>
                    <a:pt x="157" y="52"/>
                    <a:pt x="154" y="50"/>
                    <a:pt x="151" y="51"/>
                  </a:cubicBezTo>
                  <a:cubicBezTo>
                    <a:pt x="154" y="59"/>
                    <a:pt x="144" y="65"/>
                    <a:pt x="147" y="73"/>
                  </a:cubicBezTo>
                  <a:cubicBezTo>
                    <a:pt x="143" y="73"/>
                    <a:pt x="140" y="68"/>
                    <a:pt x="136" y="72"/>
                  </a:cubicBezTo>
                  <a:cubicBezTo>
                    <a:pt x="140" y="79"/>
                    <a:pt x="149" y="71"/>
                    <a:pt x="150" y="77"/>
                  </a:cubicBezTo>
                  <a:cubicBezTo>
                    <a:pt x="157" y="75"/>
                    <a:pt x="157" y="70"/>
                    <a:pt x="162" y="64"/>
                  </a:cubicBezTo>
                  <a:cubicBezTo>
                    <a:pt x="163" y="66"/>
                    <a:pt x="165" y="65"/>
                    <a:pt x="166" y="67"/>
                  </a:cubicBezTo>
                  <a:cubicBezTo>
                    <a:pt x="165" y="71"/>
                    <a:pt x="161" y="69"/>
                    <a:pt x="161" y="72"/>
                  </a:cubicBezTo>
                  <a:cubicBezTo>
                    <a:pt x="163" y="76"/>
                    <a:pt x="166" y="72"/>
                    <a:pt x="169" y="75"/>
                  </a:cubicBezTo>
                  <a:cubicBezTo>
                    <a:pt x="175" y="71"/>
                    <a:pt x="166" y="64"/>
                    <a:pt x="167" y="62"/>
                  </a:cubicBezTo>
                  <a:cubicBezTo>
                    <a:pt x="169" y="61"/>
                    <a:pt x="170" y="62"/>
                    <a:pt x="171" y="63"/>
                  </a:cubicBezTo>
                  <a:cubicBezTo>
                    <a:pt x="173" y="68"/>
                    <a:pt x="172" y="72"/>
                    <a:pt x="177" y="76"/>
                  </a:cubicBezTo>
                  <a:cubicBezTo>
                    <a:pt x="180" y="76"/>
                    <a:pt x="182" y="72"/>
                    <a:pt x="184" y="78"/>
                  </a:cubicBezTo>
                  <a:cubicBezTo>
                    <a:pt x="187" y="73"/>
                    <a:pt x="190" y="78"/>
                    <a:pt x="189" y="81"/>
                  </a:cubicBezTo>
                  <a:cubicBezTo>
                    <a:pt x="195" y="71"/>
                    <a:pt x="202" y="78"/>
                    <a:pt x="204" y="70"/>
                  </a:cubicBezTo>
                  <a:cubicBezTo>
                    <a:pt x="202" y="67"/>
                    <a:pt x="200" y="69"/>
                    <a:pt x="198" y="65"/>
                  </a:cubicBezTo>
                  <a:cubicBezTo>
                    <a:pt x="204" y="64"/>
                    <a:pt x="201" y="62"/>
                    <a:pt x="204" y="58"/>
                  </a:cubicBezTo>
                  <a:cubicBezTo>
                    <a:pt x="204" y="64"/>
                    <a:pt x="210" y="59"/>
                    <a:pt x="213" y="61"/>
                  </a:cubicBezTo>
                  <a:cubicBezTo>
                    <a:pt x="213" y="64"/>
                    <a:pt x="208" y="64"/>
                    <a:pt x="205" y="64"/>
                  </a:cubicBezTo>
                  <a:cubicBezTo>
                    <a:pt x="207" y="69"/>
                    <a:pt x="203" y="73"/>
                    <a:pt x="203" y="78"/>
                  </a:cubicBezTo>
                  <a:cubicBezTo>
                    <a:pt x="209" y="73"/>
                    <a:pt x="209" y="80"/>
                    <a:pt x="215" y="79"/>
                  </a:cubicBezTo>
                  <a:cubicBezTo>
                    <a:pt x="216" y="75"/>
                    <a:pt x="211" y="77"/>
                    <a:pt x="213" y="75"/>
                  </a:cubicBezTo>
                  <a:cubicBezTo>
                    <a:pt x="216" y="77"/>
                    <a:pt x="219" y="75"/>
                    <a:pt x="221" y="76"/>
                  </a:cubicBezTo>
                  <a:cubicBezTo>
                    <a:pt x="223" y="77"/>
                    <a:pt x="220" y="78"/>
                    <a:pt x="221" y="80"/>
                  </a:cubicBezTo>
                  <a:cubicBezTo>
                    <a:pt x="225" y="82"/>
                    <a:pt x="228" y="76"/>
                    <a:pt x="229" y="77"/>
                  </a:cubicBezTo>
                  <a:cubicBezTo>
                    <a:pt x="229" y="82"/>
                    <a:pt x="244" y="78"/>
                    <a:pt x="244" y="84"/>
                  </a:cubicBezTo>
                  <a:cubicBezTo>
                    <a:pt x="249" y="80"/>
                    <a:pt x="255" y="79"/>
                    <a:pt x="259" y="82"/>
                  </a:cubicBezTo>
                  <a:cubicBezTo>
                    <a:pt x="263" y="79"/>
                    <a:pt x="269" y="76"/>
                    <a:pt x="268" y="72"/>
                  </a:cubicBezTo>
                  <a:cubicBezTo>
                    <a:pt x="268" y="73"/>
                    <a:pt x="269" y="73"/>
                    <a:pt x="270" y="73"/>
                  </a:cubicBezTo>
                  <a:cubicBezTo>
                    <a:pt x="266" y="77"/>
                    <a:pt x="272" y="82"/>
                    <a:pt x="274" y="83"/>
                  </a:cubicBezTo>
                  <a:cubicBezTo>
                    <a:pt x="274" y="79"/>
                    <a:pt x="284" y="87"/>
                    <a:pt x="284" y="79"/>
                  </a:cubicBezTo>
                  <a:cubicBezTo>
                    <a:pt x="289" y="84"/>
                    <a:pt x="296" y="83"/>
                    <a:pt x="302" y="82"/>
                  </a:cubicBezTo>
                  <a:cubicBezTo>
                    <a:pt x="300" y="78"/>
                    <a:pt x="296" y="79"/>
                    <a:pt x="299" y="75"/>
                  </a:cubicBezTo>
                  <a:cubicBezTo>
                    <a:pt x="298" y="81"/>
                    <a:pt x="304" y="77"/>
                    <a:pt x="306" y="77"/>
                  </a:cubicBezTo>
                  <a:cubicBezTo>
                    <a:pt x="303" y="84"/>
                    <a:pt x="321" y="74"/>
                    <a:pt x="318" y="84"/>
                  </a:cubicBezTo>
                  <a:cubicBezTo>
                    <a:pt x="314" y="77"/>
                    <a:pt x="310" y="84"/>
                    <a:pt x="305" y="83"/>
                  </a:cubicBezTo>
                  <a:cubicBezTo>
                    <a:pt x="305" y="84"/>
                    <a:pt x="306" y="84"/>
                    <a:pt x="305" y="85"/>
                  </a:cubicBezTo>
                  <a:cubicBezTo>
                    <a:pt x="305" y="86"/>
                    <a:pt x="305" y="87"/>
                    <a:pt x="305" y="88"/>
                  </a:cubicBezTo>
                  <a:cubicBezTo>
                    <a:pt x="312" y="84"/>
                    <a:pt x="317" y="85"/>
                    <a:pt x="327" y="86"/>
                  </a:cubicBezTo>
                  <a:cubicBezTo>
                    <a:pt x="337" y="86"/>
                    <a:pt x="354" y="90"/>
                    <a:pt x="362" y="87"/>
                  </a:cubicBezTo>
                  <a:cubicBezTo>
                    <a:pt x="364" y="86"/>
                    <a:pt x="364" y="86"/>
                    <a:pt x="364" y="85"/>
                  </a:cubicBezTo>
                  <a:cubicBezTo>
                    <a:pt x="363" y="84"/>
                    <a:pt x="364" y="84"/>
                    <a:pt x="364" y="85"/>
                  </a:cubicBezTo>
                  <a:cubicBezTo>
                    <a:pt x="364" y="85"/>
                    <a:pt x="365" y="86"/>
                    <a:pt x="365" y="86"/>
                  </a:cubicBezTo>
                  <a:cubicBezTo>
                    <a:pt x="372" y="93"/>
                    <a:pt x="389" y="81"/>
                    <a:pt x="387" y="91"/>
                  </a:cubicBezTo>
                  <a:cubicBezTo>
                    <a:pt x="387" y="87"/>
                    <a:pt x="400" y="85"/>
                    <a:pt x="399" y="90"/>
                  </a:cubicBezTo>
                  <a:cubicBezTo>
                    <a:pt x="413" y="85"/>
                    <a:pt x="426" y="87"/>
                    <a:pt x="439" y="90"/>
                  </a:cubicBezTo>
                  <a:cubicBezTo>
                    <a:pt x="448" y="88"/>
                    <a:pt x="461" y="85"/>
                    <a:pt x="465" y="91"/>
                  </a:cubicBezTo>
                  <a:cubicBezTo>
                    <a:pt x="464" y="90"/>
                    <a:pt x="465" y="89"/>
                    <a:pt x="466" y="87"/>
                  </a:cubicBezTo>
                  <a:cubicBezTo>
                    <a:pt x="481" y="89"/>
                    <a:pt x="505" y="89"/>
                    <a:pt x="524" y="92"/>
                  </a:cubicBezTo>
                  <a:cubicBezTo>
                    <a:pt x="539" y="86"/>
                    <a:pt x="551" y="95"/>
                    <a:pt x="566" y="89"/>
                  </a:cubicBezTo>
                  <a:cubicBezTo>
                    <a:pt x="569" y="91"/>
                    <a:pt x="572" y="89"/>
                    <a:pt x="575" y="93"/>
                  </a:cubicBezTo>
                  <a:cubicBezTo>
                    <a:pt x="588" y="85"/>
                    <a:pt x="600" y="94"/>
                    <a:pt x="614" y="87"/>
                  </a:cubicBezTo>
                  <a:cubicBezTo>
                    <a:pt x="615" y="88"/>
                    <a:pt x="616" y="90"/>
                    <a:pt x="616" y="91"/>
                  </a:cubicBezTo>
                  <a:cubicBezTo>
                    <a:pt x="625" y="89"/>
                    <a:pt x="634" y="85"/>
                    <a:pt x="641" y="86"/>
                  </a:cubicBezTo>
                  <a:cubicBezTo>
                    <a:pt x="643" y="86"/>
                    <a:pt x="646" y="89"/>
                    <a:pt x="648" y="89"/>
                  </a:cubicBezTo>
                  <a:cubicBezTo>
                    <a:pt x="652" y="89"/>
                    <a:pt x="655" y="84"/>
                    <a:pt x="659" y="85"/>
                  </a:cubicBezTo>
                  <a:cubicBezTo>
                    <a:pt x="661" y="85"/>
                    <a:pt x="662" y="88"/>
                    <a:pt x="665" y="87"/>
                  </a:cubicBezTo>
                  <a:cubicBezTo>
                    <a:pt x="669" y="87"/>
                    <a:pt x="669" y="86"/>
                    <a:pt x="675" y="85"/>
                  </a:cubicBezTo>
                  <a:cubicBezTo>
                    <a:pt x="687" y="81"/>
                    <a:pt x="703" y="89"/>
                    <a:pt x="708" y="79"/>
                  </a:cubicBezTo>
                  <a:cubicBezTo>
                    <a:pt x="708" y="81"/>
                    <a:pt x="709" y="82"/>
                    <a:pt x="712" y="83"/>
                  </a:cubicBezTo>
                  <a:cubicBezTo>
                    <a:pt x="715" y="79"/>
                    <a:pt x="717" y="79"/>
                    <a:pt x="721" y="74"/>
                  </a:cubicBezTo>
                  <a:cubicBezTo>
                    <a:pt x="722" y="77"/>
                    <a:pt x="720" y="79"/>
                    <a:pt x="721" y="81"/>
                  </a:cubicBezTo>
                  <a:cubicBezTo>
                    <a:pt x="728" y="77"/>
                    <a:pt x="735" y="72"/>
                    <a:pt x="736" y="64"/>
                  </a:cubicBezTo>
                  <a:cubicBezTo>
                    <a:pt x="742" y="66"/>
                    <a:pt x="744" y="59"/>
                    <a:pt x="748" y="58"/>
                  </a:cubicBezTo>
                  <a:cubicBezTo>
                    <a:pt x="745" y="56"/>
                    <a:pt x="748" y="50"/>
                    <a:pt x="743" y="51"/>
                  </a:cubicBezTo>
                  <a:cubicBezTo>
                    <a:pt x="742" y="55"/>
                    <a:pt x="745" y="56"/>
                    <a:pt x="744" y="58"/>
                  </a:cubicBezTo>
                  <a:cubicBezTo>
                    <a:pt x="740" y="59"/>
                    <a:pt x="732" y="63"/>
                    <a:pt x="732" y="56"/>
                  </a:cubicBezTo>
                  <a:cubicBezTo>
                    <a:pt x="731" y="61"/>
                    <a:pt x="726" y="59"/>
                    <a:pt x="726" y="62"/>
                  </a:cubicBezTo>
                  <a:cubicBezTo>
                    <a:pt x="733" y="58"/>
                    <a:pt x="727" y="71"/>
                    <a:pt x="730" y="69"/>
                  </a:cubicBezTo>
                  <a:cubicBezTo>
                    <a:pt x="732" y="68"/>
                    <a:pt x="729" y="62"/>
                    <a:pt x="732" y="65"/>
                  </a:cubicBezTo>
                  <a:cubicBezTo>
                    <a:pt x="733" y="68"/>
                    <a:pt x="731" y="70"/>
                    <a:pt x="728" y="72"/>
                  </a:cubicBezTo>
                  <a:cubicBezTo>
                    <a:pt x="727" y="66"/>
                    <a:pt x="723" y="75"/>
                    <a:pt x="721" y="72"/>
                  </a:cubicBezTo>
                  <a:cubicBezTo>
                    <a:pt x="721" y="71"/>
                    <a:pt x="720" y="70"/>
                    <a:pt x="719" y="70"/>
                  </a:cubicBezTo>
                  <a:cubicBezTo>
                    <a:pt x="726" y="65"/>
                    <a:pt x="720" y="62"/>
                    <a:pt x="725" y="56"/>
                  </a:cubicBezTo>
                  <a:cubicBezTo>
                    <a:pt x="732" y="58"/>
                    <a:pt x="730" y="47"/>
                    <a:pt x="736" y="53"/>
                  </a:cubicBezTo>
                  <a:cubicBezTo>
                    <a:pt x="737" y="50"/>
                    <a:pt x="746" y="41"/>
                    <a:pt x="739" y="40"/>
                  </a:cubicBezTo>
                  <a:cubicBezTo>
                    <a:pt x="741" y="41"/>
                    <a:pt x="734" y="48"/>
                    <a:pt x="733" y="43"/>
                  </a:cubicBezTo>
                  <a:cubicBezTo>
                    <a:pt x="729" y="46"/>
                    <a:pt x="726" y="58"/>
                    <a:pt x="720" y="51"/>
                  </a:cubicBezTo>
                  <a:cubicBezTo>
                    <a:pt x="722" y="47"/>
                    <a:pt x="723" y="47"/>
                    <a:pt x="727" y="47"/>
                  </a:cubicBezTo>
                  <a:cubicBezTo>
                    <a:pt x="723" y="44"/>
                    <a:pt x="729" y="42"/>
                    <a:pt x="728" y="39"/>
                  </a:cubicBezTo>
                  <a:cubicBezTo>
                    <a:pt x="724" y="39"/>
                    <a:pt x="725" y="30"/>
                    <a:pt x="730" y="27"/>
                  </a:cubicBezTo>
                  <a:cubicBezTo>
                    <a:pt x="731" y="29"/>
                    <a:pt x="732" y="30"/>
                    <a:pt x="733" y="32"/>
                  </a:cubicBezTo>
                  <a:cubicBezTo>
                    <a:pt x="734" y="31"/>
                    <a:pt x="735" y="31"/>
                    <a:pt x="736" y="30"/>
                  </a:cubicBezTo>
                  <a:cubicBezTo>
                    <a:pt x="737" y="29"/>
                    <a:pt x="736" y="27"/>
                    <a:pt x="736" y="26"/>
                  </a:cubicBezTo>
                  <a:cubicBezTo>
                    <a:pt x="735" y="27"/>
                    <a:pt x="733" y="28"/>
                    <a:pt x="732" y="26"/>
                  </a:cubicBezTo>
                  <a:cubicBezTo>
                    <a:pt x="734" y="22"/>
                    <a:pt x="738" y="21"/>
                    <a:pt x="736" y="17"/>
                  </a:cubicBezTo>
                  <a:cubicBezTo>
                    <a:pt x="733" y="19"/>
                    <a:pt x="734" y="21"/>
                    <a:pt x="730" y="23"/>
                  </a:cubicBezTo>
                  <a:cubicBezTo>
                    <a:pt x="724" y="22"/>
                    <a:pt x="725" y="19"/>
                    <a:pt x="724" y="13"/>
                  </a:cubicBezTo>
                  <a:cubicBezTo>
                    <a:pt x="728" y="14"/>
                    <a:pt x="731" y="16"/>
                    <a:pt x="735" y="14"/>
                  </a:cubicBezTo>
                  <a:cubicBezTo>
                    <a:pt x="732" y="10"/>
                    <a:pt x="725" y="13"/>
                    <a:pt x="725" y="7"/>
                  </a:cubicBezTo>
                  <a:cubicBezTo>
                    <a:pt x="723" y="9"/>
                    <a:pt x="723" y="10"/>
                    <a:pt x="723" y="11"/>
                  </a:cubicBezTo>
                  <a:cubicBezTo>
                    <a:pt x="715" y="0"/>
                    <a:pt x="704" y="15"/>
                    <a:pt x="697" y="8"/>
                  </a:cubicBezTo>
                  <a:cubicBezTo>
                    <a:pt x="692" y="9"/>
                    <a:pt x="697" y="17"/>
                    <a:pt x="693" y="15"/>
                  </a:cubicBezTo>
                  <a:cubicBezTo>
                    <a:pt x="696" y="11"/>
                    <a:pt x="689" y="17"/>
                    <a:pt x="689" y="12"/>
                  </a:cubicBezTo>
                  <a:cubicBezTo>
                    <a:pt x="692" y="10"/>
                    <a:pt x="695" y="8"/>
                    <a:pt x="693" y="6"/>
                  </a:cubicBezTo>
                  <a:cubicBezTo>
                    <a:pt x="687" y="9"/>
                    <a:pt x="689" y="7"/>
                    <a:pt x="689" y="10"/>
                  </a:cubicBezTo>
                  <a:cubicBezTo>
                    <a:pt x="684" y="9"/>
                    <a:pt x="676" y="11"/>
                    <a:pt x="674" y="13"/>
                  </a:cubicBezTo>
                  <a:cubicBezTo>
                    <a:pt x="672" y="12"/>
                    <a:pt x="672" y="10"/>
                    <a:pt x="672" y="9"/>
                  </a:cubicBezTo>
                  <a:cubicBezTo>
                    <a:pt x="668" y="10"/>
                    <a:pt x="664" y="10"/>
                    <a:pt x="660" y="10"/>
                  </a:cubicBezTo>
                  <a:cubicBezTo>
                    <a:pt x="661" y="11"/>
                    <a:pt x="658" y="13"/>
                    <a:pt x="658" y="15"/>
                  </a:cubicBezTo>
                  <a:cubicBezTo>
                    <a:pt x="658" y="8"/>
                    <a:pt x="656" y="16"/>
                    <a:pt x="654" y="14"/>
                  </a:cubicBezTo>
                  <a:cubicBezTo>
                    <a:pt x="654" y="13"/>
                    <a:pt x="653" y="13"/>
                    <a:pt x="652" y="12"/>
                  </a:cubicBezTo>
                  <a:cubicBezTo>
                    <a:pt x="654" y="11"/>
                    <a:pt x="655" y="12"/>
                    <a:pt x="657" y="10"/>
                  </a:cubicBezTo>
                  <a:cubicBezTo>
                    <a:pt x="653" y="8"/>
                    <a:pt x="643" y="5"/>
                    <a:pt x="644" y="13"/>
                  </a:cubicBezTo>
                  <a:cubicBezTo>
                    <a:pt x="645" y="12"/>
                    <a:pt x="648" y="11"/>
                    <a:pt x="646" y="13"/>
                  </a:cubicBezTo>
                  <a:cubicBezTo>
                    <a:pt x="642" y="15"/>
                    <a:pt x="644" y="12"/>
                    <a:pt x="642" y="9"/>
                  </a:cubicBezTo>
                  <a:cubicBezTo>
                    <a:pt x="638" y="11"/>
                    <a:pt x="631" y="8"/>
                    <a:pt x="630" y="13"/>
                  </a:cubicBezTo>
                  <a:cubicBezTo>
                    <a:pt x="626" y="9"/>
                    <a:pt x="618" y="13"/>
                    <a:pt x="622" y="8"/>
                  </a:cubicBezTo>
                  <a:cubicBezTo>
                    <a:pt x="621" y="9"/>
                    <a:pt x="620" y="8"/>
                    <a:pt x="620" y="7"/>
                  </a:cubicBezTo>
                  <a:cubicBezTo>
                    <a:pt x="617" y="8"/>
                    <a:pt x="619" y="10"/>
                    <a:pt x="618" y="12"/>
                  </a:cubicBezTo>
                  <a:cubicBezTo>
                    <a:pt x="617" y="10"/>
                    <a:pt x="615" y="12"/>
                    <a:pt x="614" y="11"/>
                  </a:cubicBezTo>
                  <a:cubicBezTo>
                    <a:pt x="616" y="10"/>
                    <a:pt x="618" y="8"/>
                    <a:pt x="616" y="6"/>
                  </a:cubicBezTo>
                  <a:cubicBezTo>
                    <a:pt x="611" y="7"/>
                    <a:pt x="607" y="11"/>
                    <a:pt x="600" y="9"/>
                  </a:cubicBezTo>
                  <a:cubicBezTo>
                    <a:pt x="601" y="9"/>
                    <a:pt x="607" y="9"/>
                    <a:pt x="604" y="6"/>
                  </a:cubicBezTo>
                  <a:cubicBezTo>
                    <a:pt x="601" y="6"/>
                    <a:pt x="595" y="6"/>
                    <a:pt x="594" y="11"/>
                  </a:cubicBezTo>
                  <a:cubicBezTo>
                    <a:pt x="589" y="4"/>
                    <a:pt x="584" y="11"/>
                    <a:pt x="580" y="12"/>
                  </a:cubicBezTo>
                  <a:cubicBezTo>
                    <a:pt x="582" y="11"/>
                    <a:pt x="583" y="9"/>
                    <a:pt x="582" y="7"/>
                  </a:cubicBezTo>
                  <a:cubicBezTo>
                    <a:pt x="578" y="12"/>
                    <a:pt x="581" y="4"/>
                    <a:pt x="578" y="7"/>
                  </a:cubicBezTo>
                  <a:cubicBezTo>
                    <a:pt x="576" y="11"/>
                    <a:pt x="574" y="9"/>
                    <a:pt x="571" y="7"/>
                  </a:cubicBezTo>
                  <a:cubicBezTo>
                    <a:pt x="566" y="14"/>
                    <a:pt x="564" y="5"/>
                    <a:pt x="559" y="11"/>
                  </a:cubicBezTo>
                  <a:close/>
                  <a:moveTo>
                    <a:pt x="231" y="32"/>
                  </a:moveTo>
                  <a:cubicBezTo>
                    <a:pt x="227" y="31"/>
                    <a:pt x="230" y="31"/>
                    <a:pt x="227" y="28"/>
                  </a:cubicBezTo>
                  <a:cubicBezTo>
                    <a:pt x="231" y="24"/>
                    <a:pt x="236" y="30"/>
                    <a:pt x="231" y="32"/>
                  </a:cubicBezTo>
                  <a:close/>
                  <a:moveTo>
                    <a:pt x="231" y="21"/>
                  </a:moveTo>
                  <a:cubicBezTo>
                    <a:pt x="230" y="21"/>
                    <a:pt x="222" y="23"/>
                    <a:pt x="227" y="23"/>
                  </a:cubicBezTo>
                  <a:cubicBezTo>
                    <a:pt x="228" y="25"/>
                    <a:pt x="222" y="25"/>
                    <a:pt x="221" y="22"/>
                  </a:cubicBezTo>
                  <a:cubicBezTo>
                    <a:pt x="224" y="23"/>
                    <a:pt x="228" y="16"/>
                    <a:pt x="231" y="21"/>
                  </a:cubicBezTo>
                  <a:close/>
                  <a:moveTo>
                    <a:pt x="201" y="36"/>
                  </a:moveTo>
                  <a:cubicBezTo>
                    <a:pt x="201" y="32"/>
                    <a:pt x="207" y="22"/>
                    <a:pt x="209" y="30"/>
                  </a:cubicBezTo>
                  <a:cubicBezTo>
                    <a:pt x="203" y="27"/>
                    <a:pt x="206" y="33"/>
                    <a:pt x="201" y="36"/>
                  </a:cubicBezTo>
                  <a:close/>
                  <a:moveTo>
                    <a:pt x="211" y="26"/>
                  </a:moveTo>
                  <a:cubicBezTo>
                    <a:pt x="213" y="25"/>
                    <a:pt x="213" y="26"/>
                    <a:pt x="212" y="27"/>
                  </a:cubicBezTo>
                  <a:cubicBezTo>
                    <a:pt x="217" y="29"/>
                    <a:pt x="212" y="22"/>
                    <a:pt x="217" y="23"/>
                  </a:cubicBezTo>
                  <a:cubicBezTo>
                    <a:pt x="216" y="26"/>
                    <a:pt x="217" y="30"/>
                    <a:pt x="213" y="32"/>
                  </a:cubicBezTo>
                  <a:cubicBezTo>
                    <a:pt x="212" y="30"/>
                    <a:pt x="212" y="28"/>
                    <a:pt x="211" y="26"/>
                  </a:cubicBezTo>
                  <a:close/>
                  <a:moveTo>
                    <a:pt x="217" y="16"/>
                  </a:moveTo>
                  <a:cubicBezTo>
                    <a:pt x="216" y="19"/>
                    <a:pt x="217" y="19"/>
                    <a:pt x="219" y="18"/>
                  </a:cubicBezTo>
                  <a:cubicBezTo>
                    <a:pt x="220" y="19"/>
                    <a:pt x="219" y="20"/>
                    <a:pt x="220" y="21"/>
                  </a:cubicBezTo>
                  <a:cubicBezTo>
                    <a:pt x="219" y="21"/>
                    <a:pt x="219" y="22"/>
                    <a:pt x="218" y="23"/>
                  </a:cubicBezTo>
                  <a:cubicBezTo>
                    <a:pt x="216" y="20"/>
                    <a:pt x="215" y="21"/>
                    <a:pt x="213" y="19"/>
                  </a:cubicBezTo>
                  <a:cubicBezTo>
                    <a:pt x="214" y="18"/>
                    <a:pt x="215" y="17"/>
                    <a:pt x="217" y="16"/>
                  </a:cubicBezTo>
                  <a:close/>
                  <a:moveTo>
                    <a:pt x="196" y="25"/>
                  </a:moveTo>
                  <a:cubicBezTo>
                    <a:pt x="193" y="27"/>
                    <a:pt x="196" y="29"/>
                    <a:pt x="195" y="31"/>
                  </a:cubicBezTo>
                  <a:cubicBezTo>
                    <a:pt x="193" y="27"/>
                    <a:pt x="186" y="16"/>
                    <a:pt x="180" y="21"/>
                  </a:cubicBezTo>
                  <a:cubicBezTo>
                    <a:pt x="177" y="18"/>
                    <a:pt x="187" y="17"/>
                    <a:pt x="184" y="14"/>
                  </a:cubicBezTo>
                  <a:cubicBezTo>
                    <a:pt x="187" y="17"/>
                    <a:pt x="191" y="19"/>
                    <a:pt x="196" y="25"/>
                  </a:cubicBezTo>
                  <a:close/>
                  <a:moveTo>
                    <a:pt x="181" y="31"/>
                  </a:moveTo>
                  <a:cubicBezTo>
                    <a:pt x="181" y="30"/>
                    <a:pt x="180" y="28"/>
                    <a:pt x="179" y="26"/>
                  </a:cubicBezTo>
                  <a:cubicBezTo>
                    <a:pt x="180" y="26"/>
                    <a:pt x="182" y="25"/>
                    <a:pt x="184" y="24"/>
                  </a:cubicBezTo>
                  <a:cubicBezTo>
                    <a:pt x="187" y="27"/>
                    <a:pt x="184" y="29"/>
                    <a:pt x="181" y="31"/>
                  </a:cubicBezTo>
                  <a:close/>
                  <a:moveTo>
                    <a:pt x="184" y="11"/>
                  </a:moveTo>
                  <a:cubicBezTo>
                    <a:pt x="181" y="15"/>
                    <a:pt x="179" y="12"/>
                    <a:pt x="177" y="15"/>
                  </a:cubicBezTo>
                  <a:cubicBezTo>
                    <a:pt x="172" y="11"/>
                    <a:pt x="183" y="10"/>
                    <a:pt x="180" y="7"/>
                  </a:cubicBezTo>
                  <a:cubicBezTo>
                    <a:pt x="184" y="5"/>
                    <a:pt x="181" y="10"/>
                    <a:pt x="184" y="11"/>
                  </a:cubicBezTo>
                  <a:close/>
                  <a:moveTo>
                    <a:pt x="88" y="30"/>
                  </a:moveTo>
                  <a:cubicBezTo>
                    <a:pt x="87" y="25"/>
                    <a:pt x="93" y="22"/>
                    <a:pt x="97" y="18"/>
                  </a:cubicBezTo>
                  <a:cubicBezTo>
                    <a:pt x="96" y="17"/>
                    <a:pt x="95" y="16"/>
                    <a:pt x="95" y="16"/>
                  </a:cubicBezTo>
                  <a:cubicBezTo>
                    <a:pt x="101" y="18"/>
                    <a:pt x="102" y="25"/>
                    <a:pt x="88" y="30"/>
                  </a:cubicBezTo>
                  <a:close/>
                  <a:moveTo>
                    <a:pt x="74" y="17"/>
                  </a:moveTo>
                  <a:cubicBezTo>
                    <a:pt x="79" y="24"/>
                    <a:pt x="80" y="13"/>
                    <a:pt x="85" y="18"/>
                  </a:cubicBezTo>
                  <a:cubicBezTo>
                    <a:pt x="87" y="24"/>
                    <a:pt x="81" y="35"/>
                    <a:pt x="85" y="38"/>
                  </a:cubicBezTo>
                  <a:cubicBezTo>
                    <a:pt x="86" y="42"/>
                    <a:pt x="80" y="37"/>
                    <a:pt x="79" y="39"/>
                  </a:cubicBezTo>
                  <a:cubicBezTo>
                    <a:pt x="78" y="34"/>
                    <a:pt x="81" y="30"/>
                    <a:pt x="82" y="25"/>
                  </a:cubicBezTo>
                  <a:cubicBezTo>
                    <a:pt x="78" y="21"/>
                    <a:pt x="71" y="28"/>
                    <a:pt x="66" y="23"/>
                  </a:cubicBezTo>
                  <a:cubicBezTo>
                    <a:pt x="69" y="21"/>
                    <a:pt x="72" y="19"/>
                    <a:pt x="74" y="17"/>
                  </a:cubicBezTo>
                  <a:close/>
                  <a:moveTo>
                    <a:pt x="48" y="23"/>
                  </a:moveTo>
                  <a:cubicBezTo>
                    <a:pt x="52" y="17"/>
                    <a:pt x="55" y="22"/>
                    <a:pt x="59" y="18"/>
                  </a:cubicBezTo>
                  <a:cubicBezTo>
                    <a:pt x="56" y="23"/>
                    <a:pt x="53" y="27"/>
                    <a:pt x="51" y="32"/>
                  </a:cubicBezTo>
                  <a:cubicBezTo>
                    <a:pt x="50" y="29"/>
                    <a:pt x="50" y="26"/>
                    <a:pt x="48" y="23"/>
                  </a:cubicBezTo>
                  <a:close/>
                  <a:moveTo>
                    <a:pt x="54" y="40"/>
                  </a:moveTo>
                  <a:cubicBezTo>
                    <a:pt x="56" y="40"/>
                    <a:pt x="58" y="40"/>
                    <a:pt x="59" y="40"/>
                  </a:cubicBezTo>
                  <a:cubicBezTo>
                    <a:pt x="57" y="51"/>
                    <a:pt x="48" y="41"/>
                    <a:pt x="46" y="36"/>
                  </a:cubicBezTo>
                  <a:cubicBezTo>
                    <a:pt x="55" y="39"/>
                    <a:pt x="57" y="20"/>
                    <a:pt x="66" y="25"/>
                  </a:cubicBezTo>
                  <a:cubicBezTo>
                    <a:pt x="63" y="28"/>
                    <a:pt x="64" y="34"/>
                    <a:pt x="58" y="33"/>
                  </a:cubicBezTo>
                  <a:cubicBezTo>
                    <a:pt x="61" y="36"/>
                    <a:pt x="64" y="37"/>
                    <a:pt x="68" y="35"/>
                  </a:cubicBezTo>
                  <a:cubicBezTo>
                    <a:pt x="71" y="32"/>
                    <a:pt x="65" y="34"/>
                    <a:pt x="65" y="30"/>
                  </a:cubicBezTo>
                  <a:cubicBezTo>
                    <a:pt x="67" y="31"/>
                    <a:pt x="71" y="28"/>
                    <a:pt x="74" y="28"/>
                  </a:cubicBezTo>
                  <a:cubicBezTo>
                    <a:pt x="78" y="32"/>
                    <a:pt x="68" y="34"/>
                    <a:pt x="71" y="38"/>
                  </a:cubicBezTo>
                  <a:cubicBezTo>
                    <a:pt x="66" y="38"/>
                    <a:pt x="57" y="41"/>
                    <a:pt x="56" y="35"/>
                  </a:cubicBezTo>
                  <a:cubicBezTo>
                    <a:pt x="55" y="37"/>
                    <a:pt x="56" y="39"/>
                    <a:pt x="54" y="40"/>
                  </a:cubicBezTo>
                  <a:close/>
                  <a:moveTo>
                    <a:pt x="61" y="55"/>
                  </a:moveTo>
                  <a:cubicBezTo>
                    <a:pt x="59" y="55"/>
                    <a:pt x="57" y="53"/>
                    <a:pt x="56" y="51"/>
                  </a:cubicBezTo>
                  <a:cubicBezTo>
                    <a:pt x="63" y="47"/>
                    <a:pt x="63" y="47"/>
                    <a:pt x="64" y="41"/>
                  </a:cubicBezTo>
                  <a:cubicBezTo>
                    <a:pt x="68" y="42"/>
                    <a:pt x="66" y="45"/>
                    <a:pt x="70" y="48"/>
                  </a:cubicBezTo>
                  <a:cubicBezTo>
                    <a:pt x="72" y="45"/>
                    <a:pt x="71" y="41"/>
                    <a:pt x="76" y="38"/>
                  </a:cubicBezTo>
                  <a:cubicBezTo>
                    <a:pt x="76" y="40"/>
                    <a:pt x="77" y="42"/>
                    <a:pt x="79" y="44"/>
                  </a:cubicBezTo>
                  <a:cubicBezTo>
                    <a:pt x="73" y="47"/>
                    <a:pt x="76" y="52"/>
                    <a:pt x="67" y="56"/>
                  </a:cubicBezTo>
                  <a:cubicBezTo>
                    <a:pt x="65" y="54"/>
                    <a:pt x="66" y="52"/>
                    <a:pt x="64" y="50"/>
                  </a:cubicBezTo>
                  <a:cubicBezTo>
                    <a:pt x="62" y="52"/>
                    <a:pt x="63" y="54"/>
                    <a:pt x="61" y="55"/>
                  </a:cubicBezTo>
                  <a:close/>
                  <a:moveTo>
                    <a:pt x="60" y="68"/>
                  </a:moveTo>
                  <a:cubicBezTo>
                    <a:pt x="56" y="66"/>
                    <a:pt x="58" y="66"/>
                    <a:pt x="55" y="61"/>
                  </a:cubicBezTo>
                  <a:cubicBezTo>
                    <a:pt x="57" y="60"/>
                    <a:pt x="58" y="59"/>
                    <a:pt x="60" y="57"/>
                  </a:cubicBezTo>
                  <a:cubicBezTo>
                    <a:pt x="60" y="59"/>
                    <a:pt x="61" y="62"/>
                    <a:pt x="63" y="60"/>
                  </a:cubicBezTo>
                  <a:cubicBezTo>
                    <a:pt x="61" y="62"/>
                    <a:pt x="62" y="64"/>
                    <a:pt x="60" y="68"/>
                  </a:cubicBezTo>
                  <a:close/>
                  <a:moveTo>
                    <a:pt x="95" y="48"/>
                  </a:moveTo>
                  <a:cubicBezTo>
                    <a:pt x="92" y="46"/>
                    <a:pt x="96" y="44"/>
                    <a:pt x="96" y="42"/>
                  </a:cubicBezTo>
                  <a:cubicBezTo>
                    <a:pt x="91" y="39"/>
                    <a:pt x="92" y="44"/>
                    <a:pt x="88" y="46"/>
                  </a:cubicBezTo>
                  <a:cubicBezTo>
                    <a:pt x="87" y="45"/>
                    <a:pt x="86" y="43"/>
                    <a:pt x="85" y="42"/>
                  </a:cubicBezTo>
                  <a:cubicBezTo>
                    <a:pt x="96" y="36"/>
                    <a:pt x="95" y="29"/>
                    <a:pt x="107" y="20"/>
                  </a:cubicBezTo>
                  <a:cubicBezTo>
                    <a:pt x="111" y="23"/>
                    <a:pt x="104" y="32"/>
                    <a:pt x="100" y="27"/>
                  </a:cubicBezTo>
                  <a:cubicBezTo>
                    <a:pt x="100" y="32"/>
                    <a:pt x="99" y="35"/>
                    <a:pt x="101" y="40"/>
                  </a:cubicBezTo>
                  <a:cubicBezTo>
                    <a:pt x="95" y="42"/>
                    <a:pt x="100" y="46"/>
                    <a:pt x="95" y="48"/>
                  </a:cubicBezTo>
                  <a:close/>
                  <a:moveTo>
                    <a:pt x="104" y="52"/>
                  </a:moveTo>
                  <a:cubicBezTo>
                    <a:pt x="105" y="51"/>
                    <a:pt x="107" y="49"/>
                    <a:pt x="109" y="48"/>
                  </a:cubicBezTo>
                  <a:cubicBezTo>
                    <a:pt x="111" y="50"/>
                    <a:pt x="111" y="51"/>
                    <a:pt x="112" y="53"/>
                  </a:cubicBezTo>
                  <a:cubicBezTo>
                    <a:pt x="109" y="55"/>
                    <a:pt x="106" y="55"/>
                    <a:pt x="104" y="52"/>
                  </a:cubicBezTo>
                  <a:close/>
                  <a:moveTo>
                    <a:pt x="127" y="45"/>
                  </a:moveTo>
                  <a:cubicBezTo>
                    <a:pt x="124" y="42"/>
                    <a:pt x="126" y="39"/>
                    <a:pt x="127" y="36"/>
                  </a:cubicBezTo>
                  <a:cubicBezTo>
                    <a:pt x="124" y="36"/>
                    <a:pt x="121" y="35"/>
                    <a:pt x="119" y="35"/>
                  </a:cubicBezTo>
                  <a:cubicBezTo>
                    <a:pt x="117" y="37"/>
                    <a:pt x="119" y="40"/>
                    <a:pt x="115" y="39"/>
                  </a:cubicBezTo>
                  <a:cubicBezTo>
                    <a:pt x="114" y="38"/>
                    <a:pt x="118" y="36"/>
                    <a:pt x="117" y="35"/>
                  </a:cubicBezTo>
                  <a:cubicBezTo>
                    <a:pt x="116" y="32"/>
                    <a:pt x="113" y="35"/>
                    <a:pt x="112" y="33"/>
                  </a:cubicBezTo>
                  <a:cubicBezTo>
                    <a:pt x="113" y="35"/>
                    <a:pt x="113" y="50"/>
                    <a:pt x="105" y="44"/>
                  </a:cubicBezTo>
                  <a:cubicBezTo>
                    <a:pt x="108" y="43"/>
                    <a:pt x="106" y="40"/>
                    <a:pt x="109" y="39"/>
                  </a:cubicBezTo>
                  <a:cubicBezTo>
                    <a:pt x="107" y="38"/>
                    <a:pt x="105" y="37"/>
                    <a:pt x="103" y="38"/>
                  </a:cubicBezTo>
                  <a:cubicBezTo>
                    <a:pt x="106" y="25"/>
                    <a:pt x="120" y="33"/>
                    <a:pt x="128" y="31"/>
                  </a:cubicBezTo>
                  <a:cubicBezTo>
                    <a:pt x="132" y="36"/>
                    <a:pt x="133" y="41"/>
                    <a:pt x="127" y="45"/>
                  </a:cubicBezTo>
                  <a:close/>
                  <a:moveTo>
                    <a:pt x="132" y="31"/>
                  </a:moveTo>
                  <a:cubicBezTo>
                    <a:pt x="140" y="27"/>
                    <a:pt x="141" y="24"/>
                    <a:pt x="145" y="22"/>
                  </a:cubicBezTo>
                  <a:cubicBezTo>
                    <a:pt x="146" y="25"/>
                    <a:pt x="143" y="34"/>
                    <a:pt x="139" y="30"/>
                  </a:cubicBezTo>
                  <a:cubicBezTo>
                    <a:pt x="134" y="34"/>
                    <a:pt x="139" y="39"/>
                    <a:pt x="136" y="43"/>
                  </a:cubicBezTo>
                  <a:cubicBezTo>
                    <a:pt x="133" y="39"/>
                    <a:pt x="135" y="35"/>
                    <a:pt x="132" y="31"/>
                  </a:cubicBezTo>
                  <a:close/>
                  <a:moveTo>
                    <a:pt x="155" y="26"/>
                  </a:moveTo>
                  <a:cubicBezTo>
                    <a:pt x="161" y="26"/>
                    <a:pt x="164" y="21"/>
                    <a:pt x="171" y="23"/>
                  </a:cubicBezTo>
                  <a:cubicBezTo>
                    <a:pt x="172" y="26"/>
                    <a:pt x="172" y="33"/>
                    <a:pt x="168" y="33"/>
                  </a:cubicBezTo>
                  <a:cubicBezTo>
                    <a:pt x="164" y="30"/>
                    <a:pt x="170" y="28"/>
                    <a:pt x="168" y="26"/>
                  </a:cubicBezTo>
                  <a:cubicBezTo>
                    <a:pt x="167" y="25"/>
                    <a:pt x="166" y="25"/>
                    <a:pt x="165" y="24"/>
                  </a:cubicBezTo>
                  <a:cubicBezTo>
                    <a:pt x="162" y="28"/>
                    <a:pt x="162" y="31"/>
                    <a:pt x="158" y="35"/>
                  </a:cubicBezTo>
                  <a:cubicBezTo>
                    <a:pt x="154" y="31"/>
                    <a:pt x="159" y="29"/>
                    <a:pt x="155" y="26"/>
                  </a:cubicBezTo>
                  <a:close/>
                  <a:moveTo>
                    <a:pt x="149" y="42"/>
                  </a:moveTo>
                  <a:cubicBezTo>
                    <a:pt x="148" y="39"/>
                    <a:pt x="151" y="38"/>
                    <a:pt x="148" y="35"/>
                  </a:cubicBezTo>
                  <a:cubicBezTo>
                    <a:pt x="150" y="34"/>
                    <a:pt x="152" y="35"/>
                    <a:pt x="154" y="33"/>
                  </a:cubicBezTo>
                  <a:cubicBezTo>
                    <a:pt x="157" y="36"/>
                    <a:pt x="153" y="39"/>
                    <a:pt x="149" y="42"/>
                  </a:cubicBezTo>
                  <a:close/>
                  <a:moveTo>
                    <a:pt x="134" y="63"/>
                  </a:moveTo>
                  <a:cubicBezTo>
                    <a:pt x="137" y="68"/>
                    <a:pt x="128" y="66"/>
                    <a:pt x="130" y="70"/>
                  </a:cubicBezTo>
                  <a:cubicBezTo>
                    <a:pt x="126" y="67"/>
                    <a:pt x="126" y="57"/>
                    <a:pt x="127" y="52"/>
                  </a:cubicBezTo>
                  <a:cubicBezTo>
                    <a:pt x="134" y="49"/>
                    <a:pt x="143" y="49"/>
                    <a:pt x="143" y="40"/>
                  </a:cubicBezTo>
                  <a:cubicBezTo>
                    <a:pt x="149" y="41"/>
                    <a:pt x="144" y="47"/>
                    <a:pt x="145" y="50"/>
                  </a:cubicBezTo>
                  <a:cubicBezTo>
                    <a:pt x="138" y="46"/>
                    <a:pt x="123" y="64"/>
                    <a:pt x="134" y="63"/>
                  </a:cubicBezTo>
                  <a:close/>
                  <a:moveTo>
                    <a:pt x="170" y="42"/>
                  </a:moveTo>
                  <a:cubicBezTo>
                    <a:pt x="168" y="40"/>
                    <a:pt x="164" y="38"/>
                    <a:pt x="160" y="41"/>
                  </a:cubicBezTo>
                  <a:cubicBezTo>
                    <a:pt x="158" y="33"/>
                    <a:pt x="172" y="39"/>
                    <a:pt x="174" y="29"/>
                  </a:cubicBezTo>
                  <a:cubicBezTo>
                    <a:pt x="174" y="33"/>
                    <a:pt x="175" y="37"/>
                    <a:pt x="180" y="32"/>
                  </a:cubicBezTo>
                  <a:cubicBezTo>
                    <a:pt x="186" y="42"/>
                    <a:pt x="170" y="33"/>
                    <a:pt x="170" y="42"/>
                  </a:cubicBezTo>
                  <a:close/>
                  <a:moveTo>
                    <a:pt x="189" y="32"/>
                  </a:moveTo>
                  <a:cubicBezTo>
                    <a:pt x="190" y="35"/>
                    <a:pt x="189" y="39"/>
                    <a:pt x="185" y="39"/>
                  </a:cubicBezTo>
                  <a:cubicBezTo>
                    <a:pt x="184" y="36"/>
                    <a:pt x="186" y="32"/>
                    <a:pt x="189" y="32"/>
                  </a:cubicBezTo>
                  <a:close/>
                  <a:moveTo>
                    <a:pt x="159" y="58"/>
                  </a:moveTo>
                  <a:cubicBezTo>
                    <a:pt x="164" y="58"/>
                    <a:pt x="165" y="48"/>
                    <a:pt x="170" y="54"/>
                  </a:cubicBezTo>
                  <a:cubicBezTo>
                    <a:pt x="165" y="53"/>
                    <a:pt x="164" y="65"/>
                    <a:pt x="159" y="58"/>
                  </a:cubicBezTo>
                  <a:close/>
                  <a:moveTo>
                    <a:pt x="173" y="58"/>
                  </a:moveTo>
                  <a:cubicBezTo>
                    <a:pt x="171" y="55"/>
                    <a:pt x="177" y="53"/>
                    <a:pt x="172" y="49"/>
                  </a:cubicBezTo>
                  <a:cubicBezTo>
                    <a:pt x="174" y="48"/>
                    <a:pt x="175" y="47"/>
                    <a:pt x="174" y="46"/>
                  </a:cubicBezTo>
                  <a:cubicBezTo>
                    <a:pt x="176" y="45"/>
                    <a:pt x="176" y="46"/>
                    <a:pt x="175" y="47"/>
                  </a:cubicBezTo>
                  <a:cubicBezTo>
                    <a:pt x="177" y="49"/>
                    <a:pt x="178" y="49"/>
                    <a:pt x="180" y="48"/>
                  </a:cubicBezTo>
                  <a:cubicBezTo>
                    <a:pt x="181" y="50"/>
                    <a:pt x="179" y="50"/>
                    <a:pt x="179" y="49"/>
                  </a:cubicBezTo>
                  <a:cubicBezTo>
                    <a:pt x="174" y="52"/>
                    <a:pt x="178" y="55"/>
                    <a:pt x="173" y="58"/>
                  </a:cubicBezTo>
                  <a:close/>
                  <a:moveTo>
                    <a:pt x="194" y="38"/>
                  </a:moveTo>
                  <a:cubicBezTo>
                    <a:pt x="197" y="42"/>
                    <a:pt x="189" y="43"/>
                    <a:pt x="196" y="45"/>
                  </a:cubicBezTo>
                  <a:cubicBezTo>
                    <a:pt x="193" y="47"/>
                    <a:pt x="192" y="48"/>
                    <a:pt x="194" y="50"/>
                  </a:cubicBezTo>
                  <a:cubicBezTo>
                    <a:pt x="188" y="49"/>
                    <a:pt x="190" y="41"/>
                    <a:pt x="194" y="38"/>
                  </a:cubicBezTo>
                  <a:close/>
                  <a:moveTo>
                    <a:pt x="182" y="60"/>
                  </a:moveTo>
                  <a:cubicBezTo>
                    <a:pt x="180" y="58"/>
                    <a:pt x="181" y="57"/>
                    <a:pt x="180" y="56"/>
                  </a:cubicBezTo>
                  <a:cubicBezTo>
                    <a:pt x="183" y="54"/>
                    <a:pt x="187" y="53"/>
                    <a:pt x="189" y="56"/>
                  </a:cubicBezTo>
                  <a:cubicBezTo>
                    <a:pt x="187" y="59"/>
                    <a:pt x="185" y="56"/>
                    <a:pt x="182" y="60"/>
                  </a:cubicBezTo>
                  <a:close/>
                  <a:moveTo>
                    <a:pt x="201" y="43"/>
                  </a:moveTo>
                  <a:cubicBezTo>
                    <a:pt x="203" y="39"/>
                    <a:pt x="207" y="38"/>
                    <a:pt x="211" y="35"/>
                  </a:cubicBezTo>
                  <a:cubicBezTo>
                    <a:pt x="214" y="42"/>
                    <a:pt x="205" y="42"/>
                    <a:pt x="201" y="43"/>
                  </a:cubicBezTo>
                  <a:close/>
                  <a:moveTo>
                    <a:pt x="197" y="55"/>
                  </a:moveTo>
                  <a:cubicBezTo>
                    <a:pt x="198" y="57"/>
                    <a:pt x="197" y="58"/>
                    <a:pt x="198" y="60"/>
                  </a:cubicBezTo>
                  <a:cubicBezTo>
                    <a:pt x="196" y="61"/>
                    <a:pt x="194" y="58"/>
                    <a:pt x="192" y="61"/>
                  </a:cubicBezTo>
                  <a:cubicBezTo>
                    <a:pt x="190" y="58"/>
                    <a:pt x="194" y="55"/>
                    <a:pt x="197" y="55"/>
                  </a:cubicBezTo>
                  <a:close/>
                  <a:moveTo>
                    <a:pt x="184" y="72"/>
                  </a:moveTo>
                  <a:cubicBezTo>
                    <a:pt x="182" y="70"/>
                    <a:pt x="181" y="68"/>
                    <a:pt x="183" y="66"/>
                  </a:cubicBezTo>
                  <a:cubicBezTo>
                    <a:pt x="188" y="63"/>
                    <a:pt x="191" y="70"/>
                    <a:pt x="196" y="65"/>
                  </a:cubicBezTo>
                  <a:cubicBezTo>
                    <a:pt x="198" y="73"/>
                    <a:pt x="190" y="69"/>
                    <a:pt x="184" y="72"/>
                  </a:cubicBezTo>
                  <a:close/>
                  <a:moveTo>
                    <a:pt x="214" y="36"/>
                  </a:moveTo>
                  <a:cubicBezTo>
                    <a:pt x="216" y="36"/>
                    <a:pt x="218" y="38"/>
                    <a:pt x="217" y="36"/>
                  </a:cubicBezTo>
                  <a:cubicBezTo>
                    <a:pt x="221" y="40"/>
                    <a:pt x="224" y="38"/>
                    <a:pt x="229" y="37"/>
                  </a:cubicBezTo>
                  <a:cubicBezTo>
                    <a:pt x="231" y="43"/>
                    <a:pt x="214" y="41"/>
                    <a:pt x="214" y="36"/>
                  </a:cubicBezTo>
                  <a:close/>
                  <a:moveTo>
                    <a:pt x="225" y="57"/>
                  </a:moveTo>
                  <a:cubicBezTo>
                    <a:pt x="223" y="59"/>
                    <a:pt x="226" y="61"/>
                    <a:pt x="222" y="63"/>
                  </a:cubicBezTo>
                  <a:cubicBezTo>
                    <a:pt x="220" y="61"/>
                    <a:pt x="217" y="62"/>
                    <a:pt x="215" y="59"/>
                  </a:cubicBezTo>
                  <a:cubicBezTo>
                    <a:pt x="218" y="57"/>
                    <a:pt x="214" y="55"/>
                    <a:pt x="218" y="53"/>
                  </a:cubicBezTo>
                  <a:cubicBezTo>
                    <a:pt x="222" y="56"/>
                    <a:pt x="227" y="55"/>
                    <a:pt x="232" y="59"/>
                  </a:cubicBezTo>
                  <a:cubicBezTo>
                    <a:pt x="228" y="61"/>
                    <a:pt x="229" y="58"/>
                    <a:pt x="225" y="57"/>
                  </a:cubicBezTo>
                  <a:close/>
                  <a:moveTo>
                    <a:pt x="224" y="72"/>
                  </a:moveTo>
                  <a:cubicBezTo>
                    <a:pt x="223" y="67"/>
                    <a:pt x="222" y="72"/>
                    <a:pt x="218" y="73"/>
                  </a:cubicBezTo>
                  <a:cubicBezTo>
                    <a:pt x="219" y="67"/>
                    <a:pt x="224" y="66"/>
                    <a:pt x="228" y="63"/>
                  </a:cubicBezTo>
                  <a:cubicBezTo>
                    <a:pt x="229" y="65"/>
                    <a:pt x="228" y="68"/>
                    <a:pt x="227" y="66"/>
                  </a:cubicBezTo>
                  <a:cubicBezTo>
                    <a:pt x="224" y="68"/>
                    <a:pt x="228" y="70"/>
                    <a:pt x="224" y="72"/>
                  </a:cubicBezTo>
                  <a:close/>
                  <a:moveTo>
                    <a:pt x="241" y="73"/>
                  </a:moveTo>
                  <a:cubicBezTo>
                    <a:pt x="240" y="72"/>
                    <a:pt x="242" y="72"/>
                    <a:pt x="242" y="72"/>
                  </a:cubicBezTo>
                  <a:cubicBezTo>
                    <a:pt x="245" y="71"/>
                    <a:pt x="241" y="68"/>
                    <a:pt x="243" y="66"/>
                  </a:cubicBezTo>
                  <a:cubicBezTo>
                    <a:pt x="241" y="65"/>
                    <a:pt x="241" y="68"/>
                    <a:pt x="242" y="69"/>
                  </a:cubicBezTo>
                  <a:cubicBezTo>
                    <a:pt x="239" y="70"/>
                    <a:pt x="239" y="62"/>
                    <a:pt x="242" y="60"/>
                  </a:cubicBezTo>
                  <a:cubicBezTo>
                    <a:pt x="242" y="65"/>
                    <a:pt x="242" y="65"/>
                    <a:pt x="246" y="71"/>
                  </a:cubicBezTo>
                  <a:cubicBezTo>
                    <a:pt x="244" y="73"/>
                    <a:pt x="243" y="72"/>
                    <a:pt x="241" y="73"/>
                  </a:cubicBezTo>
                  <a:close/>
                  <a:moveTo>
                    <a:pt x="251" y="78"/>
                  </a:moveTo>
                  <a:cubicBezTo>
                    <a:pt x="251" y="73"/>
                    <a:pt x="256" y="72"/>
                    <a:pt x="255" y="68"/>
                  </a:cubicBezTo>
                  <a:cubicBezTo>
                    <a:pt x="257" y="68"/>
                    <a:pt x="258" y="76"/>
                    <a:pt x="257" y="79"/>
                  </a:cubicBezTo>
                  <a:cubicBezTo>
                    <a:pt x="254" y="73"/>
                    <a:pt x="255" y="74"/>
                    <a:pt x="251" y="78"/>
                  </a:cubicBezTo>
                  <a:close/>
                  <a:moveTo>
                    <a:pt x="354" y="12"/>
                  </a:moveTo>
                  <a:cubicBezTo>
                    <a:pt x="355" y="11"/>
                    <a:pt x="356" y="13"/>
                    <a:pt x="357" y="13"/>
                  </a:cubicBezTo>
                  <a:cubicBezTo>
                    <a:pt x="359" y="12"/>
                    <a:pt x="358" y="10"/>
                    <a:pt x="361" y="9"/>
                  </a:cubicBezTo>
                  <a:cubicBezTo>
                    <a:pt x="361" y="10"/>
                    <a:pt x="362" y="11"/>
                    <a:pt x="363" y="12"/>
                  </a:cubicBezTo>
                  <a:cubicBezTo>
                    <a:pt x="360" y="13"/>
                    <a:pt x="357" y="15"/>
                    <a:pt x="354" y="12"/>
                  </a:cubicBezTo>
                  <a:close/>
                  <a:moveTo>
                    <a:pt x="716" y="72"/>
                  </a:moveTo>
                  <a:cubicBezTo>
                    <a:pt x="717" y="79"/>
                    <a:pt x="704" y="74"/>
                    <a:pt x="698" y="77"/>
                  </a:cubicBezTo>
                  <a:cubicBezTo>
                    <a:pt x="697" y="72"/>
                    <a:pt x="708" y="74"/>
                    <a:pt x="704" y="69"/>
                  </a:cubicBezTo>
                  <a:cubicBezTo>
                    <a:pt x="707" y="71"/>
                    <a:pt x="711" y="68"/>
                    <a:pt x="714" y="65"/>
                  </a:cubicBezTo>
                  <a:cubicBezTo>
                    <a:pt x="714" y="71"/>
                    <a:pt x="706" y="74"/>
                    <a:pt x="702" y="75"/>
                  </a:cubicBezTo>
                  <a:cubicBezTo>
                    <a:pt x="706" y="77"/>
                    <a:pt x="711" y="73"/>
                    <a:pt x="716" y="72"/>
                  </a:cubicBezTo>
                  <a:close/>
                  <a:moveTo>
                    <a:pt x="717" y="62"/>
                  </a:moveTo>
                  <a:cubicBezTo>
                    <a:pt x="718" y="66"/>
                    <a:pt x="708" y="63"/>
                    <a:pt x="710" y="59"/>
                  </a:cubicBezTo>
                  <a:cubicBezTo>
                    <a:pt x="717" y="63"/>
                    <a:pt x="711" y="54"/>
                    <a:pt x="716" y="51"/>
                  </a:cubicBezTo>
                  <a:cubicBezTo>
                    <a:pt x="722" y="56"/>
                    <a:pt x="711" y="60"/>
                    <a:pt x="717" y="62"/>
                  </a:cubicBezTo>
                  <a:close/>
                  <a:moveTo>
                    <a:pt x="712" y="39"/>
                  </a:moveTo>
                  <a:cubicBezTo>
                    <a:pt x="714" y="43"/>
                    <a:pt x="714" y="33"/>
                    <a:pt x="717" y="39"/>
                  </a:cubicBezTo>
                  <a:cubicBezTo>
                    <a:pt x="712" y="44"/>
                    <a:pt x="711" y="46"/>
                    <a:pt x="706" y="43"/>
                  </a:cubicBezTo>
                  <a:cubicBezTo>
                    <a:pt x="713" y="44"/>
                    <a:pt x="708" y="28"/>
                    <a:pt x="712" y="39"/>
                  </a:cubicBezTo>
                  <a:close/>
                  <a:moveTo>
                    <a:pt x="721" y="30"/>
                  </a:moveTo>
                  <a:cubicBezTo>
                    <a:pt x="717" y="32"/>
                    <a:pt x="712" y="33"/>
                    <a:pt x="708" y="32"/>
                  </a:cubicBezTo>
                  <a:cubicBezTo>
                    <a:pt x="709" y="28"/>
                    <a:pt x="716" y="17"/>
                    <a:pt x="720" y="10"/>
                  </a:cubicBezTo>
                  <a:cubicBezTo>
                    <a:pt x="722" y="17"/>
                    <a:pt x="720" y="21"/>
                    <a:pt x="721" y="30"/>
                  </a:cubicBezTo>
                  <a:close/>
                  <a:moveTo>
                    <a:pt x="716" y="13"/>
                  </a:moveTo>
                  <a:cubicBezTo>
                    <a:pt x="714" y="14"/>
                    <a:pt x="713" y="15"/>
                    <a:pt x="711" y="17"/>
                  </a:cubicBezTo>
                  <a:cubicBezTo>
                    <a:pt x="709" y="11"/>
                    <a:pt x="706" y="17"/>
                    <a:pt x="704" y="13"/>
                  </a:cubicBezTo>
                  <a:cubicBezTo>
                    <a:pt x="708" y="13"/>
                    <a:pt x="713" y="8"/>
                    <a:pt x="716" y="13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rgbClr val="5F7797"/>
                </a:solidFill>
              </a:endParaRPr>
            </a:p>
          </p:txBody>
        </p:sp>
      </p:grpSp>
      <p:grpSp>
        <p:nvGrpSpPr>
          <p:cNvPr id="72" name="71"/>
          <p:cNvGrpSpPr/>
          <p:nvPr/>
        </p:nvGrpSpPr>
        <p:grpSpPr>
          <a:xfrm>
            <a:off x="5213350" y="3630295"/>
            <a:ext cx="1822450" cy="1637030"/>
            <a:chOff x="941693" y="4368586"/>
            <a:chExt cx="1617649" cy="1315602"/>
          </a:xfrm>
        </p:grpSpPr>
        <p:sp>
          <p:nvSpPr>
            <p:cNvPr id="73" name="Freeform 376"/>
            <p:cNvSpPr>
              <a:spLocks noEditPoints="1"/>
            </p:cNvSpPr>
            <p:nvPr/>
          </p:nvSpPr>
          <p:spPr bwMode="auto">
            <a:xfrm rot="12101646">
              <a:off x="941693" y="4368586"/>
              <a:ext cx="1557902" cy="1315602"/>
            </a:xfrm>
            <a:custGeom>
              <a:gdLst>
                <a:gd name="T0" fmla="*/ 715 w 910"/>
                <a:gd name="T1" fmla="*/ 20 h 538"/>
                <a:gd name="T2" fmla="*/ 489 w 910"/>
                <a:gd name="T3" fmla="*/ 6 h 538"/>
                <a:gd name="T4" fmla="*/ 372 w 910"/>
                <a:gd name="T5" fmla="*/ 17 h 538"/>
                <a:gd name="T6" fmla="*/ 263 w 910"/>
                <a:gd name="T7" fmla="*/ 50 h 538"/>
                <a:gd name="T8" fmla="*/ 193 w 910"/>
                <a:gd name="T9" fmla="*/ 77 h 538"/>
                <a:gd name="T10" fmla="*/ 195 w 910"/>
                <a:gd name="T11" fmla="*/ 82 h 538"/>
                <a:gd name="T12" fmla="*/ 286 w 910"/>
                <a:gd name="T13" fmla="*/ 51 h 538"/>
                <a:gd name="T14" fmla="*/ 157 w 910"/>
                <a:gd name="T15" fmla="*/ 110 h 538"/>
                <a:gd name="T16" fmla="*/ 257 w 910"/>
                <a:gd name="T17" fmla="*/ 78 h 538"/>
                <a:gd name="T18" fmla="*/ 283 w 910"/>
                <a:gd name="T19" fmla="*/ 68 h 538"/>
                <a:gd name="T20" fmla="*/ 290 w 910"/>
                <a:gd name="T21" fmla="*/ 68 h 538"/>
                <a:gd name="T22" fmla="*/ 84 w 910"/>
                <a:gd name="T23" fmla="*/ 191 h 538"/>
                <a:gd name="T24" fmla="*/ 32 w 910"/>
                <a:gd name="T25" fmla="*/ 456 h 538"/>
                <a:gd name="T26" fmla="*/ 227 w 910"/>
                <a:gd name="T27" fmla="*/ 535 h 538"/>
                <a:gd name="T28" fmla="*/ 392 w 910"/>
                <a:gd name="T29" fmla="*/ 531 h 538"/>
                <a:gd name="T30" fmla="*/ 505 w 910"/>
                <a:gd name="T31" fmla="*/ 511 h 538"/>
                <a:gd name="T32" fmla="*/ 547 w 910"/>
                <a:gd name="T33" fmla="*/ 500 h 538"/>
                <a:gd name="T34" fmla="*/ 565 w 910"/>
                <a:gd name="T35" fmla="*/ 510 h 538"/>
                <a:gd name="T36" fmla="*/ 438 w 910"/>
                <a:gd name="T37" fmla="*/ 538 h 538"/>
                <a:gd name="T38" fmla="*/ 670 w 910"/>
                <a:gd name="T39" fmla="*/ 469 h 538"/>
                <a:gd name="T40" fmla="*/ 705 w 910"/>
                <a:gd name="T41" fmla="*/ 460 h 538"/>
                <a:gd name="T42" fmla="*/ 788 w 910"/>
                <a:gd name="T43" fmla="*/ 415 h 538"/>
                <a:gd name="T44" fmla="*/ 888 w 910"/>
                <a:gd name="T45" fmla="*/ 287 h 538"/>
                <a:gd name="T46" fmla="*/ 905 w 910"/>
                <a:gd name="T47" fmla="*/ 243 h 538"/>
                <a:gd name="T48" fmla="*/ 496 w 910"/>
                <a:gd name="T49" fmla="*/ 11 h 538"/>
                <a:gd name="T50" fmla="*/ 592 w 910"/>
                <a:gd name="T51" fmla="*/ 9 h 538"/>
                <a:gd name="T52" fmla="*/ 453 w 910"/>
                <a:gd name="T53" fmla="*/ 17 h 538"/>
                <a:gd name="T54" fmla="*/ 660 w 910"/>
                <a:gd name="T55" fmla="*/ 448 h 538"/>
                <a:gd name="T56" fmla="*/ 585 w 910"/>
                <a:gd name="T57" fmla="*/ 472 h 538"/>
                <a:gd name="T58" fmla="*/ 488 w 910"/>
                <a:gd name="T59" fmla="*/ 490 h 538"/>
                <a:gd name="T60" fmla="*/ 424 w 910"/>
                <a:gd name="T61" fmla="*/ 506 h 538"/>
                <a:gd name="T62" fmla="*/ 502 w 910"/>
                <a:gd name="T63" fmla="*/ 493 h 538"/>
                <a:gd name="T64" fmla="*/ 397 w 910"/>
                <a:gd name="T65" fmla="*/ 512 h 538"/>
                <a:gd name="T66" fmla="*/ 153 w 910"/>
                <a:gd name="T67" fmla="*/ 512 h 538"/>
                <a:gd name="T68" fmla="*/ 54 w 910"/>
                <a:gd name="T69" fmla="*/ 464 h 538"/>
                <a:gd name="T70" fmla="*/ 30 w 910"/>
                <a:gd name="T71" fmla="*/ 290 h 538"/>
                <a:gd name="T72" fmla="*/ 112 w 910"/>
                <a:gd name="T73" fmla="*/ 179 h 538"/>
                <a:gd name="T74" fmla="*/ 283 w 910"/>
                <a:gd name="T75" fmla="*/ 76 h 538"/>
                <a:gd name="T76" fmla="*/ 368 w 910"/>
                <a:gd name="T77" fmla="*/ 46 h 538"/>
                <a:gd name="T78" fmla="*/ 531 w 910"/>
                <a:gd name="T79" fmla="*/ 27 h 538"/>
                <a:gd name="T80" fmla="*/ 599 w 910"/>
                <a:gd name="T81" fmla="*/ 32 h 538"/>
                <a:gd name="T82" fmla="*/ 669 w 910"/>
                <a:gd name="T83" fmla="*/ 34 h 538"/>
                <a:gd name="T84" fmla="*/ 687 w 910"/>
                <a:gd name="T85" fmla="*/ 41 h 538"/>
                <a:gd name="T86" fmla="*/ 793 w 910"/>
                <a:gd name="T87" fmla="*/ 85 h 538"/>
                <a:gd name="T88" fmla="*/ 805 w 910"/>
                <a:gd name="T89" fmla="*/ 95 h 538"/>
                <a:gd name="T90" fmla="*/ 883 w 910"/>
                <a:gd name="T91" fmla="*/ 246 h 538"/>
                <a:gd name="T92" fmla="*/ 841 w 910"/>
                <a:gd name="T93" fmla="*/ 323 h 538"/>
                <a:gd name="T94" fmla="*/ 863 w 910"/>
                <a:gd name="T95" fmla="*/ 280 h 538"/>
                <a:gd name="T96" fmla="*/ 700 w 910"/>
                <a:gd name="T97" fmla="*/ 424 h 538"/>
                <a:gd name="T98" fmla="*/ 720 w 910"/>
                <a:gd name="T99" fmla="*/ 419 h 538"/>
                <a:gd name="T100" fmla="*/ 708 w 910"/>
                <a:gd name="T101" fmla="*/ 446 h 538"/>
                <a:gd name="T102" fmla="*/ 772 w 910"/>
                <a:gd name="T103" fmla="*/ 403 h 538"/>
                <a:gd name="T104" fmla="*/ 832 w 910"/>
                <a:gd name="T105" fmla="*/ 367 h 538"/>
                <a:gd name="T106" fmla="*/ 829 w 910"/>
                <a:gd name="T107" fmla="*/ 364 h 538"/>
                <a:gd name="T108" fmla="*/ 885 w 910"/>
                <a:gd name="T109" fmla="*/ 280 h 538"/>
                <a:gd name="T110" fmla="*/ 792 w 910"/>
                <a:gd name="T111" fmla="*/ 72 h 538"/>
                <a:gd name="T112" fmla="*/ 737 w 910"/>
                <a:gd name="T113" fmla="*/ 44 h 538"/>
                <a:gd name="T114" fmla="*/ 709 w 910"/>
                <a:gd name="T115" fmla="*/ 30 h 538"/>
                <a:gd name="T116" fmla="*/ 777 w 910"/>
                <a:gd name="T117" fmla="*/ 52 h 538"/>
                <a:gd name="T118" fmla="*/ 876 w 910"/>
                <a:gd name="T119" fmla="*/ 128 h 538"/>
                <a:gd name="T120" fmla="*/ 887 w 910"/>
                <a:gd name="T121" fmla="*/ 176 h 53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910" h="538">
                  <a:moveTo>
                    <a:pt x="900" y="193"/>
                  </a:moveTo>
                  <a:cubicBezTo>
                    <a:pt x="905" y="215"/>
                    <a:pt x="899" y="195"/>
                    <a:pt x="900" y="207"/>
                  </a:cubicBezTo>
                  <a:cubicBezTo>
                    <a:pt x="899" y="203"/>
                    <a:pt x="899" y="199"/>
                    <a:pt x="899" y="196"/>
                  </a:cubicBezTo>
                  <a:cubicBezTo>
                    <a:pt x="898" y="195"/>
                    <a:pt x="895" y="184"/>
                    <a:pt x="895" y="185"/>
                  </a:cubicBezTo>
                  <a:cubicBezTo>
                    <a:pt x="899" y="179"/>
                    <a:pt x="879" y="134"/>
                    <a:pt x="886" y="143"/>
                  </a:cubicBezTo>
                  <a:cubicBezTo>
                    <a:pt x="882" y="129"/>
                    <a:pt x="854" y="95"/>
                    <a:pt x="830" y="77"/>
                  </a:cubicBezTo>
                  <a:cubicBezTo>
                    <a:pt x="832" y="79"/>
                    <a:pt x="835" y="80"/>
                    <a:pt x="837" y="82"/>
                  </a:cubicBezTo>
                  <a:cubicBezTo>
                    <a:pt x="815" y="59"/>
                    <a:pt x="813" y="67"/>
                    <a:pt x="798" y="58"/>
                  </a:cubicBezTo>
                  <a:cubicBezTo>
                    <a:pt x="812" y="65"/>
                    <a:pt x="787" y="49"/>
                    <a:pt x="782" y="45"/>
                  </a:cubicBezTo>
                  <a:cubicBezTo>
                    <a:pt x="768" y="40"/>
                    <a:pt x="757" y="37"/>
                    <a:pt x="739" y="30"/>
                  </a:cubicBezTo>
                  <a:cubicBezTo>
                    <a:pt x="736" y="27"/>
                    <a:pt x="736" y="25"/>
                    <a:pt x="724" y="21"/>
                  </a:cubicBezTo>
                  <a:cubicBezTo>
                    <a:pt x="715" y="20"/>
                    <a:pt x="715" y="20"/>
                    <a:pt x="715" y="20"/>
                  </a:cubicBezTo>
                  <a:cubicBezTo>
                    <a:pt x="703" y="16"/>
                    <a:pt x="686" y="14"/>
                    <a:pt x="678" y="12"/>
                  </a:cubicBezTo>
                  <a:cubicBezTo>
                    <a:pt x="680" y="12"/>
                    <a:pt x="680" y="12"/>
                    <a:pt x="680" y="12"/>
                  </a:cubicBezTo>
                  <a:cubicBezTo>
                    <a:pt x="666" y="9"/>
                    <a:pt x="666" y="11"/>
                    <a:pt x="676" y="13"/>
                  </a:cubicBezTo>
                  <a:cubicBezTo>
                    <a:pt x="663" y="12"/>
                    <a:pt x="663" y="12"/>
                    <a:pt x="663" y="12"/>
                  </a:cubicBezTo>
                  <a:cubicBezTo>
                    <a:pt x="663" y="11"/>
                    <a:pt x="663" y="11"/>
                    <a:pt x="663" y="11"/>
                  </a:cubicBezTo>
                  <a:cubicBezTo>
                    <a:pt x="645" y="9"/>
                    <a:pt x="629" y="10"/>
                    <a:pt x="601" y="8"/>
                  </a:cubicBezTo>
                  <a:cubicBezTo>
                    <a:pt x="609" y="7"/>
                    <a:pt x="581" y="4"/>
                    <a:pt x="606" y="5"/>
                  </a:cubicBezTo>
                  <a:cubicBezTo>
                    <a:pt x="598" y="5"/>
                    <a:pt x="610" y="7"/>
                    <a:pt x="611" y="8"/>
                  </a:cubicBezTo>
                  <a:cubicBezTo>
                    <a:pt x="620" y="9"/>
                    <a:pt x="628" y="8"/>
                    <a:pt x="632" y="8"/>
                  </a:cubicBezTo>
                  <a:cubicBezTo>
                    <a:pt x="629" y="7"/>
                    <a:pt x="632" y="6"/>
                    <a:pt x="637" y="5"/>
                  </a:cubicBezTo>
                  <a:cubicBezTo>
                    <a:pt x="619" y="5"/>
                    <a:pt x="569" y="0"/>
                    <a:pt x="565" y="4"/>
                  </a:cubicBezTo>
                  <a:cubicBezTo>
                    <a:pt x="542" y="4"/>
                    <a:pt x="514" y="5"/>
                    <a:pt x="489" y="6"/>
                  </a:cubicBezTo>
                  <a:cubicBezTo>
                    <a:pt x="490" y="6"/>
                    <a:pt x="492" y="6"/>
                    <a:pt x="491" y="7"/>
                  </a:cubicBezTo>
                  <a:cubicBezTo>
                    <a:pt x="469" y="6"/>
                    <a:pt x="469" y="6"/>
                    <a:pt x="469" y="6"/>
                  </a:cubicBezTo>
                  <a:cubicBezTo>
                    <a:pt x="474" y="6"/>
                    <a:pt x="474" y="6"/>
                    <a:pt x="474" y="6"/>
                  </a:cubicBezTo>
                  <a:cubicBezTo>
                    <a:pt x="469" y="6"/>
                    <a:pt x="465" y="6"/>
                    <a:pt x="460" y="6"/>
                  </a:cubicBezTo>
                  <a:cubicBezTo>
                    <a:pt x="458" y="6"/>
                    <a:pt x="464" y="4"/>
                    <a:pt x="470" y="3"/>
                  </a:cubicBezTo>
                  <a:cubicBezTo>
                    <a:pt x="473" y="3"/>
                    <a:pt x="476" y="3"/>
                    <a:pt x="473" y="4"/>
                  </a:cubicBezTo>
                  <a:cubicBezTo>
                    <a:pt x="488" y="1"/>
                    <a:pt x="460" y="4"/>
                    <a:pt x="470" y="2"/>
                  </a:cubicBezTo>
                  <a:cubicBezTo>
                    <a:pt x="474" y="2"/>
                    <a:pt x="479" y="1"/>
                    <a:pt x="481" y="1"/>
                  </a:cubicBezTo>
                  <a:cubicBezTo>
                    <a:pt x="464" y="1"/>
                    <a:pt x="456" y="5"/>
                    <a:pt x="445" y="4"/>
                  </a:cubicBezTo>
                  <a:cubicBezTo>
                    <a:pt x="436" y="6"/>
                    <a:pt x="420" y="10"/>
                    <a:pt x="404" y="12"/>
                  </a:cubicBezTo>
                  <a:cubicBezTo>
                    <a:pt x="410" y="10"/>
                    <a:pt x="387" y="15"/>
                    <a:pt x="394" y="12"/>
                  </a:cubicBezTo>
                  <a:cubicBezTo>
                    <a:pt x="388" y="14"/>
                    <a:pt x="374" y="15"/>
                    <a:pt x="372" y="17"/>
                  </a:cubicBezTo>
                  <a:cubicBezTo>
                    <a:pt x="374" y="16"/>
                    <a:pt x="381" y="14"/>
                    <a:pt x="386" y="14"/>
                  </a:cubicBezTo>
                  <a:cubicBezTo>
                    <a:pt x="379" y="16"/>
                    <a:pt x="379" y="17"/>
                    <a:pt x="371" y="18"/>
                  </a:cubicBezTo>
                  <a:cubicBezTo>
                    <a:pt x="370" y="19"/>
                    <a:pt x="370" y="18"/>
                    <a:pt x="370" y="18"/>
                  </a:cubicBezTo>
                  <a:cubicBezTo>
                    <a:pt x="360" y="21"/>
                    <a:pt x="368" y="22"/>
                    <a:pt x="350" y="26"/>
                  </a:cubicBezTo>
                  <a:cubicBezTo>
                    <a:pt x="303" y="38"/>
                    <a:pt x="355" y="21"/>
                    <a:pt x="349" y="22"/>
                  </a:cubicBezTo>
                  <a:cubicBezTo>
                    <a:pt x="347" y="23"/>
                    <a:pt x="327" y="29"/>
                    <a:pt x="317" y="31"/>
                  </a:cubicBezTo>
                  <a:cubicBezTo>
                    <a:pt x="319" y="30"/>
                    <a:pt x="319" y="30"/>
                    <a:pt x="319" y="30"/>
                  </a:cubicBezTo>
                  <a:cubicBezTo>
                    <a:pt x="315" y="31"/>
                    <a:pt x="308" y="34"/>
                    <a:pt x="303" y="34"/>
                  </a:cubicBezTo>
                  <a:cubicBezTo>
                    <a:pt x="300" y="37"/>
                    <a:pt x="295" y="39"/>
                    <a:pt x="292" y="41"/>
                  </a:cubicBezTo>
                  <a:cubicBezTo>
                    <a:pt x="272" y="48"/>
                    <a:pt x="272" y="48"/>
                    <a:pt x="272" y="48"/>
                  </a:cubicBezTo>
                  <a:cubicBezTo>
                    <a:pt x="276" y="46"/>
                    <a:pt x="276" y="46"/>
                    <a:pt x="276" y="46"/>
                  </a:cubicBezTo>
                  <a:cubicBezTo>
                    <a:pt x="271" y="48"/>
                    <a:pt x="267" y="49"/>
                    <a:pt x="263" y="50"/>
                  </a:cubicBezTo>
                  <a:cubicBezTo>
                    <a:pt x="261" y="50"/>
                    <a:pt x="267" y="48"/>
                    <a:pt x="273" y="46"/>
                  </a:cubicBezTo>
                  <a:cubicBezTo>
                    <a:pt x="269" y="46"/>
                    <a:pt x="265" y="47"/>
                    <a:pt x="261" y="50"/>
                  </a:cubicBezTo>
                  <a:cubicBezTo>
                    <a:pt x="263" y="49"/>
                    <a:pt x="263" y="49"/>
                    <a:pt x="263" y="49"/>
                  </a:cubicBezTo>
                  <a:cubicBezTo>
                    <a:pt x="258" y="51"/>
                    <a:pt x="239" y="59"/>
                    <a:pt x="255" y="54"/>
                  </a:cubicBezTo>
                  <a:cubicBezTo>
                    <a:pt x="244" y="59"/>
                    <a:pt x="239" y="59"/>
                    <a:pt x="232" y="62"/>
                  </a:cubicBezTo>
                  <a:cubicBezTo>
                    <a:pt x="231" y="61"/>
                    <a:pt x="238" y="59"/>
                    <a:pt x="234" y="59"/>
                  </a:cubicBezTo>
                  <a:cubicBezTo>
                    <a:pt x="226" y="62"/>
                    <a:pt x="221" y="63"/>
                    <a:pt x="215" y="66"/>
                  </a:cubicBezTo>
                  <a:cubicBezTo>
                    <a:pt x="221" y="64"/>
                    <a:pt x="214" y="68"/>
                    <a:pt x="223" y="65"/>
                  </a:cubicBezTo>
                  <a:cubicBezTo>
                    <a:pt x="220" y="66"/>
                    <a:pt x="210" y="70"/>
                    <a:pt x="211" y="70"/>
                  </a:cubicBezTo>
                  <a:cubicBezTo>
                    <a:pt x="214" y="69"/>
                    <a:pt x="216" y="68"/>
                    <a:pt x="221" y="67"/>
                  </a:cubicBezTo>
                  <a:cubicBezTo>
                    <a:pt x="211" y="70"/>
                    <a:pt x="201" y="75"/>
                    <a:pt x="190" y="78"/>
                  </a:cubicBezTo>
                  <a:cubicBezTo>
                    <a:pt x="191" y="78"/>
                    <a:pt x="192" y="77"/>
                    <a:pt x="193" y="77"/>
                  </a:cubicBezTo>
                  <a:cubicBezTo>
                    <a:pt x="180" y="83"/>
                    <a:pt x="160" y="91"/>
                    <a:pt x="152" y="97"/>
                  </a:cubicBezTo>
                  <a:cubicBezTo>
                    <a:pt x="156" y="96"/>
                    <a:pt x="156" y="96"/>
                    <a:pt x="156" y="96"/>
                  </a:cubicBezTo>
                  <a:cubicBezTo>
                    <a:pt x="159" y="94"/>
                    <a:pt x="165" y="91"/>
                    <a:pt x="168" y="90"/>
                  </a:cubicBezTo>
                  <a:cubicBezTo>
                    <a:pt x="158" y="95"/>
                    <a:pt x="175" y="89"/>
                    <a:pt x="165" y="94"/>
                  </a:cubicBezTo>
                  <a:cubicBezTo>
                    <a:pt x="151" y="101"/>
                    <a:pt x="138" y="105"/>
                    <a:pt x="131" y="110"/>
                  </a:cubicBezTo>
                  <a:cubicBezTo>
                    <a:pt x="144" y="104"/>
                    <a:pt x="163" y="97"/>
                    <a:pt x="168" y="94"/>
                  </a:cubicBezTo>
                  <a:cubicBezTo>
                    <a:pt x="160" y="98"/>
                    <a:pt x="160" y="98"/>
                    <a:pt x="160" y="98"/>
                  </a:cubicBezTo>
                  <a:cubicBezTo>
                    <a:pt x="166" y="94"/>
                    <a:pt x="172" y="90"/>
                    <a:pt x="179" y="87"/>
                  </a:cubicBezTo>
                  <a:cubicBezTo>
                    <a:pt x="180" y="87"/>
                    <a:pt x="197" y="79"/>
                    <a:pt x="197" y="81"/>
                  </a:cubicBezTo>
                  <a:cubicBezTo>
                    <a:pt x="190" y="84"/>
                    <a:pt x="184" y="86"/>
                    <a:pt x="178" y="89"/>
                  </a:cubicBezTo>
                  <a:cubicBezTo>
                    <a:pt x="180" y="89"/>
                    <a:pt x="197" y="81"/>
                    <a:pt x="205" y="79"/>
                  </a:cubicBezTo>
                  <a:cubicBezTo>
                    <a:pt x="195" y="82"/>
                    <a:pt x="195" y="82"/>
                    <a:pt x="195" y="82"/>
                  </a:cubicBezTo>
                  <a:cubicBezTo>
                    <a:pt x="211" y="74"/>
                    <a:pt x="233" y="67"/>
                    <a:pt x="249" y="60"/>
                  </a:cubicBezTo>
                  <a:cubicBezTo>
                    <a:pt x="236" y="66"/>
                    <a:pt x="266" y="55"/>
                    <a:pt x="256" y="60"/>
                  </a:cubicBezTo>
                  <a:cubicBezTo>
                    <a:pt x="252" y="62"/>
                    <a:pt x="245" y="64"/>
                    <a:pt x="247" y="63"/>
                  </a:cubicBezTo>
                  <a:cubicBezTo>
                    <a:pt x="246" y="65"/>
                    <a:pt x="257" y="60"/>
                    <a:pt x="260" y="60"/>
                  </a:cubicBezTo>
                  <a:cubicBezTo>
                    <a:pt x="262" y="58"/>
                    <a:pt x="279" y="53"/>
                    <a:pt x="268" y="55"/>
                  </a:cubicBezTo>
                  <a:cubicBezTo>
                    <a:pt x="274" y="54"/>
                    <a:pt x="286" y="49"/>
                    <a:pt x="293" y="47"/>
                  </a:cubicBezTo>
                  <a:cubicBezTo>
                    <a:pt x="291" y="46"/>
                    <a:pt x="307" y="42"/>
                    <a:pt x="310" y="41"/>
                  </a:cubicBezTo>
                  <a:cubicBezTo>
                    <a:pt x="313" y="40"/>
                    <a:pt x="316" y="40"/>
                    <a:pt x="318" y="39"/>
                  </a:cubicBezTo>
                  <a:cubicBezTo>
                    <a:pt x="312" y="42"/>
                    <a:pt x="303" y="45"/>
                    <a:pt x="295" y="48"/>
                  </a:cubicBezTo>
                  <a:cubicBezTo>
                    <a:pt x="295" y="48"/>
                    <a:pt x="295" y="48"/>
                    <a:pt x="295" y="48"/>
                  </a:cubicBezTo>
                  <a:cubicBezTo>
                    <a:pt x="291" y="49"/>
                    <a:pt x="284" y="51"/>
                    <a:pt x="286" y="50"/>
                  </a:cubicBezTo>
                  <a:cubicBezTo>
                    <a:pt x="286" y="51"/>
                    <a:pt x="286" y="51"/>
                    <a:pt x="286" y="51"/>
                  </a:cubicBezTo>
                  <a:cubicBezTo>
                    <a:pt x="269" y="58"/>
                    <a:pt x="252" y="65"/>
                    <a:pt x="244" y="69"/>
                  </a:cubicBezTo>
                  <a:cubicBezTo>
                    <a:pt x="248" y="66"/>
                    <a:pt x="248" y="66"/>
                    <a:pt x="248" y="66"/>
                  </a:cubicBezTo>
                  <a:cubicBezTo>
                    <a:pt x="235" y="73"/>
                    <a:pt x="221" y="76"/>
                    <a:pt x="209" y="82"/>
                  </a:cubicBezTo>
                  <a:cubicBezTo>
                    <a:pt x="209" y="82"/>
                    <a:pt x="211" y="81"/>
                    <a:pt x="208" y="82"/>
                  </a:cubicBezTo>
                  <a:cubicBezTo>
                    <a:pt x="192" y="88"/>
                    <a:pt x="186" y="93"/>
                    <a:pt x="173" y="97"/>
                  </a:cubicBezTo>
                  <a:cubicBezTo>
                    <a:pt x="174" y="96"/>
                    <a:pt x="174" y="96"/>
                    <a:pt x="174" y="96"/>
                  </a:cubicBezTo>
                  <a:cubicBezTo>
                    <a:pt x="173" y="96"/>
                    <a:pt x="166" y="100"/>
                    <a:pt x="168" y="100"/>
                  </a:cubicBezTo>
                  <a:cubicBezTo>
                    <a:pt x="178" y="95"/>
                    <a:pt x="180" y="95"/>
                    <a:pt x="190" y="91"/>
                  </a:cubicBezTo>
                  <a:cubicBezTo>
                    <a:pt x="186" y="93"/>
                    <a:pt x="178" y="97"/>
                    <a:pt x="172" y="100"/>
                  </a:cubicBezTo>
                  <a:cubicBezTo>
                    <a:pt x="171" y="101"/>
                    <a:pt x="171" y="101"/>
                    <a:pt x="171" y="101"/>
                  </a:cubicBezTo>
                  <a:cubicBezTo>
                    <a:pt x="164" y="106"/>
                    <a:pt x="155" y="108"/>
                    <a:pt x="147" y="113"/>
                  </a:cubicBezTo>
                  <a:cubicBezTo>
                    <a:pt x="157" y="110"/>
                    <a:pt x="157" y="110"/>
                    <a:pt x="157" y="110"/>
                  </a:cubicBezTo>
                  <a:cubicBezTo>
                    <a:pt x="157" y="110"/>
                    <a:pt x="156" y="110"/>
                    <a:pt x="156" y="111"/>
                  </a:cubicBezTo>
                  <a:cubicBezTo>
                    <a:pt x="160" y="109"/>
                    <a:pt x="163" y="107"/>
                    <a:pt x="164" y="106"/>
                  </a:cubicBezTo>
                  <a:cubicBezTo>
                    <a:pt x="178" y="99"/>
                    <a:pt x="187" y="98"/>
                    <a:pt x="189" y="98"/>
                  </a:cubicBezTo>
                  <a:cubicBezTo>
                    <a:pt x="196" y="96"/>
                    <a:pt x="187" y="101"/>
                    <a:pt x="189" y="101"/>
                  </a:cubicBezTo>
                  <a:cubicBezTo>
                    <a:pt x="199" y="97"/>
                    <a:pt x="198" y="95"/>
                    <a:pt x="209" y="91"/>
                  </a:cubicBezTo>
                  <a:cubicBezTo>
                    <a:pt x="212" y="90"/>
                    <a:pt x="211" y="90"/>
                    <a:pt x="210" y="91"/>
                  </a:cubicBezTo>
                  <a:cubicBezTo>
                    <a:pt x="217" y="87"/>
                    <a:pt x="217" y="87"/>
                    <a:pt x="217" y="87"/>
                  </a:cubicBezTo>
                  <a:cubicBezTo>
                    <a:pt x="217" y="88"/>
                    <a:pt x="236" y="81"/>
                    <a:pt x="225" y="86"/>
                  </a:cubicBezTo>
                  <a:cubicBezTo>
                    <a:pt x="224" y="87"/>
                    <a:pt x="221" y="88"/>
                    <a:pt x="218" y="89"/>
                  </a:cubicBezTo>
                  <a:cubicBezTo>
                    <a:pt x="230" y="85"/>
                    <a:pt x="248" y="80"/>
                    <a:pt x="256" y="78"/>
                  </a:cubicBezTo>
                  <a:cubicBezTo>
                    <a:pt x="254" y="79"/>
                    <a:pt x="254" y="79"/>
                    <a:pt x="255" y="79"/>
                  </a:cubicBezTo>
                  <a:cubicBezTo>
                    <a:pt x="256" y="79"/>
                    <a:pt x="256" y="78"/>
                    <a:pt x="257" y="78"/>
                  </a:cubicBezTo>
                  <a:cubicBezTo>
                    <a:pt x="259" y="77"/>
                    <a:pt x="261" y="77"/>
                    <a:pt x="261" y="78"/>
                  </a:cubicBezTo>
                  <a:cubicBezTo>
                    <a:pt x="269" y="75"/>
                    <a:pt x="267" y="75"/>
                    <a:pt x="280" y="72"/>
                  </a:cubicBezTo>
                  <a:cubicBezTo>
                    <a:pt x="284" y="70"/>
                    <a:pt x="282" y="69"/>
                    <a:pt x="285" y="68"/>
                  </a:cubicBezTo>
                  <a:cubicBezTo>
                    <a:pt x="288" y="67"/>
                    <a:pt x="291" y="66"/>
                    <a:pt x="293" y="65"/>
                  </a:cubicBezTo>
                  <a:cubicBezTo>
                    <a:pt x="292" y="66"/>
                    <a:pt x="292" y="66"/>
                    <a:pt x="292" y="66"/>
                  </a:cubicBezTo>
                  <a:cubicBezTo>
                    <a:pt x="300" y="63"/>
                    <a:pt x="300" y="63"/>
                    <a:pt x="300" y="63"/>
                  </a:cubicBezTo>
                  <a:cubicBezTo>
                    <a:pt x="297" y="64"/>
                    <a:pt x="292" y="65"/>
                    <a:pt x="287" y="67"/>
                  </a:cubicBezTo>
                  <a:cubicBezTo>
                    <a:pt x="289" y="66"/>
                    <a:pt x="291" y="65"/>
                    <a:pt x="293" y="64"/>
                  </a:cubicBezTo>
                  <a:cubicBezTo>
                    <a:pt x="282" y="67"/>
                    <a:pt x="282" y="67"/>
                    <a:pt x="282" y="67"/>
                  </a:cubicBezTo>
                  <a:cubicBezTo>
                    <a:pt x="279" y="68"/>
                    <a:pt x="277" y="69"/>
                    <a:pt x="275" y="70"/>
                  </a:cubicBezTo>
                  <a:cubicBezTo>
                    <a:pt x="287" y="66"/>
                    <a:pt x="287" y="66"/>
                    <a:pt x="287" y="66"/>
                  </a:cubicBezTo>
                  <a:cubicBezTo>
                    <a:pt x="285" y="67"/>
                    <a:pt x="284" y="67"/>
                    <a:pt x="283" y="68"/>
                  </a:cubicBezTo>
                  <a:cubicBezTo>
                    <a:pt x="279" y="69"/>
                    <a:pt x="275" y="70"/>
                    <a:pt x="273" y="71"/>
                  </a:cubicBezTo>
                  <a:cubicBezTo>
                    <a:pt x="275" y="71"/>
                    <a:pt x="278" y="70"/>
                    <a:pt x="281" y="69"/>
                  </a:cubicBezTo>
                  <a:cubicBezTo>
                    <a:pt x="280" y="70"/>
                    <a:pt x="280" y="70"/>
                    <a:pt x="279" y="71"/>
                  </a:cubicBezTo>
                  <a:cubicBezTo>
                    <a:pt x="261" y="77"/>
                    <a:pt x="255" y="77"/>
                    <a:pt x="245" y="80"/>
                  </a:cubicBezTo>
                  <a:cubicBezTo>
                    <a:pt x="251" y="77"/>
                    <a:pt x="261" y="73"/>
                    <a:pt x="257" y="73"/>
                  </a:cubicBezTo>
                  <a:cubicBezTo>
                    <a:pt x="266" y="72"/>
                    <a:pt x="267" y="69"/>
                    <a:pt x="278" y="67"/>
                  </a:cubicBezTo>
                  <a:cubicBezTo>
                    <a:pt x="276" y="68"/>
                    <a:pt x="276" y="68"/>
                    <a:pt x="276" y="68"/>
                  </a:cubicBezTo>
                  <a:cubicBezTo>
                    <a:pt x="284" y="64"/>
                    <a:pt x="286" y="65"/>
                    <a:pt x="293" y="62"/>
                  </a:cubicBezTo>
                  <a:cubicBezTo>
                    <a:pt x="292" y="62"/>
                    <a:pt x="293" y="62"/>
                    <a:pt x="294" y="62"/>
                  </a:cubicBezTo>
                  <a:cubicBezTo>
                    <a:pt x="310" y="56"/>
                    <a:pt x="289" y="62"/>
                    <a:pt x="305" y="56"/>
                  </a:cubicBezTo>
                  <a:cubicBezTo>
                    <a:pt x="319" y="53"/>
                    <a:pt x="310" y="57"/>
                    <a:pt x="314" y="57"/>
                  </a:cubicBezTo>
                  <a:cubicBezTo>
                    <a:pt x="291" y="65"/>
                    <a:pt x="315" y="59"/>
                    <a:pt x="290" y="68"/>
                  </a:cubicBezTo>
                  <a:cubicBezTo>
                    <a:pt x="290" y="68"/>
                    <a:pt x="290" y="68"/>
                    <a:pt x="291" y="68"/>
                  </a:cubicBezTo>
                  <a:cubicBezTo>
                    <a:pt x="279" y="72"/>
                    <a:pt x="269" y="76"/>
                    <a:pt x="256" y="80"/>
                  </a:cubicBezTo>
                  <a:cubicBezTo>
                    <a:pt x="260" y="78"/>
                    <a:pt x="256" y="79"/>
                    <a:pt x="255" y="79"/>
                  </a:cubicBezTo>
                  <a:cubicBezTo>
                    <a:pt x="247" y="82"/>
                    <a:pt x="237" y="86"/>
                    <a:pt x="233" y="89"/>
                  </a:cubicBezTo>
                  <a:cubicBezTo>
                    <a:pt x="220" y="95"/>
                    <a:pt x="220" y="95"/>
                    <a:pt x="220" y="95"/>
                  </a:cubicBezTo>
                  <a:cubicBezTo>
                    <a:pt x="220" y="94"/>
                    <a:pt x="224" y="90"/>
                    <a:pt x="237" y="85"/>
                  </a:cubicBezTo>
                  <a:cubicBezTo>
                    <a:pt x="192" y="104"/>
                    <a:pt x="161" y="126"/>
                    <a:pt x="123" y="156"/>
                  </a:cubicBezTo>
                  <a:cubicBezTo>
                    <a:pt x="121" y="157"/>
                    <a:pt x="128" y="152"/>
                    <a:pt x="125" y="154"/>
                  </a:cubicBezTo>
                  <a:cubicBezTo>
                    <a:pt x="120" y="158"/>
                    <a:pt x="114" y="164"/>
                    <a:pt x="113" y="165"/>
                  </a:cubicBezTo>
                  <a:cubicBezTo>
                    <a:pt x="113" y="165"/>
                    <a:pt x="114" y="164"/>
                    <a:pt x="117" y="161"/>
                  </a:cubicBezTo>
                  <a:cubicBezTo>
                    <a:pt x="98" y="179"/>
                    <a:pt x="87" y="187"/>
                    <a:pt x="77" y="200"/>
                  </a:cubicBezTo>
                  <a:cubicBezTo>
                    <a:pt x="76" y="200"/>
                    <a:pt x="85" y="190"/>
                    <a:pt x="84" y="191"/>
                  </a:cubicBezTo>
                  <a:cubicBezTo>
                    <a:pt x="66" y="209"/>
                    <a:pt x="60" y="221"/>
                    <a:pt x="46" y="242"/>
                  </a:cubicBezTo>
                  <a:cubicBezTo>
                    <a:pt x="50" y="235"/>
                    <a:pt x="42" y="246"/>
                    <a:pt x="38" y="252"/>
                  </a:cubicBezTo>
                  <a:cubicBezTo>
                    <a:pt x="27" y="270"/>
                    <a:pt x="8" y="310"/>
                    <a:pt x="5" y="342"/>
                  </a:cubicBezTo>
                  <a:cubicBezTo>
                    <a:pt x="2" y="333"/>
                    <a:pt x="1" y="376"/>
                    <a:pt x="0" y="379"/>
                  </a:cubicBezTo>
                  <a:cubicBezTo>
                    <a:pt x="0" y="386"/>
                    <a:pt x="2" y="397"/>
                    <a:pt x="3" y="398"/>
                  </a:cubicBezTo>
                  <a:cubicBezTo>
                    <a:pt x="2" y="394"/>
                    <a:pt x="2" y="384"/>
                    <a:pt x="2" y="386"/>
                  </a:cubicBezTo>
                  <a:cubicBezTo>
                    <a:pt x="3" y="396"/>
                    <a:pt x="7" y="411"/>
                    <a:pt x="9" y="412"/>
                  </a:cubicBezTo>
                  <a:cubicBezTo>
                    <a:pt x="10" y="416"/>
                    <a:pt x="11" y="420"/>
                    <a:pt x="12" y="424"/>
                  </a:cubicBezTo>
                  <a:cubicBezTo>
                    <a:pt x="13" y="425"/>
                    <a:pt x="16" y="428"/>
                    <a:pt x="19" y="434"/>
                  </a:cubicBezTo>
                  <a:cubicBezTo>
                    <a:pt x="25" y="449"/>
                    <a:pt x="19" y="432"/>
                    <a:pt x="30" y="451"/>
                  </a:cubicBezTo>
                  <a:cubicBezTo>
                    <a:pt x="26" y="448"/>
                    <a:pt x="23" y="444"/>
                    <a:pt x="22" y="443"/>
                  </a:cubicBezTo>
                  <a:cubicBezTo>
                    <a:pt x="27" y="452"/>
                    <a:pt x="27" y="451"/>
                    <a:pt x="32" y="456"/>
                  </a:cubicBezTo>
                  <a:cubicBezTo>
                    <a:pt x="33" y="459"/>
                    <a:pt x="25" y="452"/>
                    <a:pt x="20" y="445"/>
                  </a:cubicBezTo>
                  <a:cubicBezTo>
                    <a:pt x="23" y="449"/>
                    <a:pt x="25" y="453"/>
                    <a:pt x="28" y="457"/>
                  </a:cubicBezTo>
                  <a:cubicBezTo>
                    <a:pt x="38" y="467"/>
                    <a:pt x="56" y="481"/>
                    <a:pt x="74" y="492"/>
                  </a:cubicBezTo>
                  <a:cubicBezTo>
                    <a:pt x="71" y="491"/>
                    <a:pt x="65" y="488"/>
                    <a:pt x="69" y="492"/>
                  </a:cubicBezTo>
                  <a:cubicBezTo>
                    <a:pt x="77" y="496"/>
                    <a:pt x="89" y="500"/>
                    <a:pt x="100" y="506"/>
                  </a:cubicBezTo>
                  <a:cubicBezTo>
                    <a:pt x="98" y="505"/>
                    <a:pt x="99" y="506"/>
                    <a:pt x="98" y="505"/>
                  </a:cubicBezTo>
                  <a:cubicBezTo>
                    <a:pt x="118" y="512"/>
                    <a:pt x="112" y="512"/>
                    <a:pt x="131" y="518"/>
                  </a:cubicBezTo>
                  <a:cubicBezTo>
                    <a:pt x="131" y="518"/>
                    <a:pt x="130" y="518"/>
                    <a:pt x="130" y="518"/>
                  </a:cubicBezTo>
                  <a:cubicBezTo>
                    <a:pt x="134" y="519"/>
                    <a:pt x="138" y="519"/>
                    <a:pt x="141" y="520"/>
                  </a:cubicBezTo>
                  <a:cubicBezTo>
                    <a:pt x="166" y="523"/>
                    <a:pt x="168" y="527"/>
                    <a:pt x="183" y="530"/>
                  </a:cubicBezTo>
                  <a:cubicBezTo>
                    <a:pt x="179" y="530"/>
                    <a:pt x="179" y="530"/>
                    <a:pt x="179" y="530"/>
                  </a:cubicBezTo>
                  <a:cubicBezTo>
                    <a:pt x="189" y="533"/>
                    <a:pt x="219" y="534"/>
                    <a:pt x="227" y="535"/>
                  </a:cubicBezTo>
                  <a:cubicBezTo>
                    <a:pt x="217" y="533"/>
                    <a:pt x="224" y="534"/>
                    <a:pt x="216" y="532"/>
                  </a:cubicBezTo>
                  <a:cubicBezTo>
                    <a:pt x="207" y="531"/>
                    <a:pt x="209" y="534"/>
                    <a:pt x="194" y="531"/>
                  </a:cubicBezTo>
                  <a:cubicBezTo>
                    <a:pt x="196" y="530"/>
                    <a:pt x="216" y="531"/>
                    <a:pt x="220" y="530"/>
                  </a:cubicBezTo>
                  <a:cubicBezTo>
                    <a:pt x="228" y="530"/>
                    <a:pt x="234" y="533"/>
                    <a:pt x="235" y="534"/>
                  </a:cubicBezTo>
                  <a:cubicBezTo>
                    <a:pt x="256" y="535"/>
                    <a:pt x="268" y="536"/>
                    <a:pt x="295" y="535"/>
                  </a:cubicBezTo>
                  <a:cubicBezTo>
                    <a:pt x="304" y="534"/>
                    <a:pt x="311" y="530"/>
                    <a:pt x="333" y="532"/>
                  </a:cubicBezTo>
                  <a:cubicBezTo>
                    <a:pt x="332" y="532"/>
                    <a:pt x="332" y="532"/>
                    <a:pt x="332" y="532"/>
                  </a:cubicBezTo>
                  <a:cubicBezTo>
                    <a:pt x="334" y="531"/>
                    <a:pt x="343" y="532"/>
                    <a:pt x="347" y="531"/>
                  </a:cubicBezTo>
                  <a:cubicBezTo>
                    <a:pt x="339" y="530"/>
                    <a:pt x="356" y="529"/>
                    <a:pt x="347" y="528"/>
                  </a:cubicBezTo>
                  <a:cubicBezTo>
                    <a:pt x="360" y="527"/>
                    <a:pt x="362" y="529"/>
                    <a:pt x="363" y="531"/>
                  </a:cubicBezTo>
                  <a:cubicBezTo>
                    <a:pt x="372" y="528"/>
                    <a:pt x="389" y="530"/>
                    <a:pt x="408" y="527"/>
                  </a:cubicBezTo>
                  <a:cubicBezTo>
                    <a:pt x="405" y="528"/>
                    <a:pt x="383" y="530"/>
                    <a:pt x="392" y="531"/>
                  </a:cubicBezTo>
                  <a:cubicBezTo>
                    <a:pt x="401" y="529"/>
                    <a:pt x="409" y="528"/>
                    <a:pt x="417" y="526"/>
                  </a:cubicBezTo>
                  <a:cubicBezTo>
                    <a:pt x="406" y="527"/>
                    <a:pt x="406" y="527"/>
                    <a:pt x="406" y="527"/>
                  </a:cubicBezTo>
                  <a:cubicBezTo>
                    <a:pt x="425" y="523"/>
                    <a:pt x="430" y="524"/>
                    <a:pt x="441" y="524"/>
                  </a:cubicBezTo>
                  <a:cubicBezTo>
                    <a:pt x="444" y="524"/>
                    <a:pt x="437" y="525"/>
                    <a:pt x="431" y="526"/>
                  </a:cubicBezTo>
                  <a:cubicBezTo>
                    <a:pt x="437" y="525"/>
                    <a:pt x="446" y="524"/>
                    <a:pt x="454" y="522"/>
                  </a:cubicBezTo>
                  <a:cubicBezTo>
                    <a:pt x="459" y="520"/>
                    <a:pt x="479" y="517"/>
                    <a:pt x="487" y="514"/>
                  </a:cubicBezTo>
                  <a:cubicBezTo>
                    <a:pt x="490" y="513"/>
                    <a:pt x="490" y="513"/>
                    <a:pt x="490" y="513"/>
                  </a:cubicBezTo>
                  <a:cubicBezTo>
                    <a:pt x="490" y="514"/>
                    <a:pt x="489" y="514"/>
                    <a:pt x="489" y="514"/>
                  </a:cubicBezTo>
                  <a:cubicBezTo>
                    <a:pt x="490" y="514"/>
                    <a:pt x="492" y="513"/>
                    <a:pt x="493" y="513"/>
                  </a:cubicBezTo>
                  <a:cubicBezTo>
                    <a:pt x="503" y="512"/>
                    <a:pt x="503" y="512"/>
                    <a:pt x="503" y="512"/>
                  </a:cubicBezTo>
                  <a:cubicBezTo>
                    <a:pt x="501" y="512"/>
                    <a:pt x="501" y="512"/>
                    <a:pt x="501" y="512"/>
                  </a:cubicBezTo>
                  <a:cubicBezTo>
                    <a:pt x="505" y="511"/>
                    <a:pt x="505" y="511"/>
                    <a:pt x="505" y="511"/>
                  </a:cubicBezTo>
                  <a:cubicBezTo>
                    <a:pt x="515" y="510"/>
                    <a:pt x="515" y="510"/>
                    <a:pt x="515" y="510"/>
                  </a:cubicBezTo>
                  <a:cubicBezTo>
                    <a:pt x="520" y="508"/>
                    <a:pt x="520" y="508"/>
                    <a:pt x="520" y="508"/>
                  </a:cubicBezTo>
                  <a:cubicBezTo>
                    <a:pt x="518" y="509"/>
                    <a:pt x="518" y="509"/>
                    <a:pt x="518" y="509"/>
                  </a:cubicBezTo>
                  <a:cubicBezTo>
                    <a:pt x="518" y="507"/>
                    <a:pt x="530" y="503"/>
                    <a:pt x="545" y="500"/>
                  </a:cubicBezTo>
                  <a:cubicBezTo>
                    <a:pt x="544" y="500"/>
                    <a:pt x="536" y="501"/>
                    <a:pt x="525" y="503"/>
                  </a:cubicBezTo>
                  <a:cubicBezTo>
                    <a:pt x="529" y="502"/>
                    <a:pt x="529" y="502"/>
                    <a:pt x="529" y="502"/>
                  </a:cubicBezTo>
                  <a:cubicBezTo>
                    <a:pt x="545" y="499"/>
                    <a:pt x="560" y="496"/>
                    <a:pt x="574" y="492"/>
                  </a:cubicBezTo>
                  <a:cubicBezTo>
                    <a:pt x="569" y="494"/>
                    <a:pt x="564" y="495"/>
                    <a:pt x="558" y="497"/>
                  </a:cubicBezTo>
                  <a:cubicBezTo>
                    <a:pt x="573" y="495"/>
                    <a:pt x="596" y="486"/>
                    <a:pt x="603" y="486"/>
                  </a:cubicBezTo>
                  <a:cubicBezTo>
                    <a:pt x="581" y="495"/>
                    <a:pt x="569" y="496"/>
                    <a:pt x="545" y="503"/>
                  </a:cubicBezTo>
                  <a:cubicBezTo>
                    <a:pt x="532" y="504"/>
                    <a:pt x="561" y="498"/>
                    <a:pt x="561" y="497"/>
                  </a:cubicBezTo>
                  <a:cubicBezTo>
                    <a:pt x="557" y="498"/>
                    <a:pt x="552" y="499"/>
                    <a:pt x="547" y="500"/>
                  </a:cubicBezTo>
                  <a:cubicBezTo>
                    <a:pt x="549" y="500"/>
                    <a:pt x="520" y="507"/>
                    <a:pt x="528" y="507"/>
                  </a:cubicBezTo>
                  <a:cubicBezTo>
                    <a:pt x="559" y="501"/>
                    <a:pt x="589" y="494"/>
                    <a:pt x="615" y="485"/>
                  </a:cubicBezTo>
                  <a:cubicBezTo>
                    <a:pt x="608" y="492"/>
                    <a:pt x="601" y="498"/>
                    <a:pt x="593" y="505"/>
                  </a:cubicBezTo>
                  <a:cubicBezTo>
                    <a:pt x="593" y="505"/>
                    <a:pt x="593" y="505"/>
                    <a:pt x="592" y="506"/>
                  </a:cubicBezTo>
                  <a:cubicBezTo>
                    <a:pt x="593" y="505"/>
                    <a:pt x="593" y="505"/>
                    <a:pt x="593" y="505"/>
                  </a:cubicBezTo>
                  <a:cubicBezTo>
                    <a:pt x="593" y="504"/>
                    <a:pt x="588" y="506"/>
                    <a:pt x="582" y="508"/>
                  </a:cubicBezTo>
                  <a:cubicBezTo>
                    <a:pt x="583" y="507"/>
                    <a:pt x="584" y="506"/>
                    <a:pt x="577" y="508"/>
                  </a:cubicBezTo>
                  <a:cubicBezTo>
                    <a:pt x="563" y="511"/>
                    <a:pt x="555" y="516"/>
                    <a:pt x="545" y="518"/>
                  </a:cubicBezTo>
                  <a:cubicBezTo>
                    <a:pt x="548" y="517"/>
                    <a:pt x="548" y="517"/>
                    <a:pt x="548" y="517"/>
                  </a:cubicBezTo>
                  <a:cubicBezTo>
                    <a:pt x="538" y="519"/>
                    <a:pt x="525" y="522"/>
                    <a:pt x="518" y="524"/>
                  </a:cubicBezTo>
                  <a:cubicBezTo>
                    <a:pt x="509" y="524"/>
                    <a:pt x="546" y="517"/>
                    <a:pt x="530" y="519"/>
                  </a:cubicBezTo>
                  <a:cubicBezTo>
                    <a:pt x="541" y="517"/>
                    <a:pt x="557" y="512"/>
                    <a:pt x="565" y="510"/>
                  </a:cubicBezTo>
                  <a:cubicBezTo>
                    <a:pt x="551" y="513"/>
                    <a:pt x="538" y="513"/>
                    <a:pt x="542" y="511"/>
                  </a:cubicBezTo>
                  <a:cubicBezTo>
                    <a:pt x="512" y="520"/>
                    <a:pt x="543" y="516"/>
                    <a:pt x="517" y="523"/>
                  </a:cubicBezTo>
                  <a:cubicBezTo>
                    <a:pt x="498" y="526"/>
                    <a:pt x="498" y="526"/>
                    <a:pt x="498" y="526"/>
                  </a:cubicBezTo>
                  <a:cubicBezTo>
                    <a:pt x="492" y="529"/>
                    <a:pt x="492" y="529"/>
                    <a:pt x="492" y="529"/>
                  </a:cubicBezTo>
                  <a:cubicBezTo>
                    <a:pt x="481" y="531"/>
                    <a:pt x="499" y="526"/>
                    <a:pt x="482" y="529"/>
                  </a:cubicBezTo>
                  <a:cubicBezTo>
                    <a:pt x="477" y="531"/>
                    <a:pt x="466" y="532"/>
                    <a:pt x="463" y="533"/>
                  </a:cubicBezTo>
                  <a:cubicBezTo>
                    <a:pt x="463" y="532"/>
                    <a:pt x="463" y="532"/>
                    <a:pt x="454" y="533"/>
                  </a:cubicBezTo>
                  <a:cubicBezTo>
                    <a:pt x="454" y="534"/>
                    <a:pt x="455" y="534"/>
                    <a:pt x="448" y="535"/>
                  </a:cubicBezTo>
                  <a:cubicBezTo>
                    <a:pt x="443" y="534"/>
                    <a:pt x="465" y="532"/>
                    <a:pt x="457" y="531"/>
                  </a:cubicBezTo>
                  <a:cubicBezTo>
                    <a:pt x="436" y="534"/>
                    <a:pt x="446" y="535"/>
                    <a:pt x="441" y="537"/>
                  </a:cubicBezTo>
                  <a:cubicBezTo>
                    <a:pt x="442" y="536"/>
                    <a:pt x="443" y="536"/>
                    <a:pt x="446" y="536"/>
                  </a:cubicBezTo>
                  <a:cubicBezTo>
                    <a:pt x="445" y="537"/>
                    <a:pt x="437" y="537"/>
                    <a:pt x="438" y="538"/>
                  </a:cubicBezTo>
                  <a:cubicBezTo>
                    <a:pt x="441" y="538"/>
                    <a:pt x="445" y="537"/>
                    <a:pt x="448" y="536"/>
                  </a:cubicBezTo>
                  <a:cubicBezTo>
                    <a:pt x="442" y="538"/>
                    <a:pt x="458" y="537"/>
                    <a:pt x="464" y="536"/>
                  </a:cubicBezTo>
                  <a:cubicBezTo>
                    <a:pt x="477" y="533"/>
                    <a:pt x="505" y="528"/>
                    <a:pt x="524" y="524"/>
                  </a:cubicBezTo>
                  <a:cubicBezTo>
                    <a:pt x="522" y="524"/>
                    <a:pt x="519" y="525"/>
                    <a:pt x="521" y="525"/>
                  </a:cubicBezTo>
                  <a:cubicBezTo>
                    <a:pt x="548" y="519"/>
                    <a:pt x="559" y="518"/>
                    <a:pt x="589" y="509"/>
                  </a:cubicBezTo>
                  <a:cubicBezTo>
                    <a:pt x="592" y="506"/>
                    <a:pt x="592" y="506"/>
                    <a:pt x="592" y="506"/>
                  </a:cubicBezTo>
                  <a:cubicBezTo>
                    <a:pt x="618" y="498"/>
                    <a:pt x="603" y="498"/>
                    <a:pt x="609" y="495"/>
                  </a:cubicBezTo>
                  <a:cubicBezTo>
                    <a:pt x="615" y="494"/>
                    <a:pt x="619" y="491"/>
                    <a:pt x="625" y="490"/>
                  </a:cubicBezTo>
                  <a:cubicBezTo>
                    <a:pt x="622" y="492"/>
                    <a:pt x="622" y="492"/>
                    <a:pt x="622" y="492"/>
                  </a:cubicBezTo>
                  <a:cubicBezTo>
                    <a:pt x="638" y="486"/>
                    <a:pt x="627" y="488"/>
                    <a:pt x="641" y="484"/>
                  </a:cubicBezTo>
                  <a:cubicBezTo>
                    <a:pt x="652" y="478"/>
                    <a:pt x="631" y="487"/>
                    <a:pt x="638" y="483"/>
                  </a:cubicBezTo>
                  <a:cubicBezTo>
                    <a:pt x="653" y="478"/>
                    <a:pt x="646" y="477"/>
                    <a:pt x="670" y="469"/>
                  </a:cubicBezTo>
                  <a:cubicBezTo>
                    <a:pt x="669" y="470"/>
                    <a:pt x="673" y="470"/>
                    <a:pt x="660" y="476"/>
                  </a:cubicBezTo>
                  <a:cubicBezTo>
                    <a:pt x="664" y="475"/>
                    <a:pt x="669" y="473"/>
                    <a:pt x="673" y="472"/>
                  </a:cubicBezTo>
                  <a:cubicBezTo>
                    <a:pt x="658" y="479"/>
                    <a:pt x="667" y="475"/>
                    <a:pt x="651" y="481"/>
                  </a:cubicBezTo>
                  <a:cubicBezTo>
                    <a:pt x="644" y="485"/>
                    <a:pt x="646" y="486"/>
                    <a:pt x="640" y="490"/>
                  </a:cubicBezTo>
                  <a:cubicBezTo>
                    <a:pt x="646" y="487"/>
                    <a:pt x="644" y="486"/>
                    <a:pt x="654" y="483"/>
                  </a:cubicBezTo>
                  <a:cubicBezTo>
                    <a:pt x="665" y="479"/>
                    <a:pt x="652" y="484"/>
                    <a:pt x="651" y="485"/>
                  </a:cubicBezTo>
                  <a:cubicBezTo>
                    <a:pt x="665" y="478"/>
                    <a:pt x="668" y="481"/>
                    <a:pt x="681" y="474"/>
                  </a:cubicBezTo>
                  <a:cubicBezTo>
                    <a:pt x="677" y="473"/>
                    <a:pt x="680" y="472"/>
                    <a:pt x="670" y="474"/>
                  </a:cubicBezTo>
                  <a:cubicBezTo>
                    <a:pt x="679" y="470"/>
                    <a:pt x="691" y="466"/>
                    <a:pt x="691" y="468"/>
                  </a:cubicBezTo>
                  <a:cubicBezTo>
                    <a:pt x="692" y="466"/>
                    <a:pt x="692" y="466"/>
                    <a:pt x="692" y="466"/>
                  </a:cubicBezTo>
                  <a:cubicBezTo>
                    <a:pt x="695" y="466"/>
                    <a:pt x="702" y="462"/>
                    <a:pt x="702" y="462"/>
                  </a:cubicBezTo>
                  <a:cubicBezTo>
                    <a:pt x="705" y="460"/>
                    <a:pt x="705" y="460"/>
                    <a:pt x="705" y="460"/>
                  </a:cubicBezTo>
                  <a:cubicBezTo>
                    <a:pt x="698" y="462"/>
                    <a:pt x="692" y="464"/>
                    <a:pt x="681" y="469"/>
                  </a:cubicBezTo>
                  <a:cubicBezTo>
                    <a:pt x="685" y="467"/>
                    <a:pt x="674" y="470"/>
                    <a:pt x="688" y="463"/>
                  </a:cubicBezTo>
                  <a:cubicBezTo>
                    <a:pt x="695" y="460"/>
                    <a:pt x="690" y="464"/>
                    <a:pt x="690" y="464"/>
                  </a:cubicBezTo>
                  <a:cubicBezTo>
                    <a:pt x="723" y="447"/>
                    <a:pt x="725" y="451"/>
                    <a:pt x="750" y="436"/>
                  </a:cubicBezTo>
                  <a:cubicBezTo>
                    <a:pt x="744" y="440"/>
                    <a:pt x="728" y="448"/>
                    <a:pt x="716" y="455"/>
                  </a:cubicBezTo>
                  <a:cubicBezTo>
                    <a:pt x="724" y="452"/>
                    <a:pt x="732" y="446"/>
                    <a:pt x="739" y="442"/>
                  </a:cubicBezTo>
                  <a:cubicBezTo>
                    <a:pt x="733" y="446"/>
                    <a:pt x="732" y="448"/>
                    <a:pt x="740" y="444"/>
                  </a:cubicBezTo>
                  <a:cubicBezTo>
                    <a:pt x="743" y="441"/>
                    <a:pt x="743" y="441"/>
                    <a:pt x="743" y="441"/>
                  </a:cubicBezTo>
                  <a:cubicBezTo>
                    <a:pt x="747" y="439"/>
                    <a:pt x="755" y="434"/>
                    <a:pt x="756" y="434"/>
                  </a:cubicBezTo>
                  <a:cubicBezTo>
                    <a:pt x="756" y="434"/>
                    <a:pt x="754" y="435"/>
                    <a:pt x="749" y="437"/>
                  </a:cubicBezTo>
                  <a:cubicBezTo>
                    <a:pt x="760" y="430"/>
                    <a:pt x="780" y="416"/>
                    <a:pt x="799" y="403"/>
                  </a:cubicBezTo>
                  <a:cubicBezTo>
                    <a:pt x="799" y="406"/>
                    <a:pt x="773" y="422"/>
                    <a:pt x="788" y="415"/>
                  </a:cubicBezTo>
                  <a:cubicBezTo>
                    <a:pt x="795" y="409"/>
                    <a:pt x="800" y="403"/>
                    <a:pt x="813" y="394"/>
                  </a:cubicBezTo>
                  <a:cubicBezTo>
                    <a:pt x="809" y="399"/>
                    <a:pt x="820" y="390"/>
                    <a:pt x="820" y="391"/>
                  </a:cubicBezTo>
                  <a:cubicBezTo>
                    <a:pt x="826" y="385"/>
                    <a:pt x="831" y="379"/>
                    <a:pt x="836" y="374"/>
                  </a:cubicBezTo>
                  <a:cubicBezTo>
                    <a:pt x="844" y="366"/>
                    <a:pt x="853" y="357"/>
                    <a:pt x="859" y="348"/>
                  </a:cubicBezTo>
                  <a:cubicBezTo>
                    <a:pt x="857" y="351"/>
                    <a:pt x="854" y="355"/>
                    <a:pt x="850" y="359"/>
                  </a:cubicBezTo>
                  <a:cubicBezTo>
                    <a:pt x="858" y="345"/>
                    <a:pt x="870" y="337"/>
                    <a:pt x="879" y="319"/>
                  </a:cubicBezTo>
                  <a:cubicBezTo>
                    <a:pt x="875" y="328"/>
                    <a:pt x="875" y="328"/>
                    <a:pt x="875" y="328"/>
                  </a:cubicBezTo>
                  <a:cubicBezTo>
                    <a:pt x="883" y="315"/>
                    <a:pt x="888" y="304"/>
                    <a:pt x="892" y="292"/>
                  </a:cubicBezTo>
                  <a:cubicBezTo>
                    <a:pt x="893" y="293"/>
                    <a:pt x="893" y="293"/>
                    <a:pt x="893" y="293"/>
                  </a:cubicBezTo>
                  <a:cubicBezTo>
                    <a:pt x="893" y="291"/>
                    <a:pt x="900" y="266"/>
                    <a:pt x="900" y="260"/>
                  </a:cubicBezTo>
                  <a:cubicBezTo>
                    <a:pt x="892" y="296"/>
                    <a:pt x="890" y="290"/>
                    <a:pt x="875" y="322"/>
                  </a:cubicBezTo>
                  <a:cubicBezTo>
                    <a:pt x="880" y="310"/>
                    <a:pt x="884" y="301"/>
                    <a:pt x="888" y="287"/>
                  </a:cubicBezTo>
                  <a:cubicBezTo>
                    <a:pt x="890" y="282"/>
                    <a:pt x="891" y="280"/>
                    <a:pt x="891" y="280"/>
                  </a:cubicBezTo>
                  <a:cubicBezTo>
                    <a:pt x="892" y="275"/>
                    <a:pt x="891" y="273"/>
                    <a:pt x="893" y="265"/>
                  </a:cubicBezTo>
                  <a:cubicBezTo>
                    <a:pt x="894" y="263"/>
                    <a:pt x="894" y="263"/>
                    <a:pt x="894" y="263"/>
                  </a:cubicBezTo>
                  <a:cubicBezTo>
                    <a:pt x="900" y="239"/>
                    <a:pt x="895" y="241"/>
                    <a:pt x="896" y="219"/>
                  </a:cubicBezTo>
                  <a:cubicBezTo>
                    <a:pt x="898" y="214"/>
                    <a:pt x="899" y="238"/>
                    <a:pt x="897" y="253"/>
                  </a:cubicBezTo>
                  <a:cubicBezTo>
                    <a:pt x="901" y="242"/>
                    <a:pt x="894" y="275"/>
                    <a:pt x="898" y="263"/>
                  </a:cubicBezTo>
                  <a:cubicBezTo>
                    <a:pt x="899" y="256"/>
                    <a:pt x="899" y="256"/>
                    <a:pt x="899" y="256"/>
                  </a:cubicBezTo>
                  <a:cubicBezTo>
                    <a:pt x="900" y="249"/>
                    <a:pt x="901" y="250"/>
                    <a:pt x="900" y="254"/>
                  </a:cubicBezTo>
                  <a:cubicBezTo>
                    <a:pt x="901" y="245"/>
                    <a:pt x="901" y="247"/>
                    <a:pt x="901" y="243"/>
                  </a:cubicBezTo>
                  <a:cubicBezTo>
                    <a:pt x="902" y="206"/>
                    <a:pt x="905" y="248"/>
                    <a:pt x="905" y="211"/>
                  </a:cubicBezTo>
                  <a:cubicBezTo>
                    <a:pt x="905" y="215"/>
                    <a:pt x="906" y="225"/>
                    <a:pt x="907" y="223"/>
                  </a:cubicBezTo>
                  <a:cubicBezTo>
                    <a:pt x="907" y="230"/>
                    <a:pt x="906" y="237"/>
                    <a:pt x="905" y="243"/>
                  </a:cubicBezTo>
                  <a:cubicBezTo>
                    <a:pt x="907" y="244"/>
                    <a:pt x="907" y="244"/>
                    <a:pt x="907" y="244"/>
                  </a:cubicBezTo>
                  <a:cubicBezTo>
                    <a:pt x="910" y="218"/>
                    <a:pt x="905" y="203"/>
                    <a:pt x="900" y="193"/>
                  </a:cubicBezTo>
                  <a:close/>
                  <a:moveTo>
                    <a:pt x="568" y="512"/>
                  </a:moveTo>
                  <a:cubicBezTo>
                    <a:pt x="578" y="510"/>
                    <a:pt x="578" y="510"/>
                    <a:pt x="578" y="510"/>
                  </a:cubicBezTo>
                  <a:cubicBezTo>
                    <a:pt x="574" y="511"/>
                    <a:pt x="571" y="512"/>
                    <a:pt x="568" y="512"/>
                  </a:cubicBezTo>
                  <a:close/>
                  <a:moveTo>
                    <a:pt x="443" y="18"/>
                  </a:moveTo>
                  <a:cubicBezTo>
                    <a:pt x="465" y="12"/>
                    <a:pt x="465" y="12"/>
                    <a:pt x="465" y="12"/>
                  </a:cubicBezTo>
                  <a:cubicBezTo>
                    <a:pt x="454" y="13"/>
                    <a:pt x="452" y="16"/>
                    <a:pt x="438" y="18"/>
                  </a:cubicBezTo>
                  <a:cubicBezTo>
                    <a:pt x="439" y="16"/>
                    <a:pt x="438" y="15"/>
                    <a:pt x="453" y="12"/>
                  </a:cubicBezTo>
                  <a:cubicBezTo>
                    <a:pt x="466" y="11"/>
                    <a:pt x="452" y="13"/>
                    <a:pt x="459" y="13"/>
                  </a:cubicBezTo>
                  <a:cubicBezTo>
                    <a:pt x="469" y="9"/>
                    <a:pt x="472" y="13"/>
                    <a:pt x="483" y="10"/>
                  </a:cubicBezTo>
                  <a:cubicBezTo>
                    <a:pt x="496" y="9"/>
                    <a:pt x="492" y="11"/>
                    <a:pt x="496" y="11"/>
                  </a:cubicBezTo>
                  <a:cubicBezTo>
                    <a:pt x="483" y="12"/>
                    <a:pt x="502" y="12"/>
                    <a:pt x="486" y="14"/>
                  </a:cubicBezTo>
                  <a:cubicBezTo>
                    <a:pt x="499" y="14"/>
                    <a:pt x="495" y="11"/>
                    <a:pt x="506" y="11"/>
                  </a:cubicBezTo>
                  <a:cubicBezTo>
                    <a:pt x="508" y="13"/>
                    <a:pt x="508" y="13"/>
                    <a:pt x="508" y="13"/>
                  </a:cubicBezTo>
                  <a:cubicBezTo>
                    <a:pt x="518" y="13"/>
                    <a:pt x="540" y="14"/>
                    <a:pt x="553" y="12"/>
                  </a:cubicBezTo>
                  <a:cubicBezTo>
                    <a:pt x="542" y="11"/>
                    <a:pt x="560" y="11"/>
                    <a:pt x="558" y="10"/>
                  </a:cubicBezTo>
                  <a:cubicBezTo>
                    <a:pt x="556" y="12"/>
                    <a:pt x="540" y="11"/>
                    <a:pt x="541" y="10"/>
                  </a:cubicBezTo>
                  <a:cubicBezTo>
                    <a:pt x="548" y="9"/>
                    <a:pt x="565" y="9"/>
                    <a:pt x="573" y="10"/>
                  </a:cubicBezTo>
                  <a:cubicBezTo>
                    <a:pt x="560" y="8"/>
                    <a:pt x="560" y="8"/>
                    <a:pt x="560" y="8"/>
                  </a:cubicBezTo>
                  <a:cubicBezTo>
                    <a:pt x="566" y="8"/>
                    <a:pt x="588" y="7"/>
                    <a:pt x="589" y="7"/>
                  </a:cubicBezTo>
                  <a:cubicBezTo>
                    <a:pt x="596" y="8"/>
                    <a:pt x="606" y="8"/>
                    <a:pt x="609" y="10"/>
                  </a:cubicBezTo>
                  <a:cubicBezTo>
                    <a:pt x="605" y="9"/>
                    <a:pt x="601" y="10"/>
                    <a:pt x="597" y="10"/>
                  </a:cubicBezTo>
                  <a:cubicBezTo>
                    <a:pt x="592" y="9"/>
                    <a:pt x="592" y="9"/>
                    <a:pt x="592" y="9"/>
                  </a:cubicBezTo>
                  <a:cubicBezTo>
                    <a:pt x="585" y="10"/>
                    <a:pt x="585" y="10"/>
                    <a:pt x="585" y="10"/>
                  </a:cubicBezTo>
                  <a:cubicBezTo>
                    <a:pt x="593" y="11"/>
                    <a:pt x="610" y="13"/>
                    <a:pt x="614" y="15"/>
                  </a:cubicBezTo>
                  <a:cubicBezTo>
                    <a:pt x="595" y="13"/>
                    <a:pt x="565" y="12"/>
                    <a:pt x="530" y="16"/>
                  </a:cubicBezTo>
                  <a:cubicBezTo>
                    <a:pt x="530" y="16"/>
                    <a:pt x="530" y="16"/>
                    <a:pt x="532" y="16"/>
                  </a:cubicBezTo>
                  <a:cubicBezTo>
                    <a:pt x="514" y="16"/>
                    <a:pt x="512" y="16"/>
                    <a:pt x="498" y="17"/>
                  </a:cubicBezTo>
                  <a:cubicBezTo>
                    <a:pt x="502" y="16"/>
                    <a:pt x="502" y="16"/>
                    <a:pt x="502" y="16"/>
                  </a:cubicBezTo>
                  <a:cubicBezTo>
                    <a:pt x="500" y="15"/>
                    <a:pt x="488" y="17"/>
                    <a:pt x="476" y="18"/>
                  </a:cubicBezTo>
                  <a:cubicBezTo>
                    <a:pt x="473" y="19"/>
                    <a:pt x="466" y="20"/>
                    <a:pt x="461" y="20"/>
                  </a:cubicBezTo>
                  <a:cubicBezTo>
                    <a:pt x="463" y="19"/>
                    <a:pt x="463" y="19"/>
                    <a:pt x="463" y="19"/>
                  </a:cubicBezTo>
                  <a:cubicBezTo>
                    <a:pt x="460" y="19"/>
                    <a:pt x="449" y="20"/>
                    <a:pt x="436" y="22"/>
                  </a:cubicBezTo>
                  <a:cubicBezTo>
                    <a:pt x="441" y="20"/>
                    <a:pt x="441" y="20"/>
                    <a:pt x="441" y="20"/>
                  </a:cubicBezTo>
                  <a:cubicBezTo>
                    <a:pt x="444" y="19"/>
                    <a:pt x="448" y="18"/>
                    <a:pt x="453" y="17"/>
                  </a:cubicBezTo>
                  <a:cubicBezTo>
                    <a:pt x="450" y="18"/>
                    <a:pt x="447" y="18"/>
                    <a:pt x="443" y="18"/>
                  </a:cubicBezTo>
                  <a:close/>
                  <a:moveTo>
                    <a:pt x="598" y="486"/>
                  </a:moveTo>
                  <a:cubicBezTo>
                    <a:pt x="594" y="487"/>
                    <a:pt x="592" y="488"/>
                    <a:pt x="591" y="488"/>
                  </a:cubicBezTo>
                  <a:cubicBezTo>
                    <a:pt x="599" y="486"/>
                    <a:pt x="599" y="486"/>
                    <a:pt x="599" y="486"/>
                  </a:cubicBezTo>
                  <a:lnTo>
                    <a:pt x="598" y="486"/>
                  </a:lnTo>
                  <a:close/>
                  <a:moveTo>
                    <a:pt x="620" y="481"/>
                  </a:moveTo>
                  <a:cubicBezTo>
                    <a:pt x="617" y="481"/>
                    <a:pt x="616" y="481"/>
                    <a:pt x="615" y="481"/>
                  </a:cubicBezTo>
                  <a:cubicBezTo>
                    <a:pt x="622" y="479"/>
                    <a:pt x="622" y="479"/>
                    <a:pt x="622" y="479"/>
                  </a:cubicBezTo>
                  <a:lnTo>
                    <a:pt x="620" y="481"/>
                  </a:lnTo>
                  <a:close/>
                  <a:moveTo>
                    <a:pt x="679" y="440"/>
                  </a:moveTo>
                  <a:cubicBezTo>
                    <a:pt x="679" y="440"/>
                    <a:pt x="671" y="444"/>
                    <a:pt x="660" y="449"/>
                  </a:cubicBezTo>
                  <a:cubicBezTo>
                    <a:pt x="660" y="448"/>
                    <a:pt x="660" y="448"/>
                    <a:pt x="660" y="448"/>
                  </a:cubicBezTo>
                  <a:cubicBezTo>
                    <a:pt x="661" y="448"/>
                    <a:pt x="661" y="448"/>
                    <a:pt x="661" y="447"/>
                  </a:cubicBezTo>
                  <a:cubicBezTo>
                    <a:pt x="664" y="446"/>
                    <a:pt x="665" y="446"/>
                    <a:pt x="666" y="446"/>
                  </a:cubicBezTo>
                  <a:cubicBezTo>
                    <a:pt x="672" y="441"/>
                    <a:pt x="662" y="445"/>
                    <a:pt x="651" y="450"/>
                  </a:cubicBezTo>
                  <a:cubicBezTo>
                    <a:pt x="648" y="452"/>
                    <a:pt x="648" y="452"/>
                    <a:pt x="648" y="452"/>
                  </a:cubicBezTo>
                  <a:cubicBezTo>
                    <a:pt x="638" y="455"/>
                    <a:pt x="632" y="456"/>
                    <a:pt x="619" y="461"/>
                  </a:cubicBezTo>
                  <a:cubicBezTo>
                    <a:pt x="590" y="476"/>
                    <a:pt x="590" y="476"/>
                    <a:pt x="590" y="476"/>
                  </a:cubicBezTo>
                  <a:cubicBezTo>
                    <a:pt x="581" y="479"/>
                    <a:pt x="581" y="479"/>
                    <a:pt x="581" y="479"/>
                  </a:cubicBezTo>
                  <a:cubicBezTo>
                    <a:pt x="577" y="479"/>
                    <a:pt x="563" y="483"/>
                    <a:pt x="568" y="480"/>
                  </a:cubicBezTo>
                  <a:cubicBezTo>
                    <a:pt x="566" y="480"/>
                    <a:pt x="571" y="478"/>
                    <a:pt x="577" y="477"/>
                  </a:cubicBezTo>
                  <a:cubicBezTo>
                    <a:pt x="578" y="477"/>
                    <a:pt x="577" y="477"/>
                    <a:pt x="578" y="477"/>
                  </a:cubicBezTo>
                  <a:cubicBezTo>
                    <a:pt x="579" y="476"/>
                    <a:pt x="579" y="475"/>
                    <a:pt x="572" y="476"/>
                  </a:cubicBezTo>
                  <a:cubicBezTo>
                    <a:pt x="579" y="474"/>
                    <a:pt x="580" y="474"/>
                    <a:pt x="585" y="472"/>
                  </a:cubicBezTo>
                  <a:cubicBezTo>
                    <a:pt x="578" y="474"/>
                    <a:pt x="578" y="474"/>
                    <a:pt x="578" y="474"/>
                  </a:cubicBezTo>
                  <a:cubicBezTo>
                    <a:pt x="589" y="471"/>
                    <a:pt x="605" y="463"/>
                    <a:pt x="605" y="462"/>
                  </a:cubicBezTo>
                  <a:cubicBezTo>
                    <a:pt x="602" y="465"/>
                    <a:pt x="594" y="466"/>
                    <a:pt x="588" y="467"/>
                  </a:cubicBezTo>
                  <a:cubicBezTo>
                    <a:pt x="593" y="465"/>
                    <a:pt x="602" y="461"/>
                    <a:pt x="595" y="464"/>
                  </a:cubicBezTo>
                  <a:cubicBezTo>
                    <a:pt x="592" y="465"/>
                    <a:pt x="572" y="472"/>
                    <a:pt x="587" y="468"/>
                  </a:cubicBezTo>
                  <a:cubicBezTo>
                    <a:pt x="581" y="471"/>
                    <a:pt x="573" y="474"/>
                    <a:pt x="566" y="475"/>
                  </a:cubicBezTo>
                  <a:cubicBezTo>
                    <a:pt x="574" y="472"/>
                    <a:pt x="568" y="473"/>
                    <a:pt x="570" y="471"/>
                  </a:cubicBezTo>
                  <a:cubicBezTo>
                    <a:pt x="563" y="474"/>
                    <a:pt x="564" y="475"/>
                    <a:pt x="563" y="476"/>
                  </a:cubicBezTo>
                  <a:cubicBezTo>
                    <a:pt x="541" y="480"/>
                    <a:pt x="532" y="479"/>
                    <a:pt x="509" y="485"/>
                  </a:cubicBezTo>
                  <a:cubicBezTo>
                    <a:pt x="506" y="486"/>
                    <a:pt x="523" y="482"/>
                    <a:pt x="521" y="483"/>
                  </a:cubicBezTo>
                  <a:cubicBezTo>
                    <a:pt x="504" y="489"/>
                    <a:pt x="498" y="486"/>
                    <a:pt x="483" y="489"/>
                  </a:cubicBezTo>
                  <a:cubicBezTo>
                    <a:pt x="488" y="490"/>
                    <a:pt x="488" y="490"/>
                    <a:pt x="488" y="490"/>
                  </a:cubicBezTo>
                  <a:cubicBezTo>
                    <a:pt x="483" y="492"/>
                    <a:pt x="472" y="494"/>
                    <a:pt x="466" y="495"/>
                  </a:cubicBezTo>
                  <a:cubicBezTo>
                    <a:pt x="464" y="494"/>
                    <a:pt x="448" y="496"/>
                    <a:pt x="460" y="493"/>
                  </a:cubicBezTo>
                  <a:cubicBezTo>
                    <a:pt x="434" y="496"/>
                    <a:pt x="437" y="500"/>
                    <a:pt x="407" y="504"/>
                  </a:cubicBezTo>
                  <a:cubicBezTo>
                    <a:pt x="421" y="502"/>
                    <a:pt x="423" y="502"/>
                    <a:pt x="434" y="501"/>
                  </a:cubicBezTo>
                  <a:cubicBezTo>
                    <a:pt x="422" y="503"/>
                    <a:pt x="432" y="502"/>
                    <a:pt x="431" y="503"/>
                  </a:cubicBezTo>
                  <a:cubicBezTo>
                    <a:pt x="424" y="503"/>
                    <a:pt x="401" y="507"/>
                    <a:pt x="417" y="503"/>
                  </a:cubicBezTo>
                  <a:cubicBezTo>
                    <a:pt x="407" y="505"/>
                    <a:pt x="388" y="506"/>
                    <a:pt x="384" y="507"/>
                  </a:cubicBezTo>
                  <a:cubicBezTo>
                    <a:pt x="392" y="507"/>
                    <a:pt x="392" y="507"/>
                    <a:pt x="392" y="507"/>
                  </a:cubicBezTo>
                  <a:cubicBezTo>
                    <a:pt x="379" y="508"/>
                    <a:pt x="366" y="510"/>
                    <a:pt x="360" y="512"/>
                  </a:cubicBezTo>
                  <a:cubicBezTo>
                    <a:pt x="377" y="511"/>
                    <a:pt x="376" y="508"/>
                    <a:pt x="398" y="507"/>
                  </a:cubicBezTo>
                  <a:cubicBezTo>
                    <a:pt x="421" y="506"/>
                    <a:pt x="392" y="508"/>
                    <a:pt x="408" y="509"/>
                  </a:cubicBezTo>
                  <a:cubicBezTo>
                    <a:pt x="424" y="506"/>
                    <a:pt x="424" y="506"/>
                    <a:pt x="424" y="506"/>
                  </a:cubicBezTo>
                  <a:cubicBezTo>
                    <a:pt x="416" y="506"/>
                    <a:pt x="416" y="506"/>
                    <a:pt x="416" y="506"/>
                  </a:cubicBezTo>
                  <a:cubicBezTo>
                    <a:pt x="419" y="504"/>
                    <a:pt x="442" y="503"/>
                    <a:pt x="439" y="501"/>
                  </a:cubicBezTo>
                  <a:cubicBezTo>
                    <a:pt x="456" y="501"/>
                    <a:pt x="461" y="499"/>
                    <a:pt x="480" y="498"/>
                  </a:cubicBezTo>
                  <a:cubicBezTo>
                    <a:pt x="484" y="496"/>
                    <a:pt x="477" y="497"/>
                    <a:pt x="472" y="498"/>
                  </a:cubicBezTo>
                  <a:cubicBezTo>
                    <a:pt x="481" y="497"/>
                    <a:pt x="481" y="494"/>
                    <a:pt x="494" y="493"/>
                  </a:cubicBezTo>
                  <a:cubicBezTo>
                    <a:pt x="500" y="492"/>
                    <a:pt x="495" y="491"/>
                    <a:pt x="485" y="493"/>
                  </a:cubicBezTo>
                  <a:cubicBezTo>
                    <a:pt x="494" y="492"/>
                    <a:pt x="503" y="490"/>
                    <a:pt x="513" y="488"/>
                  </a:cubicBezTo>
                  <a:cubicBezTo>
                    <a:pt x="502" y="489"/>
                    <a:pt x="502" y="489"/>
                    <a:pt x="502" y="489"/>
                  </a:cubicBezTo>
                  <a:cubicBezTo>
                    <a:pt x="513" y="487"/>
                    <a:pt x="513" y="487"/>
                    <a:pt x="513" y="487"/>
                  </a:cubicBezTo>
                  <a:cubicBezTo>
                    <a:pt x="504" y="487"/>
                    <a:pt x="504" y="487"/>
                    <a:pt x="504" y="487"/>
                  </a:cubicBezTo>
                  <a:cubicBezTo>
                    <a:pt x="524" y="483"/>
                    <a:pt x="548" y="478"/>
                    <a:pt x="559" y="477"/>
                  </a:cubicBezTo>
                  <a:cubicBezTo>
                    <a:pt x="541" y="483"/>
                    <a:pt x="512" y="489"/>
                    <a:pt x="502" y="493"/>
                  </a:cubicBezTo>
                  <a:cubicBezTo>
                    <a:pt x="506" y="493"/>
                    <a:pt x="516" y="489"/>
                    <a:pt x="521" y="490"/>
                  </a:cubicBezTo>
                  <a:cubicBezTo>
                    <a:pt x="527" y="487"/>
                    <a:pt x="527" y="487"/>
                    <a:pt x="527" y="487"/>
                  </a:cubicBezTo>
                  <a:cubicBezTo>
                    <a:pt x="533" y="485"/>
                    <a:pt x="547" y="482"/>
                    <a:pt x="549" y="483"/>
                  </a:cubicBezTo>
                  <a:cubicBezTo>
                    <a:pt x="532" y="487"/>
                    <a:pt x="527" y="490"/>
                    <a:pt x="519" y="493"/>
                  </a:cubicBezTo>
                  <a:cubicBezTo>
                    <a:pt x="519" y="493"/>
                    <a:pt x="518" y="494"/>
                    <a:pt x="515" y="494"/>
                  </a:cubicBezTo>
                  <a:cubicBezTo>
                    <a:pt x="515" y="494"/>
                    <a:pt x="515" y="494"/>
                    <a:pt x="515" y="494"/>
                  </a:cubicBezTo>
                  <a:cubicBezTo>
                    <a:pt x="515" y="494"/>
                    <a:pt x="515" y="494"/>
                    <a:pt x="515" y="494"/>
                  </a:cubicBezTo>
                  <a:cubicBezTo>
                    <a:pt x="510" y="495"/>
                    <a:pt x="501" y="497"/>
                    <a:pt x="497" y="498"/>
                  </a:cubicBezTo>
                  <a:cubicBezTo>
                    <a:pt x="490" y="499"/>
                    <a:pt x="495" y="497"/>
                    <a:pt x="495" y="497"/>
                  </a:cubicBezTo>
                  <a:cubicBezTo>
                    <a:pt x="474" y="499"/>
                    <a:pt x="460" y="505"/>
                    <a:pt x="438" y="507"/>
                  </a:cubicBezTo>
                  <a:cubicBezTo>
                    <a:pt x="437" y="506"/>
                    <a:pt x="420" y="508"/>
                    <a:pt x="425" y="507"/>
                  </a:cubicBezTo>
                  <a:cubicBezTo>
                    <a:pt x="412" y="508"/>
                    <a:pt x="405" y="510"/>
                    <a:pt x="397" y="512"/>
                  </a:cubicBezTo>
                  <a:cubicBezTo>
                    <a:pt x="395" y="511"/>
                    <a:pt x="377" y="513"/>
                    <a:pt x="384" y="512"/>
                  </a:cubicBezTo>
                  <a:cubicBezTo>
                    <a:pt x="372" y="514"/>
                    <a:pt x="372" y="514"/>
                    <a:pt x="372" y="514"/>
                  </a:cubicBezTo>
                  <a:cubicBezTo>
                    <a:pt x="363" y="514"/>
                    <a:pt x="346" y="516"/>
                    <a:pt x="343" y="515"/>
                  </a:cubicBezTo>
                  <a:cubicBezTo>
                    <a:pt x="334" y="516"/>
                    <a:pt x="341" y="517"/>
                    <a:pt x="328" y="517"/>
                  </a:cubicBezTo>
                  <a:cubicBezTo>
                    <a:pt x="329" y="517"/>
                    <a:pt x="328" y="517"/>
                    <a:pt x="331" y="517"/>
                  </a:cubicBezTo>
                  <a:cubicBezTo>
                    <a:pt x="325" y="516"/>
                    <a:pt x="311" y="517"/>
                    <a:pt x="305" y="518"/>
                  </a:cubicBezTo>
                  <a:cubicBezTo>
                    <a:pt x="314" y="518"/>
                    <a:pt x="307" y="518"/>
                    <a:pt x="318" y="518"/>
                  </a:cubicBezTo>
                  <a:cubicBezTo>
                    <a:pt x="318" y="519"/>
                    <a:pt x="306" y="520"/>
                    <a:pt x="294" y="519"/>
                  </a:cubicBezTo>
                  <a:cubicBezTo>
                    <a:pt x="310" y="518"/>
                    <a:pt x="281" y="518"/>
                    <a:pt x="289" y="517"/>
                  </a:cubicBezTo>
                  <a:cubicBezTo>
                    <a:pt x="263" y="517"/>
                    <a:pt x="248" y="519"/>
                    <a:pt x="226" y="520"/>
                  </a:cubicBezTo>
                  <a:cubicBezTo>
                    <a:pt x="201" y="519"/>
                    <a:pt x="170" y="514"/>
                    <a:pt x="151" y="511"/>
                  </a:cubicBezTo>
                  <a:cubicBezTo>
                    <a:pt x="153" y="512"/>
                    <a:pt x="153" y="512"/>
                    <a:pt x="153" y="512"/>
                  </a:cubicBezTo>
                  <a:cubicBezTo>
                    <a:pt x="142" y="510"/>
                    <a:pt x="142" y="510"/>
                    <a:pt x="142" y="510"/>
                  </a:cubicBezTo>
                  <a:cubicBezTo>
                    <a:pt x="135" y="508"/>
                    <a:pt x="142" y="508"/>
                    <a:pt x="132" y="506"/>
                  </a:cubicBezTo>
                  <a:cubicBezTo>
                    <a:pt x="136" y="505"/>
                    <a:pt x="150" y="510"/>
                    <a:pt x="160" y="511"/>
                  </a:cubicBezTo>
                  <a:cubicBezTo>
                    <a:pt x="143" y="506"/>
                    <a:pt x="177" y="513"/>
                    <a:pt x="166" y="509"/>
                  </a:cubicBezTo>
                  <a:cubicBezTo>
                    <a:pt x="158" y="512"/>
                    <a:pt x="128" y="502"/>
                    <a:pt x="113" y="497"/>
                  </a:cubicBezTo>
                  <a:cubicBezTo>
                    <a:pt x="99" y="491"/>
                    <a:pt x="120" y="498"/>
                    <a:pt x="113" y="495"/>
                  </a:cubicBezTo>
                  <a:cubicBezTo>
                    <a:pt x="108" y="495"/>
                    <a:pt x="108" y="495"/>
                    <a:pt x="108" y="495"/>
                  </a:cubicBezTo>
                  <a:cubicBezTo>
                    <a:pt x="102" y="492"/>
                    <a:pt x="101" y="491"/>
                    <a:pt x="101" y="490"/>
                  </a:cubicBezTo>
                  <a:cubicBezTo>
                    <a:pt x="87" y="484"/>
                    <a:pt x="71" y="475"/>
                    <a:pt x="60" y="467"/>
                  </a:cubicBezTo>
                  <a:cubicBezTo>
                    <a:pt x="74" y="477"/>
                    <a:pt x="54" y="465"/>
                    <a:pt x="68" y="475"/>
                  </a:cubicBezTo>
                  <a:cubicBezTo>
                    <a:pt x="63" y="473"/>
                    <a:pt x="54" y="466"/>
                    <a:pt x="47" y="459"/>
                  </a:cubicBezTo>
                  <a:cubicBezTo>
                    <a:pt x="54" y="465"/>
                    <a:pt x="39" y="448"/>
                    <a:pt x="54" y="464"/>
                  </a:cubicBezTo>
                  <a:cubicBezTo>
                    <a:pt x="53" y="460"/>
                    <a:pt x="46" y="456"/>
                    <a:pt x="40" y="448"/>
                  </a:cubicBezTo>
                  <a:cubicBezTo>
                    <a:pt x="42" y="450"/>
                    <a:pt x="44" y="452"/>
                    <a:pt x="47" y="454"/>
                  </a:cubicBezTo>
                  <a:cubicBezTo>
                    <a:pt x="35" y="443"/>
                    <a:pt x="25" y="419"/>
                    <a:pt x="23" y="415"/>
                  </a:cubicBezTo>
                  <a:cubicBezTo>
                    <a:pt x="18" y="406"/>
                    <a:pt x="13" y="390"/>
                    <a:pt x="12" y="376"/>
                  </a:cubicBezTo>
                  <a:cubicBezTo>
                    <a:pt x="12" y="363"/>
                    <a:pt x="13" y="348"/>
                    <a:pt x="17" y="333"/>
                  </a:cubicBezTo>
                  <a:cubicBezTo>
                    <a:pt x="17" y="336"/>
                    <a:pt x="17" y="336"/>
                    <a:pt x="17" y="336"/>
                  </a:cubicBezTo>
                  <a:cubicBezTo>
                    <a:pt x="19" y="327"/>
                    <a:pt x="22" y="314"/>
                    <a:pt x="27" y="303"/>
                  </a:cubicBezTo>
                  <a:cubicBezTo>
                    <a:pt x="29" y="300"/>
                    <a:pt x="29" y="300"/>
                    <a:pt x="29" y="300"/>
                  </a:cubicBezTo>
                  <a:cubicBezTo>
                    <a:pt x="32" y="292"/>
                    <a:pt x="39" y="277"/>
                    <a:pt x="45" y="265"/>
                  </a:cubicBezTo>
                  <a:cubicBezTo>
                    <a:pt x="45" y="265"/>
                    <a:pt x="39" y="276"/>
                    <a:pt x="41" y="270"/>
                  </a:cubicBezTo>
                  <a:cubicBezTo>
                    <a:pt x="38" y="276"/>
                    <a:pt x="35" y="281"/>
                    <a:pt x="37" y="280"/>
                  </a:cubicBezTo>
                  <a:cubicBezTo>
                    <a:pt x="34" y="286"/>
                    <a:pt x="33" y="285"/>
                    <a:pt x="30" y="290"/>
                  </a:cubicBezTo>
                  <a:cubicBezTo>
                    <a:pt x="34" y="282"/>
                    <a:pt x="37" y="274"/>
                    <a:pt x="41" y="266"/>
                  </a:cubicBezTo>
                  <a:cubicBezTo>
                    <a:pt x="42" y="265"/>
                    <a:pt x="43" y="264"/>
                    <a:pt x="43" y="264"/>
                  </a:cubicBezTo>
                  <a:cubicBezTo>
                    <a:pt x="43" y="262"/>
                    <a:pt x="43" y="262"/>
                    <a:pt x="43" y="262"/>
                  </a:cubicBezTo>
                  <a:cubicBezTo>
                    <a:pt x="46" y="256"/>
                    <a:pt x="48" y="254"/>
                    <a:pt x="47" y="255"/>
                  </a:cubicBezTo>
                  <a:cubicBezTo>
                    <a:pt x="55" y="243"/>
                    <a:pt x="56" y="237"/>
                    <a:pt x="66" y="225"/>
                  </a:cubicBezTo>
                  <a:cubicBezTo>
                    <a:pt x="63" y="231"/>
                    <a:pt x="61" y="235"/>
                    <a:pt x="55" y="244"/>
                  </a:cubicBezTo>
                  <a:cubicBezTo>
                    <a:pt x="58" y="239"/>
                    <a:pt x="62" y="234"/>
                    <a:pt x="65" y="230"/>
                  </a:cubicBezTo>
                  <a:cubicBezTo>
                    <a:pt x="61" y="237"/>
                    <a:pt x="44" y="262"/>
                    <a:pt x="49" y="259"/>
                  </a:cubicBezTo>
                  <a:cubicBezTo>
                    <a:pt x="58" y="242"/>
                    <a:pt x="74" y="218"/>
                    <a:pt x="84" y="205"/>
                  </a:cubicBezTo>
                  <a:cubicBezTo>
                    <a:pt x="92" y="199"/>
                    <a:pt x="100" y="188"/>
                    <a:pt x="111" y="178"/>
                  </a:cubicBezTo>
                  <a:cubicBezTo>
                    <a:pt x="113" y="177"/>
                    <a:pt x="116" y="174"/>
                    <a:pt x="115" y="176"/>
                  </a:cubicBezTo>
                  <a:cubicBezTo>
                    <a:pt x="112" y="179"/>
                    <a:pt x="112" y="179"/>
                    <a:pt x="112" y="179"/>
                  </a:cubicBezTo>
                  <a:cubicBezTo>
                    <a:pt x="126" y="166"/>
                    <a:pt x="144" y="151"/>
                    <a:pt x="157" y="140"/>
                  </a:cubicBezTo>
                  <a:cubicBezTo>
                    <a:pt x="166" y="136"/>
                    <a:pt x="166" y="136"/>
                    <a:pt x="166" y="136"/>
                  </a:cubicBezTo>
                  <a:cubicBezTo>
                    <a:pt x="192" y="120"/>
                    <a:pt x="159" y="137"/>
                    <a:pt x="186" y="120"/>
                  </a:cubicBezTo>
                  <a:cubicBezTo>
                    <a:pt x="193" y="117"/>
                    <a:pt x="220" y="102"/>
                    <a:pt x="222" y="103"/>
                  </a:cubicBezTo>
                  <a:cubicBezTo>
                    <a:pt x="227" y="101"/>
                    <a:pt x="229" y="100"/>
                    <a:pt x="230" y="99"/>
                  </a:cubicBezTo>
                  <a:cubicBezTo>
                    <a:pt x="225" y="100"/>
                    <a:pt x="214" y="106"/>
                    <a:pt x="220" y="102"/>
                  </a:cubicBezTo>
                  <a:cubicBezTo>
                    <a:pt x="229" y="97"/>
                    <a:pt x="234" y="96"/>
                    <a:pt x="242" y="93"/>
                  </a:cubicBezTo>
                  <a:cubicBezTo>
                    <a:pt x="242" y="93"/>
                    <a:pt x="236" y="96"/>
                    <a:pt x="239" y="95"/>
                  </a:cubicBezTo>
                  <a:cubicBezTo>
                    <a:pt x="258" y="86"/>
                    <a:pt x="295" y="75"/>
                    <a:pt x="314" y="69"/>
                  </a:cubicBezTo>
                  <a:cubicBezTo>
                    <a:pt x="307" y="71"/>
                    <a:pt x="306" y="72"/>
                    <a:pt x="296" y="74"/>
                  </a:cubicBezTo>
                  <a:cubicBezTo>
                    <a:pt x="296" y="73"/>
                    <a:pt x="301" y="72"/>
                    <a:pt x="303" y="71"/>
                  </a:cubicBezTo>
                  <a:cubicBezTo>
                    <a:pt x="302" y="70"/>
                    <a:pt x="294" y="74"/>
                    <a:pt x="283" y="76"/>
                  </a:cubicBezTo>
                  <a:cubicBezTo>
                    <a:pt x="289" y="74"/>
                    <a:pt x="294" y="72"/>
                    <a:pt x="300" y="70"/>
                  </a:cubicBezTo>
                  <a:cubicBezTo>
                    <a:pt x="290" y="71"/>
                    <a:pt x="290" y="71"/>
                    <a:pt x="290" y="71"/>
                  </a:cubicBezTo>
                  <a:cubicBezTo>
                    <a:pt x="303" y="66"/>
                    <a:pt x="315" y="63"/>
                    <a:pt x="328" y="59"/>
                  </a:cubicBezTo>
                  <a:cubicBezTo>
                    <a:pt x="322" y="60"/>
                    <a:pt x="316" y="61"/>
                    <a:pt x="311" y="63"/>
                  </a:cubicBezTo>
                  <a:cubicBezTo>
                    <a:pt x="312" y="61"/>
                    <a:pt x="315" y="59"/>
                    <a:pt x="307" y="61"/>
                  </a:cubicBezTo>
                  <a:cubicBezTo>
                    <a:pt x="327" y="54"/>
                    <a:pt x="325" y="51"/>
                    <a:pt x="348" y="47"/>
                  </a:cubicBezTo>
                  <a:cubicBezTo>
                    <a:pt x="348" y="47"/>
                    <a:pt x="348" y="47"/>
                    <a:pt x="348" y="47"/>
                  </a:cubicBezTo>
                  <a:cubicBezTo>
                    <a:pt x="357" y="44"/>
                    <a:pt x="357" y="44"/>
                    <a:pt x="357" y="44"/>
                  </a:cubicBezTo>
                  <a:cubicBezTo>
                    <a:pt x="371" y="41"/>
                    <a:pt x="371" y="41"/>
                    <a:pt x="371" y="41"/>
                  </a:cubicBezTo>
                  <a:cubicBezTo>
                    <a:pt x="363" y="45"/>
                    <a:pt x="353" y="47"/>
                    <a:pt x="346" y="49"/>
                  </a:cubicBezTo>
                  <a:cubicBezTo>
                    <a:pt x="363" y="48"/>
                    <a:pt x="367" y="42"/>
                    <a:pt x="386" y="38"/>
                  </a:cubicBezTo>
                  <a:cubicBezTo>
                    <a:pt x="402" y="38"/>
                    <a:pt x="367" y="44"/>
                    <a:pt x="368" y="46"/>
                  </a:cubicBezTo>
                  <a:cubicBezTo>
                    <a:pt x="372" y="44"/>
                    <a:pt x="382" y="43"/>
                    <a:pt x="381" y="44"/>
                  </a:cubicBezTo>
                  <a:cubicBezTo>
                    <a:pt x="363" y="47"/>
                    <a:pt x="370" y="48"/>
                    <a:pt x="351" y="51"/>
                  </a:cubicBezTo>
                  <a:cubicBezTo>
                    <a:pt x="360" y="48"/>
                    <a:pt x="349" y="50"/>
                    <a:pt x="351" y="49"/>
                  </a:cubicBezTo>
                  <a:cubicBezTo>
                    <a:pt x="348" y="50"/>
                    <a:pt x="331" y="55"/>
                    <a:pt x="318" y="58"/>
                  </a:cubicBezTo>
                  <a:cubicBezTo>
                    <a:pt x="315" y="61"/>
                    <a:pt x="329" y="57"/>
                    <a:pt x="337" y="55"/>
                  </a:cubicBezTo>
                  <a:cubicBezTo>
                    <a:pt x="352" y="50"/>
                    <a:pt x="368" y="49"/>
                    <a:pt x="380" y="45"/>
                  </a:cubicBezTo>
                  <a:cubicBezTo>
                    <a:pt x="396" y="41"/>
                    <a:pt x="381" y="46"/>
                    <a:pt x="382" y="46"/>
                  </a:cubicBezTo>
                  <a:cubicBezTo>
                    <a:pt x="397" y="44"/>
                    <a:pt x="388" y="43"/>
                    <a:pt x="393" y="42"/>
                  </a:cubicBezTo>
                  <a:cubicBezTo>
                    <a:pt x="415" y="37"/>
                    <a:pt x="418" y="39"/>
                    <a:pt x="434" y="37"/>
                  </a:cubicBezTo>
                  <a:cubicBezTo>
                    <a:pt x="447" y="34"/>
                    <a:pt x="480" y="30"/>
                    <a:pt x="503" y="29"/>
                  </a:cubicBezTo>
                  <a:cubicBezTo>
                    <a:pt x="500" y="30"/>
                    <a:pt x="503" y="31"/>
                    <a:pt x="505" y="31"/>
                  </a:cubicBezTo>
                  <a:cubicBezTo>
                    <a:pt x="518" y="27"/>
                    <a:pt x="514" y="29"/>
                    <a:pt x="531" y="27"/>
                  </a:cubicBezTo>
                  <a:cubicBezTo>
                    <a:pt x="516" y="26"/>
                    <a:pt x="516" y="26"/>
                    <a:pt x="516" y="26"/>
                  </a:cubicBezTo>
                  <a:cubicBezTo>
                    <a:pt x="528" y="26"/>
                    <a:pt x="537" y="24"/>
                    <a:pt x="548" y="25"/>
                  </a:cubicBezTo>
                  <a:cubicBezTo>
                    <a:pt x="534" y="23"/>
                    <a:pt x="567" y="23"/>
                    <a:pt x="575" y="23"/>
                  </a:cubicBezTo>
                  <a:cubicBezTo>
                    <a:pt x="587" y="24"/>
                    <a:pt x="599" y="23"/>
                    <a:pt x="605" y="25"/>
                  </a:cubicBezTo>
                  <a:cubicBezTo>
                    <a:pt x="604" y="25"/>
                    <a:pt x="604" y="25"/>
                    <a:pt x="604" y="25"/>
                  </a:cubicBezTo>
                  <a:cubicBezTo>
                    <a:pt x="621" y="27"/>
                    <a:pt x="621" y="27"/>
                    <a:pt x="621" y="27"/>
                  </a:cubicBezTo>
                  <a:cubicBezTo>
                    <a:pt x="619" y="29"/>
                    <a:pt x="619" y="29"/>
                    <a:pt x="619" y="29"/>
                  </a:cubicBezTo>
                  <a:cubicBezTo>
                    <a:pt x="630" y="31"/>
                    <a:pt x="645" y="31"/>
                    <a:pt x="641" y="30"/>
                  </a:cubicBezTo>
                  <a:cubicBezTo>
                    <a:pt x="653" y="32"/>
                    <a:pt x="646" y="31"/>
                    <a:pt x="648" y="33"/>
                  </a:cubicBezTo>
                  <a:cubicBezTo>
                    <a:pt x="641" y="33"/>
                    <a:pt x="625" y="33"/>
                    <a:pt x="621" y="31"/>
                  </a:cubicBezTo>
                  <a:cubicBezTo>
                    <a:pt x="622" y="31"/>
                    <a:pt x="625" y="31"/>
                    <a:pt x="626" y="31"/>
                  </a:cubicBezTo>
                  <a:cubicBezTo>
                    <a:pt x="594" y="27"/>
                    <a:pt x="615" y="33"/>
                    <a:pt x="599" y="32"/>
                  </a:cubicBezTo>
                  <a:cubicBezTo>
                    <a:pt x="607" y="33"/>
                    <a:pt x="613" y="35"/>
                    <a:pt x="622" y="35"/>
                  </a:cubicBezTo>
                  <a:cubicBezTo>
                    <a:pt x="626" y="35"/>
                    <a:pt x="643" y="36"/>
                    <a:pt x="652" y="36"/>
                  </a:cubicBezTo>
                  <a:cubicBezTo>
                    <a:pt x="640" y="36"/>
                    <a:pt x="634" y="34"/>
                    <a:pt x="625" y="33"/>
                  </a:cubicBezTo>
                  <a:cubicBezTo>
                    <a:pt x="633" y="34"/>
                    <a:pt x="634" y="32"/>
                    <a:pt x="641" y="34"/>
                  </a:cubicBezTo>
                  <a:cubicBezTo>
                    <a:pt x="639" y="34"/>
                    <a:pt x="639" y="34"/>
                    <a:pt x="639" y="34"/>
                  </a:cubicBezTo>
                  <a:cubicBezTo>
                    <a:pt x="647" y="34"/>
                    <a:pt x="647" y="34"/>
                    <a:pt x="647" y="34"/>
                  </a:cubicBezTo>
                  <a:cubicBezTo>
                    <a:pt x="648" y="36"/>
                    <a:pt x="670" y="39"/>
                    <a:pt x="657" y="38"/>
                  </a:cubicBezTo>
                  <a:cubicBezTo>
                    <a:pt x="669" y="40"/>
                    <a:pt x="661" y="37"/>
                    <a:pt x="672" y="39"/>
                  </a:cubicBezTo>
                  <a:cubicBezTo>
                    <a:pt x="651" y="35"/>
                    <a:pt x="651" y="35"/>
                    <a:pt x="651" y="35"/>
                  </a:cubicBezTo>
                  <a:cubicBezTo>
                    <a:pt x="652" y="33"/>
                    <a:pt x="652" y="33"/>
                    <a:pt x="652" y="33"/>
                  </a:cubicBezTo>
                  <a:cubicBezTo>
                    <a:pt x="660" y="34"/>
                    <a:pt x="661" y="35"/>
                    <a:pt x="669" y="36"/>
                  </a:cubicBezTo>
                  <a:cubicBezTo>
                    <a:pt x="669" y="34"/>
                    <a:pt x="669" y="34"/>
                    <a:pt x="669" y="34"/>
                  </a:cubicBezTo>
                  <a:cubicBezTo>
                    <a:pt x="683" y="38"/>
                    <a:pt x="683" y="38"/>
                    <a:pt x="683" y="38"/>
                  </a:cubicBezTo>
                  <a:cubicBezTo>
                    <a:pt x="682" y="37"/>
                    <a:pt x="694" y="39"/>
                    <a:pt x="696" y="40"/>
                  </a:cubicBezTo>
                  <a:cubicBezTo>
                    <a:pt x="703" y="42"/>
                    <a:pt x="698" y="44"/>
                    <a:pt x="711" y="46"/>
                  </a:cubicBezTo>
                  <a:cubicBezTo>
                    <a:pt x="710" y="45"/>
                    <a:pt x="710" y="45"/>
                    <a:pt x="710" y="45"/>
                  </a:cubicBezTo>
                  <a:cubicBezTo>
                    <a:pt x="718" y="47"/>
                    <a:pt x="723" y="48"/>
                    <a:pt x="733" y="52"/>
                  </a:cubicBezTo>
                  <a:cubicBezTo>
                    <a:pt x="732" y="52"/>
                    <a:pt x="730" y="51"/>
                    <a:pt x="728" y="51"/>
                  </a:cubicBezTo>
                  <a:cubicBezTo>
                    <a:pt x="743" y="57"/>
                    <a:pt x="766" y="65"/>
                    <a:pt x="771" y="71"/>
                  </a:cubicBezTo>
                  <a:cubicBezTo>
                    <a:pt x="770" y="71"/>
                    <a:pt x="764" y="68"/>
                    <a:pt x="763" y="69"/>
                  </a:cubicBezTo>
                  <a:cubicBezTo>
                    <a:pt x="743" y="57"/>
                    <a:pt x="747" y="64"/>
                    <a:pt x="721" y="53"/>
                  </a:cubicBezTo>
                  <a:cubicBezTo>
                    <a:pt x="721" y="49"/>
                    <a:pt x="698" y="48"/>
                    <a:pt x="694" y="44"/>
                  </a:cubicBezTo>
                  <a:cubicBezTo>
                    <a:pt x="704" y="47"/>
                    <a:pt x="719" y="49"/>
                    <a:pt x="717" y="48"/>
                  </a:cubicBezTo>
                  <a:cubicBezTo>
                    <a:pt x="708" y="46"/>
                    <a:pt x="693" y="42"/>
                    <a:pt x="687" y="41"/>
                  </a:cubicBezTo>
                  <a:cubicBezTo>
                    <a:pt x="693" y="43"/>
                    <a:pt x="691" y="44"/>
                    <a:pt x="686" y="44"/>
                  </a:cubicBezTo>
                  <a:cubicBezTo>
                    <a:pt x="701" y="46"/>
                    <a:pt x="730" y="57"/>
                    <a:pt x="751" y="67"/>
                  </a:cubicBezTo>
                  <a:cubicBezTo>
                    <a:pt x="749" y="64"/>
                    <a:pt x="749" y="64"/>
                    <a:pt x="749" y="64"/>
                  </a:cubicBezTo>
                  <a:cubicBezTo>
                    <a:pt x="768" y="71"/>
                    <a:pt x="746" y="65"/>
                    <a:pt x="760" y="71"/>
                  </a:cubicBezTo>
                  <a:cubicBezTo>
                    <a:pt x="767" y="73"/>
                    <a:pt x="767" y="73"/>
                    <a:pt x="767" y="73"/>
                  </a:cubicBezTo>
                  <a:cubicBezTo>
                    <a:pt x="768" y="74"/>
                    <a:pt x="768" y="74"/>
                    <a:pt x="768" y="74"/>
                  </a:cubicBezTo>
                  <a:cubicBezTo>
                    <a:pt x="771" y="75"/>
                    <a:pt x="775" y="76"/>
                    <a:pt x="779" y="78"/>
                  </a:cubicBezTo>
                  <a:cubicBezTo>
                    <a:pt x="772" y="73"/>
                    <a:pt x="774" y="77"/>
                    <a:pt x="767" y="72"/>
                  </a:cubicBezTo>
                  <a:cubicBezTo>
                    <a:pt x="760" y="68"/>
                    <a:pt x="768" y="71"/>
                    <a:pt x="770" y="71"/>
                  </a:cubicBezTo>
                  <a:cubicBezTo>
                    <a:pt x="775" y="73"/>
                    <a:pt x="791" y="83"/>
                    <a:pt x="781" y="78"/>
                  </a:cubicBezTo>
                  <a:cubicBezTo>
                    <a:pt x="787" y="81"/>
                    <a:pt x="793" y="84"/>
                    <a:pt x="799" y="88"/>
                  </a:cubicBezTo>
                  <a:cubicBezTo>
                    <a:pt x="799" y="88"/>
                    <a:pt x="795" y="86"/>
                    <a:pt x="793" y="85"/>
                  </a:cubicBezTo>
                  <a:cubicBezTo>
                    <a:pt x="797" y="88"/>
                    <a:pt x="801" y="91"/>
                    <a:pt x="805" y="94"/>
                  </a:cubicBezTo>
                  <a:cubicBezTo>
                    <a:pt x="805" y="94"/>
                    <a:pt x="805" y="94"/>
                    <a:pt x="805" y="94"/>
                  </a:cubicBezTo>
                  <a:cubicBezTo>
                    <a:pt x="815" y="100"/>
                    <a:pt x="827" y="112"/>
                    <a:pt x="835" y="118"/>
                  </a:cubicBezTo>
                  <a:cubicBezTo>
                    <a:pt x="821" y="102"/>
                    <a:pt x="843" y="124"/>
                    <a:pt x="842" y="122"/>
                  </a:cubicBezTo>
                  <a:cubicBezTo>
                    <a:pt x="847" y="128"/>
                    <a:pt x="846" y="132"/>
                    <a:pt x="835" y="121"/>
                  </a:cubicBezTo>
                  <a:cubicBezTo>
                    <a:pt x="832" y="117"/>
                    <a:pt x="824" y="110"/>
                    <a:pt x="818" y="105"/>
                  </a:cubicBezTo>
                  <a:cubicBezTo>
                    <a:pt x="825" y="112"/>
                    <a:pt x="828" y="114"/>
                    <a:pt x="833" y="120"/>
                  </a:cubicBezTo>
                  <a:cubicBezTo>
                    <a:pt x="829" y="116"/>
                    <a:pt x="840" y="128"/>
                    <a:pt x="839" y="129"/>
                  </a:cubicBezTo>
                  <a:cubicBezTo>
                    <a:pt x="837" y="128"/>
                    <a:pt x="835" y="127"/>
                    <a:pt x="828" y="119"/>
                  </a:cubicBezTo>
                  <a:cubicBezTo>
                    <a:pt x="818" y="108"/>
                    <a:pt x="828" y="117"/>
                    <a:pt x="825" y="114"/>
                  </a:cubicBezTo>
                  <a:cubicBezTo>
                    <a:pt x="823" y="109"/>
                    <a:pt x="809" y="100"/>
                    <a:pt x="802" y="94"/>
                  </a:cubicBezTo>
                  <a:cubicBezTo>
                    <a:pt x="801" y="93"/>
                    <a:pt x="804" y="95"/>
                    <a:pt x="805" y="95"/>
                  </a:cubicBezTo>
                  <a:cubicBezTo>
                    <a:pt x="799" y="91"/>
                    <a:pt x="784" y="81"/>
                    <a:pt x="782" y="82"/>
                  </a:cubicBezTo>
                  <a:cubicBezTo>
                    <a:pt x="789" y="85"/>
                    <a:pt x="794" y="89"/>
                    <a:pt x="800" y="92"/>
                  </a:cubicBezTo>
                  <a:cubicBezTo>
                    <a:pt x="803" y="95"/>
                    <a:pt x="794" y="90"/>
                    <a:pt x="799" y="94"/>
                  </a:cubicBezTo>
                  <a:cubicBezTo>
                    <a:pt x="803" y="96"/>
                    <a:pt x="807" y="99"/>
                    <a:pt x="811" y="103"/>
                  </a:cubicBezTo>
                  <a:cubicBezTo>
                    <a:pt x="810" y="103"/>
                    <a:pt x="810" y="103"/>
                    <a:pt x="810" y="103"/>
                  </a:cubicBezTo>
                  <a:cubicBezTo>
                    <a:pt x="819" y="111"/>
                    <a:pt x="832" y="124"/>
                    <a:pt x="841" y="135"/>
                  </a:cubicBezTo>
                  <a:cubicBezTo>
                    <a:pt x="845" y="135"/>
                    <a:pt x="851" y="140"/>
                    <a:pt x="856" y="143"/>
                  </a:cubicBezTo>
                  <a:cubicBezTo>
                    <a:pt x="867" y="161"/>
                    <a:pt x="876" y="182"/>
                    <a:pt x="879" y="203"/>
                  </a:cubicBezTo>
                  <a:cubicBezTo>
                    <a:pt x="879" y="203"/>
                    <a:pt x="880" y="203"/>
                    <a:pt x="880" y="204"/>
                  </a:cubicBezTo>
                  <a:cubicBezTo>
                    <a:pt x="881" y="210"/>
                    <a:pt x="882" y="222"/>
                    <a:pt x="880" y="221"/>
                  </a:cubicBezTo>
                  <a:cubicBezTo>
                    <a:pt x="883" y="228"/>
                    <a:pt x="882" y="247"/>
                    <a:pt x="883" y="244"/>
                  </a:cubicBezTo>
                  <a:cubicBezTo>
                    <a:pt x="883" y="246"/>
                    <a:pt x="883" y="246"/>
                    <a:pt x="883" y="246"/>
                  </a:cubicBezTo>
                  <a:cubicBezTo>
                    <a:pt x="880" y="254"/>
                    <a:pt x="877" y="266"/>
                    <a:pt x="868" y="286"/>
                  </a:cubicBezTo>
                  <a:cubicBezTo>
                    <a:pt x="867" y="290"/>
                    <a:pt x="867" y="291"/>
                    <a:pt x="869" y="291"/>
                  </a:cubicBezTo>
                  <a:cubicBezTo>
                    <a:pt x="867" y="295"/>
                    <a:pt x="864" y="298"/>
                    <a:pt x="862" y="302"/>
                  </a:cubicBezTo>
                  <a:cubicBezTo>
                    <a:pt x="863" y="299"/>
                    <a:pt x="863" y="297"/>
                    <a:pt x="866" y="291"/>
                  </a:cubicBezTo>
                  <a:cubicBezTo>
                    <a:pt x="861" y="301"/>
                    <a:pt x="855" y="311"/>
                    <a:pt x="849" y="320"/>
                  </a:cubicBezTo>
                  <a:cubicBezTo>
                    <a:pt x="850" y="318"/>
                    <a:pt x="850" y="318"/>
                    <a:pt x="850" y="318"/>
                  </a:cubicBezTo>
                  <a:cubicBezTo>
                    <a:pt x="842" y="329"/>
                    <a:pt x="842" y="329"/>
                    <a:pt x="842" y="329"/>
                  </a:cubicBezTo>
                  <a:cubicBezTo>
                    <a:pt x="847" y="323"/>
                    <a:pt x="854" y="313"/>
                    <a:pt x="853" y="317"/>
                  </a:cubicBezTo>
                  <a:cubicBezTo>
                    <a:pt x="845" y="330"/>
                    <a:pt x="839" y="336"/>
                    <a:pt x="831" y="347"/>
                  </a:cubicBezTo>
                  <a:cubicBezTo>
                    <a:pt x="829" y="345"/>
                    <a:pt x="826" y="348"/>
                    <a:pt x="828" y="344"/>
                  </a:cubicBezTo>
                  <a:cubicBezTo>
                    <a:pt x="828" y="343"/>
                    <a:pt x="829" y="343"/>
                    <a:pt x="829" y="343"/>
                  </a:cubicBezTo>
                  <a:cubicBezTo>
                    <a:pt x="831" y="338"/>
                    <a:pt x="837" y="329"/>
                    <a:pt x="841" y="323"/>
                  </a:cubicBezTo>
                  <a:cubicBezTo>
                    <a:pt x="823" y="344"/>
                    <a:pt x="828" y="339"/>
                    <a:pt x="810" y="356"/>
                  </a:cubicBezTo>
                  <a:cubicBezTo>
                    <a:pt x="807" y="357"/>
                    <a:pt x="825" y="339"/>
                    <a:pt x="820" y="342"/>
                  </a:cubicBezTo>
                  <a:cubicBezTo>
                    <a:pt x="826" y="337"/>
                    <a:pt x="831" y="331"/>
                    <a:pt x="836" y="325"/>
                  </a:cubicBezTo>
                  <a:cubicBezTo>
                    <a:pt x="833" y="328"/>
                    <a:pt x="833" y="329"/>
                    <a:pt x="832" y="331"/>
                  </a:cubicBezTo>
                  <a:cubicBezTo>
                    <a:pt x="841" y="318"/>
                    <a:pt x="846" y="314"/>
                    <a:pt x="850" y="303"/>
                  </a:cubicBezTo>
                  <a:cubicBezTo>
                    <a:pt x="855" y="297"/>
                    <a:pt x="845" y="313"/>
                    <a:pt x="850" y="306"/>
                  </a:cubicBezTo>
                  <a:cubicBezTo>
                    <a:pt x="847" y="313"/>
                    <a:pt x="844" y="319"/>
                    <a:pt x="843" y="323"/>
                  </a:cubicBezTo>
                  <a:cubicBezTo>
                    <a:pt x="854" y="308"/>
                    <a:pt x="847" y="313"/>
                    <a:pt x="855" y="300"/>
                  </a:cubicBezTo>
                  <a:cubicBezTo>
                    <a:pt x="861" y="290"/>
                    <a:pt x="861" y="290"/>
                    <a:pt x="861" y="290"/>
                  </a:cubicBezTo>
                  <a:cubicBezTo>
                    <a:pt x="864" y="284"/>
                    <a:pt x="859" y="292"/>
                    <a:pt x="859" y="292"/>
                  </a:cubicBezTo>
                  <a:cubicBezTo>
                    <a:pt x="862" y="285"/>
                    <a:pt x="864" y="282"/>
                    <a:pt x="866" y="276"/>
                  </a:cubicBezTo>
                  <a:cubicBezTo>
                    <a:pt x="865" y="278"/>
                    <a:pt x="863" y="281"/>
                    <a:pt x="863" y="280"/>
                  </a:cubicBezTo>
                  <a:cubicBezTo>
                    <a:pt x="868" y="271"/>
                    <a:pt x="870" y="261"/>
                    <a:pt x="874" y="252"/>
                  </a:cubicBezTo>
                  <a:cubicBezTo>
                    <a:pt x="872" y="257"/>
                    <a:pt x="873" y="246"/>
                    <a:pt x="873" y="241"/>
                  </a:cubicBezTo>
                  <a:cubicBezTo>
                    <a:pt x="872" y="248"/>
                    <a:pt x="869" y="254"/>
                    <a:pt x="867" y="260"/>
                  </a:cubicBezTo>
                  <a:cubicBezTo>
                    <a:pt x="861" y="283"/>
                    <a:pt x="853" y="297"/>
                    <a:pt x="838" y="320"/>
                  </a:cubicBezTo>
                  <a:cubicBezTo>
                    <a:pt x="839" y="318"/>
                    <a:pt x="839" y="318"/>
                    <a:pt x="839" y="318"/>
                  </a:cubicBezTo>
                  <a:cubicBezTo>
                    <a:pt x="810" y="350"/>
                    <a:pt x="819" y="348"/>
                    <a:pt x="790" y="373"/>
                  </a:cubicBezTo>
                  <a:cubicBezTo>
                    <a:pt x="788" y="373"/>
                    <a:pt x="775" y="384"/>
                    <a:pt x="775" y="382"/>
                  </a:cubicBezTo>
                  <a:cubicBezTo>
                    <a:pt x="785" y="375"/>
                    <a:pt x="782" y="376"/>
                    <a:pt x="779" y="377"/>
                  </a:cubicBezTo>
                  <a:cubicBezTo>
                    <a:pt x="774" y="381"/>
                    <a:pt x="771" y="386"/>
                    <a:pt x="760" y="392"/>
                  </a:cubicBezTo>
                  <a:cubicBezTo>
                    <a:pt x="763" y="388"/>
                    <a:pt x="753" y="394"/>
                    <a:pt x="763" y="387"/>
                  </a:cubicBezTo>
                  <a:cubicBezTo>
                    <a:pt x="748" y="396"/>
                    <a:pt x="741" y="402"/>
                    <a:pt x="733" y="407"/>
                  </a:cubicBezTo>
                  <a:cubicBezTo>
                    <a:pt x="709" y="423"/>
                    <a:pt x="725" y="410"/>
                    <a:pt x="700" y="424"/>
                  </a:cubicBezTo>
                  <a:cubicBezTo>
                    <a:pt x="703" y="421"/>
                    <a:pt x="703" y="421"/>
                    <a:pt x="703" y="421"/>
                  </a:cubicBezTo>
                  <a:cubicBezTo>
                    <a:pt x="687" y="430"/>
                    <a:pt x="687" y="430"/>
                    <a:pt x="687" y="430"/>
                  </a:cubicBezTo>
                  <a:cubicBezTo>
                    <a:pt x="693" y="428"/>
                    <a:pt x="693" y="428"/>
                    <a:pt x="693" y="428"/>
                  </a:cubicBezTo>
                  <a:cubicBezTo>
                    <a:pt x="687" y="432"/>
                    <a:pt x="680" y="435"/>
                    <a:pt x="674" y="438"/>
                  </a:cubicBezTo>
                  <a:cubicBezTo>
                    <a:pt x="662" y="444"/>
                    <a:pt x="679" y="437"/>
                    <a:pt x="678" y="439"/>
                  </a:cubicBezTo>
                  <a:cubicBezTo>
                    <a:pt x="681" y="435"/>
                    <a:pt x="681" y="435"/>
                    <a:pt x="681" y="435"/>
                  </a:cubicBezTo>
                  <a:cubicBezTo>
                    <a:pt x="690" y="432"/>
                    <a:pt x="700" y="425"/>
                    <a:pt x="702" y="426"/>
                  </a:cubicBezTo>
                  <a:cubicBezTo>
                    <a:pt x="689" y="432"/>
                    <a:pt x="693" y="432"/>
                    <a:pt x="688" y="435"/>
                  </a:cubicBezTo>
                  <a:cubicBezTo>
                    <a:pt x="700" y="428"/>
                    <a:pt x="700" y="428"/>
                    <a:pt x="700" y="428"/>
                  </a:cubicBezTo>
                  <a:cubicBezTo>
                    <a:pt x="704" y="427"/>
                    <a:pt x="704" y="427"/>
                    <a:pt x="704" y="427"/>
                  </a:cubicBezTo>
                  <a:cubicBezTo>
                    <a:pt x="717" y="422"/>
                    <a:pt x="726" y="416"/>
                    <a:pt x="732" y="412"/>
                  </a:cubicBezTo>
                  <a:cubicBezTo>
                    <a:pt x="727" y="414"/>
                    <a:pt x="725" y="417"/>
                    <a:pt x="720" y="419"/>
                  </a:cubicBezTo>
                  <a:cubicBezTo>
                    <a:pt x="725" y="413"/>
                    <a:pt x="740" y="406"/>
                    <a:pt x="752" y="396"/>
                  </a:cubicBezTo>
                  <a:cubicBezTo>
                    <a:pt x="753" y="397"/>
                    <a:pt x="757" y="394"/>
                    <a:pt x="756" y="395"/>
                  </a:cubicBezTo>
                  <a:cubicBezTo>
                    <a:pt x="755" y="396"/>
                    <a:pt x="753" y="397"/>
                    <a:pt x="752" y="398"/>
                  </a:cubicBezTo>
                  <a:cubicBezTo>
                    <a:pt x="753" y="398"/>
                    <a:pt x="746" y="403"/>
                    <a:pt x="759" y="396"/>
                  </a:cubicBezTo>
                  <a:cubicBezTo>
                    <a:pt x="755" y="400"/>
                    <a:pt x="747" y="408"/>
                    <a:pt x="747" y="408"/>
                  </a:cubicBezTo>
                  <a:cubicBezTo>
                    <a:pt x="740" y="413"/>
                    <a:pt x="729" y="419"/>
                    <a:pt x="723" y="422"/>
                  </a:cubicBezTo>
                  <a:cubicBezTo>
                    <a:pt x="723" y="422"/>
                    <a:pt x="723" y="422"/>
                    <a:pt x="723" y="422"/>
                  </a:cubicBezTo>
                  <a:cubicBezTo>
                    <a:pt x="716" y="426"/>
                    <a:pt x="702" y="433"/>
                    <a:pt x="700" y="433"/>
                  </a:cubicBezTo>
                  <a:cubicBezTo>
                    <a:pt x="696" y="435"/>
                    <a:pt x="684" y="441"/>
                    <a:pt x="697" y="436"/>
                  </a:cubicBezTo>
                  <a:cubicBezTo>
                    <a:pt x="690" y="440"/>
                    <a:pt x="684" y="443"/>
                    <a:pt x="677" y="446"/>
                  </a:cubicBezTo>
                  <a:cubicBezTo>
                    <a:pt x="679" y="443"/>
                    <a:pt x="660" y="450"/>
                    <a:pt x="679" y="440"/>
                  </a:cubicBezTo>
                  <a:close/>
                  <a:moveTo>
                    <a:pt x="708" y="446"/>
                  </a:moveTo>
                  <a:cubicBezTo>
                    <a:pt x="708" y="448"/>
                    <a:pt x="694" y="455"/>
                    <a:pt x="690" y="458"/>
                  </a:cubicBezTo>
                  <a:cubicBezTo>
                    <a:pt x="687" y="460"/>
                    <a:pt x="670" y="467"/>
                    <a:pt x="673" y="465"/>
                  </a:cubicBezTo>
                  <a:cubicBezTo>
                    <a:pt x="685" y="460"/>
                    <a:pt x="683" y="457"/>
                    <a:pt x="694" y="455"/>
                  </a:cubicBezTo>
                  <a:cubicBezTo>
                    <a:pt x="695" y="453"/>
                    <a:pt x="693" y="454"/>
                    <a:pt x="688" y="455"/>
                  </a:cubicBezTo>
                  <a:cubicBezTo>
                    <a:pt x="690" y="454"/>
                    <a:pt x="690" y="454"/>
                    <a:pt x="690" y="454"/>
                  </a:cubicBezTo>
                  <a:cubicBezTo>
                    <a:pt x="695" y="452"/>
                    <a:pt x="698" y="450"/>
                    <a:pt x="702" y="448"/>
                  </a:cubicBezTo>
                  <a:cubicBezTo>
                    <a:pt x="706" y="447"/>
                    <a:pt x="709" y="445"/>
                    <a:pt x="708" y="446"/>
                  </a:cubicBezTo>
                  <a:close/>
                  <a:moveTo>
                    <a:pt x="751" y="423"/>
                  </a:moveTo>
                  <a:cubicBezTo>
                    <a:pt x="740" y="429"/>
                    <a:pt x="729" y="436"/>
                    <a:pt x="722" y="439"/>
                  </a:cubicBezTo>
                  <a:cubicBezTo>
                    <a:pt x="725" y="437"/>
                    <a:pt x="725" y="437"/>
                    <a:pt x="725" y="437"/>
                  </a:cubicBezTo>
                  <a:cubicBezTo>
                    <a:pt x="776" y="409"/>
                    <a:pt x="753" y="418"/>
                    <a:pt x="722" y="432"/>
                  </a:cubicBezTo>
                  <a:cubicBezTo>
                    <a:pt x="738" y="423"/>
                    <a:pt x="756" y="414"/>
                    <a:pt x="772" y="403"/>
                  </a:cubicBezTo>
                  <a:cubicBezTo>
                    <a:pt x="770" y="403"/>
                    <a:pt x="770" y="403"/>
                    <a:pt x="770" y="403"/>
                  </a:cubicBezTo>
                  <a:cubicBezTo>
                    <a:pt x="775" y="400"/>
                    <a:pt x="779" y="397"/>
                    <a:pt x="782" y="395"/>
                  </a:cubicBezTo>
                  <a:cubicBezTo>
                    <a:pt x="783" y="396"/>
                    <a:pt x="759" y="417"/>
                    <a:pt x="751" y="423"/>
                  </a:cubicBezTo>
                  <a:close/>
                  <a:moveTo>
                    <a:pt x="787" y="400"/>
                  </a:moveTo>
                  <a:cubicBezTo>
                    <a:pt x="788" y="399"/>
                    <a:pt x="787" y="399"/>
                    <a:pt x="785" y="400"/>
                  </a:cubicBezTo>
                  <a:cubicBezTo>
                    <a:pt x="795" y="393"/>
                    <a:pt x="795" y="393"/>
                    <a:pt x="795" y="393"/>
                  </a:cubicBezTo>
                  <a:cubicBezTo>
                    <a:pt x="794" y="394"/>
                    <a:pt x="796" y="393"/>
                    <a:pt x="787" y="400"/>
                  </a:cubicBezTo>
                  <a:close/>
                  <a:moveTo>
                    <a:pt x="881" y="298"/>
                  </a:moveTo>
                  <a:cubicBezTo>
                    <a:pt x="879" y="305"/>
                    <a:pt x="871" y="317"/>
                    <a:pt x="870" y="318"/>
                  </a:cubicBezTo>
                  <a:cubicBezTo>
                    <a:pt x="871" y="321"/>
                    <a:pt x="857" y="340"/>
                    <a:pt x="851" y="347"/>
                  </a:cubicBezTo>
                  <a:cubicBezTo>
                    <a:pt x="836" y="364"/>
                    <a:pt x="840" y="356"/>
                    <a:pt x="826" y="371"/>
                  </a:cubicBezTo>
                  <a:cubicBezTo>
                    <a:pt x="832" y="367"/>
                    <a:pt x="832" y="367"/>
                    <a:pt x="832" y="367"/>
                  </a:cubicBezTo>
                  <a:cubicBezTo>
                    <a:pt x="819" y="380"/>
                    <a:pt x="813" y="385"/>
                    <a:pt x="797" y="396"/>
                  </a:cubicBezTo>
                  <a:cubicBezTo>
                    <a:pt x="794" y="397"/>
                    <a:pt x="805" y="391"/>
                    <a:pt x="808" y="388"/>
                  </a:cubicBezTo>
                  <a:cubicBezTo>
                    <a:pt x="805" y="389"/>
                    <a:pt x="802" y="391"/>
                    <a:pt x="799" y="392"/>
                  </a:cubicBezTo>
                  <a:cubicBezTo>
                    <a:pt x="803" y="390"/>
                    <a:pt x="808" y="383"/>
                    <a:pt x="809" y="385"/>
                  </a:cubicBezTo>
                  <a:cubicBezTo>
                    <a:pt x="809" y="384"/>
                    <a:pt x="813" y="379"/>
                    <a:pt x="804" y="387"/>
                  </a:cubicBezTo>
                  <a:cubicBezTo>
                    <a:pt x="810" y="381"/>
                    <a:pt x="810" y="381"/>
                    <a:pt x="810" y="381"/>
                  </a:cubicBezTo>
                  <a:cubicBezTo>
                    <a:pt x="809" y="381"/>
                    <a:pt x="809" y="381"/>
                    <a:pt x="809" y="381"/>
                  </a:cubicBezTo>
                  <a:cubicBezTo>
                    <a:pt x="815" y="376"/>
                    <a:pt x="815" y="376"/>
                    <a:pt x="815" y="376"/>
                  </a:cubicBezTo>
                  <a:cubicBezTo>
                    <a:pt x="818" y="374"/>
                    <a:pt x="823" y="370"/>
                    <a:pt x="827" y="367"/>
                  </a:cubicBezTo>
                  <a:cubicBezTo>
                    <a:pt x="828" y="367"/>
                    <a:pt x="824" y="371"/>
                    <a:pt x="821" y="373"/>
                  </a:cubicBezTo>
                  <a:cubicBezTo>
                    <a:pt x="828" y="368"/>
                    <a:pt x="834" y="363"/>
                    <a:pt x="837" y="359"/>
                  </a:cubicBezTo>
                  <a:cubicBezTo>
                    <a:pt x="827" y="368"/>
                    <a:pt x="832" y="363"/>
                    <a:pt x="829" y="364"/>
                  </a:cubicBezTo>
                  <a:cubicBezTo>
                    <a:pt x="834" y="358"/>
                    <a:pt x="843" y="348"/>
                    <a:pt x="846" y="344"/>
                  </a:cubicBezTo>
                  <a:cubicBezTo>
                    <a:pt x="854" y="336"/>
                    <a:pt x="860" y="329"/>
                    <a:pt x="857" y="336"/>
                  </a:cubicBezTo>
                  <a:cubicBezTo>
                    <a:pt x="860" y="330"/>
                    <a:pt x="866" y="324"/>
                    <a:pt x="868" y="316"/>
                  </a:cubicBezTo>
                  <a:cubicBezTo>
                    <a:pt x="862" y="329"/>
                    <a:pt x="866" y="315"/>
                    <a:pt x="857" y="331"/>
                  </a:cubicBezTo>
                  <a:cubicBezTo>
                    <a:pt x="852" y="334"/>
                    <a:pt x="865" y="318"/>
                    <a:pt x="870" y="310"/>
                  </a:cubicBezTo>
                  <a:cubicBezTo>
                    <a:pt x="868" y="315"/>
                    <a:pt x="871" y="311"/>
                    <a:pt x="870" y="313"/>
                  </a:cubicBezTo>
                  <a:cubicBezTo>
                    <a:pt x="877" y="300"/>
                    <a:pt x="872" y="305"/>
                    <a:pt x="867" y="313"/>
                  </a:cubicBezTo>
                  <a:cubicBezTo>
                    <a:pt x="869" y="309"/>
                    <a:pt x="871" y="304"/>
                    <a:pt x="873" y="299"/>
                  </a:cubicBezTo>
                  <a:cubicBezTo>
                    <a:pt x="873" y="300"/>
                    <a:pt x="873" y="300"/>
                    <a:pt x="873" y="300"/>
                  </a:cubicBezTo>
                  <a:cubicBezTo>
                    <a:pt x="875" y="295"/>
                    <a:pt x="877" y="290"/>
                    <a:pt x="879" y="285"/>
                  </a:cubicBezTo>
                  <a:cubicBezTo>
                    <a:pt x="881" y="284"/>
                    <a:pt x="882" y="284"/>
                    <a:pt x="880" y="288"/>
                  </a:cubicBezTo>
                  <a:cubicBezTo>
                    <a:pt x="882" y="285"/>
                    <a:pt x="883" y="283"/>
                    <a:pt x="885" y="280"/>
                  </a:cubicBezTo>
                  <a:cubicBezTo>
                    <a:pt x="883" y="284"/>
                    <a:pt x="882" y="288"/>
                    <a:pt x="880" y="293"/>
                  </a:cubicBezTo>
                  <a:cubicBezTo>
                    <a:pt x="884" y="288"/>
                    <a:pt x="886" y="279"/>
                    <a:pt x="888" y="272"/>
                  </a:cubicBezTo>
                  <a:cubicBezTo>
                    <a:pt x="891" y="265"/>
                    <a:pt x="884" y="290"/>
                    <a:pt x="881" y="298"/>
                  </a:cubicBezTo>
                  <a:close/>
                  <a:moveTo>
                    <a:pt x="889" y="232"/>
                  </a:moveTo>
                  <a:cubicBezTo>
                    <a:pt x="889" y="226"/>
                    <a:pt x="889" y="220"/>
                    <a:pt x="888" y="215"/>
                  </a:cubicBezTo>
                  <a:cubicBezTo>
                    <a:pt x="889" y="213"/>
                    <a:pt x="889" y="213"/>
                    <a:pt x="889" y="213"/>
                  </a:cubicBezTo>
                  <a:cubicBezTo>
                    <a:pt x="887" y="186"/>
                    <a:pt x="878" y="168"/>
                    <a:pt x="864" y="143"/>
                  </a:cubicBezTo>
                  <a:cubicBezTo>
                    <a:pt x="867" y="146"/>
                    <a:pt x="872" y="156"/>
                    <a:pt x="871" y="154"/>
                  </a:cubicBezTo>
                  <a:cubicBezTo>
                    <a:pt x="863" y="139"/>
                    <a:pt x="862" y="143"/>
                    <a:pt x="854" y="128"/>
                  </a:cubicBezTo>
                  <a:cubicBezTo>
                    <a:pt x="868" y="148"/>
                    <a:pt x="845" y="116"/>
                    <a:pt x="859" y="133"/>
                  </a:cubicBezTo>
                  <a:cubicBezTo>
                    <a:pt x="841" y="109"/>
                    <a:pt x="817" y="86"/>
                    <a:pt x="800" y="75"/>
                  </a:cubicBezTo>
                  <a:cubicBezTo>
                    <a:pt x="804" y="79"/>
                    <a:pt x="793" y="72"/>
                    <a:pt x="792" y="72"/>
                  </a:cubicBezTo>
                  <a:cubicBezTo>
                    <a:pt x="788" y="69"/>
                    <a:pt x="790" y="69"/>
                    <a:pt x="793" y="72"/>
                  </a:cubicBezTo>
                  <a:cubicBezTo>
                    <a:pt x="785" y="66"/>
                    <a:pt x="784" y="64"/>
                    <a:pt x="786" y="64"/>
                  </a:cubicBezTo>
                  <a:cubicBezTo>
                    <a:pt x="792" y="67"/>
                    <a:pt x="798" y="71"/>
                    <a:pt x="804" y="75"/>
                  </a:cubicBezTo>
                  <a:cubicBezTo>
                    <a:pt x="798" y="71"/>
                    <a:pt x="796" y="68"/>
                    <a:pt x="791" y="65"/>
                  </a:cubicBezTo>
                  <a:cubicBezTo>
                    <a:pt x="791" y="65"/>
                    <a:pt x="791" y="65"/>
                    <a:pt x="791" y="65"/>
                  </a:cubicBezTo>
                  <a:cubicBezTo>
                    <a:pt x="791" y="65"/>
                    <a:pt x="791" y="65"/>
                    <a:pt x="791" y="65"/>
                  </a:cubicBezTo>
                  <a:cubicBezTo>
                    <a:pt x="789" y="63"/>
                    <a:pt x="786" y="62"/>
                    <a:pt x="783" y="60"/>
                  </a:cubicBezTo>
                  <a:cubicBezTo>
                    <a:pt x="780" y="59"/>
                    <a:pt x="780" y="60"/>
                    <a:pt x="780" y="60"/>
                  </a:cubicBezTo>
                  <a:cubicBezTo>
                    <a:pt x="773" y="58"/>
                    <a:pt x="765" y="55"/>
                    <a:pt x="755" y="52"/>
                  </a:cubicBezTo>
                  <a:cubicBezTo>
                    <a:pt x="756" y="52"/>
                    <a:pt x="756" y="52"/>
                    <a:pt x="756" y="52"/>
                  </a:cubicBezTo>
                  <a:cubicBezTo>
                    <a:pt x="749" y="49"/>
                    <a:pt x="741" y="46"/>
                    <a:pt x="734" y="44"/>
                  </a:cubicBezTo>
                  <a:cubicBezTo>
                    <a:pt x="737" y="44"/>
                    <a:pt x="737" y="44"/>
                    <a:pt x="737" y="44"/>
                  </a:cubicBezTo>
                  <a:cubicBezTo>
                    <a:pt x="733" y="43"/>
                    <a:pt x="729" y="42"/>
                    <a:pt x="724" y="41"/>
                  </a:cubicBezTo>
                  <a:cubicBezTo>
                    <a:pt x="725" y="39"/>
                    <a:pt x="720" y="39"/>
                    <a:pt x="722" y="38"/>
                  </a:cubicBezTo>
                  <a:cubicBezTo>
                    <a:pt x="714" y="33"/>
                    <a:pt x="693" y="31"/>
                    <a:pt x="675" y="27"/>
                  </a:cubicBezTo>
                  <a:cubicBezTo>
                    <a:pt x="678" y="27"/>
                    <a:pt x="678" y="27"/>
                    <a:pt x="678" y="27"/>
                  </a:cubicBezTo>
                  <a:cubicBezTo>
                    <a:pt x="668" y="27"/>
                    <a:pt x="644" y="21"/>
                    <a:pt x="628" y="20"/>
                  </a:cubicBezTo>
                  <a:cubicBezTo>
                    <a:pt x="629" y="19"/>
                    <a:pt x="629" y="19"/>
                    <a:pt x="629" y="19"/>
                  </a:cubicBezTo>
                  <a:cubicBezTo>
                    <a:pt x="638" y="20"/>
                    <a:pt x="640" y="19"/>
                    <a:pt x="636" y="18"/>
                  </a:cubicBezTo>
                  <a:cubicBezTo>
                    <a:pt x="639" y="18"/>
                    <a:pt x="644" y="18"/>
                    <a:pt x="648" y="18"/>
                  </a:cubicBezTo>
                  <a:cubicBezTo>
                    <a:pt x="653" y="19"/>
                    <a:pt x="668" y="21"/>
                    <a:pt x="669" y="23"/>
                  </a:cubicBezTo>
                  <a:cubicBezTo>
                    <a:pt x="658" y="21"/>
                    <a:pt x="659" y="21"/>
                    <a:pt x="664" y="23"/>
                  </a:cubicBezTo>
                  <a:cubicBezTo>
                    <a:pt x="675" y="24"/>
                    <a:pt x="695" y="28"/>
                    <a:pt x="694" y="25"/>
                  </a:cubicBezTo>
                  <a:cubicBezTo>
                    <a:pt x="709" y="29"/>
                    <a:pt x="699" y="27"/>
                    <a:pt x="709" y="30"/>
                  </a:cubicBezTo>
                  <a:cubicBezTo>
                    <a:pt x="710" y="31"/>
                    <a:pt x="707" y="31"/>
                    <a:pt x="703" y="30"/>
                  </a:cubicBezTo>
                  <a:cubicBezTo>
                    <a:pt x="717" y="34"/>
                    <a:pt x="732" y="38"/>
                    <a:pt x="746" y="43"/>
                  </a:cubicBezTo>
                  <a:cubicBezTo>
                    <a:pt x="748" y="42"/>
                    <a:pt x="719" y="32"/>
                    <a:pt x="734" y="35"/>
                  </a:cubicBezTo>
                  <a:cubicBezTo>
                    <a:pt x="738" y="36"/>
                    <a:pt x="738" y="34"/>
                    <a:pt x="753" y="40"/>
                  </a:cubicBezTo>
                  <a:cubicBezTo>
                    <a:pt x="753" y="40"/>
                    <a:pt x="751" y="40"/>
                    <a:pt x="750" y="39"/>
                  </a:cubicBezTo>
                  <a:cubicBezTo>
                    <a:pt x="757" y="42"/>
                    <a:pt x="757" y="43"/>
                    <a:pt x="764" y="46"/>
                  </a:cubicBezTo>
                  <a:cubicBezTo>
                    <a:pt x="766" y="49"/>
                    <a:pt x="755" y="43"/>
                    <a:pt x="750" y="42"/>
                  </a:cubicBezTo>
                  <a:cubicBezTo>
                    <a:pt x="755" y="44"/>
                    <a:pt x="760" y="46"/>
                    <a:pt x="765" y="48"/>
                  </a:cubicBezTo>
                  <a:cubicBezTo>
                    <a:pt x="764" y="48"/>
                    <a:pt x="764" y="48"/>
                    <a:pt x="764" y="48"/>
                  </a:cubicBezTo>
                  <a:cubicBezTo>
                    <a:pt x="769" y="50"/>
                    <a:pt x="773" y="53"/>
                    <a:pt x="778" y="55"/>
                  </a:cubicBezTo>
                  <a:cubicBezTo>
                    <a:pt x="785" y="57"/>
                    <a:pt x="767" y="49"/>
                    <a:pt x="767" y="48"/>
                  </a:cubicBezTo>
                  <a:cubicBezTo>
                    <a:pt x="770" y="49"/>
                    <a:pt x="773" y="51"/>
                    <a:pt x="777" y="52"/>
                  </a:cubicBezTo>
                  <a:cubicBezTo>
                    <a:pt x="788" y="56"/>
                    <a:pt x="815" y="73"/>
                    <a:pt x="822" y="83"/>
                  </a:cubicBezTo>
                  <a:cubicBezTo>
                    <a:pt x="832" y="92"/>
                    <a:pt x="829" y="87"/>
                    <a:pt x="832" y="88"/>
                  </a:cubicBezTo>
                  <a:cubicBezTo>
                    <a:pt x="839" y="93"/>
                    <a:pt x="844" y="100"/>
                    <a:pt x="850" y="105"/>
                  </a:cubicBezTo>
                  <a:cubicBezTo>
                    <a:pt x="851" y="104"/>
                    <a:pt x="857" y="112"/>
                    <a:pt x="858" y="111"/>
                  </a:cubicBezTo>
                  <a:cubicBezTo>
                    <a:pt x="861" y="115"/>
                    <a:pt x="864" y="119"/>
                    <a:pt x="866" y="122"/>
                  </a:cubicBezTo>
                  <a:cubicBezTo>
                    <a:pt x="873" y="127"/>
                    <a:pt x="857" y="109"/>
                    <a:pt x="855" y="106"/>
                  </a:cubicBezTo>
                  <a:cubicBezTo>
                    <a:pt x="852" y="99"/>
                    <a:pt x="862" y="113"/>
                    <a:pt x="860" y="109"/>
                  </a:cubicBezTo>
                  <a:cubicBezTo>
                    <a:pt x="853" y="101"/>
                    <a:pt x="851" y="101"/>
                    <a:pt x="847" y="98"/>
                  </a:cubicBezTo>
                  <a:cubicBezTo>
                    <a:pt x="843" y="93"/>
                    <a:pt x="841" y="91"/>
                    <a:pt x="842" y="90"/>
                  </a:cubicBezTo>
                  <a:cubicBezTo>
                    <a:pt x="853" y="103"/>
                    <a:pt x="850" y="95"/>
                    <a:pt x="859" y="106"/>
                  </a:cubicBezTo>
                  <a:cubicBezTo>
                    <a:pt x="859" y="107"/>
                    <a:pt x="859" y="107"/>
                    <a:pt x="859" y="107"/>
                  </a:cubicBezTo>
                  <a:cubicBezTo>
                    <a:pt x="860" y="106"/>
                    <a:pt x="872" y="122"/>
                    <a:pt x="876" y="128"/>
                  </a:cubicBezTo>
                  <a:cubicBezTo>
                    <a:pt x="883" y="142"/>
                    <a:pt x="868" y="119"/>
                    <a:pt x="867" y="120"/>
                  </a:cubicBezTo>
                  <a:cubicBezTo>
                    <a:pt x="871" y="125"/>
                    <a:pt x="875" y="130"/>
                    <a:pt x="878" y="135"/>
                  </a:cubicBezTo>
                  <a:cubicBezTo>
                    <a:pt x="873" y="129"/>
                    <a:pt x="877" y="136"/>
                    <a:pt x="870" y="128"/>
                  </a:cubicBezTo>
                  <a:cubicBezTo>
                    <a:pt x="876" y="137"/>
                    <a:pt x="876" y="139"/>
                    <a:pt x="882" y="148"/>
                  </a:cubicBezTo>
                  <a:cubicBezTo>
                    <a:pt x="874" y="138"/>
                    <a:pt x="887" y="162"/>
                    <a:pt x="886" y="164"/>
                  </a:cubicBezTo>
                  <a:cubicBezTo>
                    <a:pt x="882" y="153"/>
                    <a:pt x="872" y="134"/>
                    <a:pt x="872" y="134"/>
                  </a:cubicBezTo>
                  <a:cubicBezTo>
                    <a:pt x="871" y="132"/>
                    <a:pt x="864" y="121"/>
                    <a:pt x="861" y="117"/>
                  </a:cubicBezTo>
                  <a:cubicBezTo>
                    <a:pt x="854" y="111"/>
                    <a:pt x="854" y="111"/>
                    <a:pt x="854" y="111"/>
                  </a:cubicBezTo>
                  <a:cubicBezTo>
                    <a:pt x="860" y="119"/>
                    <a:pt x="868" y="129"/>
                    <a:pt x="865" y="127"/>
                  </a:cubicBezTo>
                  <a:cubicBezTo>
                    <a:pt x="868" y="130"/>
                    <a:pt x="870" y="134"/>
                    <a:pt x="873" y="138"/>
                  </a:cubicBezTo>
                  <a:cubicBezTo>
                    <a:pt x="864" y="127"/>
                    <a:pt x="864" y="128"/>
                    <a:pt x="855" y="119"/>
                  </a:cubicBezTo>
                  <a:cubicBezTo>
                    <a:pt x="869" y="140"/>
                    <a:pt x="882" y="156"/>
                    <a:pt x="887" y="176"/>
                  </a:cubicBezTo>
                  <a:cubicBezTo>
                    <a:pt x="886" y="173"/>
                    <a:pt x="886" y="173"/>
                    <a:pt x="886" y="173"/>
                  </a:cubicBezTo>
                  <a:cubicBezTo>
                    <a:pt x="898" y="213"/>
                    <a:pt x="892" y="224"/>
                    <a:pt x="889" y="232"/>
                  </a:cubicBezTo>
                  <a:close/>
                </a:path>
              </a:pathLst>
            </a:custGeom>
            <a:solidFill>
              <a:srgbClr val="5F7797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rgbClr val="5F7797"/>
                </a:solidFill>
              </a:endParaRPr>
            </a:p>
          </p:txBody>
        </p:sp>
        <p:sp>
          <p:nvSpPr>
            <p:cNvPr id="74" name="矩形 73"/>
            <p:cNvSpPr/>
            <p:nvPr/>
          </p:nvSpPr>
          <p:spPr>
            <a:xfrm>
              <a:off x="1036949" y="4762932"/>
              <a:ext cx="1522393" cy="419482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800" b="1">
                  <a:solidFill>
                    <a:srgbClr val="5F7797"/>
                  </a:solidFill>
                </a:rPr>
                <a:t>自主学习</a:t>
              </a:r>
              <a:endParaRPr lang="zh-CN" altLang="en-US" sz="2800" b="1">
                <a:solidFill>
                  <a:srgbClr val="5F7797"/>
                </a:solidFill>
              </a:endParaRPr>
            </a:p>
          </p:txBody>
        </p:sp>
      </p:grpSp>
      <p:grpSp>
        <p:nvGrpSpPr>
          <p:cNvPr id="75" name="7 74"/>
          <p:cNvGrpSpPr/>
          <p:nvPr/>
        </p:nvGrpSpPr>
        <p:grpSpPr>
          <a:xfrm>
            <a:off x="8618220" y="3643630"/>
            <a:ext cx="1891665" cy="1671955"/>
            <a:chOff x="941693" y="4368586"/>
            <a:chExt cx="1557902" cy="1315602"/>
          </a:xfrm>
        </p:grpSpPr>
        <p:sp>
          <p:nvSpPr>
            <p:cNvPr id="76" name="Freeform 376"/>
            <p:cNvSpPr>
              <a:spLocks noEditPoints="1"/>
            </p:cNvSpPr>
            <p:nvPr/>
          </p:nvSpPr>
          <p:spPr bwMode="auto">
            <a:xfrm rot="12101646">
              <a:off x="941693" y="4368586"/>
              <a:ext cx="1557902" cy="1315602"/>
            </a:xfrm>
            <a:custGeom>
              <a:gdLst>
                <a:gd name="T0" fmla="*/ 715 w 910"/>
                <a:gd name="T1" fmla="*/ 20 h 538"/>
                <a:gd name="T2" fmla="*/ 489 w 910"/>
                <a:gd name="T3" fmla="*/ 6 h 538"/>
                <a:gd name="T4" fmla="*/ 372 w 910"/>
                <a:gd name="T5" fmla="*/ 17 h 538"/>
                <a:gd name="T6" fmla="*/ 263 w 910"/>
                <a:gd name="T7" fmla="*/ 50 h 538"/>
                <a:gd name="T8" fmla="*/ 193 w 910"/>
                <a:gd name="T9" fmla="*/ 77 h 538"/>
                <a:gd name="T10" fmla="*/ 195 w 910"/>
                <a:gd name="T11" fmla="*/ 82 h 538"/>
                <a:gd name="T12" fmla="*/ 286 w 910"/>
                <a:gd name="T13" fmla="*/ 51 h 538"/>
                <a:gd name="T14" fmla="*/ 157 w 910"/>
                <a:gd name="T15" fmla="*/ 110 h 538"/>
                <a:gd name="T16" fmla="*/ 257 w 910"/>
                <a:gd name="T17" fmla="*/ 78 h 538"/>
                <a:gd name="T18" fmla="*/ 283 w 910"/>
                <a:gd name="T19" fmla="*/ 68 h 538"/>
                <a:gd name="T20" fmla="*/ 290 w 910"/>
                <a:gd name="T21" fmla="*/ 68 h 538"/>
                <a:gd name="T22" fmla="*/ 84 w 910"/>
                <a:gd name="T23" fmla="*/ 191 h 538"/>
                <a:gd name="T24" fmla="*/ 32 w 910"/>
                <a:gd name="T25" fmla="*/ 456 h 538"/>
                <a:gd name="T26" fmla="*/ 227 w 910"/>
                <a:gd name="T27" fmla="*/ 535 h 538"/>
                <a:gd name="T28" fmla="*/ 392 w 910"/>
                <a:gd name="T29" fmla="*/ 531 h 538"/>
                <a:gd name="T30" fmla="*/ 505 w 910"/>
                <a:gd name="T31" fmla="*/ 511 h 538"/>
                <a:gd name="T32" fmla="*/ 547 w 910"/>
                <a:gd name="T33" fmla="*/ 500 h 538"/>
                <a:gd name="T34" fmla="*/ 565 w 910"/>
                <a:gd name="T35" fmla="*/ 510 h 538"/>
                <a:gd name="T36" fmla="*/ 438 w 910"/>
                <a:gd name="T37" fmla="*/ 538 h 538"/>
                <a:gd name="T38" fmla="*/ 670 w 910"/>
                <a:gd name="T39" fmla="*/ 469 h 538"/>
                <a:gd name="T40" fmla="*/ 705 w 910"/>
                <a:gd name="T41" fmla="*/ 460 h 538"/>
                <a:gd name="T42" fmla="*/ 788 w 910"/>
                <a:gd name="T43" fmla="*/ 415 h 538"/>
                <a:gd name="T44" fmla="*/ 888 w 910"/>
                <a:gd name="T45" fmla="*/ 287 h 538"/>
                <a:gd name="T46" fmla="*/ 905 w 910"/>
                <a:gd name="T47" fmla="*/ 243 h 538"/>
                <a:gd name="T48" fmla="*/ 496 w 910"/>
                <a:gd name="T49" fmla="*/ 11 h 538"/>
                <a:gd name="T50" fmla="*/ 592 w 910"/>
                <a:gd name="T51" fmla="*/ 9 h 538"/>
                <a:gd name="T52" fmla="*/ 453 w 910"/>
                <a:gd name="T53" fmla="*/ 17 h 538"/>
                <a:gd name="T54" fmla="*/ 660 w 910"/>
                <a:gd name="T55" fmla="*/ 448 h 538"/>
                <a:gd name="T56" fmla="*/ 585 w 910"/>
                <a:gd name="T57" fmla="*/ 472 h 538"/>
                <a:gd name="T58" fmla="*/ 488 w 910"/>
                <a:gd name="T59" fmla="*/ 490 h 538"/>
                <a:gd name="T60" fmla="*/ 424 w 910"/>
                <a:gd name="T61" fmla="*/ 506 h 538"/>
                <a:gd name="T62" fmla="*/ 502 w 910"/>
                <a:gd name="T63" fmla="*/ 493 h 538"/>
                <a:gd name="T64" fmla="*/ 397 w 910"/>
                <a:gd name="T65" fmla="*/ 512 h 538"/>
                <a:gd name="T66" fmla="*/ 153 w 910"/>
                <a:gd name="T67" fmla="*/ 512 h 538"/>
                <a:gd name="T68" fmla="*/ 54 w 910"/>
                <a:gd name="T69" fmla="*/ 464 h 538"/>
                <a:gd name="T70" fmla="*/ 30 w 910"/>
                <a:gd name="T71" fmla="*/ 290 h 538"/>
                <a:gd name="T72" fmla="*/ 112 w 910"/>
                <a:gd name="T73" fmla="*/ 179 h 538"/>
                <a:gd name="T74" fmla="*/ 283 w 910"/>
                <a:gd name="T75" fmla="*/ 76 h 538"/>
                <a:gd name="T76" fmla="*/ 368 w 910"/>
                <a:gd name="T77" fmla="*/ 46 h 538"/>
                <a:gd name="T78" fmla="*/ 531 w 910"/>
                <a:gd name="T79" fmla="*/ 27 h 538"/>
                <a:gd name="T80" fmla="*/ 599 w 910"/>
                <a:gd name="T81" fmla="*/ 32 h 538"/>
                <a:gd name="T82" fmla="*/ 669 w 910"/>
                <a:gd name="T83" fmla="*/ 34 h 538"/>
                <a:gd name="T84" fmla="*/ 687 w 910"/>
                <a:gd name="T85" fmla="*/ 41 h 538"/>
                <a:gd name="T86" fmla="*/ 793 w 910"/>
                <a:gd name="T87" fmla="*/ 85 h 538"/>
                <a:gd name="T88" fmla="*/ 805 w 910"/>
                <a:gd name="T89" fmla="*/ 95 h 538"/>
                <a:gd name="T90" fmla="*/ 883 w 910"/>
                <a:gd name="T91" fmla="*/ 246 h 538"/>
                <a:gd name="T92" fmla="*/ 841 w 910"/>
                <a:gd name="T93" fmla="*/ 323 h 538"/>
                <a:gd name="T94" fmla="*/ 863 w 910"/>
                <a:gd name="T95" fmla="*/ 280 h 538"/>
                <a:gd name="T96" fmla="*/ 700 w 910"/>
                <a:gd name="T97" fmla="*/ 424 h 538"/>
                <a:gd name="T98" fmla="*/ 720 w 910"/>
                <a:gd name="T99" fmla="*/ 419 h 538"/>
                <a:gd name="T100" fmla="*/ 708 w 910"/>
                <a:gd name="T101" fmla="*/ 446 h 538"/>
                <a:gd name="T102" fmla="*/ 772 w 910"/>
                <a:gd name="T103" fmla="*/ 403 h 538"/>
                <a:gd name="T104" fmla="*/ 832 w 910"/>
                <a:gd name="T105" fmla="*/ 367 h 538"/>
                <a:gd name="T106" fmla="*/ 829 w 910"/>
                <a:gd name="T107" fmla="*/ 364 h 538"/>
                <a:gd name="T108" fmla="*/ 885 w 910"/>
                <a:gd name="T109" fmla="*/ 280 h 538"/>
                <a:gd name="T110" fmla="*/ 792 w 910"/>
                <a:gd name="T111" fmla="*/ 72 h 538"/>
                <a:gd name="T112" fmla="*/ 737 w 910"/>
                <a:gd name="T113" fmla="*/ 44 h 538"/>
                <a:gd name="T114" fmla="*/ 709 w 910"/>
                <a:gd name="T115" fmla="*/ 30 h 538"/>
                <a:gd name="T116" fmla="*/ 777 w 910"/>
                <a:gd name="T117" fmla="*/ 52 h 538"/>
                <a:gd name="T118" fmla="*/ 876 w 910"/>
                <a:gd name="T119" fmla="*/ 128 h 538"/>
                <a:gd name="T120" fmla="*/ 887 w 910"/>
                <a:gd name="T121" fmla="*/ 176 h 53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910" h="538">
                  <a:moveTo>
                    <a:pt x="900" y="193"/>
                  </a:moveTo>
                  <a:cubicBezTo>
                    <a:pt x="905" y="215"/>
                    <a:pt x="899" y="195"/>
                    <a:pt x="900" y="207"/>
                  </a:cubicBezTo>
                  <a:cubicBezTo>
                    <a:pt x="899" y="203"/>
                    <a:pt x="899" y="199"/>
                    <a:pt x="899" y="196"/>
                  </a:cubicBezTo>
                  <a:cubicBezTo>
                    <a:pt x="898" y="195"/>
                    <a:pt x="895" y="184"/>
                    <a:pt x="895" y="185"/>
                  </a:cubicBezTo>
                  <a:cubicBezTo>
                    <a:pt x="899" y="179"/>
                    <a:pt x="879" y="134"/>
                    <a:pt x="886" y="143"/>
                  </a:cubicBezTo>
                  <a:cubicBezTo>
                    <a:pt x="882" y="129"/>
                    <a:pt x="854" y="95"/>
                    <a:pt x="830" y="77"/>
                  </a:cubicBezTo>
                  <a:cubicBezTo>
                    <a:pt x="832" y="79"/>
                    <a:pt x="835" y="80"/>
                    <a:pt x="837" y="82"/>
                  </a:cubicBezTo>
                  <a:cubicBezTo>
                    <a:pt x="815" y="59"/>
                    <a:pt x="813" y="67"/>
                    <a:pt x="798" y="58"/>
                  </a:cubicBezTo>
                  <a:cubicBezTo>
                    <a:pt x="812" y="65"/>
                    <a:pt x="787" y="49"/>
                    <a:pt x="782" y="45"/>
                  </a:cubicBezTo>
                  <a:cubicBezTo>
                    <a:pt x="768" y="40"/>
                    <a:pt x="757" y="37"/>
                    <a:pt x="739" y="30"/>
                  </a:cubicBezTo>
                  <a:cubicBezTo>
                    <a:pt x="736" y="27"/>
                    <a:pt x="736" y="25"/>
                    <a:pt x="724" y="21"/>
                  </a:cubicBezTo>
                  <a:cubicBezTo>
                    <a:pt x="715" y="20"/>
                    <a:pt x="715" y="20"/>
                    <a:pt x="715" y="20"/>
                  </a:cubicBezTo>
                  <a:cubicBezTo>
                    <a:pt x="703" y="16"/>
                    <a:pt x="686" y="14"/>
                    <a:pt x="678" y="12"/>
                  </a:cubicBezTo>
                  <a:cubicBezTo>
                    <a:pt x="680" y="12"/>
                    <a:pt x="680" y="12"/>
                    <a:pt x="680" y="12"/>
                  </a:cubicBezTo>
                  <a:cubicBezTo>
                    <a:pt x="666" y="9"/>
                    <a:pt x="666" y="11"/>
                    <a:pt x="676" y="13"/>
                  </a:cubicBezTo>
                  <a:cubicBezTo>
                    <a:pt x="663" y="12"/>
                    <a:pt x="663" y="12"/>
                    <a:pt x="663" y="12"/>
                  </a:cubicBezTo>
                  <a:cubicBezTo>
                    <a:pt x="663" y="11"/>
                    <a:pt x="663" y="11"/>
                    <a:pt x="663" y="11"/>
                  </a:cubicBezTo>
                  <a:cubicBezTo>
                    <a:pt x="645" y="9"/>
                    <a:pt x="629" y="10"/>
                    <a:pt x="601" y="8"/>
                  </a:cubicBezTo>
                  <a:cubicBezTo>
                    <a:pt x="609" y="7"/>
                    <a:pt x="581" y="4"/>
                    <a:pt x="606" y="5"/>
                  </a:cubicBezTo>
                  <a:cubicBezTo>
                    <a:pt x="598" y="5"/>
                    <a:pt x="610" y="7"/>
                    <a:pt x="611" y="8"/>
                  </a:cubicBezTo>
                  <a:cubicBezTo>
                    <a:pt x="620" y="9"/>
                    <a:pt x="628" y="8"/>
                    <a:pt x="632" y="8"/>
                  </a:cubicBezTo>
                  <a:cubicBezTo>
                    <a:pt x="629" y="7"/>
                    <a:pt x="632" y="6"/>
                    <a:pt x="637" y="5"/>
                  </a:cubicBezTo>
                  <a:cubicBezTo>
                    <a:pt x="619" y="5"/>
                    <a:pt x="569" y="0"/>
                    <a:pt x="565" y="4"/>
                  </a:cubicBezTo>
                  <a:cubicBezTo>
                    <a:pt x="542" y="4"/>
                    <a:pt x="514" y="5"/>
                    <a:pt x="489" y="6"/>
                  </a:cubicBezTo>
                  <a:cubicBezTo>
                    <a:pt x="490" y="6"/>
                    <a:pt x="492" y="6"/>
                    <a:pt x="491" y="7"/>
                  </a:cubicBezTo>
                  <a:cubicBezTo>
                    <a:pt x="469" y="6"/>
                    <a:pt x="469" y="6"/>
                    <a:pt x="469" y="6"/>
                  </a:cubicBezTo>
                  <a:cubicBezTo>
                    <a:pt x="474" y="6"/>
                    <a:pt x="474" y="6"/>
                    <a:pt x="474" y="6"/>
                  </a:cubicBezTo>
                  <a:cubicBezTo>
                    <a:pt x="469" y="6"/>
                    <a:pt x="465" y="6"/>
                    <a:pt x="460" y="6"/>
                  </a:cubicBezTo>
                  <a:cubicBezTo>
                    <a:pt x="458" y="6"/>
                    <a:pt x="464" y="4"/>
                    <a:pt x="470" y="3"/>
                  </a:cubicBezTo>
                  <a:cubicBezTo>
                    <a:pt x="473" y="3"/>
                    <a:pt x="476" y="3"/>
                    <a:pt x="473" y="4"/>
                  </a:cubicBezTo>
                  <a:cubicBezTo>
                    <a:pt x="488" y="1"/>
                    <a:pt x="460" y="4"/>
                    <a:pt x="470" y="2"/>
                  </a:cubicBezTo>
                  <a:cubicBezTo>
                    <a:pt x="474" y="2"/>
                    <a:pt x="479" y="1"/>
                    <a:pt x="481" y="1"/>
                  </a:cubicBezTo>
                  <a:cubicBezTo>
                    <a:pt x="464" y="1"/>
                    <a:pt x="456" y="5"/>
                    <a:pt x="445" y="4"/>
                  </a:cubicBezTo>
                  <a:cubicBezTo>
                    <a:pt x="436" y="6"/>
                    <a:pt x="420" y="10"/>
                    <a:pt x="404" y="12"/>
                  </a:cubicBezTo>
                  <a:cubicBezTo>
                    <a:pt x="410" y="10"/>
                    <a:pt x="387" y="15"/>
                    <a:pt x="394" y="12"/>
                  </a:cubicBezTo>
                  <a:cubicBezTo>
                    <a:pt x="388" y="14"/>
                    <a:pt x="374" y="15"/>
                    <a:pt x="372" y="17"/>
                  </a:cubicBezTo>
                  <a:cubicBezTo>
                    <a:pt x="374" y="16"/>
                    <a:pt x="381" y="14"/>
                    <a:pt x="386" y="14"/>
                  </a:cubicBezTo>
                  <a:cubicBezTo>
                    <a:pt x="379" y="16"/>
                    <a:pt x="379" y="17"/>
                    <a:pt x="371" y="18"/>
                  </a:cubicBezTo>
                  <a:cubicBezTo>
                    <a:pt x="370" y="19"/>
                    <a:pt x="370" y="18"/>
                    <a:pt x="370" y="18"/>
                  </a:cubicBezTo>
                  <a:cubicBezTo>
                    <a:pt x="360" y="21"/>
                    <a:pt x="368" y="22"/>
                    <a:pt x="350" y="26"/>
                  </a:cubicBezTo>
                  <a:cubicBezTo>
                    <a:pt x="303" y="38"/>
                    <a:pt x="355" y="21"/>
                    <a:pt x="349" y="22"/>
                  </a:cubicBezTo>
                  <a:cubicBezTo>
                    <a:pt x="347" y="23"/>
                    <a:pt x="327" y="29"/>
                    <a:pt x="317" y="31"/>
                  </a:cubicBezTo>
                  <a:cubicBezTo>
                    <a:pt x="319" y="30"/>
                    <a:pt x="319" y="30"/>
                    <a:pt x="319" y="30"/>
                  </a:cubicBezTo>
                  <a:cubicBezTo>
                    <a:pt x="315" y="31"/>
                    <a:pt x="308" y="34"/>
                    <a:pt x="303" y="34"/>
                  </a:cubicBezTo>
                  <a:cubicBezTo>
                    <a:pt x="300" y="37"/>
                    <a:pt x="295" y="39"/>
                    <a:pt x="292" y="41"/>
                  </a:cubicBezTo>
                  <a:cubicBezTo>
                    <a:pt x="272" y="48"/>
                    <a:pt x="272" y="48"/>
                    <a:pt x="272" y="48"/>
                  </a:cubicBezTo>
                  <a:cubicBezTo>
                    <a:pt x="276" y="46"/>
                    <a:pt x="276" y="46"/>
                    <a:pt x="276" y="46"/>
                  </a:cubicBezTo>
                  <a:cubicBezTo>
                    <a:pt x="271" y="48"/>
                    <a:pt x="267" y="49"/>
                    <a:pt x="263" y="50"/>
                  </a:cubicBezTo>
                  <a:cubicBezTo>
                    <a:pt x="261" y="50"/>
                    <a:pt x="267" y="48"/>
                    <a:pt x="273" y="46"/>
                  </a:cubicBezTo>
                  <a:cubicBezTo>
                    <a:pt x="269" y="46"/>
                    <a:pt x="265" y="47"/>
                    <a:pt x="261" y="50"/>
                  </a:cubicBezTo>
                  <a:cubicBezTo>
                    <a:pt x="263" y="49"/>
                    <a:pt x="263" y="49"/>
                    <a:pt x="263" y="49"/>
                  </a:cubicBezTo>
                  <a:cubicBezTo>
                    <a:pt x="258" y="51"/>
                    <a:pt x="239" y="59"/>
                    <a:pt x="255" y="54"/>
                  </a:cubicBezTo>
                  <a:cubicBezTo>
                    <a:pt x="244" y="59"/>
                    <a:pt x="239" y="59"/>
                    <a:pt x="232" y="62"/>
                  </a:cubicBezTo>
                  <a:cubicBezTo>
                    <a:pt x="231" y="61"/>
                    <a:pt x="238" y="59"/>
                    <a:pt x="234" y="59"/>
                  </a:cubicBezTo>
                  <a:cubicBezTo>
                    <a:pt x="226" y="62"/>
                    <a:pt x="221" y="63"/>
                    <a:pt x="215" y="66"/>
                  </a:cubicBezTo>
                  <a:cubicBezTo>
                    <a:pt x="221" y="64"/>
                    <a:pt x="214" y="68"/>
                    <a:pt x="223" y="65"/>
                  </a:cubicBezTo>
                  <a:cubicBezTo>
                    <a:pt x="220" y="66"/>
                    <a:pt x="210" y="70"/>
                    <a:pt x="211" y="70"/>
                  </a:cubicBezTo>
                  <a:cubicBezTo>
                    <a:pt x="214" y="69"/>
                    <a:pt x="216" y="68"/>
                    <a:pt x="221" y="67"/>
                  </a:cubicBezTo>
                  <a:cubicBezTo>
                    <a:pt x="211" y="70"/>
                    <a:pt x="201" y="75"/>
                    <a:pt x="190" y="78"/>
                  </a:cubicBezTo>
                  <a:cubicBezTo>
                    <a:pt x="191" y="78"/>
                    <a:pt x="192" y="77"/>
                    <a:pt x="193" y="77"/>
                  </a:cubicBezTo>
                  <a:cubicBezTo>
                    <a:pt x="180" y="83"/>
                    <a:pt x="160" y="91"/>
                    <a:pt x="152" y="97"/>
                  </a:cubicBezTo>
                  <a:cubicBezTo>
                    <a:pt x="156" y="96"/>
                    <a:pt x="156" y="96"/>
                    <a:pt x="156" y="96"/>
                  </a:cubicBezTo>
                  <a:cubicBezTo>
                    <a:pt x="159" y="94"/>
                    <a:pt x="165" y="91"/>
                    <a:pt x="168" y="90"/>
                  </a:cubicBezTo>
                  <a:cubicBezTo>
                    <a:pt x="158" y="95"/>
                    <a:pt x="175" y="89"/>
                    <a:pt x="165" y="94"/>
                  </a:cubicBezTo>
                  <a:cubicBezTo>
                    <a:pt x="151" y="101"/>
                    <a:pt x="138" y="105"/>
                    <a:pt x="131" y="110"/>
                  </a:cubicBezTo>
                  <a:cubicBezTo>
                    <a:pt x="144" y="104"/>
                    <a:pt x="163" y="97"/>
                    <a:pt x="168" y="94"/>
                  </a:cubicBezTo>
                  <a:cubicBezTo>
                    <a:pt x="160" y="98"/>
                    <a:pt x="160" y="98"/>
                    <a:pt x="160" y="98"/>
                  </a:cubicBezTo>
                  <a:cubicBezTo>
                    <a:pt x="166" y="94"/>
                    <a:pt x="172" y="90"/>
                    <a:pt x="179" y="87"/>
                  </a:cubicBezTo>
                  <a:cubicBezTo>
                    <a:pt x="180" y="87"/>
                    <a:pt x="197" y="79"/>
                    <a:pt x="197" y="81"/>
                  </a:cubicBezTo>
                  <a:cubicBezTo>
                    <a:pt x="190" y="84"/>
                    <a:pt x="184" y="86"/>
                    <a:pt x="178" y="89"/>
                  </a:cubicBezTo>
                  <a:cubicBezTo>
                    <a:pt x="180" y="89"/>
                    <a:pt x="197" y="81"/>
                    <a:pt x="205" y="79"/>
                  </a:cubicBezTo>
                  <a:cubicBezTo>
                    <a:pt x="195" y="82"/>
                    <a:pt x="195" y="82"/>
                    <a:pt x="195" y="82"/>
                  </a:cubicBezTo>
                  <a:cubicBezTo>
                    <a:pt x="211" y="74"/>
                    <a:pt x="233" y="67"/>
                    <a:pt x="249" y="60"/>
                  </a:cubicBezTo>
                  <a:cubicBezTo>
                    <a:pt x="236" y="66"/>
                    <a:pt x="266" y="55"/>
                    <a:pt x="256" y="60"/>
                  </a:cubicBezTo>
                  <a:cubicBezTo>
                    <a:pt x="252" y="62"/>
                    <a:pt x="245" y="64"/>
                    <a:pt x="247" y="63"/>
                  </a:cubicBezTo>
                  <a:cubicBezTo>
                    <a:pt x="246" y="65"/>
                    <a:pt x="257" y="60"/>
                    <a:pt x="260" y="60"/>
                  </a:cubicBezTo>
                  <a:cubicBezTo>
                    <a:pt x="262" y="58"/>
                    <a:pt x="279" y="53"/>
                    <a:pt x="268" y="55"/>
                  </a:cubicBezTo>
                  <a:cubicBezTo>
                    <a:pt x="274" y="54"/>
                    <a:pt x="286" y="49"/>
                    <a:pt x="293" y="47"/>
                  </a:cubicBezTo>
                  <a:cubicBezTo>
                    <a:pt x="291" y="46"/>
                    <a:pt x="307" y="42"/>
                    <a:pt x="310" y="41"/>
                  </a:cubicBezTo>
                  <a:cubicBezTo>
                    <a:pt x="313" y="40"/>
                    <a:pt x="316" y="40"/>
                    <a:pt x="318" y="39"/>
                  </a:cubicBezTo>
                  <a:cubicBezTo>
                    <a:pt x="312" y="42"/>
                    <a:pt x="303" y="45"/>
                    <a:pt x="295" y="48"/>
                  </a:cubicBezTo>
                  <a:cubicBezTo>
                    <a:pt x="295" y="48"/>
                    <a:pt x="295" y="48"/>
                    <a:pt x="295" y="48"/>
                  </a:cubicBezTo>
                  <a:cubicBezTo>
                    <a:pt x="291" y="49"/>
                    <a:pt x="284" y="51"/>
                    <a:pt x="286" y="50"/>
                  </a:cubicBezTo>
                  <a:cubicBezTo>
                    <a:pt x="286" y="51"/>
                    <a:pt x="286" y="51"/>
                    <a:pt x="286" y="51"/>
                  </a:cubicBezTo>
                  <a:cubicBezTo>
                    <a:pt x="269" y="58"/>
                    <a:pt x="252" y="65"/>
                    <a:pt x="244" y="69"/>
                  </a:cubicBezTo>
                  <a:cubicBezTo>
                    <a:pt x="248" y="66"/>
                    <a:pt x="248" y="66"/>
                    <a:pt x="248" y="66"/>
                  </a:cubicBezTo>
                  <a:cubicBezTo>
                    <a:pt x="235" y="73"/>
                    <a:pt x="221" y="76"/>
                    <a:pt x="209" y="82"/>
                  </a:cubicBezTo>
                  <a:cubicBezTo>
                    <a:pt x="209" y="82"/>
                    <a:pt x="211" y="81"/>
                    <a:pt x="208" y="82"/>
                  </a:cubicBezTo>
                  <a:cubicBezTo>
                    <a:pt x="192" y="88"/>
                    <a:pt x="186" y="93"/>
                    <a:pt x="173" y="97"/>
                  </a:cubicBezTo>
                  <a:cubicBezTo>
                    <a:pt x="174" y="96"/>
                    <a:pt x="174" y="96"/>
                    <a:pt x="174" y="96"/>
                  </a:cubicBezTo>
                  <a:cubicBezTo>
                    <a:pt x="173" y="96"/>
                    <a:pt x="166" y="100"/>
                    <a:pt x="168" y="100"/>
                  </a:cubicBezTo>
                  <a:cubicBezTo>
                    <a:pt x="178" y="95"/>
                    <a:pt x="180" y="95"/>
                    <a:pt x="190" y="91"/>
                  </a:cubicBezTo>
                  <a:cubicBezTo>
                    <a:pt x="186" y="93"/>
                    <a:pt x="178" y="97"/>
                    <a:pt x="172" y="100"/>
                  </a:cubicBezTo>
                  <a:cubicBezTo>
                    <a:pt x="171" y="101"/>
                    <a:pt x="171" y="101"/>
                    <a:pt x="171" y="101"/>
                  </a:cubicBezTo>
                  <a:cubicBezTo>
                    <a:pt x="164" y="106"/>
                    <a:pt x="155" y="108"/>
                    <a:pt x="147" y="113"/>
                  </a:cubicBezTo>
                  <a:cubicBezTo>
                    <a:pt x="157" y="110"/>
                    <a:pt x="157" y="110"/>
                    <a:pt x="157" y="110"/>
                  </a:cubicBezTo>
                  <a:cubicBezTo>
                    <a:pt x="157" y="110"/>
                    <a:pt x="156" y="110"/>
                    <a:pt x="156" y="111"/>
                  </a:cubicBezTo>
                  <a:cubicBezTo>
                    <a:pt x="160" y="109"/>
                    <a:pt x="163" y="107"/>
                    <a:pt x="164" y="106"/>
                  </a:cubicBezTo>
                  <a:cubicBezTo>
                    <a:pt x="178" y="99"/>
                    <a:pt x="187" y="98"/>
                    <a:pt x="189" y="98"/>
                  </a:cubicBezTo>
                  <a:cubicBezTo>
                    <a:pt x="196" y="96"/>
                    <a:pt x="187" y="101"/>
                    <a:pt x="189" y="101"/>
                  </a:cubicBezTo>
                  <a:cubicBezTo>
                    <a:pt x="199" y="97"/>
                    <a:pt x="198" y="95"/>
                    <a:pt x="209" y="91"/>
                  </a:cubicBezTo>
                  <a:cubicBezTo>
                    <a:pt x="212" y="90"/>
                    <a:pt x="211" y="90"/>
                    <a:pt x="210" y="91"/>
                  </a:cubicBezTo>
                  <a:cubicBezTo>
                    <a:pt x="217" y="87"/>
                    <a:pt x="217" y="87"/>
                    <a:pt x="217" y="87"/>
                  </a:cubicBezTo>
                  <a:cubicBezTo>
                    <a:pt x="217" y="88"/>
                    <a:pt x="236" y="81"/>
                    <a:pt x="225" y="86"/>
                  </a:cubicBezTo>
                  <a:cubicBezTo>
                    <a:pt x="224" y="87"/>
                    <a:pt x="221" y="88"/>
                    <a:pt x="218" y="89"/>
                  </a:cubicBezTo>
                  <a:cubicBezTo>
                    <a:pt x="230" y="85"/>
                    <a:pt x="248" y="80"/>
                    <a:pt x="256" y="78"/>
                  </a:cubicBezTo>
                  <a:cubicBezTo>
                    <a:pt x="254" y="79"/>
                    <a:pt x="254" y="79"/>
                    <a:pt x="255" y="79"/>
                  </a:cubicBezTo>
                  <a:cubicBezTo>
                    <a:pt x="256" y="79"/>
                    <a:pt x="256" y="78"/>
                    <a:pt x="257" y="78"/>
                  </a:cubicBezTo>
                  <a:cubicBezTo>
                    <a:pt x="259" y="77"/>
                    <a:pt x="261" y="77"/>
                    <a:pt x="261" y="78"/>
                  </a:cubicBezTo>
                  <a:cubicBezTo>
                    <a:pt x="269" y="75"/>
                    <a:pt x="267" y="75"/>
                    <a:pt x="280" y="72"/>
                  </a:cubicBezTo>
                  <a:cubicBezTo>
                    <a:pt x="284" y="70"/>
                    <a:pt x="282" y="69"/>
                    <a:pt x="285" y="68"/>
                  </a:cubicBezTo>
                  <a:cubicBezTo>
                    <a:pt x="288" y="67"/>
                    <a:pt x="291" y="66"/>
                    <a:pt x="293" y="65"/>
                  </a:cubicBezTo>
                  <a:cubicBezTo>
                    <a:pt x="292" y="66"/>
                    <a:pt x="292" y="66"/>
                    <a:pt x="292" y="66"/>
                  </a:cubicBezTo>
                  <a:cubicBezTo>
                    <a:pt x="300" y="63"/>
                    <a:pt x="300" y="63"/>
                    <a:pt x="300" y="63"/>
                  </a:cubicBezTo>
                  <a:cubicBezTo>
                    <a:pt x="297" y="64"/>
                    <a:pt x="292" y="65"/>
                    <a:pt x="287" y="67"/>
                  </a:cubicBezTo>
                  <a:cubicBezTo>
                    <a:pt x="289" y="66"/>
                    <a:pt x="291" y="65"/>
                    <a:pt x="293" y="64"/>
                  </a:cubicBezTo>
                  <a:cubicBezTo>
                    <a:pt x="282" y="67"/>
                    <a:pt x="282" y="67"/>
                    <a:pt x="282" y="67"/>
                  </a:cubicBezTo>
                  <a:cubicBezTo>
                    <a:pt x="279" y="68"/>
                    <a:pt x="277" y="69"/>
                    <a:pt x="275" y="70"/>
                  </a:cubicBezTo>
                  <a:cubicBezTo>
                    <a:pt x="287" y="66"/>
                    <a:pt x="287" y="66"/>
                    <a:pt x="287" y="66"/>
                  </a:cubicBezTo>
                  <a:cubicBezTo>
                    <a:pt x="285" y="67"/>
                    <a:pt x="284" y="67"/>
                    <a:pt x="283" y="68"/>
                  </a:cubicBezTo>
                  <a:cubicBezTo>
                    <a:pt x="279" y="69"/>
                    <a:pt x="275" y="70"/>
                    <a:pt x="273" y="71"/>
                  </a:cubicBezTo>
                  <a:cubicBezTo>
                    <a:pt x="275" y="71"/>
                    <a:pt x="278" y="70"/>
                    <a:pt x="281" y="69"/>
                  </a:cubicBezTo>
                  <a:cubicBezTo>
                    <a:pt x="280" y="70"/>
                    <a:pt x="280" y="70"/>
                    <a:pt x="279" y="71"/>
                  </a:cubicBezTo>
                  <a:cubicBezTo>
                    <a:pt x="261" y="77"/>
                    <a:pt x="255" y="77"/>
                    <a:pt x="245" y="80"/>
                  </a:cubicBezTo>
                  <a:cubicBezTo>
                    <a:pt x="251" y="77"/>
                    <a:pt x="261" y="73"/>
                    <a:pt x="257" y="73"/>
                  </a:cubicBezTo>
                  <a:cubicBezTo>
                    <a:pt x="266" y="72"/>
                    <a:pt x="267" y="69"/>
                    <a:pt x="278" y="67"/>
                  </a:cubicBezTo>
                  <a:cubicBezTo>
                    <a:pt x="276" y="68"/>
                    <a:pt x="276" y="68"/>
                    <a:pt x="276" y="68"/>
                  </a:cubicBezTo>
                  <a:cubicBezTo>
                    <a:pt x="284" y="64"/>
                    <a:pt x="286" y="65"/>
                    <a:pt x="293" y="62"/>
                  </a:cubicBezTo>
                  <a:cubicBezTo>
                    <a:pt x="292" y="62"/>
                    <a:pt x="293" y="62"/>
                    <a:pt x="294" y="62"/>
                  </a:cubicBezTo>
                  <a:cubicBezTo>
                    <a:pt x="310" y="56"/>
                    <a:pt x="289" y="62"/>
                    <a:pt x="305" y="56"/>
                  </a:cubicBezTo>
                  <a:cubicBezTo>
                    <a:pt x="319" y="53"/>
                    <a:pt x="310" y="57"/>
                    <a:pt x="314" y="57"/>
                  </a:cubicBezTo>
                  <a:cubicBezTo>
                    <a:pt x="291" y="65"/>
                    <a:pt x="315" y="59"/>
                    <a:pt x="290" y="68"/>
                  </a:cubicBezTo>
                  <a:cubicBezTo>
                    <a:pt x="290" y="68"/>
                    <a:pt x="290" y="68"/>
                    <a:pt x="291" y="68"/>
                  </a:cubicBezTo>
                  <a:cubicBezTo>
                    <a:pt x="279" y="72"/>
                    <a:pt x="269" y="76"/>
                    <a:pt x="256" y="80"/>
                  </a:cubicBezTo>
                  <a:cubicBezTo>
                    <a:pt x="260" y="78"/>
                    <a:pt x="256" y="79"/>
                    <a:pt x="255" y="79"/>
                  </a:cubicBezTo>
                  <a:cubicBezTo>
                    <a:pt x="247" y="82"/>
                    <a:pt x="237" y="86"/>
                    <a:pt x="233" y="89"/>
                  </a:cubicBezTo>
                  <a:cubicBezTo>
                    <a:pt x="220" y="95"/>
                    <a:pt x="220" y="95"/>
                    <a:pt x="220" y="95"/>
                  </a:cubicBezTo>
                  <a:cubicBezTo>
                    <a:pt x="220" y="94"/>
                    <a:pt x="224" y="90"/>
                    <a:pt x="237" y="85"/>
                  </a:cubicBezTo>
                  <a:cubicBezTo>
                    <a:pt x="192" y="104"/>
                    <a:pt x="161" y="126"/>
                    <a:pt x="123" y="156"/>
                  </a:cubicBezTo>
                  <a:cubicBezTo>
                    <a:pt x="121" y="157"/>
                    <a:pt x="128" y="152"/>
                    <a:pt x="125" y="154"/>
                  </a:cubicBezTo>
                  <a:cubicBezTo>
                    <a:pt x="120" y="158"/>
                    <a:pt x="114" y="164"/>
                    <a:pt x="113" y="165"/>
                  </a:cubicBezTo>
                  <a:cubicBezTo>
                    <a:pt x="113" y="165"/>
                    <a:pt x="114" y="164"/>
                    <a:pt x="117" y="161"/>
                  </a:cubicBezTo>
                  <a:cubicBezTo>
                    <a:pt x="98" y="179"/>
                    <a:pt x="87" y="187"/>
                    <a:pt x="77" y="200"/>
                  </a:cubicBezTo>
                  <a:cubicBezTo>
                    <a:pt x="76" y="200"/>
                    <a:pt x="85" y="190"/>
                    <a:pt x="84" y="191"/>
                  </a:cubicBezTo>
                  <a:cubicBezTo>
                    <a:pt x="66" y="209"/>
                    <a:pt x="60" y="221"/>
                    <a:pt x="46" y="242"/>
                  </a:cubicBezTo>
                  <a:cubicBezTo>
                    <a:pt x="50" y="235"/>
                    <a:pt x="42" y="246"/>
                    <a:pt x="38" y="252"/>
                  </a:cubicBezTo>
                  <a:cubicBezTo>
                    <a:pt x="27" y="270"/>
                    <a:pt x="8" y="310"/>
                    <a:pt x="5" y="342"/>
                  </a:cubicBezTo>
                  <a:cubicBezTo>
                    <a:pt x="2" y="333"/>
                    <a:pt x="1" y="376"/>
                    <a:pt x="0" y="379"/>
                  </a:cubicBezTo>
                  <a:cubicBezTo>
                    <a:pt x="0" y="386"/>
                    <a:pt x="2" y="397"/>
                    <a:pt x="3" y="398"/>
                  </a:cubicBezTo>
                  <a:cubicBezTo>
                    <a:pt x="2" y="394"/>
                    <a:pt x="2" y="384"/>
                    <a:pt x="2" y="386"/>
                  </a:cubicBezTo>
                  <a:cubicBezTo>
                    <a:pt x="3" y="396"/>
                    <a:pt x="7" y="411"/>
                    <a:pt x="9" y="412"/>
                  </a:cubicBezTo>
                  <a:cubicBezTo>
                    <a:pt x="10" y="416"/>
                    <a:pt x="11" y="420"/>
                    <a:pt x="12" y="424"/>
                  </a:cubicBezTo>
                  <a:cubicBezTo>
                    <a:pt x="13" y="425"/>
                    <a:pt x="16" y="428"/>
                    <a:pt x="19" y="434"/>
                  </a:cubicBezTo>
                  <a:cubicBezTo>
                    <a:pt x="25" y="449"/>
                    <a:pt x="19" y="432"/>
                    <a:pt x="30" y="451"/>
                  </a:cubicBezTo>
                  <a:cubicBezTo>
                    <a:pt x="26" y="448"/>
                    <a:pt x="23" y="444"/>
                    <a:pt x="22" y="443"/>
                  </a:cubicBezTo>
                  <a:cubicBezTo>
                    <a:pt x="27" y="452"/>
                    <a:pt x="27" y="451"/>
                    <a:pt x="32" y="456"/>
                  </a:cubicBezTo>
                  <a:cubicBezTo>
                    <a:pt x="33" y="459"/>
                    <a:pt x="25" y="452"/>
                    <a:pt x="20" y="445"/>
                  </a:cubicBezTo>
                  <a:cubicBezTo>
                    <a:pt x="23" y="449"/>
                    <a:pt x="25" y="453"/>
                    <a:pt x="28" y="457"/>
                  </a:cubicBezTo>
                  <a:cubicBezTo>
                    <a:pt x="38" y="467"/>
                    <a:pt x="56" y="481"/>
                    <a:pt x="74" y="492"/>
                  </a:cubicBezTo>
                  <a:cubicBezTo>
                    <a:pt x="71" y="491"/>
                    <a:pt x="65" y="488"/>
                    <a:pt x="69" y="492"/>
                  </a:cubicBezTo>
                  <a:cubicBezTo>
                    <a:pt x="77" y="496"/>
                    <a:pt x="89" y="500"/>
                    <a:pt x="100" y="506"/>
                  </a:cubicBezTo>
                  <a:cubicBezTo>
                    <a:pt x="98" y="505"/>
                    <a:pt x="99" y="506"/>
                    <a:pt x="98" y="505"/>
                  </a:cubicBezTo>
                  <a:cubicBezTo>
                    <a:pt x="118" y="512"/>
                    <a:pt x="112" y="512"/>
                    <a:pt x="131" y="518"/>
                  </a:cubicBezTo>
                  <a:cubicBezTo>
                    <a:pt x="131" y="518"/>
                    <a:pt x="130" y="518"/>
                    <a:pt x="130" y="518"/>
                  </a:cubicBezTo>
                  <a:cubicBezTo>
                    <a:pt x="134" y="519"/>
                    <a:pt x="138" y="519"/>
                    <a:pt x="141" y="520"/>
                  </a:cubicBezTo>
                  <a:cubicBezTo>
                    <a:pt x="166" y="523"/>
                    <a:pt x="168" y="527"/>
                    <a:pt x="183" y="530"/>
                  </a:cubicBezTo>
                  <a:cubicBezTo>
                    <a:pt x="179" y="530"/>
                    <a:pt x="179" y="530"/>
                    <a:pt x="179" y="530"/>
                  </a:cubicBezTo>
                  <a:cubicBezTo>
                    <a:pt x="189" y="533"/>
                    <a:pt x="219" y="534"/>
                    <a:pt x="227" y="535"/>
                  </a:cubicBezTo>
                  <a:cubicBezTo>
                    <a:pt x="217" y="533"/>
                    <a:pt x="224" y="534"/>
                    <a:pt x="216" y="532"/>
                  </a:cubicBezTo>
                  <a:cubicBezTo>
                    <a:pt x="207" y="531"/>
                    <a:pt x="209" y="534"/>
                    <a:pt x="194" y="531"/>
                  </a:cubicBezTo>
                  <a:cubicBezTo>
                    <a:pt x="196" y="530"/>
                    <a:pt x="216" y="531"/>
                    <a:pt x="220" y="530"/>
                  </a:cubicBezTo>
                  <a:cubicBezTo>
                    <a:pt x="228" y="530"/>
                    <a:pt x="234" y="533"/>
                    <a:pt x="235" y="534"/>
                  </a:cubicBezTo>
                  <a:cubicBezTo>
                    <a:pt x="256" y="535"/>
                    <a:pt x="268" y="536"/>
                    <a:pt x="295" y="535"/>
                  </a:cubicBezTo>
                  <a:cubicBezTo>
                    <a:pt x="304" y="534"/>
                    <a:pt x="311" y="530"/>
                    <a:pt x="333" y="532"/>
                  </a:cubicBezTo>
                  <a:cubicBezTo>
                    <a:pt x="332" y="532"/>
                    <a:pt x="332" y="532"/>
                    <a:pt x="332" y="532"/>
                  </a:cubicBezTo>
                  <a:cubicBezTo>
                    <a:pt x="334" y="531"/>
                    <a:pt x="343" y="532"/>
                    <a:pt x="347" y="531"/>
                  </a:cubicBezTo>
                  <a:cubicBezTo>
                    <a:pt x="339" y="530"/>
                    <a:pt x="356" y="529"/>
                    <a:pt x="347" y="528"/>
                  </a:cubicBezTo>
                  <a:cubicBezTo>
                    <a:pt x="360" y="527"/>
                    <a:pt x="362" y="529"/>
                    <a:pt x="363" y="531"/>
                  </a:cubicBezTo>
                  <a:cubicBezTo>
                    <a:pt x="372" y="528"/>
                    <a:pt x="389" y="530"/>
                    <a:pt x="408" y="527"/>
                  </a:cubicBezTo>
                  <a:cubicBezTo>
                    <a:pt x="405" y="528"/>
                    <a:pt x="383" y="530"/>
                    <a:pt x="392" y="531"/>
                  </a:cubicBezTo>
                  <a:cubicBezTo>
                    <a:pt x="401" y="529"/>
                    <a:pt x="409" y="528"/>
                    <a:pt x="417" y="526"/>
                  </a:cubicBezTo>
                  <a:cubicBezTo>
                    <a:pt x="406" y="527"/>
                    <a:pt x="406" y="527"/>
                    <a:pt x="406" y="527"/>
                  </a:cubicBezTo>
                  <a:cubicBezTo>
                    <a:pt x="425" y="523"/>
                    <a:pt x="430" y="524"/>
                    <a:pt x="441" y="524"/>
                  </a:cubicBezTo>
                  <a:cubicBezTo>
                    <a:pt x="444" y="524"/>
                    <a:pt x="437" y="525"/>
                    <a:pt x="431" y="526"/>
                  </a:cubicBezTo>
                  <a:cubicBezTo>
                    <a:pt x="437" y="525"/>
                    <a:pt x="446" y="524"/>
                    <a:pt x="454" y="522"/>
                  </a:cubicBezTo>
                  <a:cubicBezTo>
                    <a:pt x="459" y="520"/>
                    <a:pt x="479" y="517"/>
                    <a:pt x="487" y="514"/>
                  </a:cubicBezTo>
                  <a:cubicBezTo>
                    <a:pt x="490" y="513"/>
                    <a:pt x="490" y="513"/>
                    <a:pt x="490" y="513"/>
                  </a:cubicBezTo>
                  <a:cubicBezTo>
                    <a:pt x="490" y="514"/>
                    <a:pt x="489" y="514"/>
                    <a:pt x="489" y="514"/>
                  </a:cubicBezTo>
                  <a:cubicBezTo>
                    <a:pt x="490" y="514"/>
                    <a:pt x="492" y="513"/>
                    <a:pt x="493" y="513"/>
                  </a:cubicBezTo>
                  <a:cubicBezTo>
                    <a:pt x="503" y="512"/>
                    <a:pt x="503" y="512"/>
                    <a:pt x="503" y="512"/>
                  </a:cubicBezTo>
                  <a:cubicBezTo>
                    <a:pt x="501" y="512"/>
                    <a:pt x="501" y="512"/>
                    <a:pt x="501" y="512"/>
                  </a:cubicBezTo>
                  <a:cubicBezTo>
                    <a:pt x="505" y="511"/>
                    <a:pt x="505" y="511"/>
                    <a:pt x="505" y="511"/>
                  </a:cubicBezTo>
                  <a:cubicBezTo>
                    <a:pt x="515" y="510"/>
                    <a:pt x="515" y="510"/>
                    <a:pt x="515" y="510"/>
                  </a:cubicBezTo>
                  <a:cubicBezTo>
                    <a:pt x="520" y="508"/>
                    <a:pt x="520" y="508"/>
                    <a:pt x="520" y="508"/>
                  </a:cubicBezTo>
                  <a:cubicBezTo>
                    <a:pt x="518" y="509"/>
                    <a:pt x="518" y="509"/>
                    <a:pt x="518" y="509"/>
                  </a:cubicBezTo>
                  <a:cubicBezTo>
                    <a:pt x="518" y="507"/>
                    <a:pt x="530" y="503"/>
                    <a:pt x="545" y="500"/>
                  </a:cubicBezTo>
                  <a:cubicBezTo>
                    <a:pt x="544" y="500"/>
                    <a:pt x="536" y="501"/>
                    <a:pt x="525" y="503"/>
                  </a:cubicBezTo>
                  <a:cubicBezTo>
                    <a:pt x="529" y="502"/>
                    <a:pt x="529" y="502"/>
                    <a:pt x="529" y="502"/>
                  </a:cubicBezTo>
                  <a:cubicBezTo>
                    <a:pt x="545" y="499"/>
                    <a:pt x="560" y="496"/>
                    <a:pt x="574" y="492"/>
                  </a:cubicBezTo>
                  <a:cubicBezTo>
                    <a:pt x="569" y="494"/>
                    <a:pt x="564" y="495"/>
                    <a:pt x="558" y="497"/>
                  </a:cubicBezTo>
                  <a:cubicBezTo>
                    <a:pt x="573" y="495"/>
                    <a:pt x="596" y="486"/>
                    <a:pt x="603" y="486"/>
                  </a:cubicBezTo>
                  <a:cubicBezTo>
                    <a:pt x="581" y="495"/>
                    <a:pt x="569" y="496"/>
                    <a:pt x="545" y="503"/>
                  </a:cubicBezTo>
                  <a:cubicBezTo>
                    <a:pt x="532" y="504"/>
                    <a:pt x="561" y="498"/>
                    <a:pt x="561" y="497"/>
                  </a:cubicBezTo>
                  <a:cubicBezTo>
                    <a:pt x="557" y="498"/>
                    <a:pt x="552" y="499"/>
                    <a:pt x="547" y="500"/>
                  </a:cubicBezTo>
                  <a:cubicBezTo>
                    <a:pt x="549" y="500"/>
                    <a:pt x="520" y="507"/>
                    <a:pt x="528" y="507"/>
                  </a:cubicBezTo>
                  <a:cubicBezTo>
                    <a:pt x="559" y="501"/>
                    <a:pt x="589" y="494"/>
                    <a:pt x="615" y="485"/>
                  </a:cubicBezTo>
                  <a:cubicBezTo>
                    <a:pt x="608" y="492"/>
                    <a:pt x="601" y="498"/>
                    <a:pt x="593" y="505"/>
                  </a:cubicBezTo>
                  <a:cubicBezTo>
                    <a:pt x="593" y="505"/>
                    <a:pt x="593" y="505"/>
                    <a:pt x="592" y="506"/>
                  </a:cubicBezTo>
                  <a:cubicBezTo>
                    <a:pt x="593" y="505"/>
                    <a:pt x="593" y="505"/>
                    <a:pt x="593" y="505"/>
                  </a:cubicBezTo>
                  <a:cubicBezTo>
                    <a:pt x="593" y="504"/>
                    <a:pt x="588" y="506"/>
                    <a:pt x="582" y="508"/>
                  </a:cubicBezTo>
                  <a:cubicBezTo>
                    <a:pt x="583" y="507"/>
                    <a:pt x="584" y="506"/>
                    <a:pt x="577" y="508"/>
                  </a:cubicBezTo>
                  <a:cubicBezTo>
                    <a:pt x="563" y="511"/>
                    <a:pt x="555" y="516"/>
                    <a:pt x="545" y="518"/>
                  </a:cubicBezTo>
                  <a:cubicBezTo>
                    <a:pt x="548" y="517"/>
                    <a:pt x="548" y="517"/>
                    <a:pt x="548" y="517"/>
                  </a:cubicBezTo>
                  <a:cubicBezTo>
                    <a:pt x="538" y="519"/>
                    <a:pt x="525" y="522"/>
                    <a:pt x="518" y="524"/>
                  </a:cubicBezTo>
                  <a:cubicBezTo>
                    <a:pt x="509" y="524"/>
                    <a:pt x="546" y="517"/>
                    <a:pt x="530" y="519"/>
                  </a:cubicBezTo>
                  <a:cubicBezTo>
                    <a:pt x="541" y="517"/>
                    <a:pt x="557" y="512"/>
                    <a:pt x="565" y="510"/>
                  </a:cubicBezTo>
                  <a:cubicBezTo>
                    <a:pt x="551" y="513"/>
                    <a:pt x="538" y="513"/>
                    <a:pt x="542" y="511"/>
                  </a:cubicBezTo>
                  <a:cubicBezTo>
                    <a:pt x="512" y="520"/>
                    <a:pt x="543" y="516"/>
                    <a:pt x="517" y="523"/>
                  </a:cubicBezTo>
                  <a:cubicBezTo>
                    <a:pt x="498" y="526"/>
                    <a:pt x="498" y="526"/>
                    <a:pt x="498" y="526"/>
                  </a:cubicBezTo>
                  <a:cubicBezTo>
                    <a:pt x="492" y="529"/>
                    <a:pt x="492" y="529"/>
                    <a:pt x="492" y="529"/>
                  </a:cubicBezTo>
                  <a:cubicBezTo>
                    <a:pt x="481" y="531"/>
                    <a:pt x="499" y="526"/>
                    <a:pt x="482" y="529"/>
                  </a:cubicBezTo>
                  <a:cubicBezTo>
                    <a:pt x="477" y="531"/>
                    <a:pt x="466" y="532"/>
                    <a:pt x="463" y="533"/>
                  </a:cubicBezTo>
                  <a:cubicBezTo>
                    <a:pt x="463" y="532"/>
                    <a:pt x="463" y="532"/>
                    <a:pt x="454" y="533"/>
                  </a:cubicBezTo>
                  <a:cubicBezTo>
                    <a:pt x="454" y="534"/>
                    <a:pt x="455" y="534"/>
                    <a:pt x="448" y="535"/>
                  </a:cubicBezTo>
                  <a:cubicBezTo>
                    <a:pt x="443" y="534"/>
                    <a:pt x="465" y="532"/>
                    <a:pt x="457" y="531"/>
                  </a:cubicBezTo>
                  <a:cubicBezTo>
                    <a:pt x="436" y="534"/>
                    <a:pt x="446" y="535"/>
                    <a:pt x="441" y="537"/>
                  </a:cubicBezTo>
                  <a:cubicBezTo>
                    <a:pt x="442" y="536"/>
                    <a:pt x="443" y="536"/>
                    <a:pt x="446" y="536"/>
                  </a:cubicBezTo>
                  <a:cubicBezTo>
                    <a:pt x="445" y="537"/>
                    <a:pt x="437" y="537"/>
                    <a:pt x="438" y="538"/>
                  </a:cubicBezTo>
                  <a:cubicBezTo>
                    <a:pt x="441" y="538"/>
                    <a:pt x="445" y="537"/>
                    <a:pt x="448" y="536"/>
                  </a:cubicBezTo>
                  <a:cubicBezTo>
                    <a:pt x="442" y="538"/>
                    <a:pt x="458" y="537"/>
                    <a:pt x="464" y="536"/>
                  </a:cubicBezTo>
                  <a:cubicBezTo>
                    <a:pt x="477" y="533"/>
                    <a:pt x="505" y="528"/>
                    <a:pt x="524" y="524"/>
                  </a:cubicBezTo>
                  <a:cubicBezTo>
                    <a:pt x="522" y="524"/>
                    <a:pt x="519" y="525"/>
                    <a:pt x="521" y="525"/>
                  </a:cubicBezTo>
                  <a:cubicBezTo>
                    <a:pt x="548" y="519"/>
                    <a:pt x="559" y="518"/>
                    <a:pt x="589" y="509"/>
                  </a:cubicBezTo>
                  <a:cubicBezTo>
                    <a:pt x="592" y="506"/>
                    <a:pt x="592" y="506"/>
                    <a:pt x="592" y="506"/>
                  </a:cubicBezTo>
                  <a:cubicBezTo>
                    <a:pt x="618" y="498"/>
                    <a:pt x="603" y="498"/>
                    <a:pt x="609" y="495"/>
                  </a:cubicBezTo>
                  <a:cubicBezTo>
                    <a:pt x="615" y="494"/>
                    <a:pt x="619" y="491"/>
                    <a:pt x="625" y="490"/>
                  </a:cubicBezTo>
                  <a:cubicBezTo>
                    <a:pt x="622" y="492"/>
                    <a:pt x="622" y="492"/>
                    <a:pt x="622" y="492"/>
                  </a:cubicBezTo>
                  <a:cubicBezTo>
                    <a:pt x="638" y="486"/>
                    <a:pt x="627" y="488"/>
                    <a:pt x="641" y="484"/>
                  </a:cubicBezTo>
                  <a:cubicBezTo>
                    <a:pt x="652" y="478"/>
                    <a:pt x="631" y="487"/>
                    <a:pt x="638" y="483"/>
                  </a:cubicBezTo>
                  <a:cubicBezTo>
                    <a:pt x="653" y="478"/>
                    <a:pt x="646" y="477"/>
                    <a:pt x="670" y="469"/>
                  </a:cubicBezTo>
                  <a:cubicBezTo>
                    <a:pt x="669" y="470"/>
                    <a:pt x="673" y="470"/>
                    <a:pt x="660" y="476"/>
                  </a:cubicBezTo>
                  <a:cubicBezTo>
                    <a:pt x="664" y="475"/>
                    <a:pt x="669" y="473"/>
                    <a:pt x="673" y="472"/>
                  </a:cubicBezTo>
                  <a:cubicBezTo>
                    <a:pt x="658" y="479"/>
                    <a:pt x="667" y="475"/>
                    <a:pt x="651" y="481"/>
                  </a:cubicBezTo>
                  <a:cubicBezTo>
                    <a:pt x="644" y="485"/>
                    <a:pt x="646" y="486"/>
                    <a:pt x="640" y="490"/>
                  </a:cubicBezTo>
                  <a:cubicBezTo>
                    <a:pt x="646" y="487"/>
                    <a:pt x="644" y="486"/>
                    <a:pt x="654" y="483"/>
                  </a:cubicBezTo>
                  <a:cubicBezTo>
                    <a:pt x="665" y="479"/>
                    <a:pt x="652" y="484"/>
                    <a:pt x="651" y="485"/>
                  </a:cubicBezTo>
                  <a:cubicBezTo>
                    <a:pt x="665" y="478"/>
                    <a:pt x="668" y="481"/>
                    <a:pt x="681" y="474"/>
                  </a:cubicBezTo>
                  <a:cubicBezTo>
                    <a:pt x="677" y="473"/>
                    <a:pt x="680" y="472"/>
                    <a:pt x="670" y="474"/>
                  </a:cubicBezTo>
                  <a:cubicBezTo>
                    <a:pt x="679" y="470"/>
                    <a:pt x="691" y="466"/>
                    <a:pt x="691" y="468"/>
                  </a:cubicBezTo>
                  <a:cubicBezTo>
                    <a:pt x="692" y="466"/>
                    <a:pt x="692" y="466"/>
                    <a:pt x="692" y="466"/>
                  </a:cubicBezTo>
                  <a:cubicBezTo>
                    <a:pt x="695" y="466"/>
                    <a:pt x="702" y="462"/>
                    <a:pt x="702" y="462"/>
                  </a:cubicBezTo>
                  <a:cubicBezTo>
                    <a:pt x="705" y="460"/>
                    <a:pt x="705" y="460"/>
                    <a:pt x="705" y="460"/>
                  </a:cubicBezTo>
                  <a:cubicBezTo>
                    <a:pt x="698" y="462"/>
                    <a:pt x="692" y="464"/>
                    <a:pt x="681" y="469"/>
                  </a:cubicBezTo>
                  <a:cubicBezTo>
                    <a:pt x="685" y="467"/>
                    <a:pt x="674" y="470"/>
                    <a:pt x="688" y="463"/>
                  </a:cubicBezTo>
                  <a:cubicBezTo>
                    <a:pt x="695" y="460"/>
                    <a:pt x="690" y="464"/>
                    <a:pt x="690" y="464"/>
                  </a:cubicBezTo>
                  <a:cubicBezTo>
                    <a:pt x="723" y="447"/>
                    <a:pt x="725" y="451"/>
                    <a:pt x="750" y="436"/>
                  </a:cubicBezTo>
                  <a:cubicBezTo>
                    <a:pt x="744" y="440"/>
                    <a:pt x="728" y="448"/>
                    <a:pt x="716" y="455"/>
                  </a:cubicBezTo>
                  <a:cubicBezTo>
                    <a:pt x="724" y="452"/>
                    <a:pt x="732" y="446"/>
                    <a:pt x="739" y="442"/>
                  </a:cubicBezTo>
                  <a:cubicBezTo>
                    <a:pt x="733" y="446"/>
                    <a:pt x="732" y="448"/>
                    <a:pt x="740" y="444"/>
                  </a:cubicBezTo>
                  <a:cubicBezTo>
                    <a:pt x="743" y="441"/>
                    <a:pt x="743" y="441"/>
                    <a:pt x="743" y="441"/>
                  </a:cubicBezTo>
                  <a:cubicBezTo>
                    <a:pt x="747" y="439"/>
                    <a:pt x="755" y="434"/>
                    <a:pt x="756" y="434"/>
                  </a:cubicBezTo>
                  <a:cubicBezTo>
                    <a:pt x="756" y="434"/>
                    <a:pt x="754" y="435"/>
                    <a:pt x="749" y="437"/>
                  </a:cubicBezTo>
                  <a:cubicBezTo>
                    <a:pt x="760" y="430"/>
                    <a:pt x="780" y="416"/>
                    <a:pt x="799" y="403"/>
                  </a:cubicBezTo>
                  <a:cubicBezTo>
                    <a:pt x="799" y="406"/>
                    <a:pt x="773" y="422"/>
                    <a:pt x="788" y="415"/>
                  </a:cubicBezTo>
                  <a:cubicBezTo>
                    <a:pt x="795" y="409"/>
                    <a:pt x="800" y="403"/>
                    <a:pt x="813" y="394"/>
                  </a:cubicBezTo>
                  <a:cubicBezTo>
                    <a:pt x="809" y="399"/>
                    <a:pt x="820" y="390"/>
                    <a:pt x="820" y="391"/>
                  </a:cubicBezTo>
                  <a:cubicBezTo>
                    <a:pt x="826" y="385"/>
                    <a:pt x="831" y="379"/>
                    <a:pt x="836" y="374"/>
                  </a:cubicBezTo>
                  <a:cubicBezTo>
                    <a:pt x="844" y="366"/>
                    <a:pt x="853" y="357"/>
                    <a:pt x="859" y="348"/>
                  </a:cubicBezTo>
                  <a:cubicBezTo>
                    <a:pt x="857" y="351"/>
                    <a:pt x="854" y="355"/>
                    <a:pt x="850" y="359"/>
                  </a:cubicBezTo>
                  <a:cubicBezTo>
                    <a:pt x="858" y="345"/>
                    <a:pt x="870" y="337"/>
                    <a:pt x="879" y="319"/>
                  </a:cubicBezTo>
                  <a:cubicBezTo>
                    <a:pt x="875" y="328"/>
                    <a:pt x="875" y="328"/>
                    <a:pt x="875" y="328"/>
                  </a:cubicBezTo>
                  <a:cubicBezTo>
                    <a:pt x="883" y="315"/>
                    <a:pt x="888" y="304"/>
                    <a:pt x="892" y="292"/>
                  </a:cubicBezTo>
                  <a:cubicBezTo>
                    <a:pt x="893" y="293"/>
                    <a:pt x="893" y="293"/>
                    <a:pt x="893" y="293"/>
                  </a:cubicBezTo>
                  <a:cubicBezTo>
                    <a:pt x="893" y="291"/>
                    <a:pt x="900" y="266"/>
                    <a:pt x="900" y="260"/>
                  </a:cubicBezTo>
                  <a:cubicBezTo>
                    <a:pt x="892" y="296"/>
                    <a:pt x="890" y="290"/>
                    <a:pt x="875" y="322"/>
                  </a:cubicBezTo>
                  <a:cubicBezTo>
                    <a:pt x="880" y="310"/>
                    <a:pt x="884" y="301"/>
                    <a:pt x="888" y="287"/>
                  </a:cubicBezTo>
                  <a:cubicBezTo>
                    <a:pt x="890" y="282"/>
                    <a:pt x="891" y="280"/>
                    <a:pt x="891" y="280"/>
                  </a:cubicBezTo>
                  <a:cubicBezTo>
                    <a:pt x="892" y="275"/>
                    <a:pt x="891" y="273"/>
                    <a:pt x="893" y="265"/>
                  </a:cubicBezTo>
                  <a:cubicBezTo>
                    <a:pt x="894" y="263"/>
                    <a:pt x="894" y="263"/>
                    <a:pt x="894" y="263"/>
                  </a:cubicBezTo>
                  <a:cubicBezTo>
                    <a:pt x="900" y="239"/>
                    <a:pt x="895" y="241"/>
                    <a:pt x="896" y="219"/>
                  </a:cubicBezTo>
                  <a:cubicBezTo>
                    <a:pt x="898" y="214"/>
                    <a:pt x="899" y="238"/>
                    <a:pt x="897" y="253"/>
                  </a:cubicBezTo>
                  <a:cubicBezTo>
                    <a:pt x="901" y="242"/>
                    <a:pt x="894" y="275"/>
                    <a:pt x="898" y="263"/>
                  </a:cubicBezTo>
                  <a:cubicBezTo>
                    <a:pt x="899" y="256"/>
                    <a:pt x="899" y="256"/>
                    <a:pt x="899" y="256"/>
                  </a:cubicBezTo>
                  <a:cubicBezTo>
                    <a:pt x="900" y="249"/>
                    <a:pt x="901" y="250"/>
                    <a:pt x="900" y="254"/>
                  </a:cubicBezTo>
                  <a:cubicBezTo>
                    <a:pt x="901" y="245"/>
                    <a:pt x="901" y="247"/>
                    <a:pt x="901" y="243"/>
                  </a:cubicBezTo>
                  <a:cubicBezTo>
                    <a:pt x="902" y="206"/>
                    <a:pt x="905" y="248"/>
                    <a:pt x="905" y="211"/>
                  </a:cubicBezTo>
                  <a:cubicBezTo>
                    <a:pt x="905" y="215"/>
                    <a:pt x="906" y="225"/>
                    <a:pt x="907" y="223"/>
                  </a:cubicBezTo>
                  <a:cubicBezTo>
                    <a:pt x="907" y="230"/>
                    <a:pt x="906" y="237"/>
                    <a:pt x="905" y="243"/>
                  </a:cubicBezTo>
                  <a:cubicBezTo>
                    <a:pt x="907" y="244"/>
                    <a:pt x="907" y="244"/>
                    <a:pt x="907" y="244"/>
                  </a:cubicBezTo>
                  <a:cubicBezTo>
                    <a:pt x="910" y="218"/>
                    <a:pt x="905" y="203"/>
                    <a:pt x="900" y="193"/>
                  </a:cubicBezTo>
                  <a:close/>
                  <a:moveTo>
                    <a:pt x="568" y="512"/>
                  </a:moveTo>
                  <a:cubicBezTo>
                    <a:pt x="578" y="510"/>
                    <a:pt x="578" y="510"/>
                    <a:pt x="578" y="510"/>
                  </a:cubicBezTo>
                  <a:cubicBezTo>
                    <a:pt x="574" y="511"/>
                    <a:pt x="571" y="512"/>
                    <a:pt x="568" y="512"/>
                  </a:cubicBezTo>
                  <a:close/>
                  <a:moveTo>
                    <a:pt x="443" y="18"/>
                  </a:moveTo>
                  <a:cubicBezTo>
                    <a:pt x="465" y="12"/>
                    <a:pt x="465" y="12"/>
                    <a:pt x="465" y="12"/>
                  </a:cubicBezTo>
                  <a:cubicBezTo>
                    <a:pt x="454" y="13"/>
                    <a:pt x="452" y="16"/>
                    <a:pt x="438" y="18"/>
                  </a:cubicBezTo>
                  <a:cubicBezTo>
                    <a:pt x="439" y="16"/>
                    <a:pt x="438" y="15"/>
                    <a:pt x="453" y="12"/>
                  </a:cubicBezTo>
                  <a:cubicBezTo>
                    <a:pt x="466" y="11"/>
                    <a:pt x="452" y="13"/>
                    <a:pt x="459" y="13"/>
                  </a:cubicBezTo>
                  <a:cubicBezTo>
                    <a:pt x="469" y="9"/>
                    <a:pt x="472" y="13"/>
                    <a:pt x="483" y="10"/>
                  </a:cubicBezTo>
                  <a:cubicBezTo>
                    <a:pt x="496" y="9"/>
                    <a:pt x="492" y="11"/>
                    <a:pt x="496" y="11"/>
                  </a:cubicBezTo>
                  <a:cubicBezTo>
                    <a:pt x="483" y="12"/>
                    <a:pt x="502" y="12"/>
                    <a:pt x="486" y="14"/>
                  </a:cubicBezTo>
                  <a:cubicBezTo>
                    <a:pt x="499" y="14"/>
                    <a:pt x="495" y="11"/>
                    <a:pt x="506" y="11"/>
                  </a:cubicBezTo>
                  <a:cubicBezTo>
                    <a:pt x="508" y="13"/>
                    <a:pt x="508" y="13"/>
                    <a:pt x="508" y="13"/>
                  </a:cubicBezTo>
                  <a:cubicBezTo>
                    <a:pt x="518" y="13"/>
                    <a:pt x="540" y="14"/>
                    <a:pt x="553" y="12"/>
                  </a:cubicBezTo>
                  <a:cubicBezTo>
                    <a:pt x="542" y="11"/>
                    <a:pt x="560" y="11"/>
                    <a:pt x="558" y="10"/>
                  </a:cubicBezTo>
                  <a:cubicBezTo>
                    <a:pt x="556" y="12"/>
                    <a:pt x="540" y="11"/>
                    <a:pt x="541" y="10"/>
                  </a:cubicBezTo>
                  <a:cubicBezTo>
                    <a:pt x="548" y="9"/>
                    <a:pt x="565" y="9"/>
                    <a:pt x="573" y="10"/>
                  </a:cubicBezTo>
                  <a:cubicBezTo>
                    <a:pt x="560" y="8"/>
                    <a:pt x="560" y="8"/>
                    <a:pt x="560" y="8"/>
                  </a:cubicBezTo>
                  <a:cubicBezTo>
                    <a:pt x="566" y="8"/>
                    <a:pt x="588" y="7"/>
                    <a:pt x="589" y="7"/>
                  </a:cubicBezTo>
                  <a:cubicBezTo>
                    <a:pt x="596" y="8"/>
                    <a:pt x="606" y="8"/>
                    <a:pt x="609" y="10"/>
                  </a:cubicBezTo>
                  <a:cubicBezTo>
                    <a:pt x="605" y="9"/>
                    <a:pt x="601" y="10"/>
                    <a:pt x="597" y="10"/>
                  </a:cubicBezTo>
                  <a:cubicBezTo>
                    <a:pt x="592" y="9"/>
                    <a:pt x="592" y="9"/>
                    <a:pt x="592" y="9"/>
                  </a:cubicBezTo>
                  <a:cubicBezTo>
                    <a:pt x="585" y="10"/>
                    <a:pt x="585" y="10"/>
                    <a:pt x="585" y="10"/>
                  </a:cubicBezTo>
                  <a:cubicBezTo>
                    <a:pt x="593" y="11"/>
                    <a:pt x="610" y="13"/>
                    <a:pt x="614" y="15"/>
                  </a:cubicBezTo>
                  <a:cubicBezTo>
                    <a:pt x="595" y="13"/>
                    <a:pt x="565" y="12"/>
                    <a:pt x="530" y="16"/>
                  </a:cubicBezTo>
                  <a:cubicBezTo>
                    <a:pt x="530" y="16"/>
                    <a:pt x="530" y="16"/>
                    <a:pt x="532" y="16"/>
                  </a:cubicBezTo>
                  <a:cubicBezTo>
                    <a:pt x="514" y="16"/>
                    <a:pt x="512" y="16"/>
                    <a:pt x="498" y="17"/>
                  </a:cubicBezTo>
                  <a:cubicBezTo>
                    <a:pt x="502" y="16"/>
                    <a:pt x="502" y="16"/>
                    <a:pt x="502" y="16"/>
                  </a:cubicBezTo>
                  <a:cubicBezTo>
                    <a:pt x="500" y="15"/>
                    <a:pt x="488" y="17"/>
                    <a:pt x="476" y="18"/>
                  </a:cubicBezTo>
                  <a:cubicBezTo>
                    <a:pt x="473" y="19"/>
                    <a:pt x="466" y="20"/>
                    <a:pt x="461" y="20"/>
                  </a:cubicBezTo>
                  <a:cubicBezTo>
                    <a:pt x="463" y="19"/>
                    <a:pt x="463" y="19"/>
                    <a:pt x="463" y="19"/>
                  </a:cubicBezTo>
                  <a:cubicBezTo>
                    <a:pt x="460" y="19"/>
                    <a:pt x="449" y="20"/>
                    <a:pt x="436" y="22"/>
                  </a:cubicBezTo>
                  <a:cubicBezTo>
                    <a:pt x="441" y="20"/>
                    <a:pt x="441" y="20"/>
                    <a:pt x="441" y="20"/>
                  </a:cubicBezTo>
                  <a:cubicBezTo>
                    <a:pt x="444" y="19"/>
                    <a:pt x="448" y="18"/>
                    <a:pt x="453" y="17"/>
                  </a:cubicBezTo>
                  <a:cubicBezTo>
                    <a:pt x="450" y="18"/>
                    <a:pt x="447" y="18"/>
                    <a:pt x="443" y="18"/>
                  </a:cubicBezTo>
                  <a:close/>
                  <a:moveTo>
                    <a:pt x="598" y="486"/>
                  </a:moveTo>
                  <a:cubicBezTo>
                    <a:pt x="594" y="487"/>
                    <a:pt x="592" y="488"/>
                    <a:pt x="591" y="488"/>
                  </a:cubicBezTo>
                  <a:cubicBezTo>
                    <a:pt x="599" y="486"/>
                    <a:pt x="599" y="486"/>
                    <a:pt x="599" y="486"/>
                  </a:cubicBezTo>
                  <a:lnTo>
                    <a:pt x="598" y="486"/>
                  </a:lnTo>
                  <a:close/>
                  <a:moveTo>
                    <a:pt x="620" y="481"/>
                  </a:moveTo>
                  <a:cubicBezTo>
                    <a:pt x="617" y="481"/>
                    <a:pt x="616" y="481"/>
                    <a:pt x="615" y="481"/>
                  </a:cubicBezTo>
                  <a:cubicBezTo>
                    <a:pt x="622" y="479"/>
                    <a:pt x="622" y="479"/>
                    <a:pt x="622" y="479"/>
                  </a:cubicBezTo>
                  <a:lnTo>
                    <a:pt x="620" y="481"/>
                  </a:lnTo>
                  <a:close/>
                  <a:moveTo>
                    <a:pt x="679" y="440"/>
                  </a:moveTo>
                  <a:cubicBezTo>
                    <a:pt x="679" y="440"/>
                    <a:pt x="671" y="444"/>
                    <a:pt x="660" y="449"/>
                  </a:cubicBezTo>
                  <a:cubicBezTo>
                    <a:pt x="660" y="448"/>
                    <a:pt x="660" y="448"/>
                    <a:pt x="660" y="448"/>
                  </a:cubicBezTo>
                  <a:cubicBezTo>
                    <a:pt x="661" y="448"/>
                    <a:pt x="661" y="448"/>
                    <a:pt x="661" y="447"/>
                  </a:cubicBezTo>
                  <a:cubicBezTo>
                    <a:pt x="664" y="446"/>
                    <a:pt x="665" y="446"/>
                    <a:pt x="666" y="446"/>
                  </a:cubicBezTo>
                  <a:cubicBezTo>
                    <a:pt x="672" y="441"/>
                    <a:pt x="662" y="445"/>
                    <a:pt x="651" y="450"/>
                  </a:cubicBezTo>
                  <a:cubicBezTo>
                    <a:pt x="648" y="452"/>
                    <a:pt x="648" y="452"/>
                    <a:pt x="648" y="452"/>
                  </a:cubicBezTo>
                  <a:cubicBezTo>
                    <a:pt x="638" y="455"/>
                    <a:pt x="632" y="456"/>
                    <a:pt x="619" y="461"/>
                  </a:cubicBezTo>
                  <a:cubicBezTo>
                    <a:pt x="590" y="476"/>
                    <a:pt x="590" y="476"/>
                    <a:pt x="590" y="476"/>
                  </a:cubicBezTo>
                  <a:cubicBezTo>
                    <a:pt x="581" y="479"/>
                    <a:pt x="581" y="479"/>
                    <a:pt x="581" y="479"/>
                  </a:cubicBezTo>
                  <a:cubicBezTo>
                    <a:pt x="577" y="479"/>
                    <a:pt x="563" y="483"/>
                    <a:pt x="568" y="480"/>
                  </a:cubicBezTo>
                  <a:cubicBezTo>
                    <a:pt x="566" y="480"/>
                    <a:pt x="571" y="478"/>
                    <a:pt x="577" y="477"/>
                  </a:cubicBezTo>
                  <a:cubicBezTo>
                    <a:pt x="578" y="477"/>
                    <a:pt x="577" y="477"/>
                    <a:pt x="578" y="477"/>
                  </a:cubicBezTo>
                  <a:cubicBezTo>
                    <a:pt x="579" y="476"/>
                    <a:pt x="579" y="475"/>
                    <a:pt x="572" y="476"/>
                  </a:cubicBezTo>
                  <a:cubicBezTo>
                    <a:pt x="579" y="474"/>
                    <a:pt x="580" y="474"/>
                    <a:pt x="585" y="472"/>
                  </a:cubicBezTo>
                  <a:cubicBezTo>
                    <a:pt x="578" y="474"/>
                    <a:pt x="578" y="474"/>
                    <a:pt x="578" y="474"/>
                  </a:cubicBezTo>
                  <a:cubicBezTo>
                    <a:pt x="589" y="471"/>
                    <a:pt x="605" y="463"/>
                    <a:pt x="605" y="462"/>
                  </a:cubicBezTo>
                  <a:cubicBezTo>
                    <a:pt x="602" y="465"/>
                    <a:pt x="594" y="466"/>
                    <a:pt x="588" y="467"/>
                  </a:cubicBezTo>
                  <a:cubicBezTo>
                    <a:pt x="593" y="465"/>
                    <a:pt x="602" y="461"/>
                    <a:pt x="595" y="464"/>
                  </a:cubicBezTo>
                  <a:cubicBezTo>
                    <a:pt x="592" y="465"/>
                    <a:pt x="572" y="472"/>
                    <a:pt x="587" y="468"/>
                  </a:cubicBezTo>
                  <a:cubicBezTo>
                    <a:pt x="581" y="471"/>
                    <a:pt x="573" y="474"/>
                    <a:pt x="566" y="475"/>
                  </a:cubicBezTo>
                  <a:cubicBezTo>
                    <a:pt x="574" y="472"/>
                    <a:pt x="568" y="473"/>
                    <a:pt x="570" y="471"/>
                  </a:cubicBezTo>
                  <a:cubicBezTo>
                    <a:pt x="563" y="474"/>
                    <a:pt x="564" y="475"/>
                    <a:pt x="563" y="476"/>
                  </a:cubicBezTo>
                  <a:cubicBezTo>
                    <a:pt x="541" y="480"/>
                    <a:pt x="532" y="479"/>
                    <a:pt x="509" y="485"/>
                  </a:cubicBezTo>
                  <a:cubicBezTo>
                    <a:pt x="506" y="486"/>
                    <a:pt x="523" y="482"/>
                    <a:pt x="521" y="483"/>
                  </a:cubicBezTo>
                  <a:cubicBezTo>
                    <a:pt x="504" y="489"/>
                    <a:pt x="498" y="486"/>
                    <a:pt x="483" y="489"/>
                  </a:cubicBezTo>
                  <a:cubicBezTo>
                    <a:pt x="488" y="490"/>
                    <a:pt x="488" y="490"/>
                    <a:pt x="488" y="490"/>
                  </a:cubicBezTo>
                  <a:cubicBezTo>
                    <a:pt x="483" y="492"/>
                    <a:pt x="472" y="494"/>
                    <a:pt x="466" y="495"/>
                  </a:cubicBezTo>
                  <a:cubicBezTo>
                    <a:pt x="464" y="494"/>
                    <a:pt x="448" y="496"/>
                    <a:pt x="460" y="493"/>
                  </a:cubicBezTo>
                  <a:cubicBezTo>
                    <a:pt x="434" y="496"/>
                    <a:pt x="437" y="500"/>
                    <a:pt x="407" y="504"/>
                  </a:cubicBezTo>
                  <a:cubicBezTo>
                    <a:pt x="421" y="502"/>
                    <a:pt x="423" y="502"/>
                    <a:pt x="434" y="501"/>
                  </a:cubicBezTo>
                  <a:cubicBezTo>
                    <a:pt x="422" y="503"/>
                    <a:pt x="432" y="502"/>
                    <a:pt x="431" y="503"/>
                  </a:cubicBezTo>
                  <a:cubicBezTo>
                    <a:pt x="424" y="503"/>
                    <a:pt x="401" y="507"/>
                    <a:pt x="417" y="503"/>
                  </a:cubicBezTo>
                  <a:cubicBezTo>
                    <a:pt x="407" y="505"/>
                    <a:pt x="388" y="506"/>
                    <a:pt x="384" y="507"/>
                  </a:cubicBezTo>
                  <a:cubicBezTo>
                    <a:pt x="392" y="507"/>
                    <a:pt x="392" y="507"/>
                    <a:pt x="392" y="507"/>
                  </a:cubicBezTo>
                  <a:cubicBezTo>
                    <a:pt x="379" y="508"/>
                    <a:pt x="366" y="510"/>
                    <a:pt x="360" y="512"/>
                  </a:cubicBezTo>
                  <a:cubicBezTo>
                    <a:pt x="377" y="511"/>
                    <a:pt x="376" y="508"/>
                    <a:pt x="398" y="507"/>
                  </a:cubicBezTo>
                  <a:cubicBezTo>
                    <a:pt x="421" y="506"/>
                    <a:pt x="392" y="508"/>
                    <a:pt x="408" y="509"/>
                  </a:cubicBezTo>
                  <a:cubicBezTo>
                    <a:pt x="424" y="506"/>
                    <a:pt x="424" y="506"/>
                    <a:pt x="424" y="506"/>
                  </a:cubicBezTo>
                  <a:cubicBezTo>
                    <a:pt x="416" y="506"/>
                    <a:pt x="416" y="506"/>
                    <a:pt x="416" y="506"/>
                  </a:cubicBezTo>
                  <a:cubicBezTo>
                    <a:pt x="419" y="504"/>
                    <a:pt x="442" y="503"/>
                    <a:pt x="439" y="501"/>
                  </a:cubicBezTo>
                  <a:cubicBezTo>
                    <a:pt x="456" y="501"/>
                    <a:pt x="461" y="499"/>
                    <a:pt x="480" y="498"/>
                  </a:cubicBezTo>
                  <a:cubicBezTo>
                    <a:pt x="484" y="496"/>
                    <a:pt x="477" y="497"/>
                    <a:pt x="472" y="498"/>
                  </a:cubicBezTo>
                  <a:cubicBezTo>
                    <a:pt x="481" y="497"/>
                    <a:pt x="481" y="494"/>
                    <a:pt x="494" y="493"/>
                  </a:cubicBezTo>
                  <a:cubicBezTo>
                    <a:pt x="500" y="492"/>
                    <a:pt x="495" y="491"/>
                    <a:pt x="485" y="493"/>
                  </a:cubicBezTo>
                  <a:cubicBezTo>
                    <a:pt x="494" y="492"/>
                    <a:pt x="503" y="490"/>
                    <a:pt x="513" y="488"/>
                  </a:cubicBezTo>
                  <a:cubicBezTo>
                    <a:pt x="502" y="489"/>
                    <a:pt x="502" y="489"/>
                    <a:pt x="502" y="489"/>
                  </a:cubicBezTo>
                  <a:cubicBezTo>
                    <a:pt x="513" y="487"/>
                    <a:pt x="513" y="487"/>
                    <a:pt x="513" y="487"/>
                  </a:cubicBezTo>
                  <a:cubicBezTo>
                    <a:pt x="504" y="487"/>
                    <a:pt x="504" y="487"/>
                    <a:pt x="504" y="487"/>
                  </a:cubicBezTo>
                  <a:cubicBezTo>
                    <a:pt x="524" y="483"/>
                    <a:pt x="548" y="478"/>
                    <a:pt x="559" y="477"/>
                  </a:cubicBezTo>
                  <a:cubicBezTo>
                    <a:pt x="541" y="483"/>
                    <a:pt x="512" y="489"/>
                    <a:pt x="502" y="493"/>
                  </a:cubicBezTo>
                  <a:cubicBezTo>
                    <a:pt x="506" y="493"/>
                    <a:pt x="516" y="489"/>
                    <a:pt x="521" y="490"/>
                  </a:cubicBezTo>
                  <a:cubicBezTo>
                    <a:pt x="527" y="487"/>
                    <a:pt x="527" y="487"/>
                    <a:pt x="527" y="487"/>
                  </a:cubicBezTo>
                  <a:cubicBezTo>
                    <a:pt x="533" y="485"/>
                    <a:pt x="547" y="482"/>
                    <a:pt x="549" y="483"/>
                  </a:cubicBezTo>
                  <a:cubicBezTo>
                    <a:pt x="532" y="487"/>
                    <a:pt x="527" y="490"/>
                    <a:pt x="519" y="493"/>
                  </a:cubicBezTo>
                  <a:cubicBezTo>
                    <a:pt x="519" y="493"/>
                    <a:pt x="518" y="494"/>
                    <a:pt x="515" y="494"/>
                  </a:cubicBezTo>
                  <a:cubicBezTo>
                    <a:pt x="515" y="494"/>
                    <a:pt x="515" y="494"/>
                    <a:pt x="515" y="494"/>
                  </a:cubicBezTo>
                  <a:cubicBezTo>
                    <a:pt x="515" y="494"/>
                    <a:pt x="515" y="494"/>
                    <a:pt x="515" y="494"/>
                  </a:cubicBezTo>
                  <a:cubicBezTo>
                    <a:pt x="510" y="495"/>
                    <a:pt x="501" y="497"/>
                    <a:pt x="497" y="498"/>
                  </a:cubicBezTo>
                  <a:cubicBezTo>
                    <a:pt x="490" y="499"/>
                    <a:pt x="495" y="497"/>
                    <a:pt x="495" y="497"/>
                  </a:cubicBezTo>
                  <a:cubicBezTo>
                    <a:pt x="474" y="499"/>
                    <a:pt x="460" y="505"/>
                    <a:pt x="438" y="507"/>
                  </a:cubicBezTo>
                  <a:cubicBezTo>
                    <a:pt x="437" y="506"/>
                    <a:pt x="420" y="508"/>
                    <a:pt x="425" y="507"/>
                  </a:cubicBezTo>
                  <a:cubicBezTo>
                    <a:pt x="412" y="508"/>
                    <a:pt x="405" y="510"/>
                    <a:pt x="397" y="512"/>
                  </a:cubicBezTo>
                  <a:cubicBezTo>
                    <a:pt x="395" y="511"/>
                    <a:pt x="377" y="513"/>
                    <a:pt x="384" y="512"/>
                  </a:cubicBezTo>
                  <a:cubicBezTo>
                    <a:pt x="372" y="514"/>
                    <a:pt x="372" y="514"/>
                    <a:pt x="372" y="514"/>
                  </a:cubicBezTo>
                  <a:cubicBezTo>
                    <a:pt x="363" y="514"/>
                    <a:pt x="346" y="516"/>
                    <a:pt x="343" y="515"/>
                  </a:cubicBezTo>
                  <a:cubicBezTo>
                    <a:pt x="334" y="516"/>
                    <a:pt x="341" y="517"/>
                    <a:pt x="328" y="517"/>
                  </a:cubicBezTo>
                  <a:cubicBezTo>
                    <a:pt x="329" y="517"/>
                    <a:pt x="328" y="517"/>
                    <a:pt x="331" y="517"/>
                  </a:cubicBezTo>
                  <a:cubicBezTo>
                    <a:pt x="325" y="516"/>
                    <a:pt x="311" y="517"/>
                    <a:pt x="305" y="518"/>
                  </a:cubicBezTo>
                  <a:cubicBezTo>
                    <a:pt x="314" y="518"/>
                    <a:pt x="307" y="518"/>
                    <a:pt x="318" y="518"/>
                  </a:cubicBezTo>
                  <a:cubicBezTo>
                    <a:pt x="318" y="519"/>
                    <a:pt x="306" y="520"/>
                    <a:pt x="294" y="519"/>
                  </a:cubicBezTo>
                  <a:cubicBezTo>
                    <a:pt x="310" y="518"/>
                    <a:pt x="281" y="518"/>
                    <a:pt x="289" y="517"/>
                  </a:cubicBezTo>
                  <a:cubicBezTo>
                    <a:pt x="263" y="517"/>
                    <a:pt x="248" y="519"/>
                    <a:pt x="226" y="520"/>
                  </a:cubicBezTo>
                  <a:cubicBezTo>
                    <a:pt x="201" y="519"/>
                    <a:pt x="170" y="514"/>
                    <a:pt x="151" y="511"/>
                  </a:cubicBezTo>
                  <a:cubicBezTo>
                    <a:pt x="153" y="512"/>
                    <a:pt x="153" y="512"/>
                    <a:pt x="153" y="512"/>
                  </a:cubicBezTo>
                  <a:cubicBezTo>
                    <a:pt x="142" y="510"/>
                    <a:pt x="142" y="510"/>
                    <a:pt x="142" y="510"/>
                  </a:cubicBezTo>
                  <a:cubicBezTo>
                    <a:pt x="135" y="508"/>
                    <a:pt x="142" y="508"/>
                    <a:pt x="132" y="506"/>
                  </a:cubicBezTo>
                  <a:cubicBezTo>
                    <a:pt x="136" y="505"/>
                    <a:pt x="150" y="510"/>
                    <a:pt x="160" y="511"/>
                  </a:cubicBezTo>
                  <a:cubicBezTo>
                    <a:pt x="143" y="506"/>
                    <a:pt x="177" y="513"/>
                    <a:pt x="166" y="509"/>
                  </a:cubicBezTo>
                  <a:cubicBezTo>
                    <a:pt x="158" y="512"/>
                    <a:pt x="128" y="502"/>
                    <a:pt x="113" y="497"/>
                  </a:cubicBezTo>
                  <a:cubicBezTo>
                    <a:pt x="99" y="491"/>
                    <a:pt x="120" y="498"/>
                    <a:pt x="113" y="495"/>
                  </a:cubicBezTo>
                  <a:cubicBezTo>
                    <a:pt x="108" y="495"/>
                    <a:pt x="108" y="495"/>
                    <a:pt x="108" y="495"/>
                  </a:cubicBezTo>
                  <a:cubicBezTo>
                    <a:pt x="102" y="492"/>
                    <a:pt x="101" y="491"/>
                    <a:pt x="101" y="490"/>
                  </a:cubicBezTo>
                  <a:cubicBezTo>
                    <a:pt x="87" y="484"/>
                    <a:pt x="71" y="475"/>
                    <a:pt x="60" y="467"/>
                  </a:cubicBezTo>
                  <a:cubicBezTo>
                    <a:pt x="74" y="477"/>
                    <a:pt x="54" y="465"/>
                    <a:pt x="68" y="475"/>
                  </a:cubicBezTo>
                  <a:cubicBezTo>
                    <a:pt x="63" y="473"/>
                    <a:pt x="54" y="466"/>
                    <a:pt x="47" y="459"/>
                  </a:cubicBezTo>
                  <a:cubicBezTo>
                    <a:pt x="54" y="465"/>
                    <a:pt x="39" y="448"/>
                    <a:pt x="54" y="464"/>
                  </a:cubicBezTo>
                  <a:cubicBezTo>
                    <a:pt x="53" y="460"/>
                    <a:pt x="46" y="456"/>
                    <a:pt x="40" y="448"/>
                  </a:cubicBezTo>
                  <a:cubicBezTo>
                    <a:pt x="42" y="450"/>
                    <a:pt x="44" y="452"/>
                    <a:pt x="47" y="454"/>
                  </a:cubicBezTo>
                  <a:cubicBezTo>
                    <a:pt x="35" y="443"/>
                    <a:pt x="25" y="419"/>
                    <a:pt x="23" y="415"/>
                  </a:cubicBezTo>
                  <a:cubicBezTo>
                    <a:pt x="18" y="406"/>
                    <a:pt x="13" y="390"/>
                    <a:pt x="12" y="376"/>
                  </a:cubicBezTo>
                  <a:cubicBezTo>
                    <a:pt x="12" y="363"/>
                    <a:pt x="13" y="348"/>
                    <a:pt x="17" y="333"/>
                  </a:cubicBezTo>
                  <a:cubicBezTo>
                    <a:pt x="17" y="336"/>
                    <a:pt x="17" y="336"/>
                    <a:pt x="17" y="336"/>
                  </a:cubicBezTo>
                  <a:cubicBezTo>
                    <a:pt x="19" y="327"/>
                    <a:pt x="22" y="314"/>
                    <a:pt x="27" y="303"/>
                  </a:cubicBezTo>
                  <a:cubicBezTo>
                    <a:pt x="29" y="300"/>
                    <a:pt x="29" y="300"/>
                    <a:pt x="29" y="300"/>
                  </a:cubicBezTo>
                  <a:cubicBezTo>
                    <a:pt x="32" y="292"/>
                    <a:pt x="39" y="277"/>
                    <a:pt x="45" y="265"/>
                  </a:cubicBezTo>
                  <a:cubicBezTo>
                    <a:pt x="45" y="265"/>
                    <a:pt x="39" y="276"/>
                    <a:pt x="41" y="270"/>
                  </a:cubicBezTo>
                  <a:cubicBezTo>
                    <a:pt x="38" y="276"/>
                    <a:pt x="35" y="281"/>
                    <a:pt x="37" y="280"/>
                  </a:cubicBezTo>
                  <a:cubicBezTo>
                    <a:pt x="34" y="286"/>
                    <a:pt x="33" y="285"/>
                    <a:pt x="30" y="290"/>
                  </a:cubicBezTo>
                  <a:cubicBezTo>
                    <a:pt x="34" y="282"/>
                    <a:pt x="37" y="274"/>
                    <a:pt x="41" y="266"/>
                  </a:cubicBezTo>
                  <a:cubicBezTo>
                    <a:pt x="42" y="265"/>
                    <a:pt x="43" y="264"/>
                    <a:pt x="43" y="264"/>
                  </a:cubicBezTo>
                  <a:cubicBezTo>
                    <a:pt x="43" y="262"/>
                    <a:pt x="43" y="262"/>
                    <a:pt x="43" y="262"/>
                  </a:cubicBezTo>
                  <a:cubicBezTo>
                    <a:pt x="46" y="256"/>
                    <a:pt x="48" y="254"/>
                    <a:pt x="47" y="255"/>
                  </a:cubicBezTo>
                  <a:cubicBezTo>
                    <a:pt x="55" y="243"/>
                    <a:pt x="56" y="237"/>
                    <a:pt x="66" y="225"/>
                  </a:cubicBezTo>
                  <a:cubicBezTo>
                    <a:pt x="63" y="231"/>
                    <a:pt x="61" y="235"/>
                    <a:pt x="55" y="244"/>
                  </a:cubicBezTo>
                  <a:cubicBezTo>
                    <a:pt x="58" y="239"/>
                    <a:pt x="62" y="234"/>
                    <a:pt x="65" y="230"/>
                  </a:cubicBezTo>
                  <a:cubicBezTo>
                    <a:pt x="61" y="237"/>
                    <a:pt x="44" y="262"/>
                    <a:pt x="49" y="259"/>
                  </a:cubicBezTo>
                  <a:cubicBezTo>
                    <a:pt x="58" y="242"/>
                    <a:pt x="74" y="218"/>
                    <a:pt x="84" y="205"/>
                  </a:cubicBezTo>
                  <a:cubicBezTo>
                    <a:pt x="92" y="199"/>
                    <a:pt x="100" y="188"/>
                    <a:pt x="111" y="178"/>
                  </a:cubicBezTo>
                  <a:cubicBezTo>
                    <a:pt x="113" y="177"/>
                    <a:pt x="116" y="174"/>
                    <a:pt x="115" y="176"/>
                  </a:cubicBezTo>
                  <a:cubicBezTo>
                    <a:pt x="112" y="179"/>
                    <a:pt x="112" y="179"/>
                    <a:pt x="112" y="179"/>
                  </a:cubicBezTo>
                  <a:cubicBezTo>
                    <a:pt x="126" y="166"/>
                    <a:pt x="144" y="151"/>
                    <a:pt x="157" y="140"/>
                  </a:cubicBezTo>
                  <a:cubicBezTo>
                    <a:pt x="166" y="136"/>
                    <a:pt x="166" y="136"/>
                    <a:pt x="166" y="136"/>
                  </a:cubicBezTo>
                  <a:cubicBezTo>
                    <a:pt x="192" y="120"/>
                    <a:pt x="159" y="137"/>
                    <a:pt x="186" y="120"/>
                  </a:cubicBezTo>
                  <a:cubicBezTo>
                    <a:pt x="193" y="117"/>
                    <a:pt x="220" y="102"/>
                    <a:pt x="222" y="103"/>
                  </a:cubicBezTo>
                  <a:cubicBezTo>
                    <a:pt x="227" y="101"/>
                    <a:pt x="229" y="100"/>
                    <a:pt x="230" y="99"/>
                  </a:cubicBezTo>
                  <a:cubicBezTo>
                    <a:pt x="225" y="100"/>
                    <a:pt x="214" y="106"/>
                    <a:pt x="220" y="102"/>
                  </a:cubicBezTo>
                  <a:cubicBezTo>
                    <a:pt x="229" y="97"/>
                    <a:pt x="234" y="96"/>
                    <a:pt x="242" y="93"/>
                  </a:cubicBezTo>
                  <a:cubicBezTo>
                    <a:pt x="242" y="93"/>
                    <a:pt x="236" y="96"/>
                    <a:pt x="239" y="95"/>
                  </a:cubicBezTo>
                  <a:cubicBezTo>
                    <a:pt x="258" y="86"/>
                    <a:pt x="295" y="75"/>
                    <a:pt x="314" y="69"/>
                  </a:cubicBezTo>
                  <a:cubicBezTo>
                    <a:pt x="307" y="71"/>
                    <a:pt x="306" y="72"/>
                    <a:pt x="296" y="74"/>
                  </a:cubicBezTo>
                  <a:cubicBezTo>
                    <a:pt x="296" y="73"/>
                    <a:pt x="301" y="72"/>
                    <a:pt x="303" y="71"/>
                  </a:cubicBezTo>
                  <a:cubicBezTo>
                    <a:pt x="302" y="70"/>
                    <a:pt x="294" y="74"/>
                    <a:pt x="283" y="76"/>
                  </a:cubicBezTo>
                  <a:cubicBezTo>
                    <a:pt x="289" y="74"/>
                    <a:pt x="294" y="72"/>
                    <a:pt x="300" y="70"/>
                  </a:cubicBezTo>
                  <a:cubicBezTo>
                    <a:pt x="290" y="71"/>
                    <a:pt x="290" y="71"/>
                    <a:pt x="290" y="71"/>
                  </a:cubicBezTo>
                  <a:cubicBezTo>
                    <a:pt x="303" y="66"/>
                    <a:pt x="315" y="63"/>
                    <a:pt x="328" y="59"/>
                  </a:cubicBezTo>
                  <a:cubicBezTo>
                    <a:pt x="322" y="60"/>
                    <a:pt x="316" y="61"/>
                    <a:pt x="311" y="63"/>
                  </a:cubicBezTo>
                  <a:cubicBezTo>
                    <a:pt x="312" y="61"/>
                    <a:pt x="315" y="59"/>
                    <a:pt x="307" y="61"/>
                  </a:cubicBezTo>
                  <a:cubicBezTo>
                    <a:pt x="327" y="54"/>
                    <a:pt x="325" y="51"/>
                    <a:pt x="348" y="47"/>
                  </a:cubicBezTo>
                  <a:cubicBezTo>
                    <a:pt x="348" y="47"/>
                    <a:pt x="348" y="47"/>
                    <a:pt x="348" y="47"/>
                  </a:cubicBezTo>
                  <a:cubicBezTo>
                    <a:pt x="357" y="44"/>
                    <a:pt x="357" y="44"/>
                    <a:pt x="357" y="44"/>
                  </a:cubicBezTo>
                  <a:cubicBezTo>
                    <a:pt x="371" y="41"/>
                    <a:pt x="371" y="41"/>
                    <a:pt x="371" y="41"/>
                  </a:cubicBezTo>
                  <a:cubicBezTo>
                    <a:pt x="363" y="45"/>
                    <a:pt x="353" y="47"/>
                    <a:pt x="346" y="49"/>
                  </a:cubicBezTo>
                  <a:cubicBezTo>
                    <a:pt x="363" y="48"/>
                    <a:pt x="367" y="42"/>
                    <a:pt x="386" y="38"/>
                  </a:cubicBezTo>
                  <a:cubicBezTo>
                    <a:pt x="402" y="38"/>
                    <a:pt x="367" y="44"/>
                    <a:pt x="368" y="46"/>
                  </a:cubicBezTo>
                  <a:cubicBezTo>
                    <a:pt x="372" y="44"/>
                    <a:pt x="382" y="43"/>
                    <a:pt x="381" y="44"/>
                  </a:cubicBezTo>
                  <a:cubicBezTo>
                    <a:pt x="363" y="47"/>
                    <a:pt x="370" y="48"/>
                    <a:pt x="351" y="51"/>
                  </a:cubicBezTo>
                  <a:cubicBezTo>
                    <a:pt x="360" y="48"/>
                    <a:pt x="349" y="50"/>
                    <a:pt x="351" y="49"/>
                  </a:cubicBezTo>
                  <a:cubicBezTo>
                    <a:pt x="348" y="50"/>
                    <a:pt x="331" y="55"/>
                    <a:pt x="318" y="58"/>
                  </a:cubicBezTo>
                  <a:cubicBezTo>
                    <a:pt x="315" y="61"/>
                    <a:pt x="329" y="57"/>
                    <a:pt x="337" y="55"/>
                  </a:cubicBezTo>
                  <a:cubicBezTo>
                    <a:pt x="352" y="50"/>
                    <a:pt x="368" y="49"/>
                    <a:pt x="380" y="45"/>
                  </a:cubicBezTo>
                  <a:cubicBezTo>
                    <a:pt x="396" y="41"/>
                    <a:pt x="381" y="46"/>
                    <a:pt x="382" y="46"/>
                  </a:cubicBezTo>
                  <a:cubicBezTo>
                    <a:pt x="397" y="44"/>
                    <a:pt x="388" y="43"/>
                    <a:pt x="393" y="42"/>
                  </a:cubicBezTo>
                  <a:cubicBezTo>
                    <a:pt x="415" y="37"/>
                    <a:pt x="418" y="39"/>
                    <a:pt x="434" y="37"/>
                  </a:cubicBezTo>
                  <a:cubicBezTo>
                    <a:pt x="447" y="34"/>
                    <a:pt x="480" y="30"/>
                    <a:pt x="503" y="29"/>
                  </a:cubicBezTo>
                  <a:cubicBezTo>
                    <a:pt x="500" y="30"/>
                    <a:pt x="503" y="31"/>
                    <a:pt x="505" y="31"/>
                  </a:cubicBezTo>
                  <a:cubicBezTo>
                    <a:pt x="518" y="27"/>
                    <a:pt x="514" y="29"/>
                    <a:pt x="531" y="27"/>
                  </a:cubicBezTo>
                  <a:cubicBezTo>
                    <a:pt x="516" y="26"/>
                    <a:pt x="516" y="26"/>
                    <a:pt x="516" y="26"/>
                  </a:cubicBezTo>
                  <a:cubicBezTo>
                    <a:pt x="528" y="26"/>
                    <a:pt x="537" y="24"/>
                    <a:pt x="548" y="25"/>
                  </a:cubicBezTo>
                  <a:cubicBezTo>
                    <a:pt x="534" y="23"/>
                    <a:pt x="567" y="23"/>
                    <a:pt x="575" y="23"/>
                  </a:cubicBezTo>
                  <a:cubicBezTo>
                    <a:pt x="587" y="24"/>
                    <a:pt x="599" y="23"/>
                    <a:pt x="605" y="25"/>
                  </a:cubicBezTo>
                  <a:cubicBezTo>
                    <a:pt x="604" y="25"/>
                    <a:pt x="604" y="25"/>
                    <a:pt x="604" y="25"/>
                  </a:cubicBezTo>
                  <a:cubicBezTo>
                    <a:pt x="621" y="27"/>
                    <a:pt x="621" y="27"/>
                    <a:pt x="621" y="27"/>
                  </a:cubicBezTo>
                  <a:cubicBezTo>
                    <a:pt x="619" y="29"/>
                    <a:pt x="619" y="29"/>
                    <a:pt x="619" y="29"/>
                  </a:cubicBezTo>
                  <a:cubicBezTo>
                    <a:pt x="630" y="31"/>
                    <a:pt x="645" y="31"/>
                    <a:pt x="641" y="30"/>
                  </a:cubicBezTo>
                  <a:cubicBezTo>
                    <a:pt x="653" y="32"/>
                    <a:pt x="646" y="31"/>
                    <a:pt x="648" y="33"/>
                  </a:cubicBezTo>
                  <a:cubicBezTo>
                    <a:pt x="641" y="33"/>
                    <a:pt x="625" y="33"/>
                    <a:pt x="621" y="31"/>
                  </a:cubicBezTo>
                  <a:cubicBezTo>
                    <a:pt x="622" y="31"/>
                    <a:pt x="625" y="31"/>
                    <a:pt x="626" y="31"/>
                  </a:cubicBezTo>
                  <a:cubicBezTo>
                    <a:pt x="594" y="27"/>
                    <a:pt x="615" y="33"/>
                    <a:pt x="599" y="32"/>
                  </a:cubicBezTo>
                  <a:cubicBezTo>
                    <a:pt x="607" y="33"/>
                    <a:pt x="613" y="35"/>
                    <a:pt x="622" y="35"/>
                  </a:cubicBezTo>
                  <a:cubicBezTo>
                    <a:pt x="626" y="35"/>
                    <a:pt x="643" y="36"/>
                    <a:pt x="652" y="36"/>
                  </a:cubicBezTo>
                  <a:cubicBezTo>
                    <a:pt x="640" y="36"/>
                    <a:pt x="634" y="34"/>
                    <a:pt x="625" y="33"/>
                  </a:cubicBezTo>
                  <a:cubicBezTo>
                    <a:pt x="633" y="34"/>
                    <a:pt x="634" y="32"/>
                    <a:pt x="641" y="34"/>
                  </a:cubicBezTo>
                  <a:cubicBezTo>
                    <a:pt x="639" y="34"/>
                    <a:pt x="639" y="34"/>
                    <a:pt x="639" y="34"/>
                  </a:cubicBezTo>
                  <a:cubicBezTo>
                    <a:pt x="647" y="34"/>
                    <a:pt x="647" y="34"/>
                    <a:pt x="647" y="34"/>
                  </a:cubicBezTo>
                  <a:cubicBezTo>
                    <a:pt x="648" y="36"/>
                    <a:pt x="670" y="39"/>
                    <a:pt x="657" y="38"/>
                  </a:cubicBezTo>
                  <a:cubicBezTo>
                    <a:pt x="669" y="40"/>
                    <a:pt x="661" y="37"/>
                    <a:pt x="672" y="39"/>
                  </a:cubicBezTo>
                  <a:cubicBezTo>
                    <a:pt x="651" y="35"/>
                    <a:pt x="651" y="35"/>
                    <a:pt x="651" y="35"/>
                  </a:cubicBezTo>
                  <a:cubicBezTo>
                    <a:pt x="652" y="33"/>
                    <a:pt x="652" y="33"/>
                    <a:pt x="652" y="33"/>
                  </a:cubicBezTo>
                  <a:cubicBezTo>
                    <a:pt x="660" y="34"/>
                    <a:pt x="661" y="35"/>
                    <a:pt x="669" y="36"/>
                  </a:cubicBezTo>
                  <a:cubicBezTo>
                    <a:pt x="669" y="34"/>
                    <a:pt x="669" y="34"/>
                    <a:pt x="669" y="34"/>
                  </a:cubicBezTo>
                  <a:cubicBezTo>
                    <a:pt x="683" y="38"/>
                    <a:pt x="683" y="38"/>
                    <a:pt x="683" y="38"/>
                  </a:cubicBezTo>
                  <a:cubicBezTo>
                    <a:pt x="682" y="37"/>
                    <a:pt x="694" y="39"/>
                    <a:pt x="696" y="40"/>
                  </a:cubicBezTo>
                  <a:cubicBezTo>
                    <a:pt x="703" y="42"/>
                    <a:pt x="698" y="44"/>
                    <a:pt x="711" y="46"/>
                  </a:cubicBezTo>
                  <a:cubicBezTo>
                    <a:pt x="710" y="45"/>
                    <a:pt x="710" y="45"/>
                    <a:pt x="710" y="45"/>
                  </a:cubicBezTo>
                  <a:cubicBezTo>
                    <a:pt x="718" y="47"/>
                    <a:pt x="723" y="48"/>
                    <a:pt x="733" y="52"/>
                  </a:cubicBezTo>
                  <a:cubicBezTo>
                    <a:pt x="732" y="52"/>
                    <a:pt x="730" y="51"/>
                    <a:pt x="728" y="51"/>
                  </a:cubicBezTo>
                  <a:cubicBezTo>
                    <a:pt x="743" y="57"/>
                    <a:pt x="766" y="65"/>
                    <a:pt x="771" y="71"/>
                  </a:cubicBezTo>
                  <a:cubicBezTo>
                    <a:pt x="770" y="71"/>
                    <a:pt x="764" y="68"/>
                    <a:pt x="763" y="69"/>
                  </a:cubicBezTo>
                  <a:cubicBezTo>
                    <a:pt x="743" y="57"/>
                    <a:pt x="747" y="64"/>
                    <a:pt x="721" y="53"/>
                  </a:cubicBezTo>
                  <a:cubicBezTo>
                    <a:pt x="721" y="49"/>
                    <a:pt x="698" y="48"/>
                    <a:pt x="694" y="44"/>
                  </a:cubicBezTo>
                  <a:cubicBezTo>
                    <a:pt x="704" y="47"/>
                    <a:pt x="719" y="49"/>
                    <a:pt x="717" y="48"/>
                  </a:cubicBezTo>
                  <a:cubicBezTo>
                    <a:pt x="708" y="46"/>
                    <a:pt x="693" y="42"/>
                    <a:pt x="687" y="41"/>
                  </a:cubicBezTo>
                  <a:cubicBezTo>
                    <a:pt x="693" y="43"/>
                    <a:pt x="691" y="44"/>
                    <a:pt x="686" y="44"/>
                  </a:cubicBezTo>
                  <a:cubicBezTo>
                    <a:pt x="701" y="46"/>
                    <a:pt x="730" y="57"/>
                    <a:pt x="751" y="67"/>
                  </a:cubicBezTo>
                  <a:cubicBezTo>
                    <a:pt x="749" y="64"/>
                    <a:pt x="749" y="64"/>
                    <a:pt x="749" y="64"/>
                  </a:cubicBezTo>
                  <a:cubicBezTo>
                    <a:pt x="768" y="71"/>
                    <a:pt x="746" y="65"/>
                    <a:pt x="760" y="71"/>
                  </a:cubicBezTo>
                  <a:cubicBezTo>
                    <a:pt x="767" y="73"/>
                    <a:pt x="767" y="73"/>
                    <a:pt x="767" y="73"/>
                  </a:cubicBezTo>
                  <a:cubicBezTo>
                    <a:pt x="768" y="74"/>
                    <a:pt x="768" y="74"/>
                    <a:pt x="768" y="74"/>
                  </a:cubicBezTo>
                  <a:cubicBezTo>
                    <a:pt x="771" y="75"/>
                    <a:pt x="775" y="76"/>
                    <a:pt x="779" y="78"/>
                  </a:cubicBezTo>
                  <a:cubicBezTo>
                    <a:pt x="772" y="73"/>
                    <a:pt x="774" y="77"/>
                    <a:pt x="767" y="72"/>
                  </a:cubicBezTo>
                  <a:cubicBezTo>
                    <a:pt x="760" y="68"/>
                    <a:pt x="768" y="71"/>
                    <a:pt x="770" y="71"/>
                  </a:cubicBezTo>
                  <a:cubicBezTo>
                    <a:pt x="775" y="73"/>
                    <a:pt x="791" y="83"/>
                    <a:pt x="781" y="78"/>
                  </a:cubicBezTo>
                  <a:cubicBezTo>
                    <a:pt x="787" y="81"/>
                    <a:pt x="793" y="84"/>
                    <a:pt x="799" y="88"/>
                  </a:cubicBezTo>
                  <a:cubicBezTo>
                    <a:pt x="799" y="88"/>
                    <a:pt x="795" y="86"/>
                    <a:pt x="793" y="85"/>
                  </a:cubicBezTo>
                  <a:cubicBezTo>
                    <a:pt x="797" y="88"/>
                    <a:pt x="801" y="91"/>
                    <a:pt x="805" y="94"/>
                  </a:cubicBezTo>
                  <a:cubicBezTo>
                    <a:pt x="805" y="94"/>
                    <a:pt x="805" y="94"/>
                    <a:pt x="805" y="94"/>
                  </a:cubicBezTo>
                  <a:cubicBezTo>
                    <a:pt x="815" y="100"/>
                    <a:pt x="827" y="112"/>
                    <a:pt x="835" y="118"/>
                  </a:cubicBezTo>
                  <a:cubicBezTo>
                    <a:pt x="821" y="102"/>
                    <a:pt x="843" y="124"/>
                    <a:pt x="842" y="122"/>
                  </a:cubicBezTo>
                  <a:cubicBezTo>
                    <a:pt x="847" y="128"/>
                    <a:pt x="846" y="132"/>
                    <a:pt x="835" y="121"/>
                  </a:cubicBezTo>
                  <a:cubicBezTo>
                    <a:pt x="832" y="117"/>
                    <a:pt x="824" y="110"/>
                    <a:pt x="818" y="105"/>
                  </a:cubicBezTo>
                  <a:cubicBezTo>
                    <a:pt x="825" y="112"/>
                    <a:pt x="828" y="114"/>
                    <a:pt x="833" y="120"/>
                  </a:cubicBezTo>
                  <a:cubicBezTo>
                    <a:pt x="829" y="116"/>
                    <a:pt x="840" y="128"/>
                    <a:pt x="839" y="129"/>
                  </a:cubicBezTo>
                  <a:cubicBezTo>
                    <a:pt x="837" y="128"/>
                    <a:pt x="835" y="127"/>
                    <a:pt x="828" y="119"/>
                  </a:cubicBezTo>
                  <a:cubicBezTo>
                    <a:pt x="818" y="108"/>
                    <a:pt x="828" y="117"/>
                    <a:pt x="825" y="114"/>
                  </a:cubicBezTo>
                  <a:cubicBezTo>
                    <a:pt x="823" y="109"/>
                    <a:pt x="809" y="100"/>
                    <a:pt x="802" y="94"/>
                  </a:cubicBezTo>
                  <a:cubicBezTo>
                    <a:pt x="801" y="93"/>
                    <a:pt x="804" y="95"/>
                    <a:pt x="805" y="95"/>
                  </a:cubicBezTo>
                  <a:cubicBezTo>
                    <a:pt x="799" y="91"/>
                    <a:pt x="784" y="81"/>
                    <a:pt x="782" y="82"/>
                  </a:cubicBezTo>
                  <a:cubicBezTo>
                    <a:pt x="789" y="85"/>
                    <a:pt x="794" y="89"/>
                    <a:pt x="800" y="92"/>
                  </a:cubicBezTo>
                  <a:cubicBezTo>
                    <a:pt x="803" y="95"/>
                    <a:pt x="794" y="90"/>
                    <a:pt x="799" y="94"/>
                  </a:cubicBezTo>
                  <a:cubicBezTo>
                    <a:pt x="803" y="96"/>
                    <a:pt x="807" y="99"/>
                    <a:pt x="811" y="103"/>
                  </a:cubicBezTo>
                  <a:cubicBezTo>
                    <a:pt x="810" y="103"/>
                    <a:pt x="810" y="103"/>
                    <a:pt x="810" y="103"/>
                  </a:cubicBezTo>
                  <a:cubicBezTo>
                    <a:pt x="819" y="111"/>
                    <a:pt x="832" y="124"/>
                    <a:pt x="841" y="135"/>
                  </a:cubicBezTo>
                  <a:cubicBezTo>
                    <a:pt x="845" y="135"/>
                    <a:pt x="851" y="140"/>
                    <a:pt x="856" y="143"/>
                  </a:cubicBezTo>
                  <a:cubicBezTo>
                    <a:pt x="867" y="161"/>
                    <a:pt x="876" y="182"/>
                    <a:pt x="879" y="203"/>
                  </a:cubicBezTo>
                  <a:cubicBezTo>
                    <a:pt x="879" y="203"/>
                    <a:pt x="880" y="203"/>
                    <a:pt x="880" y="204"/>
                  </a:cubicBezTo>
                  <a:cubicBezTo>
                    <a:pt x="881" y="210"/>
                    <a:pt x="882" y="222"/>
                    <a:pt x="880" y="221"/>
                  </a:cubicBezTo>
                  <a:cubicBezTo>
                    <a:pt x="883" y="228"/>
                    <a:pt x="882" y="247"/>
                    <a:pt x="883" y="244"/>
                  </a:cubicBezTo>
                  <a:cubicBezTo>
                    <a:pt x="883" y="246"/>
                    <a:pt x="883" y="246"/>
                    <a:pt x="883" y="246"/>
                  </a:cubicBezTo>
                  <a:cubicBezTo>
                    <a:pt x="880" y="254"/>
                    <a:pt x="877" y="266"/>
                    <a:pt x="868" y="286"/>
                  </a:cubicBezTo>
                  <a:cubicBezTo>
                    <a:pt x="867" y="290"/>
                    <a:pt x="867" y="291"/>
                    <a:pt x="869" y="291"/>
                  </a:cubicBezTo>
                  <a:cubicBezTo>
                    <a:pt x="867" y="295"/>
                    <a:pt x="864" y="298"/>
                    <a:pt x="862" y="302"/>
                  </a:cubicBezTo>
                  <a:cubicBezTo>
                    <a:pt x="863" y="299"/>
                    <a:pt x="863" y="297"/>
                    <a:pt x="866" y="291"/>
                  </a:cubicBezTo>
                  <a:cubicBezTo>
                    <a:pt x="861" y="301"/>
                    <a:pt x="855" y="311"/>
                    <a:pt x="849" y="320"/>
                  </a:cubicBezTo>
                  <a:cubicBezTo>
                    <a:pt x="850" y="318"/>
                    <a:pt x="850" y="318"/>
                    <a:pt x="850" y="318"/>
                  </a:cubicBezTo>
                  <a:cubicBezTo>
                    <a:pt x="842" y="329"/>
                    <a:pt x="842" y="329"/>
                    <a:pt x="842" y="329"/>
                  </a:cubicBezTo>
                  <a:cubicBezTo>
                    <a:pt x="847" y="323"/>
                    <a:pt x="854" y="313"/>
                    <a:pt x="853" y="317"/>
                  </a:cubicBezTo>
                  <a:cubicBezTo>
                    <a:pt x="845" y="330"/>
                    <a:pt x="839" y="336"/>
                    <a:pt x="831" y="347"/>
                  </a:cubicBezTo>
                  <a:cubicBezTo>
                    <a:pt x="829" y="345"/>
                    <a:pt x="826" y="348"/>
                    <a:pt x="828" y="344"/>
                  </a:cubicBezTo>
                  <a:cubicBezTo>
                    <a:pt x="828" y="343"/>
                    <a:pt x="829" y="343"/>
                    <a:pt x="829" y="343"/>
                  </a:cubicBezTo>
                  <a:cubicBezTo>
                    <a:pt x="831" y="338"/>
                    <a:pt x="837" y="329"/>
                    <a:pt x="841" y="323"/>
                  </a:cubicBezTo>
                  <a:cubicBezTo>
                    <a:pt x="823" y="344"/>
                    <a:pt x="828" y="339"/>
                    <a:pt x="810" y="356"/>
                  </a:cubicBezTo>
                  <a:cubicBezTo>
                    <a:pt x="807" y="357"/>
                    <a:pt x="825" y="339"/>
                    <a:pt x="820" y="342"/>
                  </a:cubicBezTo>
                  <a:cubicBezTo>
                    <a:pt x="826" y="337"/>
                    <a:pt x="831" y="331"/>
                    <a:pt x="836" y="325"/>
                  </a:cubicBezTo>
                  <a:cubicBezTo>
                    <a:pt x="833" y="328"/>
                    <a:pt x="833" y="329"/>
                    <a:pt x="832" y="331"/>
                  </a:cubicBezTo>
                  <a:cubicBezTo>
                    <a:pt x="841" y="318"/>
                    <a:pt x="846" y="314"/>
                    <a:pt x="850" y="303"/>
                  </a:cubicBezTo>
                  <a:cubicBezTo>
                    <a:pt x="855" y="297"/>
                    <a:pt x="845" y="313"/>
                    <a:pt x="850" y="306"/>
                  </a:cubicBezTo>
                  <a:cubicBezTo>
                    <a:pt x="847" y="313"/>
                    <a:pt x="844" y="319"/>
                    <a:pt x="843" y="323"/>
                  </a:cubicBezTo>
                  <a:cubicBezTo>
                    <a:pt x="854" y="308"/>
                    <a:pt x="847" y="313"/>
                    <a:pt x="855" y="300"/>
                  </a:cubicBezTo>
                  <a:cubicBezTo>
                    <a:pt x="861" y="290"/>
                    <a:pt x="861" y="290"/>
                    <a:pt x="861" y="290"/>
                  </a:cubicBezTo>
                  <a:cubicBezTo>
                    <a:pt x="864" y="284"/>
                    <a:pt x="859" y="292"/>
                    <a:pt x="859" y="292"/>
                  </a:cubicBezTo>
                  <a:cubicBezTo>
                    <a:pt x="862" y="285"/>
                    <a:pt x="864" y="282"/>
                    <a:pt x="866" y="276"/>
                  </a:cubicBezTo>
                  <a:cubicBezTo>
                    <a:pt x="865" y="278"/>
                    <a:pt x="863" y="281"/>
                    <a:pt x="863" y="280"/>
                  </a:cubicBezTo>
                  <a:cubicBezTo>
                    <a:pt x="868" y="271"/>
                    <a:pt x="870" y="261"/>
                    <a:pt x="874" y="252"/>
                  </a:cubicBezTo>
                  <a:cubicBezTo>
                    <a:pt x="872" y="257"/>
                    <a:pt x="873" y="246"/>
                    <a:pt x="873" y="241"/>
                  </a:cubicBezTo>
                  <a:cubicBezTo>
                    <a:pt x="872" y="248"/>
                    <a:pt x="869" y="254"/>
                    <a:pt x="867" y="260"/>
                  </a:cubicBezTo>
                  <a:cubicBezTo>
                    <a:pt x="861" y="283"/>
                    <a:pt x="853" y="297"/>
                    <a:pt x="838" y="320"/>
                  </a:cubicBezTo>
                  <a:cubicBezTo>
                    <a:pt x="839" y="318"/>
                    <a:pt x="839" y="318"/>
                    <a:pt x="839" y="318"/>
                  </a:cubicBezTo>
                  <a:cubicBezTo>
                    <a:pt x="810" y="350"/>
                    <a:pt x="819" y="348"/>
                    <a:pt x="790" y="373"/>
                  </a:cubicBezTo>
                  <a:cubicBezTo>
                    <a:pt x="788" y="373"/>
                    <a:pt x="775" y="384"/>
                    <a:pt x="775" y="382"/>
                  </a:cubicBezTo>
                  <a:cubicBezTo>
                    <a:pt x="785" y="375"/>
                    <a:pt x="782" y="376"/>
                    <a:pt x="779" y="377"/>
                  </a:cubicBezTo>
                  <a:cubicBezTo>
                    <a:pt x="774" y="381"/>
                    <a:pt x="771" y="386"/>
                    <a:pt x="760" y="392"/>
                  </a:cubicBezTo>
                  <a:cubicBezTo>
                    <a:pt x="763" y="388"/>
                    <a:pt x="753" y="394"/>
                    <a:pt x="763" y="387"/>
                  </a:cubicBezTo>
                  <a:cubicBezTo>
                    <a:pt x="748" y="396"/>
                    <a:pt x="741" y="402"/>
                    <a:pt x="733" y="407"/>
                  </a:cubicBezTo>
                  <a:cubicBezTo>
                    <a:pt x="709" y="423"/>
                    <a:pt x="725" y="410"/>
                    <a:pt x="700" y="424"/>
                  </a:cubicBezTo>
                  <a:cubicBezTo>
                    <a:pt x="703" y="421"/>
                    <a:pt x="703" y="421"/>
                    <a:pt x="703" y="421"/>
                  </a:cubicBezTo>
                  <a:cubicBezTo>
                    <a:pt x="687" y="430"/>
                    <a:pt x="687" y="430"/>
                    <a:pt x="687" y="430"/>
                  </a:cubicBezTo>
                  <a:cubicBezTo>
                    <a:pt x="693" y="428"/>
                    <a:pt x="693" y="428"/>
                    <a:pt x="693" y="428"/>
                  </a:cubicBezTo>
                  <a:cubicBezTo>
                    <a:pt x="687" y="432"/>
                    <a:pt x="680" y="435"/>
                    <a:pt x="674" y="438"/>
                  </a:cubicBezTo>
                  <a:cubicBezTo>
                    <a:pt x="662" y="444"/>
                    <a:pt x="679" y="437"/>
                    <a:pt x="678" y="439"/>
                  </a:cubicBezTo>
                  <a:cubicBezTo>
                    <a:pt x="681" y="435"/>
                    <a:pt x="681" y="435"/>
                    <a:pt x="681" y="435"/>
                  </a:cubicBezTo>
                  <a:cubicBezTo>
                    <a:pt x="690" y="432"/>
                    <a:pt x="700" y="425"/>
                    <a:pt x="702" y="426"/>
                  </a:cubicBezTo>
                  <a:cubicBezTo>
                    <a:pt x="689" y="432"/>
                    <a:pt x="693" y="432"/>
                    <a:pt x="688" y="435"/>
                  </a:cubicBezTo>
                  <a:cubicBezTo>
                    <a:pt x="700" y="428"/>
                    <a:pt x="700" y="428"/>
                    <a:pt x="700" y="428"/>
                  </a:cubicBezTo>
                  <a:cubicBezTo>
                    <a:pt x="704" y="427"/>
                    <a:pt x="704" y="427"/>
                    <a:pt x="704" y="427"/>
                  </a:cubicBezTo>
                  <a:cubicBezTo>
                    <a:pt x="717" y="422"/>
                    <a:pt x="726" y="416"/>
                    <a:pt x="732" y="412"/>
                  </a:cubicBezTo>
                  <a:cubicBezTo>
                    <a:pt x="727" y="414"/>
                    <a:pt x="725" y="417"/>
                    <a:pt x="720" y="419"/>
                  </a:cubicBezTo>
                  <a:cubicBezTo>
                    <a:pt x="725" y="413"/>
                    <a:pt x="740" y="406"/>
                    <a:pt x="752" y="396"/>
                  </a:cubicBezTo>
                  <a:cubicBezTo>
                    <a:pt x="753" y="397"/>
                    <a:pt x="757" y="394"/>
                    <a:pt x="756" y="395"/>
                  </a:cubicBezTo>
                  <a:cubicBezTo>
                    <a:pt x="755" y="396"/>
                    <a:pt x="753" y="397"/>
                    <a:pt x="752" y="398"/>
                  </a:cubicBezTo>
                  <a:cubicBezTo>
                    <a:pt x="753" y="398"/>
                    <a:pt x="746" y="403"/>
                    <a:pt x="759" y="396"/>
                  </a:cubicBezTo>
                  <a:cubicBezTo>
                    <a:pt x="755" y="400"/>
                    <a:pt x="747" y="408"/>
                    <a:pt x="747" y="408"/>
                  </a:cubicBezTo>
                  <a:cubicBezTo>
                    <a:pt x="740" y="413"/>
                    <a:pt x="729" y="419"/>
                    <a:pt x="723" y="422"/>
                  </a:cubicBezTo>
                  <a:cubicBezTo>
                    <a:pt x="723" y="422"/>
                    <a:pt x="723" y="422"/>
                    <a:pt x="723" y="422"/>
                  </a:cubicBezTo>
                  <a:cubicBezTo>
                    <a:pt x="716" y="426"/>
                    <a:pt x="702" y="433"/>
                    <a:pt x="700" y="433"/>
                  </a:cubicBezTo>
                  <a:cubicBezTo>
                    <a:pt x="696" y="435"/>
                    <a:pt x="684" y="441"/>
                    <a:pt x="697" y="436"/>
                  </a:cubicBezTo>
                  <a:cubicBezTo>
                    <a:pt x="690" y="440"/>
                    <a:pt x="684" y="443"/>
                    <a:pt x="677" y="446"/>
                  </a:cubicBezTo>
                  <a:cubicBezTo>
                    <a:pt x="679" y="443"/>
                    <a:pt x="660" y="450"/>
                    <a:pt x="679" y="440"/>
                  </a:cubicBezTo>
                  <a:close/>
                  <a:moveTo>
                    <a:pt x="708" y="446"/>
                  </a:moveTo>
                  <a:cubicBezTo>
                    <a:pt x="708" y="448"/>
                    <a:pt x="694" y="455"/>
                    <a:pt x="690" y="458"/>
                  </a:cubicBezTo>
                  <a:cubicBezTo>
                    <a:pt x="687" y="460"/>
                    <a:pt x="670" y="467"/>
                    <a:pt x="673" y="465"/>
                  </a:cubicBezTo>
                  <a:cubicBezTo>
                    <a:pt x="685" y="460"/>
                    <a:pt x="683" y="457"/>
                    <a:pt x="694" y="455"/>
                  </a:cubicBezTo>
                  <a:cubicBezTo>
                    <a:pt x="695" y="453"/>
                    <a:pt x="693" y="454"/>
                    <a:pt x="688" y="455"/>
                  </a:cubicBezTo>
                  <a:cubicBezTo>
                    <a:pt x="690" y="454"/>
                    <a:pt x="690" y="454"/>
                    <a:pt x="690" y="454"/>
                  </a:cubicBezTo>
                  <a:cubicBezTo>
                    <a:pt x="695" y="452"/>
                    <a:pt x="698" y="450"/>
                    <a:pt x="702" y="448"/>
                  </a:cubicBezTo>
                  <a:cubicBezTo>
                    <a:pt x="706" y="447"/>
                    <a:pt x="709" y="445"/>
                    <a:pt x="708" y="446"/>
                  </a:cubicBezTo>
                  <a:close/>
                  <a:moveTo>
                    <a:pt x="751" y="423"/>
                  </a:moveTo>
                  <a:cubicBezTo>
                    <a:pt x="740" y="429"/>
                    <a:pt x="729" y="436"/>
                    <a:pt x="722" y="439"/>
                  </a:cubicBezTo>
                  <a:cubicBezTo>
                    <a:pt x="725" y="437"/>
                    <a:pt x="725" y="437"/>
                    <a:pt x="725" y="437"/>
                  </a:cubicBezTo>
                  <a:cubicBezTo>
                    <a:pt x="776" y="409"/>
                    <a:pt x="753" y="418"/>
                    <a:pt x="722" y="432"/>
                  </a:cubicBezTo>
                  <a:cubicBezTo>
                    <a:pt x="738" y="423"/>
                    <a:pt x="756" y="414"/>
                    <a:pt x="772" y="403"/>
                  </a:cubicBezTo>
                  <a:cubicBezTo>
                    <a:pt x="770" y="403"/>
                    <a:pt x="770" y="403"/>
                    <a:pt x="770" y="403"/>
                  </a:cubicBezTo>
                  <a:cubicBezTo>
                    <a:pt x="775" y="400"/>
                    <a:pt x="779" y="397"/>
                    <a:pt x="782" y="395"/>
                  </a:cubicBezTo>
                  <a:cubicBezTo>
                    <a:pt x="783" y="396"/>
                    <a:pt x="759" y="417"/>
                    <a:pt x="751" y="423"/>
                  </a:cubicBezTo>
                  <a:close/>
                  <a:moveTo>
                    <a:pt x="787" y="400"/>
                  </a:moveTo>
                  <a:cubicBezTo>
                    <a:pt x="788" y="399"/>
                    <a:pt x="787" y="399"/>
                    <a:pt x="785" y="400"/>
                  </a:cubicBezTo>
                  <a:cubicBezTo>
                    <a:pt x="795" y="393"/>
                    <a:pt x="795" y="393"/>
                    <a:pt x="795" y="393"/>
                  </a:cubicBezTo>
                  <a:cubicBezTo>
                    <a:pt x="794" y="394"/>
                    <a:pt x="796" y="393"/>
                    <a:pt x="787" y="400"/>
                  </a:cubicBezTo>
                  <a:close/>
                  <a:moveTo>
                    <a:pt x="881" y="298"/>
                  </a:moveTo>
                  <a:cubicBezTo>
                    <a:pt x="879" y="305"/>
                    <a:pt x="871" y="317"/>
                    <a:pt x="870" y="318"/>
                  </a:cubicBezTo>
                  <a:cubicBezTo>
                    <a:pt x="871" y="321"/>
                    <a:pt x="857" y="340"/>
                    <a:pt x="851" y="347"/>
                  </a:cubicBezTo>
                  <a:cubicBezTo>
                    <a:pt x="836" y="364"/>
                    <a:pt x="840" y="356"/>
                    <a:pt x="826" y="371"/>
                  </a:cubicBezTo>
                  <a:cubicBezTo>
                    <a:pt x="832" y="367"/>
                    <a:pt x="832" y="367"/>
                    <a:pt x="832" y="367"/>
                  </a:cubicBezTo>
                  <a:cubicBezTo>
                    <a:pt x="819" y="380"/>
                    <a:pt x="813" y="385"/>
                    <a:pt x="797" y="396"/>
                  </a:cubicBezTo>
                  <a:cubicBezTo>
                    <a:pt x="794" y="397"/>
                    <a:pt x="805" y="391"/>
                    <a:pt x="808" y="388"/>
                  </a:cubicBezTo>
                  <a:cubicBezTo>
                    <a:pt x="805" y="389"/>
                    <a:pt x="802" y="391"/>
                    <a:pt x="799" y="392"/>
                  </a:cubicBezTo>
                  <a:cubicBezTo>
                    <a:pt x="803" y="390"/>
                    <a:pt x="808" y="383"/>
                    <a:pt x="809" y="385"/>
                  </a:cubicBezTo>
                  <a:cubicBezTo>
                    <a:pt x="809" y="384"/>
                    <a:pt x="813" y="379"/>
                    <a:pt x="804" y="387"/>
                  </a:cubicBezTo>
                  <a:cubicBezTo>
                    <a:pt x="810" y="381"/>
                    <a:pt x="810" y="381"/>
                    <a:pt x="810" y="381"/>
                  </a:cubicBezTo>
                  <a:cubicBezTo>
                    <a:pt x="809" y="381"/>
                    <a:pt x="809" y="381"/>
                    <a:pt x="809" y="381"/>
                  </a:cubicBezTo>
                  <a:cubicBezTo>
                    <a:pt x="815" y="376"/>
                    <a:pt x="815" y="376"/>
                    <a:pt x="815" y="376"/>
                  </a:cubicBezTo>
                  <a:cubicBezTo>
                    <a:pt x="818" y="374"/>
                    <a:pt x="823" y="370"/>
                    <a:pt x="827" y="367"/>
                  </a:cubicBezTo>
                  <a:cubicBezTo>
                    <a:pt x="828" y="367"/>
                    <a:pt x="824" y="371"/>
                    <a:pt x="821" y="373"/>
                  </a:cubicBezTo>
                  <a:cubicBezTo>
                    <a:pt x="828" y="368"/>
                    <a:pt x="834" y="363"/>
                    <a:pt x="837" y="359"/>
                  </a:cubicBezTo>
                  <a:cubicBezTo>
                    <a:pt x="827" y="368"/>
                    <a:pt x="832" y="363"/>
                    <a:pt x="829" y="364"/>
                  </a:cubicBezTo>
                  <a:cubicBezTo>
                    <a:pt x="834" y="358"/>
                    <a:pt x="843" y="348"/>
                    <a:pt x="846" y="344"/>
                  </a:cubicBezTo>
                  <a:cubicBezTo>
                    <a:pt x="854" y="336"/>
                    <a:pt x="860" y="329"/>
                    <a:pt x="857" y="336"/>
                  </a:cubicBezTo>
                  <a:cubicBezTo>
                    <a:pt x="860" y="330"/>
                    <a:pt x="866" y="324"/>
                    <a:pt x="868" y="316"/>
                  </a:cubicBezTo>
                  <a:cubicBezTo>
                    <a:pt x="862" y="329"/>
                    <a:pt x="866" y="315"/>
                    <a:pt x="857" y="331"/>
                  </a:cubicBezTo>
                  <a:cubicBezTo>
                    <a:pt x="852" y="334"/>
                    <a:pt x="865" y="318"/>
                    <a:pt x="870" y="310"/>
                  </a:cubicBezTo>
                  <a:cubicBezTo>
                    <a:pt x="868" y="315"/>
                    <a:pt x="871" y="311"/>
                    <a:pt x="870" y="313"/>
                  </a:cubicBezTo>
                  <a:cubicBezTo>
                    <a:pt x="877" y="300"/>
                    <a:pt x="872" y="305"/>
                    <a:pt x="867" y="313"/>
                  </a:cubicBezTo>
                  <a:cubicBezTo>
                    <a:pt x="869" y="309"/>
                    <a:pt x="871" y="304"/>
                    <a:pt x="873" y="299"/>
                  </a:cubicBezTo>
                  <a:cubicBezTo>
                    <a:pt x="873" y="300"/>
                    <a:pt x="873" y="300"/>
                    <a:pt x="873" y="300"/>
                  </a:cubicBezTo>
                  <a:cubicBezTo>
                    <a:pt x="875" y="295"/>
                    <a:pt x="877" y="290"/>
                    <a:pt x="879" y="285"/>
                  </a:cubicBezTo>
                  <a:cubicBezTo>
                    <a:pt x="881" y="284"/>
                    <a:pt x="882" y="284"/>
                    <a:pt x="880" y="288"/>
                  </a:cubicBezTo>
                  <a:cubicBezTo>
                    <a:pt x="882" y="285"/>
                    <a:pt x="883" y="283"/>
                    <a:pt x="885" y="280"/>
                  </a:cubicBezTo>
                  <a:cubicBezTo>
                    <a:pt x="883" y="284"/>
                    <a:pt x="882" y="288"/>
                    <a:pt x="880" y="293"/>
                  </a:cubicBezTo>
                  <a:cubicBezTo>
                    <a:pt x="884" y="288"/>
                    <a:pt x="886" y="279"/>
                    <a:pt x="888" y="272"/>
                  </a:cubicBezTo>
                  <a:cubicBezTo>
                    <a:pt x="891" y="265"/>
                    <a:pt x="884" y="290"/>
                    <a:pt x="881" y="298"/>
                  </a:cubicBezTo>
                  <a:close/>
                  <a:moveTo>
                    <a:pt x="889" y="232"/>
                  </a:moveTo>
                  <a:cubicBezTo>
                    <a:pt x="889" y="226"/>
                    <a:pt x="889" y="220"/>
                    <a:pt x="888" y="215"/>
                  </a:cubicBezTo>
                  <a:cubicBezTo>
                    <a:pt x="889" y="213"/>
                    <a:pt x="889" y="213"/>
                    <a:pt x="889" y="213"/>
                  </a:cubicBezTo>
                  <a:cubicBezTo>
                    <a:pt x="887" y="186"/>
                    <a:pt x="878" y="168"/>
                    <a:pt x="864" y="143"/>
                  </a:cubicBezTo>
                  <a:cubicBezTo>
                    <a:pt x="867" y="146"/>
                    <a:pt x="872" y="156"/>
                    <a:pt x="871" y="154"/>
                  </a:cubicBezTo>
                  <a:cubicBezTo>
                    <a:pt x="863" y="139"/>
                    <a:pt x="862" y="143"/>
                    <a:pt x="854" y="128"/>
                  </a:cubicBezTo>
                  <a:cubicBezTo>
                    <a:pt x="868" y="148"/>
                    <a:pt x="845" y="116"/>
                    <a:pt x="859" y="133"/>
                  </a:cubicBezTo>
                  <a:cubicBezTo>
                    <a:pt x="841" y="109"/>
                    <a:pt x="817" y="86"/>
                    <a:pt x="800" y="75"/>
                  </a:cubicBezTo>
                  <a:cubicBezTo>
                    <a:pt x="804" y="79"/>
                    <a:pt x="793" y="72"/>
                    <a:pt x="792" y="72"/>
                  </a:cubicBezTo>
                  <a:cubicBezTo>
                    <a:pt x="788" y="69"/>
                    <a:pt x="790" y="69"/>
                    <a:pt x="793" y="72"/>
                  </a:cubicBezTo>
                  <a:cubicBezTo>
                    <a:pt x="785" y="66"/>
                    <a:pt x="784" y="64"/>
                    <a:pt x="786" y="64"/>
                  </a:cubicBezTo>
                  <a:cubicBezTo>
                    <a:pt x="792" y="67"/>
                    <a:pt x="798" y="71"/>
                    <a:pt x="804" y="75"/>
                  </a:cubicBezTo>
                  <a:cubicBezTo>
                    <a:pt x="798" y="71"/>
                    <a:pt x="796" y="68"/>
                    <a:pt x="791" y="65"/>
                  </a:cubicBezTo>
                  <a:cubicBezTo>
                    <a:pt x="791" y="65"/>
                    <a:pt x="791" y="65"/>
                    <a:pt x="791" y="65"/>
                  </a:cubicBezTo>
                  <a:cubicBezTo>
                    <a:pt x="791" y="65"/>
                    <a:pt x="791" y="65"/>
                    <a:pt x="791" y="65"/>
                  </a:cubicBezTo>
                  <a:cubicBezTo>
                    <a:pt x="789" y="63"/>
                    <a:pt x="786" y="62"/>
                    <a:pt x="783" y="60"/>
                  </a:cubicBezTo>
                  <a:cubicBezTo>
                    <a:pt x="780" y="59"/>
                    <a:pt x="780" y="60"/>
                    <a:pt x="780" y="60"/>
                  </a:cubicBezTo>
                  <a:cubicBezTo>
                    <a:pt x="773" y="58"/>
                    <a:pt x="765" y="55"/>
                    <a:pt x="755" y="52"/>
                  </a:cubicBezTo>
                  <a:cubicBezTo>
                    <a:pt x="756" y="52"/>
                    <a:pt x="756" y="52"/>
                    <a:pt x="756" y="52"/>
                  </a:cubicBezTo>
                  <a:cubicBezTo>
                    <a:pt x="749" y="49"/>
                    <a:pt x="741" y="46"/>
                    <a:pt x="734" y="44"/>
                  </a:cubicBezTo>
                  <a:cubicBezTo>
                    <a:pt x="737" y="44"/>
                    <a:pt x="737" y="44"/>
                    <a:pt x="737" y="44"/>
                  </a:cubicBezTo>
                  <a:cubicBezTo>
                    <a:pt x="733" y="43"/>
                    <a:pt x="729" y="42"/>
                    <a:pt x="724" y="41"/>
                  </a:cubicBezTo>
                  <a:cubicBezTo>
                    <a:pt x="725" y="39"/>
                    <a:pt x="720" y="39"/>
                    <a:pt x="722" y="38"/>
                  </a:cubicBezTo>
                  <a:cubicBezTo>
                    <a:pt x="714" y="33"/>
                    <a:pt x="693" y="31"/>
                    <a:pt x="675" y="27"/>
                  </a:cubicBezTo>
                  <a:cubicBezTo>
                    <a:pt x="678" y="27"/>
                    <a:pt x="678" y="27"/>
                    <a:pt x="678" y="27"/>
                  </a:cubicBezTo>
                  <a:cubicBezTo>
                    <a:pt x="668" y="27"/>
                    <a:pt x="644" y="21"/>
                    <a:pt x="628" y="20"/>
                  </a:cubicBezTo>
                  <a:cubicBezTo>
                    <a:pt x="629" y="19"/>
                    <a:pt x="629" y="19"/>
                    <a:pt x="629" y="19"/>
                  </a:cubicBezTo>
                  <a:cubicBezTo>
                    <a:pt x="638" y="20"/>
                    <a:pt x="640" y="19"/>
                    <a:pt x="636" y="18"/>
                  </a:cubicBezTo>
                  <a:cubicBezTo>
                    <a:pt x="639" y="18"/>
                    <a:pt x="644" y="18"/>
                    <a:pt x="648" y="18"/>
                  </a:cubicBezTo>
                  <a:cubicBezTo>
                    <a:pt x="653" y="19"/>
                    <a:pt x="668" y="21"/>
                    <a:pt x="669" y="23"/>
                  </a:cubicBezTo>
                  <a:cubicBezTo>
                    <a:pt x="658" y="21"/>
                    <a:pt x="659" y="21"/>
                    <a:pt x="664" y="23"/>
                  </a:cubicBezTo>
                  <a:cubicBezTo>
                    <a:pt x="675" y="24"/>
                    <a:pt x="695" y="28"/>
                    <a:pt x="694" y="25"/>
                  </a:cubicBezTo>
                  <a:cubicBezTo>
                    <a:pt x="709" y="29"/>
                    <a:pt x="699" y="27"/>
                    <a:pt x="709" y="30"/>
                  </a:cubicBezTo>
                  <a:cubicBezTo>
                    <a:pt x="710" y="31"/>
                    <a:pt x="707" y="31"/>
                    <a:pt x="703" y="30"/>
                  </a:cubicBezTo>
                  <a:cubicBezTo>
                    <a:pt x="717" y="34"/>
                    <a:pt x="732" y="38"/>
                    <a:pt x="746" y="43"/>
                  </a:cubicBezTo>
                  <a:cubicBezTo>
                    <a:pt x="748" y="42"/>
                    <a:pt x="719" y="32"/>
                    <a:pt x="734" y="35"/>
                  </a:cubicBezTo>
                  <a:cubicBezTo>
                    <a:pt x="738" y="36"/>
                    <a:pt x="738" y="34"/>
                    <a:pt x="753" y="40"/>
                  </a:cubicBezTo>
                  <a:cubicBezTo>
                    <a:pt x="753" y="40"/>
                    <a:pt x="751" y="40"/>
                    <a:pt x="750" y="39"/>
                  </a:cubicBezTo>
                  <a:cubicBezTo>
                    <a:pt x="757" y="42"/>
                    <a:pt x="757" y="43"/>
                    <a:pt x="764" y="46"/>
                  </a:cubicBezTo>
                  <a:cubicBezTo>
                    <a:pt x="766" y="49"/>
                    <a:pt x="755" y="43"/>
                    <a:pt x="750" y="42"/>
                  </a:cubicBezTo>
                  <a:cubicBezTo>
                    <a:pt x="755" y="44"/>
                    <a:pt x="760" y="46"/>
                    <a:pt x="765" y="48"/>
                  </a:cubicBezTo>
                  <a:cubicBezTo>
                    <a:pt x="764" y="48"/>
                    <a:pt x="764" y="48"/>
                    <a:pt x="764" y="48"/>
                  </a:cubicBezTo>
                  <a:cubicBezTo>
                    <a:pt x="769" y="50"/>
                    <a:pt x="773" y="53"/>
                    <a:pt x="778" y="55"/>
                  </a:cubicBezTo>
                  <a:cubicBezTo>
                    <a:pt x="785" y="57"/>
                    <a:pt x="767" y="49"/>
                    <a:pt x="767" y="48"/>
                  </a:cubicBezTo>
                  <a:cubicBezTo>
                    <a:pt x="770" y="49"/>
                    <a:pt x="773" y="51"/>
                    <a:pt x="777" y="52"/>
                  </a:cubicBezTo>
                  <a:cubicBezTo>
                    <a:pt x="788" y="56"/>
                    <a:pt x="815" y="73"/>
                    <a:pt x="822" y="83"/>
                  </a:cubicBezTo>
                  <a:cubicBezTo>
                    <a:pt x="832" y="92"/>
                    <a:pt x="829" y="87"/>
                    <a:pt x="832" y="88"/>
                  </a:cubicBezTo>
                  <a:cubicBezTo>
                    <a:pt x="839" y="93"/>
                    <a:pt x="844" y="100"/>
                    <a:pt x="850" y="105"/>
                  </a:cubicBezTo>
                  <a:cubicBezTo>
                    <a:pt x="851" y="104"/>
                    <a:pt x="857" y="112"/>
                    <a:pt x="858" y="111"/>
                  </a:cubicBezTo>
                  <a:cubicBezTo>
                    <a:pt x="861" y="115"/>
                    <a:pt x="864" y="119"/>
                    <a:pt x="866" y="122"/>
                  </a:cubicBezTo>
                  <a:cubicBezTo>
                    <a:pt x="873" y="127"/>
                    <a:pt x="857" y="109"/>
                    <a:pt x="855" y="106"/>
                  </a:cubicBezTo>
                  <a:cubicBezTo>
                    <a:pt x="852" y="99"/>
                    <a:pt x="862" y="113"/>
                    <a:pt x="860" y="109"/>
                  </a:cubicBezTo>
                  <a:cubicBezTo>
                    <a:pt x="853" y="101"/>
                    <a:pt x="851" y="101"/>
                    <a:pt x="847" y="98"/>
                  </a:cubicBezTo>
                  <a:cubicBezTo>
                    <a:pt x="843" y="93"/>
                    <a:pt x="841" y="91"/>
                    <a:pt x="842" y="90"/>
                  </a:cubicBezTo>
                  <a:cubicBezTo>
                    <a:pt x="853" y="103"/>
                    <a:pt x="850" y="95"/>
                    <a:pt x="859" y="106"/>
                  </a:cubicBezTo>
                  <a:cubicBezTo>
                    <a:pt x="859" y="107"/>
                    <a:pt x="859" y="107"/>
                    <a:pt x="859" y="107"/>
                  </a:cubicBezTo>
                  <a:cubicBezTo>
                    <a:pt x="860" y="106"/>
                    <a:pt x="872" y="122"/>
                    <a:pt x="876" y="128"/>
                  </a:cubicBezTo>
                  <a:cubicBezTo>
                    <a:pt x="883" y="142"/>
                    <a:pt x="868" y="119"/>
                    <a:pt x="867" y="120"/>
                  </a:cubicBezTo>
                  <a:cubicBezTo>
                    <a:pt x="871" y="125"/>
                    <a:pt x="875" y="130"/>
                    <a:pt x="878" y="135"/>
                  </a:cubicBezTo>
                  <a:cubicBezTo>
                    <a:pt x="873" y="129"/>
                    <a:pt x="877" y="136"/>
                    <a:pt x="870" y="128"/>
                  </a:cubicBezTo>
                  <a:cubicBezTo>
                    <a:pt x="876" y="137"/>
                    <a:pt x="876" y="139"/>
                    <a:pt x="882" y="148"/>
                  </a:cubicBezTo>
                  <a:cubicBezTo>
                    <a:pt x="874" y="138"/>
                    <a:pt x="887" y="162"/>
                    <a:pt x="886" y="164"/>
                  </a:cubicBezTo>
                  <a:cubicBezTo>
                    <a:pt x="882" y="153"/>
                    <a:pt x="872" y="134"/>
                    <a:pt x="872" y="134"/>
                  </a:cubicBezTo>
                  <a:cubicBezTo>
                    <a:pt x="871" y="132"/>
                    <a:pt x="864" y="121"/>
                    <a:pt x="861" y="117"/>
                  </a:cubicBezTo>
                  <a:cubicBezTo>
                    <a:pt x="854" y="111"/>
                    <a:pt x="854" y="111"/>
                    <a:pt x="854" y="111"/>
                  </a:cubicBezTo>
                  <a:cubicBezTo>
                    <a:pt x="860" y="119"/>
                    <a:pt x="868" y="129"/>
                    <a:pt x="865" y="127"/>
                  </a:cubicBezTo>
                  <a:cubicBezTo>
                    <a:pt x="868" y="130"/>
                    <a:pt x="870" y="134"/>
                    <a:pt x="873" y="138"/>
                  </a:cubicBezTo>
                  <a:cubicBezTo>
                    <a:pt x="864" y="127"/>
                    <a:pt x="864" y="128"/>
                    <a:pt x="855" y="119"/>
                  </a:cubicBezTo>
                  <a:cubicBezTo>
                    <a:pt x="869" y="140"/>
                    <a:pt x="882" y="156"/>
                    <a:pt x="887" y="176"/>
                  </a:cubicBezTo>
                  <a:cubicBezTo>
                    <a:pt x="886" y="173"/>
                    <a:pt x="886" y="173"/>
                    <a:pt x="886" y="173"/>
                  </a:cubicBezTo>
                  <a:cubicBezTo>
                    <a:pt x="898" y="213"/>
                    <a:pt x="892" y="224"/>
                    <a:pt x="889" y="232"/>
                  </a:cubicBezTo>
                  <a:close/>
                </a:path>
              </a:pathLst>
            </a:custGeom>
            <a:solidFill>
              <a:srgbClr val="FDBE00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rgbClr val="5F7797"/>
                </a:solidFill>
              </a:endParaRPr>
            </a:p>
          </p:txBody>
        </p:sp>
        <p:sp>
          <p:nvSpPr>
            <p:cNvPr id="77" name="矩形 76"/>
            <p:cNvSpPr/>
            <p:nvPr/>
          </p:nvSpPr>
          <p:spPr>
            <a:xfrm>
              <a:off x="1066158" y="4769812"/>
              <a:ext cx="1421409" cy="410720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800" b="1">
                  <a:solidFill>
                    <a:srgbClr val="5F7797"/>
                  </a:solidFill>
                </a:rPr>
                <a:t>合作交流</a:t>
              </a:r>
              <a:endParaRPr lang="zh-CN" altLang="en-US" sz="2800" b="1">
                <a:solidFill>
                  <a:srgbClr val="5F7797"/>
                </a:solidFill>
              </a:endParaRPr>
            </a:p>
          </p:txBody>
        </p:sp>
      </p:grpSp>
      <p:grpSp>
        <p:nvGrpSpPr>
          <p:cNvPr id="81" name="80"/>
          <p:cNvGrpSpPr/>
          <p:nvPr/>
        </p:nvGrpSpPr>
        <p:grpSpPr>
          <a:xfrm>
            <a:off x="7567116" y="4275889"/>
            <a:ext cx="277960" cy="406961"/>
            <a:chOff x="5895033" y="2825440"/>
            <a:chExt cx="369965" cy="541665"/>
          </a:xfrm>
          <a:solidFill>
            <a:srgbClr val="5F7797"/>
          </a:solidFill>
        </p:grpSpPr>
        <p:sp>
          <p:nvSpPr>
            <p:cNvPr id="82" name="Freeform 548"/>
            <p:cNvSpPr>
              <a:spLocks noEditPoints="1"/>
            </p:cNvSpPr>
            <p:nvPr/>
          </p:nvSpPr>
          <p:spPr bwMode="auto">
            <a:xfrm rot="16200000">
              <a:off x="5809183" y="3079098"/>
              <a:ext cx="541665" cy="34350"/>
            </a:xfrm>
            <a:custGeom>
              <a:gdLst>
                <a:gd name="T0" fmla="*/ 480 w 748"/>
                <a:gd name="T1" fmla="*/ 13 h 95"/>
                <a:gd name="T2" fmla="*/ 427 w 748"/>
                <a:gd name="T3" fmla="*/ 8 h 95"/>
                <a:gd name="T4" fmla="*/ 366 w 748"/>
                <a:gd name="T5" fmla="*/ 13 h 95"/>
                <a:gd name="T6" fmla="*/ 311 w 748"/>
                <a:gd name="T7" fmla="*/ 15 h 95"/>
                <a:gd name="T8" fmla="*/ 289 w 748"/>
                <a:gd name="T9" fmla="*/ 1 h 95"/>
                <a:gd name="T10" fmla="*/ 234 w 748"/>
                <a:gd name="T11" fmla="*/ 11 h 95"/>
                <a:gd name="T12" fmla="*/ 205 w 748"/>
                <a:gd name="T13" fmla="*/ 13 h 95"/>
                <a:gd name="T14" fmla="*/ 152 w 748"/>
                <a:gd name="T15" fmla="*/ 18 h 95"/>
                <a:gd name="T16" fmla="*/ 142 w 748"/>
                <a:gd name="T17" fmla="*/ 18 h 95"/>
                <a:gd name="T18" fmla="*/ 126 w 748"/>
                <a:gd name="T19" fmla="*/ 20 h 95"/>
                <a:gd name="T20" fmla="*/ 107 w 748"/>
                <a:gd name="T21" fmla="*/ 1 h 95"/>
                <a:gd name="T22" fmla="*/ 64 w 748"/>
                <a:gd name="T23" fmla="*/ 20 h 95"/>
                <a:gd name="T24" fmla="*/ 17 w 748"/>
                <a:gd name="T25" fmla="*/ 64 h 95"/>
                <a:gd name="T26" fmla="*/ 71 w 748"/>
                <a:gd name="T27" fmla="*/ 69 h 95"/>
                <a:gd name="T28" fmla="*/ 101 w 748"/>
                <a:gd name="T29" fmla="*/ 51 h 95"/>
                <a:gd name="T30" fmla="*/ 90 w 748"/>
                <a:gd name="T31" fmla="*/ 67 h 95"/>
                <a:gd name="T32" fmla="*/ 112 w 748"/>
                <a:gd name="T33" fmla="*/ 63 h 95"/>
                <a:gd name="T34" fmla="*/ 140 w 748"/>
                <a:gd name="T35" fmla="*/ 69 h 95"/>
                <a:gd name="T36" fmla="*/ 151 w 748"/>
                <a:gd name="T37" fmla="*/ 51 h 95"/>
                <a:gd name="T38" fmla="*/ 167 w 748"/>
                <a:gd name="T39" fmla="*/ 62 h 95"/>
                <a:gd name="T40" fmla="*/ 213 w 748"/>
                <a:gd name="T41" fmla="*/ 61 h 95"/>
                <a:gd name="T42" fmla="*/ 244 w 748"/>
                <a:gd name="T43" fmla="*/ 84 h 95"/>
                <a:gd name="T44" fmla="*/ 306 w 748"/>
                <a:gd name="T45" fmla="*/ 77 h 95"/>
                <a:gd name="T46" fmla="*/ 364 w 748"/>
                <a:gd name="T47" fmla="*/ 85 h 95"/>
                <a:gd name="T48" fmla="*/ 566 w 748"/>
                <a:gd name="T49" fmla="*/ 89 h 95"/>
                <a:gd name="T50" fmla="*/ 675 w 748"/>
                <a:gd name="T51" fmla="*/ 85 h 95"/>
                <a:gd name="T52" fmla="*/ 744 w 748"/>
                <a:gd name="T53" fmla="*/ 58 h 95"/>
                <a:gd name="T54" fmla="*/ 725 w 748"/>
                <a:gd name="T55" fmla="*/ 56 h 95"/>
                <a:gd name="T56" fmla="*/ 733 w 748"/>
                <a:gd name="T57" fmla="*/ 32 h 95"/>
                <a:gd name="T58" fmla="*/ 725 w 748"/>
                <a:gd name="T59" fmla="*/ 7 h 95"/>
                <a:gd name="T60" fmla="*/ 672 w 748"/>
                <a:gd name="T61" fmla="*/ 9 h 95"/>
                <a:gd name="T62" fmla="*/ 642 w 748"/>
                <a:gd name="T63" fmla="*/ 9 h 95"/>
                <a:gd name="T64" fmla="*/ 604 w 748"/>
                <a:gd name="T65" fmla="*/ 6 h 95"/>
                <a:gd name="T66" fmla="*/ 227 w 748"/>
                <a:gd name="T67" fmla="*/ 28 h 95"/>
                <a:gd name="T68" fmla="*/ 201 w 748"/>
                <a:gd name="T69" fmla="*/ 36 h 95"/>
                <a:gd name="T70" fmla="*/ 220 w 748"/>
                <a:gd name="T71" fmla="*/ 21 h 95"/>
                <a:gd name="T72" fmla="*/ 196 w 748"/>
                <a:gd name="T73" fmla="*/ 25 h 95"/>
                <a:gd name="T74" fmla="*/ 184 w 748"/>
                <a:gd name="T75" fmla="*/ 11 h 95"/>
                <a:gd name="T76" fmla="*/ 79 w 748"/>
                <a:gd name="T77" fmla="*/ 39 h 95"/>
                <a:gd name="T78" fmla="*/ 54 w 748"/>
                <a:gd name="T79" fmla="*/ 40 h 95"/>
                <a:gd name="T80" fmla="*/ 71 w 748"/>
                <a:gd name="T81" fmla="*/ 38 h 95"/>
                <a:gd name="T82" fmla="*/ 79 w 748"/>
                <a:gd name="T83" fmla="*/ 44 h 95"/>
                <a:gd name="T84" fmla="*/ 60 w 748"/>
                <a:gd name="T85" fmla="*/ 68 h 95"/>
                <a:gd name="T86" fmla="*/ 95 w 748"/>
                <a:gd name="T87" fmla="*/ 48 h 95"/>
                <a:gd name="T88" fmla="*/ 115 w 748"/>
                <a:gd name="T89" fmla="*/ 39 h 95"/>
                <a:gd name="T90" fmla="*/ 132 w 748"/>
                <a:gd name="T91" fmla="*/ 31 h 95"/>
                <a:gd name="T92" fmla="*/ 168 w 748"/>
                <a:gd name="T93" fmla="*/ 26 h 95"/>
                <a:gd name="T94" fmla="*/ 134 w 748"/>
                <a:gd name="T95" fmla="*/ 63 h 95"/>
                <a:gd name="T96" fmla="*/ 174 w 748"/>
                <a:gd name="T97" fmla="*/ 29 h 95"/>
                <a:gd name="T98" fmla="*/ 159 w 748"/>
                <a:gd name="T99" fmla="*/ 58 h 95"/>
                <a:gd name="T100" fmla="*/ 194 w 748"/>
                <a:gd name="T101" fmla="*/ 38 h 95"/>
                <a:gd name="T102" fmla="*/ 201 w 748"/>
                <a:gd name="T103" fmla="*/ 43 h 95"/>
                <a:gd name="T104" fmla="*/ 183 w 748"/>
                <a:gd name="T105" fmla="*/ 66 h 95"/>
                <a:gd name="T106" fmla="*/ 222 w 748"/>
                <a:gd name="T107" fmla="*/ 63 h 95"/>
                <a:gd name="T108" fmla="*/ 227 w 748"/>
                <a:gd name="T109" fmla="*/ 66 h 95"/>
                <a:gd name="T110" fmla="*/ 241 w 748"/>
                <a:gd name="T111" fmla="*/ 73 h 95"/>
                <a:gd name="T112" fmla="*/ 363 w 748"/>
                <a:gd name="T113" fmla="*/ 12 h 95"/>
                <a:gd name="T114" fmla="*/ 717 w 748"/>
                <a:gd name="T115" fmla="*/ 62 h 95"/>
                <a:gd name="T116" fmla="*/ 721 w 748"/>
                <a:gd name="T117" fmla="*/ 30 h 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</a:cxnLst>
              <a:rect l="0" t="0" r="r" b="b"/>
              <a:pathLst>
                <a:path w="748" h="95">
                  <a:moveTo>
                    <a:pt x="559" y="11"/>
                  </a:moveTo>
                  <a:cubicBezTo>
                    <a:pt x="559" y="7"/>
                    <a:pt x="557" y="9"/>
                    <a:pt x="557" y="5"/>
                  </a:cubicBezTo>
                  <a:cubicBezTo>
                    <a:pt x="546" y="13"/>
                    <a:pt x="543" y="8"/>
                    <a:pt x="534" y="8"/>
                  </a:cubicBezTo>
                  <a:cubicBezTo>
                    <a:pt x="537" y="7"/>
                    <a:pt x="541" y="7"/>
                    <a:pt x="539" y="3"/>
                  </a:cubicBezTo>
                  <a:cubicBezTo>
                    <a:pt x="529" y="8"/>
                    <a:pt x="508" y="10"/>
                    <a:pt x="498" y="11"/>
                  </a:cubicBezTo>
                  <a:cubicBezTo>
                    <a:pt x="499" y="11"/>
                    <a:pt x="499" y="9"/>
                    <a:pt x="498" y="8"/>
                  </a:cubicBezTo>
                  <a:cubicBezTo>
                    <a:pt x="491" y="10"/>
                    <a:pt x="491" y="13"/>
                    <a:pt x="485" y="9"/>
                  </a:cubicBezTo>
                  <a:cubicBezTo>
                    <a:pt x="483" y="14"/>
                    <a:pt x="481" y="8"/>
                    <a:pt x="480" y="13"/>
                  </a:cubicBezTo>
                  <a:cubicBezTo>
                    <a:pt x="478" y="10"/>
                    <a:pt x="476" y="12"/>
                    <a:pt x="476" y="9"/>
                  </a:cubicBezTo>
                  <a:cubicBezTo>
                    <a:pt x="473" y="9"/>
                    <a:pt x="470" y="11"/>
                    <a:pt x="467" y="8"/>
                  </a:cubicBezTo>
                  <a:cubicBezTo>
                    <a:pt x="463" y="10"/>
                    <a:pt x="469" y="13"/>
                    <a:pt x="465" y="15"/>
                  </a:cubicBezTo>
                  <a:cubicBezTo>
                    <a:pt x="464" y="14"/>
                    <a:pt x="463" y="13"/>
                    <a:pt x="462" y="13"/>
                  </a:cubicBezTo>
                  <a:cubicBezTo>
                    <a:pt x="463" y="12"/>
                    <a:pt x="464" y="10"/>
                    <a:pt x="462" y="9"/>
                  </a:cubicBezTo>
                  <a:cubicBezTo>
                    <a:pt x="461" y="10"/>
                    <a:pt x="459" y="11"/>
                    <a:pt x="458" y="12"/>
                  </a:cubicBezTo>
                  <a:cubicBezTo>
                    <a:pt x="445" y="2"/>
                    <a:pt x="432" y="14"/>
                    <a:pt x="426" y="14"/>
                  </a:cubicBezTo>
                  <a:cubicBezTo>
                    <a:pt x="422" y="9"/>
                    <a:pt x="428" y="10"/>
                    <a:pt x="427" y="8"/>
                  </a:cubicBezTo>
                  <a:cubicBezTo>
                    <a:pt x="420" y="9"/>
                    <a:pt x="412" y="6"/>
                    <a:pt x="410" y="14"/>
                  </a:cubicBezTo>
                  <a:cubicBezTo>
                    <a:pt x="405" y="6"/>
                    <a:pt x="404" y="18"/>
                    <a:pt x="401" y="13"/>
                  </a:cubicBezTo>
                  <a:cubicBezTo>
                    <a:pt x="400" y="11"/>
                    <a:pt x="406" y="9"/>
                    <a:pt x="402" y="7"/>
                  </a:cubicBezTo>
                  <a:cubicBezTo>
                    <a:pt x="397" y="8"/>
                    <a:pt x="397" y="14"/>
                    <a:pt x="392" y="11"/>
                  </a:cubicBezTo>
                  <a:cubicBezTo>
                    <a:pt x="393" y="10"/>
                    <a:pt x="394" y="9"/>
                    <a:pt x="392" y="7"/>
                  </a:cubicBezTo>
                  <a:cubicBezTo>
                    <a:pt x="386" y="13"/>
                    <a:pt x="381" y="11"/>
                    <a:pt x="375" y="13"/>
                  </a:cubicBezTo>
                  <a:cubicBezTo>
                    <a:pt x="376" y="13"/>
                    <a:pt x="376" y="7"/>
                    <a:pt x="374" y="9"/>
                  </a:cubicBezTo>
                  <a:cubicBezTo>
                    <a:pt x="375" y="12"/>
                    <a:pt x="368" y="13"/>
                    <a:pt x="366" y="13"/>
                  </a:cubicBezTo>
                  <a:cubicBezTo>
                    <a:pt x="370" y="11"/>
                    <a:pt x="369" y="8"/>
                    <a:pt x="370" y="5"/>
                  </a:cubicBezTo>
                  <a:cubicBezTo>
                    <a:pt x="365" y="4"/>
                    <a:pt x="369" y="8"/>
                    <a:pt x="365" y="10"/>
                  </a:cubicBezTo>
                  <a:cubicBezTo>
                    <a:pt x="361" y="4"/>
                    <a:pt x="353" y="5"/>
                    <a:pt x="350" y="11"/>
                  </a:cubicBezTo>
                  <a:cubicBezTo>
                    <a:pt x="346" y="10"/>
                    <a:pt x="340" y="11"/>
                    <a:pt x="338" y="8"/>
                  </a:cubicBezTo>
                  <a:cubicBezTo>
                    <a:pt x="336" y="8"/>
                    <a:pt x="326" y="14"/>
                    <a:pt x="322" y="8"/>
                  </a:cubicBezTo>
                  <a:cubicBezTo>
                    <a:pt x="318" y="9"/>
                    <a:pt x="321" y="12"/>
                    <a:pt x="319" y="14"/>
                  </a:cubicBezTo>
                  <a:cubicBezTo>
                    <a:pt x="317" y="11"/>
                    <a:pt x="315" y="8"/>
                    <a:pt x="315" y="6"/>
                  </a:cubicBezTo>
                  <a:cubicBezTo>
                    <a:pt x="310" y="8"/>
                    <a:pt x="314" y="12"/>
                    <a:pt x="311" y="15"/>
                  </a:cubicBezTo>
                  <a:cubicBezTo>
                    <a:pt x="309" y="12"/>
                    <a:pt x="301" y="15"/>
                    <a:pt x="302" y="11"/>
                  </a:cubicBezTo>
                  <a:cubicBezTo>
                    <a:pt x="304" y="12"/>
                    <a:pt x="311" y="14"/>
                    <a:pt x="310" y="8"/>
                  </a:cubicBezTo>
                  <a:cubicBezTo>
                    <a:pt x="305" y="11"/>
                    <a:pt x="302" y="7"/>
                    <a:pt x="298" y="7"/>
                  </a:cubicBezTo>
                  <a:cubicBezTo>
                    <a:pt x="298" y="11"/>
                    <a:pt x="299" y="8"/>
                    <a:pt x="302" y="9"/>
                  </a:cubicBezTo>
                  <a:cubicBezTo>
                    <a:pt x="298" y="10"/>
                    <a:pt x="297" y="14"/>
                    <a:pt x="295" y="13"/>
                  </a:cubicBezTo>
                  <a:cubicBezTo>
                    <a:pt x="292" y="11"/>
                    <a:pt x="295" y="6"/>
                    <a:pt x="292" y="8"/>
                  </a:cubicBezTo>
                  <a:cubicBezTo>
                    <a:pt x="294" y="10"/>
                    <a:pt x="287" y="15"/>
                    <a:pt x="286" y="13"/>
                  </a:cubicBezTo>
                  <a:cubicBezTo>
                    <a:pt x="284" y="8"/>
                    <a:pt x="293" y="5"/>
                    <a:pt x="289" y="1"/>
                  </a:cubicBezTo>
                  <a:cubicBezTo>
                    <a:pt x="285" y="11"/>
                    <a:pt x="272" y="11"/>
                    <a:pt x="263" y="11"/>
                  </a:cubicBezTo>
                  <a:cubicBezTo>
                    <a:pt x="263" y="8"/>
                    <a:pt x="264" y="2"/>
                    <a:pt x="260" y="4"/>
                  </a:cubicBezTo>
                  <a:cubicBezTo>
                    <a:pt x="258" y="8"/>
                    <a:pt x="261" y="7"/>
                    <a:pt x="260" y="9"/>
                  </a:cubicBezTo>
                  <a:cubicBezTo>
                    <a:pt x="257" y="10"/>
                    <a:pt x="256" y="12"/>
                    <a:pt x="253" y="6"/>
                  </a:cubicBezTo>
                  <a:cubicBezTo>
                    <a:pt x="251" y="7"/>
                    <a:pt x="252" y="9"/>
                    <a:pt x="250" y="10"/>
                  </a:cubicBezTo>
                  <a:cubicBezTo>
                    <a:pt x="245" y="1"/>
                    <a:pt x="245" y="12"/>
                    <a:pt x="243" y="10"/>
                  </a:cubicBezTo>
                  <a:cubicBezTo>
                    <a:pt x="238" y="7"/>
                    <a:pt x="247" y="6"/>
                    <a:pt x="242" y="3"/>
                  </a:cubicBezTo>
                  <a:cubicBezTo>
                    <a:pt x="237" y="7"/>
                    <a:pt x="240" y="10"/>
                    <a:pt x="234" y="11"/>
                  </a:cubicBezTo>
                  <a:cubicBezTo>
                    <a:pt x="234" y="8"/>
                    <a:pt x="232" y="6"/>
                    <a:pt x="230" y="6"/>
                  </a:cubicBezTo>
                  <a:cubicBezTo>
                    <a:pt x="229" y="8"/>
                    <a:pt x="227" y="11"/>
                    <a:pt x="226" y="5"/>
                  </a:cubicBezTo>
                  <a:cubicBezTo>
                    <a:pt x="220" y="7"/>
                    <a:pt x="230" y="10"/>
                    <a:pt x="224" y="12"/>
                  </a:cubicBezTo>
                  <a:cubicBezTo>
                    <a:pt x="223" y="11"/>
                    <a:pt x="222" y="10"/>
                    <a:pt x="220" y="10"/>
                  </a:cubicBezTo>
                  <a:cubicBezTo>
                    <a:pt x="223" y="8"/>
                    <a:pt x="223" y="6"/>
                    <a:pt x="221" y="4"/>
                  </a:cubicBezTo>
                  <a:cubicBezTo>
                    <a:pt x="214" y="5"/>
                    <a:pt x="221" y="17"/>
                    <a:pt x="213" y="12"/>
                  </a:cubicBezTo>
                  <a:cubicBezTo>
                    <a:pt x="219" y="11"/>
                    <a:pt x="214" y="9"/>
                    <a:pt x="216" y="4"/>
                  </a:cubicBezTo>
                  <a:cubicBezTo>
                    <a:pt x="212" y="5"/>
                    <a:pt x="207" y="9"/>
                    <a:pt x="205" y="13"/>
                  </a:cubicBezTo>
                  <a:cubicBezTo>
                    <a:pt x="202" y="10"/>
                    <a:pt x="204" y="7"/>
                    <a:pt x="201" y="5"/>
                  </a:cubicBezTo>
                  <a:cubicBezTo>
                    <a:pt x="194" y="9"/>
                    <a:pt x="192" y="14"/>
                    <a:pt x="188" y="12"/>
                  </a:cubicBezTo>
                  <a:cubicBezTo>
                    <a:pt x="191" y="10"/>
                    <a:pt x="183" y="7"/>
                    <a:pt x="188" y="6"/>
                  </a:cubicBezTo>
                  <a:cubicBezTo>
                    <a:pt x="189" y="7"/>
                    <a:pt x="188" y="8"/>
                    <a:pt x="190" y="10"/>
                  </a:cubicBezTo>
                  <a:cubicBezTo>
                    <a:pt x="197" y="2"/>
                    <a:pt x="183" y="7"/>
                    <a:pt x="179" y="4"/>
                  </a:cubicBezTo>
                  <a:cubicBezTo>
                    <a:pt x="174" y="7"/>
                    <a:pt x="174" y="12"/>
                    <a:pt x="169" y="8"/>
                  </a:cubicBezTo>
                  <a:cubicBezTo>
                    <a:pt x="169" y="4"/>
                    <a:pt x="176" y="9"/>
                    <a:pt x="175" y="2"/>
                  </a:cubicBezTo>
                  <a:cubicBezTo>
                    <a:pt x="167" y="6"/>
                    <a:pt x="150" y="5"/>
                    <a:pt x="152" y="18"/>
                  </a:cubicBezTo>
                  <a:cubicBezTo>
                    <a:pt x="155" y="14"/>
                    <a:pt x="157" y="17"/>
                    <a:pt x="160" y="17"/>
                  </a:cubicBezTo>
                  <a:cubicBezTo>
                    <a:pt x="165" y="15"/>
                    <a:pt x="162" y="12"/>
                    <a:pt x="166" y="9"/>
                  </a:cubicBezTo>
                  <a:cubicBezTo>
                    <a:pt x="170" y="13"/>
                    <a:pt x="167" y="16"/>
                    <a:pt x="164" y="19"/>
                  </a:cubicBezTo>
                  <a:cubicBezTo>
                    <a:pt x="159" y="19"/>
                    <a:pt x="153" y="20"/>
                    <a:pt x="148" y="23"/>
                  </a:cubicBezTo>
                  <a:cubicBezTo>
                    <a:pt x="147" y="22"/>
                    <a:pt x="147" y="22"/>
                    <a:pt x="146" y="21"/>
                  </a:cubicBezTo>
                  <a:cubicBezTo>
                    <a:pt x="156" y="14"/>
                    <a:pt x="144" y="12"/>
                    <a:pt x="152" y="7"/>
                  </a:cubicBezTo>
                  <a:cubicBezTo>
                    <a:pt x="146" y="7"/>
                    <a:pt x="146" y="11"/>
                    <a:pt x="140" y="13"/>
                  </a:cubicBezTo>
                  <a:cubicBezTo>
                    <a:pt x="138" y="17"/>
                    <a:pt x="144" y="15"/>
                    <a:pt x="142" y="18"/>
                  </a:cubicBezTo>
                  <a:cubicBezTo>
                    <a:pt x="136" y="18"/>
                    <a:pt x="138" y="21"/>
                    <a:pt x="133" y="25"/>
                  </a:cubicBezTo>
                  <a:cubicBezTo>
                    <a:pt x="131" y="19"/>
                    <a:pt x="127" y="30"/>
                    <a:pt x="125" y="26"/>
                  </a:cubicBezTo>
                  <a:cubicBezTo>
                    <a:pt x="123" y="22"/>
                    <a:pt x="130" y="20"/>
                    <a:pt x="129" y="16"/>
                  </a:cubicBezTo>
                  <a:cubicBezTo>
                    <a:pt x="139" y="21"/>
                    <a:pt x="139" y="4"/>
                    <a:pt x="149" y="6"/>
                  </a:cubicBezTo>
                  <a:cubicBezTo>
                    <a:pt x="143" y="3"/>
                    <a:pt x="136" y="7"/>
                    <a:pt x="130" y="5"/>
                  </a:cubicBezTo>
                  <a:cubicBezTo>
                    <a:pt x="129" y="8"/>
                    <a:pt x="127" y="12"/>
                    <a:pt x="127" y="16"/>
                  </a:cubicBezTo>
                  <a:cubicBezTo>
                    <a:pt x="125" y="14"/>
                    <a:pt x="123" y="14"/>
                    <a:pt x="121" y="15"/>
                  </a:cubicBezTo>
                  <a:cubicBezTo>
                    <a:pt x="119" y="19"/>
                    <a:pt x="128" y="17"/>
                    <a:pt x="126" y="20"/>
                  </a:cubicBezTo>
                  <a:cubicBezTo>
                    <a:pt x="115" y="20"/>
                    <a:pt x="116" y="24"/>
                    <a:pt x="111" y="27"/>
                  </a:cubicBezTo>
                  <a:cubicBezTo>
                    <a:pt x="111" y="22"/>
                    <a:pt x="111" y="17"/>
                    <a:pt x="114" y="13"/>
                  </a:cubicBezTo>
                  <a:cubicBezTo>
                    <a:pt x="118" y="16"/>
                    <a:pt x="116" y="18"/>
                    <a:pt x="119" y="21"/>
                  </a:cubicBezTo>
                  <a:cubicBezTo>
                    <a:pt x="120" y="15"/>
                    <a:pt x="122" y="9"/>
                    <a:pt x="126" y="4"/>
                  </a:cubicBezTo>
                  <a:cubicBezTo>
                    <a:pt x="124" y="1"/>
                    <a:pt x="109" y="1"/>
                    <a:pt x="114" y="8"/>
                  </a:cubicBezTo>
                  <a:cubicBezTo>
                    <a:pt x="114" y="10"/>
                    <a:pt x="109" y="12"/>
                    <a:pt x="106" y="12"/>
                  </a:cubicBezTo>
                  <a:cubicBezTo>
                    <a:pt x="103" y="10"/>
                    <a:pt x="112" y="9"/>
                    <a:pt x="109" y="6"/>
                  </a:cubicBezTo>
                  <a:cubicBezTo>
                    <a:pt x="104" y="8"/>
                    <a:pt x="106" y="3"/>
                    <a:pt x="107" y="1"/>
                  </a:cubicBezTo>
                  <a:cubicBezTo>
                    <a:pt x="103" y="6"/>
                    <a:pt x="93" y="13"/>
                    <a:pt x="86" y="16"/>
                  </a:cubicBezTo>
                  <a:cubicBezTo>
                    <a:pt x="87" y="14"/>
                    <a:pt x="85" y="13"/>
                    <a:pt x="86" y="12"/>
                  </a:cubicBezTo>
                  <a:cubicBezTo>
                    <a:pt x="90" y="7"/>
                    <a:pt x="103" y="8"/>
                    <a:pt x="99" y="0"/>
                  </a:cubicBezTo>
                  <a:cubicBezTo>
                    <a:pt x="94" y="2"/>
                    <a:pt x="96" y="5"/>
                    <a:pt x="92" y="7"/>
                  </a:cubicBezTo>
                  <a:cubicBezTo>
                    <a:pt x="86" y="7"/>
                    <a:pt x="91" y="4"/>
                    <a:pt x="89" y="1"/>
                  </a:cubicBezTo>
                  <a:cubicBezTo>
                    <a:pt x="80" y="5"/>
                    <a:pt x="88" y="11"/>
                    <a:pt x="82" y="15"/>
                  </a:cubicBezTo>
                  <a:cubicBezTo>
                    <a:pt x="78" y="10"/>
                    <a:pt x="73" y="16"/>
                    <a:pt x="70" y="10"/>
                  </a:cubicBezTo>
                  <a:cubicBezTo>
                    <a:pt x="68" y="13"/>
                    <a:pt x="69" y="17"/>
                    <a:pt x="64" y="20"/>
                  </a:cubicBezTo>
                  <a:cubicBezTo>
                    <a:pt x="57" y="12"/>
                    <a:pt x="58" y="16"/>
                    <a:pt x="51" y="12"/>
                  </a:cubicBezTo>
                  <a:cubicBezTo>
                    <a:pt x="52" y="17"/>
                    <a:pt x="49" y="18"/>
                    <a:pt x="44" y="21"/>
                  </a:cubicBezTo>
                  <a:cubicBezTo>
                    <a:pt x="50" y="29"/>
                    <a:pt x="44" y="36"/>
                    <a:pt x="35" y="43"/>
                  </a:cubicBezTo>
                  <a:cubicBezTo>
                    <a:pt x="29" y="38"/>
                    <a:pt x="22" y="43"/>
                    <a:pt x="18" y="49"/>
                  </a:cubicBezTo>
                  <a:cubicBezTo>
                    <a:pt x="13" y="48"/>
                    <a:pt x="18" y="44"/>
                    <a:pt x="12" y="42"/>
                  </a:cubicBezTo>
                  <a:cubicBezTo>
                    <a:pt x="11" y="46"/>
                    <a:pt x="16" y="67"/>
                    <a:pt x="8" y="58"/>
                  </a:cubicBezTo>
                  <a:cubicBezTo>
                    <a:pt x="7" y="60"/>
                    <a:pt x="0" y="62"/>
                    <a:pt x="5" y="64"/>
                  </a:cubicBezTo>
                  <a:cubicBezTo>
                    <a:pt x="9" y="64"/>
                    <a:pt x="13" y="63"/>
                    <a:pt x="17" y="64"/>
                  </a:cubicBezTo>
                  <a:cubicBezTo>
                    <a:pt x="18" y="60"/>
                    <a:pt x="17" y="56"/>
                    <a:pt x="20" y="52"/>
                  </a:cubicBezTo>
                  <a:cubicBezTo>
                    <a:pt x="22" y="53"/>
                    <a:pt x="24" y="53"/>
                    <a:pt x="25" y="56"/>
                  </a:cubicBezTo>
                  <a:cubicBezTo>
                    <a:pt x="27" y="51"/>
                    <a:pt x="30" y="52"/>
                    <a:pt x="34" y="51"/>
                  </a:cubicBezTo>
                  <a:cubicBezTo>
                    <a:pt x="32" y="48"/>
                    <a:pt x="30" y="49"/>
                    <a:pt x="29" y="47"/>
                  </a:cubicBezTo>
                  <a:cubicBezTo>
                    <a:pt x="35" y="41"/>
                    <a:pt x="36" y="47"/>
                    <a:pt x="40" y="40"/>
                  </a:cubicBezTo>
                  <a:cubicBezTo>
                    <a:pt x="43" y="44"/>
                    <a:pt x="49" y="46"/>
                    <a:pt x="56" y="46"/>
                  </a:cubicBezTo>
                  <a:cubicBezTo>
                    <a:pt x="46" y="53"/>
                    <a:pt x="60" y="57"/>
                    <a:pt x="51" y="64"/>
                  </a:cubicBezTo>
                  <a:cubicBezTo>
                    <a:pt x="57" y="73"/>
                    <a:pt x="65" y="66"/>
                    <a:pt x="71" y="69"/>
                  </a:cubicBezTo>
                  <a:cubicBezTo>
                    <a:pt x="69" y="66"/>
                    <a:pt x="67" y="67"/>
                    <a:pt x="65" y="63"/>
                  </a:cubicBezTo>
                  <a:cubicBezTo>
                    <a:pt x="66" y="61"/>
                    <a:pt x="66" y="59"/>
                    <a:pt x="68" y="58"/>
                  </a:cubicBezTo>
                  <a:cubicBezTo>
                    <a:pt x="70" y="60"/>
                    <a:pt x="69" y="62"/>
                    <a:pt x="71" y="63"/>
                  </a:cubicBezTo>
                  <a:cubicBezTo>
                    <a:pt x="72" y="64"/>
                    <a:pt x="78" y="62"/>
                    <a:pt x="76" y="59"/>
                  </a:cubicBezTo>
                  <a:cubicBezTo>
                    <a:pt x="75" y="59"/>
                    <a:pt x="81" y="47"/>
                    <a:pt x="86" y="46"/>
                  </a:cubicBezTo>
                  <a:cubicBezTo>
                    <a:pt x="84" y="48"/>
                    <a:pt x="83" y="50"/>
                    <a:pt x="83" y="52"/>
                  </a:cubicBezTo>
                  <a:cubicBezTo>
                    <a:pt x="86" y="51"/>
                    <a:pt x="92" y="50"/>
                    <a:pt x="91" y="55"/>
                  </a:cubicBezTo>
                  <a:cubicBezTo>
                    <a:pt x="94" y="52"/>
                    <a:pt x="98" y="50"/>
                    <a:pt x="101" y="51"/>
                  </a:cubicBezTo>
                  <a:cubicBezTo>
                    <a:pt x="101" y="52"/>
                    <a:pt x="102" y="53"/>
                    <a:pt x="101" y="54"/>
                  </a:cubicBezTo>
                  <a:cubicBezTo>
                    <a:pt x="96" y="55"/>
                    <a:pt x="91" y="54"/>
                    <a:pt x="85" y="59"/>
                  </a:cubicBezTo>
                  <a:cubicBezTo>
                    <a:pt x="85" y="58"/>
                    <a:pt x="85" y="53"/>
                    <a:pt x="82" y="55"/>
                  </a:cubicBezTo>
                  <a:cubicBezTo>
                    <a:pt x="85" y="62"/>
                    <a:pt x="73" y="61"/>
                    <a:pt x="75" y="69"/>
                  </a:cubicBezTo>
                  <a:cubicBezTo>
                    <a:pt x="79" y="65"/>
                    <a:pt x="82" y="74"/>
                    <a:pt x="86" y="69"/>
                  </a:cubicBezTo>
                  <a:cubicBezTo>
                    <a:pt x="90" y="67"/>
                    <a:pt x="84" y="64"/>
                    <a:pt x="86" y="62"/>
                  </a:cubicBezTo>
                  <a:cubicBezTo>
                    <a:pt x="88" y="61"/>
                    <a:pt x="89" y="60"/>
                    <a:pt x="90" y="61"/>
                  </a:cubicBezTo>
                  <a:cubicBezTo>
                    <a:pt x="93" y="63"/>
                    <a:pt x="88" y="65"/>
                    <a:pt x="90" y="67"/>
                  </a:cubicBezTo>
                  <a:cubicBezTo>
                    <a:pt x="92" y="66"/>
                    <a:pt x="93" y="70"/>
                    <a:pt x="96" y="65"/>
                  </a:cubicBezTo>
                  <a:cubicBezTo>
                    <a:pt x="94" y="64"/>
                    <a:pt x="93" y="62"/>
                    <a:pt x="91" y="60"/>
                  </a:cubicBezTo>
                  <a:cubicBezTo>
                    <a:pt x="93" y="59"/>
                    <a:pt x="93" y="57"/>
                    <a:pt x="94" y="56"/>
                  </a:cubicBezTo>
                  <a:cubicBezTo>
                    <a:pt x="96" y="62"/>
                    <a:pt x="99" y="56"/>
                    <a:pt x="101" y="60"/>
                  </a:cubicBezTo>
                  <a:cubicBezTo>
                    <a:pt x="98" y="64"/>
                    <a:pt x="97" y="57"/>
                    <a:pt x="94" y="61"/>
                  </a:cubicBezTo>
                  <a:cubicBezTo>
                    <a:pt x="100" y="64"/>
                    <a:pt x="97" y="67"/>
                    <a:pt x="98" y="71"/>
                  </a:cubicBezTo>
                  <a:cubicBezTo>
                    <a:pt x="105" y="68"/>
                    <a:pt x="100" y="63"/>
                    <a:pt x="104" y="59"/>
                  </a:cubicBezTo>
                  <a:cubicBezTo>
                    <a:pt x="107" y="57"/>
                    <a:pt x="109" y="64"/>
                    <a:pt x="112" y="63"/>
                  </a:cubicBezTo>
                  <a:cubicBezTo>
                    <a:pt x="114" y="59"/>
                    <a:pt x="118" y="57"/>
                    <a:pt x="112" y="54"/>
                  </a:cubicBezTo>
                  <a:cubicBezTo>
                    <a:pt x="115" y="51"/>
                    <a:pt x="120" y="47"/>
                    <a:pt x="124" y="49"/>
                  </a:cubicBezTo>
                  <a:cubicBezTo>
                    <a:pt x="117" y="54"/>
                    <a:pt x="118" y="60"/>
                    <a:pt x="114" y="66"/>
                  </a:cubicBezTo>
                  <a:cubicBezTo>
                    <a:pt x="111" y="60"/>
                    <a:pt x="96" y="73"/>
                    <a:pt x="104" y="74"/>
                  </a:cubicBezTo>
                  <a:cubicBezTo>
                    <a:pt x="103" y="70"/>
                    <a:pt x="109" y="75"/>
                    <a:pt x="112" y="69"/>
                  </a:cubicBezTo>
                  <a:cubicBezTo>
                    <a:pt x="115" y="75"/>
                    <a:pt x="123" y="71"/>
                    <a:pt x="131" y="76"/>
                  </a:cubicBezTo>
                  <a:cubicBezTo>
                    <a:pt x="136" y="74"/>
                    <a:pt x="133" y="71"/>
                    <a:pt x="134" y="68"/>
                  </a:cubicBezTo>
                  <a:cubicBezTo>
                    <a:pt x="136" y="69"/>
                    <a:pt x="138" y="65"/>
                    <a:pt x="140" y="69"/>
                  </a:cubicBezTo>
                  <a:cubicBezTo>
                    <a:pt x="143" y="65"/>
                    <a:pt x="143" y="65"/>
                    <a:pt x="147" y="64"/>
                  </a:cubicBezTo>
                  <a:cubicBezTo>
                    <a:pt x="145" y="58"/>
                    <a:pt x="142" y="67"/>
                    <a:pt x="140" y="64"/>
                  </a:cubicBezTo>
                  <a:cubicBezTo>
                    <a:pt x="137" y="61"/>
                    <a:pt x="137" y="59"/>
                    <a:pt x="138" y="57"/>
                  </a:cubicBezTo>
                  <a:cubicBezTo>
                    <a:pt x="142" y="56"/>
                    <a:pt x="145" y="61"/>
                    <a:pt x="150" y="56"/>
                  </a:cubicBezTo>
                  <a:cubicBezTo>
                    <a:pt x="146" y="52"/>
                    <a:pt x="148" y="49"/>
                    <a:pt x="151" y="46"/>
                  </a:cubicBezTo>
                  <a:cubicBezTo>
                    <a:pt x="154" y="49"/>
                    <a:pt x="157" y="43"/>
                    <a:pt x="160" y="44"/>
                  </a:cubicBezTo>
                  <a:cubicBezTo>
                    <a:pt x="161" y="45"/>
                    <a:pt x="160" y="47"/>
                    <a:pt x="160" y="48"/>
                  </a:cubicBezTo>
                  <a:cubicBezTo>
                    <a:pt x="157" y="52"/>
                    <a:pt x="154" y="50"/>
                    <a:pt x="151" y="51"/>
                  </a:cubicBezTo>
                  <a:cubicBezTo>
                    <a:pt x="154" y="59"/>
                    <a:pt x="144" y="65"/>
                    <a:pt x="147" y="73"/>
                  </a:cubicBezTo>
                  <a:cubicBezTo>
                    <a:pt x="143" y="73"/>
                    <a:pt x="140" y="68"/>
                    <a:pt x="136" y="72"/>
                  </a:cubicBezTo>
                  <a:cubicBezTo>
                    <a:pt x="140" y="79"/>
                    <a:pt x="149" y="71"/>
                    <a:pt x="150" y="77"/>
                  </a:cubicBezTo>
                  <a:cubicBezTo>
                    <a:pt x="157" y="75"/>
                    <a:pt x="157" y="70"/>
                    <a:pt x="162" y="64"/>
                  </a:cubicBezTo>
                  <a:cubicBezTo>
                    <a:pt x="163" y="66"/>
                    <a:pt x="165" y="65"/>
                    <a:pt x="166" y="67"/>
                  </a:cubicBezTo>
                  <a:cubicBezTo>
                    <a:pt x="165" y="71"/>
                    <a:pt x="161" y="69"/>
                    <a:pt x="161" y="72"/>
                  </a:cubicBezTo>
                  <a:cubicBezTo>
                    <a:pt x="163" y="76"/>
                    <a:pt x="166" y="72"/>
                    <a:pt x="169" y="75"/>
                  </a:cubicBezTo>
                  <a:cubicBezTo>
                    <a:pt x="175" y="71"/>
                    <a:pt x="166" y="64"/>
                    <a:pt x="167" y="62"/>
                  </a:cubicBezTo>
                  <a:cubicBezTo>
                    <a:pt x="169" y="61"/>
                    <a:pt x="170" y="62"/>
                    <a:pt x="171" y="63"/>
                  </a:cubicBezTo>
                  <a:cubicBezTo>
                    <a:pt x="173" y="68"/>
                    <a:pt x="172" y="72"/>
                    <a:pt x="177" y="76"/>
                  </a:cubicBezTo>
                  <a:cubicBezTo>
                    <a:pt x="180" y="76"/>
                    <a:pt x="182" y="72"/>
                    <a:pt x="184" y="78"/>
                  </a:cubicBezTo>
                  <a:cubicBezTo>
                    <a:pt x="187" y="73"/>
                    <a:pt x="190" y="78"/>
                    <a:pt x="189" y="81"/>
                  </a:cubicBezTo>
                  <a:cubicBezTo>
                    <a:pt x="195" y="71"/>
                    <a:pt x="202" y="78"/>
                    <a:pt x="204" y="70"/>
                  </a:cubicBezTo>
                  <a:cubicBezTo>
                    <a:pt x="202" y="67"/>
                    <a:pt x="200" y="69"/>
                    <a:pt x="198" y="65"/>
                  </a:cubicBezTo>
                  <a:cubicBezTo>
                    <a:pt x="204" y="64"/>
                    <a:pt x="201" y="62"/>
                    <a:pt x="204" y="58"/>
                  </a:cubicBezTo>
                  <a:cubicBezTo>
                    <a:pt x="204" y="64"/>
                    <a:pt x="210" y="59"/>
                    <a:pt x="213" y="61"/>
                  </a:cubicBezTo>
                  <a:cubicBezTo>
                    <a:pt x="213" y="64"/>
                    <a:pt x="208" y="64"/>
                    <a:pt x="205" y="64"/>
                  </a:cubicBezTo>
                  <a:cubicBezTo>
                    <a:pt x="207" y="69"/>
                    <a:pt x="203" y="73"/>
                    <a:pt x="203" y="78"/>
                  </a:cubicBezTo>
                  <a:cubicBezTo>
                    <a:pt x="209" y="73"/>
                    <a:pt x="209" y="80"/>
                    <a:pt x="215" y="79"/>
                  </a:cubicBezTo>
                  <a:cubicBezTo>
                    <a:pt x="216" y="75"/>
                    <a:pt x="211" y="77"/>
                    <a:pt x="213" y="75"/>
                  </a:cubicBezTo>
                  <a:cubicBezTo>
                    <a:pt x="216" y="77"/>
                    <a:pt x="219" y="75"/>
                    <a:pt x="221" y="76"/>
                  </a:cubicBezTo>
                  <a:cubicBezTo>
                    <a:pt x="223" y="77"/>
                    <a:pt x="220" y="78"/>
                    <a:pt x="221" y="80"/>
                  </a:cubicBezTo>
                  <a:cubicBezTo>
                    <a:pt x="225" y="82"/>
                    <a:pt x="228" y="76"/>
                    <a:pt x="229" y="77"/>
                  </a:cubicBezTo>
                  <a:cubicBezTo>
                    <a:pt x="229" y="82"/>
                    <a:pt x="244" y="78"/>
                    <a:pt x="244" y="84"/>
                  </a:cubicBezTo>
                  <a:cubicBezTo>
                    <a:pt x="249" y="80"/>
                    <a:pt x="255" y="79"/>
                    <a:pt x="259" y="82"/>
                  </a:cubicBezTo>
                  <a:cubicBezTo>
                    <a:pt x="263" y="79"/>
                    <a:pt x="269" y="76"/>
                    <a:pt x="268" y="72"/>
                  </a:cubicBezTo>
                  <a:cubicBezTo>
                    <a:pt x="268" y="73"/>
                    <a:pt x="269" y="73"/>
                    <a:pt x="270" y="73"/>
                  </a:cubicBezTo>
                  <a:cubicBezTo>
                    <a:pt x="266" y="77"/>
                    <a:pt x="272" y="82"/>
                    <a:pt x="274" y="83"/>
                  </a:cubicBezTo>
                  <a:cubicBezTo>
                    <a:pt x="274" y="79"/>
                    <a:pt x="284" y="87"/>
                    <a:pt x="284" y="79"/>
                  </a:cubicBezTo>
                  <a:cubicBezTo>
                    <a:pt x="289" y="84"/>
                    <a:pt x="296" y="83"/>
                    <a:pt x="302" y="82"/>
                  </a:cubicBezTo>
                  <a:cubicBezTo>
                    <a:pt x="300" y="78"/>
                    <a:pt x="296" y="79"/>
                    <a:pt x="299" y="75"/>
                  </a:cubicBezTo>
                  <a:cubicBezTo>
                    <a:pt x="298" y="81"/>
                    <a:pt x="304" y="77"/>
                    <a:pt x="306" y="77"/>
                  </a:cubicBezTo>
                  <a:cubicBezTo>
                    <a:pt x="303" y="84"/>
                    <a:pt x="321" y="74"/>
                    <a:pt x="318" y="84"/>
                  </a:cubicBezTo>
                  <a:cubicBezTo>
                    <a:pt x="314" y="77"/>
                    <a:pt x="310" y="84"/>
                    <a:pt x="305" y="83"/>
                  </a:cubicBezTo>
                  <a:cubicBezTo>
                    <a:pt x="305" y="84"/>
                    <a:pt x="306" y="84"/>
                    <a:pt x="305" y="85"/>
                  </a:cubicBezTo>
                  <a:cubicBezTo>
                    <a:pt x="305" y="86"/>
                    <a:pt x="305" y="87"/>
                    <a:pt x="305" y="88"/>
                  </a:cubicBezTo>
                  <a:cubicBezTo>
                    <a:pt x="312" y="84"/>
                    <a:pt x="317" y="85"/>
                    <a:pt x="327" y="86"/>
                  </a:cubicBezTo>
                  <a:cubicBezTo>
                    <a:pt x="337" y="86"/>
                    <a:pt x="354" y="90"/>
                    <a:pt x="362" y="87"/>
                  </a:cubicBezTo>
                  <a:cubicBezTo>
                    <a:pt x="364" y="86"/>
                    <a:pt x="364" y="86"/>
                    <a:pt x="364" y="85"/>
                  </a:cubicBezTo>
                  <a:cubicBezTo>
                    <a:pt x="363" y="84"/>
                    <a:pt x="364" y="84"/>
                    <a:pt x="364" y="85"/>
                  </a:cubicBezTo>
                  <a:cubicBezTo>
                    <a:pt x="364" y="85"/>
                    <a:pt x="365" y="86"/>
                    <a:pt x="365" y="86"/>
                  </a:cubicBezTo>
                  <a:cubicBezTo>
                    <a:pt x="372" y="93"/>
                    <a:pt x="389" y="81"/>
                    <a:pt x="387" y="91"/>
                  </a:cubicBezTo>
                  <a:cubicBezTo>
                    <a:pt x="387" y="87"/>
                    <a:pt x="400" y="85"/>
                    <a:pt x="399" y="90"/>
                  </a:cubicBezTo>
                  <a:cubicBezTo>
                    <a:pt x="413" y="85"/>
                    <a:pt x="426" y="87"/>
                    <a:pt x="439" y="90"/>
                  </a:cubicBezTo>
                  <a:cubicBezTo>
                    <a:pt x="448" y="88"/>
                    <a:pt x="461" y="85"/>
                    <a:pt x="465" y="91"/>
                  </a:cubicBezTo>
                  <a:cubicBezTo>
                    <a:pt x="464" y="90"/>
                    <a:pt x="465" y="89"/>
                    <a:pt x="466" y="87"/>
                  </a:cubicBezTo>
                  <a:cubicBezTo>
                    <a:pt x="481" y="89"/>
                    <a:pt x="505" y="89"/>
                    <a:pt x="524" y="92"/>
                  </a:cubicBezTo>
                  <a:cubicBezTo>
                    <a:pt x="539" y="86"/>
                    <a:pt x="551" y="95"/>
                    <a:pt x="566" y="89"/>
                  </a:cubicBezTo>
                  <a:cubicBezTo>
                    <a:pt x="569" y="91"/>
                    <a:pt x="572" y="89"/>
                    <a:pt x="575" y="93"/>
                  </a:cubicBezTo>
                  <a:cubicBezTo>
                    <a:pt x="588" y="85"/>
                    <a:pt x="600" y="94"/>
                    <a:pt x="614" y="87"/>
                  </a:cubicBezTo>
                  <a:cubicBezTo>
                    <a:pt x="615" y="88"/>
                    <a:pt x="616" y="90"/>
                    <a:pt x="616" y="91"/>
                  </a:cubicBezTo>
                  <a:cubicBezTo>
                    <a:pt x="625" y="89"/>
                    <a:pt x="634" y="85"/>
                    <a:pt x="641" y="86"/>
                  </a:cubicBezTo>
                  <a:cubicBezTo>
                    <a:pt x="643" y="86"/>
                    <a:pt x="646" y="89"/>
                    <a:pt x="648" y="89"/>
                  </a:cubicBezTo>
                  <a:cubicBezTo>
                    <a:pt x="652" y="89"/>
                    <a:pt x="655" y="84"/>
                    <a:pt x="659" y="85"/>
                  </a:cubicBezTo>
                  <a:cubicBezTo>
                    <a:pt x="661" y="85"/>
                    <a:pt x="662" y="88"/>
                    <a:pt x="665" y="87"/>
                  </a:cubicBezTo>
                  <a:cubicBezTo>
                    <a:pt x="669" y="87"/>
                    <a:pt x="669" y="86"/>
                    <a:pt x="675" y="85"/>
                  </a:cubicBezTo>
                  <a:cubicBezTo>
                    <a:pt x="687" y="81"/>
                    <a:pt x="703" y="89"/>
                    <a:pt x="708" y="79"/>
                  </a:cubicBezTo>
                  <a:cubicBezTo>
                    <a:pt x="708" y="81"/>
                    <a:pt x="709" y="82"/>
                    <a:pt x="712" y="83"/>
                  </a:cubicBezTo>
                  <a:cubicBezTo>
                    <a:pt x="715" y="79"/>
                    <a:pt x="717" y="79"/>
                    <a:pt x="721" y="74"/>
                  </a:cubicBezTo>
                  <a:cubicBezTo>
                    <a:pt x="722" y="77"/>
                    <a:pt x="720" y="79"/>
                    <a:pt x="721" y="81"/>
                  </a:cubicBezTo>
                  <a:cubicBezTo>
                    <a:pt x="728" y="77"/>
                    <a:pt x="735" y="72"/>
                    <a:pt x="736" y="64"/>
                  </a:cubicBezTo>
                  <a:cubicBezTo>
                    <a:pt x="742" y="66"/>
                    <a:pt x="744" y="59"/>
                    <a:pt x="748" y="58"/>
                  </a:cubicBezTo>
                  <a:cubicBezTo>
                    <a:pt x="745" y="56"/>
                    <a:pt x="748" y="50"/>
                    <a:pt x="743" y="51"/>
                  </a:cubicBezTo>
                  <a:cubicBezTo>
                    <a:pt x="742" y="55"/>
                    <a:pt x="745" y="56"/>
                    <a:pt x="744" y="58"/>
                  </a:cubicBezTo>
                  <a:cubicBezTo>
                    <a:pt x="740" y="59"/>
                    <a:pt x="732" y="63"/>
                    <a:pt x="732" y="56"/>
                  </a:cubicBezTo>
                  <a:cubicBezTo>
                    <a:pt x="731" y="61"/>
                    <a:pt x="726" y="59"/>
                    <a:pt x="726" y="62"/>
                  </a:cubicBezTo>
                  <a:cubicBezTo>
                    <a:pt x="733" y="58"/>
                    <a:pt x="727" y="71"/>
                    <a:pt x="730" y="69"/>
                  </a:cubicBezTo>
                  <a:cubicBezTo>
                    <a:pt x="732" y="68"/>
                    <a:pt x="729" y="62"/>
                    <a:pt x="732" y="65"/>
                  </a:cubicBezTo>
                  <a:cubicBezTo>
                    <a:pt x="733" y="68"/>
                    <a:pt x="731" y="70"/>
                    <a:pt x="728" y="72"/>
                  </a:cubicBezTo>
                  <a:cubicBezTo>
                    <a:pt x="727" y="66"/>
                    <a:pt x="723" y="75"/>
                    <a:pt x="721" y="72"/>
                  </a:cubicBezTo>
                  <a:cubicBezTo>
                    <a:pt x="721" y="71"/>
                    <a:pt x="720" y="70"/>
                    <a:pt x="719" y="70"/>
                  </a:cubicBezTo>
                  <a:cubicBezTo>
                    <a:pt x="726" y="65"/>
                    <a:pt x="720" y="62"/>
                    <a:pt x="725" y="56"/>
                  </a:cubicBezTo>
                  <a:cubicBezTo>
                    <a:pt x="732" y="58"/>
                    <a:pt x="730" y="47"/>
                    <a:pt x="736" y="53"/>
                  </a:cubicBezTo>
                  <a:cubicBezTo>
                    <a:pt x="737" y="50"/>
                    <a:pt x="746" y="41"/>
                    <a:pt x="739" y="40"/>
                  </a:cubicBezTo>
                  <a:cubicBezTo>
                    <a:pt x="741" y="41"/>
                    <a:pt x="734" y="48"/>
                    <a:pt x="733" y="43"/>
                  </a:cubicBezTo>
                  <a:cubicBezTo>
                    <a:pt x="729" y="46"/>
                    <a:pt x="726" y="58"/>
                    <a:pt x="720" y="51"/>
                  </a:cubicBezTo>
                  <a:cubicBezTo>
                    <a:pt x="722" y="47"/>
                    <a:pt x="723" y="47"/>
                    <a:pt x="727" y="47"/>
                  </a:cubicBezTo>
                  <a:cubicBezTo>
                    <a:pt x="723" y="44"/>
                    <a:pt x="729" y="42"/>
                    <a:pt x="728" y="39"/>
                  </a:cubicBezTo>
                  <a:cubicBezTo>
                    <a:pt x="724" y="39"/>
                    <a:pt x="725" y="30"/>
                    <a:pt x="730" y="27"/>
                  </a:cubicBezTo>
                  <a:cubicBezTo>
                    <a:pt x="731" y="29"/>
                    <a:pt x="732" y="30"/>
                    <a:pt x="733" y="32"/>
                  </a:cubicBezTo>
                  <a:cubicBezTo>
                    <a:pt x="734" y="31"/>
                    <a:pt x="735" y="31"/>
                    <a:pt x="736" y="30"/>
                  </a:cubicBezTo>
                  <a:cubicBezTo>
                    <a:pt x="737" y="29"/>
                    <a:pt x="736" y="27"/>
                    <a:pt x="736" y="26"/>
                  </a:cubicBezTo>
                  <a:cubicBezTo>
                    <a:pt x="735" y="27"/>
                    <a:pt x="733" y="28"/>
                    <a:pt x="732" y="26"/>
                  </a:cubicBezTo>
                  <a:cubicBezTo>
                    <a:pt x="734" y="22"/>
                    <a:pt x="738" y="21"/>
                    <a:pt x="736" y="17"/>
                  </a:cubicBezTo>
                  <a:cubicBezTo>
                    <a:pt x="733" y="19"/>
                    <a:pt x="734" y="21"/>
                    <a:pt x="730" y="23"/>
                  </a:cubicBezTo>
                  <a:cubicBezTo>
                    <a:pt x="724" y="22"/>
                    <a:pt x="725" y="19"/>
                    <a:pt x="724" y="13"/>
                  </a:cubicBezTo>
                  <a:cubicBezTo>
                    <a:pt x="728" y="14"/>
                    <a:pt x="731" y="16"/>
                    <a:pt x="735" y="14"/>
                  </a:cubicBezTo>
                  <a:cubicBezTo>
                    <a:pt x="732" y="10"/>
                    <a:pt x="725" y="13"/>
                    <a:pt x="725" y="7"/>
                  </a:cubicBezTo>
                  <a:cubicBezTo>
                    <a:pt x="723" y="9"/>
                    <a:pt x="723" y="10"/>
                    <a:pt x="723" y="11"/>
                  </a:cubicBezTo>
                  <a:cubicBezTo>
                    <a:pt x="715" y="0"/>
                    <a:pt x="704" y="15"/>
                    <a:pt x="697" y="8"/>
                  </a:cubicBezTo>
                  <a:cubicBezTo>
                    <a:pt x="692" y="9"/>
                    <a:pt x="697" y="17"/>
                    <a:pt x="693" y="15"/>
                  </a:cubicBezTo>
                  <a:cubicBezTo>
                    <a:pt x="696" y="11"/>
                    <a:pt x="689" y="17"/>
                    <a:pt x="689" y="12"/>
                  </a:cubicBezTo>
                  <a:cubicBezTo>
                    <a:pt x="692" y="10"/>
                    <a:pt x="695" y="8"/>
                    <a:pt x="693" y="6"/>
                  </a:cubicBezTo>
                  <a:cubicBezTo>
                    <a:pt x="687" y="9"/>
                    <a:pt x="689" y="7"/>
                    <a:pt x="689" y="10"/>
                  </a:cubicBezTo>
                  <a:cubicBezTo>
                    <a:pt x="684" y="9"/>
                    <a:pt x="676" y="11"/>
                    <a:pt x="674" y="13"/>
                  </a:cubicBezTo>
                  <a:cubicBezTo>
                    <a:pt x="672" y="12"/>
                    <a:pt x="672" y="10"/>
                    <a:pt x="672" y="9"/>
                  </a:cubicBezTo>
                  <a:cubicBezTo>
                    <a:pt x="668" y="10"/>
                    <a:pt x="664" y="10"/>
                    <a:pt x="660" y="10"/>
                  </a:cubicBezTo>
                  <a:cubicBezTo>
                    <a:pt x="661" y="11"/>
                    <a:pt x="658" y="13"/>
                    <a:pt x="658" y="15"/>
                  </a:cubicBezTo>
                  <a:cubicBezTo>
                    <a:pt x="658" y="8"/>
                    <a:pt x="656" y="16"/>
                    <a:pt x="654" y="14"/>
                  </a:cubicBezTo>
                  <a:cubicBezTo>
                    <a:pt x="654" y="13"/>
                    <a:pt x="653" y="13"/>
                    <a:pt x="652" y="12"/>
                  </a:cubicBezTo>
                  <a:cubicBezTo>
                    <a:pt x="654" y="11"/>
                    <a:pt x="655" y="12"/>
                    <a:pt x="657" y="10"/>
                  </a:cubicBezTo>
                  <a:cubicBezTo>
                    <a:pt x="653" y="8"/>
                    <a:pt x="643" y="5"/>
                    <a:pt x="644" y="13"/>
                  </a:cubicBezTo>
                  <a:cubicBezTo>
                    <a:pt x="645" y="12"/>
                    <a:pt x="648" y="11"/>
                    <a:pt x="646" y="13"/>
                  </a:cubicBezTo>
                  <a:cubicBezTo>
                    <a:pt x="642" y="15"/>
                    <a:pt x="644" y="12"/>
                    <a:pt x="642" y="9"/>
                  </a:cubicBezTo>
                  <a:cubicBezTo>
                    <a:pt x="638" y="11"/>
                    <a:pt x="631" y="8"/>
                    <a:pt x="630" y="13"/>
                  </a:cubicBezTo>
                  <a:cubicBezTo>
                    <a:pt x="626" y="9"/>
                    <a:pt x="618" y="13"/>
                    <a:pt x="622" y="8"/>
                  </a:cubicBezTo>
                  <a:cubicBezTo>
                    <a:pt x="621" y="9"/>
                    <a:pt x="620" y="8"/>
                    <a:pt x="620" y="7"/>
                  </a:cubicBezTo>
                  <a:cubicBezTo>
                    <a:pt x="617" y="8"/>
                    <a:pt x="619" y="10"/>
                    <a:pt x="618" y="12"/>
                  </a:cubicBezTo>
                  <a:cubicBezTo>
                    <a:pt x="617" y="10"/>
                    <a:pt x="615" y="12"/>
                    <a:pt x="614" y="11"/>
                  </a:cubicBezTo>
                  <a:cubicBezTo>
                    <a:pt x="616" y="10"/>
                    <a:pt x="618" y="8"/>
                    <a:pt x="616" y="6"/>
                  </a:cubicBezTo>
                  <a:cubicBezTo>
                    <a:pt x="611" y="7"/>
                    <a:pt x="607" y="11"/>
                    <a:pt x="600" y="9"/>
                  </a:cubicBezTo>
                  <a:cubicBezTo>
                    <a:pt x="601" y="9"/>
                    <a:pt x="607" y="9"/>
                    <a:pt x="604" y="6"/>
                  </a:cubicBezTo>
                  <a:cubicBezTo>
                    <a:pt x="601" y="6"/>
                    <a:pt x="595" y="6"/>
                    <a:pt x="594" y="11"/>
                  </a:cubicBezTo>
                  <a:cubicBezTo>
                    <a:pt x="589" y="4"/>
                    <a:pt x="584" y="11"/>
                    <a:pt x="580" y="12"/>
                  </a:cubicBezTo>
                  <a:cubicBezTo>
                    <a:pt x="582" y="11"/>
                    <a:pt x="583" y="9"/>
                    <a:pt x="582" y="7"/>
                  </a:cubicBezTo>
                  <a:cubicBezTo>
                    <a:pt x="578" y="12"/>
                    <a:pt x="581" y="4"/>
                    <a:pt x="578" y="7"/>
                  </a:cubicBezTo>
                  <a:cubicBezTo>
                    <a:pt x="576" y="11"/>
                    <a:pt x="574" y="9"/>
                    <a:pt x="571" y="7"/>
                  </a:cubicBezTo>
                  <a:cubicBezTo>
                    <a:pt x="566" y="14"/>
                    <a:pt x="564" y="5"/>
                    <a:pt x="559" y="11"/>
                  </a:cubicBezTo>
                  <a:close/>
                  <a:moveTo>
                    <a:pt x="231" y="32"/>
                  </a:moveTo>
                  <a:cubicBezTo>
                    <a:pt x="227" y="31"/>
                    <a:pt x="230" y="31"/>
                    <a:pt x="227" y="28"/>
                  </a:cubicBezTo>
                  <a:cubicBezTo>
                    <a:pt x="231" y="24"/>
                    <a:pt x="236" y="30"/>
                    <a:pt x="231" y="32"/>
                  </a:cubicBezTo>
                  <a:close/>
                  <a:moveTo>
                    <a:pt x="231" y="21"/>
                  </a:moveTo>
                  <a:cubicBezTo>
                    <a:pt x="230" y="21"/>
                    <a:pt x="222" y="23"/>
                    <a:pt x="227" y="23"/>
                  </a:cubicBezTo>
                  <a:cubicBezTo>
                    <a:pt x="228" y="25"/>
                    <a:pt x="222" y="25"/>
                    <a:pt x="221" y="22"/>
                  </a:cubicBezTo>
                  <a:cubicBezTo>
                    <a:pt x="224" y="23"/>
                    <a:pt x="228" y="16"/>
                    <a:pt x="231" y="21"/>
                  </a:cubicBezTo>
                  <a:close/>
                  <a:moveTo>
                    <a:pt x="201" y="36"/>
                  </a:moveTo>
                  <a:cubicBezTo>
                    <a:pt x="201" y="32"/>
                    <a:pt x="207" y="22"/>
                    <a:pt x="209" y="30"/>
                  </a:cubicBezTo>
                  <a:cubicBezTo>
                    <a:pt x="203" y="27"/>
                    <a:pt x="206" y="33"/>
                    <a:pt x="201" y="36"/>
                  </a:cubicBezTo>
                  <a:close/>
                  <a:moveTo>
                    <a:pt x="211" y="26"/>
                  </a:moveTo>
                  <a:cubicBezTo>
                    <a:pt x="213" y="25"/>
                    <a:pt x="213" y="26"/>
                    <a:pt x="212" y="27"/>
                  </a:cubicBezTo>
                  <a:cubicBezTo>
                    <a:pt x="217" y="29"/>
                    <a:pt x="212" y="22"/>
                    <a:pt x="217" y="23"/>
                  </a:cubicBezTo>
                  <a:cubicBezTo>
                    <a:pt x="216" y="26"/>
                    <a:pt x="217" y="30"/>
                    <a:pt x="213" y="32"/>
                  </a:cubicBezTo>
                  <a:cubicBezTo>
                    <a:pt x="212" y="30"/>
                    <a:pt x="212" y="28"/>
                    <a:pt x="211" y="26"/>
                  </a:cubicBezTo>
                  <a:close/>
                  <a:moveTo>
                    <a:pt x="217" y="16"/>
                  </a:moveTo>
                  <a:cubicBezTo>
                    <a:pt x="216" y="19"/>
                    <a:pt x="217" y="19"/>
                    <a:pt x="219" y="18"/>
                  </a:cubicBezTo>
                  <a:cubicBezTo>
                    <a:pt x="220" y="19"/>
                    <a:pt x="219" y="20"/>
                    <a:pt x="220" y="21"/>
                  </a:cubicBezTo>
                  <a:cubicBezTo>
                    <a:pt x="219" y="21"/>
                    <a:pt x="219" y="22"/>
                    <a:pt x="218" y="23"/>
                  </a:cubicBezTo>
                  <a:cubicBezTo>
                    <a:pt x="216" y="20"/>
                    <a:pt x="215" y="21"/>
                    <a:pt x="213" y="19"/>
                  </a:cubicBezTo>
                  <a:cubicBezTo>
                    <a:pt x="214" y="18"/>
                    <a:pt x="215" y="17"/>
                    <a:pt x="217" y="16"/>
                  </a:cubicBezTo>
                  <a:close/>
                  <a:moveTo>
                    <a:pt x="196" y="25"/>
                  </a:moveTo>
                  <a:cubicBezTo>
                    <a:pt x="193" y="27"/>
                    <a:pt x="196" y="29"/>
                    <a:pt x="195" y="31"/>
                  </a:cubicBezTo>
                  <a:cubicBezTo>
                    <a:pt x="193" y="27"/>
                    <a:pt x="186" y="16"/>
                    <a:pt x="180" y="21"/>
                  </a:cubicBezTo>
                  <a:cubicBezTo>
                    <a:pt x="177" y="18"/>
                    <a:pt x="187" y="17"/>
                    <a:pt x="184" y="14"/>
                  </a:cubicBezTo>
                  <a:cubicBezTo>
                    <a:pt x="187" y="17"/>
                    <a:pt x="191" y="19"/>
                    <a:pt x="196" y="25"/>
                  </a:cubicBezTo>
                  <a:close/>
                  <a:moveTo>
                    <a:pt x="181" y="31"/>
                  </a:moveTo>
                  <a:cubicBezTo>
                    <a:pt x="181" y="30"/>
                    <a:pt x="180" y="28"/>
                    <a:pt x="179" y="26"/>
                  </a:cubicBezTo>
                  <a:cubicBezTo>
                    <a:pt x="180" y="26"/>
                    <a:pt x="182" y="25"/>
                    <a:pt x="184" y="24"/>
                  </a:cubicBezTo>
                  <a:cubicBezTo>
                    <a:pt x="187" y="27"/>
                    <a:pt x="184" y="29"/>
                    <a:pt x="181" y="31"/>
                  </a:cubicBezTo>
                  <a:close/>
                  <a:moveTo>
                    <a:pt x="184" y="11"/>
                  </a:moveTo>
                  <a:cubicBezTo>
                    <a:pt x="181" y="15"/>
                    <a:pt x="179" y="12"/>
                    <a:pt x="177" y="15"/>
                  </a:cubicBezTo>
                  <a:cubicBezTo>
                    <a:pt x="172" y="11"/>
                    <a:pt x="183" y="10"/>
                    <a:pt x="180" y="7"/>
                  </a:cubicBezTo>
                  <a:cubicBezTo>
                    <a:pt x="184" y="5"/>
                    <a:pt x="181" y="10"/>
                    <a:pt x="184" y="11"/>
                  </a:cubicBezTo>
                  <a:close/>
                  <a:moveTo>
                    <a:pt x="88" y="30"/>
                  </a:moveTo>
                  <a:cubicBezTo>
                    <a:pt x="87" y="25"/>
                    <a:pt x="93" y="22"/>
                    <a:pt x="97" y="18"/>
                  </a:cubicBezTo>
                  <a:cubicBezTo>
                    <a:pt x="96" y="17"/>
                    <a:pt x="95" y="16"/>
                    <a:pt x="95" y="16"/>
                  </a:cubicBezTo>
                  <a:cubicBezTo>
                    <a:pt x="101" y="18"/>
                    <a:pt x="102" y="25"/>
                    <a:pt x="88" y="30"/>
                  </a:cubicBezTo>
                  <a:close/>
                  <a:moveTo>
                    <a:pt x="74" y="17"/>
                  </a:moveTo>
                  <a:cubicBezTo>
                    <a:pt x="79" y="24"/>
                    <a:pt x="80" y="13"/>
                    <a:pt x="85" y="18"/>
                  </a:cubicBezTo>
                  <a:cubicBezTo>
                    <a:pt x="87" y="24"/>
                    <a:pt x="81" y="35"/>
                    <a:pt x="85" y="38"/>
                  </a:cubicBezTo>
                  <a:cubicBezTo>
                    <a:pt x="86" y="42"/>
                    <a:pt x="80" y="37"/>
                    <a:pt x="79" y="39"/>
                  </a:cubicBezTo>
                  <a:cubicBezTo>
                    <a:pt x="78" y="34"/>
                    <a:pt x="81" y="30"/>
                    <a:pt x="82" y="25"/>
                  </a:cubicBezTo>
                  <a:cubicBezTo>
                    <a:pt x="78" y="21"/>
                    <a:pt x="71" y="28"/>
                    <a:pt x="66" y="23"/>
                  </a:cubicBezTo>
                  <a:cubicBezTo>
                    <a:pt x="69" y="21"/>
                    <a:pt x="72" y="19"/>
                    <a:pt x="74" y="17"/>
                  </a:cubicBezTo>
                  <a:close/>
                  <a:moveTo>
                    <a:pt x="48" y="23"/>
                  </a:moveTo>
                  <a:cubicBezTo>
                    <a:pt x="52" y="17"/>
                    <a:pt x="55" y="22"/>
                    <a:pt x="59" y="18"/>
                  </a:cubicBezTo>
                  <a:cubicBezTo>
                    <a:pt x="56" y="23"/>
                    <a:pt x="53" y="27"/>
                    <a:pt x="51" y="32"/>
                  </a:cubicBezTo>
                  <a:cubicBezTo>
                    <a:pt x="50" y="29"/>
                    <a:pt x="50" y="26"/>
                    <a:pt x="48" y="23"/>
                  </a:cubicBezTo>
                  <a:close/>
                  <a:moveTo>
                    <a:pt x="54" y="40"/>
                  </a:moveTo>
                  <a:cubicBezTo>
                    <a:pt x="56" y="40"/>
                    <a:pt x="58" y="40"/>
                    <a:pt x="59" y="40"/>
                  </a:cubicBezTo>
                  <a:cubicBezTo>
                    <a:pt x="57" y="51"/>
                    <a:pt x="48" y="41"/>
                    <a:pt x="46" y="36"/>
                  </a:cubicBezTo>
                  <a:cubicBezTo>
                    <a:pt x="55" y="39"/>
                    <a:pt x="57" y="20"/>
                    <a:pt x="66" y="25"/>
                  </a:cubicBezTo>
                  <a:cubicBezTo>
                    <a:pt x="63" y="28"/>
                    <a:pt x="64" y="34"/>
                    <a:pt x="58" y="33"/>
                  </a:cubicBezTo>
                  <a:cubicBezTo>
                    <a:pt x="61" y="36"/>
                    <a:pt x="64" y="37"/>
                    <a:pt x="68" y="35"/>
                  </a:cubicBezTo>
                  <a:cubicBezTo>
                    <a:pt x="71" y="32"/>
                    <a:pt x="65" y="34"/>
                    <a:pt x="65" y="30"/>
                  </a:cubicBezTo>
                  <a:cubicBezTo>
                    <a:pt x="67" y="31"/>
                    <a:pt x="71" y="28"/>
                    <a:pt x="74" y="28"/>
                  </a:cubicBezTo>
                  <a:cubicBezTo>
                    <a:pt x="78" y="32"/>
                    <a:pt x="68" y="34"/>
                    <a:pt x="71" y="38"/>
                  </a:cubicBezTo>
                  <a:cubicBezTo>
                    <a:pt x="66" y="38"/>
                    <a:pt x="57" y="41"/>
                    <a:pt x="56" y="35"/>
                  </a:cubicBezTo>
                  <a:cubicBezTo>
                    <a:pt x="55" y="37"/>
                    <a:pt x="56" y="39"/>
                    <a:pt x="54" y="40"/>
                  </a:cubicBezTo>
                  <a:close/>
                  <a:moveTo>
                    <a:pt x="61" y="55"/>
                  </a:moveTo>
                  <a:cubicBezTo>
                    <a:pt x="59" y="55"/>
                    <a:pt x="57" y="53"/>
                    <a:pt x="56" y="51"/>
                  </a:cubicBezTo>
                  <a:cubicBezTo>
                    <a:pt x="63" y="47"/>
                    <a:pt x="63" y="47"/>
                    <a:pt x="64" y="41"/>
                  </a:cubicBezTo>
                  <a:cubicBezTo>
                    <a:pt x="68" y="42"/>
                    <a:pt x="66" y="45"/>
                    <a:pt x="70" y="48"/>
                  </a:cubicBezTo>
                  <a:cubicBezTo>
                    <a:pt x="72" y="45"/>
                    <a:pt x="71" y="41"/>
                    <a:pt x="76" y="38"/>
                  </a:cubicBezTo>
                  <a:cubicBezTo>
                    <a:pt x="76" y="40"/>
                    <a:pt x="77" y="42"/>
                    <a:pt x="79" y="44"/>
                  </a:cubicBezTo>
                  <a:cubicBezTo>
                    <a:pt x="73" y="47"/>
                    <a:pt x="76" y="52"/>
                    <a:pt x="67" y="56"/>
                  </a:cubicBezTo>
                  <a:cubicBezTo>
                    <a:pt x="65" y="54"/>
                    <a:pt x="66" y="52"/>
                    <a:pt x="64" y="50"/>
                  </a:cubicBezTo>
                  <a:cubicBezTo>
                    <a:pt x="62" y="52"/>
                    <a:pt x="63" y="54"/>
                    <a:pt x="61" y="55"/>
                  </a:cubicBezTo>
                  <a:close/>
                  <a:moveTo>
                    <a:pt x="60" y="68"/>
                  </a:moveTo>
                  <a:cubicBezTo>
                    <a:pt x="56" y="66"/>
                    <a:pt x="58" y="66"/>
                    <a:pt x="55" y="61"/>
                  </a:cubicBezTo>
                  <a:cubicBezTo>
                    <a:pt x="57" y="60"/>
                    <a:pt x="58" y="59"/>
                    <a:pt x="60" y="57"/>
                  </a:cubicBezTo>
                  <a:cubicBezTo>
                    <a:pt x="60" y="59"/>
                    <a:pt x="61" y="62"/>
                    <a:pt x="63" y="60"/>
                  </a:cubicBezTo>
                  <a:cubicBezTo>
                    <a:pt x="61" y="62"/>
                    <a:pt x="62" y="64"/>
                    <a:pt x="60" y="68"/>
                  </a:cubicBezTo>
                  <a:close/>
                  <a:moveTo>
                    <a:pt x="95" y="48"/>
                  </a:moveTo>
                  <a:cubicBezTo>
                    <a:pt x="92" y="46"/>
                    <a:pt x="96" y="44"/>
                    <a:pt x="96" y="42"/>
                  </a:cubicBezTo>
                  <a:cubicBezTo>
                    <a:pt x="91" y="39"/>
                    <a:pt x="92" y="44"/>
                    <a:pt x="88" y="46"/>
                  </a:cubicBezTo>
                  <a:cubicBezTo>
                    <a:pt x="87" y="45"/>
                    <a:pt x="86" y="43"/>
                    <a:pt x="85" y="42"/>
                  </a:cubicBezTo>
                  <a:cubicBezTo>
                    <a:pt x="96" y="36"/>
                    <a:pt x="95" y="29"/>
                    <a:pt x="107" y="20"/>
                  </a:cubicBezTo>
                  <a:cubicBezTo>
                    <a:pt x="111" y="23"/>
                    <a:pt x="104" y="32"/>
                    <a:pt x="100" y="27"/>
                  </a:cubicBezTo>
                  <a:cubicBezTo>
                    <a:pt x="100" y="32"/>
                    <a:pt x="99" y="35"/>
                    <a:pt x="101" y="40"/>
                  </a:cubicBezTo>
                  <a:cubicBezTo>
                    <a:pt x="95" y="42"/>
                    <a:pt x="100" y="46"/>
                    <a:pt x="95" y="48"/>
                  </a:cubicBezTo>
                  <a:close/>
                  <a:moveTo>
                    <a:pt x="104" y="52"/>
                  </a:moveTo>
                  <a:cubicBezTo>
                    <a:pt x="105" y="51"/>
                    <a:pt x="107" y="49"/>
                    <a:pt x="109" y="48"/>
                  </a:cubicBezTo>
                  <a:cubicBezTo>
                    <a:pt x="111" y="50"/>
                    <a:pt x="111" y="51"/>
                    <a:pt x="112" y="53"/>
                  </a:cubicBezTo>
                  <a:cubicBezTo>
                    <a:pt x="109" y="55"/>
                    <a:pt x="106" y="55"/>
                    <a:pt x="104" y="52"/>
                  </a:cubicBezTo>
                  <a:close/>
                  <a:moveTo>
                    <a:pt x="127" y="45"/>
                  </a:moveTo>
                  <a:cubicBezTo>
                    <a:pt x="124" y="42"/>
                    <a:pt x="126" y="39"/>
                    <a:pt x="127" y="36"/>
                  </a:cubicBezTo>
                  <a:cubicBezTo>
                    <a:pt x="124" y="36"/>
                    <a:pt x="121" y="35"/>
                    <a:pt x="119" y="35"/>
                  </a:cubicBezTo>
                  <a:cubicBezTo>
                    <a:pt x="117" y="37"/>
                    <a:pt x="119" y="40"/>
                    <a:pt x="115" y="39"/>
                  </a:cubicBezTo>
                  <a:cubicBezTo>
                    <a:pt x="114" y="38"/>
                    <a:pt x="118" y="36"/>
                    <a:pt x="117" y="35"/>
                  </a:cubicBezTo>
                  <a:cubicBezTo>
                    <a:pt x="116" y="32"/>
                    <a:pt x="113" y="35"/>
                    <a:pt x="112" y="33"/>
                  </a:cubicBezTo>
                  <a:cubicBezTo>
                    <a:pt x="113" y="35"/>
                    <a:pt x="113" y="50"/>
                    <a:pt x="105" y="44"/>
                  </a:cubicBezTo>
                  <a:cubicBezTo>
                    <a:pt x="108" y="43"/>
                    <a:pt x="106" y="40"/>
                    <a:pt x="109" y="39"/>
                  </a:cubicBezTo>
                  <a:cubicBezTo>
                    <a:pt x="107" y="38"/>
                    <a:pt x="105" y="37"/>
                    <a:pt x="103" y="38"/>
                  </a:cubicBezTo>
                  <a:cubicBezTo>
                    <a:pt x="106" y="25"/>
                    <a:pt x="120" y="33"/>
                    <a:pt x="128" y="31"/>
                  </a:cubicBezTo>
                  <a:cubicBezTo>
                    <a:pt x="132" y="36"/>
                    <a:pt x="133" y="41"/>
                    <a:pt x="127" y="45"/>
                  </a:cubicBezTo>
                  <a:close/>
                  <a:moveTo>
                    <a:pt x="132" y="31"/>
                  </a:moveTo>
                  <a:cubicBezTo>
                    <a:pt x="140" y="27"/>
                    <a:pt x="141" y="24"/>
                    <a:pt x="145" y="22"/>
                  </a:cubicBezTo>
                  <a:cubicBezTo>
                    <a:pt x="146" y="25"/>
                    <a:pt x="143" y="34"/>
                    <a:pt x="139" y="30"/>
                  </a:cubicBezTo>
                  <a:cubicBezTo>
                    <a:pt x="134" y="34"/>
                    <a:pt x="139" y="39"/>
                    <a:pt x="136" y="43"/>
                  </a:cubicBezTo>
                  <a:cubicBezTo>
                    <a:pt x="133" y="39"/>
                    <a:pt x="135" y="35"/>
                    <a:pt x="132" y="31"/>
                  </a:cubicBezTo>
                  <a:close/>
                  <a:moveTo>
                    <a:pt x="155" y="26"/>
                  </a:moveTo>
                  <a:cubicBezTo>
                    <a:pt x="161" y="26"/>
                    <a:pt x="164" y="21"/>
                    <a:pt x="171" y="23"/>
                  </a:cubicBezTo>
                  <a:cubicBezTo>
                    <a:pt x="172" y="26"/>
                    <a:pt x="172" y="33"/>
                    <a:pt x="168" y="33"/>
                  </a:cubicBezTo>
                  <a:cubicBezTo>
                    <a:pt x="164" y="30"/>
                    <a:pt x="170" y="28"/>
                    <a:pt x="168" y="26"/>
                  </a:cubicBezTo>
                  <a:cubicBezTo>
                    <a:pt x="167" y="25"/>
                    <a:pt x="166" y="25"/>
                    <a:pt x="165" y="24"/>
                  </a:cubicBezTo>
                  <a:cubicBezTo>
                    <a:pt x="162" y="28"/>
                    <a:pt x="162" y="31"/>
                    <a:pt x="158" y="35"/>
                  </a:cubicBezTo>
                  <a:cubicBezTo>
                    <a:pt x="154" y="31"/>
                    <a:pt x="159" y="29"/>
                    <a:pt x="155" y="26"/>
                  </a:cubicBezTo>
                  <a:close/>
                  <a:moveTo>
                    <a:pt x="149" y="42"/>
                  </a:moveTo>
                  <a:cubicBezTo>
                    <a:pt x="148" y="39"/>
                    <a:pt x="151" y="38"/>
                    <a:pt x="148" y="35"/>
                  </a:cubicBezTo>
                  <a:cubicBezTo>
                    <a:pt x="150" y="34"/>
                    <a:pt x="152" y="35"/>
                    <a:pt x="154" y="33"/>
                  </a:cubicBezTo>
                  <a:cubicBezTo>
                    <a:pt x="157" y="36"/>
                    <a:pt x="153" y="39"/>
                    <a:pt x="149" y="42"/>
                  </a:cubicBezTo>
                  <a:close/>
                  <a:moveTo>
                    <a:pt x="134" y="63"/>
                  </a:moveTo>
                  <a:cubicBezTo>
                    <a:pt x="137" y="68"/>
                    <a:pt x="128" y="66"/>
                    <a:pt x="130" y="70"/>
                  </a:cubicBezTo>
                  <a:cubicBezTo>
                    <a:pt x="126" y="67"/>
                    <a:pt x="126" y="57"/>
                    <a:pt x="127" y="52"/>
                  </a:cubicBezTo>
                  <a:cubicBezTo>
                    <a:pt x="134" y="49"/>
                    <a:pt x="143" y="49"/>
                    <a:pt x="143" y="40"/>
                  </a:cubicBezTo>
                  <a:cubicBezTo>
                    <a:pt x="149" y="41"/>
                    <a:pt x="144" y="47"/>
                    <a:pt x="145" y="50"/>
                  </a:cubicBezTo>
                  <a:cubicBezTo>
                    <a:pt x="138" y="46"/>
                    <a:pt x="123" y="64"/>
                    <a:pt x="134" y="63"/>
                  </a:cubicBezTo>
                  <a:close/>
                  <a:moveTo>
                    <a:pt x="170" y="42"/>
                  </a:moveTo>
                  <a:cubicBezTo>
                    <a:pt x="168" y="40"/>
                    <a:pt x="164" y="38"/>
                    <a:pt x="160" y="41"/>
                  </a:cubicBezTo>
                  <a:cubicBezTo>
                    <a:pt x="158" y="33"/>
                    <a:pt x="172" y="39"/>
                    <a:pt x="174" y="29"/>
                  </a:cubicBezTo>
                  <a:cubicBezTo>
                    <a:pt x="174" y="33"/>
                    <a:pt x="175" y="37"/>
                    <a:pt x="180" y="32"/>
                  </a:cubicBezTo>
                  <a:cubicBezTo>
                    <a:pt x="186" y="42"/>
                    <a:pt x="170" y="33"/>
                    <a:pt x="170" y="42"/>
                  </a:cubicBezTo>
                  <a:close/>
                  <a:moveTo>
                    <a:pt x="189" y="32"/>
                  </a:moveTo>
                  <a:cubicBezTo>
                    <a:pt x="190" y="35"/>
                    <a:pt x="189" y="39"/>
                    <a:pt x="185" y="39"/>
                  </a:cubicBezTo>
                  <a:cubicBezTo>
                    <a:pt x="184" y="36"/>
                    <a:pt x="186" y="32"/>
                    <a:pt x="189" y="32"/>
                  </a:cubicBezTo>
                  <a:close/>
                  <a:moveTo>
                    <a:pt x="159" y="58"/>
                  </a:moveTo>
                  <a:cubicBezTo>
                    <a:pt x="164" y="58"/>
                    <a:pt x="165" y="48"/>
                    <a:pt x="170" y="54"/>
                  </a:cubicBezTo>
                  <a:cubicBezTo>
                    <a:pt x="165" y="53"/>
                    <a:pt x="164" y="65"/>
                    <a:pt x="159" y="58"/>
                  </a:cubicBezTo>
                  <a:close/>
                  <a:moveTo>
                    <a:pt x="173" y="58"/>
                  </a:moveTo>
                  <a:cubicBezTo>
                    <a:pt x="171" y="55"/>
                    <a:pt x="177" y="53"/>
                    <a:pt x="172" y="49"/>
                  </a:cubicBezTo>
                  <a:cubicBezTo>
                    <a:pt x="174" y="48"/>
                    <a:pt x="175" y="47"/>
                    <a:pt x="174" y="46"/>
                  </a:cubicBezTo>
                  <a:cubicBezTo>
                    <a:pt x="176" y="45"/>
                    <a:pt x="176" y="46"/>
                    <a:pt x="175" y="47"/>
                  </a:cubicBezTo>
                  <a:cubicBezTo>
                    <a:pt x="177" y="49"/>
                    <a:pt x="178" y="49"/>
                    <a:pt x="180" y="48"/>
                  </a:cubicBezTo>
                  <a:cubicBezTo>
                    <a:pt x="181" y="50"/>
                    <a:pt x="179" y="50"/>
                    <a:pt x="179" y="49"/>
                  </a:cubicBezTo>
                  <a:cubicBezTo>
                    <a:pt x="174" y="52"/>
                    <a:pt x="178" y="55"/>
                    <a:pt x="173" y="58"/>
                  </a:cubicBezTo>
                  <a:close/>
                  <a:moveTo>
                    <a:pt x="194" y="38"/>
                  </a:moveTo>
                  <a:cubicBezTo>
                    <a:pt x="197" y="42"/>
                    <a:pt x="189" y="43"/>
                    <a:pt x="196" y="45"/>
                  </a:cubicBezTo>
                  <a:cubicBezTo>
                    <a:pt x="193" y="47"/>
                    <a:pt x="192" y="48"/>
                    <a:pt x="194" y="50"/>
                  </a:cubicBezTo>
                  <a:cubicBezTo>
                    <a:pt x="188" y="49"/>
                    <a:pt x="190" y="41"/>
                    <a:pt x="194" y="38"/>
                  </a:cubicBezTo>
                  <a:close/>
                  <a:moveTo>
                    <a:pt x="182" y="60"/>
                  </a:moveTo>
                  <a:cubicBezTo>
                    <a:pt x="180" y="58"/>
                    <a:pt x="181" y="57"/>
                    <a:pt x="180" y="56"/>
                  </a:cubicBezTo>
                  <a:cubicBezTo>
                    <a:pt x="183" y="54"/>
                    <a:pt x="187" y="53"/>
                    <a:pt x="189" y="56"/>
                  </a:cubicBezTo>
                  <a:cubicBezTo>
                    <a:pt x="187" y="59"/>
                    <a:pt x="185" y="56"/>
                    <a:pt x="182" y="60"/>
                  </a:cubicBezTo>
                  <a:close/>
                  <a:moveTo>
                    <a:pt x="201" y="43"/>
                  </a:moveTo>
                  <a:cubicBezTo>
                    <a:pt x="203" y="39"/>
                    <a:pt x="207" y="38"/>
                    <a:pt x="211" y="35"/>
                  </a:cubicBezTo>
                  <a:cubicBezTo>
                    <a:pt x="214" y="42"/>
                    <a:pt x="205" y="42"/>
                    <a:pt x="201" y="43"/>
                  </a:cubicBezTo>
                  <a:close/>
                  <a:moveTo>
                    <a:pt x="197" y="55"/>
                  </a:moveTo>
                  <a:cubicBezTo>
                    <a:pt x="198" y="57"/>
                    <a:pt x="197" y="58"/>
                    <a:pt x="198" y="60"/>
                  </a:cubicBezTo>
                  <a:cubicBezTo>
                    <a:pt x="196" y="61"/>
                    <a:pt x="194" y="58"/>
                    <a:pt x="192" y="61"/>
                  </a:cubicBezTo>
                  <a:cubicBezTo>
                    <a:pt x="190" y="58"/>
                    <a:pt x="194" y="55"/>
                    <a:pt x="197" y="55"/>
                  </a:cubicBezTo>
                  <a:close/>
                  <a:moveTo>
                    <a:pt x="184" y="72"/>
                  </a:moveTo>
                  <a:cubicBezTo>
                    <a:pt x="182" y="70"/>
                    <a:pt x="181" y="68"/>
                    <a:pt x="183" y="66"/>
                  </a:cubicBezTo>
                  <a:cubicBezTo>
                    <a:pt x="188" y="63"/>
                    <a:pt x="191" y="70"/>
                    <a:pt x="196" y="65"/>
                  </a:cubicBezTo>
                  <a:cubicBezTo>
                    <a:pt x="198" y="73"/>
                    <a:pt x="190" y="69"/>
                    <a:pt x="184" y="72"/>
                  </a:cubicBezTo>
                  <a:close/>
                  <a:moveTo>
                    <a:pt x="214" y="36"/>
                  </a:moveTo>
                  <a:cubicBezTo>
                    <a:pt x="216" y="36"/>
                    <a:pt x="218" y="38"/>
                    <a:pt x="217" y="36"/>
                  </a:cubicBezTo>
                  <a:cubicBezTo>
                    <a:pt x="221" y="40"/>
                    <a:pt x="224" y="38"/>
                    <a:pt x="229" y="37"/>
                  </a:cubicBezTo>
                  <a:cubicBezTo>
                    <a:pt x="231" y="43"/>
                    <a:pt x="214" y="41"/>
                    <a:pt x="214" y="36"/>
                  </a:cubicBezTo>
                  <a:close/>
                  <a:moveTo>
                    <a:pt x="225" y="57"/>
                  </a:moveTo>
                  <a:cubicBezTo>
                    <a:pt x="223" y="59"/>
                    <a:pt x="226" y="61"/>
                    <a:pt x="222" y="63"/>
                  </a:cubicBezTo>
                  <a:cubicBezTo>
                    <a:pt x="220" y="61"/>
                    <a:pt x="217" y="62"/>
                    <a:pt x="215" y="59"/>
                  </a:cubicBezTo>
                  <a:cubicBezTo>
                    <a:pt x="218" y="57"/>
                    <a:pt x="214" y="55"/>
                    <a:pt x="218" y="53"/>
                  </a:cubicBezTo>
                  <a:cubicBezTo>
                    <a:pt x="222" y="56"/>
                    <a:pt x="227" y="55"/>
                    <a:pt x="232" y="59"/>
                  </a:cubicBezTo>
                  <a:cubicBezTo>
                    <a:pt x="228" y="61"/>
                    <a:pt x="229" y="58"/>
                    <a:pt x="225" y="57"/>
                  </a:cubicBezTo>
                  <a:close/>
                  <a:moveTo>
                    <a:pt x="224" y="72"/>
                  </a:moveTo>
                  <a:cubicBezTo>
                    <a:pt x="223" y="67"/>
                    <a:pt x="222" y="72"/>
                    <a:pt x="218" y="73"/>
                  </a:cubicBezTo>
                  <a:cubicBezTo>
                    <a:pt x="219" y="67"/>
                    <a:pt x="224" y="66"/>
                    <a:pt x="228" y="63"/>
                  </a:cubicBezTo>
                  <a:cubicBezTo>
                    <a:pt x="229" y="65"/>
                    <a:pt x="228" y="68"/>
                    <a:pt x="227" y="66"/>
                  </a:cubicBezTo>
                  <a:cubicBezTo>
                    <a:pt x="224" y="68"/>
                    <a:pt x="228" y="70"/>
                    <a:pt x="224" y="72"/>
                  </a:cubicBezTo>
                  <a:close/>
                  <a:moveTo>
                    <a:pt x="241" y="73"/>
                  </a:moveTo>
                  <a:cubicBezTo>
                    <a:pt x="240" y="72"/>
                    <a:pt x="242" y="72"/>
                    <a:pt x="242" y="72"/>
                  </a:cubicBezTo>
                  <a:cubicBezTo>
                    <a:pt x="245" y="71"/>
                    <a:pt x="241" y="68"/>
                    <a:pt x="243" y="66"/>
                  </a:cubicBezTo>
                  <a:cubicBezTo>
                    <a:pt x="241" y="65"/>
                    <a:pt x="241" y="68"/>
                    <a:pt x="242" y="69"/>
                  </a:cubicBezTo>
                  <a:cubicBezTo>
                    <a:pt x="239" y="70"/>
                    <a:pt x="239" y="62"/>
                    <a:pt x="242" y="60"/>
                  </a:cubicBezTo>
                  <a:cubicBezTo>
                    <a:pt x="242" y="65"/>
                    <a:pt x="242" y="65"/>
                    <a:pt x="246" y="71"/>
                  </a:cubicBezTo>
                  <a:cubicBezTo>
                    <a:pt x="244" y="73"/>
                    <a:pt x="243" y="72"/>
                    <a:pt x="241" y="73"/>
                  </a:cubicBezTo>
                  <a:close/>
                  <a:moveTo>
                    <a:pt x="251" y="78"/>
                  </a:moveTo>
                  <a:cubicBezTo>
                    <a:pt x="251" y="73"/>
                    <a:pt x="256" y="72"/>
                    <a:pt x="255" y="68"/>
                  </a:cubicBezTo>
                  <a:cubicBezTo>
                    <a:pt x="257" y="68"/>
                    <a:pt x="258" y="76"/>
                    <a:pt x="257" y="79"/>
                  </a:cubicBezTo>
                  <a:cubicBezTo>
                    <a:pt x="254" y="73"/>
                    <a:pt x="255" y="74"/>
                    <a:pt x="251" y="78"/>
                  </a:cubicBezTo>
                  <a:close/>
                  <a:moveTo>
                    <a:pt x="354" y="12"/>
                  </a:moveTo>
                  <a:cubicBezTo>
                    <a:pt x="355" y="11"/>
                    <a:pt x="356" y="13"/>
                    <a:pt x="357" y="13"/>
                  </a:cubicBezTo>
                  <a:cubicBezTo>
                    <a:pt x="359" y="12"/>
                    <a:pt x="358" y="10"/>
                    <a:pt x="361" y="9"/>
                  </a:cubicBezTo>
                  <a:cubicBezTo>
                    <a:pt x="361" y="10"/>
                    <a:pt x="362" y="11"/>
                    <a:pt x="363" y="12"/>
                  </a:cubicBezTo>
                  <a:cubicBezTo>
                    <a:pt x="360" y="13"/>
                    <a:pt x="357" y="15"/>
                    <a:pt x="354" y="12"/>
                  </a:cubicBezTo>
                  <a:close/>
                  <a:moveTo>
                    <a:pt x="716" y="72"/>
                  </a:moveTo>
                  <a:cubicBezTo>
                    <a:pt x="717" y="79"/>
                    <a:pt x="704" y="74"/>
                    <a:pt x="698" y="77"/>
                  </a:cubicBezTo>
                  <a:cubicBezTo>
                    <a:pt x="697" y="72"/>
                    <a:pt x="708" y="74"/>
                    <a:pt x="704" y="69"/>
                  </a:cubicBezTo>
                  <a:cubicBezTo>
                    <a:pt x="707" y="71"/>
                    <a:pt x="711" y="68"/>
                    <a:pt x="714" y="65"/>
                  </a:cubicBezTo>
                  <a:cubicBezTo>
                    <a:pt x="714" y="71"/>
                    <a:pt x="706" y="74"/>
                    <a:pt x="702" y="75"/>
                  </a:cubicBezTo>
                  <a:cubicBezTo>
                    <a:pt x="706" y="77"/>
                    <a:pt x="711" y="73"/>
                    <a:pt x="716" y="72"/>
                  </a:cubicBezTo>
                  <a:close/>
                  <a:moveTo>
                    <a:pt x="717" y="62"/>
                  </a:moveTo>
                  <a:cubicBezTo>
                    <a:pt x="718" y="66"/>
                    <a:pt x="708" y="63"/>
                    <a:pt x="710" y="59"/>
                  </a:cubicBezTo>
                  <a:cubicBezTo>
                    <a:pt x="717" y="63"/>
                    <a:pt x="711" y="54"/>
                    <a:pt x="716" y="51"/>
                  </a:cubicBezTo>
                  <a:cubicBezTo>
                    <a:pt x="722" y="56"/>
                    <a:pt x="711" y="60"/>
                    <a:pt x="717" y="62"/>
                  </a:cubicBezTo>
                  <a:close/>
                  <a:moveTo>
                    <a:pt x="712" y="39"/>
                  </a:moveTo>
                  <a:cubicBezTo>
                    <a:pt x="714" y="43"/>
                    <a:pt x="714" y="33"/>
                    <a:pt x="717" y="39"/>
                  </a:cubicBezTo>
                  <a:cubicBezTo>
                    <a:pt x="712" y="44"/>
                    <a:pt x="711" y="46"/>
                    <a:pt x="706" y="43"/>
                  </a:cubicBezTo>
                  <a:cubicBezTo>
                    <a:pt x="713" y="44"/>
                    <a:pt x="708" y="28"/>
                    <a:pt x="712" y="39"/>
                  </a:cubicBezTo>
                  <a:close/>
                  <a:moveTo>
                    <a:pt x="721" y="30"/>
                  </a:moveTo>
                  <a:cubicBezTo>
                    <a:pt x="717" y="32"/>
                    <a:pt x="712" y="33"/>
                    <a:pt x="708" y="32"/>
                  </a:cubicBezTo>
                  <a:cubicBezTo>
                    <a:pt x="709" y="28"/>
                    <a:pt x="716" y="17"/>
                    <a:pt x="720" y="10"/>
                  </a:cubicBezTo>
                  <a:cubicBezTo>
                    <a:pt x="722" y="17"/>
                    <a:pt x="720" y="21"/>
                    <a:pt x="721" y="30"/>
                  </a:cubicBezTo>
                  <a:close/>
                  <a:moveTo>
                    <a:pt x="716" y="13"/>
                  </a:moveTo>
                  <a:cubicBezTo>
                    <a:pt x="714" y="14"/>
                    <a:pt x="713" y="15"/>
                    <a:pt x="711" y="17"/>
                  </a:cubicBezTo>
                  <a:cubicBezTo>
                    <a:pt x="709" y="11"/>
                    <a:pt x="706" y="17"/>
                    <a:pt x="704" y="13"/>
                  </a:cubicBezTo>
                  <a:cubicBezTo>
                    <a:pt x="708" y="13"/>
                    <a:pt x="713" y="8"/>
                    <a:pt x="716" y="13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rgbClr val="5F7797"/>
                </a:solidFill>
              </a:endParaRPr>
            </a:p>
          </p:txBody>
        </p:sp>
        <p:sp>
          <p:nvSpPr>
            <p:cNvPr id="83" name="Freeform 548"/>
            <p:cNvSpPr>
              <a:spLocks noEditPoints="1"/>
            </p:cNvSpPr>
            <p:nvPr/>
          </p:nvSpPr>
          <p:spPr bwMode="auto">
            <a:xfrm>
              <a:off x="5895033" y="3079098"/>
              <a:ext cx="369965" cy="34350"/>
            </a:xfrm>
            <a:custGeom>
              <a:gdLst>
                <a:gd name="T0" fmla="*/ 480 w 748"/>
                <a:gd name="T1" fmla="*/ 13 h 95"/>
                <a:gd name="T2" fmla="*/ 427 w 748"/>
                <a:gd name="T3" fmla="*/ 8 h 95"/>
                <a:gd name="T4" fmla="*/ 366 w 748"/>
                <a:gd name="T5" fmla="*/ 13 h 95"/>
                <a:gd name="T6" fmla="*/ 311 w 748"/>
                <a:gd name="T7" fmla="*/ 15 h 95"/>
                <a:gd name="T8" fmla="*/ 289 w 748"/>
                <a:gd name="T9" fmla="*/ 1 h 95"/>
                <a:gd name="T10" fmla="*/ 234 w 748"/>
                <a:gd name="T11" fmla="*/ 11 h 95"/>
                <a:gd name="T12" fmla="*/ 205 w 748"/>
                <a:gd name="T13" fmla="*/ 13 h 95"/>
                <a:gd name="T14" fmla="*/ 152 w 748"/>
                <a:gd name="T15" fmla="*/ 18 h 95"/>
                <a:gd name="T16" fmla="*/ 142 w 748"/>
                <a:gd name="T17" fmla="*/ 18 h 95"/>
                <a:gd name="T18" fmla="*/ 126 w 748"/>
                <a:gd name="T19" fmla="*/ 20 h 95"/>
                <a:gd name="T20" fmla="*/ 107 w 748"/>
                <a:gd name="T21" fmla="*/ 1 h 95"/>
                <a:gd name="T22" fmla="*/ 64 w 748"/>
                <a:gd name="T23" fmla="*/ 20 h 95"/>
                <a:gd name="T24" fmla="*/ 17 w 748"/>
                <a:gd name="T25" fmla="*/ 64 h 95"/>
                <a:gd name="T26" fmla="*/ 71 w 748"/>
                <a:gd name="T27" fmla="*/ 69 h 95"/>
                <a:gd name="T28" fmla="*/ 101 w 748"/>
                <a:gd name="T29" fmla="*/ 51 h 95"/>
                <a:gd name="T30" fmla="*/ 90 w 748"/>
                <a:gd name="T31" fmla="*/ 67 h 95"/>
                <a:gd name="T32" fmla="*/ 112 w 748"/>
                <a:gd name="T33" fmla="*/ 63 h 95"/>
                <a:gd name="T34" fmla="*/ 140 w 748"/>
                <a:gd name="T35" fmla="*/ 69 h 95"/>
                <a:gd name="T36" fmla="*/ 151 w 748"/>
                <a:gd name="T37" fmla="*/ 51 h 95"/>
                <a:gd name="T38" fmla="*/ 167 w 748"/>
                <a:gd name="T39" fmla="*/ 62 h 95"/>
                <a:gd name="T40" fmla="*/ 213 w 748"/>
                <a:gd name="T41" fmla="*/ 61 h 95"/>
                <a:gd name="T42" fmla="*/ 244 w 748"/>
                <a:gd name="T43" fmla="*/ 84 h 95"/>
                <a:gd name="T44" fmla="*/ 306 w 748"/>
                <a:gd name="T45" fmla="*/ 77 h 95"/>
                <a:gd name="T46" fmla="*/ 364 w 748"/>
                <a:gd name="T47" fmla="*/ 85 h 95"/>
                <a:gd name="T48" fmla="*/ 566 w 748"/>
                <a:gd name="T49" fmla="*/ 89 h 95"/>
                <a:gd name="T50" fmla="*/ 675 w 748"/>
                <a:gd name="T51" fmla="*/ 85 h 95"/>
                <a:gd name="T52" fmla="*/ 744 w 748"/>
                <a:gd name="T53" fmla="*/ 58 h 95"/>
                <a:gd name="T54" fmla="*/ 725 w 748"/>
                <a:gd name="T55" fmla="*/ 56 h 95"/>
                <a:gd name="T56" fmla="*/ 733 w 748"/>
                <a:gd name="T57" fmla="*/ 32 h 95"/>
                <a:gd name="T58" fmla="*/ 725 w 748"/>
                <a:gd name="T59" fmla="*/ 7 h 95"/>
                <a:gd name="T60" fmla="*/ 672 w 748"/>
                <a:gd name="T61" fmla="*/ 9 h 95"/>
                <a:gd name="T62" fmla="*/ 642 w 748"/>
                <a:gd name="T63" fmla="*/ 9 h 95"/>
                <a:gd name="T64" fmla="*/ 604 w 748"/>
                <a:gd name="T65" fmla="*/ 6 h 95"/>
                <a:gd name="T66" fmla="*/ 227 w 748"/>
                <a:gd name="T67" fmla="*/ 28 h 95"/>
                <a:gd name="T68" fmla="*/ 201 w 748"/>
                <a:gd name="T69" fmla="*/ 36 h 95"/>
                <a:gd name="T70" fmla="*/ 220 w 748"/>
                <a:gd name="T71" fmla="*/ 21 h 95"/>
                <a:gd name="T72" fmla="*/ 196 w 748"/>
                <a:gd name="T73" fmla="*/ 25 h 95"/>
                <a:gd name="T74" fmla="*/ 184 w 748"/>
                <a:gd name="T75" fmla="*/ 11 h 95"/>
                <a:gd name="T76" fmla="*/ 79 w 748"/>
                <a:gd name="T77" fmla="*/ 39 h 95"/>
                <a:gd name="T78" fmla="*/ 54 w 748"/>
                <a:gd name="T79" fmla="*/ 40 h 95"/>
                <a:gd name="T80" fmla="*/ 71 w 748"/>
                <a:gd name="T81" fmla="*/ 38 h 95"/>
                <a:gd name="T82" fmla="*/ 79 w 748"/>
                <a:gd name="T83" fmla="*/ 44 h 95"/>
                <a:gd name="T84" fmla="*/ 60 w 748"/>
                <a:gd name="T85" fmla="*/ 68 h 95"/>
                <a:gd name="T86" fmla="*/ 95 w 748"/>
                <a:gd name="T87" fmla="*/ 48 h 95"/>
                <a:gd name="T88" fmla="*/ 115 w 748"/>
                <a:gd name="T89" fmla="*/ 39 h 95"/>
                <a:gd name="T90" fmla="*/ 132 w 748"/>
                <a:gd name="T91" fmla="*/ 31 h 95"/>
                <a:gd name="T92" fmla="*/ 168 w 748"/>
                <a:gd name="T93" fmla="*/ 26 h 95"/>
                <a:gd name="T94" fmla="*/ 134 w 748"/>
                <a:gd name="T95" fmla="*/ 63 h 95"/>
                <a:gd name="T96" fmla="*/ 174 w 748"/>
                <a:gd name="T97" fmla="*/ 29 h 95"/>
                <a:gd name="T98" fmla="*/ 159 w 748"/>
                <a:gd name="T99" fmla="*/ 58 h 95"/>
                <a:gd name="T100" fmla="*/ 194 w 748"/>
                <a:gd name="T101" fmla="*/ 38 h 95"/>
                <a:gd name="T102" fmla="*/ 201 w 748"/>
                <a:gd name="T103" fmla="*/ 43 h 95"/>
                <a:gd name="T104" fmla="*/ 183 w 748"/>
                <a:gd name="T105" fmla="*/ 66 h 95"/>
                <a:gd name="T106" fmla="*/ 222 w 748"/>
                <a:gd name="T107" fmla="*/ 63 h 95"/>
                <a:gd name="T108" fmla="*/ 227 w 748"/>
                <a:gd name="T109" fmla="*/ 66 h 95"/>
                <a:gd name="T110" fmla="*/ 241 w 748"/>
                <a:gd name="T111" fmla="*/ 73 h 95"/>
                <a:gd name="T112" fmla="*/ 363 w 748"/>
                <a:gd name="T113" fmla="*/ 12 h 95"/>
                <a:gd name="T114" fmla="*/ 717 w 748"/>
                <a:gd name="T115" fmla="*/ 62 h 95"/>
                <a:gd name="T116" fmla="*/ 721 w 748"/>
                <a:gd name="T117" fmla="*/ 30 h 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</a:cxnLst>
              <a:rect l="0" t="0" r="r" b="b"/>
              <a:pathLst>
                <a:path w="748" h="95">
                  <a:moveTo>
                    <a:pt x="559" y="11"/>
                  </a:moveTo>
                  <a:cubicBezTo>
                    <a:pt x="559" y="7"/>
                    <a:pt x="557" y="9"/>
                    <a:pt x="557" y="5"/>
                  </a:cubicBezTo>
                  <a:cubicBezTo>
                    <a:pt x="546" y="13"/>
                    <a:pt x="543" y="8"/>
                    <a:pt x="534" y="8"/>
                  </a:cubicBezTo>
                  <a:cubicBezTo>
                    <a:pt x="537" y="7"/>
                    <a:pt x="541" y="7"/>
                    <a:pt x="539" y="3"/>
                  </a:cubicBezTo>
                  <a:cubicBezTo>
                    <a:pt x="529" y="8"/>
                    <a:pt x="508" y="10"/>
                    <a:pt x="498" y="11"/>
                  </a:cubicBezTo>
                  <a:cubicBezTo>
                    <a:pt x="499" y="11"/>
                    <a:pt x="499" y="9"/>
                    <a:pt x="498" y="8"/>
                  </a:cubicBezTo>
                  <a:cubicBezTo>
                    <a:pt x="491" y="10"/>
                    <a:pt x="491" y="13"/>
                    <a:pt x="485" y="9"/>
                  </a:cubicBezTo>
                  <a:cubicBezTo>
                    <a:pt x="483" y="14"/>
                    <a:pt x="481" y="8"/>
                    <a:pt x="480" y="13"/>
                  </a:cubicBezTo>
                  <a:cubicBezTo>
                    <a:pt x="478" y="10"/>
                    <a:pt x="476" y="12"/>
                    <a:pt x="476" y="9"/>
                  </a:cubicBezTo>
                  <a:cubicBezTo>
                    <a:pt x="473" y="9"/>
                    <a:pt x="470" y="11"/>
                    <a:pt x="467" y="8"/>
                  </a:cubicBezTo>
                  <a:cubicBezTo>
                    <a:pt x="463" y="10"/>
                    <a:pt x="469" y="13"/>
                    <a:pt x="465" y="15"/>
                  </a:cubicBezTo>
                  <a:cubicBezTo>
                    <a:pt x="464" y="14"/>
                    <a:pt x="463" y="13"/>
                    <a:pt x="462" y="13"/>
                  </a:cubicBezTo>
                  <a:cubicBezTo>
                    <a:pt x="463" y="12"/>
                    <a:pt x="464" y="10"/>
                    <a:pt x="462" y="9"/>
                  </a:cubicBezTo>
                  <a:cubicBezTo>
                    <a:pt x="461" y="10"/>
                    <a:pt x="459" y="11"/>
                    <a:pt x="458" y="12"/>
                  </a:cubicBezTo>
                  <a:cubicBezTo>
                    <a:pt x="445" y="2"/>
                    <a:pt x="432" y="14"/>
                    <a:pt x="426" y="14"/>
                  </a:cubicBezTo>
                  <a:cubicBezTo>
                    <a:pt x="422" y="9"/>
                    <a:pt x="428" y="10"/>
                    <a:pt x="427" y="8"/>
                  </a:cubicBezTo>
                  <a:cubicBezTo>
                    <a:pt x="420" y="9"/>
                    <a:pt x="412" y="6"/>
                    <a:pt x="410" y="14"/>
                  </a:cubicBezTo>
                  <a:cubicBezTo>
                    <a:pt x="405" y="6"/>
                    <a:pt x="404" y="18"/>
                    <a:pt x="401" y="13"/>
                  </a:cubicBezTo>
                  <a:cubicBezTo>
                    <a:pt x="400" y="11"/>
                    <a:pt x="406" y="9"/>
                    <a:pt x="402" y="7"/>
                  </a:cubicBezTo>
                  <a:cubicBezTo>
                    <a:pt x="397" y="8"/>
                    <a:pt x="397" y="14"/>
                    <a:pt x="392" y="11"/>
                  </a:cubicBezTo>
                  <a:cubicBezTo>
                    <a:pt x="393" y="10"/>
                    <a:pt x="394" y="9"/>
                    <a:pt x="392" y="7"/>
                  </a:cubicBezTo>
                  <a:cubicBezTo>
                    <a:pt x="386" y="13"/>
                    <a:pt x="381" y="11"/>
                    <a:pt x="375" y="13"/>
                  </a:cubicBezTo>
                  <a:cubicBezTo>
                    <a:pt x="376" y="13"/>
                    <a:pt x="376" y="7"/>
                    <a:pt x="374" y="9"/>
                  </a:cubicBezTo>
                  <a:cubicBezTo>
                    <a:pt x="375" y="12"/>
                    <a:pt x="368" y="13"/>
                    <a:pt x="366" y="13"/>
                  </a:cubicBezTo>
                  <a:cubicBezTo>
                    <a:pt x="370" y="11"/>
                    <a:pt x="369" y="8"/>
                    <a:pt x="370" y="5"/>
                  </a:cubicBezTo>
                  <a:cubicBezTo>
                    <a:pt x="365" y="4"/>
                    <a:pt x="369" y="8"/>
                    <a:pt x="365" y="10"/>
                  </a:cubicBezTo>
                  <a:cubicBezTo>
                    <a:pt x="361" y="4"/>
                    <a:pt x="353" y="5"/>
                    <a:pt x="350" y="11"/>
                  </a:cubicBezTo>
                  <a:cubicBezTo>
                    <a:pt x="346" y="10"/>
                    <a:pt x="340" y="11"/>
                    <a:pt x="338" y="8"/>
                  </a:cubicBezTo>
                  <a:cubicBezTo>
                    <a:pt x="336" y="8"/>
                    <a:pt x="326" y="14"/>
                    <a:pt x="322" y="8"/>
                  </a:cubicBezTo>
                  <a:cubicBezTo>
                    <a:pt x="318" y="9"/>
                    <a:pt x="321" y="12"/>
                    <a:pt x="319" y="14"/>
                  </a:cubicBezTo>
                  <a:cubicBezTo>
                    <a:pt x="317" y="11"/>
                    <a:pt x="315" y="8"/>
                    <a:pt x="315" y="6"/>
                  </a:cubicBezTo>
                  <a:cubicBezTo>
                    <a:pt x="310" y="8"/>
                    <a:pt x="314" y="12"/>
                    <a:pt x="311" y="15"/>
                  </a:cubicBezTo>
                  <a:cubicBezTo>
                    <a:pt x="309" y="12"/>
                    <a:pt x="301" y="15"/>
                    <a:pt x="302" y="11"/>
                  </a:cubicBezTo>
                  <a:cubicBezTo>
                    <a:pt x="304" y="12"/>
                    <a:pt x="311" y="14"/>
                    <a:pt x="310" y="8"/>
                  </a:cubicBezTo>
                  <a:cubicBezTo>
                    <a:pt x="305" y="11"/>
                    <a:pt x="302" y="7"/>
                    <a:pt x="298" y="7"/>
                  </a:cubicBezTo>
                  <a:cubicBezTo>
                    <a:pt x="298" y="11"/>
                    <a:pt x="299" y="8"/>
                    <a:pt x="302" y="9"/>
                  </a:cubicBezTo>
                  <a:cubicBezTo>
                    <a:pt x="298" y="10"/>
                    <a:pt x="297" y="14"/>
                    <a:pt x="295" y="13"/>
                  </a:cubicBezTo>
                  <a:cubicBezTo>
                    <a:pt x="292" y="11"/>
                    <a:pt x="295" y="6"/>
                    <a:pt x="292" y="8"/>
                  </a:cubicBezTo>
                  <a:cubicBezTo>
                    <a:pt x="294" y="10"/>
                    <a:pt x="287" y="15"/>
                    <a:pt x="286" y="13"/>
                  </a:cubicBezTo>
                  <a:cubicBezTo>
                    <a:pt x="284" y="8"/>
                    <a:pt x="293" y="5"/>
                    <a:pt x="289" y="1"/>
                  </a:cubicBezTo>
                  <a:cubicBezTo>
                    <a:pt x="285" y="11"/>
                    <a:pt x="272" y="11"/>
                    <a:pt x="263" y="11"/>
                  </a:cubicBezTo>
                  <a:cubicBezTo>
                    <a:pt x="263" y="8"/>
                    <a:pt x="264" y="2"/>
                    <a:pt x="260" y="4"/>
                  </a:cubicBezTo>
                  <a:cubicBezTo>
                    <a:pt x="258" y="8"/>
                    <a:pt x="261" y="7"/>
                    <a:pt x="260" y="9"/>
                  </a:cubicBezTo>
                  <a:cubicBezTo>
                    <a:pt x="257" y="10"/>
                    <a:pt x="256" y="12"/>
                    <a:pt x="253" y="6"/>
                  </a:cubicBezTo>
                  <a:cubicBezTo>
                    <a:pt x="251" y="7"/>
                    <a:pt x="252" y="9"/>
                    <a:pt x="250" y="10"/>
                  </a:cubicBezTo>
                  <a:cubicBezTo>
                    <a:pt x="245" y="1"/>
                    <a:pt x="245" y="12"/>
                    <a:pt x="243" y="10"/>
                  </a:cubicBezTo>
                  <a:cubicBezTo>
                    <a:pt x="238" y="7"/>
                    <a:pt x="247" y="6"/>
                    <a:pt x="242" y="3"/>
                  </a:cubicBezTo>
                  <a:cubicBezTo>
                    <a:pt x="237" y="7"/>
                    <a:pt x="240" y="10"/>
                    <a:pt x="234" y="11"/>
                  </a:cubicBezTo>
                  <a:cubicBezTo>
                    <a:pt x="234" y="8"/>
                    <a:pt x="232" y="6"/>
                    <a:pt x="230" y="6"/>
                  </a:cubicBezTo>
                  <a:cubicBezTo>
                    <a:pt x="229" y="8"/>
                    <a:pt x="227" y="11"/>
                    <a:pt x="226" y="5"/>
                  </a:cubicBezTo>
                  <a:cubicBezTo>
                    <a:pt x="220" y="7"/>
                    <a:pt x="230" y="10"/>
                    <a:pt x="224" y="12"/>
                  </a:cubicBezTo>
                  <a:cubicBezTo>
                    <a:pt x="223" y="11"/>
                    <a:pt x="222" y="10"/>
                    <a:pt x="220" y="10"/>
                  </a:cubicBezTo>
                  <a:cubicBezTo>
                    <a:pt x="223" y="8"/>
                    <a:pt x="223" y="6"/>
                    <a:pt x="221" y="4"/>
                  </a:cubicBezTo>
                  <a:cubicBezTo>
                    <a:pt x="214" y="5"/>
                    <a:pt x="221" y="17"/>
                    <a:pt x="213" y="12"/>
                  </a:cubicBezTo>
                  <a:cubicBezTo>
                    <a:pt x="219" y="11"/>
                    <a:pt x="214" y="9"/>
                    <a:pt x="216" y="4"/>
                  </a:cubicBezTo>
                  <a:cubicBezTo>
                    <a:pt x="212" y="5"/>
                    <a:pt x="207" y="9"/>
                    <a:pt x="205" y="13"/>
                  </a:cubicBezTo>
                  <a:cubicBezTo>
                    <a:pt x="202" y="10"/>
                    <a:pt x="204" y="7"/>
                    <a:pt x="201" y="5"/>
                  </a:cubicBezTo>
                  <a:cubicBezTo>
                    <a:pt x="194" y="9"/>
                    <a:pt x="192" y="14"/>
                    <a:pt x="188" y="12"/>
                  </a:cubicBezTo>
                  <a:cubicBezTo>
                    <a:pt x="191" y="10"/>
                    <a:pt x="183" y="7"/>
                    <a:pt x="188" y="6"/>
                  </a:cubicBezTo>
                  <a:cubicBezTo>
                    <a:pt x="189" y="7"/>
                    <a:pt x="188" y="8"/>
                    <a:pt x="190" y="10"/>
                  </a:cubicBezTo>
                  <a:cubicBezTo>
                    <a:pt x="197" y="2"/>
                    <a:pt x="183" y="7"/>
                    <a:pt x="179" y="4"/>
                  </a:cubicBezTo>
                  <a:cubicBezTo>
                    <a:pt x="174" y="7"/>
                    <a:pt x="174" y="12"/>
                    <a:pt x="169" y="8"/>
                  </a:cubicBezTo>
                  <a:cubicBezTo>
                    <a:pt x="169" y="4"/>
                    <a:pt x="176" y="9"/>
                    <a:pt x="175" y="2"/>
                  </a:cubicBezTo>
                  <a:cubicBezTo>
                    <a:pt x="167" y="6"/>
                    <a:pt x="150" y="5"/>
                    <a:pt x="152" y="18"/>
                  </a:cubicBezTo>
                  <a:cubicBezTo>
                    <a:pt x="155" y="14"/>
                    <a:pt x="157" y="17"/>
                    <a:pt x="160" y="17"/>
                  </a:cubicBezTo>
                  <a:cubicBezTo>
                    <a:pt x="165" y="15"/>
                    <a:pt x="162" y="12"/>
                    <a:pt x="166" y="9"/>
                  </a:cubicBezTo>
                  <a:cubicBezTo>
                    <a:pt x="170" y="13"/>
                    <a:pt x="167" y="16"/>
                    <a:pt x="164" y="19"/>
                  </a:cubicBezTo>
                  <a:cubicBezTo>
                    <a:pt x="159" y="19"/>
                    <a:pt x="153" y="20"/>
                    <a:pt x="148" y="23"/>
                  </a:cubicBezTo>
                  <a:cubicBezTo>
                    <a:pt x="147" y="22"/>
                    <a:pt x="147" y="22"/>
                    <a:pt x="146" y="21"/>
                  </a:cubicBezTo>
                  <a:cubicBezTo>
                    <a:pt x="156" y="14"/>
                    <a:pt x="144" y="12"/>
                    <a:pt x="152" y="7"/>
                  </a:cubicBezTo>
                  <a:cubicBezTo>
                    <a:pt x="146" y="7"/>
                    <a:pt x="146" y="11"/>
                    <a:pt x="140" y="13"/>
                  </a:cubicBezTo>
                  <a:cubicBezTo>
                    <a:pt x="138" y="17"/>
                    <a:pt x="144" y="15"/>
                    <a:pt x="142" y="18"/>
                  </a:cubicBezTo>
                  <a:cubicBezTo>
                    <a:pt x="136" y="18"/>
                    <a:pt x="138" y="21"/>
                    <a:pt x="133" y="25"/>
                  </a:cubicBezTo>
                  <a:cubicBezTo>
                    <a:pt x="131" y="19"/>
                    <a:pt x="127" y="30"/>
                    <a:pt x="125" y="26"/>
                  </a:cubicBezTo>
                  <a:cubicBezTo>
                    <a:pt x="123" y="22"/>
                    <a:pt x="130" y="20"/>
                    <a:pt x="129" y="16"/>
                  </a:cubicBezTo>
                  <a:cubicBezTo>
                    <a:pt x="139" y="21"/>
                    <a:pt x="139" y="4"/>
                    <a:pt x="149" y="6"/>
                  </a:cubicBezTo>
                  <a:cubicBezTo>
                    <a:pt x="143" y="3"/>
                    <a:pt x="136" y="7"/>
                    <a:pt x="130" y="5"/>
                  </a:cubicBezTo>
                  <a:cubicBezTo>
                    <a:pt x="129" y="8"/>
                    <a:pt x="127" y="12"/>
                    <a:pt x="127" y="16"/>
                  </a:cubicBezTo>
                  <a:cubicBezTo>
                    <a:pt x="125" y="14"/>
                    <a:pt x="123" y="14"/>
                    <a:pt x="121" y="15"/>
                  </a:cubicBezTo>
                  <a:cubicBezTo>
                    <a:pt x="119" y="19"/>
                    <a:pt x="128" y="17"/>
                    <a:pt x="126" y="20"/>
                  </a:cubicBezTo>
                  <a:cubicBezTo>
                    <a:pt x="115" y="20"/>
                    <a:pt x="116" y="24"/>
                    <a:pt x="111" y="27"/>
                  </a:cubicBezTo>
                  <a:cubicBezTo>
                    <a:pt x="111" y="22"/>
                    <a:pt x="111" y="17"/>
                    <a:pt x="114" y="13"/>
                  </a:cubicBezTo>
                  <a:cubicBezTo>
                    <a:pt x="118" y="16"/>
                    <a:pt x="116" y="18"/>
                    <a:pt x="119" y="21"/>
                  </a:cubicBezTo>
                  <a:cubicBezTo>
                    <a:pt x="120" y="15"/>
                    <a:pt x="122" y="9"/>
                    <a:pt x="126" y="4"/>
                  </a:cubicBezTo>
                  <a:cubicBezTo>
                    <a:pt x="124" y="1"/>
                    <a:pt x="109" y="1"/>
                    <a:pt x="114" y="8"/>
                  </a:cubicBezTo>
                  <a:cubicBezTo>
                    <a:pt x="114" y="10"/>
                    <a:pt x="109" y="12"/>
                    <a:pt x="106" y="12"/>
                  </a:cubicBezTo>
                  <a:cubicBezTo>
                    <a:pt x="103" y="10"/>
                    <a:pt x="112" y="9"/>
                    <a:pt x="109" y="6"/>
                  </a:cubicBezTo>
                  <a:cubicBezTo>
                    <a:pt x="104" y="8"/>
                    <a:pt x="106" y="3"/>
                    <a:pt x="107" y="1"/>
                  </a:cubicBezTo>
                  <a:cubicBezTo>
                    <a:pt x="103" y="6"/>
                    <a:pt x="93" y="13"/>
                    <a:pt x="86" y="16"/>
                  </a:cubicBezTo>
                  <a:cubicBezTo>
                    <a:pt x="87" y="14"/>
                    <a:pt x="85" y="13"/>
                    <a:pt x="86" y="12"/>
                  </a:cubicBezTo>
                  <a:cubicBezTo>
                    <a:pt x="90" y="7"/>
                    <a:pt x="103" y="8"/>
                    <a:pt x="99" y="0"/>
                  </a:cubicBezTo>
                  <a:cubicBezTo>
                    <a:pt x="94" y="2"/>
                    <a:pt x="96" y="5"/>
                    <a:pt x="92" y="7"/>
                  </a:cubicBezTo>
                  <a:cubicBezTo>
                    <a:pt x="86" y="7"/>
                    <a:pt x="91" y="4"/>
                    <a:pt x="89" y="1"/>
                  </a:cubicBezTo>
                  <a:cubicBezTo>
                    <a:pt x="80" y="5"/>
                    <a:pt x="88" y="11"/>
                    <a:pt x="82" y="15"/>
                  </a:cubicBezTo>
                  <a:cubicBezTo>
                    <a:pt x="78" y="10"/>
                    <a:pt x="73" y="16"/>
                    <a:pt x="70" y="10"/>
                  </a:cubicBezTo>
                  <a:cubicBezTo>
                    <a:pt x="68" y="13"/>
                    <a:pt x="69" y="17"/>
                    <a:pt x="64" y="20"/>
                  </a:cubicBezTo>
                  <a:cubicBezTo>
                    <a:pt x="57" y="12"/>
                    <a:pt x="58" y="16"/>
                    <a:pt x="51" y="12"/>
                  </a:cubicBezTo>
                  <a:cubicBezTo>
                    <a:pt x="52" y="17"/>
                    <a:pt x="49" y="18"/>
                    <a:pt x="44" y="21"/>
                  </a:cubicBezTo>
                  <a:cubicBezTo>
                    <a:pt x="50" y="29"/>
                    <a:pt x="44" y="36"/>
                    <a:pt x="35" y="43"/>
                  </a:cubicBezTo>
                  <a:cubicBezTo>
                    <a:pt x="29" y="38"/>
                    <a:pt x="22" y="43"/>
                    <a:pt x="18" y="49"/>
                  </a:cubicBezTo>
                  <a:cubicBezTo>
                    <a:pt x="13" y="48"/>
                    <a:pt x="18" y="44"/>
                    <a:pt x="12" y="42"/>
                  </a:cubicBezTo>
                  <a:cubicBezTo>
                    <a:pt x="11" y="46"/>
                    <a:pt x="16" y="67"/>
                    <a:pt x="8" y="58"/>
                  </a:cubicBezTo>
                  <a:cubicBezTo>
                    <a:pt x="7" y="60"/>
                    <a:pt x="0" y="62"/>
                    <a:pt x="5" y="64"/>
                  </a:cubicBezTo>
                  <a:cubicBezTo>
                    <a:pt x="9" y="64"/>
                    <a:pt x="13" y="63"/>
                    <a:pt x="17" y="64"/>
                  </a:cubicBezTo>
                  <a:cubicBezTo>
                    <a:pt x="18" y="60"/>
                    <a:pt x="17" y="56"/>
                    <a:pt x="20" y="52"/>
                  </a:cubicBezTo>
                  <a:cubicBezTo>
                    <a:pt x="22" y="53"/>
                    <a:pt x="24" y="53"/>
                    <a:pt x="25" y="56"/>
                  </a:cubicBezTo>
                  <a:cubicBezTo>
                    <a:pt x="27" y="51"/>
                    <a:pt x="30" y="52"/>
                    <a:pt x="34" y="51"/>
                  </a:cubicBezTo>
                  <a:cubicBezTo>
                    <a:pt x="32" y="48"/>
                    <a:pt x="30" y="49"/>
                    <a:pt x="29" y="47"/>
                  </a:cubicBezTo>
                  <a:cubicBezTo>
                    <a:pt x="35" y="41"/>
                    <a:pt x="36" y="47"/>
                    <a:pt x="40" y="40"/>
                  </a:cubicBezTo>
                  <a:cubicBezTo>
                    <a:pt x="43" y="44"/>
                    <a:pt x="49" y="46"/>
                    <a:pt x="56" y="46"/>
                  </a:cubicBezTo>
                  <a:cubicBezTo>
                    <a:pt x="46" y="53"/>
                    <a:pt x="60" y="57"/>
                    <a:pt x="51" y="64"/>
                  </a:cubicBezTo>
                  <a:cubicBezTo>
                    <a:pt x="57" y="73"/>
                    <a:pt x="65" y="66"/>
                    <a:pt x="71" y="69"/>
                  </a:cubicBezTo>
                  <a:cubicBezTo>
                    <a:pt x="69" y="66"/>
                    <a:pt x="67" y="67"/>
                    <a:pt x="65" y="63"/>
                  </a:cubicBezTo>
                  <a:cubicBezTo>
                    <a:pt x="66" y="61"/>
                    <a:pt x="66" y="59"/>
                    <a:pt x="68" y="58"/>
                  </a:cubicBezTo>
                  <a:cubicBezTo>
                    <a:pt x="70" y="60"/>
                    <a:pt x="69" y="62"/>
                    <a:pt x="71" y="63"/>
                  </a:cubicBezTo>
                  <a:cubicBezTo>
                    <a:pt x="72" y="64"/>
                    <a:pt x="78" y="62"/>
                    <a:pt x="76" y="59"/>
                  </a:cubicBezTo>
                  <a:cubicBezTo>
                    <a:pt x="75" y="59"/>
                    <a:pt x="81" y="47"/>
                    <a:pt x="86" y="46"/>
                  </a:cubicBezTo>
                  <a:cubicBezTo>
                    <a:pt x="84" y="48"/>
                    <a:pt x="83" y="50"/>
                    <a:pt x="83" y="52"/>
                  </a:cubicBezTo>
                  <a:cubicBezTo>
                    <a:pt x="86" y="51"/>
                    <a:pt x="92" y="50"/>
                    <a:pt x="91" y="55"/>
                  </a:cubicBezTo>
                  <a:cubicBezTo>
                    <a:pt x="94" y="52"/>
                    <a:pt x="98" y="50"/>
                    <a:pt x="101" y="51"/>
                  </a:cubicBezTo>
                  <a:cubicBezTo>
                    <a:pt x="101" y="52"/>
                    <a:pt x="102" y="53"/>
                    <a:pt x="101" y="54"/>
                  </a:cubicBezTo>
                  <a:cubicBezTo>
                    <a:pt x="96" y="55"/>
                    <a:pt x="91" y="54"/>
                    <a:pt x="85" y="59"/>
                  </a:cubicBezTo>
                  <a:cubicBezTo>
                    <a:pt x="85" y="58"/>
                    <a:pt x="85" y="53"/>
                    <a:pt x="82" y="55"/>
                  </a:cubicBezTo>
                  <a:cubicBezTo>
                    <a:pt x="85" y="62"/>
                    <a:pt x="73" y="61"/>
                    <a:pt x="75" y="69"/>
                  </a:cubicBezTo>
                  <a:cubicBezTo>
                    <a:pt x="79" y="65"/>
                    <a:pt x="82" y="74"/>
                    <a:pt x="86" y="69"/>
                  </a:cubicBezTo>
                  <a:cubicBezTo>
                    <a:pt x="90" y="67"/>
                    <a:pt x="84" y="64"/>
                    <a:pt x="86" y="62"/>
                  </a:cubicBezTo>
                  <a:cubicBezTo>
                    <a:pt x="88" y="61"/>
                    <a:pt x="89" y="60"/>
                    <a:pt x="90" y="61"/>
                  </a:cubicBezTo>
                  <a:cubicBezTo>
                    <a:pt x="93" y="63"/>
                    <a:pt x="88" y="65"/>
                    <a:pt x="90" y="67"/>
                  </a:cubicBezTo>
                  <a:cubicBezTo>
                    <a:pt x="92" y="66"/>
                    <a:pt x="93" y="70"/>
                    <a:pt x="96" y="65"/>
                  </a:cubicBezTo>
                  <a:cubicBezTo>
                    <a:pt x="94" y="64"/>
                    <a:pt x="93" y="62"/>
                    <a:pt x="91" y="60"/>
                  </a:cubicBezTo>
                  <a:cubicBezTo>
                    <a:pt x="93" y="59"/>
                    <a:pt x="93" y="57"/>
                    <a:pt x="94" y="56"/>
                  </a:cubicBezTo>
                  <a:cubicBezTo>
                    <a:pt x="96" y="62"/>
                    <a:pt x="99" y="56"/>
                    <a:pt x="101" y="60"/>
                  </a:cubicBezTo>
                  <a:cubicBezTo>
                    <a:pt x="98" y="64"/>
                    <a:pt x="97" y="57"/>
                    <a:pt x="94" y="61"/>
                  </a:cubicBezTo>
                  <a:cubicBezTo>
                    <a:pt x="100" y="64"/>
                    <a:pt x="97" y="67"/>
                    <a:pt x="98" y="71"/>
                  </a:cubicBezTo>
                  <a:cubicBezTo>
                    <a:pt x="105" y="68"/>
                    <a:pt x="100" y="63"/>
                    <a:pt x="104" y="59"/>
                  </a:cubicBezTo>
                  <a:cubicBezTo>
                    <a:pt x="107" y="57"/>
                    <a:pt x="109" y="64"/>
                    <a:pt x="112" y="63"/>
                  </a:cubicBezTo>
                  <a:cubicBezTo>
                    <a:pt x="114" y="59"/>
                    <a:pt x="118" y="57"/>
                    <a:pt x="112" y="54"/>
                  </a:cubicBezTo>
                  <a:cubicBezTo>
                    <a:pt x="115" y="51"/>
                    <a:pt x="120" y="47"/>
                    <a:pt x="124" y="49"/>
                  </a:cubicBezTo>
                  <a:cubicBezTo>
                    <a:pt x="117" y="54"/>
                    <a:pt x="118" y="60"/>
                    <a:pt x="114" y="66"/>
                  </a:cubicBezTo>
                  <a:cubicBezTo>
                    <a:pt x="111" y="60"/>
                    <a:pt x="96" y="73"/>
                    <a:pt x="104" y="74"/>
                  </a:cubicBezTo>
                  <a:cubicBezTo>
                    <a:pt x="103" y="70"/>
                    <a:pt x="109" y="75"/>
                    <a:pt x="112" y="69"/>
                  </a:cubicBezTo>
                  <a:cubicBezTo>
                    <a:pt x="115" y="75"/>
                    <a:pt x="123" y="71"/>
                    <a:pt x="131" y="76"/>
                  </a:cubicBezTo>
                  <a:cubicBezTo>
                    <a:pt x="136" y="74"/>
                    <a:pt x="133" y="71"/>
                    <a:pt x="134" y="68"/>
                  </a:cubicBezTo>
                  <a:cubicBezTo>
                    <a:pt x="136" y="69"/>
                    <a:pt x="138" y="65"/>
                    <a:pt x="140" y="69"/>
                  </a:cubicBezTo>
                  <a:cubicBezTo>
                    <a:pt x="143" y="65"/>
                    <a:pt x="143" y="65"/>
                    <a:pt x="147" y="64"/>
                  </a:cubicBezTo>
                  <a:cubicBezTo>
                    <a:pt x="145" y="58"/>
                    <a:pt x="142" y="67"/>
                    <a:pt x="140" y="64"/>
                  </a:cubicBezTo>
                  <a:cubicBezTo>
                    <a:pt x="137" y="61"/>
                    <a:pt x="137" y="59"/>
                    <a:pt x="138" y="57"/>
                  </a:cubicBezTo>
                  <a:cubicBezTo>
                    <a:pt x="142" y="56"/>
                    <a:pt x="145" y="61"/>
                    <a:pt x="150" y="56"/>
                  </a:cubicBezTo>
                  <a:cubicBezTo>
                    <a:pt x="146" y="52"/>
                    <a:pt x="148" y="49"/>
                    <a:pt x="151" y="46"/>
                  </a:cubicBezTo>
                  <a:cubicBezTo>
                    <a:pt x="154" y="49"/>
                    <a:pt x="157" y="43"/>
                    <a:pt x="160" y="44"/>
                  </a:cubicBezTo>
                  <a:cubicBezTo>
                    <a:pt x="161" y="45"/>
                    <a:pt x="160" y="47"/>
                    <a:pt x="160" y="48"/>
                  </a:cubicBezTo>
                  <a:cubicBezTo>
                    <a:pt x="157" y="52"/>
                    <a:pt x="154" y="50"/>
                    <a:pt x="151" y="51"/>
                  </a:cubicBezTo>
                  <a:cubicBezTo>
                    <a:pt x="154" y="59"/>
                    <a:pt x="144" y="65"/>
                    <a:pt x="147" y="73"/>
                  </a:cubicBezTo>
                  <a:cubicBezTo>
                    <a:pt x="143" y="73"/>
                    <a:pt x="140" y="68"/>
                    <a:pt x="136" y="72"/>
                  </a:cubicBezTo>
                  <a:cubicBezTo>
                    <a:pt x="140" y="79"/>
                    <a:pt x="149" y="71"/>
                    <a:pt x="150" y="77"/>
                  </a:cubicBezTo>
                  <a:cubicBezTo>
                    <a:pt x="157" y="75"/>
                    <a:pt x="157" y="70"/>
                    <a:pt x="162" y="64"/>
                  </a:cubicBezTo>
                  <a:cubicBezTo>
                    <a:pt x="163" y="66"/>
                    <a:pt x="165" y="65"/>
                    <a:pt x="166" y="67"/>
                  </a:cubicBezTo>
                  <a:cubicBezTo>
                    <a:pt x="165" y="71"/>
                    <a:pt x="161" y="69"/>
                    <a:pt x="161" y="72"/>
                  </a:cubicBezTo>
                  <a:cubicBezTo>
                    <a:pt x="163" y="76"/>
                    <a:pt x="166" y="72"/>
                    <a:pt x="169" y="75"/>
                  </a:cubicBezTo>
                  <a:cubicBezTo>
                    <a:pt x="175" y="71"/>
                    <a:pt x="166" y="64"/>
                    <a:pt x="167" y="62"/>
                  </a:cubicBezTo>
                  <a:cubicBezTo>
                    <a:pt x="169" y="61"/>
                    <a:pt x="170" y="62"/>
                    <a:pt x="171" y="63"/>
                  </a:cubicBezTo>
                  <a:cubicBezTo>
                    <a:pt x="173" y="68"/>
                    <a:pt x="172" y="72"/>
                    <a:pt x="177" y="76"/>
                  </a:cubicBezTo>
                  <a:cubicBezTo>
                    <a:pt x="180" y="76"/>
                    <a:pt x="182" y="72"/>
                    <a:pt x="184" y="78"/>
                  </a:cubicBezTo>
                  <a:cubicBezTo>
                    <a:pt x="187" y="73"/>
                    <a:pt x="190" y="78"/>
                    <a:pt x="189" y="81"/>
                  </a:cubicBezTo>
                  <a:cubicBezTo>
                    <a:pt x="195" y="71"/>
                    <a:pt x="202" y="78"/>
                    <a:pt x="204" y="70"/>
                  </a:cubicBezTo>
                  <a:cubicBezTo>
                    <a:pt x="202" y="67"/>
                    <a:pt x="200" y="69"/>
                    <a:pt x="198" y="65"/>
                  </a:cubicBezTo>
                  <a:cubicBezTo>
                    <a:pt x="204" y="64"/>
                    <a:pt x="201" y="62"/>
                    <a:pt x="204" y="58"/>
                  </a:cubicBezTo>
                  <a:cubicBezTo>
                    <a:pt x="204" y="64"/>
                    <a:pt x="210" y="59"/>
                    <a:pt x="213" y="61"/>
                  </a:cubicBezTo>
                  <a:cubicBezTo>
                    <a:pt x="213" y="64"/>
                    <a:pt x="208" y="64"/>
                    <a:pt x="205" y="64"/>
                  </a:cubicBezTo>
                  <a:cubicBezTo>
                    <a:pt x="207" y="69"/>
                    <a:pt x="203" y="73"/>
                    <a:pt x="203" y="78"/>
                  </a:cubicBezTo>
                  <a:cubicBezTo>
                    <a:pt x="209" y="73"/>
                    <a:pt x="209" y="80"/>
                    <a:pt x="215" y="79"/>
                  </a:cubicBezTo>
                  <a:cubicBezTo>
                    <a:pt x="216" y="75"/>
                    <a:pt x="211" y="77"/>
                    <a:pt x="213" y="75"/>
                  </a:cubicBezTo>
                  <a:cubicBezTo>
                    <a:pt x="216" y="77"/>
                    <a:pt x="219" y="75"/>
                    <a:pt x="221" y="76"/>
                  </a:cubicBezTo>
                  <a:cubicBezTo>
                    <a:pt x="223" y="77"/>
                    <a:pt x="220" y="78"/>
                    <a:pt x="221" y="80"/>
                  </a:cubicBezTo>
                  <a:cubicBezTo>
                    <a:pt x="225" y="82"/>
                    <a:pt x="228" y="76"/>
                    <a:pt x="229" y="77"/>
                  </a:cubicBezTo>
                  <a:cubicBezTo>
                    <a:pt x="229" y="82"/>
                    <a:pt x="244" y="78"/>
                    <a:pt x="244" y="84"/>
                  </a:cubicBezTo>
                  <a:cubicBezTo>
                    <a:pt x="249" y="80"/>
                    <a:pt x="255" y="79"/>
                    <a:pt x="259" y="82"/>
                  </a:cubicBezTo>
                  <a:cubicBezTo>
                    <a:pt x="263" y="79"/>
                    <a:pt x="269" y="76"/>
                    <a:pt x="268" y="72"/>
                  </a:cubicBezTo>
                  <a:cubicBezTo>
                    <a:pt x="268" y="73"/>
                    <a:pt x="269" y="73"/>
                    <a:pt x="270" y="73"/>
                  </a:cubicBezTo>
                  <a:cubicBezTo>
                    <a:pt x="266" y="77"/>
                    <a:pt x="272" y="82"/>
                    <a:pt x="274" y="83"/>
                  </a:cubicBezTo>
                  <a:cubicBezTo>
                    <a:pt x="274" y="79"/>
                    <a:pt x="284" y="87"/>
                    <a:pt x="284" y="79"/>
                  </a:cubicBezTo>
                  <a:cubicBezTo>
                    <a:pt x="289" y="84"/>
                    <a:pt x="296" y="83"/>
                    <a:pt x="302" y="82"/>
                  </a:cubicBezTo>
                  <a:cubicBezTo>
                    <a:pt x="300" y="78"/>
                    <a:pt x="296" y="79"/>
                    <a:pt x="299" y="75"/>
                  </a:cubicBezTo>
                  <a:cubicBezTo>
                    <a:pt x="298" y="81"/>
                    <a:pt x="304" y="77"/>
                    <a:pt x="306" y="77"/>
                  </a:cubicBezTo>
                  <a:cubicBezTo>
                    <a:pt x="303" y="84"/>
                    <a:pt x="321" y="74"/>
                    <a:pt x="318" y="84"/>
                  </a:cubicBezTo>
                  <a:cubicBezTo>
                    <a:pt x="314" y="77"/>
                    <a:pt x="310" y="84"/>
                    <a:pt x="305" y="83"/>
                  </a:cubicBezTo>
                  <a:cubicBezTo>
                    <a:pt x="305" y="84"/>
                    <a:pt x="306" y="84"/>
                    <a:pt x="305" y="85"/>
                  </a:cubicBezTo>
                  <a:cubicBezTo>
                    <a:pt x="305" y="86"/>
                    <a:pt x="305" y="87"/>
                    <a:pt x="305" y="88"/>
                  </a:cubicBezTo>
                  <a:cubicBezTo>
                    <a:pt x="312" y="84"/>
                    <a:pt x="317" y="85"/>
                    <a:pt x="327" y="86"/>
                  </a:cubicBezTo>
                  <a:cubicBezTo>
                    <a:pt x="337" y="86"/>
                    <a:pt x="354" y="90"/>
                    <a:pt x="362" y="87"/>
                  </a:cubicBezTo>
                  <a:cubicBezTo>
                    <a:pt x="364" y="86"/>
                    <a:pt x="364" y="86"/>
                    <a:pt x="364" y="85"/>
                  </a:cubicBezTo>
                  <a:cubicBezTo>
                    <a:pt x="363" y="84"/>
                    <a:pt x="364" y="84"/>
                    <a:pt x="364" y="85"/>
                  </a:cubicBezTo>
                  <a:cubicBezTo>
                    <a:pt x="364" y="85"/>
                    <a:pt x="365" y="86"/>
                    <a:pt x="365" y="86"/>
                  </a:cubicBezTo>
                  <a:cubicBezTo>
                    <a:pt x="372" y="93"/>
                    <a:pt x="389" y="81"/>
                    <a:pt x="387" y="91"/>
                  </a:cubicBezTo>
                  <a:cubicBezTo>
                    <a:pt x="387" y="87"/>
                    <a:pt x="400" y="85"/>
                    <a:pt x="399" y="90"/>
                  </a:cubicBezTo>
                  <a:cubicBezTo>
                    <a:pt x="413" y="85"/>
                    <a:pt x="426" y="87"/>
                    <a:pt x="439" y="90"/>
                  </a:cubicBezTo>
                  <a:cubicBezTo>
                    <a:pt x="448" y="88"/>
                    <a:pt x="461" y="85"/>
                    <a:pt x="465" y="91"/>
                  </a:cubicBezTo>
                  <a:cubicBezTo>
                    <a:pt x="464" y="90"/>
                    <a:pt x="465" y="89"/>
                    <a:pt x="466" y="87"/>
                  </a:cubicBezTo>
                  <a:cubicBezTo>
                    <a:pt x="481" y="89"/>
                    <a:pt x="505" y="89"/>
                    <a:pt x="524" y="92"/>
                  </a:cubicBezTo>
                  <a:cubicBezTo>
                    <a:pt x="539" y="86"/>
                    <a:pt x="551" y="95"/>
                    <a:pt x="566" y="89"/>
                  </a:cubicBezTo>
                  <a:cubicBezTo>
                    <a:pt x="569" y="91"/>
                    <a:pt x="572" y="89"/>
                    <a:pt x="575" y="93"/>
                  </a:cubicBezTo>
                  <a:cubicBezTo>
                    <a:pt x="588" y="85"/>
                    <a:pt x="600" y="94"/>
                    <a:pt x="614" y="87"/>
                  </a:cubicBezTo>
                  <a:cubicBezTo>
                    <a:pt x="615" y="88"/>
                    <a:pt x="616" y="90"/>
                    <a:pt x="616" y="91"/>
                  </a:cubicBezTo>
                  <a:cubicBezTo>
                    <a:pt x="625" y="89"/>
                    <a:pt x="634" y="85"/>
                    <a:pt x="641" y="86"/>
                  </a:cubicBezTo>
                  <a:cubicBezTo>
                    <a:pt x="643" y="86"/>
                    <a:pt x="646" y="89"/>
                    <a:pt x="648" y="89"/>
                  </a:cubicBezTo>
                  <a:cubicBezTo>
                    <a:pt x="652" y="89"/>
                    <a:pt x="655" y="84"/>
                    <a:pt x="659" y="85"/>
                  </a:cubicBezTo>
                  <a:cubicBezTo>
                    <a:pt x="661" y="85"/>
                    <a:pt x="662" y="88"/>
                    <a:pt x="665" y="87"/>
                  </a:cubicBezTo>
                  <a:cubicBezTo>
                    <a:pt x="669" y="87"/>
                    <a:pt x="669" y="86"/>
                    <a:pt x="675" y="85"/>
                  </a:cubicBezTo>
                  <a:cubicBezTo>
                    <a:pt x="687" y="81"/>
                    <a:pt x="703" y="89"/>
                    <a:pt x="708" y="79"/>
                  </a:cubicBezTo>
                  <a:cubicBezTo>
                    <a:pt x="708" y="81"/>
                    <a:pt x="709" y="82"/>
                    <a:pt x="712" y="83"/>
                  </a:cubicBezTo>
                  <a:cubicBezTo>
                    <a:pt x="715" y="79"/>
                    <a:pt x="717" y="79"/>
                    <a:pt x="721" y="74"/>
                  </a:cubicBezTo>
                  <a:cubicBezTo>
                    <a:pt x="722" y="77"/>
                    <a:pt x="720" y="79"/>
                    <a:pt x="721" y="81"/>
                  </a:cubicBezTo>
                  <a:cubicBezTo>
                    <a:pt x="728" y="77"/>
                    <a:pt x="735" y="72"/>
                    <a:pt x="736" y="64"/>
                  </a:cubicBezTo>
                  <a:cubicBezTo>
                    <a:pt x="742" y="66"/>
                    <a:pt x="744" y="59"/>
                    <a:pt x="748" y="58"/>
                  </a:cubicBezTo>
                  <a:cubicBezTo>
                    <a:pt x="745" y="56"/>
                    <a:pt x="748" y="50"/>
                    <a:pt x="743" y="51"/>
                  </a:cubicBezTo>
                  <a:cubicBezTo>
                    <a:pt x="742" y="55"/>
                    <a:pt x="745" y="56"/>
                    <a:pt x="744" y="58"/>
                  </a:cubicBezTo>
                  <a:cubicBezTo>
                    <a:pt x="740" y="59"/>
                    <a:pt x="732" y="63"/>
                    <a:pt x="732" y="56"/>
                  </a:cubicBezTo>
                  <a:cubicBezTo>
                    <a:pt x="731" y="61"/>
                    <a:pt x="726" y="59"/>
                    <a:pt x="726" y="62"/>
                  </a:cubicBezTo>
                  <a:cubicBezTo>
                    <a:pt x="733" y="58"/>
                    <a:pt x="727" y="71"/>
                    <a:pt x="730" y="69"/>
                  </a:cubicBezTo>
                  <a:cubicBezTo>
                    <a:pt x="732" y="68"/>
                    <a:pt x="729" y="62"/>
                    <a:pt x="732" y="65"/>
                  </a:cubicBezTo>
                  <a:cubicBezTo>
                    <a:pt x="733" y="68"/>
                    <a:pt x="731" y="70"/>
                    <a:pt x="728" y="72"/>
                  </a:cubicBezTo>
                  <a:cubicBezTo>
                    <a:pt x="727" y="66"/>
                    <a:pt x="723" y="75"/>
                    <a:pt x="721" y="72"/>
                  </a:cubicBezTo>
                  <a:cubicBezTo>
                    <a:pt x="721" y="71"/>
                    <a:pt x="720" y="70"/>
                    <a:pt x="719" y="70"/>
                  </a:cubicBezTo>
                  <a:cubicBezTo>
                    <a:pt x="726" y="65"/>
                    <a:pt x="720" y="62"/>
                    <a:pt x="725" y="56"/>
                  </a:cubicBezTo>
                  <a:cubicBezTo>
                    <a:pt x="732" y="58"/>
                    <a:pt x="730" y="47"/>
                    <a:pt x="736" y="53"/>
                  </a:cubicBezTo>
                  <a:cubicBezTo>
                    <a:pt x="737" y="50"/>
                    <a:pt x="746" y="41"/>
                    <a:pt x="739" y="40"/>
                  </a:cubicBezTo>
                  <a:cubicBezTo>
                    <a:pt x="741" y="41"/>
                    <a:pt x="734" y="48"/>
                    <a:pt x="733" y="43"/>
                  </a:cubicBezTo>
                  <a:cubicBezTo>
                    <a:pt x="729" y="46"/>
                    <a:pt x="726" y="58"/>
                    <a:pt x="720" y="51"/>
                  </a:cubicBezTo>
                  <a:cubicBezTo>
                    <a:pt x="722" y="47"/>
                    <a:pt x="723" y="47"/>
                    <a:pt x="727" y="47"/>
                  </a:cubicBezTo>
                  <a:cubicBezTo>
                    <a:pt x="723" y="44"/>
                    <a:pt x="729" y="42"/>
                    <a:pt x="728" y="39"/>
                  </a:cubicBezTo>
                  <a:cubicBezTo>
                    <a:pt x="724" y="39"/>
                    <a:pt x="725" y="30"/>
                    <a:pt x="730" y="27"/>
                  </a:cubicBezTo>
                  <a:cubicBezTo>
                    <a:pt x="731" y="29"/>
                    <a:pt x="732" y="30"/>
                    <a:pt x="733" y="32"/>
                  </a:cubicBezTo>
                  <a:cubicBezTo>
                    <a:pt x="734" y="31"/>
                    <a:pt x="735" y="31"/>
                    <a:pt x="736" y="30"/>
                  </a:cubicBezTo>
                  <a:cubicBezTo>
                    <a:pt x="737" y="29"/>
                    <a:pt x="736" y="27"/>
                    <a:pt x="736" y="26"/>
                  </a:cubicBezTo>
                  <a:cubicBezTo>
                    <a:pt x="735" y="27"/>
                    <a:pt x="733" y="28"/>
                    <a:pt x="732" y="26"/>
                  </a:cubicBezTo>
                  <a:cubicBezTo>
                    <a:pt x="734" y="22"/>
                    <a:pt x="738" y="21"/>
                    <a:pt x="736" y="17"/>
                  </a:cubicBezTo>
                  <a:cubicBezTo>
                    <a:pt x="733" y="19"/>
                    <a:pt x="734" y="21"/>
                    <a:pt x="730" y="23"/>
                  </a:cubicBezTo>
                  <a:cubicBezTo>
                    <a:pt x="724" y="22"/>
                    <a:pt x="725" y="19"/>
                    <a:pt x="724" y="13"/>
                  </a:cubicBezTo>
                  <a:cubicBezTo>
                    <a:pt x="728" y="14"/>
                    <a:pt x="731" y="16"/>
                    <a:pt x="735" y="14"/>
                  </a:cubicBezTo>
                  <a:cubicBezTo>
                    <a:pt x="732" y="10"/>
                    <a:pt x="725" y="13"/>
                    <a:pt x="725" y="7"/>
                  </a:cubicBezTo>
                  <a:cubicBezTo>
                    <a:pt x="723" y="9"/>
                    <a:pt x="723" y="10"/>
                    <a:pt x="723" y="11"/>
                  </a:cubicBezTo>
                  <a:cubicBezTo>
                    <a:pt x="715" y="0"/>
                    <a:pt x="704" y="15"/>
                    <a:pt x="697" y="8"/>
                  </a:cubicBezTo>
                  <a:cubicBezTo>
                    <a:pt x="692" y="9"/>
                    <a:pt x="697" y="17"/>
                    <a:pt x="693" y="15"/>
                  </a:cubicBezTo>
                  <a:cubicBezTo>
                    <a:pt x="696" y="11"/>
                    <a:pt x="689" y="17"/>
                    <a:pt x="689" y="12"/>
                  </a:cubicBezTo>
                  <a:cubicBezTo>
                    <a:pt x="692" y="10"/>
                    <a:pt x="695" y="8"/>
                    <a:pt x="693" y="6"/>
                  </a:cubicBezTo>
                  <a:cubicBezTo>
                    <a:pt x="687" y="9"/>
                    <a:pt x="689" y="7"/>
                    <a:pt x="689" y="10"/>
                  </a:cubicBezTo>
                  <a:cubicBezTo>
                    <a:pt x="684" y="9"/>
                    <a:pt x="676" y="11"/>
                    <a:pt x="674" y="13"/>
                  </a:cubicBezTo>
                  <a:cubicBezTo>
                    <a:pt x="672" y="12"/>
                    <a:pt x="672" y="10"/>
                    <a:pt x="672" y="9"/>
                  </a:cubicBezTo>
                  <a:cubicBezTo>
                    <a:pt x="668" y="10"/>
                    <a:pt x="664" y="10"/>
                    <a:pt x="660" y="10"/>
                  </a:cubicBezTo>
                  <a:cubicBezTo>
                    <a:pt x="661" y="11"/>
                    <a:pt x="658" y="13"/>
                    <a:pt x="658" y="15"/>
                  </a:cubicBezTo>
                  <a:cubicBezTo>
                    <a:pt x="658" y="8"/>
                    <a:pt x="656" y="16"/>
                    <a:pt x="654" y="14"/>
                  </a:cubicBezTo>
                  <a:cubicBezTo>
                    <a:pt x="654" y="13"/>
                    <a:pt x="653" y="13"/>
                    <a:pt x="652" y="12"/>
                  </a:cubicBezTo>
                  <a:cubicBezTo>
                    <a:pt x="654" y="11"/>
                    <a:pt x="655" y="12"/>
                    <a:pt x="657" y="10"/>
                  </a:cubicBezTo>
                  <a:cubicBezTo>
                    <a:pt x="653" y="8"/>
                    <a:pt x="643" y="5"/>
                    <a:pt x="644" y="13"/>
                  </a:cubicBezTo>
                  <a:cubicBezTo>
                    <a:pt x="645" y="12"/>
                    <a:pt x="648" y="11"/>
                    <a:pt x="646" y="13"/>
                  </a:cubicBezTo>
                  <a:cubicBezTo>
                    <a:pt x="642" y="15"/>
                    <a:pt x="644" y="12"/>
                    <a:pt x="642" y="9"/>
                  </a:cubicBezTo>
                  <a:cubicBezTo>
                    <a:pt x="638" y="11"/>
                    <a:pt x="631" y="8"/>
                    <a:pt x="630" y="13"/>
                  </a:cubicBezTo>
                  <a:cubicBezTo>
                    <a:pt x="626" y="9"/>
                    <a:pt x="618" y="13"/>
                    <a:pt x="622" y="8"/>
                  </a:cubicBezTo>
                  <a:cubicBezTo>
                    <a:pt x="621" y="9"/>
                    <a:pt x="620" y="8"/>
                    <a:pt x="620" y="7"/>
                  </a:cubicBezTo>
                  <a:cubicBezTo>
                    <a:pt x="617" y="8"/>
                    <a:pt x="619" y="10"/>
                    <a:pt x="618" y="12"/>
                  </a:cubicBezTo>
                  <a:cubicBezTo>
                    <a:pt x="617" y="10"/>
                    <a:pt x="615" y="12"/>
                    <a:pt x="614" y="11"/>
                  </a:cubicBezTo>
                  <a:cubicBezTo>
                    <a:pt x="616" y="10"/>
                    <a:pt x="618" y="8"/>
                    <a:pt x="616" y="6"/>
                  </a:cubicBezTo>
                  <a:cubicBezTo>
                    <a:pt x="611" y="7"/>
                    <a:pt x="607" y="11"/>
                    <a:pt x="600" y="9"/>
                  </a:cubicBezTo>
                  <a:cubicBezTo>
                    <a:pt x="601" y="9"/>
                    <a:pt x="607" y="9"/>
                    <a:pt x="604" y="6"/>
                  </a:cubicBezTo>
                  <a:cubicBezTo>
                    <a:pt x="601" y="6"/>
                    <a:pt x="595" y="6"/>
                    <a:pt x="594" y="11"/>
                  </a:cubicBezTo>
                  <a:cubicBezTo>
                    <a:pt x="589" y="4"/>
                    <a:pt x="584" y="11"/>
                    <a:pt x="580" y="12"/>
                  </a:cubicBezTo>
                  <a:cubicBezTo>
                    <a:pt x="582" y="11"/>
                    <a:pt x="583" y="9"/>
                    <a:pt x="582" y="7"/>
                  </a:cubicBezTo>
                  <a:cubicBezTo>
                    <a:pt x="578" y="12"/>
                    <a:pt x="581" y="4"/>
                    <a:pt x="578" y="7"/>
                  </a:cubicBezTo>
                  <a:cubicBezTo>
                    <a:pt x="576" y="11"/>
                    <a:pt x="574" y="9"/>
                    <a:pt x="571" y="7"/>
                  </a:cubicBezTo>
                  <a:cubicBezTo>
                    <a:pt x="566" y="14"/>
                    <a:pt x="564" y="5"/>
                    <a:pt x="559" y="11"/>
                  </a:cubicBezTo>
                  <a:close/>
                  <a:moveTo>
                    <a:pt x="231" y="32"/>
                  </a:moveTo>
                  <a:cubicBezTo>
                    <a:pt x="227" y="31"/>
                    <a:pt x="230" y="31"/>
                    <a:pt x="227" y="28"/>
                  </a:cubicBezTo>
                  <a:cubicBezTo>
                    <a:pt x="231" y="24"/>
                    <a:pt x="236" y="30"/>
                    <a:pt x="231" y="32"/>
                  </a:cubicBezTo>
                  <a:close/>
                  <a:moveTo>
                    <a:pt x="231" y="21"/>
                  </a:moveTo>
                  <a:cubicBezTo>
                    <a:pt x="230" y="21"/>
                    <a:pt x="222" y="23"/>
                    <a:pt x="227" y="23"/>
                  </a:cubicBezTo>
                  <a:cubicBezTo>
                    <a:pt x="228" y="25"/>
                    <a:pt x="222" y="25"/>
                    <a:pt x="221" y="22"/>
                  </a:cubicBezTo>
                  <a:cubicBezTo>
                    <a:pt x="224" y="23"/>
                    <a:pt x="228" y="16"/>
                    <a:pt x="231" y="21"/>
                  </a:cubicBezTo>
                  <a:close/>
                  <a:moveTo>
                    <a:pt x="201" y="36"/>
                  </a:moveTo>
                  <a:cubicBezTo>
                    <a:pt x="201" y="32"/>
                    <a:pt x="207" y="22"/>
                    <a:pt x="209" y="30"/>
                  </a:cubicBezTo>
                  <a:cubicBezTo>
                    <a:pt x="203" y="27"/>
                    <a:pt x="206" y="33"/>
                    <a:pt x="201" y="36"/>
                  </a:cubicBezTo>
                  <a:close/>
                  <a:moveTo>
                    <a:pt x="211" y="26"/>
                  </a:moveTo>
                  <a:cubicBezTo>
                    <a:pt x="213" y="25"/>
                    <a:pt x="213" y="26"/>
                    <a:pt x="212" y="27"/>
                  </a:cubicBezTo>
                  <a:cubicBezTo>
                    <a:pt x="217" y="29"/>
                    <a:pt x="212" y="22"/>
                    <a:pt x="217" y="23"/>
                  </a:cubicBezTo>
                  <a:cubicBezTo>
                    <a:pt x="216" y="26"/>
                    <a:pt x="217" y="30"/>
                    <a:pt x="213" y="32"/>
                  </a:cubicBezTo>
                  <a:cubicBezTo>
                    <a:pt x="212" y="30"/>
                    <a:pt x="212" y="28"/>
                    <a:pt x="211" y="26"/>
                  </a:cubicBezTo>
                  <a:close/>
                  <a:moveTo>
                    <a:pt x="217" y="16"/>
                  </a:moveTo>
                  <a:cubicBezTo>
                    <a:pt x="216" y="19"/>
                    <a:pt x="217" y="19"/>
                    <a:pt x="219" y="18"/>
                  </a:cubicBezTo>
                  <a:cubicBezTo>
                    <a:pt x="220" y="19"/>
                    <a:pt x="219" y="20"/>
                    <a:pt x="220" y="21"/>
                  </a:cubicBezTo>
                  <a:cubicBezTo>
                    <a:pt x="219" y="21"/>
                    <a:pt x="219" y="22"/>
                    <a:pt x="218" y="23"/>
                  </a:cubicBezTo>
                  <a:cubicBezTo>
                    <a:pt x="216" y="20"/>
                    <a:pt x="215" y="21"/>
                    <a:pt x="213" y="19"/>
                  </a:cubicBezTo>
                  <a:cubicBezTo>
                    <a:pt x="214" y="18"/>
                    <a:pt x="215" y="17"/>
                    <a:pt x="217" y="16"/>
                  </a:cubicBezTo>
                  <a:close/>
                  <a:moveTo>
                    <a:pt x="196" y="25"/>
                  </a:moveTo>
                  <a:cubicBezTo>
                    <a:pt x="193" y="27"/>
                    <a:pt x="196" y="29"/>
                    <a:pt x="195" y="31"/>
                  </a:cubicBezTo>
                  <a:cubicBezTo>
                    <a:pt x="193" y="27"/>
                    <a:pt x="186" y="16"/>
                    <a:pt x="180" y="21"/>
                  </a:cubicBezTo>
                  <a:cubicBezTo>
                    <a:pt x="177" y="18"/>
                    <a:pt x="187" y="17"/>
                    <a:pt x="184" y="14"/>
                  </a:cubicBezTo>
                  <a:cubicBezTo>
                    <a:pt x="187" y="17"/>
                    <a:pt x="191" y="19"/>
                    <a:pt x="196" y="25"/>
                  </a:cubicBezTo>
                  <a:close/>
                  <a:moveTo>
                    <a:pt x="181" y="31"/>
                  </a:moveTo>
                  <a:cubicBezTo>
                    <a:pt x="181" y="30"/>
                    <a:pt x="180" y="28"/>
                    <a:pt x="179" y="26"/>
                  </a:cubicBezTo>
                  <a:cubicBezTo>
                    <a:pt x="180" y="26"/>
                    <a:pt x="182" y="25"/>
                    <a:pt x="184" y="24"/>
                  </a:cubicBezTo>
                  <a:cubicBezTo>
                    <a:pt x="187" y="27"/>
                    <a:pt x="184" y="29"/>
                    <a:pt x="181" y="31"/>
                  </a:cubicBezTo>
                  <a:close/>
                  <a:moveTo>
                    <a:pt x="184" y="11"/>
                  </a:moveTo>
                  <a:cubicBezTo>
                    <a:pt x="181" y="15"/>
                    <a:pt x="179" y="12"/>
                    <a:pt x="177" y="15"/>
                  </a:cubicBezTo>
                  <a:cubicBezTo>
                    <a:pt x="172" y="11"/>
                    <a:pt x="183" y="10"/>
                    <a:pt x="180" y="7"/>
                  </a:cubicBezTo>
                  <a:cubicBezTo>
                    <a:pt x="184" y="5"/>
                    <a:pt x="181" y="10"/>
                    <a:pt x="184" y="11"/>
                  </a:cubicBezTo>
                  <a:close/>
                  <a:moveTo>
                    <a:pt x="88" y="30"/>
                  </a:moveTo>
                  <a:cubicBezTo>
                    <a:pt x="87" y="25"/>
                    <a:pt x="93" y="22"/>
                    <a:pt x="97" y="18"/>
                  </a:cubicBezTo>
                  <a:cubicBezTo>
                    <a:pt x="96" y="17"/>
                    <a:pt x="95" y="16"/>
                    <a:pt x="95" y="16"/>
                  </a:cubicBezTo>
                  <a:cubicBezTo>
                    <a:pt x="101" y="18"/>
                    <a:pt x="102" y="25"/>
                    <a:pt x="88" y="30"/>
                  </a:cubicBezTo>
                  <a:close/>
                  <a:moveTo>
                    <a:pt x="74" y="17"/>
                  </a:moveTo>
                  <a:cubicBezTo>
                    <a:pt x="79" y="24"/>
                    <a:pt x="80" y="13"/>
                    <a:pt x="85" y="18"/>
                  </a:cubicBezTo>
                  <a:cubicBezTo>
                    <a:pt x="87" y="24"/>
                    <a:pt x="81" y="35"/>
                    <a:pt x="85" y="38"/>
                  </a:cubicBezTo>
                  <a:cubicBezTo>
                    <a:pt x="86" y="42"/>
                    <a:pt x="80" y="37"/>
                    <a:pt x="79" y="39"/>
                  </a:cubicBezTo>
                  <a:cubicBezTo>
                    <a:pt x="78" y="34"/>
                    <a:pt x="81" y="30"/>
                    <a:pt x="82" y="25"/>
                  </a:cubicBezTo>
                  <a:cubicBezTo>
                    <a:pt x="78" y="21"/>
                    <a:pt x="71" y="28"/>
                    <a:pt x="66" y="23"/>
                  </a:cubicBezTo>
                  <a:cubicBezTo>
                    <a:pt x="69" y="21"/>
                    <a:pt x="72" y="19"/>
                    <a:pt x="74" y="17"/>
                  </a:cubicBezTo>
                  <a:close/>
                  <a:moveTo>
                    <a:pt x="48" y="23"/>
                  </a:moveTo>
                  <a:cubicBezTo>
                    <a:pt x="52" y="17"/>
                    <a:pt x="55" y="22"/>
                    <a:pt x="59" y="18"/>
                  </a:cubicBezTo>
                  <a:cubicBezTo>
                    <a:pt x="56" y="23"/>
                    <a:pt x="53" y="27"/>
                    <a:pt x="51" y="32"/>
                  </a:cubicBezTo>
                  <a:cubicBezTo>
                    <a:pt x="50" y="29"/>
                    <a:pt x="50" y="26"/>
                    <a:pt x="48" y="23"/>
                  </a:cubicBezTo>
                  <a:close/>
                  <a:moveTo>
                    <a:pt x="54" y="40"/>
                  </a:moveTo>
                  <a:cubicBezTo>
                    <a:pt x="56" y="40"/>
                    <a:pt x="58" y="40"/>
                    <a:pt x="59" y="40"/>
                  </a:cubicBezTo>
                  <a:cubicBezTo>
                    <a:pt x="57" y="51"/>
                    <a:pt x="48" y="41"/>
                    <a:pt x="46" y="36"/>
                  </a:cubicBezTo>
                  <a:cubicBezTo>
                    <a:pt x="55" y="39"/>
                    <a:pt x="57" y="20"/>
                    <a:pt x="66" y="25"/>
                  </a:cubicBezTo>
                  <a:cubicBezTo>
                    <a:pt x="63" y="28"/>
                    <a:pt x="64" y="34"/>
                    <a:pt x="58" y="33"/>
                  </a:cubicBezTo>
                  <a:cubicBezTo>
                    <a:pt x="61" y="36"/>
                    <a:pt x="64" y="37"/>
                    <a:pt x="68" y="35"/>
                  </a:cubicBezTo>
                  <a:cubicBezTo>
                    <a:pt x="71" y="32"/>
                    <a:pt x="65" y="34"/>
                    <a:pt x="65" y="30"/>
                  </a:cubicBezTo>
                  <a:cubicBezTo>
                    <a:pt x="67" y="31"/>
                    <a:pt x="71" y="28"/>
                    <a:pt x="74" y="28"/>
                  </a:cubicBezTo>
                  <a:cubicBezTo>
                    <a:pt x="78" y="32"/>
                    <a:pt x="68" y="34"/>
                    <a:pt x="71" y="38"/>
                  </a:cubicBezTo>
                  <a:cubicBezTo>
                    <a:pt x="66" y="38"/>
                    <a:pt x="57" y="41"/>
                    <a:pt x="56" y="35"/>
                  </a:cubicBezTo>
                  <a:cubicBezTo>
                    <a:pt x="55" y="37"/>
                    <a:pt x="56" y="39"/>
                    <a:pt x="54" y="40"/>
                  </a:cubicBezTo>
                  <a:close/>
                  <a:moveTo>
                    <a:pt x="61" y="55"/>
                  </a:moveTo>
                  <a:cubicBezTo>
                    <a:pt x="59" y="55"/>
                    <a:pt x="57" y="53"/>
                    <a:pt x="56" y="51"/>
                  </a:cubicBezTo>
                  <a:cubicBezTo>
                    <a:pt x="63" y="47"/>
                    <a:pt x="63" y="47"/>
                    <a:pt x="64" y="41"/>
                  </a:cubicBezTo>
                  <a:cubicBezTo>
                    <a:pt x="68" y="42"/>
                    <a:pt x="66" y="45"/>
                    <a:pt x="70" y="48"/>
                  </a:cubicBezTo>
                  <a:cubicBezTo>
                    <a:pt x="72" y="45"/>
                    <a:pt x="71" y="41"/>
                    <a:pt x="76" y="38"/>
                  </a:cubicBezTo>
                  <a:cubicBezTo>
                    <a:pt x="76" y="40"/>
                    <a:pt x="77" y="42"/>
                    <a:pt x="79" y="44"/>
                  </a:cubicBezTo>
                  <a:cubicBezTo>
                    <a:pt x="73" y="47"/>
                    <a:pt x="76" y="52"/>
                    <a:pt x="67" y="56"/>
                  </a:cubicBezTo>
                  <a:cubicBezTo>
                    <a:pt x="65" y="54"/>
                    <a:pt x="66" y="52"/>
                    <a:pt x="64" y="50"/>
                  </a:cubicBezTo>
                  <a:cubicBezTo>
                    <a:pt x="62" y="52"/>
                    <a:pt x="63" y="54"/>
                    <a:pt x="61" y="55"/>
                  </a:cubicBezTo>
                  <a:close/>
                  <a:moveTo>
                    <a:pt x="60" y="68"/>
                  </a:moveTo>
                  <a:cubicBezTo>
                    <a:pt x="56" y="66"/>
                    <a:pt x="58" y="66"/>
                    <a:pt x="55" y="61"/>
                  </a:cubicBezTo>
                  <a:cubicBezTo>
                    <a:pt x="57" y="60"/>
                    <a:pt x="58" y="59"/>
                    <a:pt x="60" y="57"/>
                  </a:cubicBezTo>
                  <a:cubicBezTo>
                    <a:pt x="60" y="59"/>
                    <a:pt x="61" y="62"/>
                    <a:pt x="63" y="60"/>
                  </a:cubicBezTo>
                  <a:cubicBezTo>
                    <a:pt x="61" y="62"/>
                    <a:pt x="62" y="64"/>
                    <a:pt x="60" y="68"/>
                  </a:cubicBezTo>
                  <a:close/>
                  <a:moveTo>
                    <a:pt x="95" y="48"/>
                  </a:moveTo>
                  <a:cubicBezTo>
                    <a:pt x="92" y="46"/>
                    <a:pt x="96" y="44"/>
                    <a:pt x="96" y="42"/>
                  </a:cubicBezTo>
                  <a:cubicBezTo>
                    <a:pt x="91" y="39"/>
                    <a:pt x="92" y="44"/>
                    <a:pt x="88" y="46"/>
                  </a:cubicBezTo>
                  <a:cubicBezTo>
                    <a:pt x="87" y="45"/>
                    <a:pt x="86" y="43"/>
                    <a:pt x="85" y="42"/>
                  </a:cubicBezTo>
                  <a:cubicBezTo>
                    <a:pt x="96" y="36"/>
                    <a:pt x="95" y="29"/>
                    <a:pt x="107" y="20"/>
                  </a:cubicBezTo>
                  <a:cubicBezTo>
                    <a:pt x="111" y="23"/>
                    <a:pt x="104" y="32"/>
                    <a:pt x="100" y="27"/>
                  </a:cubicBezTo>
                  <a:cubicBezTo>
                    <a:pt x="100" y="32"/>
                    <a:pt x="99" y="35"/>
                    <a:pt x="101" y="40"/>
                  </a:cubicBezTo>
                  <a:cubicBezTo>
                    <a:pt x="95" y="42"/>
                    <a:pt x="100" y="46"/>
                    <a:pt x="95" y="48"/>
                  </a:cubicBezTo>
                  <a:close/>
                  <a:moveTo>
                    <a:pt x="104" y="52"/>
                  </a:moveTo>
                  <a:cubicBezTo>
                    <a:pt x="105" y="51"/>
                    <a:pt x="107" y="49"/>
                    <a:pt x="109" y="48"/>
                  </a:cubicBezTo>
                  <a:cubicBezTo>
                    <a:pt x="111" y="50"/>
                    <a:pt x="111" y="51"/>
                    <a:pt x="112" y="53"/>
                  </a:cubicBezTo>
                  <a:cubicBezTo>
                    <a:pt x="109" y="55"/>
                    <a:pt x="106" y="55"/>
                    <a:pt x="104" y="52"/>
                  </a:cubicBezTo>
                  <a:close/>
                  <a:moveTo>
                    <a:pt x="127" y="45"/>
                  </a:moveTo>
                  <a:cubicBezTo>
                    <a:pt x="124" y="42"/>
                    <a:pt x="126" y="39"/>
                    <a:pt x="127" y="36"/>
                  </a:cubicBezTo>
                  <a:cubicBezTo>
                    <a:pt x="124" y="36"/>
                    <a:pt x="121" y="35"/>
                    <a:pt x="119" y="35"/>
                  </a:cubicBezTo>
                  <a:cubicBezTo>
                    <a:pt x="117" y="37"/>
                    <a:pt x="119" y="40"/>
                    <a:pt x="115" y="39"/>
                  </a:cubicBezTo>
                  <a:cubicBezTo>
                    <a:pt x="114" y="38"/>
                    <a:pt x="118" y="36"/>
                    <a:pt x="117" y="35"/>
                  </a:cubicBezTo>
                  <a:cubicBezTo>
                    <a:pt x="116" y="32"/>
                    <a:pt x="113" y="35"/>
                    <a:pt x="112" y="33"/>
                  </a:cubicBezTo>
                  <a:cubicBezTo>
                    <a:pt x="113" y="35"/>
                    <a:pt x="113" y="50"/>
                    <a:pt x="105" y="44"/>
                  </a:cubicBezTo>
                  <a:cubicBezTo>
                    <a:pt x="108" y="43"/>
                    <a:pt x="106" y="40"/>
                    <a:pt x="109" y="39"/>
                  </a:cubicBezTo>
                  <a:cubicBezTo>
                    <a:pt x="107" y="38"/>
                    <a:pt x="105" y="37"/>
                    <a:pt x="103" y="38"/>
                  </a:cubicBezTo>
                  <a:cubicBezTo>
                    <a:pt x="106" y="25"/>
                    <a:pt x="120" y="33"/>
                    <a:pt x="128" y="31"/>
                  </a:cubicBezTo>
                  <a:cubicBezTo>
                    <a:pt x="132" y="36"/>
                    <a:pt x="133" y="41"/>
                    <a:pt x="127" y="45"/>
                  </a:cubicBezTo>
                  <a:close/>
                  <a:moveTo>
                    <a:pt x="132" y="31"/>
                  </a:moveTo>
                  <a:cubicBezTo>
                    <a:pt x="140" y="27"/>
                    <a:pt x="141" y="24"/>
                    <a:pt x="145" y="22"/>
                  </a:cubicBezTo>
                  <a:cubicBezTo>
                    <a:pt x="146" y="25"/>
                    <a:pt x="143" y="34"/>
                    <a:pt x="139" y="30"/>
                  </a:cubicBezTo>
                  <a:cubicBezTo>
                    <a:pt x="134" y="34"/>
                    <a:pt x="139" y="39"/>
                    <a:pt x="136" y="43"/>
                  </a:cubicBezTo>
                  <a:cubicBezTo>
                    <a:pt x="133" y="39"/>
                    <a:pt x="135" y="35"/>
                    <a:pt x="132" y="31"/>
                  </a:cubicBezTo>
                  <a:close/>
                  <a:moveTo>
                    <a:pt x="155" y="26"/>
                  </a:moveTo>
                  <a:cubicBezTo>
                    <a:pt x="161" y="26"/>
                    <a:pt x="164" y="21"/>
                    <a:pt x="171" y="23"/>
                  </a:cubicBezTo>
                  <a:cubicBezTo>
                    <a:pt x="172" y="26"/>
                    <a:pt x="172" y="33"/>
                    <a:pt x="168" y="33"/>
                  </a:cubicBezTo>
                  <a:cubicBezTo>
                    <a:pt x="164" y="30"/>
                    <a:pt x="170" y="28"/>
                    <a:pt x="168" y="26"/>
                  </a:cubicBezTo>
                  <a:cubicBezTo>
                    <a:pt x="167" y="25"/>
                    <a:pt x="166" y="25"/>
                    <a:pt x="165" y="24"/>
                  </a:cubicBezTo>
                  <a:cubicBezTo>
                    <a:pt x="162" y="28"/>
                    <a:pt x="162" y="31"/>
                    <a:pt x="158" y="35"/>
                  </a:cubicBezTo>
                  <a:cubicBezTo>
                    <a:pt x="154" y="31"/>
                    <a:pt x="159" y="29"/>
                    <a:pt x="155" y="26"/>
                  </a:cubicBezTo>
                  <a:close/>
                  <a:moveTo>
                    <a:pt x="149" y="42"/>
                  </a:moveTo>
                  <a:cubicBezTo>
                    <a:pt x="148" y="39"/>
                    <a:pt x="151" y="38"/>
                    <a:pt x="148" y="35"/>
                  </a:cubicBezTo>
                  <a:cubicBezTo>
                    <a:pt x="150" y="34"/>
                    <a:pt x="152" y="35"/>
                    <a:pt x="154" y="33"/>
                  </a:cubicBezTo>
                  <a:cubicBezTo>
                    <a:pt x="157" y="36"/>
                    <a:pt x="153" y="39"/>
                    <a:pt x="149" y="42"/>
                  </a:cubicBezTo>
                  <a:close/>
                  <a:moveTo>
                    <a:pt x="134" y="63"/>
                  </a:moveTo>
                  <a:cubicBezTo>
                    <a:pt x="137" y="68"/>
                    <a:pt x="128" y="66"/>
                    <a:pt x="130" y="70"/>
                  </a:cubicBezTo>
                  <a:cubicBezTo>
                    <a:pt x="126" y="67"/>
                    <a:pt x="126" y="57"/>
                    <a:pt x="127" y="52"/>
                  </a:cubicBezTo>
                  <a:cubicBezTo>
                    <a:pt x="134" y="49"/>
                    <a:pt x="143" y="49"/>
                    <a:pt x="143" y="40"/>
                  </a:cubicBezTo>
                  <a:cubicBezTo>
                    <a:pt x="149" y="41"/>
                    <a:pt x="144" y="47"/>
                    <a:pt x="145" y="50"/>
                  </a:cubicBezTo>
                  <a:cubicBezTo>
                    <a:pt x="138" y="46"/>
                    <a:pt x="123" y="64"/>
                    <a:pt x="134" y="63"/>
                  </a:cubicBezTo>
                  <a:close/>
                  <a:moveTo>
                    <a:pt x="170" y="42"/>
                  </a:moveTo>
                  <a:cubicBezTo>
                    <a:pt x="168" y="40"/>
                    <a:pt x="164" y="38"/>
                    <a:pt x="160" y="41"/>
                  </a:cubicBezTo>
                  <a:cubicBezTo>
                    <a:pt x="158" y="33"/>
                    <a:pt x="172" y="39"/>
                    <a:pt x="174" y="29"/>
                  </a:cubicBezTo>
                  <a:cubicBezTo>
                    <a:pt x="174" y="33"/>
                    <a:pt x="175" y="37"/>
                    <a:pt x="180" y="32"/>
                  </a:cubicBezTo>
                  <a:cubicBezTo>
                    <a:pt x="186" y="42"/>
                    <a:pt x="170" y="33"/>
                    <a:pt x="170" y="42"/>
                  </a:cubicBezTo>
                  <a:close/>
                  <a:moveTo>
                    <a:pt x="189" y="32"/>
                  </a:moveTo>
                  <a:cubicBezTo>
                    <a:pt x="190" y="35"/>
                    <a:pt x="189" y="39"/>
                    <a:pt x="185" y="39"/>
                  </a:cubicBezTo>
                  <a:cubicBezTo>
                    <a:pt x="184" y="36"/>
                    <a:pt x="186" y="32"/>
                    <a:pt x="189" y="32"/>
                  </a:cubicBezTo>
                  <a:close/>
                  <a:moveTo>
                    <a:pt x="159" y="58"/>
                  </a:moveTo>
                  <a:cubicBezTo>
                    <a:pt x="164" y="58"/>
                    <a:pt x="165" y="48"/>
                    <a:pt x="170" y="54"/>
                  </a:cubicBezTo>
                  <a:cubicBezTo>
                    <a:pt x="165" y="53"/>
                    <a:pt x="164" y="65"/>
                    <a:pt x="159" y="58"/>
                  </a:cubicBezTo>
                  <a:close/>
                  <a:moveTo>
                    <a:pt x="173" y="58"/>
                  </a:moveTo>
                  <a:cubicBezTo>
                    <a:pt x="171" y="55"/>
                    <a:pt x="177" y="53"/>
                    <a:pt x="172" y="49"/>
                  </a:cubicBezTo>
                  <a:cubicBezTo>
                    <a:pt x="174" y="48"/>
                    <a:pt x="175" y="47"/>
                    <a:pt x="174" y="46"/>
                  </a:cubicBezTo>
                  <a:cubicBezTo>
                    <a:pt x="176" y="45"/>
                    <a:pt x="176" y="46"/>
                    <a:pt x="175" y="47"/>
                  </a:cubicBezTo>
                  <a:cubicBezTo>
                    <a:pt x="177" y="49"/>
                    <a:pt x="178" y="49"/>
                    <a:pt x="180" y="48"/>
                  </a:cubicBezTo>
                  <a:cubicBezTo>
                    <a:pt x="181" y="50"/>
                    <a:pt x="179" y="50"/>
                    <a:pt x="179" y="49"/>
                  </a:cubicBezTo>
                  <a:cubicBezTo>
                    <a:pt x="174" y="52"/>
                    <a:pt x="178" y="55"/>
                    <a:pt x="173" y="58"/>
                  </a:cubicBezTo>
                  <a:close/>
                  <a:moveTo>
                    <a:pt x="194" y="38"/>
                  </a:moveTo>
                  <a:cubicBezTo>
                    <a:pt x="197" y="42"/>
                    <a:pt x="189" y="43"/>
                    <a:pt x="196" y="45"/>
                  </a:cubicBezTo>
                  <a:cubicBezTo>
                    <a:pt x="193" y="47"/>
                    <a:pt x="192" y="48"/>
                    <a:pt x="194" y="50"/>
                  </a:cubicBezTo>
                  <a:cubicBezTo>
                    <a:pt x="188" y="49"/>
                    <a:pt x="190" y="41"/>
                    <a:pt x="194" y="38"/>
                  </a:cubicBezTo>
                  <a:close/>
                  <a:moveTo>
                    <a:pt x="182" y="60"/>
                  </a:moveTo>
                  <a:cubicBezTo>
                    <a:pt x="180" y="58"/>
                    <a:pt x="181" y="57"/>
                    <a:pt x="180" y="56"/>
                  </a:cubicBezTo>
                  <a:cubicBezTo>
                    <a:pt x="183" y="54"/>
                    <a:pt x="187" y="53"/>
                    <a:pt x="189" y="56"/>
                  </a:cubicBezTo>
                  <a:cubicBezTo>
                    <a:pt x="187" y="59"/>
                    <a:pt x="185" y="56"/>
                    <a:pt x="182" y="60"/>
                  </a:cubicBezTo>
                  <a:close/>
                  <a:moveTo>
                    <a:pt x="201" y="43"/>
                  </a:moveTo>
                  <a:cubicBezTo>
                    <a:pt x="203" y="39"/>
                    <a:pt x="207" y="38"/>
                    <a:pt x="211" y="35"/>
                  </a:cubicBezTo>
                  <a:cubicBezTo>
                    <a:pt x="214" y="42"/>
                    <a:pt x="205" y="42"/>
                    <a:pt x="201" y="43"/>
                  </a:cubicBezTo>
                  <a:close/>
                  <a:moveTo>
                    <a:pt x="197" y="55"/>
                  </a:moveTo>
                  <a:cubicBezTo>
                    <a:pt x="198" y="57"/>
                    <a:pt x="197" y="58"/>
                    <a:pt x="198" y="60"/>
                  </a:cubicBezTo>
                  <a:cubicBezTo>
                    <a:pt x="196" y="61"/>
                    <a:pt x="194" y="58"/>
                    <a:pt x="192" y="61"/>
                  </a:cubicBezTo>
                  <a:cubicBezTo>
                    <a:pt x="190" y="58"/>
                    <a:pt x="194" y="55"/>
                    <a:pt x="197" y="55"/>
                  </a:cubicBezTo>
                  <a:close/>
                  <a:moveTo>
                    <a:pt x="184" y="72"/>
                  </a:moveTo>
                  <a:cubicBezTo>
                    <a:pt x="182" y="70"/>
                    <a:pt x="181" y="68"/>
                    <a:pt x="183" y="66"/>
                  </a:cubicBezTo>
                  <a:cubicBezTo>
                    <a:pt x="188" y="63"/>
                    <a:pt x="191" y="70"/>
                    <a:pt x="196" y="65"/>
                  </a:cubicBezTo>
                  <a:cubicBezTo>
                    <a:pt x="198" y="73"/>
                    <a:pt x="190" y="69"/>
                    <a:pt x="184" y="72"/>
                  </a:cubicBezTo>
                  <a:close/>
                  <a:moveTo>
                    <a:pt x="214" y="36"/>
                  </a:moveTo>
                  <a:cubicBezTo>
                    <a:pt x="216" y="36"/>
                    <a:pt x="218" y="38"/>
                    <a:pt x="217" y="36"/>
                  </a:cubicBezTo>
                  <a:cubicBezTo>
                    <a:pt x="221" y="40"/>
                    <a:pt x="224" y="38"/>
                    <a:pt x="229" y="37"/>
                  </a:cubicBezTo>
                  <a:cubicBezTo>
                    <a:pt x="231" y="43"/>
                    <a:pt x="214" y="41"/>
                    <a:pt x="214" y="36"/>
                  </a:cubicBezTo>
                  <a:close/>
                  <a:moveTo>
                    <a:pt x="225" y="57"/>
                  </a:moveTo>
                  <a:cubicBezTo>
                    <a:pt x="223" y="59"/>
                    <a:pt x="226" y="61"/>
                    <a:pt x="222" y="63"/>
                  </a:cubicBezTo>
                  <a:cubicBezTo>
                    <a:pt x="220" y="61"/>
                    <a:pt x="217" y="62"/>
                    <a:pt x="215" y="59"/>
                  </a:cubicBezTo>
                  <a:cubicBezTo>
                    <a:pt x="218" y="57"/>
                    <a:pt x="214" y="55"/>
                    <a:pt x="218" y="53"/>
                  </a:cubicBezTo>
                  <a:cubicBezTo>
                    <a:pt x="222" y="56"/>
                    <a:pt x="227" y="55"/>
                    <a:pt x="232" y="59"/>
                  </a:cubicBezTo>
                  <a:cubicBezTo>
                    <a:pt x="228" y="61"/>
                    <a:pt x="229" y="58"/>
                    <a:pt x="225" y="57"/>
                  </a:cubicBezTo>
                  <a:close/>
                  <a:moveTo>
                    <a:pt x="224" y="72"/>
                  </a:moveTo>
                  <a:cubicBezTo>
                    <a:pt x="223" y="67"/>
                    <a:pt x="222" y="72"/>
                    <a:pt x="218" y="73"/>
                  </a:cubicBezTo>
                  <a:cubicBezTo>
                    <a:pt x="219" y="67"/>
                    <a:pt x="224" y="66"/>
                    <a:pt x="228" y="63"/>
                  </a:cubicBezTo>
                  <a:cubicBezTo>
                    <a:pt x="229" y="65"/>
                    <a:pt x="228" y="68"/>
                    <a:pt x="227" y="66"/>
                  </a:cubicBezTo>
                  <a:cubicBezTo>
                    <a:pt x="224" y="68"/>
                    <a:pt x="228" y="70"/>
                    <a:pt x="224" y="72"/>
                  </a:cubicBezTo>
                  <a:close/>
                  <a:moveTo>
                    <a:pt x="241" y="73"/>
                  </a:moveTo>
                  <a:cubicBezTo>
                    <a:pt x="240" y="72"/>
                    <a:pt x="242" y="72"/>
                    <a:pt x="242" y="72"/>
                  </a:cubicBezTo>
                  <a:cubicBezTo>
                    <a:pt x="245" y="71"/>
                    <a:pt x="241" y="68"/>
                    <a:pt x="243" y="66"/>
                  </a:cubicBezTo>
                  <a:cubicBezTo>
                    <a:pt x="241" y="65"/>
                    <a:pt x="241" y="68"/>
                    <a:pt x="242" y="69"/>
                  </a:cubicBezTo>
                  <a:cubicBezTo>
                    <a:pt x="239" y="70"/>
                    <a:pt x="239" y="62"/>
                    <a:pt x="242" y="60"/>
                  </a:cubicBezTo>
                  <a:cubicBezTo>
                    <a:pt x="242" y="65"/>
                    <a:pt x="242" y="65"/>
                    <a:pt x="246" y="71"/>
                  </a:cubicBezTo>
                  <a:cubicBezTo>
                    <a:pt x="244" y="73"/>
                    <a:pt x="243" y="72"/>
                    <a:pt x="241" y="73"/>
                  </a:cubicBezTo>
                  <a:close/>
                  <a:moveTo>
                    <a:pt x="251" y="78"/>
                  </a:moveTo>
                  <a:cubicBezTo>
                    <a:pt x="251" y="73"/>
                    <a:pt x="256" y="72"/>
                    <a:pt x="255" y="68"/>
                  </a:cubicBezTo>
                  <a:cubicBezTo>
                    <a:pt x="257" y="68"/>
                    <a:pt x="258" y="76"/>
                    <a:pt x="257" y="79"/>
                  </a:cubicBezTo>
                  <a:cubicBezTo>
                    <a:pt x="254" y="73"/>
                    <a:pt x="255" y="74"/>
                    <a:pt x="251" y="78"/>
                  </a:cubicBezTo>
                  <a:close/>
                  <a:moveTo>
                    <a:pt x="354" y="12"/>
                  </a:moveTo>
                  <a:cubicBezTo>
                    <a:pt x="355" y="11"/>
                    <a:pt x="356" y="13"/>
                    <a:pt x="357" y="13"/>
                  </a:cubicBezTo>
                  <a:cubicBezTo>
                    <a:pt x="359" y="12"/>
                    <a:pt x="358" y="10"/>
                    <a:pt x="361" y="9"/>
                  </a:cubicBezTo>
                  <a:cubicBezTo>
                    <a:pt x="361" y="10"/>
                    <a:pt x="362" y="11"/>
                    <a:pt x="363" y="12"/>
                  </a:cubicBezTo>
                  <a:cubicBezTo>
                    <a:pt x="360" y="13"/>
                    <a:pt x="357" y="15"/>
                    <a:pt x="354" y="12"/>
                  </a:cubicBezTo>
                  <a:close/>
                  <a:moveTo>
                    <a:pt x="716" y="72"/>
                  </a:moveTo>
                  <a:cubicBezTo>
                    <a:pt x="717" y="79"/>
                    <a:pt x="704" y="74"/>
                    <a:pt x="698" y="77"/>
                  </a:cubicBezTo>
                  <a:cubicBezTo>
                    <a:pt x="697" y="72"/>
                    <a:pt x="708" y="74"/>
                    <a:pt x="704" y="69"/>
                  </a:cubicBezTo>
                  <a:cubicBezTo>
                    <a:pt x="707" y="71"/>
                    <a:pt x="711" y="68"/>
                    <a:pt x="714" y="65"/>
                  </a:cubicBezTo>
                  <a:cubicBezTo>
                    <a:pt x="714" y="71"/>
                    <a:pt x="706" y="74"/>
                    <a:pt x="702" y="75"/>
                  </a:cubicBezTo>
                  <a:cubicBezTo>
                    <a:pt x="706" y="77"/>
                    <a:pt x="711" y="73"/>
                    <a:pt x="716" y="72"/>
                  </a:cubicBezTo>
                  <a:close/>
                  <a:moveTo>
                    <a:pt x="717" y="62"/>
                  </a:moveTo>
                  <a:cubicBezTo>
                    <a:pt x="718" y="66"/>
                    <a:pt x="708" y="63"/>
                    <a:pt x="710" y="59"/>
                  </a:cubicBezTo>
                  <a:cubicBezTo>
                    <a:pt x="717" y="63"/>
                    <a:pt x="711" y="54"/>
                    <a:pt x="716" y="51"/>
                  </a:cubicBezTo>
                  <a:cubicBezTo>
                    <a:pt x="722" y="56"/>
                    <a:pt x="711" y="60"/>
                    <a:pt x="717" y="62"/>
                  </a:cubicBezTo>
                  <a:close/>
                  <a:moveTo>
                    <a:pt x="712" y="39"/>
                  </a:moveTo>
                  <a:cubicBezTo>
                    <a:pt x="714" y="43"/>
                    <a:pt x="714" y="33"/>
                    <a:pt x="717" y="39"/>
                  </a:cubicBezTo>
                  <a:cubicBezTo>
                    <a:pt x="712" y="44"/>
                    <a:pt x="711" y="46"/>
                    <a:pt x="706" y="43"/>
                  </a:cubicBezTo>
                  <a:cubicBezTo>
                    <a:pt x="713" y="44"/>
                    <a:pt x="708" y="28"/>
                    <a:pt x="712" y="39"/>
                  </a:cubicBezTo>
                  <a:close/>
                  <a:moveTo>
                    <a:pt x="721" y="30"/>
                  </a:moveTo>
                  <a:cubicBezTo>
                    <a:pt x="717" y="32"/>
                    <a:pt x="712" y="33"/>
                    <a:pt x="708" y="32"/>
                  </a:cubicBezTo>
                  <a:cubicBezTo>
                    <a:pt x="709" y="28"/>
                    <a:pt x="716" y="17"/>
                    <a:pt x="720" y="10"/>
                  </a:cubicBezTo>
                  <a:cubicBezTo>
                    <a:pt x="722" y="17"/>
                    <a:pt x="720" y="21"/>
                    <a:pt x="721" y="30"/>
                  </a:cubicBezTo>
                  <a:close/>
                  <a:moveTo>
                    <a:pt x="716" y="13"/>
                  </a:moveTo>
                  <a:cubicBezTo>
                    <a:pt x="714" y="14"/>
                    <a:pt x="713" y="15"/>
                    <a:pt x="711" y="17"/>
                  </a:cubicBezTo>
                  <a:cubicBezTo>
                    <a:pt x="709" y="11"/>
                    <a:pt x="706" y="17"/>
                    <a:pt x="704" y="13"/>
                  </a:cubicBezTo>
                  <a:cubicBezTo>
                    <a:pt x="708" y="13"/>
                    <a:pt x="713" y="8"/>
                    <a:pt x="716" y="13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rgbClr val="5F7797"/>
                </a:solidFill>
              </a:endParaRPr>
            </a:p>
          </p:txBody>
        </p:sp>
      </p:grpSp>
      <p:grpSp>
        <p:nvGrpSpPr>
          <p:cNvPr id="87" name="7 86"/>
          <p:cNvGrpSpPr/>
          <p:nvPr/>
        </p:nvGrpSpPr>
        <p:grpSpPr>
          <a:xfrm>
            <a:off x="11028495" y="5994936"/>
            <a:ext cx="939387" cy="863064"/>
            <a:chOff x="3265488" y="3252788"/>
            <a:chExt cx="3614738" cy="3321049"/>
          </a:xfrm>
        </p:grpSpPr>
        <p:sp>
          <p:nvSpPr>
            <p:cNvPr id="88" name="Freeform 43"/>
            <p:cNvSpPr>
              <a:spLocks noEditPoints="1"/>
            </p:cNvSpPr>
            <p:nvPr/>
          </p:nvSpPr>
          <p:spPr bwMode="auto">
            <a:xfrm>
              <a:off x="3735388" y="3544888"/>
              <a:ext cx="3144838" cy="2665412"/>
            </a:xfrm>
            <a:custGeom>
              <a:gdLst>
                <a:gd name="T0" fmla="*/ 109 w 969"/>
                <a:gd name="T1" fmla="*/ 153 h 820"/>
                <a:gd name="T2" fmla="*/ 925 w 969"/>
                <a:gd name="T3" fmla="*/ 436 h 820"/>
                <a:gd name="T4" fmla="*/ 932 w 969"/>
                <a:gd name="T5" fmla="*/ 280 h 820"/>
                <a:gd name="T6" fmla="*/ 463 w 969"/>
                <a:gd name="T7" fmla="*/ 800 h 820"/>
                <a:gd name="T8" fmla="*/ 83 w 969"/>
                <a:gd name="T9" fmla="*/ 538 h 820"/>
                <a:gd name="T10" fmla="*/ 113 w 969"/>
                <a:gd name="T11" fmla="*/ 584 h 820"/>
                <a:gd name="T12" fmla="*/ 421 w 969"/>
                <a:gd name="T13" fmla="*/ 789 h 820"/>
                <a:gd name="T14" fmla="*/ 517 w 969"/>
                <a:gd name="T15" fmla="*/ 789 h 820"/>
                <a:gd name="T16" fmla="*/ 366 w 969"/>
                <a:gd name="T17" fmla="*/ 764 h 820"/>
                <a:gd name="T18" fmla="*/ 390 w 969"/>
                <a:gd name="T19" fmla="*/ 754 h 820"/>
                <a:gd name="T20" fmla="*/ 475 w 969"/>
                <a:gd name="T21" fmla="*/ 746 h 820"/>
                <a:gd name="T22" fmla="*/ 686 w 969"/>
                <a:gd name="T23" fmla="*/ 750 h 820"/>
                <a:gd name="T24" fmla="*/ 795 w 969"/>
                <a:gd name="T25" fmla="*/ 476 h 820"/>
                <a:gd name="T26" fmla="*/ 123 w 969"/>
                <a:gd name="T27" fmla="*/ 598 h 820"/>
                <a:gd name="T28" fmla="*/ 695 w 969"/>
                <a:gd name="T29" fmla="*/ 750 h 820"/>
                <a:gd name="T30" fmla="*/ 191 w 969"/>
                <a:gd name="T31" fmla="*/ 670 h 820"/>
                <a:gd name="T32" fmla="*/ 384 w 969"/>
                <a:gd name="T33" fmla="*/ 751 h 820"/>
                <a:gd name="T34" fmla="*/ 617 w 969"/>
                <a:gd name="T35" fmla="*/ 619 h 820"/>
                <a:gd name="T36" fmla="*/ 300 w 969"/>
                <a:gd name="T37" fmla="*/ 701 h 820"/>
                <a:gd name="T38" fmla="*/ 236 w 969"/>
                <a:gd name="T39" fmla="*/ 678 h 820"/>
                <a:gd name="T40" fmla="*/ 197 w 969"/>
                <a:gd name="T41" fmla="*/ 672 h 820"/>
                <a:gd name="T42" fmla="*/ 871 w 969"/>
                <a:gd name="T43" fmla="*/ 553 h 820"/>
                <a:gd name="T44" fmla="*/ 268 w 969"/>
                <a:gd name="T45" fmla="*/ 168 h 820"/>
                <a:gd name="T46" fmla="*/ 790 w 969"/>
                <a:gd name="T47" fmla="*/ 705 h 820"/>
                <a:gd name="T48" fmla="*/ 920 w 969"/>
                <a:gd name="T49" fmla="*/ 522 h 820"/>
                <a:gd name="T50" fmla="*/ 120 w 969"/>
                <a:gd name="T51" fmla="*/ 284 h 820"/>
                <a:gd name="T52" fmla="*/ 126 w 969"/>
                <a:gd name="T53" fmla="*/ 306 h 820"/>
                <a:gd name="T54" fmla="*/ 917 w 969"/>
                <a:gd name="T55" fmla="*/ 522 h 820"/>
                <a:gd name="T56" fmla="*/ 154 w 969"/>
                <a:gd name="T57" fmla="*/ 627 h 820"/>
                <a:gd name="T58" fmla="*/ 223 w 969"/>
                <a:gd name="T59" fmla="*/ 618 h 820"/>
                <a:gd name="T60" fmla="*/ 116 w 969"/>
                <a:gd name="T61" fmla="*/ 584 h 820"/>
                <a:gd name="T62" fmla="*/ 104 w 969"/>
                <a:gd name="T63" fmla="*/ 565 h 820"/>
                <a:gd name="T64" fmla="*/ 88 w 969"/>
                <a:gd name="T65" fmla="*/ 345 h 820"/>
                <a:gd name="T66" fmla="*/ 66 w 969"/>
                <a:gd name="T67" fmla="*/ 498 h 820"/>
                <a:gd name="T68" fmla="*/ 124 w 969"/>
                <a:gd name="T69" fmla="*/ 198 h 820"/>
                <a:gd name="T70" fmla="*/ 124 w 969"/>
                <a:gd name="T71" fmla="*/ 198 h 820"/>
                <a:gd name="T72" fmla="*/ 764 w 969"/>
                <a:gd name="T73" fmla="*/ 220 h 820"/>
                <a:gd name="T74" fmla="*/ 882 w 969"/>
                <a:gd name="T75" fmla="*/ 466 h 820"/>
                <a:gd name="T76" fmla="*/ 118 w 969"/>
                <a:gd name="T77" fmla="*/ 282 h 820"/>
                <a:gd name="T78" fmla="*/ 510 w 969"/>
                <a:gd name="T79" fmla="*/ 141 h 820"/>
                <a:gd name="T80" fmla="*/ 173 w 969"/>
                <a:gd name="T81" fmla="*/ 162 h 820"/>
                <a:gd name="T82" fmla="*/ 799 w 969"/>
                <a:gd name="T83" fmla="*/ 241 h 820"/>
                <a:gd name="T84" fmla="*/ 841 w 969"/>
                <a:gd name="T85" fmla="*/ 261 h 820"/>
                <a:gd name="T86" fmla="*/ 622 w 969"/>
                <a:gd name="T87" fmla="*/ 59 h 820"/>
                <a:gd name="T88" fmla="*/ 137 w 969"/>
                <a:gd name="T89" fmla="*/ 252 h 820"/>
                <a:gd name="T90" fmla="*/ 140 w 969"/>
                <a:gd name="T91" fmla="*/ 242 h 820"/>
                <a:gd name="T92" fmla="*/ 293 w 969"/>
                <a:gd name="T93" fmla="*/ 139 h 820"/>
                <a:gd name="T94" fmla="*/ 293 w 969"/>
                <a:gd name="T95" fmla="*/ 139 h 820"/>
                <a:gd name="T96" fmla="*/ 764 w 969"/>
                <a:gd name="T97" fmla="*/ 216 h 820"/>
                <a:gd name="T98" fmla="*/ 656 w 969"/>
                <a:gd name="T99" fmla="*/ 127 h 820"/>
                <a:gd name="T100" fmla="*/ 614 w 969"/>
                <a:gd name="T101" fmla="*/ 96 h 820"/>
                <a:gd name="T102" fmla="*/ 214 w 969"/>
                <a:gd name="T103" fmla="*/ 116 h 820"/>
                <a:gd name="T104" fmla="*/ 673 w 969"/>
                <a:gd name="T105" fmla="*/ 156 h 820"/>
                <a:gd name="T106" fmla="*/ 270 w 969"/>
                <a:gd name="T107" fmla="*/ 163 h 820"/>
                <a:gd name="T108" fmla="*/ 478 w 969"/>
                <a:gd name="T109" fmla="*/ 136 h 820"/>
                <a:gd name="T110" fmla="*/ 611 w 969"/>
                <a:gd name="T111" fmla="*/ 127 h 820"/>
                <a:gd name="T112" fmla="*/ 357 w 969"/>
                <a:gd name="T113" fmla="*/ 101 h 820"/>
                <a:gd name="T114" fmla="*/ 260 w 969"/>
                <a:gd name="T115" fmla="*/ 85 h 820"/>
                <a:gd name="T116" fmla="*/ 345 w 969"/>
                <a:gd name="T117" fmla="*/ 106 h 820"/>
                <a:gd name="T118" fmla="*/ 357 w 969"/>
                <a:gd name="T119" fmla="*/ 104 h 820"/>
                <a:gd name="T120" fmla="*/ 440 w 969"/>
                <a:gd name="T121" fmla="*/ 72 h 82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969" h="820">
                  <a:moveTo>
                    <a:pt x="532" y="809"/>
                  </a:moveTo>
                  <a:cubicBezTo>
                    <a:pt x="505" y="809"/>
                    <a:pt x="479" y="806"/>
                    <a:pt x="453" y="800"/>
                  </a:cubicBezTo>
                  <a:cubicBezTo>
                    <a:pt x="374" y="805"/>
                    <a:pt x="296" y="788"/>
                    <a:pt x="233" y="750"/>
                  </a:cubicBezTo>
                  <a:cubicBezTo>
                    <a:pt x="153" y="701"/>
                    <a:pt x="99" y="622"/>
                    <a:pt x="78" y="529"/>
                  </a:cubicBezTo>
                  <a:cubicBezTo>
                    <a:pt x="73" y="519"/>
                    <a:pt x="68" y="509"/>
                    <a:pt x="63" y="499"/>
                  </a:cubicBezTo>
                  <a:cubicBezTo>
                    <a:pt x="17" y="395"/>
                    <a:pt x="0" y="241"/>
                    <a:pt x="109" y="153"/>
                  </a:cubicBezTo>
                  <a:cubicBezTo>
                    <a:pt x="138" y="129"/>
                    <a:pt x="172" y="111"/>
                    <a:pt x="210" y="97"/>
                  </a:cubicBezTo>
                  <a:cubicBezTo>
                    <a:pt x="211" y="97"/>
                    <a:pt x="211" y="97"/>
                    <a:pt x="211" y="96"/>
                  </a:cubicBezTo>
                  <a:cubicBezTo>
                    <a:pt x="260" y="59"/>
                    <a:pt x="321" y="34"/>
                    <a:pt x="387" y="24"/>
                  </a:cubicBezTo>
                  <a:cubicBezTo>
                    <a:pt x="552" y="0"/>
                    <a:pt x="717" y="66"/>
                    <a:pt x="806" y="194"/>
                  </a:cubicBezTo>
                  <a:cubicBezTo>
                    <a:pt x="823" y="217"/>
                    <a:pt x="837" y="243"/>
                    <a:pt x="848" y="270"/>
                  </a:cubicBezTo>
                  <a:cubicBezTo>
                    <a:pt x="887" y="317"/>
                    <a:pt x="915" y="372"/>
                    <a:pt x="925" y="436"/>
                  </a:cubicBezTo>
                  <a:cubicBezTo>
                    <a:pt x="935" y="501"/>
                    <a:pt x="921" y="563"/>
                    <a:pt x="885" y="618"/>
                  </a:cubicBezTo>
                  <a:cubicBezTo>
                    <a:pt x="909" y="588"/>
                    <a:pt x="928" y="553"/>
                    <a:pt x="941" y="515"/>
                  </a:cubicBezTo>
                  <a:cubicBezTo>
                    <a:pt x="967" y="439"/>
                    <a:pt x="963" y="356"/>
                    <a:pt x="930" y="281"/>
                  </a:cubicBezTo>
                  <a:cubicBezTo>
                    <a:pt x="895" y="202"/>
                    <a:pt x="833" y="163"/>
                    <a:pt x="766" y="123"/>
                  </a:cubicBezTo>
                  <a:cubicBezTo>
                    <a:pt x="768" y="120"/>
                    <a:pt x="768" y="120"/>
                    <a:pt x="768" y="120"/>
                  </a:cubicBezTo>
                  <a:cubicBezTo>
                    <a:pt x="834" y="161"/>
                    <a:pt x="897" y="200"/>
                    <a:pt x="932" y="280"/>
                  </a:cubicBezTo>
                  <a:cubicBezTo>
                    <a:pt x="965" y="356"/>
                    <a:pt x="969" y="439"/>
                    <a:pt x="944" y="515"/>
                  </a:cubicBezTo>
                  <a:cubicBezTo>
                    <a:pt x="926" y="568"/>
                    <a:pt x="896" y="615"/>
                    <a:pt x="855" y="656"/>
                  </a:cubicBezTo>
                  <a:cubicBezTo>
                    <a:pt x="832" y="681"/>
                    <a:pt x="803" y="703"/>
                    <a:pt x="771" y="722"/>
                  </a:cubicBezTo>
                  <a:cubicBezTo>
                    <a:pt x="729" y="759"/>
                    <a:pt x="676" y="785"/>
                    <a:pt x="618" y="799"/>
                  </a:cubicBezTo>
                  <a:cubicBezTo>
                    <a:pt x="590" y="806"/>
                    <a:pt x="561" y="809"/>
                    <a:pt x="532" y="809"/>
                  </a:cubicBezTo>
                  <a:close/>
                  <a:moveTo>
                    <a:pt x="463" y="800"/>
                  </a:moveTo>
                  <a:cubicBezTo>
                    <a:pt x="565" y="820"/>
                    <a:pt x="676" y="794"/>
                    <a:pt x="757" y="731"/>
                  </a:cubicBezTo>
                  <a:cubicBezTo>
                    <a:pt x="734" y="744"/>
                    <a:pt x="708" y="755"/>
                    <a:pt x="682" y="765"/>
                  </a:cubicBezTo>
                  <a:cubicBezTo>
                    <a:pt x="624" y="785"/>
                    <a:pt x="565" y="794"/>
                    <a:pt x="507" y="794"/>
                  </a:cubicBezTo>
                  <a:cubicBezTo>
                    <a:pt x="507" y="794"/>
                    <a:pt x="506" y="794"/>
                    <a:pt x="506" y="794"/>
                  </a:cubicBezTo>
                  <a:cubicBezTo>
                    <a:pt x="492" y="797"/>
                    <a:pt x="477" y="799"/>
                    <a:pt x="463" y="800"/>
                  </a:cubicBezTo>
                  <a:close/>
                  <a:moveTo>
                    <a:pt x="83" y="538"/>
                  </a:moveTo>
                  <a:cubicBezTo>
                    <a:pt x="105" y="626"/>
                    <a:pt x="158" y="701"/>
                    <a:pt x="234" y="747"/>
                  </a:cubicBezTo>
                  <a:cubicBezTo>
                    <a:pt x="294" y="784"/>
                    <a:pt x="369" y="801"/>
                    <a:pt x="444" y="798"/>
                  </a:cubicBezTo>
                  <a:cubicBezTo>
                    <a:pt x="432" y="795"/>
                    <a:pt x="420" y="791"/>
                    <a:pt x="408" y="787"/>
                  </a:cubicBezTo>
                  <a:cubicBezTo>
                    <a:pt x="382" y="782"/>
                    <a:pt x="357" y="776"/>
                    <a:pt x="333" y="768"/>
                  </a:cubicBezTo>
                  <a:cubicBezTo>
                    <a:pt x="251" y="741"/>
                    <a:pt x="183" y="692"/>
                    <a:pt x="139" y="629"/>
                  </a:cubicBezTo>
                  <a:cubicBezTo>
                    <a:pt x="129" y="615"/>
                    <a:pt x="120" y="600"/>
                    <a:pt x="113" y="584"/>
                  </a:cubicBezTo>
                  <a:cubicBezTo>
                    <a:pt x="102" y="569"/>
                    <a:pt x="92" y="554"/>
                    <a:pt x="83" y="538"/>
                  </a:cubicBezTo>
                  <a:close/>
                  <a:moveTo>
                    <a:pt x="421" y="789"/>
                  </a:moveTo>
                  <a:cubicBezTo>
                    <a:pt x="432" y="792"/>
                    <a:pt x="443" y="795"/>
                    <a:pt x="453" y="798"/>
                  </a:cubicBezTo>
                  <a:cubicBezTo>
                    <a:pt x="466" y="797"/>
                    <a:pt x="478" y="796"/>
                    <a:pt x="490" y="794"/>
                  </a:cubicBezTo>
                  <a:cubicBezTo>
                    <a:pt x="480" y="794"/>
                    <a:pt x="471" y="793"/>
                    <a:pt x="461" y="792"/>
                  </a:cubicBezTo>
                  <a:cubicBezTo>
                    <a:pt x="448" y="792"/>
                    <a:pt x="434" y="790"/>
                    <a:pt x="421" y="789"/>
                  </a:cubicBezTo>
                  <a:close/>
                  <a:moveTo>
                    <a:pt x="561" y="787"/>
                  </a:moveTo>
                  <a:cubicBezTo>
                    <a:pt x="550" y="789"/>
                    <a:pt x="540" y="790"/>
                    <a:pt x="529" y="791"/>
                  </a:cubicBezTo>
                  <a:cubicBezTo>
                    <a:pt x="562" y="790"/>
                    <a:pt x="595" y="785"/>
                    <a:pt x="628" y="777"/>
                  </a:cubicBezTo>
                  <a:cubicBezTo>
                    <a:pt x="606" y="782"/>
                    <a:pt x="583" y="786"/>
                    <a:pt x="561" y="787"/>
                  </a:cubicBezTo>
                  <a:close/>
                  <a:moveTo>
                    <a:pt x="465" y="790"/>
                  </a:moveTo>
                  <a:cubicBezTo>
                    <a:pt x="483" y="791"/>
                    <a:pt x="500" y="791"/>
                    <a:pt x="517" y="789"/>
                  </a:cubicBezTo>
                  <a:cubicBezTo>
                    <a:pt x="518" y="789"/>
                    <a:pt x="518" y="789"/>
                    <a:pt x="518" y="789"/>
                  </a:cubicBezTo>
                  <a:cubicBezTo>
                    <a:pt x="488" y="790"/>
                    <a:pt x="458" y="787"/>
                    <a:pt x="428" y="782"/>
                  </a:cubicBezTo>
                  <a:cubicBezTo>
                    <a:pt x="411" y="779"/>
                    <a:pt x="394" y="775"/>
                    <a:pt x="378" y="770"/>
                  </a:cubicBezTo>
                  <a:cubicBezTo>
                    <a:pt x="385" y="774"/>
                    <a:pt x="392" y="777"/>
                    <a:pt x="399" y="780"/>
                  </a:cubicBezTo>
                  <a:cubicBezTo>
                    <a:pt x="421" y="785"/>
                    <a:pt x="443" y="788"/>
                    <a:pt x="465" y="790"/>
                  </a:cubicBezTo>
                  <a:close/>
                  <a:moveTo>
                    <a:pt x="366" y="764"/>
                  </a:moveTo>
                  <a:cubicBezTo>
                    <a:pt x="387" y="770"/>
                    <a:pt x="407" y="776"/>
                    <a:pt x="429" y="779"/>
                  </a:cubicBezTo>
                  <a:cubicBezTo>
                    <a:pt x="449" y="783"/>
                    <a:pt x="471" y="785"/>
                    <a:pt x="494" y="786"/>
                  </a:cubicBezTo>
                  <a:cubicBezTo>
                    <a:pt x="455" y="782"/>
                    <a:pt x="418" y="770"/>
                    <a:pt x="384" y="754"/>
                  </a:cubicBezTo>
                  <a:cubicBezTo>
                    <a:pt x="369" y="753"/>
                    <a:pt x="356" y="752"/>
                    <a:pt x="342" y="749"/>
                  </a:cubicBezTo>
                  <a:cubicBezTo>
                    <a:pt x="350" y="755"/>
                    <a:pt x="358" y="760"/>
                    <a:pt x="366" y="764"/>
                  </a:cubicBezTo>
                  <a:close/>
                  <a:moveTo>
                    <a:pt x="390" y="754"/>
                  </a:moveTo>
                  <a:cubicBezTo>
                    <a:pt x="434" y="774"/>
                    <a:pt x="482" y="786"/>
                    <a:pt x="532" y="786"/>
                  </a:cubicBezTo>
                  <a:cubicBezTo>
                    <a:pt x="533" y="786"/>
                    <a:pt x="534" y="786"/>
                    <a:pt x="535" y="785"/>
                  </a:cubicBezTo>
                  <a:cubicBezTo>
                    <a:pt x="583" y="774"/>
                    <a:pt x="628" y="754"/>
                    <a:pt x="669" y="727"/>
                  </a:cubicBezTo>
                  <a:cubicBezTo>
                    <a:pt x="758" y="667"/>
                    <a:pt x="801" y="581"/>
                    <a:pt x="792" y="481"/>
                  </a:cubicBezTo>
                  <a:cubicBezTo>
                    <a:pt x="771" y="534"/>
                    <a:pt x="736" y="585"/>
                    <a:pt x="691" y="628"/>
                  </a:cubicBezTo>
                  <a:cubicBezTo>
                    <a:pt x="630" y="687"/>
                    <a:pt x="553" y="729"/>
                    <a:pt x="475" y="746"/>
                  </a:cubicBezTo>
                  <a:cubicBezTo>
                    <a:pt x="446" y="752"/>
                    <a:pt x="418" y="755"/>
                    <a:pt x="390" y="754"/>
                  </a:cubicBezTo>
                  <a:close/>
                  <a:moveTo>
                    <a:pt x="795" y="476"/>
                  </a:moveTo>
                  <a:cubicBezTo>
                    <a:pt x="806" y="579"/>
                    <a:pt x="762" y="668"/>
                    <a:pt x="670" y="729"/>
                  </a:cubicBezTo>
                  <a:cubicBezTo>
                    <a:pt x="634" y="754"/>
                    <a:pt x="593" y="772"/>
                    <a:pt x="550" y="784"/>
                  </a:cubicBezTo>
                  <a:cubicBezTo>
                    <a:pt x="564" y="783"/>
                    <a:pt x="577" y="781"/>
                    <a:pt x="591" y="779"/>
                  </a:cubicBezTo>
                  <a:cubicBezTo>
                    <a:pt x="622" y="772"/>
                    <a:pt x="654" y="763"/>
                    <a:pt x="686" y="750"/>
                  </a:cubicBezTo>
                  <a:cubicBezTo>
                    <a:pt x="745" y="725"/>
                    <a:pt x="799" y="684"/>
                    <a:pt x="836" y="625"/>
                  </a:cubicBezTo>
                  <a:cubicBezTo>
                    <a:pt x="859" y="588"/>
                    <a:pt x="873" y="546"/>
                    <a:pt x="879" y="502"/>
                  </a:cubicBezTo>
                  <a:cubicBezTo>
                    <a:pt x="885" y="424"/>
                    <a:pt x="864" y="343"/>
                    <a:pt x="815" y="276"/>
                  </a:cubicBezTo>
                  <a:cubicBezTo>
                    <a:pt x="812" y="273"/>
                    <a:pt x="809" y="269"/>
                    <a:pt x="807" y="266"/>
                  </a:cubicBezTo>
                  <a:cubicBezTo>
                    <a:pt x="820" y="313"/>
                    <a:pt x="821" y="364"/>
                    <a:pt x="812" y="415"/>
                  </a:cubicBezTo>
                  <a:cubicBezTo>
                    <a:pt x="808" y="435"/>
                    <a:pt x="802" y="456"/>
                    <a:pt x="795" y="476"/>
                  </a:cubicBezTo>
                  <a:close/>
                  <a:moveTo>
                    <a:pt x="123" y="598"/>
                  </a:moveTo>
                  <a:cubicBezTo>
                    <a:pt x="129" y="608"/>
                    <a:pt x="135" y="618"/>
                    <a:pt x="141" y="627"/>
                  </a:cubicBezTo>
                  <a:cubicBezTo>
                    <a:pt x="195" y="704"/>
                    <a:pt x="285" y="758"/>
                    <a:pt x="385" y="780"/>
                  </a:cubicBezTo>
                  <a:cubicBezTo>
                    <a:pt x="319" y="763"/>
                    <a:pt x="258" y="733"/>
                    <a:pt x="209" y="690"/>
                  </a:cubicBezTo>
                  <a:cubicBezTo>
                    <a:pt x="186" y="671"/>
                    <a:pt x="166" y="650"/>
                    <a:pt x="147" y="627"/>
                  </a:cubicBezTo>
                  <a:cubicBezTo>
                    <a:pt x="139" y="618"/>
                    <a:pt x="131" y="608"/>
                    <a:pt x="123" y="598"/>
                  </a:cubicBezTo>
                  <a:close/>
                  <a:moveTo>
                    <a:pt x="695" y="750"/>
                  </a:moveTo>
                  <a:cubicBezTo>
                    <a:pt x="683" y="755"/>
                    <a:pt x="670" y="760"/>
                    <a:pt x="657" y="765"/>
                  </a:cubicBezTo>
                  <a:cubicBezTo>
                    <a:pt x="643" y="770"/>
                    <a:pt x="629" y="774"/>
                    <a:pt x="614" y="777"/>
                  </a:cubicBezTo>
                  <a:cubicBezTo>
                    <a:pt x="671" y="766"/>
                    <a:pt x="728" y="744"/>
                    <a:pt x="779" y="712"/>
                  </a:cubicBezTo>
                  <a:cubicBezTo>
                    <a:pt x="784" y="708"/>
                    <a:pt x="789" y="703"/>
                    <a:pt x="794" y="697"/>
                  </a:cubicBezTo>
                  <a:cubicBezTo>
                    <a:pt x="763" y="718"/>
                    <a:pt x="729" y="736"/>
                    <a:pt x="695" y="750"/>
                  </a:cubicBezTo>
                  <a:close/>
                  <a:moveTo>
                    <a:pt x="184" y="664"/>
                  </a:moveTo>
                  <a:cubicBezTo>
                    <a:pt x="193" y="673"/>
                    <a:pt x="201" y="681"/>
                    <a:pt x="210" y="688"/>
                  </a:cubicBezTo>
                  <a:cubicBezTo>
                    <a:pt x="259" y="731"/>
                    <a:pt x="320" y="760"/>
                    <a:pt x="385" y="777"/>
                  </a:cubicBezTo>
                  <a:cubicBezTo>
                    <a:pt x="378" y="774"/>
                    <a:pt x="372" y="770"/>
                    <a:pt x="365" y="766"/>
                  </a:cubicBezTo>
                  <a:cubicBezTo>
                    <a:pt x="335" y="757"/>
                    <a:pt x="305" y="744"/>
                    <a:pt x="278" y="730"/>
                  </a:cubicBezTo>
                  <a:cubicBezTo>
                    <a:pt x="246" y="716"/>
                    <a:pt x="217" y="696"/>
                    <a:pt x="191" y="670"/>
                  </a:cubicBezTo>
                  <a:cubicBezTo>
                    <a:pt x="189" y="668"/>
                    <a:pt x="186" y="666"/>
                    <a:pt x="184" y="664"/>
                  </a:cubicBezTo>
                  <a:close/>
                  <a:moveTo>
                    <a:pt x="301" y="739"/>
                  </a:moveTo>
                  <a:cubicBezTo>
                    <a:pt x="318" y="747"/>
                    <a:pt x="336" y="754"/>
                    <a:pt x="355" y="760"/>
                  </a:cubicBezTo>
                  <a:cubicBezTo>
                    <a:pt x="348" y="757"/>
                    <a:pt x="342" y="752"/>
                    <a:pt x="336" y="748"/>
                  </a:cubicBezTo>
                  <a:cubicBezTo>
                    <a:pt x="324" y="746"/>
                    <a:pt x="312" y="742"/>
                    <a:pt x="301" y="739"/>
                  </a:cubicBezTo>
                  <a:close/>
                  <a:moveTo>
                    <a:pt x="384" y="751"/>
                  </a:moveTo>
                  <a:cubicBezTo>
                    <a:pt x="413" y="753"/>
                    <a:pt x="444" y="750"/>
                    <a:pt x="475" y="743"/>
                  </a:cubicBezTo>
                  <a:cubicBezTo>
                    <a:pt x="618" y="712"/>
                    <a:pt x="742" y="604"/>
                    <a:pt x="792" y="475"/>
                  </a:cubicBezTo>
                  <a:cubicBezTo>
                    <a:pt x="791" y="467"/>
                    <a:pt x="789" y="458"/>
                    <a:pt x="788" y="448"/>
                  </a:cubicBezTo>
                  <a:cubicBezTo>
                    <a:pt x="780" y="411"/>
                    <a:pt x="766" y="374"/>
                    <a:pt x="747" y="340"/>
                  </a:cubicBezTo>
                  <a:cubicBezTo>
                    <a:pt x="748" y="369"/>
                    <a:pt x="746" y="397"/>
                    <a:pt x="741" y="424"/>
                  </a:cubicBezTo>
                  <a:cubicBezTo>
                    <a:pt x="727" y="497"/>
                    <a:pt x="683" y="566"/>
                    <a:pt x="617" y="619"/>
                  </a:cubicBezTo>
                  <a:cubicBezTo>
                    <a:pt x="554" y="669"/>
                    <a:pt x="477" y="700"/>
                    <a:pt x="401" y="707"/>
                  </a:cubicBezTo>
                  <a:cubicBezTo>
                    <a:pt x="368" y="711"/>
                    <a:pt x="336" y="709"/>
                    <a:pt x="306" y="703"/>
                  </a:cubicBezTo>
                  <a:cubicBezTo>
                    <a:pt x="330" y="722"/>
                    <a:pt x="356" y="738"/>
                    <a:pt x="384" y="751"/>
                  </a:cubicBezTo>
                  <a:close/>
                  <a:moveTo>
                    <a:pt x="337" y="746"/>
                  </a:moveTo>
                  <a:cubicBezTo>
                    <a:pt x="350" y="748"/>
                    <a:pt x="363" y="750"/>
                    <a:pt x="377" y="751"/>
                  </a:cubicBezTo>
                  <a:cubicBezTo>
                    <a:pt x="350" y="737"/>
                    <a:pt x="324" y="721"/>
                    <a:pt x="300" y="701"/>
                  </a:cubicBezTo>
                  <a:cubicBezTo>
                    <a:pt x="293" y="700"/>
                    <a:pt x="287" y="698"/>
                    <a:pt x="281" y="696"/>
                  </a:cubicBezTo>
                  <a:cubicBezTo>
                    <a:pt x="298" y="715"/>
                    <a:pt x="316" y="731"/>
                    <a:pt x="337" y="746"/>
                  </a:cubicBezTo>
                  <a:close/>
                  <a:moveTo>
                    <a:pt x="274" y="725"/>
                  </a:moveTo>
                  <a:cubicBezTo>
                    <a:pt x="292" y="733"/>
                    <a:pt x="311" y="740"/>
                    <a:pt x="330" y="744"/>
                  </a:cubicBezTo>
                  <a:cubicBezTo>
                    <a:pt x="311" y="730"/>
                    <a:pt x="292" y="713"/>
                    <a:pt x="276" y="695"/>
                  </a:cubicBezTo>
                  <a:cubicBezTo>
                    <a:pt x="262" y="690"/>
                    <a:pt x="249" y="684"/>
                    <a:pt x="236" y="678"/>
                  </a:cubicBezTo>
                  <a:cubicBezTo>
                    <a:pt x="183" y="649"/>
                    <a:pt x="144" y="604"/>
                    <a:pt x="119" y="542"/>
                  </a:cubicBezTo>
                  <a:cubicBezTo>
                    <a:pt x="98" y="489"/>
                    <a:pt x="90" y="429"/>
                    <a:pt x="95" y="372"/>
                  </a:cubicBezTo>
                  <a:cubicBezTo>
                    <a:pt x="98" y="345"/>
                    <a:pt x="104" y="320"/>
                    <a:pt x="113" y="296"/>
                  </a:cubicBezTo>
                  <a:cubicBezTo>
                    <a:pt x="103" y="312"/>
                    <a:pt x="96" y="329"/>
                    <a:pt x="91" y="346"/>
                  </a:cubicBezTo>
                  <a:cubicBezTo>
                    <a:pt x="84" y="439"/>
                    <a:pt x="101" y="546"/>
                    <a:pt x="157" y="625"/>
                  </a:cubicBezTo>
                  <a:cubicBezTo>
                    <a:pt x="169" y="643"/>
                    <a:pt x="182" y="658"/>
                    <a:pt x="197" y="672"/>
                  </a:cubicBezTo>
                  <a:cubicBezTo>
                    <a:pt x="221" y="692"/>
                    <a:pt x="247" y="710"/>
                    <a:pt x="274" y="725"/>
                  </a:cubicBezTo>
                  <a:close/>
                  <a:moveTo>
                    <a:pt x="871" y="553"/>
                  </a:moveTo>
                  <a:cubicBezTo>
                    <a:pt x="863" y="579"/>
                    <a:pt x="852" y="604"/>
                    <a:pt x="838" y="627"/>
                  </a:cubicBezTo>
                  <a:cubicBezTo>
                    <a:pt x="811" y="669"/>
                    <a:pt x="774" y="705"/>
                    <a:pt x="729" y="732"/>
                  </a:cubicBezTo>
                  <a:cubicBezTo>
                    <a:pt x="754" y="719"/>
                    <a:pt x="779" y="705"/>
                    <a:pt x="802" y="688"/>
                  </a:cubicBezTo>
                  <a:cubicBezTo>
                    <a:pt x="836" y="649"/>
                    <a:pt x="860" y="602"/>
                    <a:pt x="871" y="553"/>
                  </a:cubicBezTo>
                  <a:close/>
                  <a:moveTo>
                    <a:pt x="302" y="699"/>
                  </a:moveTo>
                  <a:cubicBezTo>
                    <a:pt x="332" y="706"/>
                    <a:pt x="365" y="708"/>
                    <a:pt x="400" y="705"/>
                  </a:cubicBezTo>
                  <a:cubicBezTo>
                    <a:pt x="540" y="692"/>
                    <a:pt x="706" y="589"/>
                    <a:pt x="738" y="424"/>
                  </a:cubicBezTo>
                  <a:cubicBezTo>
                    <a:pt x="744" y="395"/>
                    <a:pt x="746" y="365"/>
                    <a:pt x="744" y="335"/>
                  </a:cubicBezTo>
                  <a:cubicBezTo>
                    <a:pt x="690" y="242"/>
                    <a:pt x="598" y="167"/>
                    <a:pt x="497" y="140"/>
                  </a:cubicBezTo>
                  <a:cubicBezTo>
                    <a:pt x="419" y="135"/>
                    <a:pt x="338" y="143"/>
                    <a:pt x="268" y="168"/>
                  </a:cubicBezTo>
                  <a:cubicBezTo>
                    <a:pt x="195" y="250"/>
                    <a:pt x="163" y="367"/>
                    <a:pt x="183" y="489"/>
                  </a:cubicBezTo>
                  <a:cubicBezTo>
                    <a:pt x="191" y="540"/>
                    <a:pt x="208" y="588"/>
                    <a:pt x="232" y="630"/>
                  </a:cubicBezTo>
                  <a:cubicBezTo>
                    <a:pt x="253" y="655"/>
                    <a:pt x="276" y="679"/>
                    <a:pt x="302" y="699"/>
                  </a:cubicBezTo>
                  <a:close/>
                  <a:moveTo>
                    <a:pt x="804" y="690"/>
                  </a:moveTo>
                  <a:cubicBezTo>
                    <a:pt x="804" y="691"/>
                    <a:pt x="804" y="691"/>
                    <a:pt x="803" y="691"/>
                  </a:cubicBezTo>
                  <a:cubicBezTo>
                    <a:pt x="799" y="696"/>
                    <a:pt x="795" y="700"/>
                    <a:pt x="790" y="705"/>
                  </a:cubicBezTo>
                  <a:cubicBezTo>
                    <a:pt x="816" y="688"/>
                    <a:pt x="839" y="668"/>
                    <a:pt x="860" y="646"/>
                  </a:cubicBezTo>
                  <a:cubicBezTo>
                    <a:pt x="908" y="592"/>
                    <a:pt x="936" y="522"/>
                    <a:pt x="922" y="437"/>
                  </a:cubicBezTo>
                  <a:cubicBezTo>
                    <a:pt x="913" y="377"/>
                    <a:pt x="887" y="324"/>
                    <a:pt x="852" y="279"/>
                  </a:cubicBezTo>
                  <a:cubicBezTo>
                    <a:pt x="855" y="287"/>
                    <a:pt x="859" y="296"/>
                    <a:pt x="861" y="304"/>
                  </a:cubicBezTo>
                  <a:cubicBezTo>
                    <a:pt x="868" y="313"/>
                    <a:pt x="874" y="322"/>
                    <a:pt x="880" y="331"/>
                  </a:cubicBezTo>
                  <a:cubicBezTo>
                    <a:pt x="918" y="391"/>
                    <a:pt x="932" y="457"/>
                    <a:pt x="920" y="522"/>
                  </a:cubicBezTo>
                  <a:cubicBezTo>
                    <a:pt x="907" y="592"/>
                    <a:pt x="862" y="648"/>
                    <a:pt x="804" y="690"/>
                  </a:cubicBezTo>
                  <a:close/>
                  <a:moveTo>
                    <a:pt x="277" y="693"/>
                  </a:moveTo>
                  <a:cubicBezTo>
                    <a:pt x="283" y="695"/>
                    <a:pt x="290" y="696"/>
                    <a:pt x="296" y="698"/>
                  </a:cubicBezTo>
                  <a:cubicBezTo>
                    <a:pt x="276" y="682"/>
                    <a:pt x="258" y="664"/>
                    <a:pt x="241" y="645"/>
                  </a:cubicBezTo>
                  <a:cubicBezTo>
                    <a:pt x="252" y="662"/>
                    <a:pt x="264" y="678"/>
                    <a:pt x="277" y="693"/>
                  </a:cubicBezTo>
                  <a:close/>
                  <a:moveTo>
                    <a:pt x="120" y="284"/>
                  </a:moveTo>
                  <a:cubicBezTo>
                    <a:pt x="84" y="368"/>
                    <a:pt x="92" y="467"/>
                    <a:pt x="122" y="541"/>
                  </a:cubicBezTo>
                  <a:cubicBezTo>
                    <a:pt x="152" y="616"/>
                    <a:pt x="204" y="667"/>
                    <a:pt x="273" y="691"/>
                  </a:cubicBezTo>
                  <a:cubicBezTo>
                    <a:pt x="266" y="683"/>
                    <a:pt x="259" y="675"/>
                    <a:pt x="253" y="667"/>
                  </a:cubicBezTo>
                  <a:cubicBezTo>
                    <a:pt x="245" y="656"/>
                    <a:pt x="238" y="645"/>
                    <a:pt x="231" y="633"/>
                  </a:cubicBezTo>
                  <a:cubicBezTo>
                    <a:pt x="202" y="597"/>
                    <a:pt x="178" y="557"/>
                    <a:pt x="162" y="517"/>
                  </a:cubicBezTo>
                  <a:cubicBezTo>
                    <a:pt x="142" y="467"/>
                    <a:pt x="119" y="389"/>
                    <a:pt x="126" y="306"/>
                  </a:cubicBezTo>
                  <a:cubicBezTo>
                    <a:pt x="127" y="293"/>
                    <a:pt x="128" y="282"/>
                    <a:pt x="130" y="270"/>
                  </a:cubicBezTo>
                  <a:cubicBezTo>
                    <a:pt x="127" y="274"/>
                    <a:pt x="125" y="277"/>
                    <a:pt x="122" y="281"/>
                  </a:cubicBezTo>
                  <a:cubicBezTo>
                    <a:pt x="121" y="282"/>
                    <a:pt x="121" y="283"/>
                    <a:pt x="120" y="284"/>
                  </a:cubicBezTo>
                  <a:close/>
                  <a:moveTo>
                    <a:pt x="880" y="513"/>
                  </a:moveTo>
                  <a:cubicBezTo>
                    <a:pt x="874" y="575"/>
                    <a:pt x="850" y="634"/>
                    <a:pt x="811" y="681"/>
                  </a:cubicBezTo>
                  <a:cubicBezTo>
                    <a:pt x="865" y="640"/>
                    <a:pt x="905" y="587"/>
                    <a:pt x="917" y="522"/>
                  </a:cubicBezTo>
                  <a:cubicBezTo>
                    <a:pt x="932" y="440"/>
                    <a:pt x="907" y="369"/>
                    <a:pt x="864" y="312"/>
                  </a:cubicBezTo>
                  <a:cubicBezTo>
                    <a:pt x="874" y="342"/>
                    <a:pt x="880" y="374"/>
                    <a:pt x="884" y="407"/>
                  </a:cubicBezTo>
                  <a:cubicBezTo>
                    <a:pt x="887" y="444"/>
                    <a:pt x="886" y="480"/>
                    <a:pt x="880" y="513"/>
                  </a:cubicBezTo>
                  <a:close/>
                  <a:moveTo>
                    <a:pt x="156" y="633"/>
                  </a:moveTo>
                  <a:cubicBezTo>
                    <a:pt x="161" y="639"/>
                    <a:pt x="167" y="645"/>
                    <a:pt x="173" y="650"/>
                  </a:cubicBezTo>
                  <a:cubicBezTo>
                    <a:pt x="166" y="643"/>
                    <a:pt x="160" y="635"/>
                    <a:pt x="154" y="627"/>
                  </a:cubicBezTo>
                  <a:cubicBezTo>
                    <a:pt x="101" y="551"/>
                    <a:pt x="83" y="448"/>
                    <a:pt x="87" y="357"/>
                  </a:cubicBezTo>
                  <a:cubicBezTo>
                    <a:pt x="69" y="426"/>
                    <a:pt x="79" y="500"/>
                    <a:pt x="105" y="562"/>
                  </a:cubicBezTo>
                  <a:cubicBezTo>
                    <a:pt x="120" y="587"/>
                    <a:pt x="137" y="611"/>
                    <a:pt x="156" y="633"/>
                  </a:cubicBezTo>
                  <a:close/>
                  <a:moveTo>
                    <a:pt x="134" y="265"/>
                  </a:moveTo>
                  <a:cubicBezTo>
                    <a:pt x="119" y="339"/>
                    <a:pt x="129" y="425"/>
                    <a:pt x="165" y="516"/>
                  </a:cubicBezTo>
                  <a:cubicBezTo>
                    <a:pt x="179" y="551"/>
                    <a:pt x="198" y="586"/>
                    <a:pt x="223" y="618"/>
                  </a:cubicBezTo>
                  <a:cubicBezTo>
                    <a:pt x="202" y="579"/>
                    <a:pt x="188" y="535"/>
                    <a:pt x="180" y="489"/>
                  </a:cubicBezTo>
                  <a:cubicBezTo>
                    <a:pt x="169" y="423"/>
                    <a:pt x="174" y="357"/>
                    <a:pt x="193" y="296"/>
                  </a:cubicBezTo>
                  <a:cubicBezTo>
                    <a:pt x="208" y="249"/>
                    <a:pt x="232" y="206"/>
                    <a:pt x="263" y="170"/>
                  </a:cubicBezTo>
                  <a:cubicBezTo>
                    <a:pt x="249" y="175"/>
                    <a:pt x="236" y="181"/>
                    <a:pt x="223" y="187"/>
                  </a:cubicBezTo>
                  <a:cubicBezTo>
                    <a:pt x="190" y="207"/>
                    <a:pt x="160" y="233"/>
                    <a:pt x="134" y="265"/>
                  </a:cubicBezTo>
                  <a:close/>
                  <a:moveTo>
                    <a:pt x="116" y="584"/>
                  </a:moveTo>
                  <a:cubicBezTo>
                    <a:pt x="116" y="585"/>
                    <a:pt x="117" y="586"/>
                    <a:pt x="117" y="586"/>
                  </a:cubicBezTo>
                  <a:cubicBezTo>
                    <a:pt x="116" y="585"/>
                    <a:pt x="116" y="584"/>
                    <a:pt x="115" y="583"/>
                  </a:cubicBezTo>
                  <a:cubicBezTo>
                    <a:pt x="115" y="584"/>
                    <a:pt x="115" y="584"/>
                    <a:pt x="116" y="584"/>
                  </a:cubicBezTo>
                  <a:close/>
                  <a:moveTo>
                    <a:pt x="80" y="528"/>
                  </a:moveTo>
                  <a:cubicBezTo>
                    <a:pt x="88" y="543"/>
                    <a:pt x="97" y="557"/>
                    <a:pt x="106" y="571"/>
                  </a:cubicBezTo>
                  <a:cubicBezTo>
                    <a:pt x="105" y="569"/>
                    <a:pt x="105" y="567"/>
                    <a:pt x="104" y="565"/>
                  </a:cubicBezTo>
                  <a:cubicBezTo>
                    <a:pt x="96" y="552"/>
                    <a:pt x="89" y="539"/>
                    <a:pt x="83" y="526"/>
                  </a:cubicBezTo>
                  <a:cubicBezTo>
                    <a:pt x="81" y="522"/>
                    <a:pt x="79" y="518"/>
                    <a:pt x="78" y="514"/>
                  </a:cubicBezTo>
                  <a:cubicBezTo>
                    <a:pt x="78" y="518"/>
                    <a:pt x="79" y="523"/>
                    <a:pt x="80" y="528"/>
                  </a:cubicBezTo>
                  <a:close/>
                  <a:moveTo>
                    <a:pt x="75" y="500"/>
                  </a:moveTo>
                  <a:cubicBezTo>
                    <a:pt x="81" y="516"/>
                    <a:pt x="88" y="530"/>
                    <a:pt x="96" y="545"/>
                  </a:cubicBezTo>
                  <a:cubicBezTo>
                    <a:pt x="74" y="483"/>
                    <a:pt x="67" y="411"/>
                    <a:pt x="88" y="345"/>
                  </a:cubicBezTo>
                  <a:cubicBezTo>
                    <a:pt x="88" y="340"/>
                    <a:pt x="89" y="335"/>
                    <a:pt x="89" y="331"/>
                  </a:cubicBezTo>
                  <a:cubicBezTo>
                    <a:pt x="81" y="353"/>
                    <a:pt x="75" y="378"/>
                    <a:pt x="73" y="404"/>
                  </a:cubicBezTo>
                  <a:cubicBezTo>
                    <a:pt x="70" y="437"/>
                    <a:pt x="71" y="469"/>
                    <a:pt x="75" y="500"/>
                  </a:cubicBezTo>
                  <a:close/>
                  <a:moveTo>
                    <a:pt x="204" y="102"/>
                  </a:moveTo>
                  <a:cubicBezTo>
                    <a:pt x="171" y="115"/>
                    <a:pt x="139" y="132"/>
                    <a:pt x="111" y="155"/>
                  </a:cubicBezTo>
                  <a:cubicBezTo>
                    <a:pt x="3" y="243"/>
                    <a:pt x="19" y="395"/>
                    <a:pt x="66" y="498"/>
                  </a:cubicBezTo>
                  <a:cubicBezTo>
                    <a:pt x="69" y="505"/>
                    <a:pt x="72" y="512"/>
                    <a:pt x="76" y="519"/>
                  </a:cubicBezTo>
                  <a:cubicBezTo>
                    <a:pt x="75" y="513"/>
                    <a:pt x="74" y="508"/>
                    <a:pt x="73" y="502"/>
                  </a:cubicBezTo>
                  <a:cubicBezTo>
                    <a:pt x="49" y="441"/>
                    <a:pt x="41" y="380"/>
                    <a:pt x="52" y="323"/>
                  </a:cubicBezTo>
                  <a:cubicBezTo>
                    <a:pt x="61" y="272"/>
                    <a:pt x="87" y="228"/>
                    <a:pt x="127" y="192"/>
                  </a:cubicBezTo>
                  <a:cubicBezTo>
                    <a:pt x="146" y="158"/>
                    <a:pt x="172" y="127"/>
                    <a:pt x="204" y="102"/>
                  </a:cubicBezTo>
                  <a:close/>
                  <a:moveTo>
                    <a:pt x="124" y="198"/>
                  </a:moveTo>
                  <a:cubicBezTo>
                    <a:pt x="90" y="229"/>
                    <a:pt x="64" y="270"/>
                    <a:pt x="54" y="324"/>
                  </a:cubicBezTo>
                  <a:cubicBezTo>
                    <a:pt x="44" y="379"/>
                    <a:pt x="52" y="436"/>
                    <a:pt x="71" y="489"/>
                  </a:cubicBezTo>
                  <a:cubicBezTo>
                    <a:pt x="68" y="461"/>
                    <a:pt x="67" y="433"/>
                    <a:pt x="70" y="403"/>
                  </a:cubicBezTo>
                  <a:cubicBezTo>
                    <a:pt x="73" y="374"/>
                    <a:pt x="80" y="346"/>
                    <a:pt x="90" y="321"/>
                  </a:cubicBezTo>
                  <a:cubicBezTo>
                    <a:pt x="93" y="296"/>
                    <a:pt x="98" y="272"/>
                    <a:pt x="104" y="251"/>
                  </a:cubicBezTo>
                  <a:cubicBezTo>
                    <a:pt x="109" y="233"/>
                    <a:pt x="116" y="215"/>
                    <a:pt x="124" y="198"/>
                  </a:cubicBezTo>
                  <a:close/>
                  <a:moveTo>
                    <a:pt x="747" y="334"/>
                  </a:moveTo>
                  <a:cubicBezTo>
                    <a:pt x="767" y="370"/>
                    <a:pt x="783" y="408"/>
                    <a:pt x="790" y="448"/>
                  </a:cubicBezTo>
                  <a:cubicBezTo>
                    <a:pt x="792" y="455"/>
                    <a:pt x="793" y="463"/>
                    <a:pt x="794" y="470"/>
                  </a:cubicBezTo>
                  <a:cubicBezTo>
                    <a:pt x="801" y="452"/>
                    <a:pt x="806" y="433"/>
                    <a:pt x="809" y="415"/>
                  </a:cubicBezTo>
                  <a:cubicBezTo>
                    <a:pt x="819" y="361"/>
                    <a:pt x="816" y="308"/>
                    <a:pt x="802" y="260"/>
                  </a:cubicBezTo>
                  <a:cubicBezTo>
                    <a:pt x="790" y="245"/>
                    <a:pt x="777" y="232"/>
                    <a:pt x="764" y="220"/>
                  </a:cubicBezTo>
                  <a:cubicBezTo>
                    <a:pt x="753" y="213"/>
                    <a:pt x="743" y="206"/>
                    <a:pt x="732" y="201"/>
                  </a:cubicBezTo>
                  <a:cubicBezTo>
                    <a:pt x="723" y="196"/>
                    <a:pt x="714" y="192"/>
                    <a:pt x="704" y="187"/>
                  </a:cubicBezTo>
                  <a:cubicBezTo>
                    <a:pt x="730" y="231"/>
                    <a:pt x="743" y="283"/>
                    <a:pt x="747" y="334"/>
                  </a:cubicBezTo>
                  <a:close/>
                  <a:moveTo>
                    <a:pt x="805" y="259"/>
                  </a:moveTo>
                  <a:cubicBezTo>
                    <a:pt x="809" y="264"/>
                    <a:pt x="813" y="269"/>
                    <a:pt x="817" y="275"/>
                  </a:cubicBezTo>
                  <a:cubicBezTo>
                    <a:pt x="857" y="330"/>
                    <a:pt x="880" y="397"/>
                    <a:pt x="882" y="466"/>
                  </a:cubicBezTo>
                  <a:cubicBezTo>
                    <a:pt x="885" y="411"/>
                    <a:pt x="875" y="355"/>
                    <a:pt x="858" y="304"/>
                  </a:cubicBezTo>
                  <a:cubicBezTo>
                    <a:pt x="841" y="282"/>
                    <a:pt x="821" y="263"/>
                    <a:pt x="801" y="246"/>
                  </a:cubicBezTo>
                  <a:cubicBezTo>
                    <a:pt x="802" y="251"/>
                    <a:pt x="804" y="255"/>
                    <a:pt x="805" y="259"/>
                  </a:cubicBezTo>
                  <a:close/>
                  <a:moveTo>
                    <a:pt x="93" y="321"/>
                  </a:moveTo>
                  <a:cubicBezTo>
                    <a:pt x="92" y="326"/>
                    <a:pt x="92" y="330"/>
                    <a:pt x="92" y="335"/>
                  </a:cubicBezTo>
                  <a:cubicBezTo>
                    <a:pt x="98" y="317"/>
                    <a:pt x="107" y="299"/>
                    <a:pt x="118" y="282"/>
                  </a:cubicBezTo>
                  <a:cubicBezTo>
                    <a:pt x="121" y="276"/>
                    <a:pt x="124" y="270"/>
                    <a:pt x="127" y="264"/>
                  </a:cubicBezTo>
                  <a:cubicBezTo>
                    <a:pt x="113" y="282"/>
                    <a:pt x="102" y="301"/>
                    <a:pt x="93" y="321"/>
                  </a:cubicBezTo>
                  <a:close/>
                  <a:moveTo>
                    <a:pt x="510" y="141"/>
                  </a:moveTo>
                  <a:cubicBezTo>
                    <a:pt x="605" y="170"/>
                    <a:pt x="691" y="241"/>
                    <a:pt x="744" y="329"/>
                  </a:cubicBezTo>
                  <a:cubicBezTo>
                    <a:pt x="740" y="279"/>
                    <a:pt x="726" y="228"/>
                    <a:pt x="700" y="186"/>
                  </a:cubicBezTo>
                  <a:cubicBezTo>
                    <a:pt x="646" y="163"/>
                    <a:pt x="580" y="147"/>
                    <a:pt x="510" y="141"/>
                  </a:cubicBezTo>
                  <a:close/>
                  <a:moveTo>
                    <a:pt x="129" y="194"/>
                  </a:moveTo>
                  <a:cubicBezTo>
                    <a:pt x="120" y="212"/>
                    <a:pt x="112" y="231"/>
                    <a:pt x="106" y="252"/>
                  </a:cubicBezTo>
                  <a:cubicBezTo>
                    <a:pt x="101" y="270"/>
                    <a:pt x="97" y="291"/>
                    <a:pt x="94" y="312"/>
                  </a:cubicBezTo>
                  <a:cubicBezTo>
                    <a:pt x="104" y="290"/>
                    <a:pt x="118" y="270"/>
                    <a:pt x="134" y="251"/>
                  </a:cubicBezTo>
                  <a:cubicBezTo>
                    <a:pt x="134" y="251"/>
                    <a:pt x="134" y="251"/>
                    <a:pt x="134" y="251"/>
                  </a:cubicBezTo>
                  <a:cubicBezTo>
                    <a:pt x="142" y="218"/>
                    <a:pt x="155" y="189"/>
                    <a:pt x="173" y="162"/>
                  </a:cubicBezTo>
                  <a:cubicBezTo>
                    <a:pt x="158" y="172"/>
                    <a:pt x="143" y="182"/>
                    <a:pt x="129" y="194"/>
                  </a:cubicBezTo>
                  <a:close/>
                  <a:moveTo>
                    <a:pt x="799" y="241"/>
                  </a:moveTo>
                  <a:cubicBezTo>
                    <a:pt x="820" y="258"/>
                    <a:pt x="839" y="277"/>
                    <a:pt x="856" y="297"/>
                  </a:cubicBezTo>
                  <a:cubicBezTo>
                    <a:pt x="852" y="288"/>
                    <a:pt x="849" y="279"/>
                    <a:pt x="845" y="270"/>
                  </a:cubicBezTo>
                  <a:cubicBezTo>
                    <a:pt x="827" y="249"/>
                    <a:pt x="807" y="229"/>
                    <a:pt x="786" y="211"/>
                  </a:cubicBezTo>
                  <a:cubicBezTo>
                    <a:pt x="791" y="221"/>
                    <a:pt x="795" y="231"/>
                    <a:pt x="799" y="241"/>
                  </a:cubicBezTo>
                  <a:close/>
                  <a:moveTo>
                    <a:pt x="132" y="259"/>
                  </a:moveTo>
                  <a:cubicBezTo>
                    <a:pt x="130" y="263"/>
                    <a:pt x="128" y="267"/>
                    <a:pt x="126" y="271"/>
                  </a:cubicBezTo>
                  <a:cubicBezTo>
                    <a:pt x="128" y="269"/>
                    <a:pt x="130" y="266"/>
                    <a:pt x="131" y="264"/>
                  </a:cubicBezTo>
                  <a:cubicBezTo>
                    <a:pt x="132" y="263"/>
                    <a:pt x="132" y="261"/>
                    <a:pt x="132" y="259"/>
                  </a:cubicBezTo>
                  <a:close/>
                  <a:moveTo>
                    <a:pt x="783" y="205"/>
                  </a:moveTo>
                  <a:cubicBezTo>
                    <a:pt x="804" y="222"/>
                    <a:pt x="824" y="241"/>
                    <a:pt x="841" y="261"/>
                  </a:cubicBezTo>
                  <a:cubicBezTo>
                    <a:pt x="830" y="237"/>
                    <a:pt x="818" y="215"/>
                    <a:pt x="804" y="195"/>
                  </a:cubicBezTo>
                  <a:cubicBezTo>
                    <a:pt x="715" y="69"/>
                    <a:pt x="552" y="2"/>
                    <a:pt x="387" y="27"/>
                  </a:cubicBezTo>
                  <a:cubicBezTo>
                    <a:pt x="332" y="35"/>
                    <a:pt x="270" y="57"/>
                    <a:pt x="218" y="94"/>
                  </a:cubicBezTo>
                  <a:cubicBezTo>
                    <a:pt x="231" y="90"/>
                    <a:pt x="244" y="86"/>
                    <a:pt x="258" y="83"/>
                  </a:cubicBezTo>
                  <a:cubicBezTo>
                    <a:pt x="302" y="55"/>
                    <a:pt x="353" y="37"/>
                    <a:pt x="410" y="30"/>
                  </a:cubicBezTo>
                  <a:cubicBezTo>
                    <a:pt x="482" y="21"/>
                    <a:pt x="558" y="31"/>
                    <a:pt x="622" y="59"/>
                  </a:cubicBezTo>
                  <a:cubicBezTo>
                    <a:pt x="693" y="88"/>
                    <a:pt x="748" y="138"/>
                    <a:pt x="782" y="203"/>
                  </a:cubicBezTo>
                  <a:cubicBezTo>
                    <a:pt x="782" y="203"/>
                    <a:pt x="783" y="204"/>
                    <a:pt x="783" y="205"/>
                  </a:cubicBezTo>
                  <a:close/>
                  <a:moveTo>
                    <a:pt x="137" y="252"/>
                  </a:moveTo>
                  <a:cubicBezTo>
                    <a:pt x="136" y="254"/>
                    <a:pt x="136" y="257"/>
                    <a:pt x="135" y="259"/>
                  </a:cubicBezTo>
                  <a:cubicBezTo>
                    <a:pt x="152" y="239"/>
                    <a:pt x="171" y="221"/>
                    <a:pt x="191" y="206"/>
                  </a:cubicBezTo>
                  <a:cubicBezTo>
                    <a:pt x="171" y="219"/>
                    <a:pt x="152" y="235"/>
                    <a:pt x="137" y="252"/>
                  </a:cubicBezTo>
                  <a:close/>
                  <a:moveTo>
                    <a:pt x="776" y="228"/>
                  </a:moveTo>
                  <a:cubicBezTo>
                    <a:pt x="784" y="236"/>
                    <a:pt x="792" y="244"/>
                    <a:pt x="800" y="253"/>
                  </a:cubicBezTo>
                  <a:cubicBezTo>
                    <a:pt x="799" y="250"/>
                    <a:pt x="797" y="246"/>
                    <a:pt x="796" y="243"/>
                  </a:cubicBezTo>
                  <a:cubicBezTo>
                    <a:pt x="790" y="237"/>
                    <a:pt x="783" y="232"/>
                    <a:pt x="776" y="228"/>
                  </a:cubicBezTo>
                  <a:close/>
                  <a:moveTo>
                    <a:pt x="179" y="159"/>
                  </a:moveTo>
                  <a:cubicBezTo>
                    <a:pt x="162" y="184"/>
                    <a:pt x="148" y="212"/>
                    <a:pt x="140" y="242"/>
                  </a:cubicBezTo>
                  <a:cubicBezTo>
                    <a:pt x="146" y="233"/>
                    <a:pt x="153" y="224"/>
                    <a:pt x="160" y="215"/>
                  </a:cubicBezTo>
                  <a:cubicBezTo>
                    <a:pt x="194" y="177"/>
                    <a:pt x="241" y="150"/>
                    <a:pt x="297" y="136"/>
                  </a:cubicBezTo>
                  <a:cubicBezTo>
                    <a:pt x="298" y="135"/>
                    <a:pt x="299" y="134"/>
                    <a:pt x="300" y="134"/>
                  </a:cubicBezTo>
                  <a:cubicBezTo>
                    <a:pt x="312" y="124"/>
                    <a:pt x="324" y="115"/>
                    <a:pt x="338" y="107"/>
                  </a:cubicBezTo>
                  <a:cubicBezTo>
                    <a:pt x="295" y="114"/>
                    <a:pt x="234" y="128"/>
                    <a:pt x="179" y="159"/>
                  </a:cubicBezTo>
                  <a:close/>
                  <a:moveTo>
                    <a:pt x="293" y="139"/>
                  </a:moveTo>
                  <a:cubicBezTo>
                    <a:pt x="244" y="152"/>
                    <a:pt x="198" y="177"/>
                    <a:pt x="162" y="217"/>
                  </a:cubicBezTo>
                  <a:cubicBezTo>
                    <a:pt x="155" y="225"/>
                    <a:pt x="149" y="233"/>
                    <a:pt x="143" y="241"/>
                  </a:cubicBezTo>
                  <a:cubicBezTo>
                    <a:pt x="163" y="221"/>
                    <a:pt x="186" y="204"/>
                    <a:pt x="213" y="189"/>
                  </a:cubicBezTo>
                  <a:cubicBezTo>
                    <a:pt x="216" y="188"/>
                    <a:pt x="219" y="186"/>
                    <a:pt x="222" y="185"/>
                  </a:cubicBezTo>
                  <a:cubicBezTo>
                    <a:pt x="239" y="174"/>
                    <a:pt x="257" y="165"/>
                    <a:pt x="274" y="157"/>
                  </a:cubicBezTo>
                  <a:cubicBezTo>
                    <a:pt x="281" y="151"/>
                    <a:pt x="287" y="145"/>
                    <a:pt x="293" y="139"/>
                  </a:cubicBezTo>
                  <a:close/>
                  <a:moveTo>
                    <a:pt x="764" y="216"/>
                  </a:moveTo>
                  <a:cubicBezTo>
                    <a:pt x="775" y="223"/>
                    <a:pt x="785" y="230"/>
                    <a:pt x="794" y="238"/>
                  </a:cubicBezTo>
                  <a:cubicBezTo>
                    <a:pt x="790" y="227"/>
                    <a:pt x="786" y="217"/>
                    <a:pt x="780" y="206"/>
                  </a:cubicBezTo>
                  <a:cubicBezTo>
                    <a:pt x="743" y="176"/>
                    <a:pt x="703" y="152"/>
                    <a:pt x="662" y="132"/>
                  </a:cubicBezTo>
                  <a:cubicBezTo>
                    <a:pt x="671" y="141"/>
                    <a:pt x="679" y="151"/>
                    <a:pt x="687" y="161"/>
                  </a:cubicBezTo>
                  <a:cubicBezTo>
                    <a:pt x="715" y="177"/>
                    <a:pt x="741" y="195"/>
                    <a:pt x="764" y="216"/>
                  </a:cubicBezTo>
                  <a:close/>
                  <a:moveTo>
                    <a:pt x="702" y="183"/>
                  </a:moveTo>
                  <a:cubicBezTo>
                    <a:pt x="713" y="188"/>
                    <a:pt x="723" y="193"/>
                    <a:pt x="733" y="198"/>
                  </a:cubicBezTo>
                  <a:cubicBezTo>
                    <a:pt x="739" y="202"/>
                    <a:pt x="746" y="205"/>
                    <a:pt x="752" y="209"/>
                  </a:cubicBezTo>
                  <a:cubicBezTo>
                    <a:pt x="732" y="192"/>
                    <a:pt x="711" y="177"/>
                    <a:pt x="690" y="165"/>
                  </a:cubicBezTo>
                  <a:cubicBezTo>
                    <a:pt x="694" y="171"/>
                    <a:pt x="698" y="177"/>
                    <a:pt x="702" y="183"/>
                  </a:cubicBezTo>
                  <a:close/>
                  <a:moveTo>
                    <a:pt x="656" y="127"/>
                  </a:moveTo>
                  <a:cubicBezTo>
                    <a:pt x="697" y="146"/>
                    <a:pt x="739" y="170"/>
                    <a:pt x="777" y="200"/>
                  </a:cubicBezTo>
                  <a:cubicBezTo>
                    <a:pt x="744" y="140"/>
                    <a:pt x="691" y="90"/>
                    <a:pt x="621" y="61"/>
                  </a:cubicBezTo>
                  <a:cubicBezTo>
                    <a:pt x="505" y="12"/>
                    <a:pt x="367" y="21"/>
                    <a:pt x="266" y="81"/>
                  </a:cubicBezTo>
                  <a:cubicBezTo>
                    <a:pt x="290" y="76"/>
                    <a:pt x="315" y="72"/>
                    <a:pt x="341" y="71"/>
                  </a:cubicBezTo>
                  <a:cubicBezTo>
                    <a:pt x="370" y="69"/>
                    <a:pt x="400" y="69"/>
                    <a:pt x="430" y="71"/>
                  </a:cubicBezTo>
                  <a:cubicBezTo>
                    <a:pt x="493" y="58"/>
                    <a:pt x="559" y="66"/>
                    <a:pt x="614" y="96"/>
                  </a:cubicBezTo>
                  <a:cubicBezTo>
                    <a:pt x="629" y="105"/>
                    <a:pt x="643" y="115"/>
                    <a:pt x="656" y="127"/>
                  </a:cubicBezTo>
                  <a:close/>
                  <a:moveTo>
                    <a:pt x="212" y="99"/>
                  </a:moveTo>
                  <a:cubicBezTo>
                    <a:pt x="181" y="122"/>
                    <a:pt x="153" y="152"/>
                    <a:pt x="133" y="188"/>
                  </a:cubicBezTo>
                  <a:cubicBezTo>
                    <a:pt x="143" y="179"/>
                    <a:pt x="154" y="172"/>
                    <a:pt x="166" y="164"/>
                  </a:cubicBezTo>
                  <a:cubicBezTo>
                    <a:pt x="169" y="162"/>
                    <a:pt x="173" y="160"/>
                    <a:pt x="177" y="158"/>
                  </a:cubicBezTo>
                  <a:cubicBezTo>
                    <a:pt x="188" y="142"/>
                    <a:pt x="200" y="128"/>
                    <a:pt x="214" y="116"/>
                  </a:cubicBezTo>
                  <a:cubicBezTo>
                    <a:pt x="226" y="105"/>
                    <a:pt x="239" y="96"/>
                    <a:pt x="252" y="87"/>
                  </a:cubicBezTo>
                  <a:cubicBezTo>
                    <a:pt x="238" y="90"/>
                    <a:pt x="225" y="94"/>
                    <a:pt x="212" y="99"/>
                  </a:cubicBezTo>
                  <a:close/>
                  <a:moveTo>
                    <a:pt x="495" y="137"/>
                  </a:moveTo>
                  <a:cubicBezTo>
                    <a:pt x="567" y="141"/>
                    <a:pt x="639" y="157"/>
                    <a:pt x="698" y="182"/>
                  </a:cubicBezTo>
                  <a:cubicBezTo>
                    <a:pt x="693" y="175"/>
                    <a:pt x="689" y="168"/>
                    <a:pt x="684" y="162"/>
                  </a:cubicBezTo>
                  <a:cubicBezTo>
                    <a:pt x="680" y="160"/>
                    <a:pt x="677" y="158"/>
                    <a:pt x="673" y="156"/>
                  </a:cubicBezTo>
                  <a:cubicBezTo>
                    <a:pt x="672" y="158"/>
                    <a:pt x="672" y="158"/>
                    <a:pt x="672" y="158"/>
                  </a:cubicBezTo>
                  <a:cubicBezTo>
                    <a:pt x="598" y="120"/>
                    <a:pt x="535" y="107"/>
                    <a:pt x="461" y="114"/>
                  </a:cubicBezTo>
                  <a:cubicBezTo>
                    <a:pt x="443" y="116"/>
                    <a:pt x="418" y="119"/>
                    <a:pt x="389" y="125"/>
                  </a:cubicBezTo>
                  <a:cubicBezTo>
                    <a:pt x="419" y="124"/>
                    <a:pt x="450" y="127"/>
                    <a:pt x="480" y="133"/>
                  </a:cubicBezTo>
                  <a:cubicBezTo>
                    <a:pt x="485" y="134"/>
                    <a:pt x="490" y="136"/>
                    <a:pt x="495" y="137"/>
                  </a:cubicBezTo>
                  <a:close/>
                  <a:moveTo>
                    <a:pt x="270" y="163"/>
                  </a:moveTo>
                  <a:cubicBezTo>
                    <a:pt x="263" y="165"/>
                    <a:pt x="257" y="168"/>
                    <a:pt x="251" y="171"/>
                  </a:cubicBezTo>
                  <a:cubicBezTo>
                    <a:pt x="256" y="169"/>
                    <a:pt x="262" y="167"/>
                    <a:pt x="267" y="165"/>
                  </a:cubicBezTo>
                  <a:cubicBezTo>
                    <a:pt x="268" y="164"/>
                    <a:pt x="269" y="164"/>
                    <a:pt x="270" y="163"/>
                  </a:cubicBezTo>
                  <a:close/>
                  <a:moveTo>
                    <a:pt x="276" y="160"/>
                  </a:moveTo>
                  <a:cubicBezTo>
                    <a:pt x="275" y="161"/>
                    <a:pt x="273" y="162"/>
                    <a:pt x="272" y="164"/>
                  </a:cubicBezTo>
                  <a:cubicBezTo>
                    <a:pt x="333" y="143"/>
                    <a:pt x="404" y="133"/>
                    <a:pt x="478" y="136"/>
                  </a:cubicBezTo>
                  <a:cubicBezTo>
                    <a:pt x="479" y="136"/>
                    <a:pt x="479" y="136"/>
                    <a:pt x="479" y="136"/>
                  </a:cubicBezTo>
                  <a:cubicBezTo>
                    <a:pt x="479" y="136"/>
                    <a:pt x="479" y="136"/>
                    <a:pt x="479" y="136"/>
                  </a:cubicBezTo>
                  <a:cubicBezTo>
                    <a:pt x="447" y="130"/>
                    <a:pt x="412" y="126"/>
                    <a:pt x="376" y="127"/>
                  </a:cubicBezTo>
                  <a:cubicBezTo>
                    <a:pt x="345" y="134"/>
                    <a:pt x="310" y="145"/>
                    <a:pt x="276" y="160"/>
                  </a:cubicBezTo>
                  <a:close/>
                  <a:moveTo>
                    <a:pt x="430" y="97"/>
                  </a:moveTo>
                  <a:cubicBezTo>
                    <a:pt x="492" y="97"/>
                    <a:pt x="554" y="107"/>
                    <a:pt x="611" y="127"/>
                  </a:cubicBezTo>
                  <a:cubicBezTo>
                    <a:pt x="635" y="135"/>
                    <a:pt x="659" y="146"/>
                    <a:pt x="681" y="157"/>
                  </a:cubicBezTo>
                  <a:cubicBezTo>
                    <a:pt x="673" y="147"/>
                    <a:pt x="664" y="138"/>
                    <a:pt x="654" y="129"/>
                  </a:cubicBezTo>
                  <a:cubicBezTo>
                    <a:pt x="631" y="119"/>
                    <a:pt x="608" y="110"/>
                    <a:pt x="586" y="103"/>
                  </a:cubicBezTo>
                  <a:cubicBezTo>
                    <a:pt x="540" y="89"/>
                    <a:pt x="486" y="78"/>
                    <a:pt x="430" y="74"/>
                  </a:cubicBezTo>
                  <a:cubicBezTo>
                    <a:pt x="403" y="79"/>
                    <a:pt x="377" y="89"/>
                    <a:pt x="352" y="102"/>
                  </a:cubicBezTo>
                  <a:cubicBezTo>
                    <a:pt x="353" y="102"/>
                    <a:pt x="355" y="101"/>
                    <a:pt x="357" y="101"/>
                  </a:cubicBezTo>
                  <a:cubicBezTo>
                    <a:pt x="381" y="98"/>
                    <a:pt x="406" y="97"/>
                    <a:pt x="430" y="97"/>
                  </a:cubicBezTo>
                  <a:close/>
                  <a:moveTo>
                    <a:pt x="299" y="138"/>
                  </a:moveTo>
                  <a:cubicBezTo>
                    <a:pt x="293" y="143"/>
                    <a:pt x="287" y="149"/>
                    <a:pt x="281" y="155"/>
                  </a:cubicBezTo>
                  <a:cubicBezTo>
                    <a:pt x="308" y="143"/>
                    <a:pt x="335" y="135"/>
                    <a:pt x="361" y="128"/>
                  </a:cubicBezTo>
                  <a:cubicBezTo>
                    <a:pt x="340" y="130"/>
                    <a:pt x="320" y="133"/>
                    <a:pt x="299" y="138"/>
                  </a:cubicBezTo>
                  <a:close/>
                  <a:moveTo>
                    <a:pt x="260" y="85"/>
                  </a:moveTo>
                  <a:cubicBezTo>
                    <a:pt x="244" y="95"/>
                    <a:pt x="230" y="105"/>
                    <a:pt x="216" y="118"/>
                  </a:cubicBezTo>
                  <a:cubicBezTo>
                    <a:pt x="204" y="129"/>
                    <a:pt x="193" y="141"/>
                    <a:pt x="183" y="154"/>
                  </a:cubicBezTo>
                  <a:cubicBezTo>
                    <a:pt x="238" y="124"/>
                    <a:pt x="298" y="110"/>
                    <a:pt x="344" y="103"/>
                  </a:cubicBezTo>
                  <a:cubicBezTo>
                    <a:pt x="368" y="89"/>
                    <a:pt x="394" y="79"/>
                    <a:pt x="421" y="73"/>
                  </a:cubicBezTo>
                  <a:cubicBezTo>
                    <a:pt x="367" y="70"/>
                    <a:pt x="312" y="73"/>
                    <a:pt x="260" y="85"/>
                  </a:cubicBezTo>
                  <a:close/>
                  <a:moveTo>
                    <a:pt x="345" y="106"/>
                  </a:moveTo>
                  <a:cubicBezTo>
                    <a:pt x="330" y="114"/>
                    <a:pt x="316" y="123"/>
                    <a:pt x="303" y="134"/>
                  </a:cubicBezTo>
                  <a:cubicBezTo>
                    <a:pt x="305" y="134"/>
                    <a:pt x="307" y="134"/>
                    <a:pt x="308" y="133"/>
                  </a:cubicBezTo>
                  <a:cubicBezTo>
                    <a:pt x="329" y="129"/>
                    <a:pt x="352" y="126"/>
                    <a:pt x="374" y="125"/>
                  </a:cubicBezTo>
                  <a:cubicBezTo>
                    <a:pt x="409" y="117"/>
                    <a:pt x="439" y="113"/>
                    <a:pt x="461" y="111"/>
                  </a:cubicBezTo>
                  <a:cubicBezTo>
                    <a:pt x="504" y="107"/>
                    <a:pt x="544" y="110"/>
                    <a:pt x="585" y="121"/>
                  </a:cubicBezTo>
                  <a:cubicBezTo>
                    <a:pt x="507" y="98"/>
                    <a:pt x="426" y="95"/>
                    <a:pt x="357" y="104"/>
                  </a:cubicBezTo>
                  <a:cubicBezTo>
                    <a:pt x="353" y="104"/>
                    <a:pt x="349" y="105"/>
                    <a:pt x="345" y="106"/>
                  </a:cubicBezTo>
                  <a:close/>
                  <a:moveTo>
                    <a:pt x="440" y="72"/>
                  </a:moveTo>
                  <a:cubicBezTo>
                    <a:pt x="490" y="76"/>
                    <a:pt x="540" y="86"/>
                    <a:pt x="587" y="100"/>
                  </a:cubicBezTo>
                  <a:cubicBezTo>
                    <a:pt x="607" y="107"/>
                    <a:pt x="627" y="114"/>
                    <a:pt x="647" y="123"/>
                  </a:cubicBezTo>
                  <a:cubicBezTo>
                    <a:pt x="637" y="114"/>
                    <a:pt x="625" y="106"/>
                    <a:pt x="612" y="99"/>
                  </a:cubicBezTo>
                  <a:cubicBezTo>
                    <a:pt x="561" y="70"/>
                    <a:pt x="499" y="62"/>
                    <a:pt x="440" y="72"/>
                  </a:cubicBezTo>
                  <a:close/>
                </a:path>
              </a:pathLst>
            </a:custGeom>
            <a:solidFill>
              <a:srgbClr val="BBBDB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</a:endParaRPr>
            </a:p>
          </p:txBody>
        </p:sp>
        <p:sp>
          <p:nvSpPr>
            <p:cNvPr id="89" name="Freeform 44"/>
            <p:cNvSpPr>
              <a:spLocks noEditPoints="1"/>
            </p:cNvSpPr>
            <p:nvPr/>
          </p:nvSpPr>
          <p:spPr bwMode="auto">
            <a:xfrm>
              <a:off x="3489325" y="3548063"/>
              <a:ext cx="3349625" cy="2790825"/>
            </a:xfrm>
            <a:custGeom>
              <a:gdLst>
                <a:gd name="T0" fmla="*/ 289 w 1032"/>
                <a:gd name="T1" fmla="*/ 759 h 859"/>
                <a:gd name="T2" fmla="*/ 168 w 1032"/>
                <a:gd name="T3" fmla="*/ 90 h 859"/>
                <a:gd name="T4" fmla="*/ 36 w 1032"/>
                <a:gd name="T5" fmla="*/ 397 h 859"/>
                <a:gd name="T6" fmla="*/ 434 w 1032"/>
                <a:gd name="T7" fmla="*/ 1 h 859"/>
                <a:gd name="T8" fmla="*/ 986 w 1032"/>
                <a:gd name="T9" fmla="*/ 628 h 859"/>
                <a:gd name="T10" fmla="*/ 772 w 1032"/>
                <a:gd name="T11" fmla="*/ 831 h 859"/>
                <a:gd name="T12" fmla="*/ 489 w 1032"/>
                <a:gd name="T13" fmla="*/ 838 h 859"/>
                <a:gd name="T14" fmla="*/ 372 w 1032"/>
                <a:gd name="T15" fmla="*/ 798 h 859"/>
                <a:gd name="T16" fmla="*/ 463 w 1032"/>
                <a:gd name="T17" fmla="*/ 834 h 859"/>
                <a:gd name="T18" fmla="*/ 910 w 1032"/>
                <a:gd name="T19" fmla="*/ 717 h 859"/>
                <a:gd name="T20" fmla="*/ 862 w 1032"/>
                <a:gd name="T21" fmla="*/ 206 h 859"/>
                <a:gd name="T22" fmla="*/ 600 w 1032"/>
                <a:gd name="T23" fmla="*/ 814 h 859"/>
                <a:gd name="T24" fmla="*/ 536 w 1032"/>
                <a:gd name="T25" fmla="*/ 830 h 859"/>
                <a:gd name="T26" fmla="*/ 324 w 1032"/>
                <a:gd name="T27" fmla="*/ 773 h 859"/>
                <a:gd name="T28" fmla="*/ 660 w 1032"/>
                <a:gd name="T29" fmla="*/ 779 h 859"/>
                <a:gd name="T30" fmla="*/ 324 w 1032"/>
                <a:gd name="T31" fmla="*/ 773 h 859"/>
                <a:gd name="T32" fmla="*/ 885 w 1032"/>
                <a:gd name="T33" fmla="*/ 626 h 859"/>
                <a:gd name="T34" fmla="*/ 881 w 1032"/>
                <a:gd name="T35" fmla="*/ 321 h 859"/>
                <a:gd name="T36" fmla="*/ 248 w 1032"/>
                <a:gd name="T37" fmla="*/ 703 h 859"/>
                <a:gd name="T38" fmla="*/ 878 w 1032"/>
                <a:gd name="T39" fmla="*/ 321 h 859"/>
                <a:gd name="T40" fmla="*/ 218 w 1032"/>
                <a:gd name="T41" fmla="*/ 113 h 859"/>
                <a:gd name="T42" fmla="*/ 248 w 1032"/>
                <a:gd name="T43" fmla="*/ 703 h 859"/>
                <a:gd name="T44" fmla="*/ 678 w 1032"/>
                <a:gd name="T45" fmla="*/ 770 h 859"/>
                <a:gd name="T46" fmla="*/ 283 w 1032"/>
                <a:gd name="T47" fmla="*/ 749 h 859"/>
                <a:gd name="T48" fmla="*/ 60 w 1032"/>
                <a:gd name="T49" fmla="*/ 297 h 859"/>
                <a:gd name="T50" fmla="*/ 190 w 1032"/>
                <a:gd name="T51" fmla="*/ 657 h 859"/>
                <a:gd name="T52" fmla="*/ 207 w 1032"/>
                <a:gd name="T53" fmla="*/ 677 h 859"/>
                <a:gd name="T54" fmla="*/ 258 w 1032"/>
                <a:gd name="T55" fmla="*/ 728 h 859"/>
                <a:gd name="T56" fmla="*/ 262 w 1032"/>
                <a:gd name="T57" fmla="*/ 728 h 859"/>
                <a:gd name="T58" fmla="*/ 191 w 1032"/>
                <a:gd name="T59" fmla="*/ 654 h 859"/>
                <a:gd name="T60" fmla="*/ 173 w 1032"/>
                <a:gd name="T61" fmla="*/ 480 h 859"/>
                <a:gd name="T62" fmla="*/ 68 w 1032"/>
                <a:gd name="T63" fmla="*/ 259 h 859"/>
                <a:gd name="T64" fmla="*/ 88 w 1032"/>
                <a:gd name="T65" fmla="*/ 428 h 859"/>
                <a:gd name="T66" fmla="*/ 68 w 1032"/>
                <a:gd name="T67" fmla="*/ 259 h 859"/>
                <a:gd name="T68" fmla="*/ 991 w 1032"/>
                <a:gd name="T69" fmla="*/ 613 h 859"/>
                <a:gd name="T70" fmla="*/ 856 w 1032"/>
                <a:gd name="T71" fmla="*/ 197 h 859"/>
                <a:gd name="T72" fmla="*/ 129 w 1032"/>
                <a:gd name="T73" fmla="*/ 371 h 859"/>
                <a:gd name="T74" fmla="*/ 171 w 1032"/>
                <a:gd name="T75" fmla="*/ 180 h 859"/>
                <a:gd name="T76" fmla="*/ 727 w 1032"/>
                <a:gd name="T77" fmla="*/ 112 h 859"/>
                <a:gd name="T78" fmla="*/ 117 w 1032"/>
                <a:gd name="T79" fmla="*/ 154 h 859"/>
                <a:gd name="T80" fmla="*/ 117 w 1032"/>
                <a:gd name="T81" fmla="*/ 154 h 859"/>
                <a:gd name="T82" fmla="*/ 496 w 1032"/>
                <a:gd name="T83" fmla="*/ 8 h 859"/>
                <a:gd name="T84" fmla="*/ 129 w 1032"/>
                <a:gd name="T85" fmla="*/ 139 h 859"/>
                <a:gd name="T86" fmla="*/ 471 w 1032"/>
                <a:gd name="T87" fmla="*/ 19 h 859"/>
                <a:gd name="T88" fmla="*/ 129 w 1032"/>
                <a:gd name="T89" fmla="*/ 139 h 859"/>
                <a:gd name="T90" fmla="*/ 180 w 1032"/>
                <a:gd name="T91" fmla="*/ 90 h 859"/>
                <a:gd name="T92" fmla="*/ 750 w 1032"/>
                <a:gd name="T93" fmla="*/ 121 h 859"/>
                <a:gd name="T94" fmla="*/ 707 w 1032"/>
                <a:gd name="T95" fmla="*/ 99 h 859"/>
                <a:gd name="T96" fmla="*/ 409 w 1032"/>
                <a:gd name="T97" fmla="*/ 36 h 859"/>
                <a:gd name="T98" fmla="*/ 469 w 1032"/>
                <a:gd name="T99" fmla="*/ 4 h 85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</a:cxnLst>
              <a:rect l="0" t="0" r="r" b="b"/>
              <a:pathLst>
                <a:path w="1032" h="859">
                  <a:moveTo>
                    <a:pt x="623" y="856"/>
                  </a:moveTo>
                  <a:cubicBezTo>
                    <a:pt x="574" y="856"/>
                    <a:pt x="525" y="849"/>
                    <a:pt x="477" y="838"/>
                  </a:cubicBezTo>
                  <a:cubicBezTo>
                    <a:pt x="424" y="836"/>
                    <a:pt x="371" y="819"/>
                    <a:pt x="322" y="786"/>
                  </a:cubicBezTo>
                  <a:cubicBezTo>
                    <a:pt x="310" y="778"/>
                    <a:pt x="299" y="769"/>
                    <a:pt x="289" y="759"/>
                  </a:cubicBezTo>
                  <a:cubicBezTo>
                    <a:pt x="213" y="715"/>
                    <a:pt x="152" y="653"/>
                    <a:pt x="112" y="578"/>
                  </a:cubicBezTo>
                  <a:cubicBezTo>
                    <a:pt x="54" y="470"/>
                    <a:pt x="38" y="354"/>
                    <a:pt x="66" y="259"/>
                  </a:cubicBezTo>
                  <a:cubicBezTo>
                    <a:pt x="76" y="213"/>
                    <a:pt x="96" y="172"/>
                    <a:pt x="127" y="137"/>
                  </a:cubicBezTo>
                  <a:cubicBezTo>
                    <a:pt x="139" y="120"/>
                    <a:pt x="152" y="104"/>
                    <a:pt x="168" y="90"/>
                  </a:cubicBezTo>
                  <a:cubicBezTo>
                    <a:pt x="228" y="38"/>
                    <a:pt x="309" y="12"/>
                    <a:pt x="392" y="4"/>
                  </a:cubicBezTo>
                  <a:cubicBezTo>
                    <a:pt x="391" y="4"/>
                    <a:pt x="389" y="4"/>
                    <a:pt x="388" y="4"/>
                  </a:cubicBezTo>
                  <a:cubicBezTo>
                    <a:pt x="314" y="7"/>
                    <a:pt x="178" y="27"/>
                    <a:pt x="93" y="119"/>
                  </a:cubicBezTo>
                  <a:cubicBezTo>
                    <a:pt x="26" y="192"/>
                    <a:pt x="3" y="304"/>
                    <a:pt x="36" y="397"/>
                  </a:cubicBezTo>
                  <a:cubicBezTo>
                    <a:pt x="34" y="398"/>
                    <a:pt x="34" y="398"/>
                    <a:pt x="34" y="398"/>
                  </a:cubicBezTo>
                  <a:cubicBezTo>
                    <a:pt x="0" y="304"/>
                    <a:pt x="23" y="191"/>
                    <a:pt x="91" y="117"/>
                  </a:cubicBezTo>
                  <a:cubicBezTo>
                    <a:pt x="176" y="24"/>
                    <a:pt x="314" y="5"/>
                    <a:pt x="388" y="1"/>
                  </a:cubicBezTo>
                  <a:cubicBezTo>
                    <a:pt x="403" y="0"/>
                    <a:pt x="419" y="0"/>
                    <a:pt x="434" y="1"/>
                  </a:cubicBezTo>
                  <a:cubicBezTo>
                    <a:pt x="493" y="0"/>
                    <a:pt x="551" y="7"/>
                    <a:pt x="602" y="21"/>
                  </a:cubicBezTo>
                  <a:cubicBezTo>
                    <a:pt x="688" y="44"/>
                    <a:pt x="768" y="81"/>
                    <a:pt x="833" y="130"/>
                  </a:cubicBezTo>
                  <a:cubicBezTo>
                    <a:pt x="907" y="186"/>
                    <a:pt x="960" y="253"/>
                    <a:pt x="989" y="330"/>
                  </a:cubicBezTo>
                  <a:cubicBezTo>
                    <a:pt x="1032" y="441"/>
                    <a:pt x="1030" y="545"/>
                    <a:pt x="986" y="628"/>
                  </a:cubicBezTo>
                  <a:cubicBezTo>
                    <a:pt x="946" y="753"/>
                    <a:pt x="850" y="809"/>
                    <a:pt x="773" y="833"/>
                  </a:cubicBezTo>
                  <a:cubicBezTo>
                    <a:pt x="726" y="848"/>
                    <a:pt x="675" y="856"/>
                    <a:pt x="623" y="856"/>
                  </a:cubicBezTo>
                  <a:close/>
                  <a:moveTo>
                    <a:pt x="489" y="838"/>
                  </a:moveTo>
                  <a:cubicBezTo>
                    <a:pt x="584" y="859"/>
                    <a:pt x="686" y="859"/>
                    <a:pt x="772" y="831"/>
                  </a:cubicBezTo>
                  <a:cubicBezTo>
                    <a:pt x="845" y="807"/>
                    <a:pt x="936" y="755"/>
                    <a:pt x="979" y="641"/>
                  </a:cubicBezTo>
                  <a:cubicBezTo>
                    <a:pt x="961" y="670"/>
                    <a:pt x="939" y="696"/>
                    <a:pt x="912" y="719"/>
                  </a:cubicBezTo>
                  <a:cubicBezTo>
                    <a:pt x="812" y="802"/>
                    <a:pt x="675" y="842"/>
                    <a:pt x="536" y="833"/>
                  </a:cubicBezTo>
                  <a:cubicBezTo>
                    <a:pt x="520" y="836"/>
                    <a:pt x="504" y="837"/>
                    <a:pt x="489" y="838"/>
                  </a:cubicBezTo>
                  <a:close/>
                  <a:moveTo>
                    <a:pt x="477" y="835"/>
                  </a:moveTo>
                  <a:cubicBezTo>
                    <a:pt x="493" y="835"/>
                    <a:pt x="509" y="834"/>
                    <a:pt x="524" y="832"/>
                  </a:cubicBezTo>
                  <a:cubicBezTo>
                    <a:pt x="503" y="830"/>
                    <a:pt x="483" y="827"/>
                    <a:pt x="462" y="823"/>
                  </a:cubicBezTo>
                  <a:cubicBezTo>
                    <a:pt x="430" y="817"/>
                    <a:pt x="400" y="809"/>
                    <a:pt x="372" y="798"/>
                  </a:cubicBezTo>
                  <a:cubicBezTo>
                    <a:pt x="405" y="813"/>
                    <a:pt x="440" y="826"/>
                    <a:pt x="477" y="835"/>
                  </a:cubicBezTo>
                  <a:close/>
                  <a:moveTo>
                    <a:pt x="299" y="765"/>
                  </a:moveTo>
                  <a:cubicBezTo>
                    <a:pt x="307" y="772"/>
                    <a:pt x="315" y="778"/>
                    <a:pt x="324" y="784"/>
                  </a:cubicBezTo>
                  <a:cubicBezTo>
                    <a:pt x="368" y="814"/>
                    <a:pt x="415" y="830"/>
                    <a:pt x="463" y="834"/>
                  </a:cubicBezTo>
                  <a:cubicBezTo>
                    <a:pt x="420" y="822"/>
                    <a:pt x="378" y="806"/>
                    <a:pt x="340" y="785"/>
                  </a:cubicBezTo>
                  <a:cubicBezTo>
                    <a:pt x="326" y="779"/>
                    <a:pt x="312" y="772"/>
                    <a:pt x="299" y="765"/>
                  </a:cubicBezTo>
                  <a:close/>
                  <a:moveTo>
                    <a:pt x="546" y="831"/>
                  </a:moveTo>
                  <a:cubicBezTo>
                    <a:pt x="681" y="838"/>
                    <a:pt x="813" y="797"/>
                    <a:pt x="910" y="717"/>
                  </a:cubicBezTo>
                  <a:cubicBezTo>
                    <a:pt x="941" y="691"/>
                    <a:pt x="966" y="661"/>
                    <a:pt x="984" y="627"/>
                  </a:cubicBezTo>
                  <a:cubicBezTo>
                    <a:pt x="987" y="617"/>
                    <a:pt x="990" y="607"/>
                    <a:pt x="992" y="596"/>
                  </a:cubicBezTo>
                  <a:cubicBezTo>
                    <a:pt x="1020" y="473"/>
                    <a:pt x="991" y="354"/>
                    <a:pt x="906" y="252"/>
                  </a:cubicBezTo>
                  <a:cubicBezTo>
                    <a:pt x="892" y="236"/>
                    <a:pt x="877" y="220"/>
                    <a:pt x="862" y="206"/>
                  </a:cubicBezTo>
                  <a:cubicBezTo>
                    <a:pt x="869" y="218"/>
                    <a:pt x="877" y="232"/>
                    <a:pt x="883" y="246"/>
                  </a:cubicBezTo>
                  <a:cubicBezTo>
                    <a:pt x="930" y="349"/>
                    <a:pt x="955" y="503"/>
                    <a:pt x="887" y="628"/>
                  </a:cubicBezTo>
                  <a:cubicBezTo>
                    <a:pt x="856" y="684"/>
                    <a:pt x="805" y="732"/>
                    <a:pt x="741" y="767"/>
                  </a:cubicBezTo>
                  <a:cubicBezTo>
                    <a:pt x="698" y="790"/>
                    <a:pt x="649" y="806"/>
                    <a:pt x="600" y="814"/>
                  </a:cubicBezTo>
                  <a:cubicBezTo>
                    <a:pt x="582" y="821"/>
                    <a:pt x="564" y="827"/>
                    <a:pt x="546" y="831"/>
                  </a:cubicBezTo>
                  <a:close/>
                  <a:moveTo>
                    <a:pt x="380" y="798"/>
                  </a:moveTo>
                  <a:cubicBezTo>
                    <a:pt x="406" y="808"/>
                    <a:pt x="434" y="815"/>
                    <a:pt x="462" y="821"/>
                  </a:cubicBezTo>
                  <a:cubicBezTo>
                    <a:pt x="487" y="825"/>
                    <a:pt x="511" y="829"/>
                    <a:pt x="536" y="830"/>
                  </a:cubicBezTo>
                  <a:cubicBezTo>
                    <a:pt x="553" y="827"/>
                    <a:pt x="570" y="822"/>
                    <a:pt x="588" y="816"/>
                  </a:cubicBezTo>
                  <a:cubicBezTo>
                    <a:pt x="573" y="818"/>
                    <a:pt x="559" y="819"/>
                    <a:pt x="544" y="820"/>
                  </a:cubicBezTo>
                  <a:cubicBezTo>
                    <a:pt x="486" y="822"/>
                    <a:pt x="430" y="814"/>
                    <a:pt x="380" y="798"/>
                  </a:cubicBezTo>
                  <a:close/>
                  <a:moveTo>
                    <a:pt x="324" y="773"/>
                  </a:moveTo>
                  <a:cubicBezTo>
                    <a:pt x="387" y="804"/>
                    <a:pt x="463" y="820"/>
                    <a:pt x="544" y="817"/>
                  </a:cubicBezTo>
                  <a:cubicBezTo>
                    <a:pt x="562" y="816"/>
                    <a:pt x="581" y="814"/>
                    <a:pt x="599" y="812"/>
                  </a:cubicBezTo>
                  <a:cubicBezTo>
                    <a:pt x="614" y="805"/>
                    <a:pt x="630" y="797"/>
                    <a:pt x="646" y="788"/>
                  </a:cubicBezTo>
                  <a:cubicBezTo>
                    <a:pt x="651" y="785"/>
                    <a:pt x="655" y="782"/>
                    <a:pt x="660" y="779"/>
                  </a:cubicBezTo>
                  <a:cubicBezTo>
                    <a:pt x="620" y="792"/>
                    <a:pt x="576" y="799"/>
                    <a:pt x="531" y="801"/>
                  </a:cubicBezTo>
                  <a:cubicBezTo>
                    <a:pt x="427" y="804"/>
                    <a:pt x="330" y="773"/>
                    <a:pt x="251" y="708"/>
                  </a:cubicBezTo>
                  <a:cubicBezTo>
                    <a:pt x="258" y="718"/>
                    <a:pt x="265" y="728"/>
                    <a:pt x="272" y="737"/>
                  </a:cubicBezTo>
                  <a:cubicBezTo>
                    <a:pt x="288" y="750"/>
                    <a:pt x="305" y="762"/>
                    <a:pt x="324" y="773"/>
                  </a:cubicBezTo>
                  <a:close/>
                  <a:moveTo>
                    <a:pt x="670" y="776"/>
                  </a:moveTo>
                  <a:cubicBezTo>
                    <a:pt x="662" y="781"/>
                    <a:pt x="655" y="786"/>
                    <a:pt x="647" y="790"/>
                  </a:cubicBezTo>
                  <a:cubicBezTo>
                    <a:pt x="635" y="798"/>
                    <a:pt x="622" y="804"/>
                    <a:pt x="610" y="810"/>
                  </a:cubicBezTo>
                  <a:cubicBezTo>
                    <a:pt x="728" y="788"/>
                    <a:pt x="834" y="719"/>
                    <a:pt x="885" y="626"/>
                  </a:cubicBezTo>
                  <a:cubicBezTo>
                    <a:pt x="953" y="503"/>
                    <a:pt x="927" y="349"/>
                    <a:pt x="880" y="247"/>
                  </a:cubicBezTo>
                  <a:cubicBezTo>
                    <a:pt x="873" y="230"/>
                    <a:pt x="864" y="214"/>
                    <a:pt x="854" y="199"/>
                  </a:cubicBezTo>
                  <a:cubicBezTo>
                    <a:pt x="831" y="178"/>
                    <a:pt x="805" y="159"/>
                    <a:pt x="778" y="141"/>
                  </a:cubicBezTo>
                  <a:cubicBezTo>
                    <a:pt x="833" y="193"/>
                    <a:pt x="869" y="255"/>
                    <a:pt x="881" y="321"/>
                  </a:cubicBezTo>
                  <a:cubicBezTo>
                    <a:pt x="890" y="345"/>
                    <a:pt x="898" y="370"/>
                    <a:pt x="903" y="395"/>
                  </a:cubicBezTo>
                  <a:cubicBezTo>
                    <a:pt x="924" y="491"/>
                    <a:pt x="905" y="580"/>
                    <a:pt x="849" y="653"/>
                  </a:cubicBezTo>
                  <a:cubicBezTo>
                    <a:pt x="806" y="708"/>
                    <a:pt x="743" y="751"/>
                    <a:pt x="670" y="776"/>
                  </a:cubicBezTo>
                  <a:close/>
                  <a:moveTo>
                    <a:pt x="248" y="703"/>
                  </a:moveTo>
                  <a:cubicBezTo>
                    <a:pt x="325" y="767"/>
                    <a:pt x="423" y="802"/>
                    <a:pt x="531" y="798"/>
                  </a:cubicBezTo>
                  <a:cubicBezTo>
                    <a:pt x="579" y="796"/>
                    <a:pt x="626" y="788"/>
                    <a:pt x="668" y="773"/>
                  </a:cubicBezTo>
                  <a:cubicBezTo>
                    <a:pt x="803" y="680"/>
                    <a:pt x="896" y="498"/>
                    <a:pt x="882" y="347"/>
                  </a:cubicBezTo>
                  <a:cubicBezTo>
                    <a:pt x="881" y="338"/>
                    <a:pt x="880" y="329"/>
                    <a:pt x="878" y="321"/>
                  </a:cubicBezTo>
                  <a:cubicBezTo>
                    <a:pt x="845" y="235"/>
                    <a:pt x="789" y="162"/>
                    <a:pt x="718" y="108"/>
                  </a:cubicBezTo>
                  <a:cubicBezTo>
                    <a:pt x="623" y="60"/>
                    <a:pt x="514" y="34"/>
                    <a:pt x="410" y="39"/>
                  </a:cubicBezTo>
                  <a:cubicBezTo>
                    <a:pt x="373" y="40"/>
                    <a:pt x="338" y="45"/>
                    <a:pt x="305" y="54"/>
                  </a:cubicBezTo>
                  <a:cubicBezTo>
                    <a:pt x="270" y="69"/>
                    <a:pt x="241" y="89"/>
                    <a:pt x="218" y="113"/>
                  </a:cubicBezTo>
                  <a:cubicBezTo>
                    <a:pt x="198" y="136"/>
                    <a:pt x="181" y="163"/>
                    <a:pt x="167" y="196"/>
                  </a:cubicBezTo>
                  <a:cubicBezTo>
                    <a:pt x="147" y="285"/>
                    <a:pt x="163" y="395"/>
                    <a:pt x="175" y="480"/>
                  </a:cubicBezTo>
                  <a:cubicBezTo>
                    <a:pt x="177" y="492"/>
                    <a:pt x="177" y="492"/>
                    <a:pt x="177" y="492"/>
                  </a:cubicBezTo>
                  <a:cubicBezTo>
                    <a:pt x="185" y="547"/>
                    <a:pt x="204" y="633"/>
                    <a:pt x="248" y="703"/>
                  </a:cubicBezTo>
                  <a:close/>
                  <a:moveTo>
                    <a:pt x="883" y="334"/>
                  </a:moveTo>
                  <a:cubicBezTo>
                    <a:pt x="884" y="338"/>
                    <a:pt x="884" y="342"/>
                    <a:pt x="884" y="347"/>
                  </a:cubicBezTo>
                  <a:cubicBezTo>
                    <a:pt x="892" y="425"/>
                    <a:pt x="871" y="514"/>
                    <a:pt x="826" y="597"/>
                  </a:cubicBezTo>
                  <a:cubicBezTo>
                    <a:pt x="789" y="667"/>
                    <a:pt x="737" y="727"/>
                    <a:pt x="678" y="770"/>
                  </a:cubicBezTo>
                  <a:cubicBezTo>
                    <a:pt x="747" y="745"/>
                    <a:pt x="806" y="704"/>
                    <a:pt x="847" y="651"/>
                  </a:cubicBezTo>
                  <a:cubicBezTo>
                    <a:pt x="903" y="579"/>
                    <a:pt x="921" y="491"/>
                    <a:pt x="901" y="395"/>
                  </a:cubicBezTo>
                  <a:cubicBezTo>
                    <a:pt x="896" y="374"/>
                    <a:pt x="890" y="354"/>
                    <a:pt x="883" y="334"/>
                  </a:cubicBezTo>
                  <a:close/>
                  <a:moveTo>
                    <a:pt x="283" y="749"/>
                  </a:moveTo>
                  <a:cubicBezTo>
                    <a:pt x="285" y="751"/>
                    <a:pt x="287" y="752"/>
                    <a:pt x="289" y="753"/>
                  </a:cubicBezTo>
                  <a:cubicBezTo>
                    <a:pt x="287" y="751"/>
                    <a:pt x="284" y="750"/>
                    <a:pt x="282" y="748"/>
                  </a:cubicBezTo>
                  <a:cubicBezTo>
                    <a:pt x="282" y="748"/>
                    <a:pt x="283" y="749"/>
                    <a:pt x="283" y="749"/>
                  </a:cubicBezTo>
                  <a:close/>
                  <a:moveTo>
                    <a:pt x="60" y="297"/>
                  </a:moveTo>
                  <a:cubicBezTo>
                    <a:pt x="46" y="384"/>
                    <a:pt x="64" y="483"/>
                    <a:pt x="114" y="577"/>
                  </a:cubicBezTo>
                  <a:cubicBezTo>
                    <a:pt x="152" y="648"/>
                    <a:pt x="210" y="707"/>
                    <a:pt x="281" y="751"/>
                  </a:cubicBezTo>
                  <a:cubicBezTo>
                    <a:pt x="253" y="732"/>
                    <a:pt x="229" y="710"/>
                    <a:pt x="209" y="684"/>
                  </a:cubicBezTo>
                  <a:cubicBezTo>
                    <a:pt x="202" y="676"/>
                    <a:pt x="196" y="666"/>
                    <a:pt x="190" y="657"/>
                  </a:cubicBezTo>
                  <a:cubicBezTo>
                    <a:pt x="161" y="621"/>
                    <a:pt x="135" y="581"/>
                    <a:pt x="114" y="540"/>
                  </a:cubicBezTo>
                  <a:cubicBezTo>
                    <a:pt x="74" y="461"/>
                    <a:pt x="55" y="382"/>
                    <a:pt x="59" y="311"/>
                  </a:cubicBezTo>
                  <a:cubicBezTo>
                    <a:pt x="59" y="306"/>
                    <a:pt x="59" y="302"/>
                    <a:pt x="60" y="297"/>
                  </a:cubicBezTo>
                  <a:close/>
                  <a:moveTo>
                    <a:pt x="207" y="677"/>
                  </a:moveTo>
                  <a:cubicBezTo>
                    <a:pt x="208" y="679"/>
                    <a:pt x="210" y="681"/>
                    <a:pt x="211" y="683"/>
                  </a:cubicBezTo>
                  <a:cubicBezTo>
                    <a:pt x="228" y="705"/>
                    <a:pt x="249" y="725"/>
                    <a:pt x="273" y="743"/>
                  </a:cubicBezTo>
                  <a:cubicBezTo>
                    <a:pt x="272" y="741"/>
                    <a:pt x="271" y="740"/>
                    <a:pt x="270" y="739"/>
                  </a:cubicBezTo>
                  <a:cubicBezTo>
                    <a:pt x="266" y="735"/>
                    <a:pt x="262" y="732"/>
                    <a:pt x="258" y="728"/>
                  </a:cubicBezTo>
                  <a:cubicBezTo>
                    <a:pt x="240" y="713"/>
                    <a:pt x="223" y="696"/>
                    <a:pt x="207" y="677"/>
                  </a:cubicBezTo>
                  <a:close/>
                  <a:moveTo>
                    <a:pt x="191" y="654"/>
                  </a:moveTo>
                  <a:cubicBezTo>
                    <a:pt x="213" y="681"/>
                    <a:pt x="236" y="706"/>
                    <a:pt x="259" y="726"/>
                  </a:cubicBezTo>
                  <a:cubicBezTo>
                    <a:pt x="260" y="727"/>
                    <a:pt x="261" y="728"/>
                    <a:pt x="262" y="728"/>
                  </a:cubicBezTo>
                  <a:cubicBezTo>
                    <a:pt x="256" y="720"/>
                    <a:pt x="250" y="712"/>
                    <a:pt x="244" y="703"/>
                  </a:cubicBezTo>
                  <a:cubicBezTo>
                    <a:pt x="243" y="702"/>
                    <a:pt x="241" y="700"/>
                    <a:pt x="240" y="699"/>
                  </a:cubicBezTo>
                  <a:cubicBezTo>
                    <a:pt x="218" y="680"/>
                    <a:pt x="198" y="658"/>
                    <a:pt x="180" y="635"/>
                  </a:cubicBezTo>
                  <a:cubicBezTo>
                    <a:pt x="184" y="641"/>
                    <a:pt x="187" y="648"/>
                    <a:pt x="191" y="654"/>
                  </a:cubicBezTo>
                  <a:close/>
                  <a:moveTo>
                    <a:pt x="175" y="625"/>
                  </a:moveTo>
                  <a:cubicBezTo>
                    <a:pt x="195" y="652"/>
                    <a:pt x="217" y="676"/>
                    <a:pt x="241" y="697"/>
                  </a:cubicBezTo>
                  <a:cubicBezTo>
                    <a:pt x="200" y="628"/>
                    <a:pt x="182" y="546"/>
                    <a:pt x="174" y="492"/>
                  </a:cubicBezTo>
                  <a:cubicBezTo>
                    <a:pt x="173" y="480"/>
                    <a:pt x="173" y="480"/>
                    <a:pt x="173" y="480"/>
                  </a:cubicBezTo>
                  <a:cubicBezTo>
                    <a:pt x="161" y="400"/>
                    <a:pt x="146" y="297"/>
                    <a:pt x="162" y="210"/>
                  </a:cubicBezTo>
                  <a:cubicBezTo>
                    <a:pt x="145" y="255"/>
                    <a:pt x="135" y="309"/>
                    <a:pt x="131" y="371"/>
                  </a:cubicBezTo>
                  <a:cubicBezTo>
                    <a:pt x="125" y="470"/>
                    <a:pt x="140" y="556"/>
                    <a:pt x="175" y="625"/>
                  </a:cubicBezTo>
                  <a:close/>
                  <a:moveTo>
                    <a:pt x="68" y="259"/>
                  </a:moveTo>
                  <a:cubicBezTo>
                    <a:pt x="65" y="276"/>
                    <a:pt x="62" y="293"/>
                    <a:pt x="62" y="311"/>
                  </a:cubicBezTo>
                  <a:cubicBezTo>
                    <a:pt x="56" y="426"/>
                    <a:pt x="110" y="546"/>
                    <a:pt x="178" y="638"/>
                  </a:cubicBezTo>
                  <a:cubicBezTo>
                    <a:pt x="176" y="632"/>
                    <a:pt x="173" y="627"/>
                    <a:pt x="170" y="622"/>
                  </a:cubicBezTo>
                  <a:cubicBezTo>
                    <a:pt x="130" y="566"/>
                    <a:pt x="102" y="499"/>
                    <a:pt x="88" y="428"/>
                  </a:cubicBezTo>
                  <a:cubicBezTo>
                    <a:pt x="79" y="384"/>
                    <a:pt x="71" y="317"/>
                    <a:pt x="84" y="247"/>
                  </a:cubicBezTo>
                  <a:cubicBezTo>
                    <a:pt x="88" y="225"/>
                    <a:pt x="94" y="204"/>
                    <a:pt x="102" y="185"/>
                  </a:cubicBezTo>
                  <a:cubicBezTo>
                    <a:pt x="96" y="194"/>
                    <a:pt x="90" y="204"/>
                    <a:pt x="85" y="214"/>
                  </a:cubicBezTo>
                  <a:cubicBezTo>
                    <a:pt x="78" y="229"/>
                    <a:pt x="73" y="244"/>
                    <a:pt x="68" y="259"/>
                  </a:cubicBezTo>
                  <a:close/>
                  <a:moveTo>
                    <a:pt x="856" y="197"/>
                  </a:moveTo>
                  <a:cubicBezTo>
                    <a:pt x="875" y="214"/>
                    <a:pt x="892" y="232"/>
                    <a:pt x="908" y="251"/>
                  </a:cubicBezTo>
                  <a:cubicBezTo>
                    <a:pt x="993" y="353"/>
                    <a:pt x="1023" y="472"/>
                    <a:pt x="995" y="597"/>
                  </a:cubicBezTo>
                  <a:cubicBezTo>
                    <a:pt x="993" y="602"/>
                    <a:pt x="992" y="608"/>
                    <a:pt x="991" y="613"/>
                  </a:cubicBezTo>
                  <a:cubicBezTo>
                    <a:pt x="1028" y="533"/>
                    <a:pt x="1027" y="435"/>
                    <a:pt x="987" y="331"/>
                  </a:cubicBezTo>
                  <a:cubicBezTo>
                    <a:pt x="936" y="199"/>
                    <a:pt x="816" y="95"/>
                    <a:pt x="654" y="39"/>
                  </a:cubicBezTo>
                  <a:cubicBezTo>
                    <a:pt x="696" y="55"/>
                    <a:pt x="734" y="76"/>
                    <a:pt x="768" y="102"/>
                  </a:cubicBezTo>
                  <a:cubicBezTo>
                    <a:pt x="803" y="130"/>
                    <a:pt x="833" y="161"/>
                    <a:pt x="856" y="197"/>
                  </a:cubicBezTo>
                  <a:close/>
                  <a:moveTo>
                    <a:pt x="110" y="174"/>
                  </a:moveTo>
                  <a:cubicBezTo>
                    <a:pt x="65" y="271"/>
                    <a:pt x="82" y="387"/>
                    <a:pt x="90" y="427"/>
                  </a:cubicBezTo>
                  <a:cubicBezTo>
                    <a:pt x="104" y="497"/>
                    <a:pt x="130" y="559"/>
                    <a:pt x="166" y="612"/>
                  </a:cubicBezTo>
                  <a:cubicBezTo>
                    <a:pt x="135" y="545"/>
                    <a:pt x="123" y="464"/>
                    <a:pt x="129" y="371"/>
                  </a:cubicBezTo>
                  <a:cubicBezTo>
                    <a:pt x="133" y="302"/>
                    <a:pt x="145" y="243"/>
                    <a:pt x="165" y="195"/>
                  </a:cubicBezTo>
                  <a:cubicBezTo>
                    <a:pt x="171" y="167"/>
                    <a:pt x="181" y="140"/>
                    <a:pt x="196" y="117"/>
                  </a:cubicBezTo>
                  <a:cubicBezTo>
                    <a:pt x="198" y="118"/>
                    <a:pt x="198" y="118"/>
                    <a:pt x="198" y="118"/>
                  </a:cubicBezTo>
                  <a:cubicBezTo>
                    <a:pt x="186" y="137"/>
                    <a:pt x="177" y="158"/>
                    <a:pt x="171" y="180"/>
                  </a:cubicBezTo>
                  <a:cubicBezTo>
                    <a:pt x="184" y="154"/>
                    <a:pt x="199" y="131"/>
                    <a:pt x="216" y="111"/>
                  </a:cubicBezTo>
                  <a:cubicBezTo>
                    <a:pt x="236" y="90"/>
                    <a:pt x="261" y="72"/>
                    <a:pt x="290" y="58"/>
                  </a:cubicBezTo>
                  <a:cubicBezTo>
                    <a:pt x="212" y="80"/>
                    <a:pt x="150" y="120"/>
                    <a:pt x="110" y="174"/>
                  </a:cubicBezTo>
                  <a:close/>
                  <a:moveTo>
                    <a:pt x="727" y="112"/>
                  </a:moveTo>
                  <a:cubicBezTo>
                    <a:pt x="792" y="164"/>
                    <a:pt x="843" y="231"/>
                    <a:pt x="875" y="307"/>
                  </a:cubicBezTo>
                  <a:cubicBezTo>
                    <a:pt x="859" y="238"/>
                    <a:pt x="818" y="179"/>
                    <a:pt x="763" y="132"/>
                  </a:cubicBezTo>
                  <a:cubicBezTo>
                    <a:pt x="752" y="125"/>
                    <a:pt x="740" y="118"/>
                    <a:pt x="727" y="112"/>
                  </a:cubicBezTo>
                  <a:close/>
                  <a:moveTo>
                    <a:pt x="117" y="154"/>
                  </a:moveTo>
                  <a:cubicBezTo>
                    <a:pt x="102" y="173"/>
                    <a:pt x="90" y="194"/>
                    <a:pt x="82" y="216"/>
                  </a:cubicBezTo>
                  <a:cubicBezTo>
                    <a:pt x="82" y="215"/>
                    <a:pt x="82" y="214"/>
                    <a:pt x="83" y="213"/>
                  </a:cubicBezTo>
                  <a:cubicBezTo>
                    <a:pt x="90" y="199"/>
                    <a:pt x="98" y="185"/>
                    <a:pt x="108" y="171"/>
                  </a:cubicBezTo>
                  <a:cubicBezTo>
                    <a:pt x="111" y="165"/>
                    <a:pt x="114" y="160"/>
                    <a:pt x="117" y="154"/>
                  </a:cubicBezTo>
                  <a:close/>
                  <a:moveTo>
                    <a:pt x="767" y="131"/>
                  </a:moveTo>
                  <a:cubicBezTo>
                    <a:pt x="796" y="149"/>
                    <a:pt x="823" y="168"/>
                    <a:pt x="848" y="190"/>
                  </a:cubicBezTo>
                  <a:cubicBezTo>
                    <a:pt x="793" y="111"/>
                    <a:pt x="707" y="53"/>
                    <a:pt x="600" y="25"/>
                  </a:cubicBezTo>
                  <a:cubicBezTo>
                    <a:pt x="566" y="16"/>
                    <a:pt x="531" y="10"/>
                    <a:pt x="496" y="8"/>
                  </a:cubicBezTo>
                  <a:cubicBezTo>
                    <a:pt x="541" y="16"/>
                    <a:pt x="584" y="29"/>
                    <a:pt x="625" y="48"/>
                  </a:cubicBezTo>
                  <a:cubicBezTo>
                    <a:pt x="666" y="63"/>
                    <a:pt x="705" y="84"/>
                    <a:pt x="740" y="110"/>
                  </a:cubicBezTo>
                  <a:cubicBezTo>
                    <a:pt x="749" y="117"/>
                    <a:pt x="758" y="124"/>
                    <a:pt x="767" y="131"/>
                  </a:cubicBezTo>
                  <a:close/>
                  <a:moveTo>
                    <a:pt x="129" y="139"/>
                  </a:moveTo>
                  <a:cubicBezTo>
                    <a:pt x="124" y="146"/>
                    <a:pt x="120" y="154"/>
                    <a:pt x="116" y="161"/>
                  </a:cubicBezTo>
                  <a:cubicBezTo>
                    <a:pt x="143" y="129"/>
                    <a:pt x="178" y="102"/>
                    <a:pt x="221" y="81"/>
                  </a:cubicBezTo>
                  <a:cubicBezTo>
                    <a:pt x="246" y="69"/>
                    <a:pt x="274" y="59"/>
                    <a:pt x="304" y="51"/>
                  </a:cubicBezTo>
                  <a:cubicBezTo>
                    <a:pt x="352" y="30"/>
                    <a:pt x="410" y="19"/>
                    <a:pt x="471" y="19"/>
                  </a:cubicBezTo>
                  <a:cubicBezTo>
                    <a:pt x="514" y="20"/>
                    <a:pt x="559" y="27"/>
                    <a:pt x="601" y="40"/>
                  </a:cubicBezTo>
                  <a:cubicBezTo>
                    <a:pt x="561" y="24"/>
                    <a:pt x="517" y="12"/>
                    <a:pt x="472" y="7"/>
                  </a:cubicBezTo>
                  <a:cubicBezTo>
                    <a:pt x="366" y="5"/>
                    <a:pt x="261" y="34"/>
                    <a:pt x="181" y="92"/>
                  </a:cubicBezTo>
                  <a:cubicBezTo>
                    <a:pt x="161" y="106"/>
                    <a:pt x="144" y="122"/>
                    <a:pt x="129" y="139"/>
                  </a:cubicBezTo>
                  <a:close/>
                  <a:moveTo>
                    <a:pt x="435" y="4"/>
                  </a:moveTo>
                  <a:cubicBezTo>
                    <a:pt x="338" y="6"/>
                    <a:pt x="240" y="32"/>
                    <a:pt x="170" y="92"/>
                  </a:cubicBezTo>
                  <a:cubicBezTo>
                    <a:pt x="159" y="102"/>
                    <a:pt x="150" y="111"/>
                    <a:pt x="142" y="122"/>
                  </a:cubicBezTo>
                  <a:cubicBezTo>
                    <a:pt x="153" y="110"/>
                    <a:pt x="166" y="100"/>
                    <a:pt x="180" y="90"/>
                  </a:cubicBezTo>
                  <a:cubicBezTo>
                    <a:pt x="253" y="37"/>
                    <a:pt x="347" y="7"/>
                    <a:pt x="445" y="4"/>
                  </a:cubicBezTo>
                  <a:cubicBezTo>
                    <a:pt x="442" y="4"/>
                    <a:pt x="438" y="4"/>
                    <a:pt x="435" y="4"/>
                  </a:cubicBezTo>
                  <a:close/>
                  <a:moveTo>
                    <a:pt x="717" y="104"/>
                  </a:moveTo>
                  <a:cubicBezTo>
                    <a:pt x="728" y="109"/>
                    <a:pt x="739" y="115"/>
                    <a:pt x="750" y="121"/>
                  </a:cubicBezTo>
                  <a:cubicBezTo>
                    <a:pt x="722" y="99"/>
                    <a:pt x="690" y="80"/>
                    <a:pt x="657" y="65"/>
                  </a:cubicBezTo>
                  <a:cubicBezTo>
                    <a:pt x="678" y="76"/>
                    <a:pt x="698" y="89"/>
                    <a:pt x="717" y="104"/>
                  </a:cubicBezTo>
                  <a:close/>
                  <a:moveTo>
                    <a:pt x="434" y="36"/>
                  </a:moveTo>
                  <a:cubicBezTo>
                    <a:pt x="526" y="36"/>
                    <a:pt x="622" y="59"/>
                    <a:pt x="707" y="99"/>
                  </a:cubicBezTo>
                  <a:cubicBezTo>
                    <a:pt x="684" y="82"/>
                    <a:pt x="660" y="67"/>
                    <a:pt x="634" y="55"/>
                  </a:cubicBezTo>
                  <a:cubicBezTo>
                    <a:pt x="581" y="34"/>
                    <a:pt x="525" y="22"/>
                    <a:pt x="471" y="22"/>
                  </a:cubicBezTo>
                  <a:cubicBezTo>
                    <a:pt x="417" y="21"/>
                    <a:pt x="365" y="30"/>
                    <a:pt x="320" y="47"/>
                  </a:cubicBezTo>
                  <a:cubicBezTo>
                    <a:pt x="349" y="41"/>
                    <a:pt x="379" y="38"/>
                    <a:pt x="409" y="36"/>
                  </a:cubicBezTo>
                  <a:cubicBezTo>
                    <a:pt x="417" y="36"/>
                    <a:pt x="426" y="36"/>
                    <a:pt x="434" y="36"/>
                  </a:cubicBezTo>
                  <a:close/>
                  <a:moveTo>
                    <a:pt x="471" y="4"/>
                  </a:moveTo>
                  <a:cubicBezTo>
                    <a:pt x="474" y="4"/>
                    <a:pt x="477" y="4"/>
                    <a:pt x="479" y="4"/>
                  </a:cubicBezTo>
                  <a:cubicBezTo>
                    <a:pt x="476" y="4"/>
                    <a:pt x="472" y="4"/>
                    <a:pt x="469" y="4"/>
                  </a:cubicBezTo>
                  <a:cubicBezTo>
                    <a:pt x="470" y="4"/>
                    <a:pt x="470" y="4"/>
                    <a:pt x="471" y="4"/>
                  </a:cubicBezTo>
                  <a:close/>
                </a:path>
              </a:pathLst>
            </a:custGeom>
            <a:solidFill>
              <a:srgbClr val="BBBDB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</a:endParaRPr>
            </a:p>
          </p:txBody>
        </p:sp>
        <p:sp>
          <p:nvSpPr>
            <p:cNvPr id="90" name="Freeform 45"/>
            <p:cNvSpPr>
              <a:spLocks noEditPoints="1"/>
            </p:cNvSpPr>
            <p:nvPr/>
          </p:nvSpPr>
          <p:spPr bwMode="auto">
            <a:xfrm>
              <a:off x="3517900" y="3460750"/>
              <a:ext cx="3113088" cy="2790825"/>
            </a:xfrm>
            <a:custGeom>
              <a:gdLst>
                <a:gd name="T0" fmla="*/ 74 w 959"/>
                <a:gd name="T1" fmla="*/ 219 h 859"/>
                <a:gd name="T2" fmla="*/ 844 w 959"/>
                <a:gd name="T3" fmla="*/ 121 h 859"/>
                <a:gd name="T4" fmla="*/ 759 w 959"/>
                <a:gd name="T5" fmla="*/ 770 h 859"/>
                <a:gd name="T6" fmla="*/ 220 w 959"/>
                <a:gd name="T7" fmla="*/ 806 h 859"/>
                <a:gd name="T8" fmla="*/ 44 w 959"/>
                <a:gd name="T9" fmla="*/ 565 h 859"/>
                <a:gd name="T10" fmla="*/ 591 w 959"/>
                <a:gd name="T11" fmla="*/ 832 h 859"/>
                <a:gd name="T12" fmla="*/ 590 w 959"/>
                <a:gd name="T13" fmla="*/ 829 h 859"/>
                <a:gd name="T14" fmla="*/ 254 w 959"/>
                <a:gd name="T15" fmla="*/ 755 h 859"/>
                <a:gd name="T16" fmla="*/ 456 w 959"/>
                <a:gd name="T17" fmla="*/ 839 h 859"/>
                <a:gd name="T18" fmla="*/ 674 w 959"/>
                <a:gd name="T19" fmla="*/ 796 h 859"/>
                <a:gd name="T20" fmla="*/ 737 w 959"/>
                <a:gd name="T21" fmla="*/ 730 h 859"/>
                <a:gd name="T22" fmla="*/ 494 w 959"/>
                <a:gd name="T23" fmla="*/ 803 h 859"/>
                <a:gd name="T24" fmla="*/ 551 w 959"/>
                <a:gd name="T25" fmla="*/ 801 h 859"/>
                <a:gd name="T26" fmla="*/ 342 w 959"/>
                <a:gd name="T27" fmla="*/ 785 h 859"/>
                <a:gd name="T28" fmla="*/ 740 w 959"/>
                <a:gd name="T29" fmla="*/ 724 h 859"/>
                <a:gd name="T30" fmla="*/ 586 w 959"/>
                <a:gd name="T31" fmla="*/ 780 h 859"/>
                <a:gd name="T32" fmla="*/ 586 w 959"/>
                <a:gd name="T33" fmla="*/ 778 h 859"/>
                <a:gd name="T34" fmla="*/ 415 w 959"/>
                <a:gd name="T35" fmla="*/ 63 h 859"/>
                <a:gd name="T36" fmla="*/ 343 w 959"/>
                <a:gd name="T37" fmla="*/ 782 h 859"/>
                <a:gd name="T38" fmla="*/ 343 w 959"/>
                <a:gd name="T39" fmla="*/ 782 h 859"/>
                <a:gd name="T40" fmla="*/ 252 w 959"/>
                <a:gd name="T41" fmla="*/ 751 h 859"/>
                <a:gd name="T42" fmla="*/ 885 w 959"/>
                <a:gd name="T43" fmla="*/ 612 h 859"/>
                <a:gd name="T44" fmla="*/ 885 w 959"/>
                <a:gd name="T45" fmla="*/ 612 h 859"/>
                <a:gd name="T46" fmla="*/ 153 w 959"/>
                <a:gd name="T47" fmla="*/ 682 h 859"/>
                <a:gd name="T48" fmla="*/ 213 w 959"/>
                <a:gd name="T49" fmla="*/ 720 h 859"/>
                <a:gd name="T50" fmla="*/ 154 w 959"/>
                <a:gd name="T51" fmla="*/ 658 h 859"/>
                <a:gd name="T52" fmla="*/ 137 w 959"/>
                <a:gd name="T53" fmla="*/ 634 h 859"/>
                <a:gd name="T54" fmla="*/ 36 w 959"/>
                <a:gd name="T55" fmla="*/ 477 h 859"/>
                <a:gd name="T56" fmla="*/ 922 w 959"/>
                <a:gd name="T57" fmla="*/ 484 h 859"/>
                <a:gd name="T58" fmla="*/ 136 w 959"/>
                <a:gd name="T59" fmla="*/ 626 h 859"/>
                <a:gd name="T60" fmla="*/ 206 w 959"/>
                <a:gd name="T61" fmla="*/ 151 h 859"/>
                <a:gd name="T62" fmla="*/ 116 w 959"/>
                <a:gd name="T63" fmla="*/ 602 h 859"/>
                <a:gd name="T64" fmla="*/ 898 w 959"/>
                <a:gd name="T65" fmla="*/ 584 h 859"/>
                <a:gd name="T66" fmla="*/ 10 w 959"/>
                <a:gd name="T67" fmla="*/ 444 h 859"/>
                <a:gd name="T68" fmla="*/ 38 w 959"/>
                <a:gd name="T69" fmla="*/ 356 h 859"/>
                <a:gd name="T70" fmla="*/ 927 w 959"/>
                <a:gd name="T71" fmla="*/ 469 h 859"/>
                <a:gd name="T72" fmla="*/ 38 w 959"/>
                <a:gd name="T73" fmla="*/ 369 h 859"/>
                <a:gd name="T74" fmla="*/ 909 w 959"/>
                <a:gd name="T75" fmla="*/ 284 h 859"/>
                <a:gd name="T76" fmla="*/ 44 w 959"/>
                <a:gd name="T77" fmla="*/ 405 h 859"/>
                <a:gd name="T78" fmla="*/ 221 w 959"/>
                <a:gd name="T79" fmla="*/ 124 h 859"/>
                <a:gd name="T80" fmla="*/ 286 w 959"/>
                <a:gd name="T81" fmla="*/ 85 h 859"/>
                <a:gd name="T82" fmla="*/ 937 w 959"/>
                <a:gd name="T83" fmla="*/ 350 h 859"/>
                <a:gd name="T84" fmla="*/ 76 w 959"/>
                <a:gd name="T85" fmla="*/ 221 h 859"/>
                <a:gd name="T86" fmla="*/ 76 w 959"/>
                <a:gd name="T87" fmla="*/ 221 h 859"/>
                <a:gd name="T88" fmla="*/ 858 w 959"/>
                <a:gd name="T89" fmla="*/ 142 h 859"/>
                <a:gd name="T90" fmla="*/ 881 w 959"/>
                <a:gd name="T91" fmla="*/ 267 h 859"/>
                <a:gd name="T92" fmla="*/ 436 w 959"/>
                <a:gd name="T93" fmla="*/ 59 h 859"/>
                <a:gd name="T94" fmla="*/ 218 w 959"/>
                <a:gd name="T95" fmla="*/ 143 h 859"/>
                <a:gd name="T96" fmla="*/ 889 w 959"/>
                <a:gd name="T97" fmla="*/ 202 h 859"/>
                <a:gd name="T98" fmla="*/ 904 w 959"/>
                <a:gd name="T99" fmla="*/ 268 h 859"/>
                <a:gd name="T100" fmla="*/ 415 w 959"/>
                <a:gd name="T101" fmla="*/ 60 h 859"/>
                <a:gd name="T102" fmla="*/ 777 w 959"/>
                <a:gd name="T103" fmla="*/ 90 h 859"/>
                <a:gd name="T104" fmla="*/ 379 w 959"/>
                <a:gd name="T105" fmla="*/ 35 h 859"/>
                <a:gd name="T106" fmla="*/ 604 w 959"/>
                <a:gd name="T107" fmla="*/ 18 h 859"/>
                <a:gd name="T108" fmla="*/ 296 w 959"/>
                <a:gd name="T109" fmla="*/ 97 h 859"/>
                <a:gd name="T110" fmla="*/ 693 w 959"/>
                <a:gd name="T111" fmla="*/ 31 h 859"/>
                <a:gd name="T112" fmla="*/ 574 w 959"/>
                <a:gd name="T113" fmla="*/ 14 h 859"/>
                <a:gd name="T114" fmla="*/ 394 w 959"/>
                <a:gd name="T115" fmla="*/ 33 h 859"/>
                <a:gd name="T116" fmla="*/ 416 w 959"/>
                <a:gd name="T117" fmla="*/ 31 h 859"/>
                <a:gd name="T118" fmla="*/ 416 w 959"/>
                <a:gd name="T119" fmla="*/ 31 h 859"/>
                <a:gd name="T120" fmla="*/ 487 w 959"/>
                <a:gd name="T121" fmla="*/ 24 h 859"/>
                <a:gd name="T122" fmla="*/ 540 w 959"/>
                <a:gd name="T123" fmla="*/ 15 h 85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959" h="859">
                  <a:moveTo>
                    <a:pt x="428" y="857"/>
                  </a:moveTo>
                  <a:cubicBezTo>
                    <a:pt x="352" y="857"/>
                    <a:pt x="280" y="841"/>
                    <a:pt x="219" y="808"/>
                  </a:cubicBezTo>
                  <a:cubicBezTo>
                    <a:pt x="124" y="758"/>
                    <a:pt x="60" y="667"/>
                    <a:pt x="40" y="556"/>
                  </a:cubicBezTo>
                  <a:cubicBezTo>
                    <a:pt x="23" y="520"/>
                    <a:pt x="12" y="483"/>
                    <a:pt x="8" y="444"/>
                  </a:cubicBezTo>
                  <a:cubicBezTo>
                    <a:pt x="0" y="364"/>
                    <a:pt x="24" y="284"/>
                    <a:pt x="74" y="219"/>
                  </a:cubicBezTo>
                  <a:cubicBezTo>
                    <a:pt x="75" y="217"/>
                    <a:pt x="77" y="214"/>
                    <a:pt x="78" y="212"/>
                  </a:cubicBezTo>
                  <a:cubicBezTo>
                    <a:pt x="113" y="150"/>
                    <a:pt x="162" y="105"/>
                    <a:pt x="228" y="74"/>
                  </a:cubicBezTo>
                  <a:cubicBezTo>
                    <a:pt x="274" y="53"/>
                    <a:pt x="328" y="39"/>
                    <a:pt x="393" y="31"/>
                  </a:cubicBezTo>
                  <a:cubicBezTo>
                    <a:pt x="462" y="10"/>
                    <a:pt x="534" y="0"/>
                    <a:pt x="600" y="5"/>
                  </a:cubicBezTo>
                  <a:cubicBezTo>
                    <a:pt x="678" y="11"/>
                    <a:pt x="778" y="37"/>
                    <a:pt x="844" y="121"/>
                  </a:cubicBezTo>
                  <a:cubicBezTo>
                    <a:pt x="870" y="149"/>
                    <a:pt x="892" y="181"/>
                    <a:pt x="908" y="217"/>
                  </a:cubicBezTo>
                  <a:cubicBezTo>
                    <a:pt x="929" y="262"/>
                    <a:pt x="940" y="310"/>
                    <a:pt x="941" y="359"/>
                  </a:cubicBezTo>
                  <a:cubicBezTo>
                    <a:pt x="942" y="364"/>
                    <a:pt x="942" y="369"/>
                    <a:pt x="943" y="374"/>
                  </a:cubicBezTo>
                  <a:cubicBezTo>
                    <a:pt x="959" y="448"/>
                    <a:pt x="953" y="524"/>
                    <a:pt x="925" y="594"/>
                  </a:cubicBezTo>
                  <a:cubicBezTo>
                    <a:pt x="893" y="672"/>
                    <a:pt x="834" y="733"/>
                    <a:pt x="759" y="770"/>
                  </a:cubicBezTo>
                  <a:cubicBezTo>
                    <a:pt x="715" y="804"/>
                    <a:pt x="666" y="830"/>
                    <a:pt x="614" y="843"/>
                  </a:cubicBezTo>
                  <a:cubicBezTo>
                    <a:pt x="566" y="855"/>
                    <a:pt x="518" y="859"/>
                    <a:pt x="472" y="855"/>
                  </a:cubicBezTo>
                  <a:cubicBezTo>
                    <a:pt x="457" y="856"/>
                    <a:pt x="442" y="857"/>
                    <a:pt x="428" y="857"/>
                  </a:cubicBezTo>
                  <a:close/>
                  <a:moveTo>
                    <a:pt x="44" y="565"/>
                  </a:moveTo>
                  <a:cubicBezTo>
                    <a:pt x="66" y="671"/>
                    <a:pt x="129" y="757"/>
                    <a:pt x="220" y="806"/>
                  </a:cubicBezTo>
                  <a:cubicBezTo>
                    <a:pt x="289" y="842"/>
                    <a:pt x="372" y="859"/>
                    <a:pt x="458" y="854"/>
                  </a:cubicBezTo>
                  <a:cubicBezTo>
                    <a:pt x="397" y="846"/>
                    <a:pt x="340" y="824"/>
                    <a:pt x="289" y="788"/>
                  </a:cubicBezTo>
                  <a:cubicBezTo>
                    <a:pt x="271" y="776"/>
                    <a:pt x="254" y="762"/>
                    <a:pt x="239" y="747"/>
                  </a:cubicBezTo>
                  <a:cubicBezTo>
                    <a:pt x="227" y="741"/>
                    <a:pt x="215" y="735"/>
                    <a:pt x="203" y="728"/>
                  </a:cubicBezTo>
                  <a:cubicBezTo>
                    <a:pt x="132" y="686"/>
                    <a:pt x="78" y="629"/>
                    <a:pt x="44" y="565"/>
                  </a:cubicBezTo>
                  <a:close/>
                  <a:moveTo>
                    <a:pt x="488" y="854"/>
                  </a:moveTo>
                  <a:cubicBezTo>
                    <a:pt x="529" y="856"/>
                    <a:pt x="571" y="851"/>
                    <a:pt x="613" y="841"/>
                  </a:cubicBezTo>
                  <a:cubicBezTo>
                    <a:pt x="661" y="828"/>
                    <a:pt x="707" y="805"/>
                    <a:pt x="748" y="775"/>
                  </a:cubicBezTo>
                  <a:cubicBezTo>
                    <a:pt x="725" y="785"/>
                    <a:pt x="700" y="793"/>
                    <a:pt x="675" y="798"/>
                  </a:cubicBezTo>
                  <a:cubicBezTo>
                    <a:pt x="648" y="811"/>
                    <a:pt x="620" y="823"/>
                    <a:pt x="591" y="832"/>
                  </a:cubicBezTo>
                  <a:cubicBezTo>
                    <a:pt x="557" y="842"/>
                    <a:pt x="522" y="850"/>
                    <a:pt x="488" y="854"/>
                  </a:cubicBezTo>
                  <a:close/>
                  <a:moveTo>
                    <a:pt x="259" y="762"/>
                  </a:moveTo>
                  <a:cubicBezTo>
                    <a:pt x="269" y="770"/>
                    <a:pt x="279" y="779"/>
                    <a:pt x="290" y="786"/>
                  </a:cubicBezTo>
                  <a:cubicBezTo>
                    <a:pt x="345" y="824"/>
                    <a:pt x="407" y="846"/>
                    <a:pt x="472" y="852"/>
                  </a:cubicBezTo>
                  <a:cubicBezTo>
                    <a:pt x="511" y="849"/>
                    <a:pt x="551" y="841"/>
                    <a:pt x="590" y="829"/>
                  </a:cubicBezTo>
                  <a:cubicBezTo>
                    <a:pt x="616" y="821"/>
                    <a:pt x="640" y="812"/>
                    <a:pt x="664" y="800"/>
                  </a:cubicBezTo>
                  <a:cubicBezTo>
                    <a:pt x="664" y="801"/>
                    <a:pt x="663" y="801"/>
                    <a:pt x="663" y="801"/>
                  </a:cubicBezTo>
                  <a:cubicBezTo>
                    <a:pt x="619" y="809"/>
                    <a:pt x="571" y="811"/>
                    <a:pt x="522" y="806"/>
                  </a:cubicBezTo>
                  <a:cubicBezTo>
                    <a:pt x="505" y="808"/>
                    <a:pt x="487" y="808"/>
                    <a:pt x="470" y="807"/>
                  </a:cubicBezTo>
                  <a:cubicBezTo>
                    <a:pt x="393" y="808"/>
                    <a:pt x="317" y="792"/>
                    <a:pt x="254" y="755"/>
                  </a:cubicBezTo>
                  <a:cubicBezTo>
                    <a:pt x="273" y="770"/>
                    <a:pt x="294" y="782"/>
                    <a:pt x="315" y="793"/>
                  </a:cubicBezTo>
                  <a:cubicBezTo>
                    <a:pt x="361" y="817"/>
                    <a:pt x="408" y="826"/>
                    <a:pt x="456" y="836"/>
                  </a:cubicBezTo>
                  <a:cubicBezTo>
                    <a:pt x="465" y="838"/>
                    <a:pt x="473" y="839"/>
                    <a:pt x="482" y="841"/>
                  </a:cubicBezTo>
                  <a:cubicBezTo>
                    <a:pt x="481" y="844"/>
                    <a:pt x="481" y="844"/>
                    <a:pt x="481" y="844"/>
                  </a:cubicBezTo>
                  <a:cubicBezTo>
                    <a:pt x="473" y="842"/>
                    <a:pt x="464" y="840"/>
                    <a:pt x="456" y="839"/>
                  </a:cubicBezTo>
                  <a:cubicBezTo>
                    <a:pt x="407" y="829"/>
                    <a:pt x="361" y="820"/>
                    <a:pt x="314" y="796"/>
                  </a:cubicBezTo>
                  <a:cubicBezTo>
                    <a:pt x="295" y="786"/>
                    <a:pt x="276" y="775"/>
                    <a:pt x="259" y="762"/>
                  </a:cubicBezTo>
                  <a:close/>
                  <a:moveTo>
                    <a:pt x="539" y="805"/>
                  </a:moveTo>
                  <a:cubicBezTo>
                    <a:pt x="582" y="807"/>
                    <a:pt x="623" y="805"/>
                    <a:pt x="662" y="798"/>
                  </a:cubicBezTo>
                  <a:cubicBezTo>
                    <a:pt x="666" y="797"/>
                    <a:pt x="670" y="797"/>
                    <a:pt x="674" y="796"/>
                  </a:cubicBezTo>
                  <a:cubicBezTo>
                    <a:pt x="762" y="752"/>
                    <a:pt x="836" y="688"/>
                    <a:pt x="883" y="611"/>
                  </a:cubicBezTo>
                  <a:cubicBezTo>
                    <a:pt x="887" y="602"/>
                    <a:pt x="891" y="593"/>
                    <a:pt x="895" y="584"/>
                  </a:cubicBezTo>
                  <a:cubicBezTo>
                    <a:pt x="904" y="561"/>
                    <a:pt x="911" y="539"/>
                    <a:pt x="916" y="516"/>
                  </a:cubicBezTo>
                  <a:cubicBezTo>
                    <a:pt x="913" y="526"/>
                    <a:pt x="909" y="535"/>
                    <a:pt x="905" y="544"/>
                  </a:cubicBezTo>
                  <a:cubicBezTo>
                    <a:pt x="870" y="619"/>
                    <a:pt x="811" y="684"/>
                    <a:pt x="737" y="730"/>
                  </a:cubicBezTo>
                  <a:cubicBezTo>
                    <a:pt x="680" y="769"/>
                    <a:pt x="617" y="794"/>
                    <a:pt x="551" y="803"/>
                  </a:cubicBezTo>
                  <a:cubicBezTo>
                    <a:pt x="547" y="804"/>
                    <a:pt x="543" y="804"/>
                    <a:pt x="539" y="805"/>
                  </a:cubicBezTo>
                  <a:close/>
                  <a:moveTo>
                    <a:pt x="386" y="793"/>
                  </a:moveTo>
                  <a:cubicBezTo>
                    <a:pt x="414" y="799"/>
                    <a:pt x="442" y="803"/>
                    <a:pt x="470" y="804"/>
                  </a:cubicBezTo>
                  <a:cubicBezTo>
                    <a:pt x="478" y="804"/>
                    <a:pt x="486" y="804"/>
                    <a:pt x="494" y="803"/>
                  </a:cubicBezTo>
                  <a:cubicBezTo>
                    <a:pt x="484" y="802"/>
                    <a:pt x="474" y="800"/>
                    <a:pt x="464" y="799"/>
                  </a:cubicBezTo>
                  <a:cubicBezTo>
                    <a:pt x="438" y="799"/>
                    <a:pt x="412" y="797"/>
                    <a:pt x="386" y="793"/>
                  </a:cubicBezTo>
                  <a:close/>
                  <a:moveTo>
                    <a:pt x="522" y="804"/>
                  </a:moveTo>
                  <a:cubicBezTo>
                    <a:pt x="522" y="804"/>
                    <a:pt x="522" y="804"/>
                    <a:pt x="522" y="804"/>
                  </a:cubicBezTo>
                  <a:cubicBezTo>
                    <a:pt x="532" y="803"/>
                    <a:pt x="541" y="802"/>
                    <a:pt x="551" y="801"/>
                  </a:cubicBezTo>
                  <a:cubicBezTo>
                    <a:pt x="595" y="795"/>
                    <a:pt x="639" y="781"/>
                    <a:pt x="680" y="760"/>
                  </a:cubicBezTo>
                  <a:cubicBezTo>
                    <a:pt x="631" y="783"/>
                    <a:pt x="576" y="797"/>
                    <a:pt x="522" y="804"/>
                  </a:cubicBezTo>
                  <a:close/>
                  <a:moveTo>
                    <a:pt x="277" y="764"/>
                  </a:moveTo>
                  <a:cubicBezTo>
                    <a:pt x="322" y="786"/>
                    <a:pt x="373" y="799"/>
                    <a:pt x="425" y="803"/>
                  </a:cubicBezTo>
                  <a:cubicBezTo>
                    <a:pt x="397" y="799"/>
                    <a:pt x="369" y="793"/>
                    <a:pt x="342" y="785"/>
                  </a:cubicBezTo>
                  <a:cubicBezTo>
                    <a:pt x="320" y="779"/>
                    <a:pt x="298" y="773"/>
                    <a:pt x="277" y="764"/>
                  </a:cubicBezTo>
                  <a:close/>
                  <a:moveTo>
                    <a:pt x="477" y="798"/>
                  </a:moveTo>
                  <a:cubicBezTo>
                    <a:pt x="488" y="800"/>
                    <a:pt x="498" y="801"/>
                    <a:pt x="508" y="802"/>
                  </a:cubicBezTo>
                  <a:cubicBezTo>
                    <a:pt x="569" y="797"/>
                    <a:pt x="630" y="781"/>
                    <a:pt x="685" y="755"/>
                  </a:cubicBezTo>
                  <a:cubicBezTo>
                    <a:pt x="704" y="746"/>
                    <a:pt x="722" y="736"/>
                    <a:pt x="740" y="724"/>
                  </a:cubicBezTo>
                  <a:cubicBezTo>
                    <a:pt x="799" y="683"/>
                    <a:pt x="850" y="627"/>
                    <a:pt x="886" y="562"/>
                  </a:cubicBezTo>
                  <a:cubicBezTo>
                    <a:pt x="902" y="531"/>
                    <a:pt x="915" y="500"/>
                    <a:pt x="924" y="469"/>
                  </a:cubicBezTo>
                  <a:cubicBezTo>
                    <a:pt x="928" y="426"/>
                    <a:pt x="924" y="385"/>
                    <a:pt x="912" y="345"/>
                  </a:cubicBezTo>
                  <a:cubicBezTo>
                    <a:pt x="911" y="414"/>
                    <a:pt x="894" y="485"/>
                    <a:pt x="862" y="550"/>
                  </a:cubicBezTo>
                  <a:cubicBezTo>
                    <a:pt x="804" y="664"/>
                    <a:pt x="707" y="745"/>
                    <a:pt x="586" y="780"/>
                  </a:cubicBezTo>
                  <a:cubicBezTo>
                    <a:pt x="551" y="791"/>
                    <a:pt x="514" y="797"/>
                    <a:pt x="477" y="798"/>
                  </a:cubicBezTo>
                  <a:close/>
                  <a:moveTo>
                    <a:pt x="178" y="667"/>
                  </a:moveTo>
                  <a:cubicBezTo>
                    <a:pt x="188" y="676"/>
                    <a:pt x="198" y="684"/>
                    <a:pt x="210" y="692"/>
                  </a:cubicBezTo>
                  <a:cubicBezTo>
                    <a:pt x="282" y="743"/>
                    <a:pt x="372" y="780"/>
                    <a:pt x="464" y="796"/>
                  </a:cubicBezTo>
                  <a:cubicBezTo>
                    <a:pt x="505" y="795"/>
                    <a:pt x="546" y="789"/>
                    <a:pt x="586" y="778"/>
                  </a:cubicBezTo>
                  <a:cubicBezTo>
                    <a:pt x="705" y="743"/>
                    <a:pt x="802" y="662"/>
                    <a:pt x="859" y="549"/>
                  </a:cubicBezTo>
                  <a:cubicBezTo>
                    <a:pt x="893" y="482"/>
                    <a:pt x="910" y="408"/>
                    <a:pt x="910" y="336"/>
                  </a:cubicBezTo>
                  <a:cubicBezTo>
                    <a:pt x="902" y="313"/>
                    <a:pt x="892" y="290"/>
                    <a:pt x="879" y="269"/>
                  </a:cubicBezTo>
                  <a:cubicBezTo>
                    <a:pt x="822" y="174"/>
                    <a:pt x="718" y="106"/>
                    <a:pt x="587" y="76"/>
                  </a:cubicBezTo>
                  <a:cubicBezTo>
                    <a:pt x="530" y="64"/>
                    <a:pt x="472" y="59"/>
                    <a:pt x="415" y="63"/>
                  </a:cubicBezTo>
                  <a:cubicBezTo>
                    <a:pt x="375" y="71"/>
                    <a:pt x="335" y="83"/>
                    <a:pt x="298" y="99"/>
                  </a:cubicBezTo>
                  <a:cubicBezTo>
                    <a:pt x="218" y="153"/>
                    <a:pt x="154" y="236"/>
                    <a:pt x="121" y="329"/>
                  </a:cubicBezTo>
                  <a:cubicBezTo>
                    <a:pt x="110" y="384"/>
                    <a:pt x="111" y="438"/>
                    <a:pt x="116" y="483"/>
                  </a:cubicBezTo>
                  <a:cubicBezTo>
                    <a:pt x="123" y="550"/>
                    <a:pt x="144" y="613"/>
                    <a:pt x="178" y="667"/>
                  </a:cubicBezTo>
                  <a:close/>
                  <a:moveTo>
                    <a:pt x="343" y="782"/>
                  </a:moveTo>
                  <a:cubicBezTo>
                    <a:pt x="378" y="791"/>
                    <a:pt x="414" y="795"/>
                    <a:pt x="449" y="796"/>
                  </a:cubicBezTo>
                  <a:cubicBezTo>
                    <a:pt x="362" y="778"/>
                    <a:pt x="277" y="743"/>
                    <a:pt x="208" y="694"/>
                  </a:cubicBezTo>
                  <a:cubicBezTo>
                    <a:pt x="199" y="688"/>
                    <a:pt x="191" y="681"/>
                    <a:pt x="182" y="674"/>
                  </a:cubicBezTo>
                  <a:cubicBezTo>
                    <a:pt x="196" y="695"/>
                    <a:pt x="211" y="714"/>
                    <a:pt x="228" y="732"/>
                  </a:cubicBezTo>
                  <a:cubicBezTo>
                    <a:pt x="264" y="753"/>
                    <a:pt x="302" y="770"/>
                    <a:pt x="343" y="782"/>
                  </a:cubicBezTo>
                  <a:close/>
                  <a:moveTo>
                    <a:pt x="871" y="635"/>
                  </a:moveTo>
                  <a:cubicBezTo>
                    <a:pt x="825" y="699"/>
                    <a:pt x="761" y="754"/>
                    <a:pt x="685" y="793"/>
                  </a:cubicBezTo>
                  <a:cubicBezTo>
                    <a:pt x="710" y="787"/>
                    <a:pt x="735" y="778"/>
                    <a:pt x="758" y="767"/>
                  </a:cubicBezTo>
                  <a:cubicBezTo>
                    <a:pt x="803" y="732"/>
                    <a:pt x="841" y="686"/>
                    <a:pt x="871" y="635"/>
                  </a:cubicBezTo>
                  <a:close/>
                  <a:moveTo>
                    <a:pt x="252" y="751"/>
                  </a:moveTo>
                  <a:cubicBezTo>
                    <a:pt x="265" y="757"/>
                    <a:pt x="278" y="762"/>
                    <a:pt x="292" y="767"/>
                  </a:cubicBezTo>
                  <a:cubicBezTo>
                    <a:pt x="272" y="759"/>
                    <a:pt x="253" y="749"/>
                    <a:pt x="234" y="739"/>
                  </a:cubicBezTo>
                  <a:cubicBezTo>
                    <a:pt x="234" y="739"/>
                    <a:pt x="234" y="739"/>
                    <a:pt x="235" y="739"/>
                  </a:cubicBezTo>
                  <a:cubicBezTo>
                    <a:pt x="240" y="743"/>
                    <a:pt x="246" y="747"/>
                    <a:pt x="252" y="751"/>
                  </a:cubicBezTo>
                  <a:close/>
                  <a:moveTo>
                    <a:pt x="885" y="612"/>
                  </a:moveTo>
                  <a:cubicBezTo>
                    <a:pt x="857" y="670"/>
                    <a:pt x="817" y="721"/>
                    <a:pt x="769" y="762"/>
                  </a:cubicBezTo>
                  <a:cubicBezTo>
                    <a:pt x="838" y="725"/>
                    <a:pt x="892" y="667"/>
                    <a:pt x="922" y="593"/>
                  </a:cubicBezTo>
                  <a:cubicBezTo>
                    <a:pt x="948" y="531"/>
                    <a:pt x="955" y="463"/>
                    <a:pt x="944" y="396"/>
                  </a:cubicBezTo>
                  <a:cubicBezTo>
                    <a:pt x="946" y="461"/>
                    <a:pt x="932" y="525"/>
                    <a:pt x="901" y="585"/>
                  </a:cubicBezTo>
                  <a:cubicBezTo>
                    <a:pt x="896" y="594"/>
                    <a:pt x="891" y="603"/>
                    <a:pt x="885" y="612"/>
                  </a:cubicBezTo>
                  <a:close/>
                  <a:moveTo>
                    <a:pt x="43" y="555"/>
                  </a:moveTo>
                  <a:cubicBezTo>
                    <a:pt x="75" y="622"/>
                    <a:pt x="131" y="682"/>
                    <a:pt x="204" y="726"/>
                  </a:cubicBezTo>
                  <a:cubicBezTo>
                    <a:pt x="213" y="731"/>
                    <a:pt x="223" y="736"/>
                    <a:pt x="232" y="741"/>
                  </a:cubicBezTo>
                  <a:cubicBezTo>
                    <a:pt x="225" y="736"/>
                    <a:pt x="219" y="731"/>
                    <a:pt x="212" y="726"/>
                  </a:cubicBezTo>
                  <a:cubicBezTo>
                    <a:pt x="192" y="713"/>
                    <a:pt x="172" y="698"/>
                    <a:pt x="153" y="682"/>
                  </a:cubicBezTo>
                  <a:cubicBezTo>
                    <a:pt x="91" y="628"/>
                    <a:pt x="51" y="563"/>
                    <a:pt x="36" y="492"/>
                  </a:cubicBezTo>
                  <a:cubicBezTo>
                    <a:pt x="37" y="508"/>
                    <a:pt x="38" y="525"/>
                    <a:pt x="40" y="541"/>
                  </a:cubicBezTo>
                  <a:cubicBezTo>
                    <a:pt x="41" y="546"/>
                    <a:pt x="42" y="550"/>
                    <a:pt x="43" y="555"/>
                  </a:cubicBezTo>
                  <a:close/>
                  <a:moveTo>
                    <a:pt x="143" y="638"/>
                  </a:moveTo>
                  <a:cubicBezTo>
                    <a:pt x="165" y="669"/>
                    <a:pt x="188" y="696"/>
                    <a:pt x="213" y="720"/>
                  </a:cubicBezTo>
                  <a:cubicBezTo>
                    <a:pt x="199" y="704"/>
                    <a:pt x="187" y="687"/>
                    <a:pt x="176" y="669"/>
                  </a:cubicBezTo>
                  <a:cubicBezTo>
                    <a:pt x="164" y="659"/>
                    <a:pt x="153" y="649"/>
                    <a:pt x="143" y="638"/>
                  </a:cubicBezTo>
                  <a:close/>
                  <a:moveTo>
                    <a:pt x="154" y="658"/>
                  </a:moveTo>
                  <a:cubicBezTo>
                    <a:pt x="170" y="681"/>
                    <a:pt x="188" y="701"/>
                    <a:pt x="208" y="719"/>
                  </a:cubicBezTo>
                  <a:cubicBezTo>
                    <a:pt x="189" y="701"/>
                    <a:pt x="171" y="680"/>
                    <a:pt x="154" y="658"/>
                  </a:cubicBezTo>
                  <a:close/>
                  <a:moveTo>
                    <a:pt x="36" y="477"/>
                  </a:moveTo>
                  <a:cubicBezTo>
                    <a:pt x="48" y="553"/>
                    <a:pt x="89" y="623"/>
                    <a:pt x="155" y="680"/>
                  </a:cubicBezTo>
                  <a:cubicBezTo>
                    <a:pt x="169" y="692"/>
                    <a:pt x="183" y="703"/>
                    <a:pt x="198" y="713"/>
                  </a:cubicBezTo>
                  <a:cubicBezTo>
                    <a:pt x="178" y="695"/>
                    <a:pt x="161" y="674"/>
                    <a:pt x="146" y="650"/>
                  </a:cubicBezTo>
                  <a:cubicBezTo>
                    <a:pt x="143" y="645"/>
                    <a:pt x="140" y="639"/>
                    <a:pt x="137" y="634"/>
                  </a:cubicBezTo>
                  <a:cubicBezTo>
                    <a:pt x="135" y="632"/>
                    <a:pt x="134" y="630"/>
                    <a:pt x="133" y="628"/>
                  </a:cubicBezTo>
                  <a:cubicBezTo>
                    <a:pt x="132" y="626"/>
                    <a:pt x="131" y="625"/>
                    <a:pt x="130" y="623"/>
                  </a:cubicBezTo>
                  <a:cubicBezTo>
                    <a:pt x="87" y="574"/>
                    <a:pt x="60" y="518"/>
                    <a:pt x="51" y="458"/>
                  </a:cubicBezTo>
                  <a:cubicBezTo>
                    <a:pt x="48" y="443"/>
                    <a:pt x="44" y="429"/>
                    <a:pt x="42" y="414"/>
                  </a:cubicBezTo>
                  <a:cubicBezTo>
                    <a:pt x="39" y="434"/>
                    <a:pt x="37" y="456"/>
                    <a:pt x="36" y="477"/>
                  </a:cubicBezTo>
                  <a:close/>
                  <a:moveTo>
                    <a:pt x="922" y="484"/>
                  </a:moveTo>
                  <a:cubicBezTo>
                    <a:pt x="914" y="510"/>
                    <a:pt x="902" y="537"/>
                    <a:pt x="888" y="563"/>
                  </a:cubicBezTo>
                  <a:cubicBezTo>
                    <a:pt x="864" y="606"/>
                    <a:pt x="834" y="646"/>
                    <a:pt x="799" y="679"/>
                  </a:cubicBezTo>
                  <a:cubicBezTo>
                    <a:pt x="853" y="630"/>
                    <a:pt x="897" y="568"/>
                    <a:pt x="920" y="499"/>
                  </a:cubicBezTo>
                  <a:cubicBezTo>
                    <a:pt x="921" y="494"/>
                    <a:pt x="922" y="489"/>
                    <a:pt x="922" y="484"/>
                  </a:cubicBezTo>
                  <a:close/>
                  <a:moveTo>
                    <a:pt x="136" y="626"/>
                  </a:moveTo>
                  <a:cubicBezTo>
                    <a:pt x="147" y="638"/>
                    <a:pt x="158" y="650"/>
                    <a:pt x="171" y="661"/>
                  </a:cubicBezTo>
                  <a:cubicBezTo>
                    <a:pt x="140" y="608"/>
                    <a:pt x="120" y="548"/>
                    <a:pt x="113" y="484"/>
                  </a:cubicBezTo>
                  <a:cubicBezTo>
                    <a:pt x="108" y="443"/>
                    <a:pt x="107" y="395"/>
                    <a:pt x="115" y="346"/>
                  </a:cubicBezTo>
                  <a:cubicBezTo>
                    <a:pt x="87" y="437"/>
                    <a:pt x="89" y="536"/>
                    <a:pt x="136" y="626"/>
                  </a:cubicBezTo>
                  <a:close/>
                  <a:moveTo>
                    <a:pt x="54" y="457"/>
                  </a:moveTo>
                  <a:cubicBezTo>
                    <a:pt x="70" y="516"/>
                    <a:pt x="98" y="569"/>
                    <a:pt x="127" y="614"/>
                  </a:cubicBezTo>
                  <a:cubicBezTo>
                    <a:pt x="88" y="531"/>
                    <a:pt x="83" y="435"/>
                    <a:pt x="113" y="340"/>
                  </a:cubicBezTo>
                  <a:cubicBezTo>
                    <a:pt x="115" y="334"/>
                    <a:pt x="117" y="328"/>
                    <a:pt x="119" y="322"/>
                  </a:cubicBezTo>
                  <a:cubicBezTo>
                    <a:pt x="132" y="263"/>
                    <a:pt x="158" y="203"/>
                    <a:pt x="206" y="151"/>
                  </a:cubicBezTo>
                  <a:cubicBezTo>
                    <a:pt x="189" y="163"/>
                    <a:pt x="172" y="177"/>
                    <a:pt x="157" y="192"/>
                  </a:cubicBezTo>
                  <a:cubicBezTo>
                    <a:pt x="118" y="229"/>
                    <a:pt x="87" y="275"/>
                    <a:pt x="67" y="327"/>
                  </a:cubicBezTo>
                  <a:cubicBezTo>
                    <a:pt x="53" y="368"/>
                    <a:pt x="47" y="413"/>
                    <a:pt x="54" y="457"/>
                  </a:cubicBezTo>
                  <a:close/>
                  <a:moveTo>
                    <a:pt x="59" y="483"/>
                  </a:moveTo>
                  <a:cubicBezTo>
                    <a:pt x="69" y="526"/>
                    <a:pt x="88" y="565"/>
                    <a:pt x="116" y="602"/>
                  </a:cubicBezTo>
                  <a:cubicBezTo>
                    <a:pt x="94" y="567"/>
                    <a:pt x="73" y="526"/>
                    <a:pt x="59" y="483"/>
                  </a:cubicBezTo>
                  <a:close/>
                  <a:moveTo>
                    <a:pt x="923" y="499"/>
                  </a:moveTo>
                  <a:cubicBezTo>
                    <a:pt x="918" y="527"/>
                    <a:pt x="909" y="556"/>
                    <a:pt x="898" y="585"/>
                  </a:cubicBezTo>
                  <a:cubicBezTo>
                    <a:pt x="897" y="585"/>
                    <a:pt x="897" y="586"/>
                    <a:pt x="897" y="586"/>
                  </a:cubicBezTo>
                  <a:cubicBezTo>
                    <a:pt x="897" y="586"/>
                    <a:pt x="898" y="585"/>
                    <a:pt x="898" y="584"/>
                  </a:cubicBezTo>
                  <a:cubicBezTo>
                    <a:pt x="931" y="520"/>
                    <a:pt x="946" y="451"/>
                    <a:pt x="941" y="382"/>
                  </a:cubicBezTo>
                  <a:cubicBezTo>
                    <a:pt x="941" y="383"/>
                    <a:pt x="941" y="383"/>
                    <a:pt x="941" y="383"/>
                  </a:cubicBezTo>
                  <a:cubicBezTo>
                    <a:pt x="941" y="422"/>
                    <a:pt x="935" y="461"/>
                    <a:pt x="923" y="499"/>
                  </a:cubicBezTo>
                  <a:close/>
                  <a:moveTo>
                    <a:pt x="67" y="234"/>
                  </a:moveTo>
                  <a:cubicBezTo>
                    <a:pt x="24" y="296"/>
                    <a:pt x="3" y="369"/>
                    <a:pt x="10" y="444"/>
                  </a:cubicBezTo>
                  <a:cubicBezTo>
                    <a:pt x="14" y="479"/>
                    <a:pt x="24" y="514"/>
                    <a:pt x="38" y="546"/>
                  </a:cubicBezTo>
                  <a:cubicBezTo>
                    <a:pt x="38" y="544"/>
                    <a:pt x="38" y="543"/>
                    <a:pt x="38" y="541"/>
                  </a:cubicBezTo>
                  <a:cubicBezTo>
                    <a:pt x="35" y="520"/>
                    <a:pt x="33" y="498"/>
                    <a:pt x="34" y="477"/>
                  </a:cubicBezTo>
                  <a:cubicBezTo>
                    <a:pt x="31" y="462"/>
                    <a:pt x="30" y="446"/>
                    <a:pt x="30" y="430"/>
                  </a:cubicBezTo>
                  <a:cubicBezTo>
                    <a:pt x="30" y="405"/>
                    <a:pt x="33" y="380"/>
                    <a:pt x="38" y="356"/>
                  </a:cubicBezTo>
                  <a:cubicBezTo>
                    <a:pt x="39" y="316"/>
                    <a:pt x="48" y="274"/>
                    <a:pt x="67" y="234"/>
                  </a:cubicBezTo>
                  <a:close/>
                  <a:moveTo>
                    <a:pt x="927" y="469"/>
                  </a:moveTo>
                  <a:cubicBezTo>
                    <a:pt x="926" y="473"/>
                    <a:pt x="926" y="477"/>
                    <a:pt x="925" y="481"/>
                  </a:cubicBezTo>
                  <a:cubicBezTo>
                    <a:pt x="930" y="463"/>
                    <a:pt x="934" y="444"/>
                    <a:pt x="936" y="425"/>
                  </a:cubicBezTo>
                  <a:cubicBezTo>
                    <a:pt x="934" y="440"/>
                    <a:pt x="931" y="455"/>
                    <a:pt x="927" y="469"/>
                  </a:cubicBezTo>
                  <a:close/>
                  <a:moveTo>
                    <a:pt x="38" y="369"/>
                  </a:moveTo>
                  <a:cubicBezTo>
                    <a:pt x="35" y="389"/>
                    <a:pt x="33" y="410"/>
                    <a:pt x="33" y="430"/>
                  </a:cubicBezTo>
                  <a:cubicBezTo>
                    <a:pt x="33" y="440"/>
                    <a:pt x="33" y="450"/>
                    <a:pt x="34" y="460"/>
                  </a:cubicBezTo>
                  <a:cubicBezTo>
                    <a:pt x="35" y="442"/>
                    <a:pt x="38" y="423"/>
                    <a:pt x="41" y="405"/>
                  </a:cubicBezTo>
                  <a:cubicBezTo>
                    <a:pt x="39" y="393"/>
                    <a:pt x="39" y="381"/>
                    <a:pt x="38" y="369"/>
                  </a:cubicBezTo>
                  <a:close/>
                  <a:moveTo>
                    <a:pt x="912" y="336"/>
                  </a:moveTo>
                  <a:cubicBezTo>
                    <a:pt x="925" y="374"/>
                    <a:pt x="930" y="414"/>
                    <a:pt x="928" y="455"/>
                  </a:cubicBezTo>
                  <a:cubicBezTo>
                    <a:pt x="934" y="427"/>
                    <a:pt x="938" y="400"/>
                    <a:pt x="938" y="373"/>
                  </a:cubicBezTo>
                  <a:cubicBezTo>
                    <a:pt x="938" y="370"/>
                    <a:pt x="938" y="368"/>
                    <a:pt x="938" y="365"/>
                  </a:cubicBezTo>
                  <a:cubicBezTo>
                    <a:pt x="931" y="338"/>
                    <a:pt x="921" y="311"/>
                    <a:pt x="909" y="284"/>
                  </a:cubicBezTo>
                  <a:cubicBezTo>
                    <a:pt x="911" y="301"/>
                    <a:pt x="912" y="319"/>
                    <a:pt x="912" y="336"/>
                  </a:cubicBezTo>
                  <a:close/>
                  <a:moveTo>
                    <a:pt x="44" y="405"/>
                  </a:moveTo>
                  <a:cubicBezTo>
                    <a:pt x="45" y="416"/>
                    <a:pt x="47" y="427"/>
                    <a:pt x="49" y="437"/>
                  </a:cubicBezTo>
                  <a:cubicBezTo>
                    <a:pt x="47" y="411"/>
                    <a:pt x="49" y="385"/>
                    <a:pt x="55" y="360"/>
                  </a:cubicBezTo>
                  <a:cubicBezTo>
                    <a:pt x="50" y="375"/>
                    <a:pt x="47" y="390"/>
                    <a:pt x="44" y="405"/>
                  </a:cubicBezTo>
                  <a:close/>
                  <a:moveTo>
                    <a:pt x="41" y="356"/>
                  </a:moveTo>
                  <a:cubicBezTo>
                    <a:pt x="41" y="370"/>
                    <a:pt x="41" y="383"/>
                    <a:pt x="43" y="396"/>
                  </a:cubicBezTo>
                  <a:cubicBezTo>
                    <a:pt x="48" y="372"/>
                    <a:pt x="55" y="348"/>
                    <a:pt x="64" y="326"/>
                  </a:cubicBezTo>
                  <a:cubicBezTo>
                    <a:pt x="92" y="241"/>
                    <a:pt x="154" y="168"/>
                    <a:pt x="219" y="122"/>
                  </a:cubicBezTo>
                  <a:cubicBezTo>
                    <a:pt x="221" y="124"/>
                    <a:pt x="221" y="124"/>
                    <a:pt x="221" y="124"/>
                  </a:cubicBezTo>
                  <a:cubicBezTo>
                    <a:pt x="169" y="161"/>
                    <a:pt x="119" y="215"/>
                    <a:pt x="87" y="277"/>
                  </a:cubicBezTo>
                  <a:cubicBezTo>
                    <a:pt x="106" y="245"/>
                    <a:pt x="128" y="215"/>
                    <a:pt x="155" y="190"/>
                  </a:cubicBezTo>
                  <a:cubicBezTo>
                    <a:pt x="174" y="172"/>
                    <a:pt x="194" y="155"/>
                    <a:pt x="216" y="141"/>
                  </a:cubicBezTo>
                  <a:cubicBezTo>
                    <a:pt x="220" y="137"/>
                    <a:pt x="223" y="134"/>
                    <a:pt x="227" y="130"/>
                  </a:cubicBezTo>
                  <a:cubicBezTo>
                    <a:pt x="245" y="113"/>
                    <a:pt x="265" y="98"/>
                    <a:pt x="286" y="85"/>
                  </a:cubicBezTo>
                  <a:cubicBezTo>
                    <a:pt x="274" y="89"/>
                    <a:pt x="261" y="93"/>
                    <a:pt x="249" y="97"/>
                  </a:cubicBezTo>
                  <a:cubicBezTo>
                    <a:pt x="215" y="118"/>
                    <a:pt x="184" y="141"/>
                    <a:pt x="157" y="166"/>
                  </a:cubicBezTo>
                  <a:cubicBezTo>
                    <a:pt x="96" y="222"/>
                    <a:pt x="57" y="287"/>
                    <a:pt x="41" y="356"/>
                  </a:cubicBezTo>
                  <a:close/>
                  <a:moveTo>
                    <a:pt x="908" y="276"/>
                  </a:moveTo>
                  <a:cubicBezTo>
                    <a:pt x="920" y="300"/>
                    <a:pt x="929" y="325"/>
                    <a:pt x="937" y="350"/>
                  </a:cubicBezTo>
                  <a:cubicBezTo>
                    <a:pt x="936" y="349"/>
                    <a:pt x="936" y="347"/>
                    <a:pt x="936" y="346"/>
                  </a:cubicBezTo>
                  <a:cubicBezTo>
                    <a:pt x="930" y="309"/>
                    <a:pt x="918" y="272"/>
                    <a:pt x="900" y="237"/>
                  </a:cubicBezTo>
                  <a:cubicBezTo>
                    <a:pt x="900" y="237"/>
                    <a:pt x="900" y="237"/>
                    <a:pt x="899" y="236"/>
                  </a:cubicBezTo>
                  <a:cubicBezTo>
                    <a:pt x="903" y="249"/>
                    <a:pt x="906" y="262"/>
                    <a:pt x="908" y="276"/>
                  </a:cubicBezTo>
                  <a:close/>
                  <a:moveTo>
                    <a:pt x="76" y="221"/>
                  </a:moveTo>
                  <a:cubicBezTo>
                    <a:pt x="55" y="261"/>
                    <a:pt x="44" y="303"/>
                    <a:pt x="42" y="343"/>
                  </a:cubicBezTo>
                  <a:cubicBezTo>
                    <a:pt x="60" y="278"/>
                    <a:pt x="98" y="217"/>
                    <a:pt x="155" y="164"/>
                  </a:cubicBezTo>
                  <a:cubicBezTo>
                    <a:pt x="179" y="142"/>
                    <a:pt x="206" y="121"/>
                    <a:pt x="234" y="103"/>
                  </a:cubicBezTo>
                  <a:cubicBezTo>
                    <a:pt x="207" y="114"/>
                    <a:pt x="182" y="128"/>
                    <a:pt x="159" y="143"/>
                  </a:cubicBezTo>
                  <a:cubicBezTo>
                    <a:pt x="127" y="165"/>
                    <a:pt x="99" y="191"/>
                    <a:pt x="76" y="221"/>
                  </a:cubicBezTo>
                  <a:close/>
                  <a:moveTo>
                    <a:pt x="883" y="188"/>
                  </a:moveTo>
                  <a:cubicBezTo>
                    <a:pt x="893" y="204"/>
                    <a:pt x="903" y="222"/>
                    <a:pt x="911" y="241"/>
                  </a:cubicBezTo>
                  <a:cubicBezTo>
                    <a:pt x="924" y="271"/>
                    <a:pt x="932" y="301"/>
                    <a:pt x="937" y="332"/>
                  </a:cubicBezTo>
                  <a:cubicBezTo>
                    <a:pt x="933" y="293"/>
                    <a:pt x="923" y="255"/>
                    <a:pt x="906" y="218"/>
                  </a:cubicBezTo>
                  <a:cubicBezTo>
                    <a:pt x="893" y="190"/>
                    <a:pt x="877" y="164"/>
                    <a:pt x="858" y="142"/>
                  </a:cubicBezTo>
                  <a:cubicBezTo>
                    <a:pt x="867" y="155"/>
                    <a:pt x="875" y="169"/>
                    <a:pt x="881" y="184"/>
                  </a:cubicBezTo>
                  <a:cubicBezTo>
                    <a:pt x="882" y="186"/>
                    <a:pt x="882" y="187"/>
                    <a:pt x="883" y="188"/>
                  </a:cubicBezTo>
                  <a:close/>
                  <a:moveTo>
                    <a:pt x="452" y="59"/>
                  </a:moveTo>
                  <a:cubicBezTo>
                    <a:pt x="497" y="59"/>
                    <a:pt x="543" y="64"/>
                    <a:pt x="588" y="74"/>
                  </a:cubicBezTo>
                  <a:cubicBezTo>
                    <a:pt x="720" y="103"/>
                    <a:pt x="824" y="172"/>
                    <a:pt x="881" y="267"/>
                  </a:cubicBezTo>
                  <a:cubicBezTo>
                    <a:pt x="893" y="287"/>
                    <a:pt x="902" y="307"/>
                    <a:pt x="910" y="327"/>
                  </a:cubicBezTo>
                  <a:cubicBezTo>
                    <a:pt x="909" y="310"/>
                    <a:pt x="908" y="293"/>
                    <a:pt x="905" y="277"/>
                  </a:cubicBezTo>
                  <a:cubicBezTo>
                    <a:pt x="896" y="259"/>
                    <a:pt x="885" y="241"/>
                    <a:pt x="873" y="224"/>
                  </a:cubicBezTo>
                  <a:cubicBezTo>
                    <a:pt x="806" y="128"/>
                    <a:pt x="697" y="68"/>
                    <a:pt x="568" y="56"/>
                  </a:cubicBezTo>
                  <a:cubicBezTo>
                    <a:pt x="524" y="51"/>
                    <a:pt x="480" y="53"/>
                    <a:pt x="436" y="59"/>
                  </a:cubicBezTo>
                  <a:cubicBezTo>
                    <a:pt x="442" y="59"/>
                    <a:pt x="447" y="59"/>
                    <a:pt x="452" y="59"/>
                  </a:cubicBezTo>
                  <a:close/>
                  <a:moveTo>
                    <a:pt x="218" y="143"/>
                  </a:moveTo>
                  <a:cubicBezTo>
                    <a:pt x="169" y="191"/>
                    <a:pt x="141" y="248"/>
                    <a:pt x="126" y="304"/>
                  </a:cubicBezTo>
                  <a:cubicBezTo>
                    <a:pt x="159" y="225"/>
                    <a:pt x="215" y="155"/>
                    <a:pt x="284" y="105"/>
                  </a:cubicBezTo>
                  <a:cubicBezTo>
                    <a:pt x="261" y="116"/>
                    <a:pt x="239" y="129"/>
                    <a:pt x="218" y="143"/>
                  </a:cubicBezTo>
                  <a:close/>
                  <a:moveTo>
                    <a:pt x="896" y="224"/>
                  </a:moveTo>
                  <a:cubicBezTo>
                    <a:pt x="898" y="228"/>
                    <a:pt x="900" y="232"/>
                    <a:pt x="902" y="236"/>
                  </a:cubicBezTo>
                  <a:cubicBezTo>
                    <a:pt x="912" y="256"/>
                    <a:pt x="920" y="276"/>
                    <a:pt x="927" y="296"/>
                  </a:cubicBezTo>
                  <a:cubicBezTo>
                    <a:pt x="922" y="278"/>
                    <a:pt x="916" y="260"/>
                    <a:pt x="909" y="242"/>
                  </a:cubicBezTo>
                  <a:cubicBezTo>
                    <a:pt x="903" y="228"/>
                    <a:pt x="896" y="215"/>
                    <a:pt x="889" y="202"/>
                  </a:cubicBezTo>
                  <a:cubicBezTo>
                    <a:pt x="891" y="209"/>
                    <a:pt x="894" y="217"/>
                    <a:pt x="896" y="224"/>
                  </a:cubicBezTo>
                  <a:close/>
                  <a:moveTo>
                    <a:pt x="518" y="50"/>
                  </a:moveTo>
                  <a:cubicBezTo>
                    <a:pt x="535" y="50"/>
                    <a:pt x="552" y="51"/>
                    <a:pt x="569" y="53"/>
                  </a:cubicBezTo>
                  <a:cubicBezTo>
                    <a:pt x="698" y="66"/>
                    <a:pt x="807" y="126"/>
                    <a:pt x="875" y="222"/>
                  </a:cubicBezTo>
                  <a:cubicBezTo>
                    <a:pt x="886" y="237"/>
                    <a:pt x="895" y="252"/>
                    <a:pt x="904" y="268"/>
                  </a:cubicBezTo>
                  <a:cubicBezTo>
                    <a:pt x="901" y="253"/>
                    <a:pt x="898" y="239"/>
                    <a:pt x="893" y="225"/>
                  </a:cubicBezTo>
                  <a:cubicBezTo>
                    <a:pt x="859" y="163"/>
                    <a:pt x="809" y="112"/>
                    <a:pt x="750" y="75"/>
                  </a:cubicBezTo>
                  <a:cubicBezTo>
                    <a:pt x="664" y="33"/>
                    <a:pt x="562" y="24"/>
                    <a:pt x="470" y="27"/>
                  </a:cubicBezTo>
                  <a:cubicBezTo>
                    <a:pt x="430" y="36"/>
                    <a:pt x="391" y="49"/>
                    <a:pt x="354" y="67"/>
                  </a:cubicBezTo>
                  <a:cubicBezTo>
                    <a:pt x="374" y="64"/>
                    <a:pt x="394" y="61"/>
                    <a:pt x="415" y="60"/>
                  </a:cubicBezTo>
                  <a:cubicBezTo>
                    <a:pt x="449" y="54"/>
                    <a:pt x="483" y="50"/>
                    <a:pt x="518" y="50"/>
                  </a:cubicBezTo>
                  <a:close/>
                  <a:moveTo>
                    <a:pt x="777" y="90"/>
                  </a:moveTo>
                  <a:cubicBezTo>
                    <a:pt x="822" y="122"/>
                    <a:pt x="861" y="164"/>
                    <a:pt x="889" y="213"/>
                  </a:cubicBezTo>
                  <a:cubicBezTo>
                    <a:pt x="887" y="205"/>
                    <a:pt x="884" y="197"/>
                    <a:pt x="880" y="189"/>
                  </a:cubicBezTo>
                  <a:cubicBezTo>
                    <a:pt x="852" y="146"/>
                    <a:pt x="817" y="114"/>
                    <a:pt x="777" y="90"/>
                  </a:cubicBezTo>
                  <a:close/>
                  <a:moveTo>
                    <a:pt x="379" y="35"/>
                  </a:moveTo>
                  <a:cubicBezTo>
                    <a:pt x="234" y="55"/>
                    <a:pt x="141" y="110"/>
                    <a:pt x="84" y="207"/>
                  </a:cubicBezTo>
                  <a:cubicBezTo>
                    <a:pt x="105" y="182"/>
                    <a:pt x="130" y="160"/>
                    <a:pt x="158" y="141"/>
                  </a:cubicBezTo>
                  <a:cubicBezTo>
                    <a:pt x="185" y="123"/>
                    <a:pt x="215" y="107"/>
                    <a:pt x="247" y="95"/>
                  </a:cubicBezTo>
                  <a:cubicBezTo>
                    <a:pt x="288" y="71"/>
                    <a:pt x="333" y="50"/>
                    <a:pt x="379" y="35"/>
                  </a:cubicBezTo>
                  <a:close/>
                  <a:moveTo>
                    <a:pt x="751" y="73"/>
                  </a:moveTo>
                  <a:cubicBezTo>
                    <a:pt x="798" y="96"/>
                    <a:pt x="841" y="129"/>
                    <a:pt x="874" y="175"/>
                  </a:cubicBezTo>
                  <a:cubicBezTo>
                    <a:pt x="864" y="155"/>
                    <a:pt x="854" y="138"/>
                    <a:pt x="842" y="123"/>
                  </a:cubicBezTo>
                  <a:cubicBezTo>
                    <a:pt x="802" y="82"/>
                    <a:pt x="751" y="51"/>
                    <a:pt x="692" y="34"/>
                  </a:cubicBezTo>
                  <a:cubicBezTo>
                    <a:pt x="664" y="25"/>
                    <a:pt x="634" y="20"/>
                    <a:pt x="604" y="18"/>
                  </a:cubicBezTo>
                  <a:cubicBezTo>
                    <a:pt x="657" y="27"/>
                    <a:pt x="706" y="46"/>
                    <a:pt x="751" y="73"/>
                  </a:cubicBezTo>
                  <a:close/>
                  <a:moveTo>
                    <a:pt x="296" y="82"/>
                  </a:moveTo>
                  <a:cubicBezTo>
                    <a:pt x="272" y="97"/>
                    <a:pt x="249" y="113"/>
                    <a:pt x="229" y="132"/>
                  </a:cubicBezTo>
                  <a:cubicBezTo>
                    <a:pt x="229" y="132"/>
                    <a:pt x="229" y="132"/>
                    <a:pt x="228" y="133"/>
                  </a:cubicBezTo>
                  <a:cubicBezTo>
                    <a:pt x="250" y="119"/>
                    <a:pt x="273" y="107"/>
                    <a:pt x="296" y="97"/>
                  </a:cubicBezTo>
                  <a:cubicBezTo>
                    <a:pt x="299" y="95"/>
                    <a:pt x="303" y="92"/>
                    <a:pt x="306" y="90"/>
                  </a:cubicBezTo>
                  <a:cubicBezTo>
                    <a:pt x="316" y="84"/>
                    <a:pt x="326" y="78"/>
                    <a:pt x="337" y="73"/>
                  </a:cubicBezTo>
                  <a:cubicBezTo>
                    <a:pt x="323" y="75"/>
                    <a:pt x="309" y="79"/>
                    <a:pt x="296" y="82"/>
                  </a:cubicBezTo>
                  <a:close/>
                  <a:moveTo>
                    <a:pt x="574" y="14"/>
                  </a:moveTo>
                  <a:cubicBezTo>
                    <a:pt x="615" y="14"/>
                    <a:pt x="655" y="20"/>
                    <a:pt x="693" y="31"/>
                  </a:cubicBezTo>
                  <a:cubicBezTo>
                    <a:pt x="743" y="46"/>
                    <a:pt x="786" y="70"/>
                    <a:pt x="823" y="101"/>
                  </a:cubicBezTo>
                  <a:cubicBezTo>
                    <a:pt x="758" y="35"/>
                    <a:pt x="670" y="13"/>
                    <a:pt x="600" y="8"/>
                  </a:cubicBezTo>
                  <a:cubicBezTo>
                    <a:pt x="539" y="3"/>
                    <a:pt x="473" y="11"/>
                    <a:pt x="409" y="29"/>
                  </a:cubicBezTo>
                  <a:cubicBezTo>
                    <a:pt x="411" y="29"/>
                    <a:pt x="413" y="28"/>
                    <a:pt x="415" y="28"/>
                  </a:cubicBezTo>
                  <a:cubicBezTo>
                    <a:pt x="467" y="14"/>
                    <a:pt x="521" y="9"/>
                    <a:pt x="574" y="14"/>
                  </a:cubicBezTo>
                  <a:close/>
                  <a:moveTo>
                    <a:pt x="346" y="71"/>
                  </a:moveTo>
                  <a:cubicBezTo>
                    <a:pt x="334" y="77"/>
                    <a:pt x="322" y="84"/>
                    <a:pt x="311" y="91"/>
                  </a:cubicBezTo>
                  <a:cubicBezTo>
                    <a:pt x="338" y="80"/>
                    <a:pt x="366" y="71"/>
                    <a:pt x="395" y="64"/>
                  </a:cubicBezTo>
                  <a:cubicBezTo>
                    <a:pt x="378" y="66"/>
                    <a:pt x="362" y="68"/>
                    <a:pt x="346" y="71"/>
                  </a:cubicBezTo>
                  <a:close/>
                  <a:moveTo>
                    <a:pt x="394" y="33"/>
                  </a:moveTo>
                  <a:cubicBezTo>
                    <a:pt x="348" y="47"/>
                    <a:pt x="303" y="66"/>
                    <a:pt x="262" y="90"/>
                  </a:cubicBezTo>
                  <a:cubicBezTo>
                    <a:pt x="272" y="86"/>
                    <a:pt x="283" y="83"/>
                    <a:pt x="295" y="80"/>
                  </a:cubicBezTo>
                  <a:cubicBezTo>
                    <a:pt x="328" y="60"/>
                    <a:pt x="363" y="44"/>
                    <a:pt x="400" y="33"/>
                  </a:cubicBezTo>
                  <a:cubicBezTo>
                    <a:pt x="398" y="33"/>
                    <a:pt x="396" y="33"/>
                    <a:pt x="394" y="33"/>
                  </a:cubicBezTo>
                  <a:close/>
                  <a:moveTo>
                    <a:pt x="416" y="31"/>
                  </a:moveTo>
                  <a:cubicBezTo>
                    <a:pt x="377" y="41"/>
                    <a:pt x="339" y="57"/>
                    <a:pt x="304" y="77"/>
                  </a:cubicBezTo>
                  <a:cubicBezTo>
                    <a:pt x="318" y="74"/>
                    <a:pt x="331" y="71"/>
                    <a:pt x="345" y="68"/>
                  </a:cubicBezTo>
                  <a:cubicBezTo>
                    <a:pt x="380" y="51"/>
                    <a:pt x="417" y="37"/>
                    <a:pt x="455" y="28"/>
                  </a:cubicBezTo>
                  <a:cubicBezTo>
                    <a:pt x="447" y="28"/>
                    <a:pt x="439" y="29"/>
                    <a:pt x="431" y="30"/>
                  </a:cubicBezTo>
                  <a:cubicBezTo>
                    <a:pt x="426" y="30"/>
                    <a:pt x="421" y="30"/>
                    <a:pt x="416" y="31"/>
                  </a:cubicBezTo>
                  <a:close/>
                  <a:moveTo>
                    <a:pt x="505" y="24"/>
                  </a:moveTo>
                  <a:cubicBezTo>
                    <a:pt x="579" y="24"/>
                    <a:pt x="656" y="33"/>
                    <a:pt x="725" y="61"/>
                  </a:cubicBezTo>
                  <a:cubicBezTo>
                    <a:pt x="686" y="41"/>
                    <a:pt x="644" y="27"/>
                    <a:pt x="599" y="20"/>
                  </a:cubicBezTo>
                  <a:cubicBezTo>
                    <a:pt x="591" y="19"/>
                    <a:pt x="582" y="18"/>
                    <a:pt x="574" y="17"/>
                  </a:cubicBezTo>
                  <a:cubicBezTo>
                    <a:pt x="545" y="17"/>
                    <a:pt x="516" y="19"/>
                    <a:pt x="487" y="24"/>
                  </a:cubicBezTo>
                  <a:cubicBezTo>
                    <a:pt x="493" y="24"/>
                    <a:pt x="499" y="24"/>
                    <a:pt x="505" y="24"/>
                  </a:cubicBezTo>
                  <a:close/>
                  <a:moveTo>
                    <a:pt x="534" y="15"/>
                  </a:moveTo>
                  <a:cubicBezTo>
                    <a:pt x="500" y="15"/>
                    <a:pt x="466" y="19"/>
                    <a:pt x="432" y="27"/>
                  </a:cubicBezTo>
                  <a:cubicBezTo>
                    <a:pt x="445" y="26"/>
                    <a:pt x="457" y="25"/>
                    <a:pt x="470" y="25"/>
                  </a:cubicBezTo>
                  <a:cubicBezTo>
                    <a:pt x="493" y="20"/>
                    <a:pt x="517" y="16"/>
                    <a:pt x="540" y="15"/>
                  </a:cubicBezTo>
                  <a:cubicBezTo>
                    <a:pt x="538" y="15"/>
                    <a:pt x="536" y="15"/>
                    <a:pt x="534" y="15"/>
                  </a:cubicBezTo>
                  <a:close/>
                </a:path>
              </a:pathLst>
            </a:custGeom>
            <a:solidFill>
              <a:srgbClr val="BBBDB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</a:endParaRPr>
            </a:p>
          </p:txBody>
        </p:sp>
        <p:sp>
          <p:nvSpPr>
            <p:cNvPr id="91" name="Freeform 46"/>
            <p:cNvSpPr>
              <a:spLocks noEditPoints="1"/>
            </p:cNvSpPr>
            <p:nvPr/>
          </p:nvSpPr>
          <p:spPr bwMode="auto">
            <a:xfrm>
              <a:off x="3467100" y="3535363"/>
              <a:ext cx="3300413" cy="2771775"/>
            </a:xfrm>
            <a:custGeom>
              <a:gdLst>
                <a:gd name="T0" fmla="*/ 29 w 1017"/>
                <a:gd name="T1" fmla="*/ 438 h 853"/>
                <a:gd name="T2" fmla="*/ 473 w 1017"/>
                <a:gd name="T3" fmla="*/ 7 h 853"/>
                <a:gd name="T4" fmla="*/ 898 w 1017"/>
                <a:gd name="T5" fmla="*/ 673 h 853"/>
                <a:gd name="T6" fmla="*/ 513 w 1017"/>
                <a:gd name="T7" fmla="*/ 850 h 853"/>
                <a:gd name="T8" fmla="*/ 647 w 1017"/>
                <a:gd name="T9" fmla="*/ 826 h 853"/>
                <a:gd name="T10" fmla="*/ 395 w 1017"/>
                <a:gd name="T11" fmla="*/ 814 h 853"/>
                <a:gd name="T12" fmla="*/ 318 w 1017"/>
                <a:gd name="T13" fmla="*/ 781 h 853"/>
                <a:gd name="T14" fmla="*/ 307 w 1017"/>
                <a:gd name="T15" fmla="*/ 776 h 853"/>
                <a:gd name="T16" fmla="*/ 662 w 1017"/>
                <a:gd name="T17" fmla="*/ 805 h 853"/>
                <a:gd name="T18" fmla="*/ 441 w 1017"/>
                <a:gd name="T19" fmla="*/ 823 h 853"/>
                <a:gd name="T20" fmla="*/ 337 w 1017"/>
                <a:gd name="T21" fmla="*/ 728 h 853"/>
                <a:gd name="T22" fmla="*/ 744 w 1017"/>
                <a:gd name="T23" fmla="*/ 793 h 853"/>
                <a:gd name="T24" fmla="*/ 661 w 1017"/>
                <a:gd name="T25" fmla="*/ 802 h 853"/>
                <a:gd name="T26" fmla="*/ 919 w 1017"/>
                <a:gd name="T27" fmla="*/ 571 h 853"/>
                <a:gd name="T28" fmla="*/ 149 w 1017"/>
                <a:gd name="T29" fmla="*/ 328 h 853"/>
                <a:gd name="T30" fmla="*/ 323 w 1017"/>
                <a:gd name="T31" fmla="*/ 781 h 853"/>
                <a:gd name="T32" fmla="*/ 888 w 1017"/>
                <a:gd name="T33" fmla="*/ 683 h 853"/>
                <a:gd name="T34" fmla="*/ 848 w 1017"/>
                <a:gd name="T35" fmla="*/ 638 h 853"/>
                <a:gd name="T36" fmla="*/ 178 w 1017"/>
                <a:gd name="T37" fmla="*/ 235 h 853"/>
                <a:gd name="T38" fmla="*/ 158 w 1017"/>
                <a:gd name="T39" fmla="*/ 593 h 853"/>
                <a:gd name="T40" fmla="*/ 119 w 1017"/>
                <a:gd name="T41" fmla="*/ 584 h 853"/>
                <a:gd name="T42" fmla="*/ 820 w 1017"/>
                <a:gd name="T43" fmla="*/ 740 h 853"/>
                <a:gd name="T44" fmla="*/ 167 w 1017"/>
                <a:gd name="T45" fmla="*/ 567 h 853"/>
                <a:gd name="T46" fmla="*/ 853 w 1017"/>
                <a:gd name="T47" fmla="*/ 706 h 853"/>
                <a:gd name="T48" fmla="*/ 896 w 1017"/>
                <a:gd name="T49" fmla="*/ 671 h 853"/>
                <a:gd name="T50" fmla="*/ 905 w 1017"/>
                <a:gd name="T51" fmla="*/ 661 h 853"/>
                <a:gd name="T52" fmla="*/ 975 w 1017"/>
                <a:gd name="T53" fmla="*/ 434 h 853"/>
                <a:gd name="T54" fmla="*/ 896 w 1017"/>
                <a:gd name="T55" fmla="*/ 644 h 853"/>
                <a:gd name="T56" fmla="*/ 877 w 1017"/>
                <a:gd name="T57" fmla="*/ 320 h 853"/>
                <a:gd name="T58" fmla="*/ 114 w 1017"/>
                <a:gd name="T59" fmla="*/ 579 h 853"/>
                <a:gd name="T60" fmla="*/ 112 w 1017"/>
                <a:gd name="T61" fmla="*/ 578 h 853"/>
                <a:gd name="T62" fmla="*/ 61 w 1017"/>
                <a:gd name="T63" fmla="*/ 223 h 853"/>
                <a:gd name="T64" fmla="*/ 304 w 1017"/>
                <a:gd name="T65" fmla="*/ 17 h 853"/>
                <a:gd name="T66" fmla="*/ 785 w 1017"/>
                <a:gd name="T67" fmla="*/ 178 h 853"/>
                <a:gd name="T68" fmla="*/ 942 w 1017"/>
                <a:gd name="T69" fmla="*/ 453 h 853"/>
                <a:gd name="T70" fmla="*/ 152 w 1017"/>
                <a:gd name="T71" fmla="*/ 147 h 853"/>
                <a:gd name="T72" fmla="*/ 948 w 1017"/>
                <a:gd name="T73" fmla="*/ 491 h 853"/>
                <a:gd name="T74" fmla="*/ 715 w 1017"/>
                <a:gd name="T75" fmla="*/ 82 h 853"/>
                <a:gd name="T76" fmla="*/ 945 w 1017"/>
                <a:gd name="T77" fmla="*/ 458 h 853"/>
                <a:gd name="T78" fmla="*/ 936 w 1017"/>
                <a:gd name="T79" fmla="*/ 412 h 853"/>
                <a:gd name="T80" fmla="*/ 152 w 1017"/>
                <a:gd name="T81" fmla="*/ 353 h 853"/>
                <a:gd name="T82" fmla="*/ 162 w 1017"/>
                <a:gd name="T83" fmla="*/ 209 h 853"/>
                <a:gd name="T84" fmla="*/ 191 w 1017"/>
                <a:gd name="T85" fmla="*/ 110 h 853"/>
                <a:gd name="T86" fmla="*/ 482 w 1017"/>
                <a:gd name="T87" fmla="*/ 35 h 853"/>
                <a:gd name="T88" fmla="*/ 823 w 1017"/>
                <a:gd name="T89" fmla="*/ 179 h 853"/>
                <a:gd name="T90" fmla="*/ 261 w 1017"/>
                <a:gd name="T91" fmla="*/ 110 h 853"/>
                <a:gd name="T92" fmla="*/ 192 w 1017"/>
                <a:gd name="T93" fmla="*/ 103 h 853"/>
                <a:gd name="T94" fmla="*/ 218 w 1017"/>
                <a:gd name="T95" fmla="*/ 84 h 853"/>
                <a:gd name="T96" fmla="*/ 242 w 1017"/>
                <a:gd name="T97" fmla="*/ 71 h 853"/>
                <a:gd name="T98" fmla="*/ 496 w 1017"/>
                <a:gd name="T99" fmla="*/ 34 h 853"/>
                <a:gd name="T100" fmla="*/ 204 w 1017"/>
                <a:gd name="T101" fmla="*/ 89 h 853"/>
                <a:gd name="T102" fmla="*/ 306 w 1017"/>
                <a:gd name="T103" fmla="*/ 75 h 853"/>
                <a:gd name="T104" fmla="*/ 258 w 1017"/>
                <a:gd name="T105" fmla="*/ 40 h 853"/>
                <a:gd name="T106" fmla="*/ 270 w 1017"/>
                <a:gd name="T107" fmla="*/ 56 h 853"/>
                <a:gd name="T108" fmla="*/ 620 w 1017"/>
                <a:gd name="T109" fmla="*/ 40 h 853"/>
                <a:gd name="T110" fmla="*/ 483 w 1017"/>
                <a:gd name="T111" fmla="*/ 20 h 853"/>
                <a:gd name="T112" fmla="*/ 457 w 1017"/>
                <a:gd name="T113" fmla="*/ 19 h 853"/>
                <a:gd name="T114" fmla="*/ 496 w 1017"/>
                <a:gd name="T115" fmla="*/ 11 h 853"/>
                <a:gd name="T116" fmla="*/ 439 w 1017"/>
                <a:gd name="T117" fmla="*/ 6 h 85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</a:cxnLst>
              <a:rect l="0" t="0" r="r" b="b"/>
              <a:pathLst>
                <a:path w="1017" h="853">
                  <a:moveTo>
                    <a:pt x="532" y="853"/>
                  </a:moveTo>
                  <a:cubicBezTo>
                    <a:pt x="502" y="853"/>
                    <a:pt x="472" y="850"/>
                    <a:pt x="443" y="843"/>
                  </a:cubicBezTo>
                  <a:cubicBezTo>
                    <a:pt x="401" y="838"/>
                    <a:pt x="361" y="826"/>
                    <a:pt x="324" y="809"/>
                  </a:cubicBezTo>
                  <a:cubicBezTo>
                    <a:pt x="224" y="763"/>
                    <a:pt x="162" y="683"/>
                    <a:pt x="124" y="602"/>
                  </a:cubicBezTo>
                  <a:cubicBezTo>
                    <a:pt x="119" y="595"/>
                    <a:pt x="114" y="587"/>
                    <a:pt x="110" y="579"/>
                  </a:cubicBezTo>
                  <a:cubicBezTo>
                    <a:pt x="74" y="541"/>
                    <a:pt x="46" y="493"/>
                    <a:pt x="29" y="438"/>
                  </a:cubicBezTo>
                  <a:cubicBezTo>
                    <a:pt x="10" y="379"/>
                    <a:pt x="5" y="317"/>
                    <a:pt x="14" y="259"/>
                  </a:cubicBezTo>
                  <a:cubicBezTo>
                    <a:pt x="37" y="105"/>
                    <a:pt x="159" y="45"/>
                    <a:pt x="256" y="23"/>
                  </a:cubicBezTo>
                  <a:cubicBezTo>
                    <a:pt x="277" y="18"/>
                    <a:pt x="299" y="14"/>
                    <a:pt x="320" y="12"/>
                  </a:cubicBezTo>
                  <a:cubicBezTo>
                    <a:pt x="367" y="0"/>
                    <a:pt x="416" y="2"/>
                    <a:pt x="466" y="4"/>
                  </a:cubicBezTo>
                  <a:cubicBezTo>
                    <a:pt x="473" y="5"/>
                    <a:pt x="473" y="5"/>
                    <a:pt x="473" y="5"/>
                  </a:cubicBezTo>
                  <a:cubicBezTo>
                    <a:pt x="473" y="7"/>
                    <a:pt x="473" y="7"/>
                    <a:pt x="473" y="7"/>
                  </a:cubicBezTo>
                  <a:cubicBezTo>
                    <a:pt x="478" y="7"/>
                    <a:pt x="484" y="7"/>
                    <a:pt x="489" y="8"/>
                  </a:cubicBezTo>
                  <a:cubicBezTo>
                    <a:pt x="497" y="8"/>
                    <a:pt x="504" y="9"/>
                    <a:pt x="511" y="10"/>
                  </a:cubicBezTo>
                  <a:cubicBezTo>
                    <a:pt x="632" y="3"/>
                    <a:pt x="757" y="40"/>
                    <a:pt x="843" y="113"/>
                  </a:cubicBezTo>
                  <a:cubicBezTo>
                    <a:pt x="899" y="160"/>
                    <a:pt x="943" y="220"/>
                    <a:pt x="970" y="286"/>
                  </a:cubicBezTo>
                  <a:cubicBezTo>
                    <a:pt x="998" y="356"/>
                    <a:pt x="1005" y="429"/>
                    <a:pt x="991" y="499"/>
                  </a:cubicBezTo>
                  <a:cubicBezTo>
                    <a:pt x="978" y="563"/>
                    <a:pt x="946" y="622"/>
                    <a:pt x="898" y="673"/>
                  </a:cubicBezTo>
                  <a:cubicBezTo>
                    <a:pt x="896" y="676"/>
                    <a:pt x="894" y="679"/>
                    <a:pt x="891" y="682"/>
                  </a:cubicBezTo>
                  <a:cubicBezTo>
                    <a:pt x="859" y="725"/>
                    <a:pt x="814" y="762"/>
                    <a:pt x="759" y="789"/>
                  </a:cubicBezTo>
                  <a:cubicBezTo>
                    <a:pt x="690" y="831"/>
                    <a:pt x="611" y="853"/>
                    <a:pt x="532" y="853"/>
                  </a:cubicBezTo>
                  <a:close/>
                  <a:moveTo>
                    <a:pt x="474" y="846"/>
                  </a:moveTo>
                  <a:cubicBezTo>
                    <a:pt x="488" y="848"/>
                    <a:pt x="501" y="849"/>
                    <a:pt x="515" y="850"/>
                  </a:cubicBezTo>
                  <a:cubicBezTo>
                    <a:pt x="514" y="850"/>
                    <a:pt x="514" y="850"/>
                    <a:pt x="513" y="850"/>
                  </a:cubicBezTo>
                  <a:cubicBezTo>
                    <a:pt x="505" y="849"/>
                    <a:pt x="497" y="848"/>
                    <a:pt x="489" y="847"/>
                  </a:cubicBezTo>
                  <a:cubicBezTo>
                    <a:pt x="484" y="847"/>
                    <a:pt x="479" y="847"/>
                    <a:pt x="474" y="846"/>
                  </a:cubicBezTo>
                  <a:close/>
                  <a:moveTo>
                    <a:pt x="512" y="847"/>
                  </a:moveTo>
                  <a:cubicBezTo>
                    <a:pt x="513" y="847"/>
                    <a:pt x="513" y="847"/>
                    <a:pt x="514" y="847"/>
                  </a:cubicBezTo>
                  <a:cubicBezTo>
                    <a:pt x="584" y="853"/>
                    <a:pt x="657" y="837"/>
                    <a:pt x="722" y="805"/>
                  </a:cubicBezTo>
                  <a:cubicBezTo>
                    <a:pt x="697" y="814"/>
                    <a:pt x="672" y="821"/>
                    <a:pt x="647" y="826"/>
                  </a:cubicBezTo>
                  <a:cubicBezTo>
                    <a:pt x="626" y="832"/>
                    <a:pt x="605" y="837"/>
                    <a:pt x="583" y="841"/>
                  </a:cubicBezTo>
                  <a:cubicBezTo>
                    <a:pt x="559" y="845"/>
                    <a:pt x="535" y="847"/>
                    <a:pt x="512" y="847"/>
                  </a:cubicBezTo>
                  <a:close/>
                  <a:moveTo>
                    <a:pt x="485" y="844"/>
                  </a:moveTo>
                  <a:cubicBezTo>
                    <a:pt x="527" y="845"/>
                    <a:pt x="571" y="841"/>
                    <a:pt x="613" y="832"/>
                  </a:cubicBezTo>
                  <a:cubicBezTo>
                    <a:pt x="555" y="840"/>
                    <a:pt x="496" y="837"/>
                    <a:pt x="441" y="826"/>
                  </a:cubicBezTo>
                  <a:cubicBezTo>
                    <a:pt x="426" y="823"/>
                    <a:pt x="410" y="819"/>
                    <a:pt x="395" y="814"/>
                  </a:cubicBezTo>
                  <a:cubicBezTo>
                    <a:pt x="424" y="828"/>
                    <a:pt x="454" y="838"/>
                    <a:pt x="485" y="844"/>
                  </a:cubicBezTo>
                  <a:close/>
                  <a:moveTo>
                    <a:pt x="439" y="839"/>
                  </a:moveTo>
                  <a:cubicBezTo>
                    <a:pt x="448" y="841"/>
                    <a:pt x="457" y="842"/>
                    <a:pt x="466" y="843"/>
                  </a:cubicBezTo>
                  <a:cubicBezTo>
                    <a:pt x="435" y="835"/>
                    <a:pt x="405" y="824"/>
                    <a:pt x="377" y="808"/>
                  </a:cubicBezTo>
                  <a:cubicBezTo>
                    <a:pt x="366" y="803"/>
                    <a:pt x="354" y="798"/>
                    <a:pt x="343" y="792"/>
                  </a:cubicBezTo>
                  <a:cubicBezTo>
                    <a:pt x="335" y="789"/>
                    <a:pt x="326" y="785"/>
                    <a:pt x="318" y="781"/>
                  </a:cubicBezTo>
                  <a:cubicBezTo>
                    <a:pt x="350" y="806"/>
                    <a:pt x="386" y="825"/>
                    <a:pt x="427" y="837"/>
                  </a:cubicBezTo>
                  <a:cubicBezTo>
                    <a:pt x="431" y="838"/>
                    <a:pt x="435" y="839"/>
                    <a:pt x="439" y="839"/>
                  </a:cubicBezTo>
                  <a:close/>
                  <a:moveTo>
                    <a:pt x="136" y="621"/>
                  </a:moveTo>
                  <a:cubicBezTo>
                    <a:pt x="174" y="694"/>
                    <a:pt x="234" y="764"/>
                    <a:pt x="325" y="807"/>
                  </a:cubicBezTo>
                  <a:cubicBezTo>
                    <a:pt x="353" y="819"/>
                    <a:pt x="382" y="829"/>
                    <a:pt x="412" y="835"/>
                  </a:cubicBezTo>
                  <a:cubicBezTo>
                    <a:pt x="373" y="822"/>
                    <a:pt x="338" y="801"/>
                    <a:pt x="307" y="776"/>
                  </a:cubicBezTo>
                  <a:cubicBezTo>
                    <a:pt x="278" y="761"/>
                    <a:pt x="250" y="742"/>
                    <a:pt x="225" y="721"/>
                  </a:cubicBezTo>
                  <a:cubicBezTo>
                    <a:pt x="192" y="692"/>
                    <a:pt x="162" y="658"/>
                    <a:pt x="136" y="621"/>
                  </a:cubicBezTo>
                  <a:close/>
                  <a:moveTo>
                    <a:pt x="487" y="830"/>
                  </a:moveTo>
                  <a:cubicBezTo>
                    <a:pt x="538" y="837"/>
                    <a:pt x="592" y="835"/>
                    <a:pt x="644" y="824"/>
                  </a:cubicBezTo>
                  <a:cubicBezTo>
                    <a:pt x="699" y="808"/>
                    <a:pt x="752" y="784"/>
                    <a:pt x="797" y="750"/>
                  </a:cubicBezTo>
                  <a:cubicBezTo>
                    <a:pt x="756" y="774"/>
                    <a:pt x="710" y="793"/>
                    <a:pt x="662" y="805"/>
                  </a:cubicBezTo>
                  <a:cubicBezTo>
                    <a:pt x="649" y="808"/>
                    <a:pt x="637" y="811"/>
                    <a:pt x="624" y="813"/>
                  </a:cubicBezTo>
                  <a:cubicBezTo>
                    <a:pt x="579" y="826"/>
                    <a:pt x="532" y="833"/>
                    <a:pt x="487" y="830"/>
                  </a:cubicBezTo>
                  <a:close/>
                  <a:moveTo>
                    <a:pt x="441" y="823"/>
                  </a:moveTo>
                  <a:cubicBezTo>
                    <a:pt x="491" y="831"/>
                    <a:pt x="544" y="829"/>
                    <a:pt x="595" y="818"/>
                  </a:cubicBezTo>
                  <a:cubicBezTo>
                    <a:pt x="519" y="829"/>
                    <a:pt x="447" y="824"/>
                    <a:pt x="382" y="805"/>
                  </a:cubicBezTo>
                  <a:cubicBezTo>
                    <a:pt x="401" y="812"/>
                    <a:pt x="421" y="818"/>
                    <a:pt x="441" y="823"/>
                  </a:cubicBezTo>
                  <a:close/>
                  <a:moveTo>
                    <a:pt x="364" y="797"/>
                  </a:moveTo>
                  <a:cubicBezTo>
                    <a:pt x="442" y="823"/>
                    <a:pt x="531" y="828"/>
                    <a:pt x="624" y="810"/>
                  </a:cubicBezTo>
                  <a:cubicBezTo>
                    <a:pt x="686" y="792"/>
                    <a:pt x="744" y="759"/>
                    <a:pt x="789" y="714"/>
                  </a:cubicBezTo>
                  <a:cubicBezTo>
                    <a:pt x="811" y="692"/>
                    <a:pt x="829" y="669"/>
                    <a:pt x="844" y="645"/>
                  </a:cubicBezTo>
                  <a:cubicBezTo>
                    <a:pt x="797" y="682"/>
                    <a:pt x="747" y="709"/>
                    <a:pt x="708" y="727"/>
                  </a:cubicBezTo>
                  <a:cubicBezTo>
                    <a:pt x="577" y="788"/>
                    <a:pt x="439" y="788"/>
                    <a:pt x="337" y="728"/>
                  </a:cubicBezTo>
                  <a:cubicBezTo>
                    <a:pt x="227" y="663"/>
                    <a:pt x="174" y="547"/>
                    <a:pt x="156" y="427"/>
                  </a:cubicBezTo>
                  <a:cubicBezTo>
                    <a:pt x="163" y="512"/>
                    <a:pt x="192" y="597"/>
                    <a:pt x="239" y="670"/>
                  </a:cubicBezTo>
                  <a:cubicBezTo>
                    <a:pt x="273" y="724"/>
                    <a:pt x="316" y="767"/>
                    <a:pt x="364" y="797"/>
                  </a:cubicBezTo>
                  <a:close/>
                  <a:moveTo>
                    <a:pt x="818" y="738"/>
                  </a:moveTo>
                  <a:cubicBezTo>
                    <a:pt x="778" y="771"/>
                    <a:pt x="730" y="797"/>
                    <a:pt x="678" y="816"/>
                  </a:cubicBezTo>
                  <a:cubicBezTo>
                    <a:pt x="701" y="810"/>
                    <a:pt x="723" y="802"/>
                    <a:pt x="744" y="793"/>
                  </a:cubicBezTo>
                  <a:cubicBezTo>
                    <a:pt x="771" y="777"/>
                    <a:pt x="797" y="758"/>
                    <a:pt x="820" y="736"/>
                  </a:cubicBezTo>
                  <a:cubicBezTo>
                    <a:pt x="820" y="737"/>
                    <a:pt x="819" y="737"/>
                    <a:pt x="818" y="738"/>
                  </a:cubicBezTo>
                  <a:close/>
                  <a:moveTo>
                    <a:pt x="850" y="640"/>
                  </a:moveTo>
                  <a:cubicBezTo>
                    <a:pt x="834" y="667"/>
                    <a:pt x="814" y="692"/>
                    <a:pt x="791" y="715"/>
                  </a:cubicBezTo>
                  <a:cubicBezTo>
                    <a:pt x="752" y="755"/>
                    <a:pt x="701" y="786"/>
                    <a:pt x="647" y="805"/>
                  </a:cubicBezTo>
                  <a:cubicBezTo>
                    <a:pt x="652" y="804"/>
                    <a:pt x="657" y="803"/>
                    <a:pt x="661" y="802"/>
                  </a:cubicBezTo>
                  <a:cubicBezTo>
                    <a:pt x="712" y="789"/>
                    <a:pt x="767" y="767"/>
                    <a:pt x="816" y="735"/>
                  </a:cubicBezTo>
                  <a:cubicBezTo>
                    <a:pt x="817" y="735"/>
                    <a:pt x="818" y="734"/>
                    <a:pt x="819" y="733"/>
                  </a:cubicBezTo>
                  <a:cubicBezTo>
                    <a:pt x="832" y="723"/>
                    <a:pt x="844" y="712"/>
                    <a:pt x="854" y="700"/>
                  </a:cubicBezTo>
                  <a:cubicBezTo>
                    <a:pt x="864" y="689"/>
                    <a:pt x="873" y="677"/>
                    <a:pt x="881" y="665"/>
                  </a:cubicBezTo>
                  <a:cubicBezTo>
                    <a:pt x="886" y="658"/>
                    <a:pt x="890" y="650"/>
                    <a:pt x="894" y="643"/>
                  </a:cubicBezTo>
                  <a:cubicBezTo>
                    <a:pt x="905" y="620"/>
                    <a:pt x="914" y="596"/>
                    <a:pt x="919" y="571"/>
                  </a:cubicBezTo>
                  <a:cubicBezTo>
                    <a:pt x="899" y="596"/>
                    <a:pt x="875" y="620"/>
                    <a:pt x="850" y="640"/>
                  </a:cubicBezTo>
                  <a:close/>
                  <a:moveTo>
                    <a:pt x="351" y="792"/>
                  </a:moveTo>
                  <a:cubicBezTo>
                    <a:pt x="352" y="792"/>
                    <a:pt x="353" y="793"/>
                    <a:pt x="354" y="793"/>
                  </a:cubicBezTo>
                  <a:cubicBezTo>
                    <a:pt x="309" y="763"/>
                    <a:pt x="269" y="722"/>
                    <a:pt x="236" y="671"/>
                  </a:cubicBezTo>
                  <a:cubicBezTo>
                    <a:pt x="181" y="586"/>
                    <a:pt x="152" y="484"/>
                    <a:pt x="151" y="386"/>
                  </a:cubicBezTo>
                  <a:cubicBezTo>
                    <a:pt x="150" y="367"/>
                    <a:pt x="149" y="348"/>
                    <a:pt x="149" y="328"/>
                  </a:cubicBezTo>
                  <a:cubicBezTo>
                    <a:pt x="138" y="406"/>
                    <a:pt x="144" y="490"/>
                    <a:pt x="170" y="566"/>
                  </a:cubicBezTo>
                  <a:cubicBezTo>
                    <a:pt x="188" y="622"/>
                    <a:pt x="222" y="686"/>
                    <a:pt x="271" y="738"/>
                  </a:cubicBezTo>
                  <a:cubicBezTo>
                    <a:pt x="289" y="754"/>
                    <a:pt x="307" y="767"/>
                    <a:pt x="326" y="779"/>
                  </a:cubicBezTo>
                  <a:cubicBezTo>
                    <a:pt x="334" y="784"/>
                    <a:pt x="342" y="788"/>
                    <a:pt x="351" y="792"/>
                  </a:cubicBezTo>
                  <a:close/>
                  <a:moveTo>
                    <a:pt x="308" y="773"/>
                  </a:moveTo>
                  <a:cubicBezTo>
                    <a:pt x="313" y="776"/>
                    <a:pt x="318" y="778"/>
                    <a:pt x="323" y="781"/>
                  </a:cubicBezTo>
                  <a:cubicBezTo>
                    <a:pt x="314" y="776"/>
                    <a:pt x="306" y="770"/>
                    <a:pt x="298" y="764"/>
                  </a:cubicBezTo>
                  <a:cubicBezTo>
                    <a:pt x="301" y="767"/>
                    <a:pt x="305" y="770"/>
                    <a:pt x="308" y="773"/>
                  </a:cubicBezTo>
                  <a:close/>
                  <a:moveTo>
                    <a:pt x="846" y="718"/>
                  </a:moveTo>
                  <a:cubicBezTo>
                    <a:pt x="839" y="726"/>
                    <a:pt x="832" y="733"/>
                    <a:pt x="824" y="740"/>
                  </a:cubicBezTo>
                  <a:cubicBezTo>
                    <a:pt x="811" y="752"/>
                    <a:pt x="797" y="763"/>
                    <a:pt x="782" y="773"/>
                  </a:cubicBezTo>
                  <a:cubicBezTo>
                    <a:pt x="826" y="749"/>
                    <a:pt x="861" y="718"/>
                    <a:pt x="888" y="683"/>
                  </a:cubicBezTo>
                  <a:cubicBezTo>
                    <a:pt x="882" y="688"/>
                    <a:pt x="877" y="693"/>
                    <a:pt x="871" y="698"/>
                  </a:cubicBezTo>
                  <a:cubicBezTo>
                    <a:pt x="863" y="705"/>
                    <a:pt x="854" y="712"/>
                    <a:pt x="846" y="718"/>
                  </a:cubicBezTo>
                  <a:close/>
                  <a:moveTo>
                    <a:pt x="154" y="386"/>
                  </a:moveTo>
                  <a:cubicBezTo>
                    <a:pt x="165" y="519"/>
                    <a:pt x="217" y="654"/>
                    <a:pt x="339" y="726"/>
                  </a:cubicBezTo>
                  <a:cubicBezTo>
                    <a:pt x="440" y="785"/>
                    <a:pt x="577" y="785"/>
                    <a:pt x="707" y="725"/>
                  </a:cubicBezTo>
                  <a:cubicBezTo>
                    <a:pt x="747" y="706"/>
                    <a:pt x="800" y="677"/>
                    <a:pt x="848" y="638"/>
                  </a:cubicBezTo>
                  <a:cubicBezTo>
                    <a:pt x="905" y="543"/>
                    <a:pt x="915" y="428"/>
                    <a:pt x="873" y="317"/>
                  </a:cubicBezTo>
                  <a:cubicBezTo>
                    <a:pt x="871" y="313"/>
                    <a:pt x="870" y="309"/>
                    <a:pt x="868" y="306"/>
                  </a:cubicBezTo>
                  <a:cubicBezTo>
                    <a:pt x="810" y="211"/>
                    <a:pt x="709" y="137"/>
                    <a:pt x="585" y="102"/>
                  </a:cubicBezTo>
                  <a:cubicBezTo>
                    <a:pt x="495" y="76"/>
                    <a:pt x="404" y="67"/>
                    <a:pt x="322" y="76"/>
                  </a:cubicBezTo>
                  <a:cubicBezTo>
                    <a:pt x="289" y="92"/>
                    <a:pt x="260" y="112"/>
                    <a:pt x="236" y="135"/>
                  </a:cubicBezTo>
                  <a:cubicBezTo>
                    <a:pt x="211" y="164"/>
                    <a:pt x="191" y="198"/>
                    <a:pt x="178" y="235"/>
                  </a:cubicBezTo>
                  <a:cubicBezTo>
                    <a:pt x="161" y="282"/>
                    <a:pt x="153" y="334"/>
                    <a:pt x="154" y="386"/>
                  </a:cubicBezTo>
                  <a:close/>
                  <a:moveTo>
                    <a:pt x="126" y="601"/>
                  </a:moveTo>
                  <a:cubicBezTo>
                    <a:pt x="154" y="645"/>
                    <a:pt x="188" y="686"/>
                    <a:pt x="227" y="719"/>
                  </a:cubicBezTo>
                  <a:cubicBezTo>
                    <a:pt x="249" y="738"/>
                    <a:pt x="272" y="754"/>
                    <a:pt x="298" y="768"/>
                  </a:cubicBezTo>
                  <a:cubicBezTo>
                    <a:pt x="291" y="762"/>
                    <a:pt x="284" y="756"/>
                    <a:pt x="278" y="749"/>
                  </a:cubicBezTo>
                  <a:cubicBezTo>
                    <a:pt x="228" y="708"/>
                    <a:pt x="187" y="655"/>
                    <a:pt x="158" y="593"/>
                  </a:cubicBezTo>
                  <a:cubicBezTo>
                    <a:pt x="148" y="571"/>
                    <a:pt x="138" y="549"/>
                    <a:pt x="130" y="526"/>
                  </a:cubicBezTo>
                  <a:cubicBezTo>
                    <a:pt x="81" y="388"/>
                    <a:pt x="88" y="245"/>
                    <a:pt x="149" y="145"/>
                  </a:cubicBezTo>
                  <a:cubicBezTo>
                    <a:pt x="155" y="136"/>
                    <a:pt x="160" y="128"/>
                    <a:pt x="167" y="120"/>
                  </a:cubicBezTo>
                  <a:cubicBezTo>
                    <a:pt x="159" y="127"/>
                    <a:pt x="151" y="134"/>
                    <a:pt x="143" y="142"/>
                  </a:cubicBezTo>
                  <a:cubicBezTo>
                    <a:pt x="62" y="225"/>
                    <a:pt x="59" y="368"/>
                    <a:pt x="83" y="474"/>
                  </a:cubicBezTo>
                  <a:cubicBezTo>
                    <a:pt x="91" y="509"/>
                    <a:pt x="102" y="546"/>
                    <a:pt x="119" y="584"/>
                  </a:cubicBezTo>
                  <a:cubicBezTo>
                    <a:pt x="120" y="586"/>
                    <a:pt x="122" y="588"/>
                    <a:pt x="124" y="589"/>
                  </a:cubicBezTo>
                  <a:cubicBezTo>
                    <a:pt x="122" y="591"/>
                    <a:pt x="122" y="591"/>
                    <a:pt x="122" y="591"/>
                  </a:cubicBezTo>
                  <a:cubicBezTo>
                    <a:pt x="122" y="591"/>
                    <a:pt x="122" y="591"/>
                    <a:pt x="122" y="591"/>
                  </a:cubicBezTo>
                  <a:cubicBezTo>
                    <a:pt x="123" y="594"/>
                    <a:pt x="125" y="598"/>
                    <a:pt x="126" y="601"/>
                  </a:cubicBezTo>
                  <a:close/>
                  <a:moveTo>
                    <a:pt x="833" y="728"/>
                  </a:moveTo>
                  <a:cubicBezTo>
                    <a:pt x="829" y="732"/>
                    <a:pt x="825" y="736"/>
                    <a:pt x="820" y="740"/>
                  </a:cubicBezTo>
                  <a:cubicBezTo>
                    <a:pt x="821" y="739"/>
                    <a:pt x="822" y="738"/>
                    <a:pt x="822" y="738"/>
                  </a:cubicBezTo>
                  <a:cubicBezTo>
                    <a:pt x="826" y="734"/>
                    <a:pt x="830" y="731"/>
                    <a:pt x="833" y="727"/>
                  </a:cubicBezTo>
                  <a:cubicBezTo>
                    <a:pt x="833" y="727"/>
                    <a:pt x="833" y="728"/>
                    <a:pt x="833" y="728"/>
                  </a:cubicBezTo>
                  <a:close/>
                  <a:moveTo>
                    <a:pt x="161" y="592"/>
                  </a:moveTo>
                  <a:cubicBezTo>
                    <a:pt x="185" y="640"/>
                    <a:pt x="216" y="683"/>
                    <a:pt x="251" y="719"/>
                  </a:cubicBezTo>
                  <a:cubicBezTo>
                    <a:pt x="211" y="670"/>
                    <a:pt x="183" y="615"/>
                    <a:pt x="167" y="567"/>
                  </a:cubicBezTo>
                  <a:cubicBezTo>
                    <a:pt x="140" y="485"/>
                    <a:pt x="134" y="394"/>
                    <a:pt x="149" y="310"/>
                  </a:cubicBezTo>
                  <a:cubicBezTo>
                    <a:pt x="150" y="275"/>
                    <a:pt x="154" y="240"/>
                    <a:pt x="159" y="208"/>
                  </a:cubicBezTo>
                  <a:cubicBezTo>
                    <a:pt x="165" y="177"/>
                    <a:pt x="172" y="146"/>
                    <a:pt x="185" y="117"/>
                  </a:cubicBezTo>
                  <a:cubicBezTo>
                    <a:pt x="106" y="205"/>
                    <a:pt x="106" y="336"/>
                    <a:pt x="110" y="392"/>
                  </a:cubicBezTo>
                  <a:cubicBezTo>
                    <a:pt x="116" y="465"/>
                    <a:pt x="133" y="532"/>
                    <a:pt x="161" y="592"/>
                  </a:cubicBezTo>
                  <a:close/>
                  <a:moveTo>
                    <a:pt x="853" y="706"/>
                  </a:moveTo>
                  <a:cubicBezTo>
                    <a:pt x="850" y="710"/>
                    <a:pt x="846" y="714"/>
                    <a:pt x="843" y="717"/>
                  </a:cubicBezTo>
                  <a:cubicBezTo>
                    <a:pt x="843" y="717"/>
                    <a:pt x="843" y="717"/>
                    <a:pt x="843" y="717"/>
                  </a:cubicBezTo>
                  <a:cubicBezTo>
                    <a:pt x="847" y="713"/>
                    <a:pt x="850" y="710"/>
                    <a:pt x="853" y="706"/>
                  </a:cubicBezTo>
                  <a:close/>
                  <a:moveTo>
                    <a:pt x="878" y="677"/>
                  </a:moveTo>
                  <a:cubicBezTo>
                    <a:pt x="871" y="688"/>
                    <a:pt x="863" y="698"/>
                    <a:pt x="854" y="708"/>
                  </a:cubicBezTo>
                  <a:cubicBezTo>
                    <a:pt x="869" y="697"/>
                    <a:pt x="883" y="685"/>
                    <a:pt x="896" y="671"/>
                  </a:cubicBezTo>
                  <a:cubicBezTo>
                    <a:pt x="924" y="630"/>
                    <a:pt x="940" y="583"/>
                    <a:pt x="945" y="531"/>
                  </a:cubicBezTo>
                  <a:cubicBezTo>
                    <a:pt x="945" y="531"/>
                    <a:pt x="944" y="532"/>
                    <a:pt x="944" y="533"/>
                  </a:cubicBezTo>
                  <a:cubicBezTo>
                    <a:pt x="941" y="551"/>
                    <a:pt x="936" y="568"/>
                    <a:pt x="929" y="586"/>
                  </a:cubicBezTo>
                  <a:cubicBezTo>
                    <a:pt x="918" y="618"/>
                    <a:pt x="900" y="648"/>
                    <a:pt x="878" y="677"/>
                  </a:cubicBezTo>
                  <a:close/>
                  <a:moveTo>
                    <a:pt x="948" y="525"/>
                  </a:moveTo>
                  <a:cubicBezTo>
                    <a:pt x="945" y="575"/>
                    <a:pt x="930" y="620"/>
                    <a:pt x="905" y="661"/>
                  </a:cubicBezTo>
                  <a:cubicBezTo>
                    <a:pt x="945" y="617"/>
                    <a:pt x="975" y="563"/>
                    <a:pt x="989" y="498"/>
                  </a:cubicBezTo>
                  <a:cubicBezTo>
                    <a:pt x="1017" y="361"/>
                    <a:pt x="960" y="214"/>
                    <a:pt x="841" y="115"/>
                  </a:cubicBezTo>
                  <a:cubicBezTo>
                    <a:pt x="759" y="46"/>
                    <a:pt x="642" y="9"/>
                    <a:pt x="526" y="12"/>
                  </a:cubicBezTo>
                  <a:cubicBezTo>
                    <a:pt x="563" y="18"/>
                    <a:pt x="601" y="28"/>
                    <a:pt x="637" y="43"/>
                  </a:cubicBezTo>
                  <a:cubicBezTo>
                    <a:pt x="724" y="61"/>
                    <a:pt x="805" y="100"/>
                    <a:pt x="866" y="155"/>
                  </a:cubicBezTo>
                  <a:cubicBezTo>
                    <a:pt x="947" y="229"/>
                    <a:pt x="985" y="326"/>
                    <a:pt x="975" y="434"/>
                  </a:cubicBezTo>
                  <a:cubicBezTo>
                    <a:pt x="972" y="467"/>
                    <a:pt x="962" y="497"/>
                    <a:pt x="948" y="525"/>
                  </a:cubicBezTo>
                  <a:close/>
                  <a:moveTo>
                    <a:pt x="896" y="644"/>
                  </a:moveTo>
                  <a:cubicBezTo>
                    <a:pt x="895" y="648"/>
                    <a:pt x="893" y="652"/>
                    <a:pt x="890" y="656"/>
                  </a:cubicBezTo>
                  <a:cubicBezTo>
                    <a:pt x="915" y="620"/>
                    <a:pt x="932" y="580"/>
                    <a:pt x="940" y="539"/>
                  </a:cubicBezTo>
                  <a:cubicBezTo>
                    <a:pt x="938" y="543"/>
                    <a:pt x="935" y="548"/>
                    <a:pt x="932" y="552"/>
                  </a:cubicBezTo>
                  <a:cubicBezTo>
                    <a:pt x="925" y="584"/>
                    <a:pt x="913" y="615"/>
                    <a:pt x="896" y="644"/>
                  </a:cubicBezTo>
                  <a:close/>
                  <a:moveTo>
                    <a:pt x="877" y="320"/>
                  </a:moveTo>
                  <a:cubicBezTo>
                    <a:pt x="902" y="389"/>
                    <a:pt x="908" y="461"/>
                    <a:pt x="894" y="529"/>
                  </a:cubicBezTo>
                  <a:cubicBezTo>
                    <a:pt x="887" y="565"/>
                    <a:pt x="873" y="600"/>
                    <a:pt x="854" y="633"/>
                  </a:cubicBezTo>
                  <a:cubicBezTo>
                    <a:pt x="878" y="613"/>
                    <a:pt x="901" y="590"/>
                    <a:pt x="920" y="565"/>
                  </a:cubicBezTo>
                  <a:cubicBezTo>
                    <a:pt x="931" y="505"/>
                    <a:pt x="926" y="442"/>
                    <a:pt x="903" y="377"/>
                  </a:cubicBezTo>
                  <a:cubicBezTo>
                    <a:pt x="896" y="358"/>
                    <a:pt x="887" y="339"/>
                    <a:pt x="877" y="320"/>
                  </a:cubicBezTo>
                  <a:close/>
                  <a:moveTo>
                    <a:pt x="923" y="566"/>
                  </a:moveTo>
                  <a:cubicBezTo>
                    <a:pt x="920" y="579"/>
                    <a:pt x="917" y="592"/>
                    <a:pt x="912" y="605"/>
                  </a:cubicBezTo>
                  <a:cubicBezTo>
                    <a:pt x="919" y="590"/>
                    <a:pt x="924" y="574"/>
                    <a:pt x="928" y="558"/>
                  </a:cubicBezTo>
                  <a:cubicBezTo>
                    <a:pt x="926" y="561"/>
                    <a:pt x="924" y="563"/>
                    <a:pt x="923" y="566"/>
                  </a:cubicBezTo>
                  <a:close/>
                  <a:moveTo>
                    <a:pt x="112" y="578"/>
                  </a:moveTo>
                  <a:cubicBezTo>
                    <a:pt x="113" y="578"/>
                    <a:pt x="113" y="579"/>
                    <a:pt x="114" y="579"/>
                  </a:cubicBezTo>
                  <a:cubicBezTo>
                    <a:pt x="99" y="543"/>
                    <a:pt x="88" y="507"/>
                    <a:pt x="81" y="475"/>
                  </a:cubicBezTo>
                  <a:cubicBezTo>
                    <a:pt x="67" y="415"/>
                    <a:pt x="64" y="353"/>
                    <a:pt x="71" y="299"/>
                  </a:cubicBezTo>
                  <a:cubicBezTo>
                    <a:pt x="80" y="232"/>
                    <a:pt x="103" y="179"/>
                    <a:pt x="141" y="140"/>
                  </a:cubicBezTo>
                  <a:cubicBezTo>
                    <a:pt x="149" y="132"/>
                    <a:pt x="157" y="125"/>
                    <a:pt x="165" y="118"/>
                  </a:cubicBezTo>
                  <a:cubicBezTo>
                    <a:pt x="75" y="162"/>
                    <a:pt x="33" y="250"/>
                    <a:pt x="45" y="375"/>
                  </a:cubicBezTo>
                  <a:cubicBezTo>
                    <a:pt x="52" y="443"/>
                    <a:pt x="76" y="514"/>
                    <a:pt x="112" y="578"/>
                  </a:cubicBezTo>
                  <a:close/>
                  <a:moveTo>
                    <a:pt x="304" y="17"/>
                  </a:moveTo>
                  <a:cubicBezTo>
                    <a:pt x="288" y="19"/>
                    <a:pt x="272" y="22"/>
                    <a:pt x="257" y="25"/>
                  </a:cubicBezTo>
                  <a:cubicBezTo>
                    <a:pt x="160" y="48"/>
                    <a:pt x="39" y="107"/>
                    <a:pt x="16" y="259"/>
                  </a:cubicBezTo>
                  <a:cubicBezTo>
                    <a:pt x="0" y="368"/>
                    <a:pt x="35" y="489"/>
                    <a:pt x="104" y="569"/>
                  </a:cubicBezTo>
                  <a:cubicBezTo>
                    <a:pt x="71" y="507"/>
                    <a:pt x="49" y="440"/>
                    <a:pt x="43" y="375"/>
                  </a:cubicBezTo>
                  <a:cubicBezTo>
                    <a:pt x="37" y="316"/>
                    <a:pt x="43" y="265"/>
                    <a:pt x="61" y="223"/>
                  </a:cubicBezTo>
                  <a:cubicBezTo>
                    <a:pt x="81" y="175"/>
                    <a:pt x="116" y="138"/>
                    <a:pt x="165" y="115"/>
                  </a:cubicBezTo>
                  <a:cubicBezTo>
                    <a:pt x="168" y="114"/>
                    <a:pt x="171" y="112"/>
                    <a:pt x="173" y="111"/>
                  </a:cubicBezTo>
                  <a:cubicBezTo>
                    <a:pt x="174" y="111"/>
                    <a:pt x="175" y="110"/>
                    <a:pt x="176" y="109"/>
                  </a:cubicBezTo>
                  <a:cubicBezTo>
                    <a:pt x="186" y="97"/>
                    <a:pt x="198" y="86"/>
                    <a:pt x="211" y="76"/>
                  </a:cubicBezTo>
                  <a:cubicBezTo>
                    <a:pt x="223" y="61"/>
                    <a:pt x="238" y="48"/>
                    <a:pt x="256" y="38"/>
                  </a:cubicBezTo>
                  <a:cubicBezTo>
                    <a:pt x="272" y="29"/>
                    <a:pt x="288" y="22"/>
                    <a:pt x="304" y="17"/>
                  </a:cubicBezTo>
                  <a:close/>
                  <a:moveTo>
                    <a:pt x="870" y="303"/>
                  </a:moveTo>
                  <a:cubicBezTo>
                    <a:pt x="884" y="326"/>
                    <a:pt x="896" y="351"/>
                    <a:pt x="905" y="376"/>
                  </a:cubicBezTo>
                  <a:cubicBezTo>
                    <a:pt x="928" y="439"/>
                    <a:pt x="934" y="501"/>
                    <a:pt x="924" y="559"/>
                  </a:cubicBezTo>
                  <a:cubicBezTo>
                    <a:pt x="926" y="557"/>
                    <a:pt x="928" y="554"/>
                    <a:pt x="930" y="550"/>
                  </a:cubicBezTo>
                  <a:cubicBezTo>
                    <a:pt x="939" y="512"/>
                    <a:pt x="942" y="472"/>
                    <a:pt x="938" y="432"/>
                  </a:cubicBezTo>
                  <a:cubicBezTo>
                    <a:pt x="916" y="332"/>
                    <a:pt x="853" y="242"/>
                    <a:pt x="785" y="178"/>
                  </a:cubicBezTo>
                  <a:cubicBezTo>
                    <a:pt x="822" y="215"/>
                    <a:pt x="851" y="258"/>
                    <a:pt x="870" y="303"/>
                  </a:cubicBezTo>
                  <a:close/>
                  <a:moveTo>
                    <a:pt x="942" y="453"/>
                  </a:moveTo>
                  <a:cubicBezTo>
                    <a:pt x="943" y="484"/>
                    <a:pt x="940" y="514"/>
                    <a:pt x="934" y="544"/>
                  </a:cubicBezTo>
                  <a:cubicBezTo>
                    <a:pt x="937" y="540"/>
                    <a:pt x="939" y="536"/>
                    <a:pt x="942" y="531"/>
                  </a:cubicBezTo>
                  <a:cubicBezTo>
                    <a:pt x="944" y="518"/>
                    <a:pt x="945" y="505"/>
                    <a:pt x="946" y="491"/>
                  </a:cubicBezTo>
                  <a:cubicBezTo>
                    <a:pt x="945" y="479"/>
                    <a:pt x="944" y="466"/>
                    <a:pt x="942" y="453"/>
                  </a:cubicBezTo>
                  <a:close/>
                  <a:moveTo>
                    <a:pt x="945" y="523"/>
                  </a:moveTo>
                  <a:cubicBezTo>
                    <a:pt x="945" y="524"/>
                    <a:pt x="945" y="524"/>
                    <a:pt x="945" y="524"/>
                  </a:cubicBezTo>
                  <a:cubicBezTo>
                    <a:pt x="945" y="524"/>
                    <a:pt x="945" y="524"/>
                    <a:pt x="945" y="524"/>
                  </a:cubicBezTo>
                  <a:cubicBezTo>
                    <a:pt x="945" y="524"/>
                    <a:pt x="945" y="523"/>
                    <a:pt x="945" y="523"/>
                  </a:cubicBezTo>
                  <a:close/>
                  <a:moveTo>
                    <a:pt x="176" y="113"/>
                  </a:moveTo>
                  <a:cubicBezTo>
                    <a:pt x="167" y="123"/>
                    <a:pt x="159" y="135"/>
                    <a:pt x="152" y="147"/>
                  </a:cubicBezTo>
                  <a:cubicBezTo>
                    <a:pt x="91" y="245"/>
                    <a:pt x="84" y="385"/>
                    <a:pt x="131" y="521"/>
                  </a:cubicBezTo>
                  <a:cubicBezTo>
                    <a:pt x="119" y="480"/>
                    <a:pt x="111" y="437"/>
                    <a:pt x="107" y="392"/>
                  </a:cubicBezTo>
                  <a:cubicBezTo>
                    <a:pt x="103" y="334"/>
                    <a:pt x="103" y="197"/>
                    <a:pt x="189" y="109"/>
                  </a:cubicBezTo>
                  <a:cubicBezTo>
                    <a:pt x="190" y="108"/>
                    <a:pt x="190" y="108"/>
                    <a:pt x="190" y="107"/>
                  </a:cubicBezTo>
                  <a:cubicBezTo>
                    <a:pt x="186" y="109"/>
                    <a:pt x="181" y="111"/>
                    <a:pt x="176" y="113"/>
                  </a:cubicBezTo>
                  <a:close/>
                  <a:moveTo>
                    <a:pt x="948" y="491"/>
                  </a:moveTo>
                  <a:cubicBezTo>
                    <a:pt x="949" y="497"/>
                    <a:pt x="949" y="503"/>
                    <a:pt x="949" y="510"/>
                  </a:cubicBezTo>
                  <a:cubicBezTo>
                    <a:pt x="949" y="512"/>
                    <a:pt x="948" y="515"/>
                    <a:pt x="948" y="518"/>
                  </a:cubicBezTo>
                  <a:cubicBezTo>
                    <a:pt x="961" y="492"/>
                    <a:pt x="969" y="464"/>
                    <a:pt x="972" y="434"/>
                  </a:cubicBezTo>
                  <a:cubicBezTo>
                    <a:pt x="982" y="326"/>
                    <a:pt x="945" y="231"/>
                    <a:pt x="864" y="157"/>
                  </a:cubicBezTo>
                  <a:cubicBezTo>
                    <a:pt x="807" y="106"/>
                    <a:pt x="732" y="68"/>
                    <a:pt x="651" y="49"/>
                  </a:cubicBezTo>
                  <a:cubicBezTo>
                    <a:pt x="673" y="59"/>
                    <a:pt x="694" y="70"/>
                    <a:pt x="715" y="82"/>
                  </a:cubicBezTo>
                  <a:cubicBezTo>
                    <a:pt x="784" y="125"/>
                    <a:pt x="842" y="183"/>
                    <a:pt x="882" y="250"/>
                  </a:cubicBezTo>
                  <a:cubicBezTo>
                    <a:pt x="901" y="282"/>
                    <a:pt x="915" y="316"/>
                    <a:pt x="925" y="350"/>
                  </a:cubicBezTo>
                  <a:cubicBezTo>
                    <a:pt x="930" y="362"/>
                    <a:pt x="934" y="376"/>
                    <a:pt x="937" y="389"/>
                  </a:cubicBezTo>
                  <a:cubicBezTo>
                    <a:pt x="946" y="423"/>
                    <a:pt x="950" y="457"/>
                    <a:pt x="948" y="491"/>
                  </a:cubicBezTo>
                  <a:close/>
                  <a:moveTo>
                    <a:pt x="941" y="432"/>
                  </a:moveTo>
                  <a:cubicBezTo>
                    <a:pt x="943" y="441"/>
                    <a:pt x="944" y="449"/>
                    <a:pt x="945" y="458"/>
                  </a:cubicBezTo>
                  <a:cubicBezTo>
                    <a:pt x="944" y="438"/>
                    <a:pt x="941" y="418"/>
                    <a:pt x="936" y="397"/>
                  </a:cubicBezTo>
                  <a:cubicBezTo>
                    <a:pt x="938" y="409"/>
                    <a:pt x="940" y="421"/>
                    <a:pt x="941" y="432"/>
                  </a:cubicBezTo>
                  <a:close/>
                  <a:moveTo>
                    <a:pt x="541" y="34"/>
                  </a:moveTo>
                  <a:cubicBezTo>
                    <a:pt x="609" y="54"/>
                    <a:pt x="674" y="86"/>
                    <a:pt x="732" y="129"/>
                  </a:cubicBezTo>
                  <a:cubicBezTo>
                    <a:pt x="792" y="174"/>
                    <a:pt x="847" y="233"/>
                    <a:pt x="885" y="295"/>
                  </a:cubicBezTo>
                  <a:cubicBezTo>
                    <a:pt x="908" y="334"/>
                    <a:pt x="925" y="373"/>
                    <a:pt x="936" y="412"/>
                  </a:cubicBezTo>
                  <a:cubicBezTo>
                    <a:pt x="933" y="391"/>
                    <a:pt x="929" y="370"/>
                    <a:pt x="922" y="349"/>
                  </a:cubicBezTo>
                  <a:cubicBezTo>
                    <a:pt x="874" y="210"/>
                    <a:pt x="766" y="101"/>
                    <a:pt x="623" y="48"/>
                  </a:cubicBezTo>
                  <a:cubicBezTo>
                    <a:pt x="613" y="44"/>
                    <a:pt x="603" y="41"/>
                    <a:pt x="593" y="38"/>
                  </a:cubicBezTo>
                  <a:cubicBezTo>
                    <a:pt x="576" y="36"/>
                    <a:pt x="558" y="34"/>
                    <a:pt x="541" y="34"/>
                  </a:cubicBezTo>
                  <a:close/>
                  <a:moveTo>
                    <a:pt x="152" y="310"/>
                  </a:moveTo>
                  <a:cubicBezTo>
                    <a:pt x="151" y="325"/>
                    <a:pt x="151" y="339"/>
                    <a:pt x="152" y="353"/>
                  </a:cubicBezTo>
                  <a:cubicBezTo>
                    <a:pt x="154" y="312"/>
                    <a:pt x="162" y="272"/>
                    <a:pt x="175" y="234"/>
                  </a:cubicBezTo>
                  <a:cubicBezTo>
                    <a:pt x="184" y="209"/>
                    <a:pt x="196" y="185"/>
                    <a:pt x="211" y="164"/>
                  </a:cubicBezTo>
                  <a:cubicBezTo>
                    <a:pt x="198" y="181"/>
                    <a:pt x="187" y="199"/>
                    <a:pt x="179" y="219"/>
                  </a:cubicBezTo>
                  <a:cubicBezTo>
                    <a:pt x="167" y="248"/>
                    <a:pt x="158" y="279"/>
                    <a:pt x="152" y="310"/>
                  </a:cubicBezTo>
                  <a:close/>
                  <a:moveTo>
                    <a:pt x="191" y="110"/>
                  </a:moveTo>
                  <a:cubicBezTo>
                    <a:pt x="176" y="141"/>
                    <a:pt x="168" y="175"/>
                    <a:pt x="162" y="209"/>
                  </a:cubicBezTo>
                  <a:cubicBezTo>
                    <a:pt x="157" y="236"/>
                    <a:pt x="154" y="264"/>
                    <a:pt x="153" y="293"/>
                  </a:cubicBezTo>
                  <a:cubicBezTo>
                    <a:pt x="158" y="267"/>
                    <a:pt x="166" y="242"/>
                    <a:pt x="176" y="218"/>
                  </a:cubicBezTo>
                  <a:cubicBezTo>
                    <a:pt x="190" y="185"/>
                    <a:pt x="210" y="156"/>
                    <a:pt x="236" y="131"/>
                  </a:cubicBezTo>
                  <a:cubicBezTo>
                    <a:pt x="254" y="111"/>
                    <a:pt x="273" y="94"/>
                    <a:pt x="295" y="79"/>
                  </a:cubicBezTo>
                  <a:cubicBezTo>
                    <a:pt x="261" y="84"/>
                    <a:pt x="228" y="93"/>
                    <a:pt x="198" y="104"/>
                  </a:cubicBezTo>
                  <a:cubicBezTo>
                    <a:pt x="196" y="106"/>
                    <a:pt x="194" y="108"/>
                    <a:pt x="191" y="110"/>
                  </a:cubicBezTo>
                  <a:close/>
                  <a:moveTo>
                    <a:pt x="384" y="70"/>
                  </a:moveTo>
                  <a:cubicBezTo>
                    <a:pt x="449" y="70"/>
                    <a:pt x="517" y="80"/>
                    <a:pt x="586" y="99"/>
                  </a:cubicBezTo>
                  <a:cubicBezTo>
                    <a:pt x="658" y="120"/>
                    <a:pt x="725" y="155"/>
                    <a:pt x="779" y="200"/>
                  </a:cubicBezTo>
                  <a:cubicBezTo>
                    <a:pt x="811" y="226"/>
                    <a:pt x="838" y="256"/>
                    <a:pt x="860" y="288"/>
                  </a:cubicBezTo>
                  <a:cubicBezTo>
                    <a:pt x="802" y="168"/>
                    <a:pt x="674" y="73"/>
                    <a:pt x="525" y="42"/>
                  </a:cubicBezTo>
                  <a:cubicBezTo>
                    <a:pt x="511" y="39"/>
                    <a:pt x="496" y="37"/>
                    <a:pt x="482" y="35"/>
                  </a:cubicBezTo>
                  <a:cubicBezTo>
                    <a:pt x="463" y="36"/>
                    <a:pt x="444" y="39"/>
                    <a:pt x="426" y="42"/>
                  </a:cubicBezTo>
                  <a:cubicBezTo>
                    <a:pt x="391" y="49"/>
                    <a:pt x="359" y="59"/>
                    <a:pt x="329" y="72"/>
                  </a:cubicBezTo>
                  <a:cubicBezTo>
                    <a:pt x="347" y="71"/>
                    <a:pt x="365" y="70"/>
                    <a:pt x="384" y="70"/>
                  </a:cubicBezTo>
                  <a:close/>
                  <a:moveTo>
                    <a:pt x="610" y="41"/>
                  </a:moveTo>
                  <a:cubicBezTo>
                    <a:pt x="615" y="42"/>
                    <a:pt x="619" y="44"/>
                    <a:pt x="624" y="45"/>
                  </a:cubicBezTo>
                  <a:cubicBezTo>
                    <a:pt x="700" y="74"/>
                    <a:pt x="769" y="120"/>
                    <a:pt x="823" y="179"/>
                  </a:cubicBezTo>
                  <a:cubicBezTo>
                    <a:pt x="851" y="209"/>
                    <a:pt x="876" y="244"/>
                    <a:pt x="895" y="281"/>
                  </a:cubicBezTo>
                  <a:cubicBezTo>
                    <a:pt x="890" y="271"/>
                    <a:pt x="885" y="261"/>
                    <a:pt x="879" y="252"/>
                  </a:cubicBezTo>
                  <a:cubicBezTo>
                    <a:pt x="825" y="160"/>
                    <a:pt x="736" y="86"/>
                    <a:pt x="634" y="45"/>
                  </a:cubicBezTo>
                  <a:cubicBezTo>
                    <a:pt x="626" y="44"/>
                    <a:pt x="618" y="42"/>
                    <a:pt x="610" y="41"/>
                  </a:cubicBezTo>
                  <a:close/>
                  <a:moveTo>
                    <a:pt x="301" y="78"/>
                  </a:moveTo>
                  <a:cubicBezTo>
                    <a:pt x="287" y="88"/>
                    <a:pt x="273" y="98"/>
                    <a:pt x="261" y="110"/>
                  </a:cubicBezTo>
                  <a:cubicBezTo>
                    <a:pt x="266" y="106"/>
                    <a:pt x="272" y="102"/>
                    <a:pt x="277" y="98"/>
                  </a:cubicBezTo>
                  <a:cubicBezTo>
                    <a:pt x="289" y="90"/>
                    <a:pt x="301" y="83"/>
                    <a:pt x="314" y="77"/>
                  </a:cubicBezTo>
                  <a:cubicBezTo>
                    <a:pt x="310" y="77"/>
                    <a:pt x="305" y="78"/>
                    <a:pt x="301" y="78"/>
                  </a:cubicBezTo>
                  <a:close/>
                  <a:moveTo>
                    <a:pt x="195" y="98"/>
                  </a:moveTo>
                  <a:cubicBezTo>
                    <a:pt x="191" y="101"/>
                    <a:pt x="187" y="104"/>
                    <a:pt x="183" y="107"/>
                  </a:cubicBezTo>
                  <a:cubicBezTo>
                    <a:pt x="186" y="106"/>
                    <a:pt x="189" y="104"/>
                    <a:pt x="192" y="103"/>
                  </a:cubicBezTo>
                  <a:cubicBezTo>
                    <a:pt x="193" y="102"/>
                    <a:pt x="194" y="100"/>
                    <a:pt x="195" y="98"/>
                  </a:cubicBezTo>
                  <a:close/>
                  <a:moveTo>
                    <a:pt x="201" y="95"/>
                  </a:moveTo>
                  <a:cubicBezTo>
                    <a:pt x="199" y="97"/>
                    <a:pt x="198" y="99"/>
                    <a:pt x="196" y="102"/>
                  </a:cubicBezTo>
                  <a:cubicBezTo>
                    <a:pt x="196" y="102"/>
                    <a:pt x="197" y="102"/>
                    <a:pt x="197" y="102"/>
                  </a:cubicBezTo>
                  <a:cubicBezTo>
                    <a:pt x="201" y="97"/>
                    <a:pt x="206" y="93"/>
                    <a:pt x="211" y="89"/>
                  </a:cubicBezTo>
                  <a:cubicBezTo>
                    <a:pt x="214" y="87"/>
                    <a:pt x="216" y="85"/>
                    <a:pt x="218" y="84"/>
                  </a:cubicBezTo>
                  <a:cubicBezTo>
                    <a:pt x="212" y="87"/>
                    <a:pt x="206" y="91"/>
                    <a:pt x="201" y="95"/>
                  </a:cubicBezTo>
                  <a:close/>
                  <a:moveTo>
                    <a:pt x="203" y="86"/>
                  </a:moveTo>
                  <a:cubicBezTo>
                    <a:pt x="198" y="91"/>
                    <a:pt x="193" y="95"/>
                    <a:pt x="189" y="99"/>
                  </a:cubicBezTo>
                  <a:cubicBezTo>
                    <a:pt x="192" y="97"/>
                    <a:pt x="195" y="95"/>
                    <a:pt x="199" y="93"/>
                  </a:cubicBezTo>
                  <a:cubicBezTo>
                    <a:pt x="200" y="91"/>
                    <a:pt x="201" y="88"/>
                    <a:pt x="203" y="86"/>
                  </a:cubicBezTo>
                  <a:close/>
                  <a:moveTo>
                    <a:pt x="242" y="71"/>
                  </a:moveTo>
                  <a:cubicBezTo>
                    <a:pt x="232" y="77"/>
                    <a:pt x="222" y="84"/>
                    <a:pt x="213" y="91"/>
                  </a:cubicBezTo>
                  <a:cubicBezTo>
                    <a:pt x="210" y="94"/>
                    <a:pt x="206" y="96"/>
                    <a:pt x="203" y="99"/>
                  </a:cubicBezTo>
                  <a:cubicBezTo>
                    <a:pt x="234" y="88"/>
                    <a:pt x="266" y="80"/>
                    <a:pt x="300" y="76"/>
                  </a:cubicBezTo>
                  <a:cubicBezTo>
                    <a:pt x="327" y="58"/>
                    <a:pt x="358" y="43"/>
                    <a:pt x="391" y="32"/>
                  </a:cubicBezTo>
                  <a:cubicBezTo>
                    <a:pt x="338" y="36"/>
                    <a:pt x="287" y="49"/>
                    <a:pt x="242" y="71"/>
                  </a:cubicBezTo>
                  <a:close/>
                  <a:moveTo>
                    <a:pt x="496" y="34"/>
                  </a:moveTo>
                  <a:cubicBezTo>
                    <a:pt x="506" y="35"/>
                    <a:pt x="516" y="37"/>
                    <a:pt x="526" y="39"/>
                  </a:cubicBezTo>
                  <a:cubicBezTo>
                    <a:pt x="579" y="50"/>
                    <a:pt x="630" y="70"/>
                    <a:pt x="677" y="96"/>
                  </a:cubicBezTo>
                  <a:cubicBezTo>
                    <a:pt x="631" y="69"/>
                    <a:pt x="581" y="48"/>
                    <a:pt x="530" y="33"/>
                  </a:cubicBezTo>
                  <a:cubicBezTo>
                    <a:pt x="519" y="33"/>
                    <a:pt x="507" y="33"/>
                    <a:pt x="496" y="34"/>
                  </a:cubicBezTo>
                  <a:close/>
                  <a:moveTo>
                    <a:pt x="212" y="79"/>
                  </a:moveTo>
                  <a:cubicBezTo>
                    <a:pt x="209" y="82"/>
                    <a:pt x="207" y="85"/>
                    <a:pt x="204" y="89"/>
                  </a:cubicBezTo>
                  <a:cubicBezTo>
                    <a:pt x="216" y="81"/>
                    <a:pt x="228" y="75"/>
                    <a:pt x="241" y="69"/>
                  </a:cubicBezTo>
                  <a:cubicBezTo>
                    <a:pt x="299" y="33"/>
                    <a:pt x="371" y="17"/>
                    <a:pt x="443" y="16"/>
                  </a:cubicBezTo>
                  <a:cubicBezTo>
                    <a:pt x="423" y="14"/>
                    <a:pt x="404" y="12"/>
                    <a:pt x="385" y="12"/>
                  </a:cubicBezTo>
                  <a:cubicBezTo>
                    <a:pt x="316" y="20"/>
                    <a:pt x="257" y="43"/>
                    <a:pt x="212" y="79"/>
                  </a:cubicBezTo>
                  <a:close/>
                  <a:moveTo>
                    <a:pt x="402" y="31"/>
                  </a:moveTo>
                  <a:cubicBezTo>
                    <a:pt x="367" y="42"/>
                    <a:pt x="335" y="57"/>
                    <a:pt x="306" y="75"/>
                  </a:cubicBezTo>
                  <a:cubicBezTo>
                    <a:pt x="311" y="74"/>
                    <a:pt x="316" y="74"/>
                    <a:pt x="321" y="73"/>
                  </a:cubicBezTo>
                  <a:cubicBezTo>
                    <a:pt x="353" y="58"/>
                    <a:pt x="388" y="47"/>
                    <a:pt x="425" y="40"/>
                  </a:cubicBezTo>
                  <a:cubicBezTo>
                    <a:pt x="439" y="37"/>
                    <a:pt x="454" y="35"/>
                    <a:pt x="468" y="33"/>
                  </a:cubicBezTo>
                  <a:cubicBezTo>
                    <a:pt x="446" y="31"/>
                    <a:pt x="424" y="30"/>
                    <a:pt x="402" y="31"/>
                  </a:cubicBezTo>
                  <a:close/>
                  <a:moveTo>
                    <a:pt x="321" y="15"/>
                  </a:moveTo>
                  <a:cubicBezTo>
                    <a:pt x="299" y="20"/>
                    <a:pt x="278" y="28"/>
                    <a:pt x="258" y="40"/>
                  </a:cubicBezTo>
                  <a:cubicBezTo>
                    <a:pt x="244" y="48"/>
                    <a:pt x="232" y="57"/>
                    <a:pt x="222" y="68"/>
                  </a:cubicBezTo>
                  <a:cubicBezTo>
                    <a:pt x="244" y="52"/>
                    <a:pt x="270" y="39"/>
                    <a:pt x="298" y="29"/>
                  </a:cubicBezTo>
                  <a:cubicBezTo>
                    <a:pt x="319" y="22"/>
                    <a:pt x="342" y="16"/>
                    <a:pt x="366" y="12"/>
                  </a:cubicBezTo>
                  <a:cubicBezTo>
                    <a:pt x="351" y="12"/>
                    <a:pt x="336" y="13"/>
                    <a:pt x="321" y="15"/>
                  </a:cubicBezTo>
                  <a:close/>
                  <a:moveTo>
                    <a:pt x="442" y="19"/>
                  </a:moveTo>
                  <a:cubicBezTo>
                    <a:pt x="383" y="20"/>
                    <a:pt x="323" y="31"/>
                    <a:pt x="270" y="56"/>
                  </a:cubicBezTo>
                  <a:cubicBezTo>
                    <a:pt x="286" y="50"/>
                    <a:pt x="303" y="45"/>
                    <a:pt x="320" y="40"/>
                  </a:cubicBezTo>
                  <a:cubicBezTo>
                    <a:pt x="346" y="34"/>
                    <a:pt x="373" y="30"/>
                    <a:pt x="401" y="29"/>
                  </a:cubicBezTo>
                  <a:cubicBezTo>
                    <a:pt x="404" y="28"/>
                    <a:pt x="408" y="27"/>
                    <a:pt x="412" y="26"/>
                  </a:cubicBezTo>
                  <a:cubicBezTo>
                    <a:pt x="422" y="23"/>
                    <a:pt x="432" y="21"/>
                    <a:pt x="442" y="19"/>
                  </a:cubicBezTo>
                  <a:close/>
                  <a:moveTo>
                    <a:pt x="594" y="36"/>
                  </a:moveTo>
                  <a:cubicBezTo>
                    <a:pt x="602" y="37"/>
                    <a:pt x="611" y="38"/>
                    <a:pt x="620" y="40"/>
                  </a:cubicBezTo>
                  <a:cubicBezTo>
                    <a:pt x="585" y="27"/>
                    <a:pt x="548" y="17"/>
                    <a:pt x="511" y="13"/>
                  </a:cubicBezTo>
                  <a:cubicBezTo>
                    <a:pt x="498" y="13"/>
                    <a:pt x="485" y="15"/>
                    <a:pt x="473" y="16"/>
                  </a:cubicBezTo>
                  <a:cubicBezTo>
                    <a:pt x="515" y="18"/>
                    <a:pt x="556" y="25"/>
                    <a:pt x="594" y="36"/>
                  </a:cubicBezTo>
                  <a:close/>
                  <a:moveTo>
                    <a:pt x="531" y="31"/>
                  </a:moveTo>
                  <a:cubicBezTo>
                    <a:pt x="546" y="31"/>
                    <a:pt x="560" y="32"/>
                    <a:pt x="575" y="33"/>
                  </a:cubicBezTo>
                  <a:cubicBezTo>
                    <a:pt x="546" y="26"/>
                    <a:pt x="515" y="21"/>
                    <a:pt x="483" y="20"/>
                  </a:cubicBezTo>
                  <a:cubicBezTo>
                    <a:pt x="499" y="23"/>
                    <a:pt x="515" y="26"/>
                    <a:pt x="531" y="31"/>
                  </a:cubicBezTo>
                  <a:close/>
                  <a:moveTo>
                    <a:pt x="423" y="29"/>
                  </a:moveTo>
                  <a:cubicBezTo>
                    <a:pt x="442" y="29"/>
                    <a:pt x="462" y="30"/>
                    <a:pt x="482" y="32"/>
                  </a:cubicBezTo>
                  <a:cubicBezTo>
                    <a:pt x="494" y="31"/>
                    <a:pt x="507" y="31"/>
                    <a:pt x="520" y="31"/>
                  </a:cubicBezTo>
                  <a:cubicBezTo>
                    <a:pt x="501" y="26"/>
                    <a:pt x="482" y="22"/>
                    <a:pt x="462" y="19"/>
                  </a:cubicBezTo>
                  <a:cubicBezTo>
                    <a:pt x="461" y="19"/>
                    <a:pt x="459" y="19"/>
                    <a:pt x="457" y="19"/>
                  </a:cubicBezTo>
                  <a:cubicBezTo>
                    <a:pt x="442" y="21"/>
                    <a:pt x="427" y="24"/>
                    <a:pt x="413" y="28"/>
                  </a:cubicBezTo>
                  <a:cubicBezTo>
                    <a:pt x="412" y="29"/>
                    <a:pt x="412" y="29"/>
                    <a:pt x="412" y="29"/>
                  </a:cubicBezTo>
                  <a:cubicBezTo>
                    <a:pt x="416" y="29"/>
                    <a:pt x="419" y="29"/>
                    <a:pt x="423" y="29"/>
                  </a:cubicBezTo>
                  <a:close/>
                  <a:moveTo>
                    <a:pt x="405" y="10"/>
                  </a:moveTo>
                  <a:cubicBezTo>
                    <a:pt x="423" y="11"/>
                    <a:pt x="441" y="13"/>
                    <a:pt x="460" y="16"/>
                  </a:cubicBezTo>
                  <a:cubicBezTo>
                    <a:pt x="472" y="14"/>
                    <a:pt x="484" y="12"/>
                    <a:pt x="496" y="11"/>
                  </a:cubicBezTo>
                  <a:cubicBezTo>
                    <a:pt x="494" y="11"/>
                    <a:pt x="491" y="11"/>
                    <a:pt x="489" y="10"/>
                  </a:cubicBezTo>
                  <a:cubicBezTo>
                    <a:pt x="460" y="8"/>
                    <a:pt x="432" y="8"/>
                    <a:pt x="405" y="10"/>
                  </a:cubicBezTo>
                  <a:close/>
                  <a:moveTo>
                    <a:pt x="410" y="6"/>
                  </a:moveTo>
                  <a:cubicBezTo>
                    <a:pt x="387" y="6"/>
                    <a:pt x="365" y="7"/>
                    <a:pt x="343" y="10"/>
                  </a:cubicBezTo>
                  <a:cubicBezTo>
                    <a:pt x="357" y="9"/>
                    <a:pt x="371" y="9"/>
                    <a:pt x="385" y="9"/>
                  </a:cubicBezTo>
                  <a:cubicBezTo>
                    <a:pt x="403" y="7"/>
                    <a:pt x="420" y="6"/>
                    <a:pt x="439" y="6"/>
                  </a:cubicBezTo>
                  <a:cubicBezTo>
                    <a:pt x="429" y="6"/>
                    <a:pt x="419" y="6"/>
                    <a:pt x="410" y="6"/>
                  </a:cubicBezTo>
                  <a:close/>
                </a:path>
              </a:pathLst>
            </a:custGeom>
            <a:solidFill>
              <a:srgbClr val="BBBDB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</a:endParaRPr>
            </a:p>
          </p:txBody>
        </p:sp>
        <p:sp>
          <p:nvSpPr>
            <p:cNvPr id="92" name="Freeform 47"/>
            <p:cNvSpPr>
              <a:spLocks noEditPoints="1"/>
            </p:cNvSpPr>
            <p:nvPr/>
          </p:nvSpPr>
          <p:spPr bwMode="auto">
            <a:xfrm>
              <a:off x="3489325" y="3495675"/>
              <a:ext cx="3325813" cy="2957512"/>
            </a:xfrm>
            <a:custGeom>
              <a:gdLst>
                <a:gd name="T0" fmla="*/ 175 w 1025"/>
                <a:gd name="T1" fmla="*/ 78 h 910"/>
                <a:gd name="T2" fmla="*/ 999 w 1025"/>
                <a:gd name="T3" fmla="*/ 340 h 910"/>
                <a:gd name="T4" fmla="*/ 71 w 1025"/>
                <a:gd name="T5" fmla="*/ 712 h 910"/>
                <a:gd name="T6" fmla="*/ 180 w 1025"/>
                <a:gd name="T7" fmla="*/ 731 h 910"/>
                <a:gd name="T8" fmla="*/ 478 w 1025"/>
                <a:gd name="T9" fmla="*/ 870 h 910"/>
                <a:gd name="T10" fmla="*/ 507 w 1025"/>
                <a:gd name="T11" fmla="*/ 867 h 910"/>
                <a:gd name="T12" fmla="*/ 581 w 1025"/>
                <a:gd name="T13" fmla="*/ 851 h 910"/>
                <a:gd name="T14" fmla="*/ 885 w 1025"/>
                <a:gd name="T15" fmla="*/ 595 h 910"/>
                <a:gd name="T16" fmla="*/ 557 w 1025"/>
                <a:gd name="T17" fmla="*/ 847 h 910"/>
                <a:gd name="T18" fmla="*/ 315 w 1025"/>
                <a:gd name="T19" fmla="*/ 813 h 910"/>
                <a:gd name="T20" fmla="*/ 196 w 1025"/>
                <a:gd name="T21" fmla="*/ 714 h 910"/>
                <a:gd name="T22" fmla="*/ 603 w 1025"/>
                <a:gd name="T23" fmla="*/ 827 h 910"/>
                <a:gd name="T24" fmla="*/ 477 w 1025"/>
                <a:gd name="T25" fmla="*/ 823 h 910"/>
                <a:gd name="T26" fmla="*/ 868 w 1025"/>
                <a:gd name="T27" fmla="*/ 389 h 910"/>
                <a:gd name="T28" fmla="*/ 470 w 1025"/>
                <a:gd name="T29" fmla="*/ 822 h 910"/>
                <a:gd name="T30" fmla="*/ 871 w 1025"/>
                <a:gd name="T31" fmla="*/ 389 h 910"/>
                <a:gd name="T32" fmla="*/ 886 w 1025"/>
                <a:gd name="T33" fmla="*/ 427 h 910"/>
                <a:gd name="T34" fmla="*/ 238 w 1025"/>
                <a:gd name="T35" fmla="*/ 684 h 910"/>
                <a:gd name="T36" fmla="*/ 187 w 1025"/>
                <a:gd name="T37" fmla="*/ 626 h 910"/>
                <a:gd name="T38" fmla="*/ 621 w 1025"/>
                <a:gd name="T39" fmla="*/ 821 h 910"/>
                <a:gd name="T40" fmla="*/ 751 w 1025"/>
                <a:gd name="T41" fmla="*/ 658 h 910"/>
                <a:gd name="T42" fmla="*/ 199 w 1025"/>
                <a:gd name="T43" fmla="*/ 253 h 910"/>
                <a:gd name="T44" fmla="*/ 668 w 1025"/>
                <a:gd name="T45" fmla="*/ 810 h 910"/>
                <a:gd name="T46" fmla="*/ 909 w 1025"/>
                <a:gd name="T47" fmla="*/ 497 h 910"/>
                <a:gd name="T48" fmla="*/ 731 w 1025"/>
                <a:gd name="T49" fmla="*/ 101 h 910"/>
                <a:gd name="T50" fmla="*/ 259 w 1025"/>
                <a:gd name="T51" fmla="*/ 785 h 910"/>
                <a:gd name="T52" fmla="*/ 868 w 1025"/>
                <a:gd name="T53" fmla="*/ 625 h 910"/>
                <a:gd name="T54" fmla="*/ 170 w 1025"/>
                <a:gd name="T55" fmla="*/ 720 h 910"/>
                <a:gd name="T56" fmla="*/ 769 w 1025"/>
                <a:gd name="T57" fmla="*/ 115 h 910"/>
                <a:gd name="T58" fmla="*/ 769 w 1025"/>
                <a:gd name="T59" fmla="*/ 115 h 910"/>
                <a:gd name="T60" fmla="*/ 64 w 1025"/>
                <a:gd name="T61" fmla="*/ 443 h 910"/>
                <a:gd name="T62" fmla="*/ 196 w 1025"/>
                <a:gd name="T63" fmla="*/ 252 h 910"/>
                <a:gd name="T64" fmla="*/ 186 w 1025"/>
                <a:gd name="T65" fmla="*/ 227 h 910"/>
                <a:gd name="T66" fmla="*/ 67 w 1025"/>
                <a:gd name="T67" fmla="*/ 484 h 910"/>
                <a:gd name="T68" fmla="*/ 74 w 1025"/>
                <a:gd name="T69" fmla="*/ 202 h 910"/>
                <a:gd name="T70" fmla="*/ 240 w 1025"/>
                <a:gd name="T71" fmla="*/ 77 h 910"/>
                <a:gd name="T72" fmla="*/ 753 w 1025"/>
                <a:gd name="T73" fmla="*/ 157 h 910"/>
                <a:gd name="T74" fmla="*/ 673 w 1025"/>
                <a:gd name="T75" fmla="*/ 85 h 910"/>
                <a:gd name="T76" fmla="*/ 68 w 1025"/>
                <a:gd name="T77" fmla="*/ 269 h 910"/>
                <a:gd name="T78" fmla="*/ 73 w 1025"/>
                <a:gd name="T79" fmla="*/ 260 h 910"/>
                <a:gd name="T80" fmla="*/ 186 w 1025"/>
                <a:gd name="T81" fmla="*/ 138 h 910"/>
                <a:gd name="T82" fmla="*/ 567 w 1025"/>
                <a:gd name="T83" fmla="*/ 71 h 910"/>
                <a:gd name="T84" fmla="*/ 258 w 1025"/>
                <a:gd name="T85" fmla="*/ 151 h 910"/>
                <a:gd name="T86" fmla="*/ 170 w 1025"/>
                <a:gd name="T87" fmla="*/ 170 h 910"/>
                <a:gd name="T88" fmla="*/ 236 w 1025"/>
                <a:gd name="T89" fmla="*/ 134 h 910"/>
                <a:gd name="T90" fmla="*/ 707 w 1025"/>
                <a:gd name="T91" fmla="*/ 113 h 910"/>
                <a:gd name="T92" fmla="*/ 633 w 1025"/>
                <a:gd name="T93" fmla="*/ 46 h 910"/>
                <a:gd name="T94" fmla="*/ 288 w 1025"/>
                <a:gd name="T95" fmla="*/ 125 h 910"/>
                <a:gd name="T96" fmla="*/ 237 w 1025"/>
                <a:gd name="T97" fmla="*/ 137 h 910"/>
                <a:gd name="T98" fmla="*/ 315 w 1025"/>
                <a:gd name="T99" fmla="*/ 105 h 910"/>
                <a:gd name="T100" fmla="*/ 751 w 1025"/>
                <a:gd name="T101" fmla="*/ 105 h 910"/>
                <a:gd name="T102" fmla="*/ 350 w 1025"/>
                <a:gd name="T103" fmla="*/ 91 h 910"/>
                <a:gd name="T104" fmla="*/ 712 w 1025"/>
                <a:gd name="T105" fmla="*/ 92 h 910"/>
                <a:gd name="T106" fmla="*/ 665 w 1025"/>
                <a:gd name="T107" fmla="*/ 81 h 910"/>
                <a:gd name="T108" fmla="*/ 464 w 1025"/>
                <a:gd name="T109" fmla="*/ 54 h 910"/>
                <a:gd name="T110" fmla="*/ 584 w 1025"/>
                <a:gd name="T111" fmla="*/ 43 h 910"/>
                <a:gd name="T112" fmla="*/ 568 w 1025"/>
                <a:gd name="T113" fmla="*/ 69 h 910"/>
                <a:gd name="T114" fmla="*/ 415 w 1025"/>
                <a:gd name="T115" fmla="*/ 37 h 910"/>
                <a:gd name="T116" fmla="*/ 531 w 1025"/>
                <a:gd name="T117" fmla="*/ 41 h 910"/>
                <a:gd name="T118" fmla="*/ 432 w 1025"/>
                <a:gd name="T119" fmla="*/ 49 h 910"/>
                <a:gd name="T120" fmla="*/ 622 w 1025"/>
                <a:gd name="T121" fmla="*/ 45 h 91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1025" h="910">
                  <a:moveTo>
                    <a:pt x="356" y="905"/>
                  </a:moveTo>
                  <a:cubicBezTo>
                    <a:pt x="339" y="905"/>
                    <a:pt x="321" y="904"/>
                    <a:pt x="303" y="901"/>
                  </a:cubicBezTo>
                  <a:cubicBezTo>
                    <a:pt x="178" y="879"/>
                    <a:pt x="106" y="787"/>
                    <a:pt x="69" y="713"/>
                  </a:cubicBezTo>
                  <a:cubicBezTo>
                    <a:pt x="15" y="607"/>
                    <a:pt x="0" y="489"/>
                    <a:pt x="28" y="384"/>
                  </a:cubicBezTo>
                  <a:cubicBezTo>
                    <a:pt x="30" y="322"/>
                    <a:pt x="45" y="259"/>
                    <a:pt x="72" y="200"/>
                  </a:cubicBezTo>
                  <a:cubicBezTo>
                    <a:pt x="94" y="151"/>
                    <a:pt x="129" y="110"/>
                    <a:pt x="175" y="78"/>
                  </a:cubicBezTo>
                  <a:cubicBezTo>
                    <a:pt x="218" y="50"/>
                    <a:pt x="270" y="29"/>
                    <a:pt x="326" y="19"/>
                  </a:cubicBezTo>
                  <a:cubicBezTo>
                    <a:pt x="433" y="0"/>
                    <a:pt x="535" y="9"/>
                    <a:pt x="622" y="42"/>
                  </a:cubicBezTo>
                  <a:cubicBezTo>
                    <a:pt x="689" y="50"/>
                    <a:pt x="751" y="73"/>
                    <a:pt x="804" y="110"/>
                  </a:cubicBezTo>
                  <a:cubicBezTo>
                    <a:pt x="823" y="124"/>
                    <a:pt x="840" y="139"/>
                    <a:pt x="855" y="155"/>
                  </a:cubicBezTo>
                  <a:cubicBezTo>
                    <a:pt x="865" y="161"/>
                    <a:pt x="873" y="167"/>
                    <a:pt x="882" y="173"/>
                  </a:cubicBezTo>
                  <a:cubicBezTo>
                    <a:pt x="944" y="220"/>
                    <a:pt x="984" y="276"/>
                    <a:pt x="999" y="340"/>
                  </a:cubicBezTo>
                  <a:cubicBezTo>
                    <a:pt x="1025" y="452"/>
                    <a:pt x="988" y="571"/>
                    <a:pt x="894" y="675"/>
                  </a:cubicBezTo>
                  <a:cubicBezTo>
                    <a:pt x="838" y="738"/>
                    <a:pt x="763" y="792"/>
                    <a:pt x="683" y="827"/>
                  </a:cubicBezTo>
                  <a:cubicBezTo>
                    <a:pt x="625" y="852"/>
                    <a:pt x="567" y="866"/>
                    <a:pt x="513" y="869"/>
                  </a:cubicBezTo>
                  <a:cubicBezTo>
                    <a:pt x="464" y="891"/>
                    <a:pt x="411" y="905"/>
                    <a:pt x="356" y="905"/>
                  </a:cubicBezTo>
                  <a:close/>
                  <a:moveTo>
                    <a:pt x="27" y="397"/>
                  </a:moveTo>
                  <a:cubicBezTo>
                    <a:pt x="4" y="498"/>
                    <a:pt x="19" y="611"/>
                    <a:pt x="71" y="712"/>
                  </a:cubicBezTo>
                  <a:cubicBezTo>
                    <a:pt x="108" y="785"/>
                    <a:pt x="179" y="877"/>
                    <a:pt x="304" y="898"/>
                  </a:cubicBezTo>
                  <a:cubicBezTo>
                    <a:pt x="375" y="910"/>
                    <a:pt x="443" y="896"/>
                    <a:pt x="505" y="870"/>
                  </a:cubicBezTo>
                  <a:cubicBezTo>
                    <a:pt x="504" y="870"/>
                    <a:pt x="503" y="870"/>
                    <a:pt x="503" y="870"/>
                  </a:cubicBezTo>
                  <a:cubicBezTo>
                    <a:pt x="469" y="874"/>
                    <a:pt x="435" y="874"/>
                    <a:pt x="403" y="869"/>
                  </a:cubicBezTo>
                  <a:cubicBezTo>
                    <a:pt x="340" y="859"/>
                    <a:pt x="283" y="831"/>
                    <a:pt x="233" y="787"/>
                  </a:cubicBezTo>
                  <a:cubicBezTo>
                    <a:pt x="214" y="770"/>
                    <a:pt x="196" y="751"/>
                    <a:pt x="180" y="731"/>
                  </a:cubicBezTo>
                  <a:cubicBezTo>
                    <a:pt x="170" y="723"/>
                    <a:pt x="161" y="714"/>
                    <a:pt x="152" y="705"/>
                  </a:cubicBezTo>
                  <a:cubicBezTo>
                    <a:pt x="104" y="655"/>
                    <a:pt x="69" y="598"/>
                    <a:pt x="48" y="535"/>
                  </a:cubicBezTo>
                  <a:cubicBezTo>
                    <a:pt x="33" y="492"/>
                    <a:pt x="27" y="445"/>
                    <a:pt x="27" y="397"/>
                  </a:cubicBezTo>
                  <a:close/>
                  <a:moveTo>
                    <a:pt x="192" y="742"/>
                  </a:moveTo>
                  <a:cubicBezTo>
                    <a:pt x="206" y="757"/>
                    <a:pt x="220" y="771"/>
                    <a:pt x="235" y="785"/>
                  </a:cubicBezTo>
                  <a:cubicBezTo>
                    <a:pt x="305" y="847"/>
                    <a:pt x="389" y="876"/>
                    <a:pt x="478" y="870"/>
                  </a:cubicBezTo>
                  <a:cubicBezTo>
                    <a:pt x="467" y="869"/>
                    <a:pt x="456" y="869"/>
                    <a:pt x="445" y="867"/>
                  </a:cubicBezTo>
                  <a:cubicBezTo>
                    <a:pt x="380" y="859"/>
                    <a:pt x="321" y="834"/>
                    <a:pt x="270" y="795"/>
                  </a:cubicBezTo>
                  <a:cubicBezTo>
                    <a:pt x="243" y="780"/>
                    <a:pt x="217" y="762"/>
                    <a:pt x="192" y="742"/>
                  </a:cubicBezTo>
                  <a:close/>
                  <a:moveTo>
                    <a:pt x="286" y="803"/>
                  </a:moveTo>
                  <a:cubicBezTo>
                    <a:pt x="333" y="836"/>
                    <a:pt x="387" y="857"/>
                    <a:pt x="445" y="864"/>
                  </a:cubicBezTo>
                  <a:cubicBezTo>
                    <a:pt x="465" y="867"/>
                    <a:pt x="486" y="868"/>
                    <a:pt x="507" y="867"/>
                  </a:cubicBezTo>
                  <a:cubicBezTo>
                    <a:pt x="509" y="866"/>
                    <a:pt x="512" y="866"/>
                    <a:pt x="514" y="866"/>
                  </a:cubicBezTo>
                  <a:cubicBezTo>
                    <a:pt x="526" y="860"/>
                    <a:pt x="538" y="854"/>
                    <a:pt x="549" y="848"/>
                  </a:cubicBezTo>
                  <a:cubicBezTo>
                    <a:pt x="472" y="859"/>
                    <a:pt x="390" y="848"/>
                    <a:pt x="314" y="815"/>
                  </a:cubicBezTo>
                  <a:cubicBezTo>
                    <a:pt x="304" y="811"/>
                    <a:pt x="295" y="807"/>
                    <a:pt x="286" y="803"/>
                  </a:cubicBezTo>
                  <a:close/>
                  <a:moveTo>
                    <a:pt x="644" y="824"/>
                  </a:moveTo>
                  <a:cubicBezTo>
                    <a:pt x="624" y="834"/>
                    <a:pt x="603" y="844"/>
                    <a:pt x="581" y="851"/>
                  </a:cubicBezTo>
                  <a:cubicBezTo>
                    <a:pt x="565" y="857"/>
                    <a:pt x="548" y="861"/>
                    <a:pt x="531" y="865"/>
                  </a:cubicBezTo>
                  <a:cubicBezTo>
                    <a:pt x="658" y="851"/>
                    <a:pt x="797" y="780"/>
                    <a:pt x="892" y="674"/>
                  </a:cubicBezTo>
                  <a:cubicBezTo>
                    <a:pt x="986" y="570"/>
                    <a:pt x="1023" y="452"/>
                    <a:pt x="996" y="341"/>
                  </a:cubicBezTo>
                  <a:cubicBezTo>
                    <a:pt x="979" y="266"/>
                    <a:pt x="927" y="207"/>
                    <a:pt x="863" y="164"/>
                  </a:cubicBezTo>
                  <a:cubicBezTo>
                    <a:pt x="921" y="230"/>
                    <a:pt x="947" y="316"/>
                    <a:pt x="939" y="413"/>
                  </a:cubicBezTo>
                  <a:cubicBezTo>
                    <a:pt x="934" y="473"/>
                    <a:pt x="915" y="536"/>
                    <a:pt x="885" y="595"/>
                  </a:cubicBezTo>
                  <a:cubicBezTo>
                    <a:pt x="874" y="622"/>
                    <a:pt x="860" y="648"/>
                    <a:pt x="844" y="672"/>
                  </a:cubicBezTo>
                  <a:cubicBezTo>
                    <a:pt x="807" y="726"/>
                    <a:pt x="759" y="768"/>
                    <a:pt x="701" y="796"/>
                  </a:cubicBezTo>
                  <a:cubicBezTo>
                    <a:pt x="701" y="796"/>
                    <a:pt x="700" y="796"/>
                    <a:pt x="699" y="796"/>
                  </a:cubicBezTo>
                  <a:cubicBezTo>
                    <a:pt x="690" y="802"/>
                    <a:pt x="680" y="807"/>
                    <a:pt x="671" y="812"/>
                  </a:cubicBezTo>
                  <a:cubicBezTo>
                    <a:pt x="662" y="816"/>
                    <a:pt x="653" y="820"/>
                    <a:pt x="644" y="824"/>
                  </a:cubicBezTo>
                  <a:close/>
                  <a:moveTo>
                    <a:pt x="557" y="847"/>
                  </a:moveTo>
                  <a:cubicBezTo>
                    <a:pt x="547" y="853"/>
                    <a:pt x="536" y="858"/>
                    <a:pt x="525" y="864"/>
                  </a:cubicBezTo>
                  <a:cubicBezTo>
                    <a:pt x="543" y="860"/>
                    <a:pt x="562" y="855"/>
                    <a:pt x="580" y="848"/>
                  </a:cubicBezTo>
                  <a:cubicBezTo>
                    <a:pt x="594" y="844"/>
                    <a:pt x="608" y="838"/>
                    <a:pt x="622" y="831"/>
                  </a:cubicBezTo>
                  <a:cubicBezTo>
                    <a:pt x="601" y="838"/>
                    <a:pt x="579" y="844"/>
                    <a:pt x="557" y="847"/>
                  </a:cubicBezTo>
                  <a:close/>
                  <a:moveTo>
                    <a:pt x="272" y="793"/>
                  </a:moveTo>
                  <a:cubicBezTo>
                    <a:pt x="286" y="800"/>
                    <a:pt x="300" y="807"/>
                    <a:pt x="315" y="813"/>
                  </a:cubicBezTo>
                  <a:cubicBezTo>
                    <a:pt x="393" y="846"/>
                    <a:pt x="477" y="857"/>
                    <a:pt x="556" y="844"/>
                  </a:cubicBezTo>
                  <a:cubicBezTo>
                    <a:pt x="562" y="841"/>
                    <a:pt x="567" y="838"/>
                    <a:pt x="572" y="835"/>
                  </a:cubicBezTo>
                  <a:cubicBezTo>
                    <a:pt x="531" y="844"/>
                    <a:pt x="489" y="845"/>
                    <a:pt x="447" y="838"/>
                  </a:cubicBezTo>
                  <a:cubicBezTo>
                    <a:pt x="432" y="836"/>
                    <a:pt x="418" y="833"/>
                    <a:pt x="405" y="828"/>
                  </a:cubicBezTo>
                  <a:cubicBezTo>
                    <a:pt x="343" y="825"/>
                    <a:pt x="287" y="802"/>
                    <a:pt x="240" y="761"/>
                  </a:cubicBezTo>
                  <a:cubicBezTo>
                    <a:pt x="224" y="747"/>
                    <a:pt x="210" y="731"/>
                    <a:pt x="196" y="714"/>
                  </a:cubicBezTo>
                  <a:cubicBezTo>
                    <a:pt x="218" y="744"/>
                    <a:pt x="244" y="771"/>
                    <a:pt x="272" y="793"/>
                  </a:cubicBezTo>
                  <a:close/>
                  <a:moveTo>
                    <a:pt x="581" y="833"/>
                  </a:moveTo>
                  <a:cubicBezTo>
                    <a:pt x="575" y="837"/>
                    <a:pt x="569" y="840"/>
                    <a:pt x="564" y="843"/>
                  </a:cubicBezTo>
                  <a:cubicBezTo>
                    <a:pt x="591" y="839"/>
                    <a:pt x="617" y="831"/>
                    <a:pt x="643" y="821"/>
                  </a:cubicBezTo>
                  <a:cubicBezTo>
                    <a:pt x="647" y="819"/>
                    <a:pt x="651" y="817"/>
                    <a:pt x="655" y="814"/>
                  </a:cubicBezTo>
                  <a:cubicBezTo>
                    <a:pt x="638" y="820"/>
                    <a:pt x="621" y="824"/>
                    <a:pt x="603" y="827"/>
                  </a:cubicBezTo>
                  <a:cubicBezTo>
                    <a:pt x="596" y="829"/>
                    <a:pt x="588" y="831"/>
                    <a:pt x="581" y="833"/>
                  </a:cubicBezTo>
                  <a:close/>
                  <a:moveTo>
                    <a:pt x="415" y="828"/>
                  </a:moveTo>
                  <a:cubicBezTo>
                    <a:pt x="425" y="831"/>
                    <a:pt x="436" y="834"/>
                    <a:pt x="447" y="836"/>
                  </a:cubicBezTo>
                  <a:cubicBezTo>
                    <a:pt x="492" y="843"/>
                    <a:pt x="536" y="841"/>
                    <a:pt x="579" y="831"/>
                  </a:cubicBezTo>
                  <a:cubicBezTo>
                    <a:pt x="580" y="830"/>
                    <a:pt x="581" y="830"/>
                    <a:pt x="581" y="830"/>
                  </a:cubicBezTo>
                  <a:cubicBezTo>
                    <a:pt x="546" y="833"/>
                    <a:pt x="511" y="831"/>
                    <a:pt x="477" y="823"/>
                  </a:cubicBezTo>
                  <a:cubicBezTo>
                    <a:pt x="475" y="823"/>
                    <a:pt x="473" y="824"/>
                    <a:pt x="471" y="824"/>
                  </a:cubicBezTo>
                  <a:cubicBezTo>
                    <a:pt x="452" y="827"/>
                    <a:pt x="433" y="829"/>
                    <a:pt x="415" y="828"/>
                  </a:cubicBezTo>
                  <a:close/>
                  <a:moveTo>
                    <a:pt x="484" y="822"/>
                  </a:moveTo>
                  <a:cubicBezTo>
                    <a:pt x="518" y="829"/>
                    <a:pt x="552" y="830"/>
                    <a:pt x="586" y="826"/>
                  </a:cubicBezTo>
                  <a:cubicBezTo>
                    <a:pt x="615" y="808"/>
                    <a:pt x="641" y="788"/>
                    <a:pt x="664" y="769"/>
                  </a:cubicBezTo>
                  <a:cubicBezTo>
                    <a:pt x="746" y="700"/>
                    <a:pt x="882" y="559"/>
                    <a:pt x="868" y="389"/>
                  </a:cubicBezTo>
                  <a:cubicBezTo>
                    <a:pt x="863" y="324"/>
                    <a:pt x="834" y="273"/>
                    <a:pt x="797" y="235"/>
                  </a:cubicBezTo>
                  <a:cubicBezTo>
                    <a:pt x="814" y="277"/>
                    <a:pt x="823" y="325"/>
                    <a:pt x="826" y="378"/>
                  </a:cubicBezTo>
                  <a:cubicBezTo>
                    <a:pt x="829" y="459"/>
                    <a:pt x="820" y="574"/>
                    <a:pt x="753" y="660"/>
                  </a:cubicBezTo>
                  <a:cubicBezTo>
                    <a:pt x="689" y="741"/>
                    <a:pt x="589" y="801"/>
                    <a:pt x="484" y="822"/>
                  </a:cubicBezTo>
                  <a:close/>
                  <a:moveTo>
                    <a:pt x="406" y="826"/>
                  </a:moveTo>
                  <a:cubicBezTo>
                    <a:pt x="426" y="826"/>
                    <a:pt x="448" y="825"/>
                    <a:pt x="470" y="822"/>
                  </a:cubicBezTo>
                  <a:cubicBezTo>
                    <a:pt x="439" y="814"/>
                    <a:pt x="408" y="802"/>
                    <a:pt x="379" y="786"/>
                  </a:cubicBezTo>
                  <a:cubicBezTo>
                    <a:pt x="305" y="747"/>
                    <a:pt x="245" y="684"/>
                    <a:pt x="207" y="611"/>
                  </a:cubicBezTo>
                  <a:cubicBezTo>
                    <a:pt x="216" y="636"/>
                    <a:pt x="227" y="660"/>
                    <a:pt x="240" y="683"/>
                  </a:cubicBezTo>
                  <a:cubicBezTo>
                    <a:pt x="282" y="755"/>
                    <a:pt x="339" y="803"/>
                    <a:pt x="406" y="826"/>
                  </a:cubicBezTo>
                  <a:close/>
                  <a:moveTo>
                    <a:pt x="794" y="228"/>
                  </a:moveTo>
                  <a:cubicBezTo>
                    <a:pt x="834" y="268"/>
                    <a:pt x="865" y="320"/>
                    <a:pt x="871" y="389"/>
                  </a:cubicBezTo>
                  <a:cubicBezTo>
                    <a:pt x="885" y="560"/>
                    <a:pt x="748" y="702"/>
                    <a:pt x="666" y="771"/>
                  </a:cubicBezTo>
                  <a:cubicBezTo>
                    <a:pt x="644" y="789"/>
                    <a:pt x="619" y="808"/>
                    <a:pt x="592" y="826"/>
                  </a:cubicBezTo>
                  <a:cubicBezTo>
                    <a:pt x="596" y="825"/>
                    <a:pt x="599" y="825"/>
                    <a:pt x="603" y="824"/>
                  </a:cubicBezTo>
                  <a:cubicBezTo>
                    <a:pt x="674" y="802"/>
                    <a:pt x="739" y="756"/>
                    <a:pt x="791" y="692"/>
                  </a:cubicBezTo>
                  <a:cubicBezTo>
                    <a:pt x="845" y="624"/>
                    <a:pt x="877" y="545"/>
                    <a:pt x="884" y="466"/>
                  </a:cubicBezTo>
                  <a:cubicBezTo>
                    <a:pt x="885" y="453"/>
                    <a:pt x="886" y="440"/>
                    <a:pt x="886" y="427"/>
                  </a:cubicBezTo>
                  <a:cubicBezTo>
                    <a:pt x="885" y="384"/>
                    <a:pt x="877" y="341"/>
                    <a:pt x="861" y="301"/>
                  </a:cubicBezTo>
                  <a:cubicBezTo>
                    <a:pt x="839" y="246"/>
                    <a:pt x="803" y="202"/>
                    <a:pt x="760" y="166"/>
                  </a:cubicBezTo>
                  <a:cubicBezTo>
                    <a:pt x="773" y="185"/>
                    <a:pt x="785" y="206"/>
                    <a:pt x="794" y="228"/>
                  </a:cubicBezTo>
                  <a:close/>
                  <a:moveTo>
                    <a:pt x="133" y="584"/>
                  </a:moveTo>
                  <a:cubicBezTo>
                    <a:pt x="171" y="701"/>
                    <a:pt x="256" y="814"/>
                    <a:pt x="396" y="825"/>
                  </a:cubicBezTo>
                  <a:cubicBezTo>
                    <a:pt x="332" y="801"/>
                    <a:pt x="278" y="753"/>
                    <a:pt x="238" y="684"/>
                  </a:cubicBezTo>
                  <a:cubicBezTo>
                    <a:pt x="221" y="655"/>
                    <a:pt x="207" y="624"/>
                    <a:pt x="197" y="591"/>
                  </a:cubicBezTo>
                  <a:cubicBezTo>
                    <a:pt x="180" y="554"/>
                    <a:pt x="169" y="516"/>
                    <a:pt x="164" y="476"/>
                  </a:cubicBezTo>
                  <a:cubicBezTo>
                    <a:pt x="152" y="390"/>
                    <a:pt x="159" y="306"/>
                    <a:pt x="182" y="237"/>
                  </a:cubicBezTo>
                  <a:cubicBezTo>
                    <a:pt x="159" y="270"/>
                    <a:pt x="142" y="306"/>
                    <a:pt x="131" y="344"/>
                  </a:cubicBezTo>
                  <a:cubicBezTo>
                    <a:pt x="110" y="419"/>
                    <a:pt x="110" y="500"/>
                    <a:pt x="131" y="576"/>
                  </a:cubicBezTo>
                  <a:cubicBezTo>
                    <a:pt x="148" y="593"/>
                    <a:pt x="166" y="609"/>
                    <a:pt x="187" y="626"/>
                  </a:cubicBezTo>
                  <a:cubicBezTo>
                    <a:pt x="185" y="628"/>
                    <a:pt x="185" y="628"/>
                    <a:pt x="185" y="628"/>
                  </a:cubicBezTo>
                  <a:cubicBezTo>
                    <a:pt x="166" y="612"/>
                    <a:pt x="148" y="597"/>
                    <a:pt x="132" y="581"/>
                  </a:cubicBezTo>
                  <a:cubicBezTo>
                    <a:pt x="133" y="582"/>
                    <a:pt x="133" y="583"/>
                    <a:pt x="133" y="584"/>
                  </a:cubicBezTo>
                  <a:close/>
                  <a:moveTo>
                    <a:pt x="822" y="653"/>
                  </a:moveTo>
                  <a:cubicBezTo>
                    <a:pt x="813" y="667"/>
                    <a:pt x="804" y="680"/>
                    <a:pt x="793" y="693"/>
                  </a:cubicBezTo>
                  <a:cubicBezTo>
                    <a:pt x="745" y="753"/>
                    <a:pt x="686" y="797"/>
                    <a:pt x="621" y="821"/>
                  </a:cubicBezTo>
                  <a:cubicBezTo>
                    <a:pt x="637" y="817"/>
                    <a:pt x="652" y="813"/>
                    <a:pt x="667" y="807"/>
                  </a:cubicBezTo>
                  <a:cubicBezTo>
                    <a:pt x="730" y="769"/>
                    <a:pt x="784" y="715"/>
                    <a:pt x="822" y="653"/>
                  </a:cubicBezTo>
                  <a:close/>
                  <a:moveTo>
                    <a:pt x="199" y="590"/>
                  </a:moveTo>
                  <a:cubicBezTo>
                    <a:pt x="236" y="671"/>
                    <a:pt x="300" y="741"/>
                    <a:pt x="380" y="784"/>
                  </a:cubicBezTo>
                  <a:cubicBezTo>
                    <a:pt x="411" y="801"/>
                    <a:pt x="444" y="813"/>
                    <a:pt x="477" y="820"/>
                  </a:cubicBezTo>
                  <a:cubicBezTo>
                    <a:pt x="584" y="801"/>
                    <a:pt x="686" y="741"/>
                    <a:pt x="751" y="658"/>
                  </a:cubicBezTo>
                  <a:cubicBezTo>
                    <a:pt x="817" y="573"/>
                    <a:pt x="827" y="459"/>
                    <a:pt x="823" y="378"/>
                  </a:cubicBezTo>
                  <a:cubicBezTo>
                    <a:pt x="821" y="323"/>
                    <a:pt x="810" y="273"/>
                    <a:pt x="792" y="230"/>
                  </a:cubicBezTo>
                  <a:cubicBezTo>
                    <a:pt x="730" y="169"/>
                    <a:pt x="646" y="139"/>
                    <a:pt x="600" y="127"/>
                  </a:cubicBezTo>
                  <a:cubicBezTo>
                    <a:pt x="515" y="103"/>
                    <a:pt x="402" y="101"/>
                    <a:pt x="301" y="122"/>
                  </a:cubicBezTo>
                  <a:cubicBezTo>
                    <a:pt x="287" y="132"/>
                    <a:pt x="273" y="142"/>
                    <a:pt x="260" y="152"/>
                  </a:cubicBezTo>
                  <a:cubicBezTo>
                    <a:pt x="233" y="182"/>
                    <a:pt x="213" y="216"/>
                    <a:pt x="199" y="253"/>
                  </a:cubicBezTo>
                  <a:cubicBezTo>
                    <a:pt x="162" y="352"/>
                    <a:pt x="164" y="479"/>
                    <a:pt x="199" y="590"/>
                  </a:cubicBezTo>
                  <a:close/>
                  <a:moveTo>
                    <a:pt x="668" y="810"/>
                  </a:moveTo>
                  <a:cubicBezTo>
                    <a:pt x="667" y="810"/>
                    <a:pt x="666" y="811"/>
                    <a:pt x="665" y="812"/>
                  </a:cubicBezTo>
                  <a:cubicBezTo>
                    <a:pt x="667" y="811"/>
                    <a:pt x="668" y="810"/>
                    <a:pt x="670" y="809"/>
                  </a:cubicBezTo>
                  <a:cubicBezTo>
                    <a:pt x="670" y="809"/>
                    <a:pt x="671" y="809"/>
                    <a:pt x="672" y="808"/>
                  </a:cubicBezTo>
                  <a:cubicBezTo>
                    <a:pt x="670" y="809"/>
                    <a:pt x="669" y="809"/>
                    <a:pt x="668" y="810"/>
                  </a:cubicBezTo>
                  <a:close/>
                  <a:moveTo>
                    <a:pt x="887" y="466"/>
                  </a:moveTo>
                  <a:cubicBezTo>
                    <a:pt x="886" y="479"/>
                    <a:pt x="884" y="493"/>
                    <a:pt x="882" y="506"/>
                  </a:cubicBezTo>
                  <a:cubicBezTo>
                    <a:pt x="861" y="624"/>
                    <a:pt x="784" y="734"/>
                    <a:pt x="680" y="802"/>
                  </a:cubicBezTo>
                  <a:cubicBezTo>
                    <a:pt x="686" y="800"/>
                    <a:pt x="692" y="797"/>
                    <a:pt x="699" y="794"/>
                  </a:cubicBezTo>
                  <a:cubicBezTo>
                    <a:pt x="773" y="750"/>
                    <a:pt x="837" y="680"/>
                    <a:pt x="880" y="599"/>
                  </a:cubicBezTo>
                  <a:cubicBezTo>
                    <a:pt x="894" y="567"/>
                    <a:pt x="903" y="533"/>
                    <a:pt x="909" y="497"/>
                  </a:cubicBezTo>
                  <a:cubicBezTo>
                    <a:pt x="929" y="361"/>
                    <a:pt x="886" y="226"/>
                    <a:pt x="791" y="137"/>
                  </a:cubicBezTo>
                  <a:cubicBezTo>
                    <a:pt x="781" y="128"/>
                    <a:pt x="771" y="119"/>
                    <a:pt x="760" y="111"/>
                  </a:cubicBezTo>
                  <a:cubicBezTo>
                    <a:pt x="754" y="109"/>
                    <a:pt x="749" y="107"/>
                    <a:pt x="743" y="105"/>
                  </a:cubicBezTo>
                  <a:cubicBezTo>
                    <a:pt x="772" y="123"/>
                    <a:pt x="796" y="145"/>
                    <a:pt x="809" y="176"/>
                  </a:cubicBezTo>
                  <a:cubicBezTo>
                    <a:pt x="807" y="177"/>
                    <a:pt x="807" y="177"/>
                    <a:pt x="807" y="177"/>
                  </a:cubicBezTo>
                  <a:cubicBezTo>
                    <a:pt x="792" y="143"/>
                    <a:pt x="764" y="119"/>
                    <a:pt x="731" y="101"/>
                  </a:cubicBezTo>
                  <a:cubicBezTo>
                    <a:pt x="729" y="100"/>
                    <a:pt x="728" y="100"/>
                    <a:pt x="727" y="100"/>
                  </a:cubicBezTo>
                  <a:cubicBezTo>
                    <a:pt x="732" y="103"/>
                    <a:pt x="737" y="107"/>
                    <a:pt x="742" y="111"/>
                  </a:cubicBezTo>
                  <a:cubicBezTo>
                    <a:pt x="835" y="187"/>
                    <a:pt x="888" y="303"/>
                    <a:pt x="888" y="427"/>
                  </a:cubicBezTo>
                  <a:cubicBezTo>
                    <a:pt x="889" y="440"/>
                    <a:pt x="888" y="453"/>
                    <a:pt x="887" y="466"/>
                  </a:cubicBezTo>
                  <a:close/>
                  <a:moveTo>
                    <a:pt x="183" y="731"/>
                  </a:moveTo>
                  <a:cubicBezTo>
                    <a:pt x="206" y="751"/>
                    <a:pt x="231" y="769"/>
                    <a:pt x="259" y="785"/>
                  </a:cubicBezTo>
                  <a:cubicBezTo>
                    <a:pt x="231" y="762"/>
                    <a:pt x="206" y="733"/>
                    <a:pt x="185" y="701"/>
                  </a:cubicBezTo>
                  <a:cubicBezTo>
                    <a:pt x="161" y="666"/>
                    <a:pt x="144" y="628"/>
                    <a:pt x="131" y="587"/>
                  </a:cubicBezTo>
                  <a:cubicBezTo>
                    <a:pt x="130" y="584"/>
                    <a:pt x="129" y="581"/>
                    <a:pt x="128" y="577"/>
                  </a:cubicBezTo>
                  <a:cubicBezTo>
                    <a:pt x="107" y="555"/>
                    <a:pt x="89" y="531"/>
                    <a:pt x="74" y="505"/>
                  </a:cubicBezTo>
                  <a:cubicBezTo>
                    <a:pt x="94" y="591"/>
                    <a:pt x="131" y="668"/>
                    <a:pt x="183" y="731"/>
                  </a:cubicBezTo>
                  <a:close/>
                  <a:moveTo>
                    <a:pt x="868" y="625"/>
                  </a:moveTo>
                  <a:cubicBezTo>
                    <a:pt x="864" y="632"/>
                    <a:pt x="859" y="640"/>
                    <a:pt x="854" y="647"/>
                  </a:cubicBezTo>
                  <a:cubicBezTo>
                    <a:pt x="819" y="700"/>
                    <a:pt x="775" y="745"/>
                    <a:pt x="728" y="778"/>
                  </a:cubicBezTo>
                  <a:cubicBezTo>
                    <a:pt x="787" y="742"/>
                    <a:pt x="836" y="689"/>
                    <a:pt x="868" y="625"/>
                  </a:cubicBezTo>
                  <a:close/>
                  <a:moveTo>
                    <a:pt x="30" y="385"/>
                  </a:moveTo>
                  <a:cubicBezTo>
                    <a:pt x="28" y="437"/>
                    <a:pt x="35" y="488"/>
                    <a:pt x="50" y="535"/>
                  </a:cubicBezTo>
                  <a:cubicBezTo>
                    <a:pt x="74" y="605"/>
                    <a:pt x="116" y="669"/>
                    <a:pt x="170" y="720"/>
                  </a:cubicBezTo>
                  <a:cubicBezTo>
                    <a:pt x="121" y="656"/>
                    <a:pt x="87" y="580"/>
                    <a:pt x="70" y="495"/>
                  </a:cubicBezTo>
                  <a:cubicBezTo>
                    <a:pt x="60" y="475"/>
                    <a:pt x="52" y="452"/>
                    <a:pt x="47" y="427"/>
                  </a:cubicBezTo>
                  <a:cubicBezTo>
                    <a:pt x="42" y="399"/>
                    <a:pt x="40" y="373"/>
                    <a:pt x="42" y="348"/>
                  </a:cubicBezTo>
                  <a:cubicBezTo>
                    <a:pt x="40" y="353"/>
                    <a:pt x="39" y="358"/>
                    <a:pt x="37" y="362"/>
                  </a:cubicBezTo>
                  <a:cubicBezTo>
                    <a:pt x="35" y="370"/>
                    <a:pt x="32" y="377"/>
                    <a:pt x="30" y="385"/>
                  </a:cubicBezTo>
                  <a:close/>
                  <a:moveTo>
                    <a:pt x="769" y="115"/>
                  </a:moveTo>
                  <a:cubicBezTo>
                    <a:pt x="777" y="121"/>
                    <a:pt x="785" y="128"/>
                    <a:pt x="793" y="135"/>
                  </a:cubicBezTo>
                  <a:cubicBezTo>
                    <a:pt x="888" y="225"/>
                    <a:pt x="932" y="360"/>
                    <a:pt x="911" y="498"/>
                  </a:cubicBezTo>
                  <a:cubicBezTo>
                    <a:pt x="907" y="524"/>
                    <a:pt x="901" y="549"/>
                    <a:pt x="893" y="573"/>
                  </a:cubicBezTo>
                  <a:cubicBezTo>
                    <a:pt x="916" y="522"/>
                    <a:pt x="932" y="467"/>
                    <a:pt x="936" y="412"/>
                  </a:cubicBezTo>
                  <a:cubicBezTo>
                    <a:pt x="945" y="313"/>
                    <a:pt x="916" y="225"/>
                    <a:pt x="855" y="158"/>
                  </a:cubicBezTo>
                  <a:cubicBezTo>
                    <a:pt x="827" y="141"/>
                    <a:pt x="798" y="127"/>
                    <a:pt x="769" y="115"/>
                  </a:cubicBezTo>
                  <a:close/>
                  <a:moveTo>
                    <a:pt x="72" y="494"/>
                  </a:moveTo>
                  <a:cubicBezTo>
                    <a:pt x="86" y="523"/>
                    <a:pt x="104" y="548"/>
                    <a:pt x="127" y="571"/>
                  </a:cubicBezTo>
                  <a:cubicBezTo>
                    <a:pt x="124" y="563"/>
                    <a:pt x="122" y="555"/>
                    <a:pt x="120" y="546"/>
                  </a:cubicBezTo>
                  <a:cubicBezTo>
                    <a:pt x="98" y="449"/>
                    <a:pt x="102" y="303"/>
                    <a:pt x="158" y="187"/>
                  </a:cubicBezTo>
                  <a:cubicBezTo>
                    <a:pt x="120" y="218"/>
                    <a:pt x="88" y="255"/>
                    <a:pt x="65" y="298"/>
                  </a:cubicBezTo>
                  <a:cubicBezTo>
                    <a:pt x="56" y="352"/>
                    <a:pt x="59" y="406"/>
                    <a:pt x="64" y="443"/>
                  </a:cubicBezTo>
                  <a:cubicBezTo>
                    <a:pt x="66" y="461"/>
                    <a:pt x="69" y="478"/>
                    <a:pt x="72" y="494"/>
                  </a:cubicBezTo>
                  <a:close/>
                  <a:moveTo>
                    <a:pt x="188" y="229"/>
                  </a:moveTo>
                  <a:cubicBezTo>
                    <a:pt x="163" y="300"/>
                    <a:pt x="155" y="386"/>
                    <a:pt x="166" y="476"/>
                  </a:cubicBezTo>
                  <a:cubicBezTo>
                    <a:pt x="170" y="507"/>
                    <a:pt x="178" y="538"/>
                    <a:pt x="190" y="567"/>
                  </a:cubicBezTo>
                  <a:cubicBezTo>
                    <a:pt x="181" y="535"/>
                    <a:pt x="175" y="501"/>
                    <a:pt x="172" y="467"/>
                  </a:cubicBezTo>
                  <a:cubicBezTo>
                    <a:pt x="165" y="390"/>
                    <a:pt x="173" y="314"/>
                    <a:pt x="196" y="252"/>
                  </a:cubicBezTo>
                  <a:cubicBezTo>
                    <a:pt x="208" y="220"/>
                    <a:pt x="225" y="191"/>
                    <a:pt x="246" y="164"/>
                  </a:cubicBezTo>
                  <a:cubicBezTo>
                    <a:pt x="224" y="184"/>
                    <a:pt x="205" y="206"/>
                    <a:pt x="188" y="229"/>
                  </a:cubicBezTo>
                  <a:close/>
                  <a:moveTo>
                    <a:pt x="163" y="183"/>
                  </a:moveTo>
                  <a:cubicBezTo>
                    <a:pt x="114" y="281"/>
                    <a:pt x="103" y="402"/>
                    <a:pt x="114" y="496"/>
                  </a:cubicBezTo>
                  <a:cubicBezTo>
                    <a:pt x="110" y="445"/>
                    <a:pt x="114" y="393"/>
                    <a:pt x="129" y="343"/>
                  </a:cubicBezTo>
                  <a:cubicBezTo>
                    <a:pt x="140" y="302"/>
                    <a:pt x="160" y="263"/>
                    <a:pt x="186" y="227"/>
                  </a:cubicBezTo>
                  <a:cubicBezTo>
                    <a:pt x="197" y="196"/>
                    <a:pt x="211" y="168"/>
                    <a:pt x="229" y="143"/>
                  </a:cubicBezTo>
                  <a:cubicBezTo>
                    <a:pt x="224" y="145"/>
                    <a:pt x="219" y="147"/>
                    <a:pt x="214" y="149"/>
                  </a:cubicBezTo>
                  <a:cubicBezTo>
                    <a:pt x="196" y="159"/>
                    <a:pt x="179" y="171"/>
                    <a:pt x="163" y="183"/>
                  </a:cubicBezTo>
                  <a:close/>
                  <a:moveTo>
                    <a:pt x="46" y="338"/>
                  </a:moveTo>
                  <a:cubicBezTo>
                    <a:pt x="42" y="366"/>
                    <a:pt x="43" y="395"/>
                    <a:pt x="50" y="426"/>
                  </a:cubicBezTo>
                  <a:cubicBezTo>
                    <a:pt x="54" y="447"/>
                    <a:pt x="60" y="466"/>
                    <a:pt x="67" y="484"/>
                  </a:cubicBezTo>
                  <a:cubicBezTo>
                    <a:pt x="65" y="471"/>
                    <a:pt x="63" y="457"/>
                    <a:pt x="61" y="444"/>
                  </a:cubicBezTo>
                  <a:cubicBezTo>
                    <a:pt x="57" y="408"/>
                    <a:pt x="54" y="357"/>
                    <a:pt x="61" y="305"/>
                  </a:cubicBezTo>
                  <a:cubicBezTo>
                    <a:pt x="55" y="316"/>
                    <a:pt x="50" y="327"/>
                    <a:pt x="46" y="338"/>
                  </a:cubicBezTo>
                  <a:close/>
                  <a:moveTo>
                    <a:pt x="436" y="12"/>
                  </a:moveTo>
                  <a:cubicBezTo>
                    <a:pt x="401" y="12"/>
                    <a:pt x="364" y="15"/>
                    <a:pt x="326" y="22"/>
                  </a:cubicBezTo>
                  <a:cubicBezTo>
                    <a:pt x="207" y="43"/>
                    <a:pt x="117" y="107"/>
                    <a:pt x="74" y="202"/>
                  </a:cubicBezTo>
                  <a:cubicBezTo>
                    <a:pt x="49" y="256"/>
                    <a:pt x="35" y="314"/>
                    <a:pt x="31" y="372"/>
                  </a:cubicBezTo>
                  <a:cubicBezTo>
                    <a:pt x="32" y="369"/>
                    <a:pt x="33" y="365"/>
                    <a:pt x="34" y="362"/>
                  </a:cubicBezTo>
                  <a:cubicBezTo>
                    <a:pt x="37" y="353"/>
                    <a:pt x="40" y="345"/>
                    <a:pt x="43" y="338"/>
                  </a:cubicBezTo>
                  <a:cubicBezTo>
                    <a:pt x="47" y="309"/>
                    <a:pt x="56" y="283"/>
                    <a:pt x="70" y="259"/>
                  </a:cubicBezTo>
                  <a:cubicBezTo>
                    <a:pt x="82" y="215"/>
                    <a:pt x="103" y="172"/>
                    <a:pt x="139" y="138"/>
                  </a:cubicBezTo>
                  <a:cubicBezTo>
                    <a:pt x="167" y="112"/>
                    <a:pt x="200" y="92"/>
                    <a:pt x="240" y="77"/>
                  </a:cubicBezTo>
                  <a:cubicBezTo>
                    <a:pt x="275" y="46"/>
                    <a:pt x="317" y="27"/>
                    <a:pt x="364" y="19"/>
                  </a:cubicBezTo>
                  <a:cubicBezTo>
                    <a:pt x="422" y="10"/>
                    <a:pt x="489" y="16"/>
                    <a:pt x="569" y="38"/>
                  </a:cubicBezTo>
                  <a:cubicBezTo>
                    <a:pt x="573" y="39"/>
                    <a:pt x="577" y="39"/>
                    <a:pt x="581" y="39"/>
                  </a:cubicBezTo>
                  <a:cubicBezTo>
                    <a:pt x="591" y="40"/>
                    <a:pt x="602" y="40"/>
                    <a:pt x="611" y="41"/>
                  </a:cubicBezTo>
                  <a:cubicBezTo>
                    <a:pt x="558" y="22"/>
                    <a:pt x="498" y="12"/>
                    <a:pt x="436" y="12"/>
                  </a:cubicBezTo>
                  <a:close/>
                  <a:moveTo>
                    <a:pt x="753" y="157"/>
                  </a:moveTo>
                  <a:cubicBezTo>
                    <a:pt x="804" y="197"/>
                    <a:pt x="842" y="246"/>
                    <a:pt x="863" y="300"/>
                  </a:cubicBezTo>
                  <a:cubicBezTo>
                    <a:pt x="868" y="312"/>
                    <a:pt x="872" y="324"/>
                    <a:pt x="876" y="336"/>
                  </a:cubicBezTo>
                  <a:cubicBezTo>
                    <a:pt x="856" y="248"/>
                    <a:pt x="809" y="169"/>
                    <a:pt x="740" y="113"/>
                  </a:cubicBezTo>
                  <a:cubicBezTo>
                    <a:pt x="733" y="108"/>
                    <a:pt x="726" y="102"/>
                    <a:pt x="719" y="97"/>
                  </a:cubicBezTo>
                  <a:cubicBezTo>
                    <a:pt x="710" y="94"/>
                    <a:pt x="701" y="92"/>
                    <a:pt x="692" y="90"/>
                  </a:cubicBezTo>
                  <a:cubicBezTo>
                    <a:pt x="686" y="88"/>
                    <a:pt x="679" y="87"/>
                    <a:pt x="673" y="85"/>
                  </a:cubicBezTo>
                  <a:cubicBezTo>
                    <a:pt x="686" y="93"/>
                    <a:pt x="698" y="102"/>
                    <a:pt x="709" y="111"/>
                  </a:cubicBezTo>
                  <a:cubicBezTo>
                    <a:pt x="725" y="125"/>
                    <a:pt x="740" y="140"/>
                    <a:pt x="753" y="157"/>
                  </a:cubicBezTo>
                  <a:close/>
                  <a:moveTo>
                    <a:pt x="68" y="269"/>
                  </a:moveTo>
                  <a:cubicBezTo>
                    <a:pt x="58" y="287"/>
                    <a:pt x="51" y="306"/>
                    <a:pt x="48" y="327"/>
                  </a:cubicBezTo>
                  <a:cubicBezTo>
                    <a:pt x="52" y="317"/>
                    <a:pt x="57" y="307"/>
                    <a:pt x="62" y="297"/>
                  </a:cubicBezTo>
                  <a:cubicBezTo>
                    <a:pt x="64" y="288"/>
                    <a:pt x="66" y="278"/>
                    <a:pt x="68" y="269"/>
                  </a:cubicBezTo>
                  <a:close/>
                  <a:moveTo>
                    <a:pt x="73" y="260"/>
                  </a:moveTo>
                  <a:cubicBezTo>
                    <a:pt x="70" y="270"/>
                    <a:pt x="68" y="280"/>
                    <a:pt x="66" y="290"/>
                  </a:cubicBezTo>
                  <a:cubicBezTo>
                    <a:pt x="90" y="248"/>
                    <a:pt x="122" y="212"/>
                    <a:pt x="161" y="181"/>
                  </a:cubicBezTo>
                  <a:cubicBezTo>
                    <a:pt x="162" y="178"/>
                    <a:pt x="164" y="175"/>
                    <a:pt x="165" y="173"/>
                  </a:cubicBezTo>
                  <a:cubicBezTo>
                    <a:pt x="146" y="184"/>
                    <a:pt x="128" y="197"/>
                    <a:pt x="113" y="211"/>
                  </a:cubicBezTo>
                  <a:cubicBezTo>
                    <a:pt x="97" y="226"/>
                    <a:pt x="83" y="243"/>
                    <a:pt x="73" y="260"/>
                  </a:cubicBezTo>
                  <a:close/>
                  <a:moveTo>
                    <a:pt x="234" y="81"/>
                  </a:moveTo>
                  <a:cubicBezTo>
                    <a:pt x="201" y="95"/>
                    <a:pt x="169" y="114"/>
                    <a:pt x="141" y="140"/>
                  </a:cubicBezTo>
                  <a:cubicBezTo>
                    <a:pt x="108" y="171"/>
                    <a:pt x="88" y="210"/>
                    <a:pt x="75" y="251"/>
                  </a:cubicBezTo>
                  <a:cubicBezTo>
                    <a:pt x="85" y="236"/>
                    <a:pt x="97" y="222"/>
                    <a:pt x="111" y="209"/>
                  </a:cubicBezTo>
                  <a:cubicBezTo>
                    <a:pt x="127" y="194"/>
                    <a:pt x="147" y="180"/>
                    <a:pt x="168" y="168"/>
                  </a:cubicBezTo>
                  <a:cubicBezTo>
                    <a:pt x="173" y="158"/>
                    <a:pt x="180" y="148"/>
                    <a:pt x="186" y="138"/>
                  </a:cubicBezTo>
                  <a:cubicBezTo>
                    <a:pt x="201" y="116"/>
                    <a:pt x="217" y="97"/>
                    <a:pt x="234" y="81"/>
                  </a:cubicBezTo>
                  <a:close/>
                  <a:moveTo>
                    <a:pt x="444" y="105"/>
                  </a:moveTo>
                  <a:cubicBezTo>
                    <a:pt x="500" y="105"/>
                    <a:pt x="555" y="112"/>
                    <a:pt x="601" y="124"/>
                  </a:cubicBezTo>
                  <a:cubicBezTo>
                    <a:pt x="646" y="137"/>
                    <a:pt x="728" y="165"/>
                    <a:pt x="789" y="223"/>
                  </a:cubicBezTo>
                  <a:cubicBezTo>
                    <a:pt x="779" y="200"/>
                    <a:pt x="766" y="179"/>
                    <a:pt x="752" y="160"/>
                  </a:cubicBezTo>
                  <a:cubicBezTo>
                    <a:pt x="696" y="117"/>
                    <a:pt x="631" y="88"/>
                    <a:pt x="567" y="71"/>
                  </a:cubicBezTo>
                  <a:cubicBezTo>
                    <a:pt x="494" y="67"/>
                    <a:pt x="421" y="75"/>
                    <a:pt x="351" y="94"/>
                  </a:cubicBezTo>
                  <a:cubicBezTo>
                    <a:pt x="336" y="101"/>
                    <a:pt x="321" y="110"/>
                    <a:pt x="307" y="118"/>
                  </a:cubicBezTo>
                  <a:cubicBezTo>
                    <a:pt x="352" y="109"/>
                    <a:pt x="399" y="105"/>
                    <a:pt x="444" y="105"/>
                  </a:cubicBezTo>
                  <a:close/>
                  <a:moveTo>
                    <a:pt x="234" y="141"/>
                  </a:moveTo>
                  <a:cubicBezTo>
                    <a:pt x="217" y="164"/>
                    <a:pt x="202" y="191"/>
                    <a:pt x="191" y="220"/>
                  </a:cubicBezTo>
                  <a:cubicBezTo>
                    <a:pt x="210" y="195"/>
                    <a:pt x="233" y="171"/>
                    <a:pt x="258" y="151"/>
                  </a:cubicBezTo>
                  <a:cubicBezTo>
                    <a:pt x="266" y="142"/>
                    <a:pt x="274" y="134"/>
                    <a:pt x="282" y="127"/>
                  </a:cubicBezTo>
                  <a:cubicBezTo>
                    <a:pt x="266" y="131"/>
                    <a:pt x="249" y="136"/>
                    <a:pt x="234" y="141"/>
                  </a:cubicBezTo>
                  <a:close/>
                  <a:moveTo>
                    <a:pt x="170" y="170"/>
                  </a:moveTo>
                  <a:cubicBezTo>
                    <a:pt x="168" y="173"/>
                    <a:pt x="167" y="175"/>
                    <a:pt x="166" y="177"/>
                  </a:cubicBezTo>
                  <a:cubicBezTo>
                    <a:pt x="175" y="170"/>
                    <a:pt x="185" y="164"/>
                    <a:pt x="195" y="157"/>
                  </a:cubicBezTo>
                  <a:cubicBezTo>
                    <a:pt x="186" y="161"/>
                    <a:pt x="178" y="166"/>
                    <a:pt x="170" y="170"/>
                  </a:cubicBezTo>
                  <a:close/>
                  <a:moveTo>
                    <a:pt x="242" y="79"/>
                  </a:moveTo>
                  <a:cubicBezTo>
                    <a:pt x="222" y="95"/>
                    <a:pt x="204" y="116"/>
                    <a:pt x="188" y="139"/>
                  </a:cubicBezTo>
                  <a:cubicBezTo>
                    <a:pt x="183" y="148"/>
                    <a:pt x="177" y="157"/>
                    <a:pt x="172" y="166"/>
                  </a:cubicBezTo>
                  <a:cubicBezTo>
                    <a:pt x="185" y="159"/>
                    <a:pt x="199" y="152"/>
                    <a:pt x="213" y="147"/>
                  </a:cubicBezTo>
                  <a:cubicBezTo>
                    <a:pt x="220" y="143"/>
                    <a:pt x="227" y="139"/>
                    <a:pt x="234" y="135"/>
                  </a:cubicBezTo>
                  <a:cubicBezTo>
                    <a:pt x="235" y="135"/>
                    <a:pt x="235" y="135"/>
                    <a:pt x="236" y="134"/>
                  </a:cubicBezTo>
                  <a:cubicBezTo>
                    <a:pt x="264" y="98"/>
                    <a:pt x="299" y="72"/>
                    <a:pt x="341" y="55"/>
                  </a:cubicBezTo>
                  <a:cubicBezTo>
                    <a:pt x="308" y="59"/>
                    <a:pt x="274" y="66"/>
                    <a:pt x="242" y="79"/>
                  </a:cubicBezTo>
                  <a:close/>
                  <a:moveTo>
                    <a:pt x="582" y="72"/>
                  </a:moveTo>
                  <a:cubicBezTo>
                    <a:pt x="632" y="86"/>
                    <a:pt x="679" y="107"/>
                    <a:pt x="720" y="134"/>
                  </a:cubicBezTo>
                  <a:cubicBezTo>
                    <a:pt x="729" y="139"/>
                    <a:pt x="737" y="145"/>
                    <a:pt x="744" y="151"/>
                  </a:cubicBezTo>
                  <a:cubicBezTo>
                    <a:pt x="733" y="137"/>
                    <a:pt x="721" y="125"/>
                    <a:pt x="707" y="113"/>
                  </a:cubicBezTo>
                  <a:cubicBezTo>
                    <a:pt x="694" y="102"/>
                    <a:pt x="680" y="92"/>
                    <a:pt x="664" y="84"/>
                  </a:cubicBezTo>
                  <a:cubicBezTo>
                    <a:pt x="637" y="78"/>
                    <a:pt x="609" y="74"/>
                    <a:pt x="582" y="72"/>
                  </a:cubicBezTo>
                  <a:close/>
                  <a:moveTo>
                    <a:pt x="761" y="109"/>
                  </a:moveTo>
                  <a:cubicBezTo>
                    <a:pt x="791" y="120"/>
                    <a:pt x="820" y="134"/>
                    <a:pt x="846" y="150"/>
                  </a:cubicBezTo>
                  <a:cubicBezTo>
                    <a:pt x="833" y="136"/>
                    <a:pt x="818" y="124"/>
                    <a:pt x="802" y="113"/>
                  </a:cubicBezTo>
                  <a:cubicBezTo>
                    <a:pt x="753" y="78"/>
                    <a:pt x="695" y="55"/>
                    <a:pt x="633" y="46"/>
                  </a:cubicBezTo>
                  <a:cubicBezTo>
                    <a:pt x="638" y="49"/>
                    <a:pt x="643" y="51"/>
                    <a:pt x="648" y="53"/>
                  </a:cubicBezTo>
                  <a:cubicBezTo>
                    <a:pt x="689" y="65"/>
                    <a:pt x="727" y="84"/>
                    <a:pt x="761" y="109"/>
                  </a:cubicBezTo>
                  <a:close/>
                  <a:moveTo>
                    <a:pt x="288" y="125"/>
                  </a:moveTo>
                  <a:cubicBezTo>
                    <a:pt x="283" y="129"/>
                    <a:pt x="279" y="133"/>
                    <a:pt x="275" y="138"/>
                  </a:cubicBezTo>
                  <a:cubicBezTo>
                    <a:pt x="281" y="133"/>
                    <a:pt x="287" y="128"/>
                    <a:pt x="294" y="124"/>
                  </a:cubicBezTo>
                  <a:cubicBezTo>
                    <a:pt x="292" y="125"/>
                    <a:pt x="290" y="125"/>
                    <a:pt x="288" y="125"/>
                  </a:cubicBezTo>
                  <a:close/>
                  <a:moveTo>
                    <a:pt x="237" y="137"/>
                  </a:moveTo>
                  <a:cubicBezTo>
                    <a:pt x="237" y="137"/>
                    <a:pt x="237" y="137"/>
                    <a:pt x="237" y="137"/>
                  </a:cubicBezTo>
                  <a:cubicBezTo>
                    <a:pt x="237" y="137"/>
                    <a:pt x="237" y="137"/>
                    <a:pt x="237" y="138"/>
                  </a:cubicBezTo>
                  <a:cubicBezTo>
                    <a:pt x="253" y="132"/>
                    <a:pt x="270" y="127"/>
                    <a:pt x="287" y="123"/>
                  </a:cubicBezTo>
                  <a:cubicBezTo>
                    <a:pt x="293" y="118"/>
                    <a:pt x="299" y="113"/>
                    <a:pt x="306" y="108"/>
                  </a:cubicBezTo>
                  <a:cubicBezTo>
                    <a:pt x="282" y="116"/>
                    <a:pt x="260" y="126"/>
                    <a:pt x="237" y="137"/>
                  </a:cubicBezTo>
                  <a:close/>
                  <a:moveTo>
                    <a:pt x="352" y="54"/>
                  </a:moveTo>
                  <a:cubicBezTo>
                    <a:pt x="308" y="70"/>
                    <a:pt x="271" y="95"/>
                    <a:pt x="241" y="132"/>
                  </a:cubicBezTo>
                  <a:cubicBezTo>
                    <a:pt x="265" y="120"/>
                    <a:pt x="289" y="111"/>
                    <a:pt x="313" y="102"/>
                  </a:cubicBezTo>
                  <a:cubicBezTo>
                    <a:pt x="346" y="80"/>
                    <a:pt x="382" y="63"/>
                    <a:pt x="422" y="52"/>
                  </a:cubicBezTo>
                  <a:cubicBezTo>
                    <a:pt x="400" y="51"/>
                    <a:pt x="376" y="52"/>
                    <a:pt x="352" y="54"/>
                  </a:cubicBezTo>
                  <a:close/>
                  <a:moveTo>
                    <a:pt x="315" y="105"/>
                  </a:moveTo>
                  <a:cubicBezTo>
                    <a:pt x="307" y="110"/>
                    <a:pt x="300" y="116"/>
                    <a:pt x="293" y="122"/>
                  </a:cubicBezTo>
                  <a:cubicBezTo>
                    <a:pt x="295" y="121"/>
                    <a:pt x="297" y="121"/>
                    <a:pt x="300" y="120"/>
                  </a:cubicBezTo>
                  <a:cubicBezTo>
                    <a:pt x="312" y="112"/>
                    <a:pt x="325" y="105"/>
                    <a:pt x="338" y="98"/>
                  </a:cubicBezTo>
                  <a:cubicBezTo>
                    <a:pt x="330" y="100"/>
                    <a:pt x="322" y="102"/>
                    <a:pt x="315" y="105"/>
                  </a:cubicBezTo>
                  <a:close/>
                  <a:moveTo>
                    <a:pt x="732" y="98"/>
                  </a:moveTo>
                  <a:cubicBezTo>
                    <a:pt x="738" y="100"/>
                    <a:pt x="745" y="103"/>
                    <a:pt x="751" y="105"/>
                  </a:cubicBezTo>
                  <a:cubicBezTo>
                    <a:pt x="725" y="87"/>
                    <a:pt x="696" y="73"/>
                    <a:pt x="666" y="62"/>
                  </a:cubicBezTo>
                  <a:cubicBezTo>
                    <a:pt x="681" y="69"/>
                    <a:pt x="695" y="78"/>
                    <a:pt x="708" y="87"/>
                  </a:cubicBezTo>
                  <a:cubicBezTo>
                    <a:pt x="716" y="90"/>
                    <a:pt x="724" y="94"/>
                    <a:pt x="732" y="98"/>
                  </a:cubicBezTo>
                  <a:close/>
                  <a:moveTo>
                    <a:pt x="432" y="52"/>
                  </a:moveTo>
                  <a:cubicBezTo>
                    <a:pt x="392" y="62"/>
                    <a:pt x="355" y="78"/>
                    <a:pt x="323" y="99"/>
                  </a:cubicBezTo>
                  <a:cubicBezTo>
                    <a:pt x="332" y="96"/>
                    <a:pt x="341" y="94"/>
                    <a:pt x="350" y="91"/>
                  </a:cubicBezTo>
                  <a:cubicBezTo>
                    <a:pt x="368" y="83"/>
                    <a:pt x="386" y="75"/>
                    <a:pt x="406" y="68"/>
                  </a:cubicBezTo>
                  <a:cubicBezTo>
                    <a:pt x="422" y="62"/>
                    <a:pt x="438" y="57"/>
                    <a:pt x="455" y="53"/>
                  </a:cubicBezTo>
                  <a:cubicBezTo>
                    <a:pt x="447" y="53"/>
                    <a:pt x="440" y="52"/>
                    <a:pt x="432" y="52"/>
                  </a:cubicBezTo>
                  <a:close/>
                  <a:moveTo>
                    <a:pt x="665" y="81"/>
                  </a:moveTo>
                  <a:cubicBezTo>
                    <a:pt x="674" y="83"/>
                    <a:pt x="684" y="85"/>
                    <a:pt x="693" y="87"/>
                  </a:cubicBezTo>
                  <a:cubicBezTo>
                    <a:pt x="699" y="89"/>
                    <a:pt x="706" y="91"/>
                    <a:pt x="712" y="92"/>
                  </a:cubicBezTo>
                  <a:cubicBezTo>
                    <a:pt x="710" y="91"/>
                    <a:pt x="709" y="90"/>
                    <a:pt x="707" y="89"/>
                  </a:cubicBezTo>
                  <a:cubicBezTo>
                    <a:pt x="680" y="77"/>
                    <a:pt x="651" y="67"/>
                    <a:pt x="625" y="58"/>
                  </a:cubicBezTo>
                  <a:cubicBezTo>
                    <a:pt x="619" y="56"/>
                    <a:pt x="619" y="56"/>
                    <a:pt x="619" y="56"/>
                  </a:cubicBezTo>
                  <a:cubicBezTo>
                    <a:pt x="603" y="51"/>
                    <a:pt x="588" y="46"/>
                    <a:pt x="573" y="42"/>
                  </a:cubicBezTo>
                  <a:cubicBezTo>
                    <a:pt x="567" y="42"/>
                    <a:pt x="562" y="42"/>
                    <a:pt x="556" y="42"/>
                  </a:cubicBezTo>
                  <a:cubicBezTo>
                    <a:pt x="596" y="50"/>
                    <a:pt x="633" y="63"/>
                    <a:pt x="665" y="81"/>
                  </a:cubicBezTo>
                  <a:close/>
                  <a:moveTo>
                    <a:pt x="464" y="54"/>
                  </a:moveTo>
                  <a:cubicBezTo>
                    <a:pt x="445" y="58"/>
                    <a:pt x="426" y="64"/>
                    <a:pt x="407" y="70"/>
                  </a:cubicBezTo>
                  <a:cubicBezTo>
                    <a:pt x="392" y="76"/>
                    <a:pt x="378" y="81"/>
                    <a:pt x="364" y="88"/>
                  </a:cubicBezTo>
                  <a:cubicBezTo>
                    <a:pt x="425" y="72"/>
                    <a:pt x="490" y="66"/>
                    <a:pt x="554" y="68"/>
                  </a:cubicBezTo>
                  <a:cubicBezTo>
                    <a:pt x="540" y="65"/>
                    <a:pt x="525" y="62"/>
                    <a:pt x="511" y="60"/>
                  </a:cubicBezTo>
                  <a:cubicBezTo>
                    <a:pt x="499" y="58"/>
                    <a:pt x="482" y="56"/>
                    <a:pt x="464" y="54"/>
                  </a:cubicBezTo>
                  <a:close/>
                  <a:moveTo>
                    <a:pt x="584" y="43"/>
                  </a:moveTo>
                  <a:cubicBezTo>
                    <a:pt x="596" y="46"/>
                    <a:pt x="608" y="50"/>
                    <a:pt x="620" y="54"/>
                  </a:cubicBezTo>
                  <a:cubicBezTo>
                    <a:pt x="626" y="56"/>
                    <a:pt x="626" y="56"/>
                    <a:pt x="626" y="56"/>
                  </a:cubicBezTo>
                  <a:cubicBezTo>
                    <a:pt x="647" y="63"/>
                    <a:pt x="670" y="70"/>
                    <a:pt x="692" y="80"/>
                  </a:cubicBezTo>
                  <a:cubicBezTo>
                    <a:pt x="678" y="71"/>
                    <a:pt x="663" y="63"/>
                    <a:pt x="647" y="56"/>
                  </a:cubicBezTo>
                  <a:cubicBezTo>
                    <a:pt x="627" y="50"/>
                    <a:pt x="606" y="45"/>
                    <a:pt x="584" y="43"/>
                  </a:cubicBezTo>
                  <a:close/>
                  <a:moveTo>
                    <a:pt x="568" y="69"/>
                  </a:moveTo>
                  <a:cubicBezTo>
                    <a:pt x="598" y="70"/>
                    <a:pt x="627" y="74"/>
                    <a:pt x="656" y="79"/>
                  </a:cubicBezTo>
                  <a:cubicBezTo>
                    <a:pt x="623" y="62"/>
                    <a:pt x="585" y="49"/>
                    <a:pt x="543" y="43"/>
                  </a:cubicBezTo>
                  <a:cubicBezTo>
                    <a:pt x="520" y="44"/>
                    <a:pt x="496" y="47"/>
                    <a:pt x="473" y="52"/>
                  </a:cubicBezTo>
                  <a:cubicBezTo>
                    <a:pt x="487" y="53"/>
                    <a:pt x="500" y="55"/>
                    <a:pt x="512" y="57"/>
                  </a:cubicBezTo>
                  <a:cubicBezTo>
                    <a:pt x="531" y="60"/>
                    <a:pt x="550" y="64"/>
                    <a:pt x="568" y="69"/>
                  </a:cubicBezTo>
                  <a:close/>
                  <a:moveTo>
                    <a:pt x="418" y="18"/>
                  </a:moveTo>
                  <a:cubicBezTo>
                    <a:pt x="399" y="18"/>
                    <a:pt x="382" y="19"/>
                    <a:pt x="365" y="22"/>
                  </a:cubicBezTo>
                  <a:cubicBezTo>
                    <a:pt x="320" y="29"/>
                    <a:pt x="281" y="46"/>
                    <a:pt x="247" y="74"/>
                  </a:cubicBezTo>
                  <a:cubicBezTo>
                    <a:pt x="268" y="67"/>
                    <a:pt x="291" y="61"/>
                    <a:pt x="315" y="57"/>
                  </a:cubicBezTo>
                  <a:cubicBezTo>
                    <a:pt x="327" y="55"/>
                    <a:pt x="339" y="53"/>
                    <a:pt x="350" y="52"/>
                  </a:cubicBezTo>
                  <a:cubicBezTo>
                    <a:pt x="370" y="45"/>
                    <a:pt x="392" y="40"/>
                    <a:pt x="415" y="37"/>
                  </a:cubicBezTo>
                  <a:cubicBezTo>
                    <a:pt x="451" y="33"/>
                    <a:pt x="486" y="33"/>
                    <a:pt x="520" y="37"/>
                  </a:cubicBezTo>
                  <a:cubicBezTo>
                    <a:pt x="532" y="36"/>
                    <a:pt x="543" y="37"/>
                    <a:pt x="555" y="37"/>
                  </a:cubicBezTo>
                  <a:cubicBezTo>
                    <a:pt x="504" y="24"/>
                    <a:pt x="459" y="18"/>
                    <a:pt x="418" y="18"/>
                  </a:cubicBezTo>
                  <a:close/>
                  <a:moveTo>
                    <a:pt x="441" y="50"/>
                  </a:moveTo>
                  <a:cubicBezTo>
                    <a:pt x="449" y="50"/>
                    <a:pt x="456" y="51"/>
                    <a:pt x="463" y="51"/>
                  </a:cubicBezTo>
                  <a:cubicBezTo>
                    <a:pt x="486" y="46"/>
                    <a:pt x="509" y="43"/>
                    <a:pt x="531" y="41"/>
                  </a:cubicBezTo>
                  <a:cubicBezTo>
                    <a:pt x="527" y="40"/>
                    <a:pt x="524" y="40"/>
                    <a:pt x="520" y="39"/>
                  </a:cubicBezTo>
                  <a:cubicBezTo>
                    <a:pt x="494" y="40"/>
                    <a:pt x="467" y="44"/>
                    <a:pt x="441" y="50"/>
                  </a:cubicBezTo>
                  <a:close/>
                  <a:moveTo>
                    <a:pt x="470" y="37"/>
                  </a:moveTo>
                  <a:cubicBezTo>
                    <a:pt x="452" y="37"/>
                    <a:pt x="434" y="38"/>
                    <a:pt x="415" y="40"/>
                  </a:cubicBezTo>
                  <a:cubicBezTo>
                    <a:pt x="397" y="42"/>
                    <a:pt x="379" y="46"/>
                    <a:pt x="362" y="51"/>
                  </a:cubicBezTo>
                  <a:cubicBezTo>
                    <a:pt x="387" y="49"/>
                    <a:pt x="410" y="49"/>
                    <a:pt x="432" y="49"/>
                  </a:cubicBezTo>
                  <a:cubicBezTo>
                    <a:pt x="434" y="49"/>
                    <a:pt x="437" y="48"/>
                    <a:pt x="439" y="47"/>
                  </a:cubicBezTo>
                  <a:cubicBezTo>
                    <a:pt x="460" y="43"/>
                    <a:pt x="480" y="39"/>
                    <a:pt x="501" y="38"/>
                  </a:cubicBezTo>
                  <a:cubicBezTo>
                    <a:pt x="491" y="37"/>
                    <a:pt x="481" y="37"/>
                    <a:pt x="470" y="37"/>
                  </a:cubicBezTo>
                  <a:close/>
                  <a:moveTo>
                    <a:pt x="609" y="44"/>
                  </a:moveTo>
                  <a:cubicBezTo>
                    <a:pt x="616" y="45"/>
                    <a:pt x="623" y="46"/>
                    <a:pt x="630" y="48"/>
                  </a:cubicBezTo>
                  <a:cubicBezTo>
                    <a:pt x="627" y="47"/>
                    <a:pt x="624" y="46"/>
                    <a:pt x="622" y="45"/>
                  </a:cubicBezTo>
                  <a:cubicBezTo>
                    <a:pt x="618" y="45"/>
                    <a:pt x="613" y="44"/>
                    <a:pt x="609" y="44"/>
                  </a:cubicBezTo>
                  <a:close/>
                  <a:moveTo>
                    <a:pt x="539" y="39"/>
                  </a:moveTo>
                  <a:cubicBezTo>
                    <a:pt x="541" y="40"/>
                    <a:pt x="542" y="40"/>
                    <a:pt x="544" y="40"/>
                  </a:cubicBezTo>
                  <a:cubicBezTo>
                    <a:pt x="546" y="40"/>
                    <a:pt x="548" y="40"/>
                    <a:pt x="551" y="40"/>
                  </a:cubicBezTo>
                  <a:cubicBezTo>
                    <a:pt x="547" y="39"/>
                    <a:pt x="543" y="39"/>
                    <a:pt x="539" y="39"/>
                  </a:cubicBezTo>
                  <a:close/>
                </a:path>
              </a:pathLst>
            </a:custGeom>
            <a:solidFill>
              <a:srgbClr val="BBBDB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</a:endParaRPr>
            </a:p>
          </p:txBody>
        </p:sp>
        <p:sp>
          <p:nvSpPr>
            <p:cNvPr id="93" name="Freeform 48"/>
            <p:cNvSpPr>
              <a:spLocks noEditPoints="1"/>
            </p:cNvSpPr>
            <p:nvPr/>
          </p:nvSpPr>
          <p:spPr bwMode="auto">
            <a:xfrm>
              <a:off x="3433763" y="3417888"/>
              <a:ext cx="3336925" cy="3155949"/>
            </a:xfrm>
            <a:custGeom>
              <a:gdLst>
                <a:gd name="T0" fmla="*/ 89 w 1028"/>
                <a:gd name="T1" fmla="*/ 781 h 971"/>
                <a:gd name="T2" fmla="*/ 167 w 1028"/>
                <a:gd name="T3" fmla="*/ 162 h 971"/>
                <a:gd name="T4" fmla="*/ 961 w 1028"/>
                <a:gd name="T5" fmla="*/ 219 h 971"/>
                <a:gd name="T6" fmla="*/ 893 w 1028"/>
                <a:gd name="T7" fmla="*/ 737 h 971"/>
                <a:gd name="T8" fmla="*/ 453 w 1028"/>
                <a:gd name="T9" fmla="*/ 951 h 971"/>
                <a:gd name="T10" fmla="*/ 555 w 1028"/>
                <a:gd name="T11" fmla="*/ 940 h 971"/>
                <a:gd name="T12" fmla="*/ 440 w 1028"/>
                <a:gd name="T13" fmla="*/ 803 h 971"/>
                <a:gd name="T14" fmla="*/ 91 w 1028"/>
                <a:gd name="T15" fmla="*/ 549 h 971"/>
                <a:gd name="T16" fmla="*/ 31 w 1028"/>
                <a:gd name="T17" fmla="*/ 420 h 971"/>
                <a:gd name="T18" fmla="*/ 181 w 1028"/>
                <a:gd name="T19" fmla="*/ 657 h 971"/>
                <a:gd name="T20" fmla="*/ 458 w 1028"/>
                <a:gd name="T21" fmla="*/ 806 h 971"/>
                <a:gd name="T22" fmla="*/ 854 w 1028"/>
                <a:gd name="T23" fmla="*/ 728 h 971"/>
                <a:gd name="T24" fmla="*/ 437 w 1028"/>
                <a:gd name="T25" fmla="*/ 799 h 971"/>
                <a:gd name="T26" fmla="*/ 907 w 1028"/>
                <a:gd name="T27" fmla="*/ 580 h 971"/>
                <a:gd name="T28" fmla="*/ 578 w 1028"/>
                <a:gd name="T29" fmla="*/ 781 h 971"/>
                <a:gd name="T30" fmla="*/ 281 w 1028"/>
                <a:gd name="T31" fmla="*/ 722 h 971"/>
                <a:gd name="T32" fmla="*/ 810 w 1028"/>
                <a:gd name="T33" fmla="*/ 797 h 971"/>
                <a:gd name="T34" fmla="*/ 876 w 1028"/>
                <a:gd name="T35" fmla="*/ 713 h 971"/>
                <a:gd name="T36" fmla="*/ 417 w 1028"/>
                <a:gd name="T37" fmla="*/ 795 h 971"/>
                <a:gd name="T38" fmla="*/ 188 w 1028"/>
                <a:gd name="T39" fmla="*/ 650 h 971"/>
                <a:gd name="T40" fmla="*/ 857 w 1028"/>
                <a:gd name="T41" fmla="*/ 663 h 971"/>
                <a:gd name="T42" fmla="*/ 894 w 1028"/>
                <a:gd name="T43" fmla="*/ 360 h 971"/>
                <a:gd name="T44" fmla="*/ 170 w 1028"/>
                <a:gd name="T45" fmla="*/ 621 h 971"/>
                <a:gd name="T46" fmla="*/ 910 w 1028"/>
                <a:gd name="T47" fmla="*/ 581 h 971"/>
                <a:gd name="T48" fmla="*/ 977 w 1028"/>
                <a:gd name="T49" fmla="*/ 391 h 971"/>
                <a:gd name="T50" fmla="*/ 768 w 1028"/>
                <a:gd name="T51" fmla="*/ 129 h 971"/>
                <a:gd name="T52" fmla="*/ 916 w 1028"/>
                <a:gd name="T53" fmla="*/ 426 h 971"/>
                <a:gd name="T54" fmla="*/ 187 w 1028"/>
                <a:gd name="T55" fmla="*/ 645 h 971"/>
                <a:gd name="T56" fmla="*/ 81 w 1028"/>
                <a:gd name="T57" fmla="*/ 300 h 971"/>
                <a:gd name="T58" fmla="*/ 178 w 1028"/>
                <a:gd name="T59" fmla="*/ 638 h 971"/>
                <a:gd name="T60" fmla="*/ 232 w 1028"/>
                <a:gd name="T61" fmla="*/ 159 h 971"/>
                <a:gd name="T62" fmla="*/ 875 w 1028"/>
                <a:gd name="T63" fmla="*/ 197 h 971"/>
                <a:gd name="T64" fmla="*/ 1005 w 1028"/>
                <a:gd name="T65" fmla="*/ 509 h 971"/>
                <a:gd name="T66" fmla="*/ 1007 w 1028"/>
                <a:gd name="T67" fmla="*/ 487 h 971"/>
                <a:gd name="T68" fmla="*/ 246 w 1028"/>
                <a:gd name="T69" fmla="*/ 151 h 971"/>
                <a:gd name="T70" fmla="*/ 140 w 1028"/>
                <a:gd name="T71" fmla="*/ 557 h 971"/>
                <a:gd name="T72" fmla="*/ 246 w 1028"/>
                <a:gd name="T73" fmla="*/ 151 h 971"/>
                <a:gd name="T74" fmla="*/ 959 w 1028"/>
                <a:gd name="T75" fmla="*/ 221 h 971"/>
                <a:gd name="T76" fmla="*/ 648 w 1028"/>
                <a:gd name="T77" fmla="*/ 86 h 971"/>
                <a:gd name="T78" fmla="*/ 305 w 1028"/>
                <a:gd name="T79" fmla="*/ 109 h 971"/>
                <a:gd name="T80" fmla="*/ 79 w 1028"/>
                <a:gd name="T81" fmla="*/ 298 h 971"/>
                <a:gd name="T82" fmla="*/ 305 w 1028"/>
                <a:gd name="T83" fmla="*/ 109 h 971"/>
                <a:gd name="T84" fmla="*/ 896 w 1028"/>
                <a:gd name="T85" fmla="*/ 359 h 971"/>
                <a:gd name="T86" fmla="*/ 522 w 1028"/>
                <a:gd name="T87" fmla="*/ 83 h 971"/>
                <a:gd name="T88" fmla="*/ 484 w 1028"/>
                <a:gd name="T89" fmla="*/ 85 h 971"/>
                <a:gd name="T90" fmla="*/ 92 w 1028"/>
                <a:gd name="T91" fmla="*/ 279 h 971"/>
                <a:gd name="T92" fmla="*/ 267 w 1028"/>
                <a:gd name="T93" fmla="*/ 132 h 971"/>
                <a:gd name="T94" fmla="*/ 269 w 1028"/>
                <a:gd name="T95" fmla="*/ 134 h 971"/>
                <a:gd name="T96" fmla="*/ 396 w 1028"/>
                <a:gd name="T97" fmla="*/ 93 h 971"/>
                <a:gd name="T98" fmla="*/ 304 w 1028"/>
                <a:gd name="T99" fmla="*/ 113 h 971"/>
                <a:gd name="T100" fmla="*/ 522 w 1028"/>
                <a:gd name="T101" fmla="*/ 80 h 971"/>
                <a:gd name="T102" fmla="*/ 520 w 1028"/>
                <a:gd name="T103" fmla="*/ 80 h 97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</a:cxnLst>
              <a:rect l="0" t="0" r="r" b="b"/>
              <a:pathLst>
                <a:path w="1028" h="971">
                  <a:moveTo>
                    <a:pt x="453" y="951"/>
                  </a:moveTo>
                  <a:cubicBezTo>
                    <a:pt x="398" y="951"/>
                    <a:pt x="347" y="944"/>
                    <a:pt x="298" y="928"/>
                  </a:cubicBezTo>
                  <a:cubicBezTo>
                    <a:pt x="214" y="902"/>
                    <a:pt x="144" y="852"/>
                    <a:pt x="89" y="781"/>
                  </a:cubicBezTo>
                  <a:cubicBezTo>
                    <a:pt x="38" y="714"/>
                    <a:pt x="11" y="624"/>
                    <a:pt x="13" y="528"/>
                  </a:cubicBezTo>
                  <a:cubicBezTo>
                    <a:pt x="14" y="491"/>
                    <a:pt x="19" y="454"/>
                    <a:pt x="28" y="418"/>
                  </a:cubicBezTo>
                  <a:cubicBezTo>
                    <a:pt x="22" y="315"/>
                    <a:pt x="74" y="214"/>
                    <a:pt x="167" y="162"/>
                  </a:cubicBezTo>
                  <a:cubicBezTo>
                    <a:pt x="211" y="139"/>
                    <a:pt x="261" y="118"/>
                    <a:pt x="316" y="103"/>
                  </a:cubicBezTo>
                  <a:cubicBezTo>
                    <a:pt x="410" y="54"/>
                    <a:pt x="524" y="32"/>
                    <a:pt x="635" y="42"/>
                  </a:cubicBezTo>
                  <a:cubicBezTo>
                    <a:pt x="776" y="55"/>
                    <a:pt x="891" y="118"/>
                    <a:pt x="961" y="219"/>
                  </a:cubicBezTo>
                  <a:cubicBezTo>
                    <a:pt x="1011" y="292"/>
                    <a:pt x="1028" y="389"/>
                    <a:pt x="1009" y="487"/>
                  </a:cubicBezTo>
                  <a:cubicBezTo>
                    <a:pt x="1006" y="537"/>
                    <a:pt x="991" y="583"/>
                    <a:pt x="963" y="624"/>
                  </a:cubicBezTo>
                  <a:cubicBezTo>
                    <a:pt x="947" y="666"/>
                    <a:pt x="924" y="704"/>
                    <a:pt x="893" y="737"/>
                  </a:cubicBezTo>
                  <a:cubicBezTo>
                    <a:pt x="867" y="766"/>
                    <a:pt x="837" y="787"/>
                    <a:pt x="806" y="803"/>
                  </a:cubicBezTo>
                  <a:cubicBezTo>
                    <a:pt x="742" y="877"/>
                    <a:pt x="656" y="927"/>
                    <a:pt x="556" y="943"/>
                  </a:cubicBezTo>
                  <a:cubicBezTo>
                    <a:pt x="521" y="948"/>
                    <a:pt x="486" y="951"/>
                    <a:pt x="453" y="951"/>
                  </a:cubicBezTo>
                  <a:close/>
                  <a:moveTo>
                    <a:pt x="29" y="428"/>
                  </a:moveTo>
                  <a:cubicBezTo>
                    <a:pt x="0" y="551"/>
                    <a:pt x="21" y="687"/>
                    <a:pt x="91" y="779"/>
                  </a:cubicBezTo>
                  <a:cubicBezTo>
                    <a:pt x="194" y="914"/>
                    <a:pt x="359" y="971"/>
                    <a:pt x="555" y="940"/>
                  </a:cubicBezTo>
                  <a:cubicBezTo>
                    <a:pt x="653" y="925"/>
                    <a:pt x="737" y="877"/>
                    <a:pt x="800" y="806"/>
                  </a:cubicBezTo>
                  <a:cubicBezTo>
                    <a:pt x="729" y="838"/>
                    <a:pt x="652" y="841"/>
                    <a:pt x="591" y="836"/>
                  </a:cubicBezTo>
                  <a:cubicBezTo>
                    <a:pt x="542" y="831"/>
                    <a:pt x="490" y="820"/>
                    <a:pt x="440" y="803"/>
                  </a:cubicBezTo>
                  <a:cubicBezTo>
                    <a:pt x="400" y="795"/>
                    <a:pt x="362" y="783"/>
                    <a:pt x="328" y="767"/>
                  </a:cubicBezTo>
                  <a:cubicBezTo>
                    <a:pt x="266" y="738"/>
                    <a:pt x="217" y="697"/>
                    <a:pt x="182" y="645"/>
                  </a:cubicBezTo>
                  <a:cubicBezTo>
                    <a:pt x="145" y="617"/>
                    <a:pt x="113" y="585"/>
                    <a:pt x="91" y="549"/>
                  </a:cubicBezTo>
                  <a:cubicBezTo>
                    <a:pt x="47" y="480"/>
                    <a:pt x="39" y="403"/>
                    <a:pt x="69" y="321"/>
                  </a:cubicBezTo>
                  <a:cubicBezTo>
                    <a:pt x="70" y="320"/>
                    <a:pt x="70" y="319"/>
                    <a:pt x="71" y="318"/>
                  </a:cubicBezTo>
                  <a:cubicBezTo>
                    <a:pt x="53" y="349"/>
                    <a:pt x="40" y="384"/>
                    <a:pt x="31" y="420"/>
                  </a:cubicBezTo>
                  <a:cubicBezTo>
                    <a:pt x="33" y="442"/>
                    <a:pt x="37" y="465"/>
                    <a:pt x="45" y="488"/>
                  </a:cubicBezTo>
                  <a:cubicBezTo>
                    <a:pt x="65" y="548"/>
                    <a:pt x="118" y="641"/>
                    <a:pt x="182" y="655"/>
                  </a:cubicBezTo>
                  <a:cubicBezTo>
                    <a:pt x="181" y="657"/>
                    <a:pt x="181" y="657"/>
                    <a:pt x="181" y="657"/>
                  </a:cubicBezTo>
                  <a:cubicBezTo>
                    <a:pt x="116" y="644"/>
                    <a:pt x="62" y="549"/>
                    <a:pt x="42" y="489"/>
                  </a:cubicBezTo>
                  <a:cubicBezTo>
                    <a:pt x="35" y="469"/>
                    <a:pt x="31" y="448"/>
                    <a:pt x="29" y="428"/>
                  </a:cubicBezTo>
                  <a:close/>
                  <a:moveTo>
                    <a:pt x="458" y="806"/>
                  </a:moveTo>
                  <a:cubicBezTo>
                    <a:pt x="502" y="820"/>
                    <a:pt x="548" y="829"/>
                    <a:pt x="591" y="833"/>
                  </a:cubicBezTo>
                  <a:cubicBezTo>
                    <a:pt x="653" y="839"/>
                    <a:pt x="732" y="836"/>
                    <a:pt x="804" y="800"/>
                  </a:cubicBezTo>
                  <a:cubicBezTo>
                    <a:pt x="823" y="778"/>
                    <a:pt x="840" y="754"/>
                    <a:pt x="854" y="728"/>
                  </a:cubicBezTo>
                  <a:cubicBezTo>
                    <a:pt x="786" y="771"/>
                    <a:pt x="700" y="800"/>
                    <a:pt x="612" y="809"/>
                  </a:cubicBezTo>
                  <a:cubicBezTo>
                    <a:pt x="560" y="815"/>
                    <a:pt x="507" y="813"/>
                    <a:pt x="458" y="806"/>
                  </a:cubicBezTo>
                  <a:close/>
                  <a:moveTo>
                    <a:pt x="437" y="799"/>
                  </a:moveTo>
                  <a:cubicBezTo>
                    <a:pt x="496" y="811"/>
                    <a:pt x="557" y="812"/>
                    <a:pt x="612" y="806"/>
                  </a:cubicBezTo>
                  <a:cubicBezTo>
                    <a:pt x="697" y="797"/>
                    <a:pt x="785" y="770"/>
                    <a:pt x="857" y="723"/>
                  </a:cubicBezTo>
                  <a:cubicBezTo>
                    <a:pt x="880" y="680"/>
                    <a:pt x="897" y="632"/>
                    <a:pt x="907" y="580"/>
                  </a:cubicBezTo>
                  <a:cubicBezTo>
                    <a:pt x="907" y="580"/>
                    <a:pt x="907" y="579"/>
                    <a:pt x="908" y="579"/>
                  </a:cubicBezTo>
                  <a:cubicBezTo>
                    <a:pt x="897" y="611"/>
                    <a:pt x="881" y="640"/>
                    <a:pt x="859" y="664"/>
                  </a:cubicBezTo>
                  <a:cubicBezTo>
                    <a:pt x="793" y="737"/>
                    <a:pt x="686" y="781"/>
                    <a:pt x="578" y="781"/>
                  </a:cubicBezTo>
                  <a:cubicBezTo>
                    <a:pt x="567" y="781"/>
                    <a:pt x="556" y="780"/>
                    <a:pt x="545" y="779"/>
                  </a:cubicBezTo>
                  <a:cubicBezTo>
                    <a:pt x="436" y="770"/>
                    <a:pt x="307" y="729"/>
                    <a:pt x="208" y="663"/>
                  </a:cubicBezTo>
                  <a:cubicBezTo>
                    <a:pt x="232" y="687"/>
                    <a:pt x="257" y="706"/>
                    <a:pt x="281" y="722"/>
                  </a:cubicBezTo>
                  <a:cubicBezTo>
                    <a:pt x="328" y="753"/>
                    <a:pt x="382" y="780"/>
                    <a:pt x="437" y="799"/>
                  </a:cubicBezTo>
                  <a:close/>
                  <a:moveTo>
                    <a:pt x="859" y="725"/>
                  </a:moveTo>
                  <a:cubicBezTo>
                    <a:pt x="845" y="751"/>
                    <a:pt x="828" y="775"/>
                    <a:pt x="810" y="797"/>
                  </a:cubicBezTo>
                  <a:cubicBezTo>
                    <a:pt x="839" y="783"/>
                    <a:pt x="867" y="762"/>
                    <a:pt x="891" y="735"/>
                  </a:cubicBezTo>
                  <a:cubicBezTo>
                    <a:pt x="919" y="706"/>
                    <a:pt x="941" y="671"/>
                    <a:pt x="956" y="634"/>
                  </a:cubicBezTo>
                  <a:cubicBezTo>
                    <a:pt x="935" y="663"/>
                    <a:pt x="909" y="689"/>
                    <a:pt x="876" y="713"/>
                  </a:cubicBezTo>
                  <a:cubicBezTo>
                    <a:pt x="871" y="717"/>
                    <a:pt x="865" y="721"/>
                    <a:pt x="859" y="725"/>
                  </a:cubicBezTo>
                  <a:close/>
                  <a:moveTo>
                    <a:pt x="188" y="650"/>
                  </a:moveTo>
                  <a:cubicBezTo>
                    <a:pt x="244" y="728"/>
                    <a:pt x="328" y="773"/>
                    <a:pt x="417" y="795"/>
                  </a:cubicBezTo>
                  <a:cubicBezTo>
                    <a:pt x="368" y="776"/>
                    <a:pt x="321" y="752"/>
                    <a:pt x="280" y="724"/>
                  </a:cubicBezTo>
                  <a:cubicBezTo>
                    <a:pt x="252" y="706"/>
                    <a:pt x="223" y="683"/>
                    <a:pt x="196" y="655"/>
                  </a:cubicBezTo>
                  <a:cubicBezTo>
                    <a:pt x="194" y="653"/>
                    <a:pt x="191" y="652"/>
                    <a:pt x="188" y="650"/>
                  </a:cubicBezTo>
                  <a:close/>
                  <a:moveTo>
                    <a:pt x="198" y="653"/>
                  </a:moveTo>
                  <a:cubicBezTo>
                    <a:pt x="298" y="724"/>
                    <a:pt x="433" y="767"/>
                    <a:pt x="545" y="777"/>
                  </a:cubicBezTo>
                  <a:cubicBezTo>
                    <a:pt x="663" y="787"/>
                    <a:pt x="785" y="742"/>
                    <a:pt x="857" y="663"/>
                  </a:cubicBezTo>
                  <a:cubicBezTo>
                    <a:pt x="885" y="631"/>
                    <a:pt x="903" y="594"/>
                    <a:pt x="912" y="556"/>
                  </a:cubicBezTo>
                  <a:cubicBezTo>
                    <a:pt x="918" y="513"/>
                    <a:pt x="919" y="471"/>
                    <a:pt x="914" y="432"/>
                  </a:cubicBezTo>
                  <a:cubicBezTo>
                    <a:pt x="910" y="406"/>
                    <a:pt x="903" y="381"/>
                    <a:pt x="894" y="360"/>
                  </a:cubicBezTo>
                  <a:cubicBezTo>
                    <a:pt x="808" y="144"/>
                    <a:pt x="558" y="33"/>
                    <a:pt x="338" y="113"/>
                  </a:cubicBezTo>
                  <a:cubicBezTo>
                    <a:pt x="162" y="177"/>
                    <a:pt x="79" y="363"/>
                    <a:pt x="142" y="557"/>
                  </a:cubicBezTo>
                  <a:cubicBezTo>
                    <a:pt x="150" y="580"/>
                    <a:pt x="159" y="601"/>
                    <a:pt x="170" y="621"/>
                  </a:cubicBezTo>
                  <a:cubicBezTo>
                    <a:pt x="179" y="632"/>
                    <a:pt x="188" y="643"/>
                    <a:pt x="198" y="653"/>
                  </a:cubicBezTo>
                  <a:close/>
                  <a:moveTo>
                    <a:pt x="915" y="554"/>
                  </a:moveTo>
                  <a:cubicBezTo>
                    <a:pt x="913" y="563"/>
                    <a:pt x="912" y="572"/>
                    <a:pt x="910" y="581"/>
                  </a:cubicBezTo>
                  <a:cubicBezTo>
                    <a:pt x="900" y="631"/>
                    <a:pt x="883" y="678"/>
                    <a:pt x="861" y="720"/>
                  </a:cubicBezTo>
                  <a:cubicBezTo>
                    <a:pt x="901" y="694"/>
                    <a:pt x="935" y="662"/>
                    <a:pt x="961" y="624"/>
                  </a:cubicBezTo>
                  <a:cubicBezTo>
                    <a:pt x="988" y="553"/>
                    <a:pt x="995" y="472"/>
                    <a:pt x="977" y="391"/>
                  </a:cubicBezTo>
                  <a:cubicBezTo>
                    <a:pt x="955" y="294"/>
                    <a:pt x="903" y="213"/>
                    <a:pt x="829" y="162"/>
                  </a:cubicBezTo>
                  <a:cubicBezTo>
                    <a:pt x="816" y="154"/>
                    <a:pt x="803" y="146"/>
                    <a:pt x="790" y="139"/>
                  </a:cubicBezTo>
                  <a:cubicBezTo>
                    <a:pt x="782" y="136"/>
                    <a:pt x="775" y="132"/>
                    <a:pt x="768" y="129"/>
                  </a:cubicBezTo>
                  <a:cubicBezTo>
                    <a:pt x="708" y="104"/>
                    <a:pt x="639" y="89"/>
                    <a:pt x="569" y="85"/>
                  </a:cubicBezTo>
                  <a:cubicBezTo>
                    <a:pt x="614" y="91"/>
                    <a:pt x="657" y="103"/>
                    <a:pt x="699" y="122"/>
                  </a:cubicBezTo>
                  <a:cubicBezTo>
                    <a:pt x="821" y="179"/>
                    <a:pt x="899" y="291"/>
                    <a:pt x="916" y="426"/>
                  </a:cubicBezTo>
                  <a:cubicBezTo>
                    <a:pt x="924" y="470"/>
                    <a:pt x="924" y="513"/>
                    <a:pt x="915" y="554"/>
                  </a:cubicBezTo>
                  <a:close/>
                  <a:moveTo>
                    <a:pt x="184" y="643"/>
                  </a:moveTo>
                  <a:cubicBezTo>
                    <a:pt x="185" y="644"/>
                    <a:pt x="186" y="645"/>
                    <a:pt x="187" y="645"/>
                  </a:cubicBezTo>
                  <a:cubicBezTo>
                    <a:pt x="185" y="643"/>
                    <a:pt x="183" y="640"/>
                    <a:pt x="180" y="638"/>
                  </a:cubicBezTo>
                  <a:cubicBezTo>
                    <a:pt x="182" y="640"/>
                    <a:pt x="183" y="641"/>
                    <a:pt x="184" y="643"/>
                  </a:cubicBezTo>
                  <a:close/>
                  <a:moveTo>
                    <a:pt x="81" y="300"/>
                  </a:moveTo>
                  <a:cubicBezTo>
                    <a:pt x="78" y="307"/>
                    <a:pt x="75" y="315"/>
                    <a:pt x="72" y="322"/>
                  </a:cubicBezTo>
                  <a:cubicBezTo>
                    <a:pt x="42" y="403"/>
                    <a:pt x="49" y="479"/>
                    <a:pt x="93" y="548"/>
                  </a:cubicBezTo>
                  <a:cubicBezTo>
                    <a:pt x="114" y="581"/>
                    <a:pt x="143" y="611"/>
                    <a:pt x="178" y="638"/>
                  </a:cubicBezTo>
                  <a:cubicBezTo>
                    <a:pt x="174" y="633"/>
                    <a:pt x="171" y="628"/>
                    <a:pt x="168" y="623"/>
                  </a:cubicBezTo>
                  <a:cubicBezTo>
                    <a:pt x="130" y="573"/>
                    <a:pt x="102" y="511"/>
                    <a:pt x="102" y="435"/>
                  </a:cubicBezTo>
                  <a:cubicBezTo>
                    <a:pt x="101" y="327"/>
                    <a:pt x="147" y="230"/>
                    <a:pt x="232" y="159"/>
                  </a:cubicBezTo>
                  <a:cubicBezTo>
                    <a:pt x="179" y="189"/>
                    <a:pt x="132" y="228"/>
                    <a:pt x="97" y="277"/>
                  </a:cubicBezTo>
                  <a:cubicBezTo>
                    <a:pt x="91" y="284"/>
                    <a:pt x="86" y="292"/>
                    <a:pt x="81" y="300"/>
                  </a:cubicBezTo>
                  <a:close/>
                  <a:moveTo>
                    <a:pt x="875" y="197"/>
                  </a:moveTo>
                  <a:cubicBezTo>
                    <a:pt x="926" y="247"/>
                    <a:pt x="963" y="314"/>
                    <a:pt x="979" y="390"/>
                  </a:cubicBezTo>
                  <a:cubicBezTo>
                    <a:pt x="996" y="467"/>
                    <a:pt x="992" y="544"/>
                    <a:pt x="967" y="613"/>
                  </a:cubicBezTo>
                  <a:cubicBezTo>
                    <a:pt x="986" y="582"/>
                    <a:pt x="999" y="547"/>
                    <a:pt x="1005" y="509"/>
                  </a:cubicBezTo>
                  <a:cubicBezTo>
                    <a:pt x="1002" y="518"/>
                    <a:pt x="999" y="528"/>
                    <a:pt x="996" y="538"/>
                  </a:cubicBezTo>
                  <a:cubicBezTo>
                    <a:pt x="994" y="537"/>
                    <a:pt x="994" y="537"/>
                    <a:pt x="994" y="537"/>
                  </a:cubicBezTo>
                  <a:cubicBezTo>
                    <a:pt x="999" y="520"/>
                    <a:pt x="1003" y="503"/>
                    <a:pt x="1007" y="487"/>
                  </a:cubicBezTo>
                  <a:cubicBezTo>
                    <a:pt x="1007" y="484"/>
                    <a:pt x="1007" y="481"/>
                    <a:pt x="1007" y="478"/>
                  </a:cubicBezTo>
                  <a:cubicBezTo>
                    <a:pt x="1010" y="362"/>
                    <a:pt x="956" y="266"/>
                    <a:pt x="875" y="197"/>
                  </a:cubicBezTo>
                  <a:close/>
                  <a:moveTo>
                    <a:pt x="246" y="151"/>
                  </a:moveTo>
                  <a:cubicBezTo>
                    <a:pt x="154" y="223"/>
                    <a:pt x="104" y="323"/>
                    <a:pt x="105" y="435"/>
                  </a:cubicBezTo>
                  <a:cubicBezTo>
                    <a:pt x="105" y="503"/>
                    <a:pt x="127" y="559"/>
                    <a:pt x="159" y="606"/>
                  </a:cubicBezTo>
                  <a:cubicBezTo>
                    <a:pt x="152" y="590"/>
                    <a:pt x="145" y="574"/>
                    <a:pt x="140" y="557"/>
                  </a:cubicBezTo>
                  <a:cubicBezTo>
                    <a:pt x="110" y="467"/>
                    <a:pt x="112" y="372"/>
                    <a:pt x="146" y="291"/>
                  </a:cubicBezTo>
                  <a:cubicBezTo>
                    <a:pt x="177" y="217"/>
                    <a:pt x="232" y="159"/>
                    <a:pt x="304" y="125"/>
                  </a:cubicBezTo>
                  <a:cubicBezTo>
                    <a:pt x="284" y="133"/>
                    <a:pt x="264" y="141"/>
                    <a:pt x="246" y="151"/>
                  </a:cubicBezTo>
                  <a:close/>
                  <a:moveTo>
                    <a:pt x="831" y="160"/>
                  </a:moveTo>
                  <a:cubicBezTo>
                    <a:pt x="933" y="228"/>
                    <a:pt x="1010" y="335"/>
                    <a:pt x="1010" y="468"/>
                  </a:cubicBezTo>
                  <a:cubicBezTo>
                    <a:pt x="1023" y="377"/>
                    <a:pt x="1005" y="289"/>
                    <a:pt x="959" y="221"/>
                  </a:cubicBezTo>
                  <a:cubicBezTo>
                    <a:pt x="824" y="25"/>
                    <a:pt x="533" y="0"/>
                    <a:pt x="329" y="100"/>
                  </a:cubicBezTo>
                  <a:cubicBezTo>
                    <a:pt x="377" y="88"/>
                    <a:pt x="428" y="80"/>
                    <a:pt x="479" y="79"/>
                  </a:cubicBezTo>
                  <a:cubicBezTo>
                    <a:pt x="537" y="74"/>
                    <a:pt x="594" y="76"/>
                    <a:pt x="648" y="86"/>
                  </a:cubicBezTo>
                  <a:cubicBezTo>
                    <a:pt x="697" y="96"/>
                    <a:pt x="745" y="113"/>
                    <a:pt x="791" y="137"/>
                  </a:cubicBezTo>
                  <a:cubicBezTo>
                    <a:pt x="805" y="144"/>
                    <a:pt x="818" y="152"/>
                    <a:pt x="831" y="160"/>
                  </a:cubicBezTo>
                  <a:close/>
                  <a:moveTo>
                    <a:pt x="305" y="109"/>
                  </a:moveTo>
                  <a:cubicBezTo>
                    <a:pt x="255" y="123"/>
                    <a:pt x="209" y="143"/>
                    <a:pt x="169" y="165"/>
                  </a:cubicBezTo>
                  <a:cubicBezTo>
                    <a:pt x="79" y="215"/>
                    <a:pt x="27" y="310"/>
                    <a:pt x="31" y="410"/>
                  </a:cubicBezTo>
                  <a:cubicBezTo>
                    <a:pt x="42" y="370"/>
                    <a:pt x="58" y="332"/>
                    <a:pt x="79" y="298"/>
                  </a:cubicBezTo>
                  <a:cubicBezTo>
                    <a:pt x="113" y="225"/>
                    <a:pt x="176" y="166"/>
                    <a:pt x="263" y="129"/>
                  </a:cubicBezTo>
                  <a:cubicBezTo>
                    <a:pt x="272" y="125"/>
                    <a:pt x="281" y="121"/>
                    <a:pt x="290" y="118"/>
                  </a:cubicBezTo>
                  <a:cubicBezTo>
                    <a:pt x="295" y="115"/>
                    <a:pt x="300" y="112"/>
                    <a:pt x="305" y="109"/>
                  </a:cubicBezTo>
                  <a:close/>
                  <a:moveTo>
                    <a:pt x="484" y="85"/>
                  </a:moveTo>
                  <a:cubicBezTo>
                    <a:pt x="546" y="85"/>
                    <a:pt x="608" y="98"/>
                    <a:pt x="667" y="124"/>
                  </a:cubicBezTo>
                  <a:cubicBezTo>
                    <a:pt x="773" y="171"/>
                    <a:pt x="855" y="254"/>
                    <a:pt x="896" y="359"/>
                  </a:cubicBezTo>
                  <a:cubicBezTo>
                    <a:pt x="900" y="368"/>
                    <a:pt x="904" y="378"/>
                    <a:pt x="907" y="388"/>
                  </a:cubicBezTo>
                  <a:cubicBezTo>
                    <a:pt x="881" y="271"/>
                    <a:pt x="808" y="176"/>
                    <a:pt x="697" y="124"/>
                  </a:cubicBezTo>
                  <a:cubicBezTo>
                    <a:pt x="642" y="99"/>
                    <a:pt x="583" y="86"/>
                    <a:pt x="522" y="83"/>
                  </a:cubicBezTo>
                  <a:cubicBezTo>
                    <a:pt x="501" y="83"/>
                    <a:pt x="480" y="83"/>
                    <a:pt x="460" y="85"/>
                  </a:cubicBezTo>
                  <a:cubicBezTo>
                    <a:pt x="457" y="85"/>
                    <a:pt x="455" y="86"/>
                    <a:pt x="453" y="86"/>
                  </a:cubicBezTo>
                  <a:cubicBezTo>
                    <a:pt x="463" y="85"/>
                    <a:pt x="474" y="85"/>
                    <a:pt x="484" y="85"/>
                  </a:cubicBezTo>
                  <a:close/>
                  <a:moveTo>
                    <a:pt x="278" y="125"/>
                  </a:moveTo>
                  <a:cubicBezTo>
                    <a:pt x="273" y="127"/>
                    <a:pt x="268" y="129"/>
                    <a:pt x="264" y="131"/>
                  </a:cubicBezTo>
                  <a:cubicBezTo>
                    <a:pt x="186" y="165"/>
                    <a:pt x="128" y="216"/>
                    <a:pt x="92" y="279"/>
                  </a:cubicBezTo>
                  <a:cubicBezTo>
                    <a:pt x="93" y="278"/>
                    <a:pt x="94" y="277"/>
                    <a:pt x="95" y="275"/>
                  </a:cubicBezTo>
                  <a:cubicBezTo>
                    <a:pt x="132" y="224"/>
                    <a:pt x="183" y="181"/>
                    <a:pt x="246" y="148"/>
                  </a:cubicBezTo>
                  <a:cubicBezTo>
                    <a:pt x="253" y="143"/>
                    <a:pt x="260" y="137"/>
                    <a:pt x="267" y="132"/>
                  </a:cubicBezTo>
                  <a:cubicBezTo>
                    <a:pt x="271" y="130"/>
                    <a:pt x="274" y="128"/>
                    <a:pt x="278" y="125"/>
                  </a:cubicBezTo>
                  <a:close/>
                  <a:moveTo>
                    <a:pt x="291" y="120"/>
                  </a:moveTo>
                  <a:cubicBezTo>
                    <a:pt x="284" y="125"/>
                    <a:pt x="276" y="130"/>
                    <a:pt x="269" y="134"/>
                  </a:cubicBezTo>
                  <a:cubicBezTo>
                    <a:pt x="266" y="136"/>
                    <a:pt x="263" y="138"/>
                    <a:pt x="260" y="140"/>
                  </a:cubicBezTo>
                  <a:cubicBezTo>
                    <a:pt x="287" y="127"/>
                    <a:pt x="315" y="116"/>
                    <a:pt x="344" y="107"/>
                  </a:cubicBezTo>
                  <a:cubicBezTo>
                    <a:pt x="361" y="101"/>
                    <a:pt x="379" y="97"/>
                    <a:pt x="396" y="93"/>
                  </a:cubicBezTo>
                  <a:cubicBezTo>
                    <a:pt x="359" y="99"/>
                    <a:pt x="324" y="108"/>
                    <a:pt x="291" y="120"/>
                  </a:cubicBezTo>
                  <a:close/>
                  <a:moveTo>
                    <a:pt x="317" y="106"/>
                  </a:moveTo>
                  <a:cubicBezTo>
                    <a:pt x="313" y="108"/>
                    <a:pt x="308" y="110"/>
                    <a:pt x="304" y="113"/>
                  </a:cubicBezTo>
                  <a:cubicBezTo>
                    <a:pt x="346" y="99"/>
                    <a:pt x="393" y="89"/>
                    <a:pt x="440" y="84"/>
                  </a:cubicBezTo>
                  <a:cubicBezTo>
                    <a:pt x="398" y="87"/>
                    <a:pt x="357" y="95"/>
                    <a:pt x="317" y="106"/>
                  </a:cubicBezTo>
                  <a:close/>
                  <a:moveTo>
                    <a:pt x="522" y="80"/>
                  </a:moveTo>
                  <a:cubicBezTo>
                    <a:pt x="595" y="81"/>
                    <a:pt x="667" y="92"/>
                    <a:pt x="731" y="113"/>
                  </a:cubicBezTo>
                  <a:cubicBezTo>
                    <a:pt x="704" y="102"/>
                    <a:pt x="675" y="94"/>
                    <a:pt x="647" y="89"/>
                  </a:cubicBezTo>
                  <a:cubicBezTo>
                    <a:pt x="608" y="82"/>
                    <a:pt x="565" y="78"/>
                    <a:pt x="520" y="80"/>
                  </a:cubicBezTo>
                  <a:cubicBezTo>
                    <a:pt x="521" y="80"/>
                    <a:pt x="522" y="80"/>
                    <a:pt x="522" y="80"/>
                  </a:cubicBezTo>
                  <a:close/>
                </a:path>
              </a:pathLst>
            </a:custGeom>
            <a:solidFill>
              <a:srgbClr val="BBBDB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</a:endParaRPr>
            </a:p>
          </p:txBody>
        </p:sp>
        <p:sp>
          <p:nvSpPr>
            <p:cNvPr id="94" name="Freeform 49"/>
            <p:cNvSpPr>
              <a:spLocks noEditPoints="1"/>
            </p:cNvSpPr>
            <p:nvPr/>
          </p:nvSpPr>
          <p:spPr bwMode="auto">
            <a:xfrm>
              <a:off x="3265488" y="3252788"/>
              <a:ext cx="3433763" cy="3132137"/>
            </a:xfrm>
            <a:custGeom>
              <a:gdLst>
                <a:gd name="T0" fmla="*/ 64 w 1058"/>
                <a:gd name="T1" fmla="*/ 637 h 964"/>
                <a:gd name="T2" fmla="*/ 681 w 1058"/>
                <a:gd name="T3" fmla="*/ 46 h 964"/>
                <a:gd name="T4" fmla="*/ 784 w 1058"/>
                <a:gd name="T5" fmla="*/ 886 h 964"/>
                <a:gd name="T6" fmla="*/ 448 w 1058"/>
                <a:gd name="T7" fmla="*/ 955 h 964"/>
                <a:gd name="T8" fmla="*/ 425 w 1058"/>
                <a:gd name="T9" fmla="*/ 951 h 964"/>
                <a:gd name="T10" fmla="*/ 500 w 1058"/>
                <a:gd name="T11" fmla="*/ 931 h 964"/>
                <a:gd name="T12" fmla="*/ 425 w 1058"/>
                <a:gd name="T13" fmla="*/ 951 h 964"/>
                <a:gd name="T14" fmla="*/ 357 w 1058"/>
                <a:gd name="T15" fmla="*/ 928 h 964"/>
                <a:gd name="T16" fmla="*/ 324 w 1058"/>
                <a:gd name="T17" fmla="*/ 867 h 964"/>
                <a:gd name="T18" fmla="*/ 715 w 1058"/>
                <a:gd name="T19" fmla="*/ 914 h 964"/>
                <a:gd name="T20" fmla="*/ 511 w 1058"/>
                <a:gd name="T21" fmla="*/ 929 h 964"/>
                <a:gd name="T22" fmla="*/ 511 w 1058"/>
                <a:gd name="T23" fmla="*/ 929 h 964"/>
                <a:gd name="T24" fmla="*/ 349 w 1058"/>
                <a:gd name="T25" fmla="*/ 877 h 964"/>
                <a:gd name="T26" fmla="*/ 308 w 1058"/>
                <a:gd name="T27" fmla="*/ 905 h 964"/>
                <a:gd name="T28" fmla="*/ 336 w 1058"/>
                <a:gd name="T29" fmla="*/ 869 h 964"/>
                <a:gd name="T30" fmla="*/ 887 w 1058"/>
                <a:gd name="T31" fmla="*/ 670 h 964"/>
                <a:gd name="T32" fmla="*/ 931 w 1058"/>
                <a:gd name="T33" fmla="*/ 759 h 964"/>
                <a:gd name="T34" fmla="*/ 154 w 1058"/>
                <a:gd name="T35" fmla="*/ 717 h 964"/>
                <a:gd name="T36" fmla="*/ 151 w 1058"/>
                <a:gd name="T37" fmla="*/ 706 h 964"/>
                <a:gd name="T38" fmla="*/ 784 w 1058"/>
                <a:gd name="T39" fmla="*/ 857 h 964"/>
                <a:gd name="T40" fmla="*/ 674 w 1058"/>
                <a:gd name="T41" fmla="*/ 876 h 964"/>
                <a:gd name="T42" fmla="*/ 113 w 1058"/>
                <a:gd name="T43" fmla="*/ 220 h 964"/>
                <a:gd name="T44" fmla="*/ 129 w 1058"/>
                <a:gd name="T45" fmla="*/ 666 h 964"/>
                <a:gd name="T46" fmla="*/ 254 w 1058"/>
                <a:gd name="T47" fmla="*/ 139 h 964"/>
                <a:gd name="T48" fmla="*/ 899 w 1058"/>
                <a:gd name="T49" fmla="*/ 653 h 964"/>
                <a:gd name="T50" fmla="*/ 176 w 1058"/>
                <a:gd name="T51" fmla="*/ 591 h 964"/>
                <a:gd name="T52" fmla="*/ 236 w 1058"/>
                <a:gd name="T53" fmla="*/ 769 h 964"/>
                <a:gd name="T54" fmla="*/ 391 w 1058"/>
                <a:gd name="T55" fmla="*/ 143 h 964"/>
                <a:gd name="T56" fmla="*/ 186 w 1058"/>
                <a:gd name="T57" fmla="*/ 752 h 964"/>
                <a:gd name="T58" fmla="*/ 978 w 1058"/>
                <a:gd name="T59" fmla="*/ 526 h 964"/>
                <a:gd name="T60" fmla="*/ 976 w 1058"/>
                <a:gd name="T61" fmla="*/ 602 h 964"/>
                <a:gd name="T62" fmla="*/ 981 w 1058"/>
                <a:gd name="T63" fmla="*/ 519 h 964"/>
                <a:gd name="T64" fmla="*/ 1001 w 1058"/>
                <a:gd name="T65" fmla="*/ 429 h 964"/>
                <a:gd name="T66" fmla="*/ 1000 w 1058"/>
                <a:gd name="T67" fmla="*/ 645 h 964"/>
                <a:gd name="T68" fmla="*/ 1001 w 1058"/>
                <a:gd name="T69" fmla="*/ 426 h 964"/>
                <a:gd name="T70" fmla="*/ 130 w 1058"/>
                <a:gd name="T71" fmla="*/ 605 h 964"/>
                <a:gd name="T72" fmla="*/ 902 w 1058"/>
                <a:gd name="T73" fmla="*/ 654 h 964"/>
                <a:gd name="T74" fmla="*/ 132 w 1058"/>
                <a:gd name="T75" fmla="*/ 665 h 964"/>
                <a:gd name="T76" fmla="*/ 391 w 1058"/>
                <a:gd name="T77" fmla="*/ 140 h 964"/>
                <a:gd name="T78" fmla="*/ 145 w 1058"/>
                <a:gd name="T79" fmla="*/ 269 h 964"/>
                <a:gd name="T80" fmla="*/ 146 w 1058"/>
                <a:gd name="T81" fmla="*/ 271 h 964"/>
                <a:gd name="T82" fmla="*/ 777 w 1058"/>
                <a:gd name="T83" fmla="*/ 212 h 964"/>
                <a:gd name="T84" fmla="*/ 963 w 1058"/>
                <a:gd name="T85" fmla="*/ 489 h 964"/>
                <a:gd name="T86" fmla="*/ 117 w 1058"/>
                <a:gd name="T87" fmla="*/ 630 h 964"/>
                <a:gd name="T88" fmla="*/ 126 w 1058"/>
                <a:gd name="T89" fmla="*/ 567 h 964"/>
                <a:gd name="T90" fmla="*/ 965 w 1058"/>
                <a:gd name="T91" fmla="*/ 489 h 964"/>
                <a:gd name="T92" fmla="*/ 902 w 1058"/>
                <a:gd name="T93" fmla="*/ 320 h 964"/>
                <a:gd name="T94" fmla="*/ 745 w 1058"/>
                <a:gd name="T95" fmla="*/ 188 h 964"/>
                <a:gd name="T96" fmla="*/ 927 w 1058"/>
                <a:gd name="T97" fmla="*/ 279 h 964"/>
                <a:gd name="T98" fmla="*/ 211 w 1058"/>
                <a:gd name="T99" fmla="*/ 351 h 964"/>
                <a:gd name="T100" fmla="*/ 903 w 1058"/>
                <a:gd name="T101" fmla="*/ 257 h 964"/>
                <a:gd name="T102" fmla="*/ 278 w 1058"/>
                <a:gd name="T103" fmla="*/ 128 h 964"/>
                <a:gd name="T104" fmla="*/ 903 w 1058"/>
                <a:gd name="T105" fmla="*/ 257 h 964"/>
                <a:gd name="T106" fmla="*/ 654 w 1058"/>
                <a:gd name="T107" fmla="*/ 148 h 964"/>
                <a:gd name="T108" fmla="*/ 655 w 1058"/>
                <a:gd name="T109" fmla="*/ 151 h 964"/>
                <a:gd name="T110" fmla="*/ 503 w 1058"/>
                <a:gd name="T111" fmla="*/ 118 h 96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1058" h="964">
                  <a:moveTo>
                    <a:pt x="503" y="964"/>
                  </a:moveTo>
                  <a:cubicBezTo>
                    <a:pt x="466" y="964"/>
                    <a:pt x="432" y="959"/>
                    <a:pt x="399" y="948"/>
                  </a:cubicBezTo>
                  <a:cubicBezTo>
                    <a:pt x="380" y="943"/>
                    <a:pt x="361" y="936"/>
                    <a:pt x="344" y="927"/>
                  </a:cubicBezTo>
                  <a:cubicBezTo>
                    <a:pt x="314" y="918"/>
                    <a:pt x="285" y="902"/>
                    <a:pt x="258" y="878"/>
                  </a:cubicBezTo>
                  <a:cubicBezTo>
                    <a:pt x="173" y="818"/>
                    <a:pt x="103" y="733"/>
                    <a:pt x="64" y="637"/>
                  </a:cubicBezTo>
                  <a:cubicBezTo>
                    <a:pt x="36" y="566"/>
                    <a:pt x="23" y="489"/>
                    <a:pt x="27" y="419"/>
                  </a:cubicBezTo>
                  <a:cubicBezTo>
                    <a:pt x="32" y="336"/>
                    <a:pt x="61" y="267"/>
                    <a:pt x="111" y="219"/>
                  </a:cubicBezTo>
                  <a:cubicBezTo>
                    <a:pt x="152" y="179"/>
                    <a:pt x="204" y="150"/>
                    <a:pt x="266" y="132"/>
                  </a:cubicBezTo>
                  <a:cubicBezTo>
                    <a:pt x="305" y="111"/>
                    <a:pt x="350" y="92"/>
                    <a:pt x="406" y="75"/>
                  </a:cubicBezTo>
                  <a:cubicBezTo>
                    <a:pt x="504" y="46"/>
                    <a:pt x="599" y="36"/>
                    <a:pt x="681" y="46"/>
                  </a:cubicBezTo>
                  <a:cubicBezTo>
                    <a:pt x="781" y="58"/>
                    <a:pt x="861" y="100"/>
                    <a:pt x="921" y="170"/>
                  </a:cubicBezTo>
                  <a:cubicBezTo>
                    <a:pt x="967" y="225"/>
                    <a:pt x="994" y="291"/>
                    <a:pt x="1001" y="362"/>
                  </a:cubicBezTo>
                  <a:cubicBezTo>
                    <a:pt x="1047" y="436"/>
                    <a:pt x="1058" y="521"/>
                    <a:pt x="1032" y="610"/>
                  </a:cubicBezTo>
                  <a:cubicBezTo>
                    <a:pt x="1018" y="658"/>
                    <a:pt x="994" y="696"/>
                    <a:pt x="965" y="728"/>
                  </a:cubicBezTo>
                  <a:cubicBezTo>
                    <a:pt x="920" y="794"/>
                    <a:pt x="849" y="851"/>
                    <a:pt x="784" y="886"/>
                  </a:cubicBezTo>
                  <a:cubicBezTo>
                    <a:pt x="759" y="899"/>
                    <a:pt x="734" y="910"/>
                    <a:pt x="707" y="919"/>
                  </a:cubicBezTo>
                  <a:cubicBezTo>
                    <a:pt x="662" y="938"/>
                    <a:pt x="617" y="951"/>
                    <a:pt x="573" y="958"/>
                  </a:cubicBezTo>
                  <a:cubicBezTo>
                    <a:pt x="562" y="960"/>
                    <a:pt x="552" y="961"/>
                    <a:pt x="541" y="962"/>
                  </a:cubicBezTo>
                  <a:cubicBezTo>
                    <a:pt x="528" y="963"/>
                    <a:pt x="516" y="964"/>
                    <a:pt x="503" y="964"/>
                  </a:cubicBezTo>
                  <a:close/>
                  <a:moveTo>
                    <a:pt x="448" y="955"/>
                  </a:moveTo>
                  <a:cubicBezTo>
                    <a:pt x="485" y="961"/>
                    <a:pt x="522" y="962"/>
                    <a:pt x="559" y="957"/>
                  </a:cubicBezTo>
                  <a:cubicBezTo>
                    <a:pt x="580" y="954"/>
                    <a:pt x="600" y="949"/>
                    <a:pt x="620" y="942"/>
                  </a:cubicBezTo>
                  <a:cubicBezTo>
                    <a:pt x="613" y="944"/>
                    <a:pt x="605" y="945"/>
                    <a:pt x="597" y="946"/>
                  </a:cubicBezTo>
                  <a:cubicBezTo>
                    <a:pt x="548" y="953"/>
                    <a:pt x="492" y="957"/>
                    <a:pt x="448" y="955"/>
                  </a:cubicBezTo>
                  <a:close/>
                  <a:moveTo>
                    <a:pt x="425" y="951"/>
                  </a:moveTo>
                  <a:cubicBezTo>
                    <a:pt x="431" y="952"/>
                    <a:pt x="438" y="952"/>
                    <a:pt x="444" y="952"/>
                  </a:cubicBezTo>
                  <a:cubicBezTo>
                    <a:pt x="488" y="954"/>
                    <a:pt x="546" y="951"/>
                    <a:pt x="596" y="944"/>
                  </a:cubicBezTo>
                  <a:cubicBezTo>
                    <a:pt x="610" y="942"/>
                    <a:pt x="624" y="939"/>
                    <a:pt x="637" y="936"/>
                  </a:cubicBezTo>
                  <a:cubicBezTo>
                    <a:pt x="664" y="926"/>
                    <a:pt x="691" y="912"/>
                    <a:pt x="715" y="896"/>
                  </a:cubicBezTo>
                  <a:cubicBezTo>
                    <a:pt x="645" y="925"/>
                    <a:pt x="570" y="938"/>
                    <a:pt x="500" y="931"/>
                  </a:cubicBezTo>
                  <a:cubicBezTo>
                    <a:pt x="458" y="938"/>
                    <a:pt x="417" y="939"/>
                    <a:pt x="379" y="935"/>
                  </a:cubicBezTo>
                  <a:cubicBezTo>
                    <a:pt x="375" y="934"/>
                    <a:pt x="371" y="933"/>
                    <a:pt x="368" y="933"/>
                  </a:cubicBezTo>
                  <a:cubicBezTo>
                    <a:pt x="368" y="933"/>
                    <a:pt x="368" y="933"/>
                    <a:pt x="369" y="933"/>
                  </a:cubicBezTo>
                  <a:cubicBezTo>
                    <a:pt x="385" y="939"/>
                    <a:pt x="401" y="945"/>
                    <a:pt x="417" y="949"/>
                  </a:cubicBezTo>
                  <a:cubicBezTo>
                    <a:pt x="420" y="949"/>
                    <a:pt x="423" y="950"/>
                    <a:pt x="425" y="951"/>
                  </a:cubicBezTo>
                  <a:close/>
                  <a:moveTo>
                    <a:pt x="638" y="939"/>
                  </a:moveTo>
                  <a:cubicBezTo>
                    <a:pt x="628" y="943"/>
                    <a:pt x="618" y="946"/>
                    <a:pt x="607" y="949"/>
                  </a:cubicBezTo>
                  <a:cubicBezTo>
                    <a:pt x="631" y="944"/>
                    <a:pt x="655" y="937"/>
                    <a:pt x="678" y="929"/>
                  </a:cubicBezTo>
                  <a:cubicBezTo>
                    <a:pt x="665" y="933"/>
                    <a:pt x="651" y="936"/>
                    <a:pt x="638" y="939"/>
                  </a:cubicBezTo>
                  <a:close/>
                  <a:moveTo>
                    <a:pt x="357" y="928"/>
                  </a:moveTo>
                  <a:cubicBezTo>
                    <a:pt x="364" y="930"/>
                    <a:pt x="372" y="931"/>
                    <a:pt x="380" y="932"/>
                  </a:cubicBezTo>
                  <a:cubicBezTo>
                    <a:pt x="414" y="936"/>
                    <a:pt x="451" y="935"/>
                    <a:pt x="490" y="930"/>
                  </a:cubicBezTo>
                  <a:cubicBezTo>
                    <a:pt x="483" y="929"/>
                    <a:pt x="477" y="928"/>
                    <a:pt x="471" y="927"/>
                  </a:cubicBezTo>
                  <a:cubicBezTo>
                    <a:pt x="420" y="918"/>
                    <a:pt x="373" y="899"/>
                    <a:pt x="332" y="871"/>
                  </a:cubicBezTo>
                  <a:cubicBezTo>
                    <a:pt x="329" y="869"/>
                    <a:pt x="327" y="868"/>
                    <a:pt x="324" y="867"/>
                  </a:cubicBezTo>
                  <a:cubicBezTo>
                    <a:pt x="273" y="842"/>
                    <a:pt x="229" y="808"/>
                    <a:pt x="192" y="765"/>
                  </a:cubicBezTo>
                  <a:cubicBezTo>
                    <a:pt x="234" y="840"/>
                    <a:pt x="290" y="895"/>
                    <a:pt x="357" y="928"/>
                  </a:cubicBezTo>
                  <a:close/>
                  <a:moveTo>
                    <a:pt x="728" y="890"/>
                  </a:moveTo>
                  <a:cubicBezTo>
                    <a:pt x="704" y="907"/>
                    <a:pt x="679" y="921"/>
                    <a:pt x="653" y="933"/>
                  </a:cubicBezTo>
                  <a:cubicBezTo>
                    <a:pt x="674" y="927"/>
                    <a:pt x="695" y="921"/>
                    <a:pt x="715" y="914"/>
                  </a:cubicBezTo>
                  <a:cubicBezTo>
                    <a:pt x="794" y="879"/>
                    <a:pt x="866" y="827"/>
                    <a:pt x="919" y="768"/>
                  </a:cubicBezTo>
                  <a:cubicBezTo>
                    <a:pt x="898" y="784"/>
                    <a:pt x="876" y="797"/>
                    <a:pt x="852" y="810"/>
                  </a:cubicBezTo>
                  <a:cubicBezTo>
                    <a:pt x="832" y="828"/>
                    <a:pt x="810" y="844"/>
                    <a:pt x="786" y="859"/>
                  </a:cubicBezTo>
                  <a:cubicBezTo>
                    <a:pt x="767" y="871"/>
                    <a:pt x="748" y="881"/>
                    <a:pt x="728" y="890"/>
                  </a:cubicBezTo>
                  <a:close/>
                  <a:moveTo>
                    <a:pt x="511" y="929"/>
                  </a:moveTo>
                  <a:cubicBezTo>
                    <a:pt x="582" y="934"/>
                    <a:pt x="657" y="919"/>
                    <a:pt x="727" y="887"/>
                  </a:cubicBezTo>
                  <a:cubicBezTo>
                    <a:pt x="747" y="873"/>
                    <a:pt x="766" y="858"/>
                    <a:pt x="783" y="841"/>
                  </a:cubicBezTo>
                  <a:cubicBezTo>
                    <a:pt x="777" y="843"/>
                    <a:pt x="770" y="846"/>
                    <a:pt x="764" y="848"/>
                  </a:cubicBezTo>
                  <a:cubicBezTo>
                    <a:pt x="728" y="862"/>
                    <a:pt x="694" y="873"/>
                    <a:pt x="661" y="882"/>
                  </a:cubicBezTo>
                  <a:cubicBezTo>
                    <a:pt x="612" y="905"/>
                    <a:pt x="561" y="921"/>
                    <a:pt x="511" y="929"/>
                  </a:cubicBezTo>
                  <a:close/>
                  <a:moveTo>
                    <a:pt x="349" y="877"/>
                  </a:moveTo>
                  <a:cubicBezTo>
                    <a:pt x="385" y="900"/>
                    <a:pt x="427" y="917"/>
                    <a:pt x="471" y="925"/>
                  </a:cubicBezTo>
                  <a:cubicBezTo>
                    <a:pt x="481" y="926"/>
                    <a:pt x="490" y="928"/>
                    <a:pt x="500" y="929"/>
                  </a:cubicBezTo>
                  <a:cubicBezTo>
                    <a:pt x="548" y="921"/>
                    <a:pt x="598" y="907"/>
                    <a:pt x="645" y="886"/>
                  </a:cubicBezTo>
                  <a:cubicBezTo>
                    <a:pt x="531" y="914"/>
                    <a:pt x="433" y="911"/>
                    <a:pt x="349" y="877"/>
                  </a:cubicBezTo>
                  <a:close/>
                  <a:moveTo>
                    <a:pt x="283" y="894"/>
                  </a:moveTo>
                  <a:cubicBezTo>
                    <a:pt x="298" y="904"/>
                    <a:pt x="313" y="912"/>
                    <a:pt x="328" y="919"/>
                  </a:cubicBezTo>
                  <a:cubicBezTo>
                    <a:pt x="313" y="911"/>
                    <a:pt x="298" y="903"/>
                    <a:pt x="283" y="894"/>
                  </a:cubicBezTo>
                  <a:close/>
                  <a:moveTo>
                    <a:pt x="260" y="875"/>
                  </a:moveTo>
                  <a:cubicBezTo>
                    <a:pt x="275" y="886"/>
                    <a:pt x="291" y="896"/>
                    <a:pt x="308" y="905"/>
                  </a:cubicBezTo>
                  <a:cubicBezTo>
                    <a:pt x="244" y="861"/>
                    <a:pt x="200" y="799"/>
                    <a:pt x="183" y="773"/>
                  </a:cubicBezTo>
                  <a:cubicBezTo>
                    <a:pt x="176" y="762"/>
                    <a:pt x="170" y="751"/>
                    <a:pt x="163" y="740"/>
                  </a:cubicBezTo>
                  <a:cubicBezTo>
                    <a:pt x="177" y="772"/>
                    <a:pt x="194" y="802"/>
                    <a:pt x="216" y="828"/>
                  </a:cubicBezTo>
                  <a:cubicBezTo>
                    <a:pt x="230" y="846"/>
                    <a:pt x="245" y="862"/>
                    <a:pt x="260" y="875"/>
                  </a:cubicBezTo>
                  <a:close/>
                  <a:moveTo>
                    <a:pt x="336" y="869"/>
                  </a:moveTo>
                  <a:cubicBezTo>
                    <a:pt x="427" y="910"/>
                    <a:pt x="534" y="913"/>
                    <a:pt x="660" y="880"/>
                  </a:cubicBezTo>
                  <a:cubicBezTo>
                    <a:pt x="675" y="873"/>
                    <a:pt x="690" y="865"/>
                    <a:pt x="704" y="857"/>
                  </a:cubicBezTo>
                  <a:cubicBezTo>
                    <a:pt x="745" y="834"/>
                    <a:pt x="810" y="791"/>
                    <a:pt x="866" y="733"/>
                  </a:cubicBezTo>
                  <a:cubicBezTo>
                    <a:pt x="879" y="709"/>
                    <a:pt x="889" y="684"/>
                    <a:pt x="898" y="659"/>
                  </a:cubicBezTo>
                  <a:cubicBezTo>
                    <a:pt x="894" y="663"/>
                    <a:pt x="891" y="667"/>
                    <a:pt x="887" y="670"/>
                  </a:cubicBezTo>
                  <a:cubicBezTo>
                    <a:pt x="816" y="743"/>
                    <a:pt x="715" y="805"/>
                    <a:pt x="615" y="839"/>
                  </a:cubicBezTo>
                  <a:cubicBezTo>
                    <a:pt x="532" y="866"/>
                    <a:pt x="410" y="887"/>
                    <a:pt x="306" y="826"/>
                  </a:cubicBezTo>
                  <a:cubicBezTo>
                    <a:pt x="283" y="813"/>
                    <a:pt x="264" y="799"/>
                    <a:pt x="248" y="783"/>
                  </a:cubicBezTo>
                  <a:cubicBezTo>
                    <a:pt x="273" y="817"/>
                    <a:pt x="302" y="846"/>
                    <a:pt x="336" y="869"/>
                  </a:cubicBezTo>
                  <a:close/>
                  <a:moveTo>
                    <a:pt x="931" y="759"/>
                  </a:moveTo>
                  <a:cubicBezTo>
                    <a:pt x="883" y="815"/>
                    <a:pt x="820" y="864"/>
                    <a:pt x="748" y="900"/>
                  </a:cubicBezTo>
                  <a:cubicBezTo>
                    <a:pt x="760" y="895"/>
                    <a:pt x="771" y="890"/>
                    <a:pt x="782" y="884"/>
                  </a:cubicBezTo>
                  <a:cubicBezTo>
                    <a:pt x="843" y="851"/>
                    <a:pt x="909" y="799"/>
                    <a:pt x="953" y="740"/>
                  </a:cubicBezTo>
                  <a:cubicBezTo>
                    <a:pt x="946" y="746"/>
                    <a:pt x="939" y="753"/>
                    <a:pt x="931" y="759"/>
                  </a:cubicBezTo>
                  <a:close/>
                  <a:moveTo>
                    <a:pt x="154" y="717"/>
                  </a:moveTo>
                  <a:cubicBezTo>
                    <a:pt x="164" y="736"/>
                    <a:pt x="174" y="754"/>
                    <a:pt x="185" y="772"/>
                  </a:cubicBezTo>
                  <a:cubicBezTo>
                    <a:pt x="200" y="794"/>
                    <a:pt x="237" y="846"/>
                    <a:pt x="290" y="889"/>
                  </a:cubicBezTo>
                  <a:cubicBezTo>
                    <a:pt x="290" y="888"/>
                    <a:pt x="289" y="887"/>
                    <a:pt x="288" y="887"/>
                  </a:cubicBezTo>
                  <a:cubicBezTo>
                    <a:pt x="247" y="853"/>
                    <a:pt x="212" y="808"/>
                    <a:pt x="184" y="754"/>
                  </a:cubicBezTo>
                  <a:cubicBezTo>
                    <a:pt x="172" y="739"/>
                    <a:pt x="161" y="723"/>
                    <a:pt x="151" y="706"/>
                  </a:cubicBezTo>
                  <a:cubicBezTo>
                    <a:pt x="152" y="710"/>
                    <a:pt x="153" y="714"/>
                    <a:pt x="154" y="717"/>
                  </a:cubicBezTo>
                  <a:close/>
                  <a:moveTo>
                    <a:pt x="789" y="838"/>
                  </a:moveTo>
                  <a:cubicBezTo>
                    <a:pt x="786" y="841"/>
                    <a:pt x="783" y="844"/>
                    <a:pt x="780" y="847"/>
                  </a:cubicBezTo>
                  <a:cubicBezTo>
                    <a:pt x="767" y="859"/>
                    <a:pt x="753" y="871"/>
                    <a:pt x="739" y="882"/>
                  </a:cubicBezTo>
                  <a:cubicBezTo>
                    <a:pt x="755" y="874"/>
                    <a:pt x="770" y="866"/>
                    <a:pt x="784" y="857"/>
                  </a:cubicBezTo>
                  <a:cubicBezTo>
                    <a:pt x="805" y="844"/>
                    <a:pt x="824" y="830"/>
                    <a:pt x="842" y="814"/>
                  </a:cubicBezTo>
                  <a:cubicBezTo>
                    <a:pt x="825" y="823"/>
                    <a:pt x="807" y="831"/>
                    <a:pt x="789" y="838"/>
                  </a:cubicBezTo>
                  <a:close/>
                  <a:moveTo>
                    <a:pt x="860" y="743"/>
                  </a:moveTo>
                  <a:cubicBezTo>
                    <a:pt x="809" y="795"/>
                    <a:pt x="750" y="834"/>
                    <a:pt x="705" y="859"/>
                  </a:cubicBezTo>
                  <a:cubicBezTo>
                    <a:pt x="695" y="865"/>
                    <a:pt x="685" y="870"/>
                    <a:pt x="674" y="876"/>
                  </a:cubicBezTo>
                  <a:cubicBezTo>
                    <a:pt x="703" y="868"/>
                    <a:pt x="732" y="858"/>
                    <a:pt x="763" y="846"/>
                  </a:cubicBezTo>
                  <a:cubicBezTo>
                    <a:pt x="771" y="843"/>
                    <a:pt x="780" y="839"/>
                    <a:pt x="788" y="836"/>
                  </a:cubicBezTo>
                  <a:cubicBezTo>
                    <a:pt x="816" y="808"/>
                    <a:pt x="840" y="777"/>
                    <a:pt x="860" y="743"/>
                  </a:cubicBezTo>
                  <a:close/>
                  <a:moveTo>
                    <a:pt x="254" y="139"/>
                  </a:moveTo>
                  <a:cubicBezTo>
                    <a:pt x="201" y="156"/>
                    <a:pt x="152" y="182"/>
                    <a:pt x="113" y="220"/>
                  </a:cubicBezTo>
                  <a:cubicBezTo>
                    <a:pt x="0" y="330"/>
                    <a:pt x="17" y="513"/>
                    <a:pt x="67" y="636"/>
                  </a:cubicBezTo>
                  <a:cubicBezTo>
                    <a:pt x="103" y="725"/>
                    <a:pt x="166" y="805"/>
                    <a:pt x="243" y="863"/>
                  </a:cubicBezTo>
                  <a:cubicBezTo>
                    <a:pt x="233" y="853"/>
                    <a:pt x="223" y="842"/>
                    <a:pt x="213" y="830"/>
                  </a:cubicBezTo>
                  <a:cubicBezTo>
                    <a:pt x="187" y="797"/>
                    <a:pt x="167" y="759"/>
                    <a:pt x="152" y="718"/>
                  </a:cubicBezTo>
                  <a:cubicBezTo>
                    <a:pt x="144" y="701"/>
                    <a:pt x="136" y="684"/>
                    <a:pt x="129" y="666"/>
                  </a:cubicBezTo>
                  <a:cubicBezTo>
                    <a:pt x="114" y="633"/>
                    <a:pt x="101" y="597"/>
                    <a:pt x="93" y="559"/>
                  </a:cubicBezTo>
                  <a:cubicBezTo>
                    <a:pt x="80" y="504"/>
                    <a:pt x="68" y="440"/>
                    <a:pt x="84" y="375"/>
                  </a:cubicBezTo>
                  <a:cubicBezTo>
                    <a:pt x="89" y="354"/>
                    <a:pt x="97" y="328"/>
                    <a:pt x="110" y="306"/>
                  </a:cubicBezTo>
                  <a:cubicBezTo>
                    <a:pt x="129" y="253"/>
                    <a:pt x="160" y="209"/>
                    <a:pt x="205" y="172"/>
                  </a:cubicBezTo>
                  <a:cubicBezTo>
                    <a:pt x="220" y="160"/>
                    <a:pt x="236" y="149"/>
                    <a:pt x="254" y="139"/>
                  </a:cubicBezTo>
                  <a:close/>
                  <a:moveTo>
                    <a:pt x="239" y="769"/>
                  </a:moveTo>
                  <a:cubicBezTo>
                    <a:pt x="257" y="789"/>
                    <a:pt x="279" y="808"/>
                    <a:pt x="307" y="824"/>
                  </a:cubicBezTo>
                  <a:cubicBezTo>
                    <a:pt x="411" y="884"/>
                    <a:pt x="531" y="864"/>
                    <a:pt x="614" y="836"/>
                  </a:cubicBezTo>
                  <a:cubicBezTo>
                    <a:pt x="713" y="803"/>
                    <a:pt x="815" y="740"/>
                    <a:pt x="885" y="668"/>
                  </a:cubicBezTo>
                  <a:cubicBezTo>
                    <a:pt x="890" y="663"/>
                    <a:pt x="895" y="658"/>
                    <a:pt x="899" y="653"/>
                  </a:cubicBezTo>
                  <a:cubicBezTo>
                    <a:pt x="903" y="640"/>
                    <a:pt x="906" y="628"/>
                    <a:pt x="909" y="615"/>
                  </a:cubicBezTo>
                  <a:cubicBezTo>
                    <a:pt x="939" y="461"/>
                    <a:pt x="874" y="286"/>
                    <a:pt x="757" y="199"/>
                  </a:cubicBezTo>
                  <a:cubicBezTo>
                    <a:pt x="726" y="181"/>
                    <a:pt x="694" y="167"/>
                    <a:pt x="662" y="157"/>
                  </a:cubicBezTo>
                  <a:cubicBezTo>
                    <a:pt x="566" y="139"/>
                    <a:pt x="469" y="146"/>
                    <a:pt x="390" y="181"/>
                  </a:cubicBezTo>
                  <a:cubicBezTo>
                    <a:pt x="217" y="257"/>
                    <a:pt x="158" y="442"/>
                    <a:pt x="176" y="591"/>
                  </a:cubicBezTo>
                  <a:cubicBezTo>
                    <a:pt x="184" y="658"/>
                    <a:pt x="206" y="718"/>
                    <a:pt x="239" y="769"/>
                  </a:cubicBezTo>
                  <a:close/>
                  <a:moveTo>
                    <a:pt x="186" y="752"/>
                  </a:moveTo>
                  <a:cubicBezTo>
                    <a:pt x="222" y="798"/>
                    <a:pt x="268" y="836"/>
                    <a:pt x="320" y="862"/>
                  </a:cubicBezTo>
                  <a:cubicBezTo>
                    <a:pt x="299" y="846"/>
                    <a:pt x="280" y="827"/>
                    <a:pt x="263" y="807"/>
                  </a:cubicBezTo>
                  <a:cubicBezTo>
                    <a:pt x="253" y="795"/>
                    <a:pt x="244" y="782"/>
                    <a:pt x="236" y="769"/>
                  </a:cubicBezTo>
                  <a:cubicBezTo>
                    <a:pt x="163" y="686"/>
                    <a:pt x="158" y="574"/>
                    <a:pt x="171" y="486"/>
                  </a:cubicBezTo>
                  <a:cubicBezTo>
                    <a:pt x="191" y="342"/>
                    <a:pt x="251" y="242"/>
                    <a:pt x="348" y="191"/>
                  </a:cubicBezTo>
                  <a:cubicBezTo>
                    <a:pt x="409" y="158"/>
                    <a:pt x="480" y="139"/>
                    <a:pt x="547" y="137"/>
                  </a:cubicBezTo>
                  <a:cubicBezTo>
                    <a:pt x="554" y="137"/>
                    <a:pt x="560" y="137"/>
                    <a:pt x="566" y="137"/>
                  </a:cubicBezTo>
                  <a:cubicBezTo>
                    <a:pt x="509" y="130"/>
                    <a:pt x="448" y="132"/>
                    <a:pt x="391" y="143"/>
                  </a:cubicBezTo>
                  <a:cubicBezTo>
                    <a:pt x="374" y="149"/>
                    <a:pt x="358" y="156"/>
                    <a:pt x="342" y="164"/>
                  </a:cubicBezTo>
                  <a:cubicBezTo>
                    <a:pt x="241" y="216"/>
                    <a:pt x="168" y="321"/>
                    <a:pt x="140" y="452"/>
                  </a:cubicBezTo>
                  <a:cubicBezTo>
                    <a:pt x="130" y="497"/>
                    <a:pt x="127" y="542"/>
                    <a:pt x="129" y="585"/>
                  </a:cubicBezTo>
                  <a:cubicBezTo>
                    <a:pt x="134" y="614"/>
                    <a:pt x="141" y="640"/>
                    <a:pt x="148" y="660"/>
                  </a:cubicBezTo>
                  <a:cubicBezTo>
                    <a:pt x="158" y="693"/>
                    <a:pt x="171" y="724"/>
                    <a:pt x="186" y="752"/>
                  </a:cubicBezTo>
                  <a:close/>
                  <a:moveTo>
                    <a:pt x="867" y="736"/>
                  </a:moveTo>
                  <a:cubicBezTo>
                    <a:pt x="847" y="771"/>
                    <a:pt x="823" y="804"/>
                    <a:pt x="794" y="833"/>
                  </a:cubicBezTo>
                  <a:cubicBezTo>
                    <a:pt x="813" y="825"/>
                    <a:pt x="832" y="817"/>
                    <a:pt x="851" y="807"/>
                  </a:cubicBezTo>
                  <a:cubicBezTo>
                    <a:pt x="915" y="750"/>
                    <a:pt x="958" y="678"/>
                    <a:pt x="973" y="602"/>
                  </a:cubicBezTo>
                  <a:cubicBezTo>
                    <a:pt x="978" y="576"/>
                    <a:pt x="980" y="551"/>
                    <a:pt x="978" y="526"/>
                  </a:cubicBezTo>
                  <a:cubicBezTo>
                    <a:pt x="974" y="538"/>
                    <a:pt x="969" y="550"/>
                    <a:pt x="963" y="562"/>
                  </a:cubicBezTo>
                  <a:cubicBezTo>
                    <a:pt x="954" y="612"/>
                    <a:pt x="930" y="661"/>
                    <a:pt x="891" y="708"/>
                  </a:cubicBezTo>
                  <a:cubicBezTo>
                    <a:pt x="884" y="718"/>
                    <a:pt x="875" y="727"/>
                    <a:pt x="867" y="736"/>
                  </a:cubicBezTo>
                  <a:close/>
                  <a:moveTo>
                    <a:pt x="981" y="519"/>
                  </a:moveTo>
                  <a:cubicBezTo>
                    <a:pt x="983" y="546"/>
                    <a:pt x="981" y="574"/>
                    <a:pt x="976" y="602"/>
                  </a:cubicBezTo>
                  <a:cubicBezTo>
                    <a:pt x="962" y="676"/>
                    <a:pt x="921" y="745"/>
                    <a:pt x="860" y="802"/>
                  </a:cubicBezTo>
                  <a:cubicBezTo>
                    <a:pt x="884" y="789"/>
                    <a:pt x="908" y="774"/>
                    <a:pt x="929" y="757"/>
                  </a:cubicBezTo>
                  <a:cubicBezTo>
                    <a:pt x="943" y="741"/>
                    <a:pt x="956" y="724"/>
                    <a:pt x="967" y="706"/>
                  </a:cubicBezTo>
                  <a:cubicBezTo>
                    <a:pt x="1020" y="624"/>
                    <a:pt x="1025" y="526"/>
                    <a:pt x="1000" y="436"/>
                  </a:cubicBezTo>
                  <a:cubicBezTo>
                    <a:pt x="997" y="464"/>
                    <a:pt x="990" y="492"/>
                    <a:pt x="981" y="519"/>
                  </a:cubicBezTo>
                  <a:close/>
                  <a:moveTo>
                    <a:pt x="172" y="501"/>
                  </a:moveTo>
                  <a:cubicBezTo>
                    <a:pt x="162" y="581"/>
                    <a:pt x="169" y="677"/>
                    <a:pt x="225" y="752"/>
                  </a:cubicBezTo>
                  <a:cubicBezTo>
                    <a:pt x="198" y="704"/>
                    <a:pt x="180" y="650"/>
                    <a:pt x="173" y="591"/>
                  </a:cubicBezTo>
                  <a:cubicBezTo>
                    <a:pt x="170" y="561"/>
                    <a:pt x="169" y="531"/>
                    <a:pt x="172" y="501"/>
                  </a:cubicBezTo>
                  <a:close/>
                  <a:moveTo>
                    <a:pt x="1001" y="429"/>
                  </a:moveTo>
                  <a:cubicBezTo>
                    <a:pt x="1003" y="438"/>
                    <a:pt x="1006" y="447"/>
                    <a:pt x="1008" y="456"/>
                  </a:cubicBezTo>
                  <a:cubicBezTo>
                    <a:pt x="1028" y="548"/>
                    <a:pt x="1014" y="637"/>
                    <a:pt x="969" y="708"/>
                  </a:cubicBezTo>
                  <a:cubicBezTo>
                    <a:pt x="961" y="721"/>
                    <a:pt x="951" y="734"/>
                    <a:pt x="941" y="747"/>
                  </a:cubicBezTo>
                  <a:cubicBezTo>
                    <a:pt x="948" y="741"/>
                    <a:pt x="956" y="734"/>
                    <a:pt x="963" y="726"/>
                  </a:cubicBezTo>
                  <a:cubicBezTo>
                    <a:pt x="980" y="700"/>
                    <a:pt x="993" y="673"/>
                    <a:pt x="1000" y="645"/>
                  </a:cubicBezTo>
                  <a:cubicBezTo>
                    <a:pt x="1002" y="645"/>
                    <a:pt x="1002" y="645"/>
                    <a:pt x="1002" y="645"/>
                  </a:cubicBezTo>
                  <a:cubicBezTo>
                    <a:pt x="997" y="669"/>
                    <a:pt x="987" y="692"/>
                    <a:pt x="974" y="714"/>
                  </a:cubicBezTo>
                  <a:cubicBezTo>
                    <a:pt x="998" y="685"/>
                    <a:pt x="1017" y="650"/>
                    <a:pt x="1029" y="609"/>
                  </a:cubicBezTo>
                  <a:cubicBezTo>
                    <a:pt x="1055" y="523"/>
                    <a:pt x="1045" y="440"/>
                    <a:pt x="1001" y="368"/>
                  </a:cubicBezTo>
                  <a:cubicBezTo>
                    <a:pt x="1003" y="387"/>
                    <a:pt x="1003" y="406"/>
                    <a:pt x="1001" y="426"/>
                  </a:cubicBezTo>
                  <a:cubicBezTo>
                    <a:pt x="1001" y="427"/>
                    <a:pt x="1001" y="428"/>
                    <a:pt x="1001" y="429"/>
                  </a:cubicBezTo>
                  <a:close/>
                  <a:moveTo>
                    <a:pt x="147" y="695"/>
                  </a:moveTo>
                  <a:cubicBezTo>
                    <a:pt x="156" y="711"/>
                    <a:pt x="166" y="727"/>
                    <a:pt x="177" y="741"/>
                  </a:cubicBezTo>
                  <a:cubicBezTo>
                    <a:pt x="165" y="716"/>
                    <a:pt x="154" y="689"/>
                    <a:pt x="145" y="661"/>
                  </a:cubicBezTo>
                  <a:cubicBezTo>
                    <a:pt x="140" y="645"/>
                    <a:pt x="135" y="627"/>
                    <a:pt x="130" y="605"/>
                  </a:cubicBezTo>
                  <a:cubicBezTo>
                    <a:pt x="133" y="636"/>
                    <a:pt x="139" y="666"/>
                    <a:pt x="147" y="695"/>
                  </a:cubicBezTo>
                  <a:close/>
                  <a:moveTo>
                    <a:pt x="902" y="654"/>
                  </a:moveTo>
                  <a:cubicBezTo>
                    <a:pt x="894" y="678"/>
                    <a:pt x="884" y="702"/>
                    <a:pt x="872" y="725"/>
                  </a:cubicBezTo>
                  <a:cubicBezTo>
                    <a:pt x="912" y="682"/>
                    <a:pt x="945" y="631"/>
                    <a:pt x="958" y="572"/>
                  </a:cubicBezTo>
                  <a:cubicBezTo>
                    <a:pt x="943" y="601"/>
                    <a:pt x="924" y="629"/>
                    <a:pt x="902" y="654"/>
                  </a:cubicBezTo>
                  <a:close/>
                  <a:moveTo>
                    <a:pt x="143" y="694"/>
                  </a:moveTo>
                  <a:cubicBezTo>
                    <a:pt x="144" y="695"/>
                    <a:pt x="145" y="696"/>
                    <a:pt x="145" y="697"/>
                  </a:cubicBezTo>
                  <a:cubicBezTo>
                    <a:pt x="145" y="697"/>
                    <a:pt x="145" y="696"/>
                    <a:pt x="145" y="696"/>
                  </a:cubicBezTo>
                  <a:cubicBezTo>
                    <a:pt x="144" y="695"/>
                    <a:pt x="144" y="695"/>
                    <a:pt x="143" y="694"/>
                  </a:cubicBezTo>
                  <a:close/>
                  <a:moveTo>
                    <a:pt x="132" y="665"/>
                  </a:moveTo>
                  <a:cubicBezTo>
                    <a:pt x="135" y="671"/>
                    <a:pt x="138" y="678"/>
                    <a:pt x="141" y="684"/>
                  </a:cubicBezTo>
                  <a:cubicBezTo>
                    <a:pt x="133" y="653"/>
                    <a:pt x="128" y="620"/>
                    <a:pt x="126" y="586"/>
                  </a:cubicBezTo>
                  <a:cubicBezTo>
                    <a:pt x="110" y="504"/>
                    <a:pt x="106" y="394"/>
                    <a:pt x="156" y="292"/>
                  </a:cubicBezTo>
                  <a:cubicBezTo>
                    <a:pt x="202" y="198"/>
                    <a:pt x="302" y="159"/>
                    <a:pt x="378" y="143"/>
                  </a:cubicBezTo>
                  <a:cubicBezTo>
                    <a:pt x="382" y="142"/>
                    <a:pt x="387" y="141"/>
                    <a:pt x="391" y="140"/>
                  </a:cubicBezTo>
                  <a:cubicBezTo>
                    <a:pt x="423" y="129"/>
                    <a:pt x="457" y="121"/>
                    <a:pt x="492" y="116"/>
                  </a:cubicBezTo>
                  <a:cubicBezTo>
                    <a:pt x="417" y="109"/>
                    <a:pt x="338" y="114"/>
                    <a:pt x="266" y="135"/>
                  </a:cubicBezTo>
                  <a:cubicBezTo>
                    <a:pt x="203" y="170"/>
                    <a:pt x="147" y="220"/>
                    <a:pt x="117" y="296"/>
                  </a:cubicBezTo>
                  <a:cubicBezTo>
                    <a:pt x="121" y="290"/>
                    <a:pt x="126" y="285"/>
                    <a:pt x="131" y="280"/>
                  </a:cubicBezTo>
                  <a:cubicBezTo>
                    <a:pt x="136" y="276"/>
                    <a:pt x="140" y="273"/>
                    <a:pt x="145" y="269"/>
                  </a:cubicBezTo>
                  <a:cubicBezTo>
                    <a:pt x="155" y="261"/>
                    <a:pt x="164" y="254"/>
                    <a:pt x="174" y="242"/>
                  </a:cubicBezTo>
                  <a:cubicBezTo>
                    <a:pt x="186" y="228"/>
                    <a:pt x="202" y="212"/>
                    <a:pt x="222" y="205"/>
                  </a:cubicBezTo>
                  <a:cubicBezTo>
                    <a:pt x="223" y="207"/>
                    <a:pt x="223" y="207"/>
                    <a:pt x="223" y="207"/>
                  </a:cubicBezTo>
                  <a:cubicBezTo>
                    <a:pt x="203" y="214"/>
                    <a:pt x="188" y="229"/>
                    <a:pt x="176" y="244"/>
                  </a:cubicBezTo>
                  <a:cubicBezTo>
                    <a:pt x="166" y="256"/>
                    <a:pt x="156" y="263"/>
                    <a:pt x="146" y="271"/>
                  </a:cubicBezTo>
                  <a:cubicBezTo>
                    <a:pt x="142" y="275"/>
                    <a:pt x="138" y="278"/>
                    <a:pt x="133" y="282"/>
                  </a:cubicBezTo>
                  <a:cubicBezTo>
                    <a:pt x="125" y="289"/>
                    <a:pt x="119" y="297"/>
                    <a:pt x="113" y="306"/>
                  </a:cubicBezTo>
                  <a:cubicBezTo>
                    <a:pt x="107" y="323"/>
                    <a:pt x="103" y="341"/>
                    <a:pt x="99" y="360"/>
                  </a:cubicBezTo>
                  <a:cubicBezTo>
                    <a:pt x="82" y="458"/>
                    <a:pt x="95" y="567"/>
                    <a:pt x="132" y="665"/>
                  </a:cubicBezTo>
                  <a:close/>
                  <a:moveTo>
                    <a:pt x="777" y="212"/>
                  </a:moveTo>
                  <a:cubicBezTo>
                    <a:pt x="825" y="253"/>
                    <a:pt x="865" y="311"/>
                    <a:pt x="890" y="377"/>
                  </a:cubicBezTo>
                  <a:cubicBezTo>
                    <a:pt x="919" y="455"/>
                    <a:pt x="926" y="540"/>
                    <a:pt x="911" y="616"/>
                  </a:cubicBezTo>
                  <a:cubicBezTo>
                    <a:pt x="909" y="627"/>
                    <a:pt x="907" y="637"/>
                    <a:pt x="904" y="648"/>
                  </a:cubicBezTo>
                  <a:cubicBezTo>
                    <a:pt x="927" y="621"/>
                    <a:pt x="945" y="592"/>
                    <a:pt x="960" y="562"/>
                  </a:cubicBezTo>
                  <a:cubicBezTo>
                    <a:pt x="964" y="539"/>
                    <a:pt x="966" y="515"/>
                    <a:pt x="963" y="489"/>
                  </a:cubicBezTo>
                  <a:cubicBezTo>
                    <a:pt x="949" y="368"/>
                    <a:pt x="869" y="272"/>
                    <a:pt x="777" y="212"/>
                  </a:cubicBezTo>
                  <a:close/>
                  <a:moveTo>
                    <a:pt x="106" y="319"/>
                  </a:moveTo>
                  <a:cubicBezTo>
                    <a:pt x="97" y="338"/>
                    <a:pt x="91" y="359"/>
                    <a:pt x="87" y="375"/>
                  </a:cubicBezTo>
                  <a:cubicBezTo>
                    <a:pt x="71" y="440"/>
                    <a:pt x="83" y="504"/>
                    <a:pt x="95" y="558"/>
                  </a:cubicBezTo>
                  <a:cubicBezTo>
                    <a:pt x="101" y="583"/>
                    <a:pt x="108" y="608"/>
                    <a:pt x="117" y="630"/>
                  </a:cubicBezTo>
                  <a:cubicBezTo>
                    <a:pt x="90" y="542"/>
                    <a:pt x="82" y="446"/>
                    <a:pt x="97" y="359"/>
                  </a:cubicBezTo>
                  <a:cubicBezTo>
                    <a:pt x="99" y="345"/>
                    <a:pt x="102" y="332"/>
                    <a:pt x="106" y="319"/>
                  </a:cubicBezTo>
                  <a:close/>
                  <a:moveTo>
                    <a:pt x="375" y="146"/>
                  </a:moveTo>
                  <a:cubicBezTo>
                    <a:pt x="301" y="162"/>
                    <a:pt x="204" y="201"/>
                    <a:pt x="159" y="293"/>
                  </a:cubicBezTo>
                  <a:cubicBezTo>
                    <a:pt x="113" y="387"/>
                    <a:pt x="113" y="488"/>
                    <a:pt x="126" y="567"/>
                  </a:cubicBezTo>
                  <a:cubicBezTo>
                    <a:pt x="125" y="529"/>
                    <a:pt x="129" y="490"/>
                    <a:pt x="137" y="451"/>
                  </a:cubicBezTo>
                  <a:cubicBezTo>
                    <a:pt x="165" y="319"/>
                    <a:pt x="240" y="214"/>
                    <a:pt x="341" y="162"/>
                  </a:cubicBezTo>
                  <a:cubicBezTo>
                    <a:pt x="352" y="156"/>
                    <a:pt x="364" y="151"/>
                    <a:pt x="375" y="146"/>
                  </a:cubicBezTo>
                  <a:close/>
                  <a:moveTo>
                    <a:pt x="873" y="291"/>
                  </a:moveTo>
                  <a:cubicBezTo>
                    <a:pt x="925" y="350"/>
                    <a:pt x="957" y="418"/>
                    <a:pt x="965" y="489"/>
                  </a:cubicBezTo>
                  <a:cubicBezTo>
                    <a:pt x="968" y="510"/>
                    <a:pt x="968" y="532"/>
                    <a:pt x="964" y="553"/>
                  </a:cubicBezTo>
                  <a:cubicBezTo>
                    <a:pt x="970" y="542"/>
                    <a:pt x="974" y="531"/>
                    <a:pt x="978" y="519"/>
                  </a:cubicBezTo>
                  <a:cubicBezTo>
                    <a:pt x="973" y="433"/>
                    <a:pt x="932" y="354"/>
                    <a:pt x="873" y="291"/>
                  </a:cubicBezTo>
                  <a:close/>
                  <a:moveTo>
                    <a:pt x="749" y="190"/>
                  </a:moveTo>
                  <a:cubicBezTo>
                    <a:pt x="809" y="224"/>
                    <a:pt x="862" y="268"/>
                    <a:pt x="902" y="320"/>
                  </a:cubicBezTo>
                  <a:cubicBezTo>
                    <a:pt x="948" y="379"/>
                    <a:pt x="975" y="445"/>
                    <a:pt x="981" y="512"/>
                  </a:cubicBezTo>
                  <a:cubicBezTo>
                    <a:pt x="989" y="485"/>
                    <a:pt x="995" y="457"/>
                    <a:pt x="998" y="429"/>
                  </a:cubicBezTo>
                  <a:cubicBezTo>
                    <a:pt x="979" y="365"/>
                    <a:pt x="944" y="305"/>
                    <a:pt x="901" y="258"/>
                  </a:cubicBezTo>
                  <a:cubicBezTo>
                    <a:pt x="844" y="215"/>
                    <a:pt x="776" y="184"/>
                    <a:pt x="705" y="166"/>
                  </a:cubicBezTo>
                  <a:cubicBezTo>
                    <a:pt x="719" y="172"/>
                    <a:pt x="733" y="180"/>
                    <a:pt x="745" y="188"/>
                  </a:cubicBezTo>
                  <a:cubicBezTo>
                    <a:pt x="746" y="189"/>
                    <a:pt x="748" y="190"/>
                    <a:pt x="749" y="190"/>
                  </a:cubicBezTo>
                  <a:close/>
                  <a:moveTo>
                    <a:pt x="914" y="268"/>
                  </a:moveTo>
                  <a:cubicBezTo>
                    <a:pt x="951" y="312"/>
                    <a:pt x="981" y="365"/>
                    <a:pt x="999" y="421"/>
                  </a:cubicBezTo>
                  <a:cubicBezTo>
                    <a:pt x="1000" y="402"/>
                    <a:pt x="1000" y="382"/>
                    <a:pt x="998" y="362"/>
                  </a:cubicBezTo>
                  <a:cubicBezTo>
                    <a:pt x="980" y="333"/>
                    <a:pt x="956" y="305"/>
                    <a:pt x="927" y="279"/>
                  </a:cubicBezTo>
                  <a:cubicBezTo>
                    <a:pt x="923" y="276"/>
                    <a:pt x="918" y="272"/>
                    <a:pt x="914" y="268"/>
                  </a:cubicBezTo>
                  <a:close/>
                  <a:moveTo>
                    <a:pt x="562" y="140"/>
                  </a:moveTo>
                  <a:cubicBezTo>
                    <a:pt x="486" y="140"/>
                    <a:pt x="409" y="161"/>
                    <a:pt x="349" y="193"/>
                  </a:cubicBezTo>
                  <a:cubicBezTo>
                    <a:pt x="275" y="233"/>
                    <a:pt x="222" y="301"/>
                    <a:pt x="193" y="396"/>
                  </a:cubicBezTo>
                  <a:cubicBezTo>
                    <a:pt x="198" y="380"/>
                    <a:pt x="205" y="365"/>
                    <a:pt x="211" y="351"/>
                  </a:cubicBezTo>
                  <a:cubicBezTo>
                    <a:pt x="249" y="273"/>
                    <a:pt x="311" y="213"/>
                    <a:pt x="389" y="178"/>
                  </a:cubicBezTo>
                  <a:cubicBezTo>
                    <a:pt x="462" y="146"/>
                    <a:pt x="552" y="138"/>
                    <a:pt x="642" y="151"/>
                  </a:cubicBezTo>
                  <a:cubicBezTo>
                    <a:pt x="629" y="147"/>
                    <a:pt x="615" y="144"/>
                    <a:pt x="600" y="141"/>
                  </a:cubicBezTo>
                  <a:cubicBezTo>
                    <a:pt x="588" y="140"/>
                    <a:pt x="575" y="140"/>
                    <a:pt x="562" y="140"/>
                  </a:cubicBezTo>
                  <a:close/>
                  <a:moveTo>
                    <a:pt x="903" y="257"/>
                  </a:moveTo>
                  <a:cubicBezTo>
                    <a:pt x="912" y="263"/>
                    <a:pt x="921" y="270"/>
                    <a:pt x="929" y="277"/>
                  </a:cubicBezTo>
                  <a:cubicBezTo>
                    <a:pt x="957" y="302"/>
                    <a:pt x="979" y="328"/>
                    <a:pt x="997" y="356"/>
                  </a:cubicBezTo>
                  <a:cubicBezTo>
                    <a:pt x="990" y="289"/>
                    <a:pt x="964" y="225"/>
                    <a:pt x="919" y="172"/>
                  </a:cubicBezTo>
                  <a:cubicBezTo>
                    <a:pt x="773" y="0"/>
                    <a:pt x="535" y="39"/>
                    <a:pt x="407" y="78"/>
                  </a:cubicBezTo>
                  <a:cubicBezTo>
                    <a:pt x="365" y="91"/>
                    <a:pt x="320" y="106"/>
                    <a:pt x="278" y="128"/>
                  </a:cubicBezTo>
                  <a:cubicBezTo>
                    <a:pt x="308" y="120"/>
                    <a:pt x="339" y="115"/>
                    <a:pt x="372" y="112"/>
                  </a:cubicBezTo>
                  <a:cubicBezTo>
                    <a:pt x="416" y="109"/>
                    <a:pt x="461" y="110"/>
                    <a:pt x="507" y="115"/>
                  </a:cubicBezTo>
                  <a:cubicBezTo>
                    <a:pt x="544" y="112"/>
                    <a:pt x="582" y="113"/>
                    <a:pt x="620" y="118"/>
                  </a:cubicBezTo>
                  <a:cubicBezTo>
                    <a:pt x="718" y="131"/>
                    <a:pt x="810" y="172"/>
                    <a:pt x="878" y="232"/>
                  </a:cubicBezTo>
                  <a:cubicBezTo>
                    <a:pt x="887" y="240"/>
                    <a:pt x="895" y="248"/>
                    <a:pt x="903" y="257"/>
                  </a:cubicBezTo>
                  <a:close/>
                  <a:moveTo>
                    <a:pt x="690" y="159"/>
                  </a:moveTo>
                  <a:cubicBezTo>
                    <a:pt x="761" y="176"/>
                    <a:pt x="831" y="205"/>
                    <a:pt x="890" y="247"/>
                  </a:cubicBezTo>
                  <a:cubicBezTo>
                    <a:pt x="885" y="242"/>
                    <a:pt x="881" y="238"/>
                    <a:pt x="876" y="234"/>
                  </a:cubicBezTo>
                  <a:cubicBezTo>
                    <a:pt x="780" y="149"/>
                    <a:pt x="646" y="108"/>
                    <a:pt x="518" y="116"/>
                  </a:cubicBezTo>
                  <a:cubicBezTo>
                    <a:pt x="564" y="122"/>
                    <a:pt x="610" y="133"/>
                    <a:pt x="654" y="148"/>
                  </a:cubicBezTo>
                  <a:cubicBezTo>
                    <a:pt x="666" y="151"/>
                    <a:pt x="678" y="155"/>
                    <a:pt x="690" y="159"/>
                  </a:cubicBezTo>
                  <a:close/>
                  <a:moveTo>
                    <a:pt x="646" y="149"/>
                  </a:moveTo>
                  <a:cubicBezTo>
                    <a:pt x="649" y="150"/>
                    <a:pt x="652" y="151"/>
                    <a:pt x="655" y="151"/>
                  </a:cubicBezTo>
                  <a:cubicBezTo>
                    <a:pt x="657" y="152"/>
                    <a:pt x="659" y="153"/>
                    <a:pt x="662" y="154"/>
                  </a:cubicBezTo>
                  <a:cubicBezTo>
                    <a:pt x="660" y="153"/>
                    <a:pt x="657" y="152"/>
                    <a:pt x="655" y="151"/>
                  </a:cubicBezTo>
                  <a:cubicBezTo>
                    <a:pt x="655" y="151"/>
                    <a:pt x="655" y="151"/>
                    <a:pt x="654" y="151"/>
                  </a:cubicBezTo>
                  <a:cubicBezTo>
                    <a:pt x="651" y="150"/>
                    <a:pt x="649" y="150"/>
                    <a:pt x="646" y="149"/>
                  </a:cubicBezTo>
                  <a:close/>
                  <a:moveTo>
                    <a:pt x="597" y="138"/>
                  </a:moveTo>
                  <a:cubicBezTo>
                    <a:pt x="607" y="139"/>
                    <a:pt x="616" y="140"/>
                    <a:pt x="626" y="142"/>
                  </a:cubicBezTo>
                  <a:cubicBezTo>
                    <a:pt x="588" y="131"/>
                    <a:pt x="546" y="122"/>
                    <a:pt x="503" y="118"/>
                  </a:cubicBezTo>
                  <a:cubicBezTo>
                    <a:pt x="471" y="121"/>
                    <a:pt x="438" y="127"/>
                    <a:pt x="407" y="137"/>
                  </a:cubicBezTo>
                  <a:cubicBezTo>
                    <a:pt x="470" y="128"/>
                    <a:pt x="536" y="128"/>
                    <a:pt x="597" y="138"/>
                  </a:cubicBezTo>
                  <a:close/>
                </a:path>
              </a:pathLst>
            </a:custGeom>
            <a:solidFill>
              <a:srgbClr val="BBBDB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</a:endParaRPr>
            </a:p>
          </p:txBody>
        </p:sp>
      </p:grpSp>
      <p:sp>
        <p:nvSpPr>
          <p:cNvPr id="95" name="文本框 94"/>
          <p:cNvSpPr txBox="1"/>
          <p:nvPr/>
        </p:nvSpPr>
        <p:spPr>
          <a:xfrm>
            <a:off x="11293017" y="6212541"/>
            <a:ext cx="47315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2000" b="1" kern="1200">
                <a:solidFill>
                  <a:srgbClr val="5F7797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/>
              <a:t>09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600"/>
    </mc:Choice>
    <mc:Fallback>
      <p:transition spd="slow"/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53" name="7 52"/>
          <p:cNvGrpSpPr/>
          <p:nvPr/>
        </p:nvGrpSpPr>
        <p:grpSpPr>
          <a:xfrm>
            <a:off x="3631246" y="1992248"/>
            <a:ext cx="1272229" cy="1089866"/>
            <a:chOff x="6549258" y="2489790"/>
            <a:chExt cx="1272229" cy="1089866"/>
          </a:xfrm>
        </p:grpSpPr>
        <p:grpSp>
          <p:nvGrpSpPr>
            <p:cNvPr id="54" name="chenying0907 53"/>
            <p:cNvGrpSpPr/>
            <p:nvPr>
              <p:custDataLst>
                <p:tags r:id="rId3"/>
              </p:custDataLst>
            </p:nvPr>
          </p:nvGrpSpPr>
          <p:grpSpPr>
            <a:xfrm>
              <a:off x="6549258" y="2489790"/>
              <a:ext cx="1092096" cy="1089866"/>
              <a:chOff x="1188720" y="1335024"/>
              <a:chExt cx="900000" cy="900000"/>
            </a:xfrm>
          </p:grpSpPr>
          <p:sp>
            <p:nvSpPr>
              <p:cNvPr id="56" name="矩形 55"/>
              <p:cNvSpPr/>
              <p:nvPr/>
            </p:nvSpPr>
            <p:spPr>
              <a:xfrm>
                <a:off x="1188720" y="1335024"/>
                <a:ext cx="900000" cy="900000"/>
              </a:xfrm>
              <a:prstGeom prst="rect">
                <a:avLst/>
              </a:prstGeom>
              <a:noFill/>
              <a:ln w="19050" cap="flat" cmpd="sng" algn="ctr">
                <a:solidFill>
                  <a:srgbClr val="5F7797"/>
                </a:solidFill>
                <a:prstDash val="solid"/>
                <a:miter lim="800000"/>
              </a:ln>
              <a:effectLst/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defRPr/>
                </a:pPr>
                <a:endParaRPr lang="zh-CN" altLang="en-US" sz="2400" kern="0">
                  <a:solidFill>
                    <a:srgbClr val="3A3838"/>
                  </a:solidFill>
                </a:endParaRPr>
              </a:p>
            </p:txBody>
          </p:sp>
          <p:cxnSp>
            <p:nvCxnSpPr>
              <p:cNvPr id="57" name="直接连接符 56"/>
              <p:cNvCxnSpPr/>
              <p:nvPr/>
            </p:nvCxnSpPr>
            <p:spPr>
              <a:xfrm>
                <a:off x="1188720" y="1785944"/>
                <a:ext cx="900000" cy="0"/>
              </a:xfrm>
              <a:prstGeom prst="line">
                <a:avLst/>
              </a:prstGeom>
              <a:noFill/>
              <a:ln w="12700" cap="flat" cmpd="sng" algn="ctr">
                <a:solidFill>
                  <a:schemeClr val="tx2"/>
                </a:solidFill>
                <a:prstDash val="dash"/>
                <a:miter lim="800000"/>
              </a:ln>
              <a:effectLst/>
            </p:spPr>
          </p:cxnSp>
          <p:cxnSp>
            <p:nvCxnSpPr>
              <p:cNvPr id="58" name="直接连接符 57"/>
              <p:cNvCxnSpPr/>
              <p:nvPr/>
            </p:nvCxnSpPr>
            <p:spPr>
              <a:xfrm rot="5400000">
                <a:off x="1188719" y="1785025"/>
                <a:ext cx="900000" cy="0"/>
              </a:xfrm>
              <a:prstGeom prst="line">
                <a:avLst/>
              </a:prstGeom>
              <a:noFill/>
              <a:ln w="12700" cap="flat" cmpd="sng" algn="ctr">
                <a:solidFill>
                  <a:srgbClr val="5F7797"/>
                </a:solidFill>
                <a:prstDash val="dash"/>
                <a:miter lim="800000"/>
              </a:ln>
              <a:effectLst/>
            </p:spPr>
          </p:cxnSp>
        </p:grpSp>
        <p:sp>
          <p:nvSpPr>
            <p:cNvPr id="55" name="文本框 54"/>
            <p:cNvSpPr txBox="1"/>
            <p:nvPr>
              <p:custDataLst>
                <p:tags r:id="rId4"/>
              </p:custDataLst>
            </p:nvPr>
          </p:nvSpPr>
          <p:spPr>
            <a:xfrm>
              <a:off x="6626868" y="2526891"/>
              <a:ext cx="1194619" cy="1015663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5400" b="1" kern="1200">
                  <a:blipFill dpi="0" rotWithShape="1">
                    <a:blip r:embed="rId5"/>
                    <a:stretch>
                      <a:fillRect/>
                    </a:stretch>
                  </a:blip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6000">
                  <a:solidFill>
                    <a:srgbClr val="5F7797"/>
                  </a:solidFill>
                  <a:latin typeface="华文新魏" panose="02010800040101010101" pitchFamily="2" charset="-122"/>
                  <a:ea typeface="华文新魏" panose="02010800040101010101" pitchFamily="2" charset="-122"/>
                </a:rPr>
                <a:t>第</a:t>
              </a:r>
              <a:endParaRPr lang="zh-CN" altLang="en-US" sz="6000">
                <a:solidFill>
                  <a:srgbClr val="5F7797"/>
                </a:solidFill>
                <a:latin typeface="华文新魏" panose="02010800040101010101" pitchFamily="2" charset="-122"/>
                <a:ea typeface="华文新魏" panose="02010800040101010101" pitchFamily="2" charset="-122"/>
              </a:endParaRPr>
            </a:p>
          </p:txBody>
        </p:sp>
      </p:grpSp>
      <p:grpSp>
        <p:nvGrpSpPr>
          <p:cNvPr id="59" name="07 58"/>
          <p:cNvGrpSpPr/>
          <p:nvPr/>
        </p:nvGrpSpPr>
        <p:grpSpPr>
          <a:xfrm>
            <a:off x="4928388" y="1992248"/>
            <a:ext cx="1244537" cy="1089866"/>
            <a:chOff x="7846400" y="2489790"/>
            <a:chExt cx="1244537" cy="1089866"/>
          </a:xfrm>
        </p:grpSpPr>
        <p:grpSp>
          <p:nvGrpSpPr>
            <p:cNvPr id="60" name="chenying0907 57"/>
            <p:cNvGrpSpPr/>
            <p:nvPr>
              <p:custDataLst>
                <p:tags r:id="rId6"/>
              </p:custDataLst>
            </p:nvPr>
          </p:nvGrpSpPr>
          <p:grpSpPr>
            <a:xfrm>
              <a:off x="7846400" y="2489790"/>
              <a:ext cx="1089866" cy="1089866"/>
              <a:chOff x="1188720" y="1335024"/>
              <a:chExt cx="900000" cy="900000"/>
            </a:xfrm>
          </p:grpSpPr>
          <p:sp>
            <p:nvSpPr>
              <p:cNvPr id="62" name="矩形 61"/>
              <p:cNvSpPr/>
              <p:nvPr/>
            </p:nvSpPr>
            <p:spPr>
              <a:xfrm>
                <a:off x="1188720" y="1335024"/>
                <a:ext cx="900000" cy="900000"/>
              </a:xfrm>
              <a:prstGeom prst="rect">
                <a:avLst/>
              </a:prstGeom>
              <a:noFill/>
              <a:ln w="19050" cap="flat" cmpd="sng" algn="ctr">
                <a:solidFill>
                  <a:srgbClr val="5F7797"/>
                </a:solidFill>
                <a:prstDash val="solid"/>
                <a:miter lim="800000"/>
              </a:ln>
              <a:effectLst/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defRPr/>
                </a:pPr>
                <a:endParaRPr lang="zh-CN" altLang="en-US" sz="2400" kern="0">
                  <a:solidFill>
                    <a:srgbClr val="5F7797"/>
                  </a:solidFill>
                </a:endParaRPr>
              </a:p>
            </p:txBody>
          </p:sp>
          <p:cxnSp>
            <p:nvCxnSpPr>
              <p:cNvPr id="63" name="直接连接符 62"/>
              <p:cNvCxnSpPr/>
              <p:nvPr/>
            </p:nvCxnSpPr>
            <p:spPr>
              <a:xfrm>
                <a:off x="1188720" y="1785944"/>
                <a:ext cx="900000" cy="0"/>
              </a:xfrm>
              <a:prstGeom prst="line">
                <a:avLst/>
              </a:prstGeom>
              <a:noFill/>
              <a:ln w="12700" cap="flat" cmpd="sng" algn="ctr">
                <a:solidFill>
                  <a:srgbClr val="5F7797"/>
                </a:solidFill>
                <a:prstDash val="dash"/>
                <a:miter lim="800000"/>
              </a:ln>
              <a:effectLst/>
            </p:spPr>
          </p:cxnSp>
          <p:cxnSp>
            <p:nvCxnSpPr>
              <p:cNvPr id="64" name="直接连接符 63"/>
              <p:cNvCxnSpPr/>
              <p:nvPr/>
            </p:nvCxnSpPr>
            <p:spPr>
              <a:xfrm rot="5400000">
                <a:off x="1189639" y="1785025"/>
                <a:ext cx="900000" cy="0"/>
              </a:xfrm>
              <a:prstGeom prst="line">
                <a:avLst/>
              </a:prstGeom>
              <a:noFill/>
              <a:ln w="12700" cap="flat" cmpd="sng" algn="ctr">
                <a:solidFill>
                  <a:srgbClr val="5F7797"/>
                </a:solidFill>
                <a:prstDash val="dash"/>
                <a:miter lim="800000"/>
              </a:ln>
              <a:effectLst/>
            </p:spPr>
          </p:cxnSp>
        </p:grpSp>
        <p:sp>
          <p:nvSpPr>
            <p:cNvPr id="61" name="文本框 60"/>
            <p:cNvSpPr txBox="1"/>
            <p:nvPr>
              <p:custDataLst>
                <p:tags r:id="rId7"/>
              </p:custDataLst>
            </p:nvPr>
          </p:nvSpPr>
          <p:spPr>
            <a:xfrm>
              <a:off x="7894089" y="2515703"/>
              <a:ext cx="1196848" cy="1015663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6000" b="1" kern="1200">
                  <a:blipFill dpi="0" rotWithShape="1">
                    <a:blip r:embed="rId5"/>
                    <a:stretch>
                      <a:fillRect/>
                    </a:stretch>
                  </a:blipFill>
                  <a:latin typeface="华文新魏" panose="02010800040101010101" pitchFamily="2" charset="-122"/>
                  <a:ea typeface="华文新魏" panose="02010800040101010101" pitchFamily="2" charset="-122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>
                  <a:solidFill>
                    <a:srgbClr val="5F7797"/>
                  </a:solidFill>
                </a:rPr>
                <a:t>三</a:t>
              </a:r>
              <a:endParaRPr lang="zh-CN" altLang="en-US">
                <a:solidFill>
                  <a:srgbClr val="5F7797"/>
                </a:solidFill>
              </a:endParaRPr>
            </a:p>
          </p:txBody>
        </p:sp>
      </p:grpSp>
      <p:grpSp>
        <p:nvGrpSpPr>
          <p:cNvPr id="65" name="64"/>
          <p:cNvGrpSpPr/>
          <p:nvPr/>
        </p:nvGrpSpPr>
        <p:grpSpPr>
          <a:xfrm>
            <a:off x="6225530" y="1992247"/>
            <a:ext cx="1254018" cy="1089867"/>
            <a:chOff x="9143542" y="2489789"/>
            <a:chExt cx="1254018" cy="1089867"/>
          </a:xfrm>
        </p:grpSpPr>
        <p:grpSp>
          <p:nvGrpSpPr>
            <p:cNvPr id="66" name="chenying0907 61"/>
            <p:cNvGrpSpPr/>
            <p:nvPr>
              <p:custDataLst>
                <p:tags r:id="rId8"/>
              </p:custDataLst>
            </p:nvPr>
          </p:nvGrpSpPr>
          <p:grpSpPr>
            <a:xfrm>
              <a:off x="9143542" y="2489790"/>
              <a:ext cx="1089866" cy="1089866"/>
              <a:chOff x="1188720" y="1335024"/>
              <a:chExt cx="900000" cy="900000"/>
            </a:xfrm>
          </p:grpSpPr>
          <p:sp>
            <p:nvSpPr>
              <p:cNvPr id="68" name="矩形 67"/>
              <p:cNvSpPr/>
              <p:nvPr/>
            </p:nvSpPr>
            <p:spPr>
              <a:xfrm>
                <a:off x="1188720" y="1335024"/>
                <a:ext cx="900000" cy="900000"/>
              </a:xfrm>
              <a:prstGeom prst="rect">
                <a:avLst/>
              </a:prstGeom>
              <a:noFill/>
              <a:ln w="19050" cap="flat" cmpd="sng" algn="ctr">
                <a:solidFill>
                  <a:srgbClr val="5F7797"/>
                </a:solidFill>
                <a:prstDash val="solid"/>
                <a:miter lim="800000"/>
              </a:ln>
              <a:effectLst/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defRPr/>
                </a:pPr>
                <a:endParaRPr lang="zh-CN" altLang="en-US" sz="2400" kern="0">
                  <a:solidFill>
                    <a:srgbClr val="5F7797"/>
                  </a:solidFill>
                </a:endParaRPr>
              </a:p>
            </p:txBody>
          </p:sp>
          <p:cxnSp>
            <p:nvCxnSpPr>
              <p:cNvPr id="69" name="直接连接符 68"/>
              <p:cNvCxnSpPr/>
              <p:nvPr/>
            </p:nvCxnSpPr>
            <p:spPr>
              <a:xfrm>
                <a:off x="1188720" y="1785944"/>
                <a:ext cx="900000" cy="0"/>
              </a:xfrm>
              <a:prstGeom prst="line">
                <a:avLst/>
              </a:prstGeom>
              <a:noFill/>
              <a:ln w="12700" cap="flat" cmpd="sng" algn="ctr">
                <a:solidFill>
                  <a:srgbClr val="5F7797"/>
                </a:solidFill>
                <a:prstDash val="dash"/>
                <a:miter lim="800000"/>
              </a:ln>
              <a:effectLst/>
            </p:spPr>
          </p:cxnSp>
          <p:cxnSp>
            <p:nvCxnSpPr>
              <p:cNvPr id="70" name="直接连接符 69"/>
              <p:cNvCxnSpPr/>
              <p:nvPr/>
            </p:nvCxnSpPr>
            <p:spPr>
              <a:xfrm rot="5400000">
                <a:off x="1189639" y="1785025"/>
                <a:ext cx="900000" cy="0"/>
              </a:xfrm>
              <a:prstGeom prst="line">
                <a:avLst/>
              </a:prstGeom>
              <a:noFill/>
              <a:ln w="12700" cap="flat" cmpd="sng" algn="ctr">
                <a:solidFill>
                  <a:srgbClr val="5F7797"/>
                </a:solidFill>
                <a:prstDash val="dash"/>
                <a:miter lim="800000"/>
              </a:ln>
              <a:effectLst/>
            </p:spPr>
          </p:cxnSp>
        </p:grpSp>
        <p:sp>
          <p:nvSpPr>
            <p:cNvPr id="67" name="文本框 66"/>
            <p:cNvSpPr txBox="1"/>
            <p:nvPr>
              <p:custDataLst>
                <p:tags r:id="rId9"/>
              </p:custDataLst>
            </p:nvPr>
          </p:nvSpPr>
          <p:spPr>
            <a:xfrm>
              <a:off x="9200712" y="2489789"/>
              <a:ext cx="1196848" cy="1015663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6000" b="1" kern="1200">
                  <a:blipFill dpi="0" rotWithShape="1">
                    <a:blip r:embed="rId5"/>
                    <a:stretch>
                      <a:fillRect/>
                    </a:stretch>
                  </a:blipFill>
                  <a:latin typeface="华文新魏" panose="02010800040101010101" pitchFamily="2" charset="-122"/>
                  <a:ea typeface="华文新魏" panose="02010800040101010101" pitchFamily="2" charset="-122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>
                  <a:solidFill>
                    <a:srgbClr val="5F7797"/>
                  </a:solidFill>
                </a:rPr>
                <a:t>章</a:t>
              </a:r>
              <a:endParaRPr lang="zh-CN" altLang="en-US">
                <a:solidFill>
                  <a:srgbClr val="5F7797"/>
                </a:solidFill>
              </a:endParaRPr>
            </a:p>
          </p:txBody>
        </p:sp>
      </p:grpSp>
      <p:grpSp>
        <p:nvGrpSpPr>
          <p:cNvPr id="71" name="7 70"/>
          <p:cNvGrpSpPr/>
          <p:nvPr/>
        </p:nvGrpSpPr>
        <p:grpSpPr>
          <a:xfrm>
            <a:off x="7520442" y="1992248"/>
            <a:ext cx="1309737" cy="1089866"/>
            <a:chOff x="10438454" y="2489790"/>
            <a:chExt cx="1309737" cy="1089866"/>
          </a:xfrm>
        </p:grpSpPr>
        <p:grpSp>
          <p:nvGrpSpPr>
            <p:cNvPr id="72" name="chenying0907 65"/>
            <p:cNvGrpSpPr/>
            <p:nvPr>
              <p:custDataLst>
                <p:tags r:id="rId10"/>
              </p:custDataLst>
            </p:nvPr>
          </p:nvGrpSpPr>
          <p:grpSpPr>
            <a:xfrm>
              <a:off x="10438454" y="2489790"/>
              <a:ext cx="1092096" cy="1089866"/>
              <a:chOff x="1188720" y="1335024"/>
              <a:chExt cx="900000" cy="900000"/>
            </a:xfrm>
          </p:grpSpPr>
          <p:sp>
            <p:nvSpPr>
              <p:cNvPr id="74" name="矩形 73"/>
              <p:cNvSpPr/>
              <p:nvPr/>
            </p:nvSpPr>
            <p:spPr>
              <a:xfrm>
                <a:off x="1188720" y="1335024"/>
                <a:ext cx="900000" cy="900000"/>
              </a:xfrm>
              <a:prstGeom prst="rect">
                <a:avLst/>
              </a:prstGeom>
              <a:noFill/>
              <a:ln w="19050" cap="flat" cmpd="sng" algn="ctr">
                <a:solidFill>
                  <a:srgbClr val="5F7797"/>
                </a:solidFill>
                <a:prstDash val="solid"/>
                <a:miter lim="800000"/>
              </a:ln>
              <a:effectLst/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defRPr/>
                </a:pPr>
                <a:endParaRPr lang="zh-CN" altLang="en-US" sz="2400" kern="0">
                  <a:solidFill>
                    <a:srgbClr val="5F7797"/>
                  </a:solidFill>
                </a:endParaRPr>
              </a:p>
            </p:txBody>
          </p:sp>
          <p:cxnSp>
            <p:nvCxnSpPr>
              <p:cNvPr id="75" name="直接连接符 74"/>
              <p:cNvCxnSpPr/>
              <p:nvPr/>
            </p:nvCxnSpPr>
            <p:spPr>
              <a:xfrm>
                <a:off x="1188720" y="1785944"/>
                <a:ext cx="900000" cy="0"/>
              </a:xfrm>
              <a:prstGeom prst="line">
                <a:avLst/>
              </a:prstGeom>
              <a:noFill/>
              <a:ln w="12700" cap="flat" cmpd="sng" algn="ctr">
                <a:solidFill>
                  <a:srgbClr val="5F7797"/>
                </a:solidFill>
                <a:prstDash val="dash"/>
                <a:miter lim="800000"/>
              </a:ln>
              <a:effectLst/>
            </p:spPr>
          </p:cxnSp>
          <p:cxnSp>
            <p:nvCxnSpPr>
              <p:cNvPr id="76" name="直接连接符 75"/>
              <p:cNvCxnSpPr/>
              <p:nvPr/>
            </p:nvCxnSpPr>
            <p:spPr>
              <a:xfrm rot="5400000">
                <a:off x="1188720" y="1785025"/>
                <a:ext cx="900000" cy="0"/>
              </a:xfrm>
              <a:prstGeom prst="line">
                <a:avLst/>
              </a:prstGeom>
              <a:noFill/>
              <a:ln w="12700" cap="flat" cmpd="sng" algn="ctr">
                <a:solidFill>
                  <a:srgbClr val="5F7797"/>
                </a:solidFill>
                <a:prstDash val="dash"/>
                <a:miter lim="800000"/>
              </a:ln>
              <a:effectLst/>
            </p:spPr>
          </p:cxnSp>
        </p:grpSp>
        <p:sp>
          <p:nvSpPr>
            <p:cNvPr id="73" name="文本框 72"/>
            <p:cNvSpPr txBox="1"/>
            <p:nvPr>
              <p:custDataLst>
                <p:tags r:id="rId11"/>
              </p:custDataLst>
            </p:nvPr>
          </p:nvSpPr>
          <p:spPr>
            <a:xfrm>
              <a:off x="10553572" y="2497385"/>
              <a:ext cx="1194619" cy="1015663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6000" b="1" kern="1200">
                  <a:blipFill dpi="0" rotWithShape="1">
                    <a:blip r:embed="rId5"/>
                    <a:stretch>
                      <a:fillRect/>
                    </a:stretch>
                  </a:blipFill>
                  <a:latin typeface="华文新魏" panose="02010800040101010101" pitchFamily="2" charset="-122"/>
                  <a:ea typeface="华文新魏" panose="02010800040101010101" pitchFamily="2" charset="-122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>
                  <a:solidFill>
                    <a:srgbClr val="5F7797"/>
                  </a:solidFill>
                </a:rPr>
                <a:t>节</a:t>
              </a:r>
              <a:endParaRPr lang="zh-CN" altLang="en-US">
                <a:solidFill>
                  <a:srgbClr val="5F7797"/>
                </a:solidFill>
              </a:endParaRPr>
            </a:p>
          </p:txBody>
        </p:sp>
      </p:grpSp>
      <p:sp>
        <p:nvSpPr>
          <p:cNvPr id="77" name="文本框 76"/>
          <p:cNvSpPr txBox="1"/>
          <p:nvPr>
            <p:custDataLst>
              <p:tags r:id="rId12"/>
            </p:custDataLst>
          </p:nvPr>
        </p:nvSpPr>
        <p:spPr>
          <a:xfrm>
            <a:off x="3932457" y="1443970"/>
            <a:ext cx="704290" cy="52322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6000" b="1" kern="1200">
                <a:blipFill dpi="0" rotWithShape="1">
                  <a:blip r:embed="rId5"/>
                  <a:stretch>
                    <a:fillRect/>
                  </a:stretch>
                </a:blipFill>
                <a:latin typeface="华文新魏" panose="02010800040101010101" pitchFamily="2" charset="-122"/>
                <a:ea typeface="华文新魏" panose="02010800040101010101" pitchFamily="2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>
                <a:solidFill>
                  <a:srgbClr val="5F7797"/>
                </a:solidFill>
              </a:rPr>
              <a:t>di</a:t>
            </a:r>
            <a:endParaRPr lang="zh-CN" altLang="en-US" sz="2800">
              <a:solidFill>
                <a:srgbClr val="5F7797"/>
              </a:solidFill>
            </a:endParaRPr>
          </a:p>
        </p:txBody>
      </p:sp>
      <p:sp>
        <p:nvSpPr>
          <p:cNvPr id="78" name="文本框 77"/>
          <p:cNvSpPr txBox="1"/>
          <p:nvPr>
            <p:custDataLst>
              <p:tags r:id="rId13"/>
            </p:custDataLst>
          </p:nvPr>
        </p:nvSpPr>
        <p:spPr>
          <a:xfrm>
            <a:off x="5122290" y="1443970"/>
            <a:ext cx="702062" cy="52322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2800" b="1" kern="1200">
                <a:blipFill dpi="0" rotWithShape="1">
                  <a:blip r:embed="rId5"/>
                  <a:stretch>
                    <a:fillRect/>
                  </a:stretch>
                </a:blipFill>
                <a:latin typeface="华文新魏" panose="02010800040101010101" pitchFamily="2" charset="-122"/>
                <a:ea typeface="华文新魏" panose="02010800040101010101" pitchFamily="2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>
                <a:solidFill>
                  <a:srgbClr val="5F7797"/>
                </a:solidFill>
              </a:rPr>
              <a:t>san</a:t>
            </a:r>
            <a:endParaRPr lang="zh-CN" altLang="en-US">
              <a:solidFill>
                <a:srgbClr val="5F7797"/>
              </a:solidFill>
            </a:endParaRPr>
          </a:p>
        </p:txBody>
      </p:sp>
      <p:sp>
        <p:nvSpPr>
          <p:cNvPr id="79" name="文本框 78"/>
          <p:cNvSpPr txBox="1"/>
          <p:nvPr>
            <p:custDataLst>
              <p:tags r:id="rId14"/>
            </p:custDataLst>
          </p:nvPr>
        </p:nvSpPr>
        <p:spPr>
          <a:xfrm>
            <a:off x="6225530" y="1451565"/>
            <a:ext cx="1542306" cy="52322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2800" b="1" kern="1200">
                <a:blipFill dpi="0" rotWithShape="1">
                  <a:blip r:embed="rId5"/>
                  <a:stretch>
                    <a:fillRect/>
                  </a:stretch>
                </a:blipFill>
                <a:latin typeface="华文新魏" panose="02010800040101010101" pitchFamily="2" charset="-122"/>
                <a:ea typeface="华文新魏" panose="02010800040101010101" pitchFamily="2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>
                <a:solidFill>
                  <a:srgbClr val="5F7797"/>
                </a:solidFill>
              </a:rPr>
              <a:t>zhang</a:t>
            </a:r>
            <a:endParaRPr lang="zh-CN" altLang="en-US">
              <a:solidFill>
                <a:srgbClr val="5F7797"/>
              </a:solidFill>
            </a:endParaRPr>
          </a:p>
        </p:txBody>
      </p:sp>
      <p:sp>
        <p:nvSpPr>
          <p:cNvPr id="80" name="文本框 79"/>
          <p:cNvSpPr txBox="1"/>
          <p:nvPr>
            <p:custDataLst>
              <p:tags r:id="rId15"/>
            </p:custDataLst>
          </p:nvPr>
        </p:nvSpPr>
        <p:spPr>
          <a:xfrm>
            <a:off x="7823885" y="1443970"/>
            <a:ext cx="835788" cy="52322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2800" b="1" kern="1200">
                <a:blipFill dpi="0" rotWithShape="1">
                  <a:blip r:embed="rId5"/>
                  <a:stretch>
                    <a:fillRect/>
                  </a:stretch>
                </a:blipFill>
                <a:latin typeface="华文新魏" panose="02010800040101010101" pitchFamily="2" charset="-122"/>
                <a:ea typeface="华文新魏" panose="02010800040101010101" pitchFamily="2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>
                <a:solidFill>
                  <a:srgbClr val="5F7797"/>
                </a:solidFill>
              </a:rPr>
              <a:t>jie</a:t>
            </a:r>
            <a:endParaRPr lang="zh-CN" altLang="en-US">
              <a:solidFill>
                <a:srgbClr val="5F7797"/>
              </a:solidFill>
            </a:endParaRPr>
          </a:p>
        </p:txBody>
      </p:sp>
      <p:sp>
        <p:nvSpPr>
          <p:cNvPr id="82" name="文本框 81"/>
          <p:cNvSpPr txBox="1"/>
          <p:nvPr>
            <p:custDataLst>
              <p:tags r:id="rId16"/>
            </p:custDataLst>
          </p:nvPr>
        </p:nvSpPr>
        <p:spPr>
          <a:xfrm>
            <a:off x="3986151" y="3818421"/>
            <a:ext cx="4518752" cy="1256016"/>
          </a:xfrm>
          <a:prstGeom prst="rect">
            <a:avLst/>
          </a:prstGeom>
          <a:noFill/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zh-CN" altLang="en-US" sz="6000" b="1">
                <a:blipFill>
                  <a:blip r:embed="rId17"/>
                  <a:stretch>
                    <a:fillRect/>
                  </a:stretch>
                </a:blipFill>
                <a:latin typeface="微软雅黑" panose="020b0503020204020204" charset="-122"/>
              </a:rPr>
              <a:t>说学法</a:t>
            </a:r>
            <a:endParaRPr lang="en-US" altLang="zh-CN" sz="6000" b="1">
              <a:blipFill>
                <a:blip r:embed="rId17"/>
                <a:stretch>
                  <a:fillRect/>
                </a:stretch>
              </a:blipFill>
              <a:latin typeface="微软雅黑" panose="020b0503020204020204" charset="-122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200"/>
    </mc:Choice>
    <mc:Fallback>
      <p:transition spd="slow"/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8" name="7 27"/>
          <p:cNvGrpSpPr/>
          <p:nvPr/>
        </p:nvGrpSpPr>
        <p:grpSpPr>
          <a:xfrm>
            <a:off x="4870451" y="534413"/>
            <a:ext cx="2451100" cy="668912"/>
            <a:chOff x="4870451" y="534413"/>
            <a:chExt cx="2451100" cy="668912"/>
          </a:xfrm>
        </p:grpSpPr>
        <p:sp>
          <p:nvSpPr>
            <p:cNvPr id="29" name="Freeform 544"/>
            <p:cNvSpPr>
              <a:spLocks noEditPoints="1"/>
            </p:cNvSpPr>
            <p:nvPr/>
          </p:nvSpPr>
          <p:spPr bwMode="auto">
            <a:xfrm>
              <a:off x="4870451" y="1119188"/>
              <a:ext cx="2451100" cy="84137"/>
            </a:xfrm>
            <a:custGeom>
              <a:gdLst>
                <a:gd name="T0" fmla="*/ 26 w 715"/>
                <a:gd name="T1" fmla="*/ 50 h 95"/>
                <a:gd name="T2" fmla="*/ 43 w 715"/>
                <a:gd name="T3" fmla="*/ 67 h 95"/>
                <a:gd name="T4" fmla="*/ 65 w 715"/>
                <a:gd name="T5" fmla="*/ 76 h 95"/>
                <a:gd name="T6" fmla="*/ 143 w 715"/>
                <a:gd name="T7" fmla="*/ 81 h 95"/>
                <a:gd name="T8" fmla="*/ 218 w 715"/>
                <a:gd name="T9" fmla="*/ 80 h 95"/>
                <a:gd name="T10" fmla="*/ 301 w 715"/>
                <a:gd name="T11" fmla="*/ 79 h 95"/>
                <a:gd name="T12" fmla="*/ 405 w 715"/>
                <a:gd name="T13" fmla="*/ 88 h 95"/>
                <a:gd name="T14" fmla="*/ 491 w 715"/>
                <a:gd name="T15" fmla="*/ 93 h 95"/>
                <a:gd name="T16" fmla="*/ 630 w 715"/>
                <a:gd name="T17" fmla="*/ 64 h 95"/>
                <a:gd name="T18" fmla="*/ 678 w 715"/>
                <a:gd name="T19" fmla="*/ 58 h 95"/>
                <a:gd name="T20" fmla="*/ 664 w 715"/>
                <a:gd name="T21" fmla="*/ 52 h 95"/>
                <a:gd name="T22" fmla="*/ 662 w 715"/>
                <a:gd name="T23" fmla="*/ 30 h 95"/>
                <a:gd name="T24" fmla="*/ 598 w 715"/>
                <a:gd name="T25" fmla="*/ 37 h 95"/>
                <a:gd name="T26" fmla="*/ 564 w 715"/>
                <a:gd name="T27" fmla="*/ 25 h 95"/>
                <a:gd name="T28" fmla="*/ 500 w 715"/>
                <a:gd name="T29" fmla="*/ 17 h 95"/>
                <a:gd name="T30" fmla="*/ 443 w 715"/>
                <a:gd name="T31" fmla="*/ 26 h 95"/>
                <a:gd name="T32" fmla="*/ 372 w 715"/>
                <a:gd name="T33" fmla="*/ 20 h 95"/>
                <a:gd name="T34" fmla="*/ 263 w 715"/>
                <a:gd name="T35" fmla="*/ 13 h 95"/>
                <a:gd name="T36" fmla="*/ 193 w 715"/>
                <a:gd name="T37" fmla="*/ 9 h 95"/>
                <a:gd name="T38" fmla="*/ 98 w 715"/>
                <a:gd name="T39" fmla="*/ 21 h 95"/>
                <a:gd name="T40" fmla="*/ 403 w 715"/>
                <a:gd name="T41" fmla="*/ 77 h 95"/>
                <a:gd name="T42" fmla="*/ 420 w 715"/>
                <a:gd name="T43" fmla="*/ 84 h 95"/>
                <a:gd name="T44" fmla="*/ 458 w 715"/>
                <a:gd name="T45" fmla="*/ 81 h 95"/>
                <a:gd name="T46" fmla="*/ 503 w 715"/>
                <a:gd name="T47" fmla="*/ 64 h 95"/>
                <a:gd name="T48" fmla="*/ 504 w 715"/>
                <a:gd name="T49" fmla="*/ 76 h 95"/>
                <a:gd name="T50" fmla="*/ 567 w 715"/>
                <a:gd name="T51" fmla="*/ 43 h 95"/>
                <a:gd name="T52" fmla="*/ 560 w 715"/>
                <a:gd name="T53" fmla="*/ 62 h 95"/>
                <a:gd name="T54" fmla="*/ 583 w 715"/>
                <a:gd name="T55" fmla="*/ 56 h 95"/>
                <a:gd name="T56" fmla="*/ 615 w 715"/>
                <a:gd name="T57" fmla="*/ 58 h 95"/>
                <a:gd name="T58" fmla="*/ 639 w 715"/>
                <a:gd name="T59" fmla="*/ 45 h 95"/>
                <a:gd name="T60" fmla="*/ 604 w 715"/>
                <a:gd name="T61" fmla="*/ 58 h 95"/>
                <a:gd name="T62" fmla="*/ 575 w 715"/>
                <a:gd name="T63" fmla="*/ 51 h 95"/>
                <a:gd name="T64" fmla="*/ 562 w 715"/>
                <a:gd name="T65" fmla="*/ 34 h 95"/>
                <a:gd name="T66" fmla="*/ 541 w 715"/>
                <a:gd name="T67" fmla="*/ 45 h 95"/>
                <a:gd name="T68" fmla="*/ 492 w 715"/>
                <a:gd name="T69" fmla="*/ 54 h 95"/>
                <a:gd name="T70" fmla="*/ 469 w 715"/>
                <a:gd name="T71" fmla="*/ 29 h 95"/>
                <a:gd name="T72" fmla="*/ 435 w 715"/>
                <a:gd name="T73" fmla="*/ 29 h 95"/>
                <a:gd name="T74" fmla="*/ 362 w 715"/>
                <a:gd name="T75" fmla="*/ 80 h 95"/>
                <a:gd name="T76" fmla="*/ 345 w 715"/>
                <a:gd name="T77" fmla="*/ 72 h 95"/>
                <a:gd name="T78" fmla="*/ 242 w 715"/>
                <a:gd name="T79" fmla="*/ 81 h 95"/>
                <a:gd name="T80" fmla="*/ 295 w 715"/>
                <a:gd name="T81" fmla="*/ 42 h 95"/>
                <a:gd name="T82" fmla="*/ 328 w 715"/>
                <a:gd name="T83" fmla="*/ 36 h 95"/>
                <a:gd name="T84" fmla="*/ 296 w 715"/>
                <a:gd name="T85" fmla="*/ 76 h 95"/>
                <a:gd name="T86" fmla="*/ 329 w 715"/>
                <a:gd name="T87" fmla="*/ 44 h 95"/>
                <a:gd name="T88" fmla="*/ 317 w 715"/>
                <a:gd name="T89" fmla="*/ 27 h 95"/>
                <a:gd name="T90" fmla="*/ 298 w 715"/>
                <a:gd name="T91" fmla="*/ 25 h 95"/>
                <a:gd name="T92" fmla="*/ 230 w 715"/>
                <a:gd name="T93" fmla="*/ 75 h 95"/>
                <a:gd name="T94" fmla="*/ 266 w 715"/>
                <a:gd name="T95" fmla="*/ 32 h 95"/>
                <a:gd name="T96" fmla="*/ 215 w 715"/>
                <a:gd name="T97" fmla="*/ 53 h 95"/>
                <a:gd name="T98" fmla="*/ 203 w 715"/>
                <a:gd name="T99" fmla="*/ 54 h 95"/>
                <a:gd name="T100" fmla="*/ 151 w 715"/>
                <a:gd name="T101" fmla="*/ 43 h 95"/>
                <a:gd name="T102" fmla="*/ 159 w 715"/>
                <a:gd name="T103" fmla="*/ 63 h 95"/>
                <a:gd name="T104" fmla="*/ 212 w 715"/>
                <a:gd name="T105" fmla="*/ 24 h 95"/>
                <a:gd name="T106" fmla="*/ 194 w 715"/>
                <a:gd name="T107" fmla="*/ 18 h 95"/>
                <a:gd name="T108" fmla="*/ 153 w 715"/>
                <a:gd name="T109" fmla="*/ 34 h 95"/>
                <a:gd name="T110" fmla="*/ 108 w 715"/>
                <a:gd name="T111" fmla="*/ 51 h 95"/>
                <a:gd name="T112" fmla="*/ 112 w 715"/>
                <a:gd name="T113" fmla="*/ 26 h 95"/>
                <a:gd name="T114" fmla="*/ 65 w 715"/>
                <a:gd name="T115" fmla="*/ 54 h 95"/>
                <a:gd name="T116" fmla="*/ 87 w 715"/>
                <a:gd name="T117" fmla="*/ 22 h 95"/>
                <a:gd name="T118" fmla="*/ 53 w 715"/>
                <a:gd name="T119" fmla="*/ 36 h 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715" h="95">
                  <a:moveTo>
                    <a:pt x="19" y="17"/>
                  </a:moveTo>
                  <a:cubicBezTo>
                    <a:pt x="21" y="19"/>
                    <a:pt x="23" y="14"/>
                    <a:pt x="25" y="16"/>
                  </a:cubicBezTo>
                  <a:cubicBezTo>
                    <a:pt x="24" y="17"/>
                    <a:pt x="25" y="18"/>
                    <a:pt x="24" y="19"/>
                  </a:cubicBezTo>
                  <a:cubicBezTo>
                    <a:pt x="19" y="17"/>
                    <a:pt x="19" y="22"/>
                    <a:pt x="14" y="23"/>
                  </a:cubicBezTo>
                  <a:cubicBezTo>
                    <a:pt x="16" y="26"/>
                    <a:pt x="20" y="22"/>
                    <a:pt x="20" y="28"/>
                  </a:cubicBezTo>
                  <a:cubicBezTo>
                    <a:pt x="27" y="25"/>
                    <a:pt x="29" y="13"/>
                    <a:pt x="34" y="16"/>
                  </a:cubicBezTo>
                  <a:cubicBezTo>
                    <a:pt x="33" y="17"/>
                    <a:pt x="35" y="19"/>
                    <a:pt x="34" y="20"/>
                  </a:cubicBezTo>
                  <a:cubicBezTo>
                    <a:pt x="31" y="23"/>
                    <a:pt x="28" y="26"/>
                    <a:pt x="32" y="29"/>
                  </a:cubicBezTo>
                  <a:cubicBezTo>
                    <a:pt x="34" y="28"/>
                    <a:pt x="35" y="26"/>
                    <a:pt x="37" y="25"/>
                  </a:cubicBezTo>
                  <a:cubicBezTo>
                    <a:pt x="36" y="20"/>
                    <a:pt x="35" y="16"/>
                    <a:pt x="38" y="12"/>
                  </a:cubicBezTo>
                  <a:cubicBezTo>
                    <a:pt x="39" y="17"/>
                    <a:pt x="40" y="17"/>
                    <a:pt x="44" y="22"/>
                  </a:cubicBezTo>
                  <a:cubicBezTo>
                    <a:pt x="40" y="26"/>
                    <a:pt x="38" y="26"/>
                    <a:pt x="37" y="32"/>
                  </a:cubicBezTo>
                  <a:cubicBezTo>
                    <a:pt x="34" y="27"/>
                    <a:pt x="34" y="33"/>
                    <a:pt x="34" y="35"/>
                  </a:cubicBezTo>
                  <a:cubicBezTo>
                    <a:pt x="33" y="33"/>
                    <a:pt x="32" y="32"/>
                    <a:pt x="31" y="31"/>
                  </a:cubicBezTo>
                  <a:cubicBezTo>
                    <a:pt x="25" y="37"/>
                    <a:pt x="30" y="42"/>
                    <a:pt x="25" y="46"/>
                  </a:cubicBezTo>
                  <a:cubicBezTo>
                    <a:pt x="26" y="45"/>
                    <a:pt x="28" y="45"/>
                    <a:pt x="30" y="45"/>
                  </a:cubicBezTo>
                  <a:cubicBezTo>
                    <a:pt x="27" y="47"/>
                    <a:pt x="28" y="48"/>
                    <a:pt x="26" y="50"/>
                  </a:cubicBezTo>
                  <a:cubicBezTo>
                    <a:pt x="24" y="43"/>
                    <a:pt x="20" y="51"/>
                    <a:pt x="17" y="48"/>
                  </a:cubicBezTo>
                  <a:cubicBezTo>
                    <a:pt x="20" y="41"/>
                    <a:pt x="21" y="34"/>
                    <a:pt x="25" y="29"/>
                  </a:cubicBezTo>
                  <a:cubicBezTo>
                    <a:pt x="22" y="28"/>
                    <a:pt x="18" y="30"/>
                    <a:pt x="16" y="27"/>
                  </a:cubicBezTo>
                  <a:cubicBezTo>
                    <a:pt x="12" y="30"/>
                    <a:pt x="10" y="33"/>
                    <a:pt x="10" y="36"/>
                  </a:cubicBezTo>
                  <a:cubicBezTo>
                    <a:pt x="13" y="37"/>
                    <a:pt x="12" y="30"/>
                    <a:pt x="16" y="32"/>
                  </a:cubicBezTo>
                  <a:cubicBezTo>
                    <a:pt x="18" y="35"/>
                    <a:pt x="14" y="36"/>
                    <a:pt x="15" y="38"/>
                  </a:cubicBezTo>
                  <a:cubicBezTo>
                    <a:pt x="16" y="38"/>
                    <a:pt x="18" y="37"/>
                    <a:pt x="18" y="38"/>
                  </a:cubicBezTo>
                  <a:cubicBezTo>
                    <a:pt x="7" y="44"/>
                    <a:pt x="7" y="53"/>
                    <a:pt x="0" y="60"/>
                  </a:cubicBezTo>
                  <a:cubicBezTo>
                    <a:pt x="6" y="57"/>
                    <a:pt x="12" y="53"/>
                    <a:pt x="17" y="57"/>
                  </a:cubicBezTo>
                  <a:cubicBezTo>
                    <a:pt x="19" y="53"/>
                    <a:pt x="8" y="52"/>
                    <a:pt x="13" y="47"/>
                  </a:cubicBezTo>
                  <a:cubicBezTo>
                    <a:pt x="14" y="52"/>
                    <a:pt x="22" y="50"/>
                    <a:pt x="25" y="56"/>
                  </a:cubicBezTo>
                  <a:cubicBezTo>
                    <a:pt x="22" y="58"/>
                    <a:pt x="19" y="61"/>
                    <a:pt x="16" y="63"/>
                  </a:cubicBezTo>
                  <a:cubicBezTo>
                    <a:pt x="12" y="59"/>
                    <a:pt x="7" y="64"/>
                    <a:pt x="3" y="64"/>
                  </a:cubicBezTo>
                  <a:cubicBezTo>
                    <a:pt x="6" y="67"/>
                    <a:pt x="2" y="72"/>
                    <a:pt x="7" y="70"/>
                  </a:cubicBezTo>
                  <a:cubicBezTo>
                    <a:pt x="7" y="64"/>
                    <a:pt x="24" y="64"/>
                    <a:pt x="26" y="70"/>
                  </a:cubicBezTo>
                  <a:cubicBezTo>
                    <a:pt x="28" y="68"/>
                    <a:pt x="31" y="66"/>
                    <a:pt x="34" y="64"/>
                  </a:cubicBezTo>
                  <a:cubicBezTo>
                    <a:pt x="36" y="70"/>
                    <a:pt x="40" y="64"/>
                    <a:pt x="43" y="67"/>
                  </a:cubicBezTo>
                  <a:cubicBezTo>
                    <a:pt x="43" y="74"/>
                    <a:pt x="40" y="69"/>
                    <a:pt x="36" y="71"/>
                  </a:cubicBezTo>
                  <a:cubicBezTo>
                    <a:pt x="35" y="73"/>
                    <a:pt x="35" y="75"/>
                    <a:pt x="37" y="78"/>
                  </a:cubicBezTo>
                  <a:cubicBezTo>
                    <a:pt x="41" y="73"/>
                    <a:pt x="44" y="75"/>
                    <a:pt x="48" y="71"/>
                  </a:cubicBezTo>
                  <a:cubicBezTo>
                    <a:pt x="46" y="68"/>
                    <a:pt x="42" y="60"/>
                    <a:pt x="50" y="60"/>
                  </a:cubicBezTo>
                  <a:cubicBezTo>
                    <a:pt x="48" y="57"/>
                    <a:pt x="44" y="54"/>
                    <a:pt x="47" y="51"/>
                  </a:cubicBezTo>
                  <a:cubicBezTo>
                    <a:pt x="52" y="53"/>
                    <a:pt x="52" y="44"/>
                    <a:pt x="56" y="46"/>
                  </a:cubicBezTo>
                  <a:cubicBezTo>
                    <a:pt x="54" y="48"/>
                    <a:pt x="56" y="49"/>
                    <a:pt x="55" y="50"/>
                  </a:cubicBezTo>
                  <a:cubicBezTo>
                    <a:pt x="54" y="51"/>
                    <a:pt x="51" y="50"/>
                    <a:pt x="52" y="53"/>
                  </a:cubicBezTo>
                  <a:cubicBezTo>
                    <a:pt x="56" y="53"/>
                    <a:pt x="50" y="69"/>
                    <a:pt x="49" y="75"/>
                  </a:cubicBezTo>
                  <a:cubicBezTo>
                    <a:pt x="55" y="75"/>
                    <a:pt x="57" y="68"/>
                    <a:pt x="59" y="76"/>
                  </a:cubicBezTo>
                  <a:cubicBezTo>
                    <a:pt x="62" y="70"/>
                    <a:pt x="68" y="71"/>
                    <a:pt x="65" y="65"/>
                  </a:cubicBezTo>
                  <a:cubicBezTo>
                    <a:pt x="62" y="65"/>
                    <a:pt x="61" y="66"/>
                    <a:pt x="60" y="68"/>
                  </a:cubicBezTo>
                  <a:cubicBezTo>
                    <a:pt x="60" y="66"/>
                    <a:pt x="53" y="66"/>
                    <a:pt x="56" y="63"/>
                  </a:cubicBezTo>
                  <a:cubicBezTo>
                    <a:pt x="62" y="62"/>
                    <a:pt x="61" y="61"/>
                    <a:pt x="62" y="56"/>
                  </a:cubicBezTo>
                  <a:cubicBezTo>
                    <a:pt x="64" y="58"/>
                    <a:pt x="67" y="54"/>
                    <a:pt x="69" y="58"/>
                  </a:cubicBezTo>
                  <a:cubicBezTo>
                    <a:pt x="62" y="62"/>
                    <a:pt x="67" y="64"/>
                    <a:pt x="71" y="63"/>
                  </a:cubicBezTo>
                  <a:cubicBezTo>
                    <a:pt x="67" y="67"/>
                    <a:pt x="66" y="72"/>
                    <a:pt x="65" y="76"/>
                  </a:cubicBezTo>
                  <a:cubicBezTo>
                    <a:pt x="72" y="78"/>
                    <a:pt x="75" y="64"/>
                    <a:pt x="82" y="73"/>
                  </a:cubicBezTo>
                  <a:cubicBezTo>
                    <a:pt x="81" y="75"/>
                    <a:pt x="78" y="74"/>
                    <a:pt x="79" y="76"/>
                  </a:cubicBezTo>
                  <a:cubicBezTo>
                    <a:pt x="81" y="75"/>
                    <a:pt x="80" y="77"/>
                    <a:pt x="81" y="79"/>
                  </a:cubicBezTo>
                  <a:cubicBezTo>
                    <a:pt x="85" y="73"/>
                    <a:pt x="89" y="72"/>
                    <a:pt x="92" y="65"/>
                  </a:cubicBezTo>
                  <a:cubicBezTo>
                    <a:pt x="95" y="66"/>
                    <a:pt x="98" y="63"/>
                    <a:pt x="101" y="64"/>
                  </a:cubicBezTo>
                  <a:cubicBezTo>
                    <a:pt x="96" y="67"/>
                    <a:pt x="97" y="72"/>
                    <a:pt x="95" y="76"/>
                  </a:cubicBezTo>
                  <a:cubicBezTo>
                    <a:pt x="93" y="77"/>
                    <a:pt x="87" y="74"/>
                    <a:pt x="88" y="78"/>
                  </a:cubicBezTo>
                  <a:cubicBezTo>
                    <a:pt x="90" y="76"/>
                    <a:pt x="91" y="81"/>
                    <a:pt x="93" y="80"/>
                  </a:cubicBezTo>
                  <a:cubicBezTo>
                    <a:pt x="95" y="79"/>
                    <a:pt x="97" y="77"/>
                    <a:pt x="99" y="76"/>
                  </a:cubicBezTo>
                  <a:cubicBezTo>
                    <a:pt x="102" y="79"/>
                    <a:pt x="99" y="80"/>
                    <a:pt x="103" y="81"/>
                  </a:cubicBezTo>
                  <a:cubicBezTo>
                    <a:pt x="107" y="79"/>
                    <a:pt x="108" y="78"/>
                    <a:pt x="108" y="74"/>
                  </a:cubicBezTo>
                  <a:cubicBezTo>
                    <a:pt x="115" y="75"/>
                    <a:pt x="110" y="78"/>
                    <a:pt x="117" y="82"/>
                  </a:cubicBezTo>
                  <a:cubicBezTo>
                    <a:pt x="121" y="77"/>
                    <a:pt x="124" y="82"/>
                    <a:pt x="128" y="77"/>
                  </a:cubicBezTo>
                  <a:cubicBezTo>
                    <a:pt x="129" y="78"/>
                    <a:pt x="128" y="80"/>
                    <a:pt x="131" y="82"/>
                  </a:cubicBezTo>
                  <a:cubicBezTo>
                    <a:pt x="134" y="81"/>
                    <a:pt x="138" y="80"/>
                    <a:pt x="141" y="81"/>
                  </a:cubicBezTo>
                  <a:cubicBezTo>
                    <a:pt x="138" y="78"/>
                    <a:pt x="145" y="73"/>
                    <a:pt x="148" y="76"/>
                  </a:cubicBezTo>
                  <a:cubicBezTo>
                    <a:pt x="148" y="81"/>
                    <a:pt x="140" y="75"/>
                    <a:pt x="143" y="81"/>
                  </a:cubicBezTo>
                  <a:cubicBezTo>
                    <a:pt x="154" y="79"/>
                    <a:pt x="164" y="84"/>
                    <a:pt x="176" y="81"/>
                  </a:cubicBezTo>
                  <a:cubicBezTo>
                    <a:pt x="171" y="78"/>
                    <a:pt x="175" y="75"/>
                    <a:pt x="176" y="72"/>
                  </a:cubicBezTo>
                  <a:cubicBezTo>
                    <a:pt x="175" y="79"/>
                    <a:pt x="187" y="90"/>
                    <a:pt x="187" y="80"/>
                  </a:cubicBezTo>
                  <a:cubicBezTo>
                    <a:pt x="182" y="83"/>
                    <a:pt x="184" y="72"/>
                    <a:pt x="180" y="71"/>
                  </a:cubicBezTo>
                  <a:cubicBezTo>
                    <a:pt x="181" y="70"/>
                    <a:pt x="182" y="68"/>
                    <a:pt x="182" y="67"/>
                  </a:cubicBezTo>
                  <a:cubicBezTo>
                    <a:pt x="182" y="71"/>
                    <a:pt x="184" y="70"/>
                    <a:pt x="187" y="71"/>
                  </a:cubicBezTo>
                  <a:cubicBezTo>
                    <a:pt x="181" y="75"/>
                    <a:pt x="189" y="79"/>
                    <a:pt x="192" y="77"/>
                  </a:cubicBezTo>
                  <a:cubicBezTo>
                    <a:pt x="190" y="79"/>
                    <a:pt x="189" y="81"/>
                    <a:pt x="192" y="83"/>
                  </a:cubicBezTo>
                  <a:cubicBezTo>
                    <a:pt x="193" y="83"/>
                    <a:pt x="194" y="82"/>
                    <a:pt x="195" y="83"/>
                  </a:cubicBezTo>
                  <a:cubicBezTo>
                    <a:pt x="196" y="75"/>
                    <a:pt x="204" y="76"/>
                    <a:pt x="203" y="65"/>
                  </a:cubicBezTo>
                  <a:cubicBezTo>
                    <a:pt x="203" y="66"/>
                    <a:pt x="204" y="67"/>
                    <a:pt x="205" y="66"/>
                  </a:cubicBezTo>
                  <a:cubicBezTo>
                    <a:pt x="204" y="68"/>
                    <a:pt x="204" y="71"/>
                    <a:pt x="208" y="74"/>
                  </a:cubicBezTo>
                  <a:cubicBezTo>
                    <a:pt x="211" y="72"/>
                    <a:pt x="221" y="72"/>
                    <a:pt x="218" y="77"/>
                  </a:cubicBezTo>
                  <a:cubicBezTo>
                    <a:pt x="214" y="72"/>
                    <a:pt x="209" y="78"/>
                    <a:pt x="201" y="76"/>
                  </a:cubicBezTo>
                  <a:cubicBezTo>
                    <a:pt x="199" y="78"/>
                    <a:pt x="200" y="80"/>
                    <a:pt x="199" y="81"/>
                  </a:cubicBezTo>
                  <a:cubicBezTo>
                    <a:pt x="205" y="86"/>
                    <a:pt x="212" y="82"/>
                    <a:pt x="218" y="84"/>
                  </a:cubicBezTo>
                  <a:cubicBezTo>
                    <a:pt x="217" y="83"/>
                    <a:pt x="216" y="82"/>
                    <a:pt x="218" y="80"/>
                  </a:cubicBezTo>
                  <a:cubicBezTo>
                    <a:pt x="227" y="77"/>
                    <a:pt x="225" y="91"/>
                    <a:pt x="225" y="91"/>
                  </a:cubicBezTo>
                  <a:cubicBezTo>
                    <a:pt x="228" y="88"/>
                    <a:pt x="234" y="85"/>
                    <a:pt x="227" y="85"/>
                  </a:cubicBezTo>
                  <a:cubicBezTo>
                    <a:pt x="228" y="81"/>
                    <a:pt x="233" y="78"/>
                    <a:pt x="235" y="86"/>
                  </a:cubicBezTo>
                  <a:cubicBezTo>
                    <a:pt x="246" y="83"/>
                    <a:pt x="253" y="88"/>
                    <a:pt x="263" y="82"/>
                  </a:cubicBezTo>
                  <a:cubicBezTo>
                    <a:pt x="264" y="87"/>
                    <a:pt x="273" y="86"/>
                    <a:pt x="278" y="85"/>
                  </a:cubicBezTo>
                  <a:cubicBezTo>
                    <a:pt x="279" y="79"/>
                    <a:pt x="281" y="81"/>
                    <a:pt x="279" y="78"/>
                  </a:cubicBezTo>
                  <a:cubicBezTo>
                    <a:pt x="281" y="77"/>
                    <a:pt x="282" y="75"/>
                    <a:pt x="284" y="74"/>
                  </a:cubicBezTo>
                  <a:cubicBezTo>
                    <a:pt x="284" y="77"/>
                    <a:pt x="286" y="79"/>
                    <a:pt x="289" y="76"/>
                  </a:cubicBezTo>
                  <a:cubicBezTo>
                    <a:pt x="289" y="72"/>
                    <a:pt x="287" y="74"/>
                    <a:pt x="284" y="72"/>
                  </a:cubicBezTo>
                  <a:cubicBezTo>
                    <a:pt x="286" y="70"/>
                    <a:pt x="285" y="68"/>
                    <a:pt x="288" y="66"/>
                  </a:cubicBezTo>
                  <a:cubicBezTo>
                    <a:pt x="288" y="72"/>
                    <a:pt x="294" y="80"/>
                    <a:pt x="286" y="86"/>
                  </a:cubicBezTo>
                  <a:cubicBezTo>
                    <a:pt x="289" y="91"/>
                    <a:pt x="289" y="81"/>
                    <a:pt x="292" y="88"/>
                  </a:cubicBezTo>
                  <a:cubicBezTo>
                    <a:pt x="296" y="87"/>
                    <a:pt x="296" y="81"/>
                    <a:pt x="298" y="83"/>
                  </a:cubicBezTo>
                  <a:cubicBezTo>
                    <a:pt x="300" y="91"/>
                    <a:pt x="301" y="82"/>
                    <a:pt x="307" y="83"/>
                  </a:cubicBezTo>
                  <a:cubicBezTo>
                    <a:pt x="308" y="85"/>
                    <a:pt x="306" y="86"/>
                    <a:pt x="305" y="87"/>
                  </a:cubicBezTo>
                  <a:cubicBezTo>
                    <a:pt x="315" y="93"/>
                    <a:pt x="308" y="77"/>
                    <a:pt x="316" y="74"/>
                  </a:cubicBezTo>
                  <a:cubicBezTo>
                    <a:pt x="309" y="67"/>
                    <a:pt x="309" y="86"/>
                    <a:pt x="301" y="79"/>
                  </a:cubicBezTo>
                  <a:cubicBezTo>
                    <a:pt x="309" y="80"/>
                    <a:pt x="307" y="68"/>
                    <a:pt x="315" y="70"/>
                  </a:cubicBezTo>
                  <a:cubicBezTo>
                    <a:pt x="316" y="66"/>
                    <a:pt x="317" y="62"/>
                    <a:pt x="320" y="58"/>
                  </a:cubicBezTo>
                  <a:cubicBezTo>
                    <a:pt x="323" y="62"/>
                    <a:pt x="316" y="67"/>
                    <a:pt x="323" y="66"/>
                  </a:cubicBezTo>
                  <a:cubicBezTo>
                    <a:pt x="320" y="70"/>
                    <a:pt x="318" y="66"/>
                    <a:pt x="316" y="67"/>
                  </a:cubicBezTo>
                  <a:cubicBezTo>
                    <a:pt x="324" y="75"/>
                    <a:pt x="309" y="81"/>
                    <a:pt x="316" y="89"/>
                  </a:cubicBezTo>
                  <a:cubicBezTo>
                    <a:pt x="320" y="86"/>
                    <a:pt x="323" y="82"/>
                    <a:pt x="321" y="78"/>
                  </a:cubicBezTo>
                  <a:cubicBezTo>
                    <a:pt x="325" y="74"/>
                    <a:pt x="328" y="76"/>
                    <a:pt x="331" y="77"/>
                  </a:cubicBezTo>
                  <a:cubicBezTo>
                    <a:pt x="326" y="79"/>
                    <a:pt x="330" y="82"/>
                    <a:pt x="326" y="85"/>
                  </a:cubicBezTo>
                  <a:cubicBezTo>
                    <a:pt x="325" y="83"/>
                    <a:pt x="324" y="81"/>
                    <a:pt x="323" y="82"/>
                  </a:cubicBezTo>
                  <a:cubicBezTo>
                    <a:pt x="326" y="87"/>
                    <a:pt x="322" y="84"/>
                    <a:pt x="323" y="89"/>
                  </a:cubicBezTo>
                  <a:cubicBezTo>
                    <a:pt x="327" y="88"/>
                    <a:pt x="333" y="89"/>
                    <a:pt x="334" y="86"/>
                  </a:cubicBezTo>
                  <a:cubicBezTo>
                    <a:pt x="333" y="83"/>
                    <a:pt x="331" y="84"/>
                    <a:pt x="329" y="84"/>
                  </a:cubicBezTo>
                  <a:cubicBezTo>
                    <a:pt x="335" y="84"/>
                    <a:pt x="332" y="78"/>
                    <a:pt x="335" y="80"/>
                  </a:cubicBezTo>
                  <a:cubicBezTo>
                    <a:pt x="336" y="82"/>
                    <a:pt x="336" y="85"/>
                    <a:pt x="336" y="88"/>
                  </a:cubicBezTo>
                  <a:cubicBezTo>
                    <a:pt x="359" y="87"/>
                    <a:pt x="382" y="90"/>
                    <a:pt x="405" y="88"/>
                  </a:cubicBezTo>
                  <a:cubicBezTo>
                    <a:pt x="400" y="82"/>
                    <a:pt x="408" y="79"/>
                    <a:pt x="410" y="79"/>
                  </a:cubicBezTo>
                  <a:cubicBezTo>
                    <a:pt x="411" y="84"/>
                    <a:pt x="407" y="84"/>
                    <a:pt x="405" y="88"/>
                  </a:cubicBezTo>
                  <a:cubicBezTo>
                    <a:pt x="408" y="93"/>
                    <a:pt x="412" y="88"/>
                    <a:pt x="414" y="85"/>
                  </a:cubicBezTo>
                  <a:cubicBezTo>
                    <a:pt x="418" y="86"/>
                    <a:pt x="415" y="90"/>
                    <a:pt x="419" y="85"/>
                  </a:cubicBezTo>
                  <a:cubicBezTo>
                    <a:pt x="419" y="93"/>
                    <a:pt x="428" y="85"/>
                    <a:pt x="432" y="90"/>
                  </a:cubicBezTo>
                  <a:cubicBezTo>
                    <a:pt x="432" y="89"/>
                    <a:pt x="438" y="87"/>
                    <a:pt x="439" y="83"/>
                  </a:cubicBezTo>
                  <a:cubicBezTo>
                    <a:pt x="440" y="85"/>
                    <a:pt x="442" y="85"/>
                    <a:pt x="443" y="86"/>
                  </a:cubicBezTo>
                  <a:cubicBezTo>
                    <a:pt x="442" y="88"/>
                    <a:pt x="437" y="85"/>
                    <a:pt x="438" y="89"/>
                  </a:cubicBezTo>
                  <a:cubicBezTo>
                    <a:pt x="441" y="88"/>
                    <a:pt x="439" y="91"/>
                    <a:pt x="441" y="93"/>
                  </a:cubicBezTo>
                  <a:cubicBezTo>
                    <a:pt x="448" y="88"/>
                    <a:pt x="460" y="95"/>
                    <a:pt x="464" y="89"/>
                  </a:cubicBezTo>
                  <a:cubicBezTo>
                    <a:pt x="462" y="85"/>
                    <a:pt x="448" y="89"/>
                    <a:pt x="446" y="83"/>
                  </a:cubicBezTo>
                  <a:cubicBezTo>
                    <a:pt x="454" y="87"/>
                    <a:pt x="463" y="84"/>
                    <a:pt x="472" y="83"/>
                  </a:cubicBezTo>
                  <a:cubicBezTo>
                    <a:pt x="470" y="84"/>
                    <a:pt x="469" y="85"/>
                    <a:pt x="467" y="87"/>
                  </a:cubicBezTo>
                  <a:cubicBezTo>
                    <a:pt x="469" y="89"/>
                    <a:pt x="471" y="91"/>
                    <a:pt x="472" y="93"/>
                  </a:cubicBezTo>
                  <a:cubicBezTo>
                    <a:pt x="478" y="91"/>
                    <a:pt x="472" y="86"/>
                    <a:pt x="476" y="84"/>
                  </a:cubicBezTo>
                  <a:cubicBezTo>
                    <a:pt x="477" y="85"/>
                    <a:pt x="475" y="86"/>
                    <a:pt x="477" y="88"/>
                  </a:cubicBezTo>
                  <a:cubicBezTo>
                    <a:pt x="485" y="83"/>
                    <a:pt x="479" y="72"/>
                    <a:pt x="485" y="71"/>
                  </a:cubicBezTo>
                  <a:cubicBezTo>
                    <a:pt x="482" y="76"/>
                    <a:pt x="486" y="83"/>
                    <a:pt x="479" y="88"/>
                  </a:cubicBezTo>
                  <a:cubicBezTo>
                    <a:pt x="485" y="95"/>
                    <a:pt x="486" y="85"/>
                    <a:pt x="491" y="93"/>
                  </a:cubicBezTo>
                  <a:cubicBezTo>
                    <a:pt x="494" y="90"/>
                    <a:pt x="496" y="92"/>
                    <a:pt x="499" y="88"/>
                  </a:cubicBezTo>
                  <a:cubicBezTo>
                    <a:pt x="500" y="93"/>
                    <a:pt x="511" y="95"/>
                    <a:pt x="513" y="89"/>
                  </a:cubicBezTo>
                  <a:cubicBezTo>
                    <a:pt x="517" y="92"/>
                    <a:pt x="524" y="95"/>
                    <a:pt x="528" y="88"/>
                  </a:cubicBezTo>
                  <a:cubicBezTo>
                    <a:pt x="529" y="93"/>
                    <a:pt x="536" y="93"/>
                    <a:pt x="536" y="87"/>
                  </a:cubicBezTo>
                  <a:cubicBezTo>
                    <a:pt x="538" y="89"/>
                    <a:pt x="539" y="91"/>
                    <a:pt x="539" y="92"/>
                  </a:cubicBezTo>
                  <a:cubicBezTo>
                    <a:pt x="545" y="84"/>
                    <a:pt x="568" y="91"/>
                    <a:pt x="563" y="77"/>
                  </a:cubicBezTo>
                  <a:cubicBezTo>
                    <a:pt x="565" y="76"/>
                    <a:pt x="566" y="79"/>
                    <a:pt x="567" y="81"/>
                  </a:cubicBezTo>
                  <a:cubicBezTo>
                    <a:pt x="570" y="79"/>
                    <a:pt x="568" y="77"/>
                    <a:pt x="569" y="76"/>
                  </a:cubicBezTo>
                  <a:cubicBezTo>
                    <a:pt x="571" y="76"/>
                    <a:pt x="574" y="73"/>
                    <a:pt x="576" y="76"/>
                  </a:cubicBezTo>
                  <a:cubicBezTo>
                    <a:pt x="572" y="79"/>
                    <a:pt x="570" y="81"/>
                    <a:pt x="571" y="87"/>
                  </a:cubicBezTo>
                  <a:cubicBezTo>
                    <a:pt x="567" y="86"/>
                    <a:pt x="563" y="90"/>
                    <a:pt x="560" y="90"/>
                  </a:cubicBezTo>
                  <a:cubicBezTo>
                    <a:pt x="571" y="93"/>
                    <a:pt x="591" y="94"/>
                    <a:pt x="603" y="84"/>
                  </a:cubicBezTo>
                  <a:cubicBezTo>
                    <a:pt x="605" y="90"/>
                    <a:pt x="609" y="79"/>
                    <a:pt x="612" y="82"/>
                  </a:cubicBezTo>
                  <a:cubicBezTo>
                    <a:pt x="608" y="85"/>
                    <a:pt x="604" y="88"/>
                    <a:pt x="604" y="92"/>
                  </a:cubicBezTo>
                  <a:cubicBezTo>
                    <a:pt x="606" y="91"/>
                    <a:pt x="609" y="89"/>
                    <a:pt x="611" y="92"/>
                  </a:cubicBezTo>
                  <a:cubicBezTo>
                    <a:pt x="618" y="87"/>
                    <a:pt x="615" y="77"/>
                    <a:pt x="623" y="78"/>
                  </a:cubicBezTo>
                  <a:cubicBezTo>
                    <a:pt x="624" y="74"/>
                    <a:pt x="622" y="64"/>
                    <a:pt x="630" y="64"/>
                  </a:cubicBezTo>
                  <a:cubicBezTo>
                    <a:pt x="626" y="75"/>
                    <a:pt x="631" y="82"/>
                    <a:pt x="616" y="90"/>
                  </a:cubicBezTo>
                  <a:cubicBezTo>
                    <a:pt x="623" y="95"/>
                    <a:pt x="634" y="89"/>
                    <a:pt x="639" y="82"/>
                  </a:cubicBezTo>
                  <a:cubicBezTo>
                    <a:pt x="637" y="78"/>
                    <a:pt x="634" y="82"/>
                    <a:pt x="633" y="78"/>
                  </a:cubicBezTo>
                  <a:cubicBezTo>
                    <a:pt x="634" y="78"/>
                    <a:pt x="633" y="76"/>
                    <a:pt x="634" y="76"/>
                  </a:cubicBezTo>
                  <a:cubicBezTo>
                    <a:pt x="641" y="77"/>
                    <a:pt x="651" y="76"/>
                    <a:pt x="655" y="68"/>
                  </a:cubicBezTo>
                  <a:cubicBezTo>
                    <a:pt x="659" y="71"/>
                    <a:pt x="656" y="74"/>
                    <a:pt x="653" y="77"/>
                  </a:cubicBezTo>
                  <a:cubicBezTo>
                    <a:pt x="652" y="75"/>
                    <a:pt x="653" y="73"/>
                    <a:pt x="650" y="75"/>
                  </a:cubicBezTo>
                  <a:cubicBezTo>
                    <a:pt x="648" y="81"/>
                    <a:pt x="652" y="78"/>
                    <a:pt x="655" y="81"/>
                  </a:cubicBezTo>
                  <a:cubicBezTo>
                    <a:pt x="652" y="82"/>
                    <a:pt x="650" y="87"/>
                    <a:pt x="648" y="84"/>
                  </a:cubicBezTo>
                  <a:cubicBezTo>
                    <a:pt x="645" y="82"/>
                    <a:pt x="649" y="80"/>
                    <a:pt x="647" y="78"/>
                  </a:cubicBezTo>
                  <a:cubicBezTo>
                    <a:pt x="636" y="79"/>
                    <a:pt x="644" y="86"/>
                    <a:pt x="639" y="91"/>
                  </a:cubicBezTo>
                  <a:cubicBezTo>
                    <a:pt x="645" y="93"/>
                    <a:pt x="655" y="83"/>
                    <a:pt x="659" y="78"/>
                  </a:cubicBezTo>
                  <a:cubicBezTo>
                    <a:pt x="661" y="79"/>
                    <a:pt x="662" y="78"/>
                    <a:pt x="664" y="81"/>
                  </a:cubicBezTo>
                  <a:cubicBezTo>
                    <a:pt x="667" y="73"/>
                    <a:pt x="673" y="67"/>
                    <a:pt x="679" y="62"/>
                  </a:cubicBezTo>
                  <a:cubicBezTo>
                    <a:pt x="676" y="57"/>
                    <a:pt x="674" y="61"/>
                    <a:pt x="672" y="64"/>
                  </a:cubicBezTo>
                  <a:cubicBezTo>
                    <a:pt x="666" y="57"/>
                    <a:pt x="673" y="52"/>
                    <a:pt x="679" y="50"/>
                  </a:cubicBezTo>
                  <a:cubicBezTo>
                    <a:pt x="681" y="54"/>
                    <a:pt x="673" y="52"/>
                    <a:pt x="678" y="58"/>
                  </a:cubicBezTo>
                  <a:cubicBezTo>
                    <a:pt x="680" y="56"/>
                    <a:pt x="681" y="57"/>
                    <a:pt x="683" y="55"/>
                  </a:cubicBezTo>
                  <a:cubicBezTo>
                    <a:pt x="681" y="46"/>
                    <a:pt x="692" y="39"/>
                    <a:pt x="686" y="29"/>
                  </a:cubicBezTo>
                  <a:cubicBezTo>
                    <a:pt x="689" y="27"/>
                    <a:pt x="691" y="27"/>
                    <a:pt x="692" y="30"/>
                  </a:cubicBezTo>
                  <a:cubicBezTo>
                    <a:pt x="688" y="32"/>
                    <a:pt x="693" y="35"/>
                    <a:pt x="695" y="35"/>
                  </a:cubicBezTo>
                  <a:cubicBezTo>
                    <a:pt x="692" y="37"/>
                    <a:pt x="689" y="39"/>
                    <a:pt x="691" y="42"/>
                  </a:cubicBezTo>
                  <a:cubicBezTo>
                    <a:pt x="696" y="41"/>
                    <a:pt x="697" y="36"/>
                    <a:pt x="703" y="32"/>
                  </a:cubicBezTo>
                  <a:cubicBezTo>
                    <a:pt x="705" y="34"/>
                    <a:pt x="706" y="36"/>
                    <a:pt x="708" y="36"/>
                  </a:cubicBezTo>
                  <a:cubicBezTo>
                    <a:pt x="711" y="33"/>
                    <a:pt x="714" y="35"/>
                    <a:pt x="715" y="31"/>
                  </a:cubicBezTo>
                  <a:cubicBezTo>
                    <a:pt x="713" y="25"/>
                    <a:pt x="710" y="33"/>
                    <a:pt x="709" y="30"/>
                  </a:cubicBezTo>
                  <a:cubicBezTo>
                    <a:pt x="710" y="28"/>
                    <a:pt x="713" y="26"/>
                    <a:pt x="712" y="23"/>
                  </a:cubicBezTo>
                  <a:cubicBezTo>
                    <a:pt x="705" y="24"/>
                    <a:pt x="699" y="32"/>
                    <a:pt x="693" y="31"/>
                  </a:cubicBezTo>
                  <a:cubicBezTo>
                    <a:pt x="697" y="25"/>
                    <a:pt x="689" y="26"/>
                    <a:pt x="686" y="24"/>
                  </a:cubicBezTo>
                  <a:cubicBezTo>
                    <a:pt x="687" y="23"/>
                    <a:pt x="688" y="22"/>
                    <a:pt x="687" y="21"/>
                  </a:cubicBezTo>
                  <a:cubicBezTo>
                    <a:pt x="682" y="27"/>
                    <a:pt x="685" y="34"/>
                    <a:pt x="684" y="40"/>
                  </a:cubicBezTo>
                  <a:cubicBezTo>
                    <a:pt x="680" y="41"/>
                    <a:pt x="676" y="50"/>
                    <a:pt x="670" y="43"/>
                  </a:cubicBezTo>
                  <a:cubicBezTo>
                    <a:pt x="674" y="41"/>
                    <a:pt x="670" y="38"/>
                    <a:pt x="669" y="35"/>
                  </a:cubicBezTo>
                  <a:cubicBezTo>
                    <a:pt x="663" y="40"/>
                    <a:pt x="665" y="46"/>
                    <a:pt x="664" y="52"/>
                  </a:cubicBezTo>
                  <a:cubicBezTo>
                    <a:pt x="667" y="51"/>
                    <a:pt x="666" y="45"/>
                    <a:pt x="670" y="47"/>
                  </a:cubicBezTo>
                  <a:cubicBezTo>
                    <a:pt x="671" y="52"/>
                    <a:pt x="667" y="51"/>
                    <a:pt x="663" y="55"/>
                  </a:cubicBezTo>
                  <a:cubicBezTo>
                    <a:pt x="663" y="58"/>
                    <a:pt x="669" y="56"/>
                    <a:pt x="666" y="59"/>
                  </a:cubicBezTo>
                  <a:cubicBezTo>
                    <a:pt x="656" y="64"/>
                    <a:pt x="651" y="68"/>
                    <a:pt x="642" y="72"/>
                  </a:cubicBezTo>
                  <a:cubicBezTo>
                    <a:pt x="642" y="70"/>
                    <a:pt x="645" y="67"/>
                    <a:pt x="645" y="65"/>
                  </a:cubicBezTo>
                  <a:cubicBezTo>
                    <a:pt x="650" y="64"/>
                    <a:pt x="663" y="60"/>
                    <a:pt x="662" y="56"/>
                  </a:cubicBezTo>
                  <a:cubicBezTo>
                    <a:pt x="655" y="55"/>
                    <a:pt x="654" y="59"/>
                    <a:pt x="647" y="58"/>
                  </a:cubicBezTo>
                  <a:cubicBezTo>
                    <a:pt x="650" y="52"/>
                    <a:pt x="654" y="55"/>
                    <a:pt x="659" y="52"/>
                  </a:cubicBezTo>
                  <a:cubicBezTo>
                    <a:pt x="664" y="47"/>
                    <a:pt x="662" y="38"/>
                    <a:pt x="660" y="35"/>
                  </a:cubicBezTo>
                  <a:cubicBezTo>
                    <a:pt x="662" y="35"/>
                    <a:pt x="664" y="34"/>
                    <a:pt x="667" y="32"/>
                  </a:cubicBezTo>
                  <a:cubicBezTo>
                    <a:pt x="668" y="35"/>
                    <a:pt x="670" y="35"/>
                    <a:pt x="673" y="33"/>
                  </a:cubicBezTo>
                  <a:cubicBezTo>
                    <a:pt x="671" y="29"/>
                    <a:pt x="663" y="33"/>
                    <a:pt x="664" y="28"/>
                  </a:cubicBezTo>
                  <a:cubicBezTo>
                    <a:pt x="667" y="29"/>
                    <a:pt x="671" y="31"/>
                    <a:pt x="674" y="30"/>
                  </a:cubicBezTo>
                  <a:cubicBezTo>
                    <a:pt x="673" y="27"/>
                    <a:pt x="672" y="24"/>
                    <a:pt x="673" y="21"/>
                  </a:cubicBezTo>
                  <a:cubicBezTo>
                    <a:pt x="669" y="26"/>
                    <a:pt x="666" y="23"/>
                    <a:pt x="663" y="22"/>
                  </a:cubicBezTo>
                  <a:cubicBezTo>
                    <a:pt x="660" y="24"/>
                    <a:pt x="662" y="26"/>
                    <a:pt x="658" y="28"/>
                  </a:cubicBezTo>
                  <a:cubicBezTo>
                    <a:pt x="659" y="29"/>
                    <a:pt x="661" y="30"/>
                    <a:pt x="662" y="30"/>
                  </a:cubicBezTo>
                  <a:cubicBezTo>
                    <a:pt x="656" y="30"/>
                    <a:pt x="660" y="36"/>
                    <a:pt x="656" y="39"/>
                  </a:cubicBezTo>
                  <a:cubicBezTo>
                    <a:pt x="652" y="33"/>
                    <a:pt x="657" y="34"/>
                    <a:pt x="651" y="30"/>
                  </a:cubicBezTo>
                  <a:cubicBezTo>
                    <a:pt x="645" y="32"/>
                    <a:pt x="638" y="33"/>
                    <a:pt x="636" y="25"/>
                  </a:cubicBezTo>
                  <a:cubicBezTo>
                    <a:pt x="635" y="26"/>
                    <a:pt x="633" y="26"/>
                    <a:pt x="632" y="27"/>
                  </a:cubicBezTo>
                  <a:cubicBezTo>
                    <a:pt x="631" y="31"/>
                    <a:pt x="635" y="32"/>
                    <a:pt x="635" y="35"/>
                  </a:cubicBezTo>
                  <a:cubicBezTo>
                    <a:pt x="629" y="33"/>
                    <a:pt x="621" y="45"/>
                    <a:pt x="611" y="39"/>
                  </a:cubicBezTo>
                  <a:cubicBezTo>
                    <a:pt x="616" y="41"/>
                    <a:pt x="617" y="30"/>
                    <a:pt x="623" y="32"/>
                  </a:cubicBezTo>
                  <a:cubicBezTo>
                    <a:pt x="622" y="33"/>
                    <a:pt x="620" y="34"/>
                    <a:pt x="621" y="35"/>
                  </a:cubicBezTo>
                  <a:cubicBezTo>
                    <a:pt x="623" y="34"/>
                    <a:pt x="624" y="37"/>
                    <a:pt x="627" y="34"/>
                  </a:cubicBezTo>
                  <a:cubicBezTo>
                    <a:pt x="625" y="22"/>
                    <a:pt x="641" y="24"/>
                    <a:pt x="641" y="20"/>
                  </a:cubicBezTo>
                  <a:cubicBezTo>
                    <a:pt x="633" y="24"/>
                    <a:pt x="625" y="19"/>
                    <a:pt x="617" y="22"/>
                  </a:cubicBezTo>
                  <a:cubicBezTo>
                    <a:pt x="618" y="23"/>
                    <a:pt x="616" y="24"/>
                    <a:pt x="615" y="25"/>
                  </a:cubicBezTo>
                  <a:cubicBezTo>
                    <a:pt x="616" y="27"/>
                    <a:pt x="617" y="28"/>
                    <a:pt x="616" y="30"/>
                  </a:cubicBezTo>
                  <a:cubicBezTo>
                    <a:pt x="612" y="31"/>
                    <a:pt x="611" y="37"/>
                    <a:pt x="610" y="35"/>
                  </a:cubicBezTo>
                  <a:cubicBezTo>
                    <a:pt x="610" y="33"/>
                    <a:pt x="613" y="31"/>
                    <a:pt x="610" y="29"/>
                  </a:cubicBezTo>
                  <a:cubicBezTo>
                    <a:pt x="609" y="29"/>
                    <a:pt x="608" y="31"/>
                    <a:pt x="607" y="30"/>
                  </a:cubicBezTo>
                  <a:cubicBezTo>
                    <a:pt x="603" y="33"/>
                    <a:pt x="604" y="39"/>
                    <a:pt x="598" y="37"/>
                  </a:cubicBezTo>
                  <a:cubicBezTo>
                    <a:pt x="597" y="34"/>
                    <a:pt x="604" y="33"/>
                    <a:pt x="602" y="30"/>
                  </a:cubicBezTo>
                  <a:cubicBezTo>
                    <a:pt x="598" y="34"/>
                    <a:pt x="596" y="28"/>
                    <a:pt x="593" y="32"/>
                  </a:cubicBezTo>
                  <a:cubicBezTo>
                    <a:pt x="595" y="35"/>
                    <a:pt x="597" y="37"/>
                    <a:pt x="593" y="39"/>
                  </a:cubicBezTo>
                  <a:cubicBezTo>
                    <a:pt x="594" y="30"/>
                    <a:pt x="586" y="38"/>
                    <a:pt x="592" y="29"/>
                  </a:cubicBezTo>
                  <a:cubicBezTo>
                    <a:pt x="598" y="32"/>
                    <a:pt x="606" y="23"/>
                    <a:pt x="612" y="29"/>
                  </a:cubicBezTo>
                  <a:cubicBezTo>
                    <a:pt x="616" y="28"/>
                    <a:pt x="611" y="20"/>
                    <a:pt x="610" y="22"/>
                  </a:cubicBezTo>
                  <a:cubicBezTo>
                    <a:pt x="610" y="24"/>
                    <a:pt x="603" y="24"/>
                    <a:pt x="602" y="26"/>
                  </a:cubicBezTo>
                  <a:cubicBezTo>
                    <a:pt x="600" y="24"/>
                    <a:pt x="602" y="23"/>
                    <a:pt x="602" y="21"/>
                  </a:cubicBezTo>
                  <a:cubicBezTo>
                    <a:pt x="601" y="21"/>
                    <a:pt x="601" y="22"/>
                    <a:pt x="600" y="21"/>
                  </a:cubicBezTo>
                  <a:cubicBezTo>
                    <a:pt x="599" y="21"/>
                    <a:pt x="598" y="21"/>
                    <a:pt x="597" y="21"/>
                  </a:cubicBezTo>
                  <a:cubicBezTo>
                    <a:pt x="598" y="23"/>
                    <a:pt x="601" y="25"/>
                    <a:pt x="599" y="27"/>
                  </a:cubicBezTo>
                  <a:cubicBezTo>
                    <a:pt x="598" y="25"/>
                    <a:pt x="597" y="27"/>
                    <a:pt x="595" y="26"/>
                  </a:cubicBezTo>
                  <a:cubicBezTo>
                    <a:pt x="593" y="24"/>
                    <a:pt x="595" y="23"/>
                    <a:pt x="593" y="21"/>
                  </a:cubicBezTo>
                  <a:cubicBezTo>
                    <a:pt x="589" y="20"/>
                    <a:pt x="591" y="23"/>
                    <a:pt x="587" y="25"/>
                  </a:cubicBezTo>
                  <a:cubicBezTo>
                    <a:pt x="589" y="19"/>
                    <a:pt x="570" y="21"/>
                    <a:pt x="579" y="24"/>
                  </a:cubicBezTo>
                  <a:cubicBezTo>
                    <a:pt x="578" y="25"/>
                    <a:pt x="576" y="27"/>
                    <a:pt x="575" y="28"/>
                  </a:cubicBezTo>
                  <a:cubicBezTo>
                    <a:pt x="572" y="22"/>
                    <a:pt x="567" y="27"/>
                    <a:pt x="564" y="25"/>
                  </a:cubicBezTo>
                  <a:cubicBezTo>
                    <a:pt x="563" y="24"/>
                    <a:pt x="565" y="23"/>
                    <a:pt x="564" y="21"/>
                  </a:cubicBezTo>
                  <a:cubicBezTo>
                    <a:pt x="561" y="21"/>
                    <a:pt x="558" y="26"/>
                    <a:pt x="555" y="21"/>
                  </a:cubicBezTo>
                  <a:cubicBezTo>
                    <a:pt x="551" y="22"/>
                    <a:pt x="553" y="28"/>
                    <a:pt x="550" y="26"/>
                  </a:cubicBezTo>
                  <a:cubicBezTo>
                    <a:pt x="551" y="18"/>
                    <a:pt x="533" y="18"/>
                    <a:pt x="528" y="26"/>
                  </a:cubicBezTo>
                  <a:cubicBezTo>
                    <a:pt x="523" y="27"/>
                    <a:pt x="529" y="20"/>
                    <a:pt x="525" y="22"/>
                  </a:cubicBezTo>
                  <a:cubicBezTo>
                    <a:pt x="527" y="24"/>
                    <a:pt x="520" y="26"/>
                    <a:pt x="520" y="24"/>
                  </a:cubicBezTo>
                  <a:cubicBezTo>
                    <a:pt x="521" y="22"/>
                    <a:pt x="519" y="20"/>
                    <a:pt x="519" y="19"/>
                  </a:cubicBezTo>
                  <a:cubicBezTo>
                    <a:pt x="514" y="20"/>
                    <a:pt x="521" y="23"/>
                    <a:pt x="516" y="25"/>
                  </a:cubicBezTo>
                  <a:cubicBezTo>
                    <a:pt x="516" y="23"/>
                    <a:pt x="514" y="24"/>
                    <a:pt x="514" y="23"/>
                  </a:cubicBezTo>
                  <a:cubicBezTo>
                    <a:pt x="518" y="22"/>
                    <a:pt x="514" y="16"/>
                    <a:pt x="515" y="20"/>
                  </a:cubicBezTo>
                  <a:cubicBezTo>
                    <a:pt x="512" y="21"/>
                    <a:pt x="513" y="27"/>
                    <a:pt x="509" y="25"/>
                  </a:cubicBezTo>
                  <a:cubicBezTo>
                    <a:pt x="508" y="22"/>
                    <a:pt x="512" y="18"/>
                    <a:pt x="507" y="17"/>
                  </a:cubicBezTo>
                  <a:cubicBezTo>
                    <a:pt x="506" y="23"/>
                    <a:pt x="498" y="29"/>
                    <a:pt x="495" y="23"/>
                  </a:cubicBezTo>
                  <a:cubicBezTo>
                    <a:pt x="493" y="26"/>
                    <a:pt x="493" y="34"/>
                    <a:pt x="488" y="30"/>
                  </a:cubicBezTo>
                  <a:cubicBezTo>
                    <a:pt x="490" y="29"/>
                    <a:pt x="491" y="28"/>
                    <a:pt x="489" y="26"/>
                  </a:cubicBezTo>
                  <a:cubicBezTo>
                    <a:pt x="488" y="27"/>
                    <a:pt x="487" y="28"/>
                    <a:pt x="486" y="27"/>
                  </a:cubicBezTo>
                  <a:cubicBezTo>
                    <a:pt x="487" y="18"/>
                    <a:pt x="500" y="25"/>
                    <a:pt x="500" y="17"/>
                  </a:cubicBezTo>
                  <a:cubicBezTo>
                    <a:pt x="494" y="20"/>
                    <a:pt x="489" y="16"/>
                    <a:pt x="484" y="20"/>
                  </a:cubicBezTo>
                  <a:cubicBezTo>
                    <a:pt x="482" y="21"/>
                    <a:pt x="483" y="23"/>
                    <a:pt x="482" y="24"/>
                  </a:cubicBezTo>
                  <a:cubicBezTo>
                    <a:pt x="478" y="20"/>
                    <a:pt x="477" y="34"/>
                    <a:pt x="471" y="26"/>
                  </a:cubicBezTo>
                  <a:cubicBezTo>
                    <a:pt x="478" y="26"/>
                    <a:pt x="475" y="21"/>
                    <a:pt x="482" y="19"/>
                  </a:cubicBezTo>
                  <a:cubicBezTo>
                    <a:pt x="475" y="15"/>
                    <a:pt x="468" y="20"/>
                    <a:pt x="461" y="19"/>
                  </a:cubicBezTo>
                  <a:cubicBezTo>
                    <a:pt x="463" y="24"/>
                    <a:pt x="466" y="17"/>
                    <a:pt x="467" y="22"/>
                  </a:cubicBezTo>
                  <a:cubicBezTo>
                    <a:pt x="466" y="22"/>
                    <a:pt x="466" y="24"/>
                    <a:pt x="466" y="24"/>
                  </a:cubicBezTo>
                  <a:cubicBezTo>
                    <a:pt x="462" y="21"/>
                    <a:pt x="455" y="23"/>
                    <a:pt x="458" y="16"/>
                  </a:cubicBezTo>
                  <a:cubicBezTo>
                    <a:pt x="457" y="17"/>
                    <a:pt x="456" y="17"/>
                    <a:pt x="456" y="16"/>
                  </a:cubicBezTo>
                  <a:cubicBezTo>
                    <a:pt x="454" y="17"/>
                    <a:pt x="453" y="16"/>
                    <a:pt x="452" y="17"/>
                  </a:cubicBezTo>
                  <a:cubicBezTo>
                    <a:pt x="454" y="19"/>
                    <a:pt x="453" y="20"/>
                    <a:pt x="451" y="22"/>
                  </a:cubicBezTo>
                  <a:cubicBezTo>
                    <a:pt x="455" y="24"/>
                    <a:pt x="455" y="26"/>
                    <a:pt x="450" y="30"/>
                  </a:cubicBezTo>
                  <a:cubicBezTo>
                    <a:pt x="450" y="27"/>
                    <a:pt x="449" y="26"/>
                    <a:pt x="446" y="25"/>
                  </a:cubicBezTo>
                  <a:cubicBezTo>
                    <a:pt x="451" y="24"/>
                    <a:pt x="448" y="21"/>
                    <a:pt x="449" y="19"/>
                  </a:cubicBezTo>
                  <a:cubicBezTo>
                    <a:pt x="446" y="16"/>
                    <a:pt x="444" y="13"/>
                    <a:pt x="440" y="17"/>
                  </a:cubicBezTo>
                  <a:cubicBezTo>
                    <a:pt x="442" y="22"/>
                    <a:pt x="444" y="19"/>
                    <a:pt x="446" y="20"/>
                  </a:cubicBezTo>
                  <a:cubicBezTo>
                    <a:pt x="441" y="21"/>
                    <a:pt x="448" y="24"/>
                    <a:pt x="443" y="26"/>
                  </a:cubicBezTo>
                  <a:cubicBezTo>
                    <a:pt x="443" y="23"/>
                    <a:pt x="444" y="19"/>
                    <a:pt x="440" y="21"/>
                  </a:cubicBezTo>
                  <a:cubicBezTo>
                    <a:pt x="441" y="25"/>
                    <a:pt x="433" y="23"/>
                    <a:pt x="434" y="28"/>
                  </a:cubicBezTo>
                  <a:cubicBezTo>
                    <a:pt x="429" y="21"/>
                    <a:pt x="429" y="32"/>
                    <a:pt x="425" y="28"/>
                  </a:cubicBezTo>
                  <a:cubicBezTo>
                    <a:pt x="427" y="25"/>
                    <a:pt x="423" y="22"/>
                    <a:pt x="426" y="20"/>
                  </a:cubicBezTo>
                  <a:cubicBezTo>
                    <a:pt x="425" y="22"/>
                    <a:pt x="427" y="25"/>
                    <a:pt x="430" y="25"/>
                  </a:cubicBezTo>
                  <a:cubicBezTo>
                    <a:pt x="433" y="20"/>
                    <a:pt x="435" y="24"/>
                    <a:pt x="439" y="18"/>
                  </a:cubicBezTo>
                  <a:cubicBezTo>
                    <a:pt x="431" y="16"/>
                    <a:pt x="422" y="16"/>
                    <a:pt x="417" y="19"/>
                  </a:cubicBezTo>
                  <a:cubicBezTo>
                    <a:pt x="413" y="12"/>
                    <a:pt x="397" y="12"/>
                    <a:pt x="394" y="23"/>
                  </a:cubicBezTo>
                  <a:cubicBezTo>
                    <a:pt x="394" y="17"/>
                    <a:pt x="391" y="23"/>
                    <a:pt x="389" y="21"/>
                  </a:cubicBezTo>
                  <a:cubicBezTo>
                    <a:pt x="386" y="17"/>
                    <a:pt x="393" y="18"/>
                    <a:pt x="392" y="15"/>
                  </a:cubicBezTo>
                  <a:cubicBezTo>
                    <a:pt x="386" y="15"/>
                    <a:pt x="385" y="24"/>
                    <a:pt x="379" y="22"/>
                  </a:cubicBezTo>
                  <a:cubicBezTo>
                    <a:pt x="379" y="19"/>
                    <a:pt x="383" y="20"/>
                    <a:pt x="383" y="15"/>
                  </a:cubicBezTo>
                  <a:cubicBezTo>
                    <a:pt x="381" y="17"/>
                    <a:pt x="379" y="16"/>
                    <a:pt x="377" y="18"/>
                  </a:cubicBezTo>
                  <a:cubicBezTo>
                    <a:pt x="378" y="20"/>
                    <a:pt x="380" y="27"/>
                    <a:pt x="375" y="25"/>
                  </a:cubicBezTo>
                  <a:cubicBezTo>
                    <a:pt x="375" y="21"/>
                    <a:pt x="378" y="17"/>
                    <a:pt x="374" y="13"/>
                  </a:cubicBezTo>
                  <a:cubicBezTo>
                    <a:pt x="370" y="16"/>
                    <a:pt x="368" y="13"/>
                    <a:pt x="364" y="15"/>
                  </a:cubicBezTo>
                  <a:cubicBezTo>
                    <a:pt x="366" y="21"/>
                    <a:pt x="374" y="14"/>
                    <a:pt x="372" y="20"/>
                  </a:cubicBezTo>
                  <a:cubicBezTo>
                    <a:pt x="370" y="19"/>
                    <a:pt x="357" y="23"/>
                    <a:pt x="365" y="23"/>
                  </a:cubicBezTo>
                  <a:cubicBezTo>
                    <a:pt x="361" y="25"/>
                    <a:pt x="362" y="32"/>
                    <a:pt x="357" y="29"/>
                  </a:cubicBezTo>
                  <a:cubicBezTo>
                    <a:pt x="363" y="25"/>
                    <a:pt x="353" y="20"/>
                    <a:pt x="363" y="16"/>
                  </a:cubicBezTo>
                  <a:cubicBezTo>
                    <a:pt x="358" y="12"/>
                    <a:pt x="352" y="15"/>
                    <a:pt x="346" y="15"/>
                  </a:cubicBezTo>
                  <a:cubicBezTo>
                    <a:pt x="349" y="19"/>
                    <a:pt x="352" y="18"/>
                    <a:pt x="356" y="20"/>
                  </a:cubicBezTo>
                  <a:cubicBezTo>
                    <a:pt x="352" y="20"/>
                    <a:pt x="354" y="21"/>
                    <a:pt x="351" y="24"/>
                  </a:cubicBezTo>
                  <a:cubicBezTo>
                    <a:pt x="352" y="17"/>
                    <a:pt x="347" y="25"/>
                    <a:pt x="345" y="23"/>
                  </a:cubicBezTo>
                  <a:cubicBezTo>
                    <a:pt x="341" y="19"/>
                    <a:pt x="346" y="17"/>
                    <a:pt x="343" y="14"/>
                  </a:cubicBezTo>
                  <a:cubicBezTo>
                    <a:pt x="338" y="13"/>
                    <a:pt x="339" y="20"/>
                    <a:pt x="334" y="19"/>
                  </a:cubicBezTo>
                  <a:cubicBezTo>
                    <a:pt x="333" y="17"/>
                    <a:pt x="335" y="15"/>
                    <a:pt x="334" y="13"/>
                  </a:cubicBezTo>
                  <a:cubicBezTo>
                    <a:pt x="331" y="19"/>
                    <a:pt x="326" y="19"/>
                    <a:pt x="324" y="12"/>
                  </a:cubicBezTo>
                  <a:cubicBezTo>
                    <a:pt x="317" y="15"/>
                    <a:pt x="317" y="12"/>
                    <a:pt x="311" y="19"/>
                  </a:cubicBezTo>
                  <a:cubicBezTo>
                    <a:pt x="311" y="15"/>
                    <a:pt x="304" y="14"/>
                    <a:pt x="301" y="12"/>
                  </a:cubicBezTo>
                  <a:cubicBezTo>
                    <a:pt x="295" y="16"/>
                    <a:pt x="296" y="19"/>
                    <a:pt x="292" y="19"/>
                  </a:cubicBezTo>
                  <a:cubicBezTo>
                    <a:pt x="297" y="15"/>
                    <a:pt x="287" y="14"/>
                    <a:pt x="289" y="11"/>
                  </a:cubicBezTo>
                  <a:cubicBezTo>
                    <a:pt x="284" y="13"/>
                    <a:pt x="280" y="17"/>
                    <a:pt x="276" y="11"/>
                  </a:cubicBezTo>
                  <a:cubicBezTo>
                    <a:pt x="272" y="15"/>
                    <a:pt x="267" y="18"/>
                    <a:pt x="263" y="13"/>
                  </a:cubicBezTo>
                  <a:cubicBezTo>
                    <a:pt x="260" y="15"/>
                    <a:pt x="258" y="17"/>
                    <a:pt x="255" y="19"/>
                  </a:cubicBezTo>
                  <a:cubicBezTo>
                    <a:pt x="253" y="14"/>
                    <a:pt x="249" y="18"/>
                    <a:pt x="247" y="15"/>
                  </a:cubicBezTo>
                  <a:cubicBezTo>
                    <a:pt x="250" y="13"/>
                    <a:pt x="256" y="16"/>
                    <a:pt x="254" y="11"/>
                  </a:cubicBezTo>
                  <a:cubicBezTo>
                    <a:pt x="247" y="10"/>
                    <a:pt x="239" y="17"/>
                    <a:pt x="232" y="10"/>
                  </a:cubicBezTo>
                  <a:cubicBezTo>
                    <a:pt x="227" y="15"/>
                    <a:pt x="225" y="18"/>
                    <a:pt x="220" y="14"/>
                  </a:cubicBezTo>
                  <a:cubicBezTo>
                    <a:pt x="223" y="13"/>
                    <a:pt x="229" y="13"/>
                    <a:pt x="227" y="8"/>
                  </a:cubicBezTo>
                  <a:cubicBezTo>
                    <a:pt x="224" y="10"/>
                    <a:pt x="220" y="9"/>
                    <a:pt x="217" y="11"/>
                  </a:cubicBezTo>
                  <a:cubicBezTo>
                    <a:pt x="217" y="17"/>
                    <a:pt x="221" y="18"/>
                    <a:pt x="222" y="20"/>
                  </a:cubicBezTo>
                  <a:cubicBezTo>
                    <a:pt x="218" y="17"/>
                    <a:pt x="213" y="23"/>
                    <a:pt x="210" y="18"/>
                  </a:cubicBezTo>
                  <a:cubicBezTo>
                    <a:pt x="212" y="17"/>
                    <a:pt x="214" y="19"/>
                    <a:pt x="217" y="16"/>
                  </a:cubicBezTo>
                  <a:cubicBezTo>
                    <a:pt x="213" y="12"/>
                    <a:pt x="214" y="10"/>
                    <a:pt x="210" y="7"/>
                  </a:cubicBezTo>
                  <a:cubicBezTo>
                    <a:pt x="207" y="10"/>
                    <a:pt x="201" y="9"/>
                    <a:pt x="195" y="10"/>
                  </a:cubicBezTo>
                  <a:cubicBezTo>
                    <a:pt x="194" y="15"/>
                    <a:pt x="191" y="20"/>
                    <a:pt x="184" y="20"/>
                  </a:cubicBezTo>
                  <a:cubicBezTo>
                    <a:pt x="187" y="18"/>
                    <a:pt x="185" y="17"/>
                    <a:pt x="188" y="17"/>
                  </a:cubicBezTo>
                  <a:cubicBezTo>
                    <a:pt x="187" y="13"/>
                    <a:pt x="184" y="13"/>
                    <a:pt x="182" y="13"/>
                  </a:cubicBezTo>
                  <a:cubicBezTo>
                    <a:pt x="182" y="12"/>
                    <a:pt x="183" y="12"/>
                    <a:pt x="182" y="11"/>
                  </a:cubicBezTo>
                  <a:cubicBezTo>
                    <a:pt x="186" y="11"/>
                    <a:pt x="192" y="16"/>
                    <a:pt x="193" y="9"/>
                  </a:cubicBezTo>
                  <a:cubicBezTo>
                    <a:pt x="187" y="6"/>
                    <a:pt x="183" y="10"/>
                    <a:pt x="179" y="7"/>
                  </a:cubicBezTo>
                  <a:cubicBezTo>
                    <a:pt x="176" y="12"/>
                    <a:pt x="169" y="13"/>
                    <a:pt x="165" y="12"/>
                  </a:cubicBezTo>
                  <a:cubicBezTo>
                    <a:pt x="168" y="14"/>
                    <a:pt x="164" y="16"/>
                    <a:pt x="164" y="18"/>
                  </a:cubicBezTo>
                  <a:cubicBezTo>
                    <a:pt x="161" y="9"/>
                    <a:pt x="169" y="12"/>
                    <a:pt x="171" y="7"/>
                  </a:cubicBezTo>
                  <a:cubicBezTo>
                    <a:pt x="161" y="8"/>
                    <a:pt x="156" y="3"/>
                    <a:pt x="154" y="13"/>
                  </a:cubicBezTo>
                  <a:cubicBezTo>
                    <a:pt x="154" y="11"/>
                    <a:pt x="154" y="9"/>
                    <a:pt x="153" y="7"/>
                  </a:cubicBezTo>
                  <a:cubicBezTo>
                    <a:pt x="149" y="12"/>
                    <a:pt x="146" y="6"/>
                    <a:pt x="143" y="5"/>
                  </a:cubicBezTo>
                  <a:cubicBezTo>
                    <a:pt x="139" y="6"/>
                    <a:pt x="138" y="13"/>
                    <a:pt x="136" y="11"/>
                  </a:cubicBezTo>
                  <a:cubicBezTo>
                    <a:pt x="134" y="9"/>
                    <a:pt x="137" y="4"/>
                    <a:pt x="133" y="6"/>
                  </a:cubicBezTo>
                  <a:cubicBezTo>
                    <a:pt x="133" y="7"/>
                    <a:pt x="132" y="13"/>
                    <a:pt x="129" y="11"/>
                  </a:cubicBezTo>
                  <a:cubicBezTo>
                    <a:pt x="128" y="9"/>
                    <a:pt x="132" y="7"/>
                    <a:pt x="128" y="4"/>
                  </a:cubicBezTo>
                  <a:cubicBezTo>
                    <a:pt x="126" y="11"/>
                    <a:pt x="120" y="11"/>
                    <a:pt x="117" y="18"/>
                  </a:cubicBezTo>
                  <a:cubicBezTo>
                    <a:pt x="117" y="15"/>
                    <a:pt x="116" y="17"/>
                    <a:pt x="114" y="14"/>
                  </a:cubicBezTo>
                  <a:cubicBezTo>
                    <a:pt x="119" y="11"/>
                    <a:pt x="117" y="9"/>
                    <a:pt x="122" y="8"/>
                  </a:cubicBezTo>
                  <a:cubicBezTo>
                    <a:pt x="118" y="7"/>
                    <a:pt x="110" y="0"/>
                    <a:pt x="108" y="7"/>
                  </a:cubicBezTo>
                  <a:cubicBezTo>
                    <a:pt x="110" y="6"/>
                    <a:pt x="111" y="8"/>
                    <a:pt x="110" y="9"/>
                  </a:cubicBezTo>
                  <a:cubicBezTo>
                    <a:pt x="103" y="8"/>
                    <a:pt x="102" y="17"/>
                    <a:pt x="98" y="21"/>
                  </a:cubicBezTo>
                  <a:cubicBezTo>
                    <a:pt x="90" y="13"/>
                    <a:pt x="105" y="12"/>
                    <a:pt x="104" y="6"/>
                  </a:cubicBezTo>
                  <a:cubicBezTo>
                    <a:pt x="95" y="2"/>
                    <a:pt x="78" y="12"/>
                    <a:pt x="84" y="22"/>
                  </a:cubicBezTo>
                  <a:cubicBezTo>
                    <a:pt x="80" y="21"/>
                    <a:pt x="75" y="24"/>
                    <a:pt x="71" y="20"/>
                  </a:cubicBezTo>
                  <a:cubicBezTo>
                    <a:pt x="80" y="15"/>
                    <a:pt x="84" y="13"/>
                    <a:pt x="84" y="4"/>
                  </a:cubicBezTo>
                  <a:cubicBezTo>
                    <a:pt x="75" y="5"/>
                    <a:pt x="77" y="11"/>
                    <a:pt x="68" y="15"/>
                  </a:cubicBezTo>
                  <a:cubicBezTo>
                    <a:pt x="66" y="13"/>
                    <a:pt x="65" y="14"/>
                    <a:pt x="63" y="12"/>
                  </a:cubicBezTo>
                  <a:cubicBezTo>
                    <a:pt x="69" y="13"/>
                    <a:pt x="65" y="5"/>
                    <a:pt x="70" y="6"/>
                  </a:cubicBezTo>
                  <a:cubicBezTo>
                    <a:pt x="61" y="4"/>
                    <a:pt x="52" y="7"/>
                    <a:pt x="44" y="5"/>
                  </a:cubicBezTo>
                  <a:cubicBezTo>
                    <a:pt x="40" y="15"/>
                    <a:pt x="20" y="7"/>
                    <a:pt x="19" y="17"/>
                  </a:cubicBezTo>
                  <a:close/>
                  <a:moveTo>
                    <a:pt x="667" y="62"/>
                  </a:moveTo>
                  <a:cubicBezTo>
                    <a:pt x="667" y="64"/>
                    <a:pt x="667" y="65"/>
                    <a:pt x="669" y="67"/>
                  </a:cubicBezTo>
                  <a:cubicBezTo>
                    <a:pt x="667" y="67"/>
                    <a:pt x="666" y="68"/>
                    <a:pt x="665" y="69"/>
                  </a:cubicBezTo>
                  <a:cubicBezTo>
                    <a:pt x="664" y="68"/>
                    <a:pt x="663" y="67"/>
                    <a:pt x="662" y="68"/>
                  </a:cubicBezTo>
                  <a:cubicBezTo>
                    <a:pt x="660" y="66"/>
                    <a:pt x="666" y="64"/>
                    <a:pt x="667" y="62"/>
                  </a:cubicBezTo>
                  <a:close/>
                  <a:moveTo>
                    <a:pt x="394" y="88"/>
                  </a:moveTo>
                  <a:cubicBezTo>
                    <a:pt x="392" y="84"/>
                    <a:pt x="388" y="88"/>
                    <a:pt x="388" y="83"/>
                  </a:cubicBezTo>
                  <a:cubicBezTo>
                    <a:pt x="395" y="86"/>
                    <a:pt x="400" y="82"/>
                    <a:pt x="403" y="77"/>
                  </a:cubicBezTo>
                  <a:cubicBezTo>
                    <a:pt x="404" y="82"/>
                    <a:pt x="399" y="85"/>
                    <a:pt x="394" y="88"/>
                  </a:cubicBezTo>
                  <a:close/>
                  <a:moveTo>
                    <a:pt x="413" y="77"/>
                  </a:moveTo>
                  <a:cubicBezTo>
                    <a:pt x="412" y="73"/>
                    <a:pt x="419" y="70"/>
                    <a:pt x="421" y="74"/>
                  </a:cubicBezTo>
                  <a:cubicBezTo>
                    <a:pt x="422" y="73"/>
                    <a:pt x="421" y="72"/>
                    <a:pt x="420" y="71"/>
                  </a:cubicBezTo>
                  <a:cubicBezTo>
                    <a:pt x="423" y="67"/>
                    <a:pt x="424" y="71"/>
                    <a:pt x="427" y="69"/>
                  </a:cubicBezTo>
                  <a:cubicBezTo>
                    <a:pt x="426" y="72"/>
                    <a:pt x="422" y="73"/>
                    <a:pt x="419" y="78"/>
                  </a:cubicBezTo>
                  <a:cubicBezTo>
                    <a:pt x="417" y="77"/>
                    <a:pt x="415" y="74"/>
                    <a:pt x="413" y="77"/>
                  </a:cubicBezTo>
                  <a:close/>
                  <a:moveTo>
                    <a:pt x="426" y="66"/>
                  </a:moveTo>
                  <a:cubicBezTo>
                    <a:pt x="428" y="65"/>
                    <a:pt x="429" y="64"/>
                    <a:pt x="431" y="63"/>
                  </a:cubicBezTo>
                  <a:cubicBezTo>
                    <a:pt x="433" y="68"/>
                    <a:pt x="427" y="67"/>
                    <a:pt x="434" y="71"/>
                  </a:cubicBezTo>
                  <a:cubicBezTo>
                    <a:pt x="434" y="71"/>
                    <a:pt x="435" y="70"/>
                    <a:pt x="436" y="70"/>
                  </a:cubicBezTo>
                  <a:cubicBezTo>
                    <a:pt x="438" y="73"/>
                    <a:pt x="433" y="70"/>
                    <a:pt x="431" y="73"/>
                  </a:cubicBezTo>
                  <a:cubicBezTo>
                    <a:pt x="432" y="70"/>
                    <a:pt x="428" y="69"/>
                    <a:pt x="429" y="73"/>
                  </a:cubicBezTo>
                  <a:cubicBezTo>
                    <a:pt x="428" y="76"/>
                    <a:pt x="428" y="68"/>
                    <a:pt x="426" y="66"/>
                  </a:cubicBezTo>
                  <a:close/>
                  <a:moveTo>
                    <a:pt x="420" y="84"/>
                  </a:moveTo>
                  <a:cubicBezTo>
                    <a:pt x="418" y="81"/>
                    <a:pt x="422" y="78"/>
                    <a:pt x="425" y="78"/>
                  </a:cubicBezTo>
                  <a:cubicBezTo>
                    <a:pt x="427" y="81"/>
                    <a:pt x="422" y="84"/>
                    <a:pt x="420" y="84"/>
                  </a:cubicBezTo>
                  <a:close/>
                  <a:moveTo>
                    <a:pt x="434" y="82"/>
                  </a:moveTo>
                  <a:cubicBezTo>
                    <a:pt x="434" y="80"/>
                    <a:pt x="434" y="79"/>
                    <a:pt x="433" y="77"/>
                  </a:cubicBezTo>
                  <a:cubicBezTo>
                    <a:pt x="436" y="74"/>
                    <a:pt x="438" y="76"/>
                    <a:pt x="440" y="75"/>
                  </a:cubicBezTo>
                  <a:cubicBezTo>
                    <a:pt x="442" y="78"/>
                    <a:pt x="436" y="79"/>
                    <a:pt x="434" y="82"/>
                  </a:cubicBezTo>
                  <a:close/>
                  <a:moveTo>
                    <a:pt x="458" y="56"/>
                  </a:moveTo>
                  <a:cubicBezTo>
                    <a:pt x="456" y="52"/>
                    <a:pt x="462" y="54"/>
                    <a:pt x="463" y="54"/>
                  </a:cubicBezTo>
                  <a:cubicBezTo>
                    <a:pt x="463" y="56"/>
                    <a:pt x="462" y="58"/>
                    <a:pt x="463" y="61"/>
                  </a:cubicBezTo>
                  <a:cubicBezTo>
                    <a:pt x="462" y="67"/>
                    <a:pt x="462" y="50"/>
                    <a:pt x="458" y="56"/>
                  </a:cubicBezTo>
                  <a:close/>
                  <a:moveTo>
                    <a:pt x="470" y="46"/>
                  </a:moveTo>
                  <a:cubicBezTo>
                    <a:pt x="473" y="50"/>
                    <a:pt x="471" y="54"/>
                    <a:pt x="470" y="57"/>
                  </a:cubicBezTo>
                  <a:cubicBezTo>
                    <a:pt x="467" y="53"/>
                    <a:pt x="465" y="49"/>
                    <a:pt x="470" y="46"/>
                  </a:cubicBezTo>
                  <a:close/>
                  <a:moveTo>
                    <a:pt x="458" y="81"/>
                  </a:moveTo>
                  <a:cubicBezTo>
                    <a:pt x="457" y="80"/>
                    <a:pt x="461" y="76"/>
                    <a:pt x="456" y="79"/>
                  </a:cubicBezTo>
                  <a:cubicBezTo>
                    <a:pt x="456" y="73"/>
                    <a:pt x="450" y="78"/>
                    <a:pt x="453" y="73"/>
                  </a:cubicBezTo>
                  <a:cubicBezTo>
                    <a:pt x="462" y="72"/>
                    <a:pt x="460" y="74"/>
                    <a:pt x="467" y="72"/>
                  </a:cubicBezTo>
                  <a:cubicBezTo>
                    <a:pt x="469" y="71"/>
                    <a:pt x="467" y="75"/>
                    <a:pt x="470" y="74"/>
                  </a:cubicBezTo>
                  <a:cubicBezTo>
                    <a:pt x="469" y="80"/>
                    <a:pt x="459" y="72"/>
                    <a:pt x="458" y="81"/>
                  </a:cubicBezTo>
                  <a:close/>
                  <a:moveTo>
                    <a:pt x="473" y="62"/>
                  </a:moveTo>
                  <a:cubicBezTo>
                    <a:pt x="474" y="63"/>
                    <a:pt x="473" y="64"/>
                    <a:pt x="472" y="65"/>
                  </a:cubicBezTo>
                  <a:cubicBezTo>
                    <a:pt x="473" y="65"/>
                    <a:pt x="474" y="66"/>
                    <a:pt x="476" y="67"/>
                  </a:cubicBezTo>
                  <a:cubicBezTo>
                    <a:pt x="471" y="72"/>
                    <a:pt x="467" y="64"/>
                    <a:pt x="473" y="62"/>
                  </a:cubicBezTo>
                  <a:close/>
                  <a:moveTo>
                    <a:pt x="476" y="78"/>
                  </a:moveTo>
                  <a:cubicBezTo>
                    <a:pt x="475" y="79"/>
                    <a:pt x="472" y="78"/>
                    <a:pt x="473" y="80"/>
                  </a:cubicBezTo>
                  <a:cubicBezTo>
                    <a:pt x="469" y="83"/>
                    <a:pt x="471" y="74"/>
                    <a:pt x="473" y="78"/>
                  </a:cubicBezTo>
                  <a:cubicBezTo>
                    <a:pt x="473" y="76"/>
                    <a:pt x="473" y="67"/>
                    <a:pt x="478" y="73"/>
                  </a:cubicBezTo>
                  <a:cubicBezTo>
                    <a:pt x="477" y="74"/>
                    <a:pt x="477" y="73"/>
                    <a:pt x="476" y="72"/>
                  </a:cubicBezTo>
                  <a:cubicBezTo>
                    <a:pt x="476" y="74"/>
                    <a:pt x="476" y="76"/>
                    <a:pt x="476" y="78"/>
                  </a:cubicBezTo>
                  <a:close/>
                  <a:moveTo>
                    <a:pt x="486" y="69"/>
                  </a:moveTo>
                  <a:cubicBezTo>
                    <a:pt x="487" y="67"/>
                    <a:pt x="489" y="66"/>
                    <a:pt x="488" y="65"/>
                  </a:cubicBezTo>
                  <a:cubicBezTo>
                    <a:pt x="493" y="62"/>
                    <a:pt x="490" y="72"/>
                    <a:pt x="494" y="69"/>
                  </a:cubicBezTo>
                  <a:cubicBezTo>
                    <a:pt x="495" y="72"/>
                    <a:pt x="487" y="73"/>
                    <a:pt x="486" y="69"/>
                  </a:cubicBezTo>
                  <a:close/>
                  <a:moveTo>
                    <a:pt x="503" y="64"/>
                  </a:moveTo>
                  <a:cubicBezTo>
                    <a:pt x="501" y="61"/>
                    <a:pt x="500" y="58"/>
                    <a:pt x="503" y="56"/>
                  </a:cubicBezTo>
                  <a:cubicBezTo>
                    <a:pt x="506" y="59"/>
                    <a:pt x="508" y="62"/>
                    <a:pt x="503" y="64"/>
                  </a:cubicBezTo>
                  <a:close/>
                  <a:moveTo>
                    <a:pt x="528" y="44"/>
                  </a:moveTo>
                  <a:cubicBezTo>
                    <a:pt x="529" y="50"/>
                    <a:pt x="522" y="47"/>
                    <a:pt x="520" y="47"/>
                  </a:cubicBezTo>
                  <a:cubicBezTo>
                    <a:pt x="519" y="43"/>
                    <a:pt x="526" y="46"/>
                    <a:pt x="528" y="44"/>
                  </a:cubicBezTo>
                  <a:close/>
                  <a:moveTo>
                    <a:pt x="516" y="54"/>
                  </a:moveTo>
                  <a:cubicBezTo>
                    <a:pt x="517" y="51"/>
                    <a:pt x="523" y="52"/>
                    <a:pt x="527" y="49"/>
                  </a:cubicBezTo>
                  <a:cubicBezTo>
                    <a:pt x="529" y="54"/>
                    <a:pt x="523" y="52"/>
                    <a:pt x="520" y="56"/>
                  </a:cubicBezTo>
                  <a:cubicBezTo>
                    <a:pt x="518" y="55"/>
                    <a:pt x="517" y="53"/>
                    <a:pt x="516" y="54"/>
                  </a:cubicBezTo>
                  <a:close/>
                  <a:moveTo>
                    <a:pt x="517" y="71"/>
                  </a:moveTo>
                  <a:cubicBezTo>
                    <a:pt x="513" y="71"/>
                    <a:pt x="515" y="73"/>
                    <a:pt x="512" y="75"/>
                  </a:cubicBezTo>
                  <a:cubicBezTo>
                    <a:pt x="511" y="74"/>
                    <a:pt x="511" y="73"/>
                    <a:pt x="510" y="71"/>
                  </a:cubicBezTo>
                  <a:cubicBezTo>
                    <a:pt x="515" y="72"/>
                    <a:pt x="510" y="67"/>
                    <a:pt x="515" y="65"/>
                  </a:cubicBezTo>
                  <a:cubicBezTo>
                    <a:pt x="514" y="65"/>
                    <a:pt x="512" y="63"/>
                    <a:pt x="511" y="61"/>
                  </a:cubicBezTo>
                  <a:cubicBezTo>
                    <a:pt x="512" y="61"/>
                    <a:pt x="514" y="61"/>
                    <a:pt x="513" y="60"/>
                  </a:cubicBezTo>
                  <a:cubicBezTo>
                    <a:pt x="515" y="59"/>
                    <a:pt x="516" y="61"/>
                    <a:pt x="517" y="60"/>
                  </a:cubicBezTo>
                  <a:cubicBezTo>
                    <a:pt x="518" y="62"/>
                    <a:pt x="516" y="62"/>
                    <a:pt x="516" y="61"/>
                  </a:cubicBezTo>
                  <a:cubicBezTo>
                    <a:pt x="518" y="65"/>
                    <a:pt x="514" y="68"/>
                    <a:pt x="517" y="71"/>
                  </a:cubicBezTo>
                  <a:close/>
                  <a:moveTo>
                    <a:pt x="504" y="76"/>
                  </a:moveTo>
                  <a:cubicBezTo>
                    <a:pt x="497" y="80"/>
                    <a:pt x="493" y="77"/>
                    <a:pt x="488" y="81"/>
                  </a:cubicBezTo>
                  <a:cubicBezTo>
                    <a:pt x="488" y="75"/>
                    <a:pt x="499" y="74"/>
                    <a:pt x="504" y="76"/>
                  </a:cubicBezTo>
                  <a:close/>
                  <a:moveTo>
                    <a:pt x="488" y="88"/>
                  </a:moveTo>
                  <a:cubicBezTo>
                    <a:pt x="486" y="86"/>
                    <a:pt x="489" y="85"/>
                    <a:pt x="488" y="83"/>
                  </a:cubicBezTo>
                  <a:cubicBezTo>
                    <a:pt x="492" y="84"/>
                    <a:pt x="495" y="86"/>
                    <a:pt x="499" y="85"/>
                  </a:cubicBezTo>
                  <a:cubicBezTo>
                    <a:pt x="499" y="92"/>
                    <a:pt x="492" y="84"/>
                    <a:pt x="488" y="88"/>
                  </a:cubicBezTo>
                  <a:close/>
                  <a:moveTo>
                    <a:pt x="520" y="62"/>
                  </a:moveTo>
                  <a:cubicBezTo>
                    <a:pt x="518" y="55"/>
                    <a:pt x="523" y="61"/>
                    <a:pt x="527" y="56"/>
                  </a:cubicBezTo>
                  <a:cubicBezTo>
                    <a:pt x="527" y="60"/>
                    <a:pt x="527" y="62"/>
                    <a:pt x="531" y="64"/>
                  </a:cubicBezTo>
                  <a:cubicBezTo>
                    <a:pt x="534" y="62"/>
                    <a:pt x="535" y="60"/>
                    <a:pt x="534" y="58"/>
                  </a:cubicBezTo>
                  <a:cubicBezTo>
                    <a:pt x="538" y="57"/>
                    <a:pt x="536" y="62"/>
                    <a:pt x="536" y="64"/>
                  </a:cubicBezTo>
                  <a:cubicBezTo>
                    <a:pt x="526" y="68"/>
                    <a:pt x="528" y="61"/>
                    <a:pt x="520" y="62"/>
                  </a:cubicBezTo>
                  <a:close/>
                  <a:moveTo>
                    <a:pt x="551" y="41"/>
                  </a:moveTo>
                  <a:cubicBezTo>
                    <a:pt x="551" y="44"/>
                    <a:pt x="549" y="46"/>
                    <a:pt x="546" y="48"/>
                  </a:cubicBezTo>
                  <a:cubicBezTo>
                    <a:pt x="545" y="47"/>
                    <a:pt x="544" y="46"/>
                    <a:pt x="543" y="45"/>
                  </a:cubicBezTo>
                  <a:cubicBezTo>
                    <a:pt x="546" y="42"/>
                    <a:pt x="548" y="44"/>
                    <a:pt x="551" y="41"/>
                  </a:cubicBezTo>
                  <a:close/>
                  <a:moveTo>
                    <a:pt x="567" y="43"/>
                  </a:moveTo>
                  <a:cubicBezTo>
                    <a:pt x="564" y="45"/>
                    <a:pt x="561" y="46"/>
                    <a:pt x="559" y="42"/>
                  </a:cubicBezTo>
                  <a:cubicBezTo>
                    <a:pt x="562" y="39"/>
                    <a:pt x="565" y="39"/>
                    <a:pt x="567" y="43"/>
                  </a:cubicBezTo>
                  <a:close/>
                  <a:moveTo>
                    <a:pt x="508" y="85"/>
                  </a:moveTo>
                  <a:cubicBezTo>
                    <a:pt x="510" y="79"/>
                    <a:pt x="517" y="78"/>
                    <a:pt x="520" y="73"/>
                  </a:cubicBezTo>
                  <a:cubicBezTo>
                    <a:pt x="524" y="80"/>
                    <a:pt x="512" y="79"/>
                    <a:pt x="516" y="84"/>
                  </a:cubicBezTo>
                  <a:cubicBezTo>
                    <a:pt x="513" y="88"/>
                    <a:pt x="511" y="84"/>
                    <a:pt x="508" y="85"/>
                  </a:cubicBezTo>
                  <a:close/>
                  <a:moveTo>
                    <a:pt x="542" y="60"/>
                  </a:moveTo>
                  <a:cubicBezTo>
                    <a:pt x="549" y="57"/>
                    <a:pt x="546" y="53"/>
                    <a:pt x="551" y="50"/>
                  </a:cubicBezTo>
                  <a:cubicBezTo>
                    <a:pt x="554" y="53"/>
                    <a:pt x="558" y="53"/>
                    <a:pt x="562" y="48"/>
                  </a:cubicBezTo>
                  <a:cubicBezTo>
                    <a:pt x="566" y="57"/>
                    <a:pt x="556" y="51"/>
                    <a:pt x="551" y="55"/>
                  </a:cubicBezTo>
                  <a:cubicBezTo>
                    <a:pt x="549" y="57"/>
                    <a:pt x="556" y="57"/>
                    <a:pt x="557" y="58"/>
                  </a:cubicBezTo>
                  <a:cubicBezTo>
                    <a:pt x="555" y="61"/>
                    <a:pt x="561" y="65"/>
                    <a:pt x="556" y="68"/>
                  </a:cubicBezTo>
                  <a:cubicBezTo>
                    <a:pt x="555" y="58"/>
                    <a:pt x="549" y="61"/>
                    <a:pt x="542" y="60"/>
                  </a:cubicBezTo>
                  <a:close/>
                  <a:moveTo>
                    <a:pt x="560" y="62"/>
                  </a:moveTo>
                  <a:cubicBezTo>
                    <a:pt x="562" y="62"/>
                    <a:pt x="563" y="61"/>
                    <a:pt x="564" y="60"/>
                  </a:cubicBezTo>
                  <a:cubicBezTo>
                    <a:pt x="566" y="63"/>
                    <a:pt x="567" y="61"/>
                    <a:pt x="567" y="64"/>
                  </a:cubicBezTo>
                  <a:cubicBezTo>
                    <a:pt x="565" y="65"/>
                    <a:pt x="562" y="65"/>
                    <a:pt x="560" y="62"/>
                  </a:cubicBezTo>
                  <a:close/>
                  <a:moveTo>
                    <a:pt x="528" y="86"/>
                  </a:moveTo>
                  <a:cubicBezTo>
                    <a:pt x="527" y="81"/>
                    <a:pt x="526" y="83"/>
                    <a:pt x="525" y="79"/>
                  </a:cubicBezTo>
                  <a:cubicBezTo>
                    <a:pt x="532" y="82"/>
                    <a:pt x="539" y="71"/>
                    <a:pt x="545" y="66"/>
                  </a:cubicBezTo>
                  <a:cubicBezTo>
                    <a:pt x="548" y="72"/>
                    <a:pt x="538" y="73"/>
                    <a:pt x="537" y="77"/>
                  </a:cubicBezTo>
                  <a:cubicBezTo>
                    <a:pt x="539" y="80"/>
                    <a:pt x="540" y="79"/>
                    <a:pt x="542" y="80"/>
                  </a:cubicBezTo>
                  <a:cubicBezTo>
                    <a:pt x="547" y="77"/>
                    <a:pt x="547" y="74"/>
                    <a:pt x="550" y="70"/>
                  </a:cubicBezTo>
                  <a:cubicBezTo>
                    <a:pt x="555" y="75"/>
                    <a:pt x="546" y="77"/>
                    <a:pt x="552" y="82"/>
                  </a:cubicBezTo>
                  <a:cubicBezTo>
                    <a:pt x="543" y="80"/>
                    <a:pt x="538" y="85"/>
                    <a:pt x="528" y="86"/>
                  </a:cubicBezTo>
                  <a:close/>
                  <a:moveTo>
                    <a:pt x="553" y="74"/>
                  </a:moveTo>
                  <a:cubicBezTo>
                    <a:pt x="558" y="69"/>
                    <a:pt x="559" y="71"/>
                    <a:pt x="563" y="66"/>
                  </a:cubicBezTo>
                  <a:cubicBezTo>
                    <a:pt x="565" y="68"/>
                    <a:pt x="563" y="69"/>
                    <a:pt x="561" y="71"/>
                  </a:cubicBezTo>
                  <a:cubicBezTo>
                    <a:pt x="562" y="72"/>
                    <a:pt x="563" y="71"/>
                    <a:pt x="563" y="71"/>
                  </a:cubicBezTo>
                  <a:cubicBezTo>
                    <a:pt x="563" y="72"/>
                    <a:pt x="555" y="73"/>
                    <a:pt x="555" y="79"/>
                  </a:cubicBezTo>
                  <a:cubicBezTo>
                    <a:pt x="551" y="81"/>
                    <a:pt x="557" y="75"/>
                    <a:pt x="553" y="74"/>
                  </a:cubicBezTo>
                  <a:close/>
                  <a:moveTo>
                    <a:pt x="567" y="66"/>
                  </a:moveTo>
                  <a:cubicBezTo>
                    <a:pt x="571" y="62"/>
                    <a:pt x="576" y="63"/>
                    <a:pt x="577" y="55"/>
                  </a:cubicBezTo>
                  <a:cubicBezTo>
                    <a:pt x="578" y="59"/>
                    <a:pt x="581" y="56"/>
                    <a:pt x="583" y="56"/>
                  </a:cubicBezTo>
                  <a:cubicBezTo>
                    <a:pt x="581" y="60"/>
                    <a:pt x="575" y="68"/>
                    <a:pt x="567" y="66"/>
                  </a:cubicBezTo>
                  <a:close/>
                  <a:moveTo>
                    <a:pt x="587" y="85"/>
                  </a:moveTo>
                  <a:cubicBezTo>
                    <a:pt x="583" y="82"/>
                    <a:pt x="588" y="80"/>
                    <a:pt x="587" y="78"/>
                  </a:cubicBezTo>
                  <a:cubicBezTo>
                    <a:pt x="584" y="76"/>
                    <a:pt x="587" y="82"/>
                    <a:pt x="582" y="83"/>
                  </a:cubicBezTo>
                  <a:cubicBezTo>
                    <a:pt x="579" y="80"/>
                    <a:pt x="581" y="78"/>
                    <a:pt x="583" y="75"/>
                  </a:cubicBezTo>
                  <a:cubicBezTo>
                    <a:pt x="587" y="76"/>
                    <a:pt x="590" y="79"/>
                    <a:pt x="594" y="82"/>
                  </a:cubicBezTo>
                  <a:cubicBezTo>
                    <a:pt x="593" y="85"/>
                    <a:pt x="590" y="84"/>
                    <a:pt x="587" y="85"/>
                  </a:cubicBezTo>
                  <a:close/>
                  <a:moveTo>
                    <a:pt x="611" y="59"/>
                  </a:moveTo>
                  <a:cubicBezTo>
                    <a:pt x="612" y="63"/>
                    <a:pt x="611" y="67"/>
                    <a:pt x="606" y="70"/>
                  </a:cubicBezTo>
                  <a:cubicBezTo>
                    <a:pt x="605" y="67"/>
                    <a:pt x="603" y="66"/>
                    <a:pt x="600" y="67"/>
                  </a:cubicBezTo>
                  <a:cubicBezTo>
                    <a:pt x="600" y="66"/>
                    <a:pt x="608" y="63"/>
                    <a:pt x="611" y="59"/>
                  </a:cubicBezTo>
                  <a:close/>
                  <a:moveTo>
                    <a:pt x="593" y="79"/>
                  </a:moveTo>
                  <a:cubicBezTo>
                    <a:pt x="592" y="77"/>
                    <a:pt x="594" y="75"/>
                    <a:pt x="593" y="73"/>
                  </a:cubicBezTo>
                  <a:cubicBezTo>
                    <a:pt x="595" y="72"/>
                    <a:pt x="597" y="73"/>
                    <a:pt x="598" y="76"/>
                  </a:cubicBezTo>
                  <a:cubicBezTo>
                    <a:pt x="596" y="79"/>
                    <a:pt x="595" y="78"/>
                    <a:pt x="593" y="79"/>
                  </a:cubicBezTo>
                  <a:close/>
                  <a:moveTo>
                    <a:pt x="612" y="69"/>
                  </a:moveTo>
                  <a:cubicBezTo>
                    <a:pt x="613" y="65"/>
                    <a:pt x="616" y="62"/>
                    <a:pt x="615" y="58"/>
                  </a:cubicBezTo>
                  <a:cubicBezTo>
                    <a:pt x="616" y="57"/>
                    <a:pt x="616" y="59"/>
                    <a:pt x="616" y="59"/>
                  </a:cubicBezTo>
                  <a:cubicBezTo>
                    <a:pt x="619" y="61"/>
                    <a:pt x="623" y="58"/>
                    <a:pt x="625" y="62"/>
                  </a:cubicBezTo>
                  <a:cubicBezTo>
                    <a:pt x="620" y="62"/>
                    <a:pt x="617" y="68"/>
                    <a:pt x="612" y="69"/>
                  </a:cubicBezTo>
                  <a:close/>
                  <a:moveTo>
                    <a:pt x="620" y="74"/>
                  </a:moveTo>
                  <a:cubicBezTo>
                    <a:pt x="616" y="78"/>
                    <a:pt x="614" y="73"/>
                    <a:pt x="610" y="78"/>
                  </a:cubicBezTo>
                  <a:cubicBezTo>
                    <a:pt x="609" y="76"/>
                    <a:pt x="609" y="74"/>
                    <a:pt x="610" y="73"/>
                  </a:cubicBezTo>
                  <a:cubicBezTo>
                    <a:pt x="613" y="72"/>
                    <a:pt x="617" y="71"/>
                    <a:pt x="620" y="74"/>
                  </a:cubicBezTo>
                  <a:close/>
                  <a:moveTo>
                    <a:pt x="642" y="62"/>
                  </a:moveTo>
                  <a:cubicBezTo>
                    <a:pt x="639" y="63"/>
                    <a:pt x="636" y="62"/>
                    <a:pt x="633" y="65"/>
                  </a:cubicBezTo>
                  <a:cubicBezTo>
                    <a:pt x="632" y="63"/>
                    <a:pt x="634" y="62"/>
                    <a:pt x="633" y="60"/>
                  </a:cubicBezTo>
                  <a:cubicBezTo>
                    <a:pt x="636" y="58"/>
                    <a:pt x="639" y="58"/>
                    <a:pt x="642" y="62"/>
                  </a:cubicBezTo>
                  <a:close/>
                  <a:moveTo>
                    <a:pt x="659" y="41"/>
                  </a:moveTo>
                  <a:cubicBezTo>
                    <a:pt x="653" y="42"/>
                    <a:pt x="658" y="46"/>
                    <a:pt x="653" y="49"/>
                  </a:cubicBezTo>
                  <a:cubicBezTo>
                    <a:pt x="652" y="49"/>
                    <a:pt x="651" y="48"/>
                    <a:pt x="649" y="49"/>
                  </a:cubicBezTo>
                  <a:cubicBezTo>
                    <a:pt x="648" y="44"/>
                    <a:pt x="654" y="34"/>
                    <a:pt x="659" y="41"/>
                  </a:cubicBezTo>
                  <a:close/>
                  <a:moveTo>
                    <a:pt x="646" y="35"/>
                  </a:moveTo>
                  <a:cubicBezTo>
                    <a:pt x="646" y="39"/>
                    <a:pt x="643" y="42"/>
                    <a:pt x="639" y="45"/>
                  </a:cubicBezTo>
                  <a:cubicBezTo>
                    <a:pt x="638" y="44"/>
                    <a:pt x="639" y="43"/>
                    <a:pt x="640" y="42"/>
                  </a:cubicBezTo>
                  <a:cubicBezTo>
                    <a:pt x="641" y="40"/>
                    <a:pt x="639" y="41"/>
                    <a:pt x="638" y="38"/>
                  </a:cubicBezTo>
                  <a:cubicBezTo>
                    <a:pt x="640" y="37"/>
                    <a:pt x="639" y="35"/>
                    <a:pt x="641" y="34"/>
                  </a:cubicBezTo>
                  <a:cubicBezTo>
                    <a:pt x="643" y="34"/>
                    <a:pt x="644" y="36"/>
                    <a:pt x="646" y="35"/>
                  </a:cubicBezTo>
                  <a:close/>
                  <a:moveTo>
                    <a:pt x="643" y="43"/>
                  </a:moveTo>
                  <a:cubicBezTo>
                    <a:pt x="643" y="52"/>
                    <a:pt x="632" y="57"/>
                    <a:pt x="622" y="56"/>
                  </a:cubicBezTo>
                  <a:cubicBezTo>
                    <a:pt x="622" y="51"/>
                    <a:pt x="631" y="55"/>
                    <a:pt x="633" y="49"/>
                  </a:cubicBezTo>
                  <a:cubicBezTo>
                    <a:pt x="632" y="47"/>
                    <a:pt x="630" y="47"/>
                    <a:pt x="628" y="47"/>
                  </a:cubicBezTo>
                  <a:cubicBezTo>
                    <a:pt x="628" y="45"/>
                    <a:pt x="629" y="43"/>
                    <a:pt x="632" y="41"/>
                  </a:cubicBezTo>
                  <a:cubicBezTo>
                    <a:pt x="633" y="46"/>
                    <a:pt x="638" y="48"/>
                    <a:pt x="643" y="43"/>
                  </a:cubicBezTo>
                  <a:close/>
                  <a:moveTo>
                    <a:pt x="621" y="42"/>
                  </a:moveTo>
                  <a:cubicBezTo>
                    <a:pt x="627" y="46"/>
                    <a:pt x="618" y="47"/>
                    <a:pt x="622" y="51"/>
                  </a:cubicBezTo>
                  <a:cubicBezTo>
                    <a:pt x="620" y="52"/>
                    <a:pt x="617" y="51"/>
                    <a:pt x="618" y="53"/>
                  </a:cubicBezTo>
                  <a:cubicBezTo>
                    <a:pt x="617" y="54"/>
                    <a:pt x="616" y="52"/>
                    <a:pt x="615" y="51"/>
                  </a:cubicBezTo>
                  <a:cubicBezTo>
                    <a:pt x="620" y="48"/>
                    <a:pt x="615" y="45"/>
                    <a:pt x="621" y="42"/>
                  </a:cubicBezTo>
                  <a:close/>
                  <a:moveTo>
                    <a:pt x="610" y="52"/>
                  </a:moveTo>
                  <a:cubicBezTo>
                    <a:pt x="612" y="56"/>
                    <a:pt x="605" y="56"/>
                    <a:pt x="604" y="58"/>
                  </a:cubicBezTo>
                  <a:cubicBezTo>
                    <a:pt x="600" y="52"/>
                    <a:pt x="609" y="54"/>
                    <a:pt x="610" y="52"/>
                  </a:cubicBezTo>
                  <a:close/>
                  <a:moveTo>
                    <a:pt x="594" y="67"/>
                  </a:moveTo>
                  <a:cubicBezTo>
                    <a:pt x="595" y="66"/>
                    <a:pt x="588" y="65"/>
                    <a:pt x="587" y="73"/>
                  </a:cubicBezTo>
                  <a:cubicBezTo>
                    <a:pt x="578" y="68"/>
                    <a:pt x="598" y="57"/>
                    <a:pt x="600" y="50"/>
                  </a:cubicBezTo>
                  <a:cubicBezTo>
                    <a:pt x="602" y="56"/>
                    <a:pt x="597" y="61"/>
                    <a:pt x="594" y="67"/>
                  </a:cubicBezTo>
                  <a:close/>
                  <a:moveTo>
                    <a:pt x="608" y="47"/>
                  </a:moveTo>
                  <a:cubicBezTo>
                    <a:pt x="607" y="51"/>
                    <a:pt x="602" y="47"/>
                    <a:pt x="604" y="50"/>
                  </a:cubicBezTo>
                  <a:cubicBezTo>
                    <a:pt x="600" y="53"/>
                    <a:pt x="603" y="43"/>
                    <a:pt x="598" y="46"/>
                  </a:cubicBezTo>
                  <a:cubicBezTo>
                    <a:pt x="596" y="43"/>
                    <a:pt x="601" y="46"/>
                    <a:pt x="603" y="42"/>
                  </a:cubicBezTo>
                  <a:cubicBezTo>
                    <a:pt x="604" y="46"/>
                    <a:pt x="606" y="44"/>
                    <a:pt x="608" y="47"/>
                  </a:cubicBezTo>
                  <a:close/>
                  <a:moveTo>
                    <a:pt x="608" y="45"/>
                  </a:moveTo>
                  <a:cubicBezTo>
                    <a:pt x="606" y="40"/>
                    <a:pt x="605" y="41"/>
                    <a:pt x="604" y="37"/>
                  </a:cubicBezTo>
                  <a:cubicBezTo>
                    <a:pt x="607" y="36"/>
                    <a:pt x="613" y="42"/>
                    <a:pt x="608" y="45"/>
                  </a:cubicBezTo>
                  <a:close/>
                  <a:moveTo>
                    <a:pt x="590" y="56"/>
                  </a:moveTo>
                  <a:cubicBezTo>
                    <a:pt x="585" y="52"/>
                    <a:pt x="591" y="49"/>
                    <a:pt x="588" y="45"/>
                  </a:cubicBezTo>
                  <a:cubicBezTo>
                    <a:pt x="594" y="43"/>
                    <a:pt x="594" y="53"/>
                    <a:pt x="590" y="56"/>
                  </a:cubicBezTo>
                  <a:close/>
                  <a:moveTo>
                    <a:pt x="575" y="51"/>
                  </a:moveTo>
                  <a:cubicBezTo>
                    <a:pt x="572" y="43"/>
                    <a:pt x="582" y="48"/>
                    <a:pt x="585" y="43"/>
                  </a:cubicBezTo>
                  <a:cubicBezTo>
                    <a:pt x="587" y="51"/>
                    <a:pt x="576" y="43"/>
                    <a:pt x="575" y="51"/>
                  </a:cubicBezTo>
                  <a:close/>
                  <a:moveTo>
                    <a:pt x="577" y="40"/>
                  </a:moveTo>
                  <a:cubicBezTo>
                    <a:pt x="586" y="38"/>
                    <a:pt x="577" y="35"/>
                    <a:pt x="583" y="31"/>
                  </a:cubicBezTo>
                  <a:cubicBezTo>
                    <a:pt x="584" y="31"/>
                    <a:pt x="585" y="32"/>
                    <a:pt x="586" y="33"/>
                  </a:cubicBezTo>
                  <a:cubicBezTo>
                    <a:pt x="585" y="37"/>
                    <a:pt x="585" y="49"/>
                    <a:pt x="577" y="40"/>
                  </a:cubicBezTo>
                  <a:close/>
                  <a:moveTo>
                    <a:pt x="585" y="25"/>
                  </a:moveTo>
                  <a:cubicBezTo>
                    <a:pt x="590" y="29"/>
                    <a:pt x="583" y="33"/>
                    <a:pt x="581" y="28"/>
                  </a:cubicBezTo>
                  <a:cubicBezTo>
                    <a:pt x="582" y="25"/>
                    <a:pt x="582" y="27"/>
                    <a:pt x="585" y="25"/>
                  </a:cubicBezTo>
                  <a:close/>
                  <a:moveTo>
                    <a:pt x="577" y="33"/>
                  </a:moveTo>
                  <a:cubicBezTo>
                    <a:pt x="578" y="38"/>
                    <a:pt x="573" y="40"/>
                    <a:pt x="569" y="39"/>
                  </a:cubicBezTo>
                  <a:cubicBezTo>
                    <a:pt x="571" y="35"/>
                    <a:pt x="570" y="34"/>
                    <a:pt x="574" y="29"/>
                  </a:cubicBezTo>
                  <a:cubicBezTo>
                    <a:pt x="574" y="29"/>
                    <a:pt x="574" y="35"/>
                    <a:pt x="577" y="33"/>
                  </a:cubicBezTo>
                  <a:close/>
                  <a:moveTo>
                    <a:pt x="566" y="30"/>
                  </a:moveTo>
                  <a:cubicBezTo>
                    <a:pt x="565" y="32"/>
                    <a:pt x="567" y="35"/>
                    <a:pt x="567" y="38"/>
                  </a:cubicBezTo>
                  <a:cubicBezTo>
                    <a:pt x="564" y="41"/>
                    <a:pt x="563" y="37"/>
                    <a:pt x="560" y="39"/>
                  </a:cubicBezTo>
                  <a:cubicBezTo>
                    <a:pt x="560" y="37"/>
                    <a:pt x="560" y="36"/>
                    <a:pt x="562" y="34"/>
                  </a:cubicBezTo>
                  <a:cubicBezTo>
                    <a:pt x="560" y="34"/>
                    <a:pt x="559" y="33"/>
                    <a:pt x="557" y="31"/>
                  </a:cubicBezTo>
                  <a:cubicBezTo>
                    <a:pt x="552" y="33"/>
                    <a:pt x="556" y="36"/>
                    <a:pt x="552" y="38"/>
                  </a:cubicBezTo>
                  <a:cubicBezTo>
                    <a:pt x="547" y="23"/>
                    <a:pt x="559" y="31"/>
                    <a:pt x="566" y="30"/>
                  </a:cubicBezTo>
                  <a:close/>
                  <a:moveTo>
                    <a:pt x="544" y="23"/>
                  </a:moveTo>
                  <a:cubicBezTo>
                    <a:pt x="549" y="21"/>
                    <a:pt x="542" y="27"/>
                    <a:pt x="540" y="28"/>
                  </a:cubicBezTo>
                  <a:cubicBezTo>
                    <a:pt x="542" y="32"/>
                    <a:pt x="545" y="26"/>
                    <a:pt x="546" y="30"/>
                  </a:cubicBezTo>
                  <a:cubicBezTo>
                    <a:pt x="540" y="33"/>
                    <a:pt x="549" y="37"/>
                    <a:pt x="544" y="39"/>
                  </a:cubicBezTo>
                  <a:cubicBezTo>
                    <a:pt x="541" y="32"/>
                    <a:pt x="537" y="28"/>
                    <a:pt x="536" y="24"/>
                  </a:cubicBezTo>
                  <a:cubicBezTo>
                    <a:pt x="539" y="20"/>
                    <a:pt x="541" y="29"/>
                    <a:pt x="544" y="23"/>
                  </a:cubicBezTo>
                  <a:close/>
                  <a:moveTo>
                    <a:pt x="530" y="28"/>
                  </a:moveTo>
                  <a:cubicBezTo>
                    <a:pt x="528" y="31"/>
                    <a:pt x="534" y="35"/>
                    <a:pt x="529" y="38"/>
                  </a:cubicBezTo>
                  <a:cubicBezTo>
                    <a:pt x="531" y="39"/>
                    <a:pt x="532" y="37"/>
                    <a:pt x="534" y="40"/>
                  </a:cubicBezTo>
                  <a:cubicBezTo>
                    <a:pt x="536" y="39"/>
                    <a:pt x="535" y="37"/>
                    <a:pt x="534" y="36"/>
                  </a:cubicBezTo>
                  <a:cubicBezTo>
                    <a:pt x="539" y="36"/>
                    <a:pt x="537" y="41"/>
                    <a:pt x="545" y="42"/>
                  </a:cubicBezTo>
                  <a:cubicBezTo>
                    <a:pt x="541" y="45"/>
                    <a:pt x="540" y="48"/>
                    <a:pt x="543" y="51"/>
                  </a:cubicBezTo>
                  <a:cubicBezTo>
                    <a:pt x="540" y="52"/>
                    <a:pt x="537" y="54"/>
                    <a:pt x="535" y="51"/>
                  </a:cubicBezTo>
                  <a:cubicBezTo>
                    <a:pt x="539" y="49"/>
                    <a:pt x="537" y="44"/>
                    <a:pt x="541" y="45"/>
                  </a:cubicBezTo>
                  <a:cubicBezTo>
                    <a:pt x="536" y="38"/>
                    <a:pt x="529" y="48"/>
                    <a:pt x="524" y="39"/>
                  </a:cubicBezTo>
                  <a:cubicBezTo>
                    <a:pt x="529" y="35"/>
                    <a:pt x="523" y="29"/>
                    <a:pt x="530" y="28"/>
                  </a:cubicBezTo>
                  <a:close/>
                  <a:moveTo>
                    <a:pt x="519" y="33"/>
                  </a:moveTo>
                  <a:cubicBezTo>
                    <a:pt x="520" y="40"/>
                    <a:pt x="513" y="40"/>
                    <a:pt x="511" y="47"/>
                  </a:cubicBezTo>
                  <a:cubicBezTo>
                    <a:pt x="506" y="44"/>
                    <a:pt x="512" y="41"/>
                    <a:pt x="511" y="38"/>
                  </a:cubicBezTo>
                  <a:cubicBezTo>
                    <a:pt x="517" y="39"/>
                    <a:pt x="515" y="34"/>
                    <a:pt x="519" y="33"/>
                  </a:cubicBezTo>
                  <a:close/>
                  <a:moveTo>
                    <a:pt x="505" y="42"/>
                  </a:moveTo>
                  <a:cubicBezTo>
                    <a:pt x="502" y="48"/>
                    <a:pt x="506" y="48"/>
                    <a:pt x="502" y="52"/>
                  </a:cubicBezTo>
                  <a:cubicBezTo>
                    <a:pt x="501" y="49"/>
                    <a:pt x="504" y="44"/>
                    <a:pt x="499" y="46"/>
                  </a:cubicBezTo>
                  <a:cubicBezTo>
                    <a:pt x="494" y="44"/>
                    <a:pt x="503" y="46"/>
                    <a:pt x="505" y="42"/>
                  </a:cubicBezTo>
                  <a:close/>
                  <a:moveTo>
                    <a:pt x="492" y="54"/>
                  </a:moveTo>
                  <a:cubicBezTo>
                    <a:pt x="496" y="50"/>
                    <a:pt x="495" y="51"/>
                    <a:pt x="500" y="48"/>
                  </a:cubicBezTo>
                  <a:cubicBezTo>
                    <a:pt x="502" y="52"/>
                    <a:pt x="495" y="55"/>
                    <a:pt x="494" y="58"/>
                  </a:cubicBezTo>
                  <a:cubicBezTo>
                    <a:pt x="493" y="56"/>
                    <a:pt x="491" y="55"/>
                    <a:pt x="489" y="57"/>
                  </a:cubicBezTo>
                  <a:cubicBezTo>
                    <a:pt x="487" y="49"/>
                    <a:pt x="484" y="54"/>
                    <a:pt x="481" y="54"/>
                  </a:cubicBezTo>
                  <a:cubicBezTo>
                    <a:pt x="477" y="49"/>
                    <a:pt x="485" y="52"/>
                    <a:pt x="487" y="47"/>
                  </a:cubicBezTo>
                  <a:cubicBezTo>
                    <a:pt x="488" y="53"/>
                    <a:pt x="492" y="49"/>
                    <a:pt x="492" y="54"/>
                  </a:cubicBezTo>
                  <a:close/>
                  <a:moveTo>
                    <a:pt x="507" y="32"/>
                  </a:moveTo>
                  <a:cubicBezTo>
                    <a:pt x="508" y="34"/>
                    <a:pt x="505" y="34"/>
                    <a:pt x="504" y="32"/>
                  </a:cubicBezTo>
                  <a:cubicBezTo>
                    <a:pt x="504" y="35"/>
                    <a:pt x="505" y="37"/>
                    <a:pt x="501" y="37"/>
                  </a:cubicBezTo>
                  <a:cubicBezTo>
                    <a:pt x="501" y="35"/>
                    <a:pt x="502" y="34"/>
                    <a:pt x="500" y="32"/>
                  </a:cubicBezTo>
                  <a:cubicBezTo>
                    <a:pt x="503" y="28"/>
                    <a:pt x="505" y="34"/>
                    <a:pt x="507" y="32"/>
                  </a:cubicBezTo>
                  <a:close/>
                  <a:moveTo>
                    <a:pt x="485" y="29"/>
                  </a:moveTo>
                  <a:cubicBezTo>
                    <a:pt x="489" y="32"/>
                    <a:pt x="483" y="33"/>
                    <a:pt x="484" y="36"/>
                  </a:cubicBezTo>
                  <a:cubicBezTo>
                    <a:pt x="485" y="36"/>
                    <a:pt x="488" y="37"/>
                    <a:pt x="486" y="39"/>
                  </a:cubicBezTo>
                  <a:cubicBezTo>
                    <a:pt x="491" y="40"/>
                    <a:pt x="494" y="34"/>
                    <a:pt x="500" y="39"/>
                  </a:cubicBezTo>
                  <a:cubicBezTo>
                    <a:pt x="496" y="39"/>
                    <a:pt x="489" y="42"/>
                    <a:pt x="486" y="46"/>
                  </a:cubicBezTo>
                  <a:cubicBezTo>
                    <a:pt x="482" y="42"/>
                    <a:pt x="483" y="34"/>
                    <a:pt x="476" y="36"/>
                  </a:cubicBezTo>
                  <a:cubicBezTo>
                    <a:pt x="477" y="32"/>
                    <a:pt x="483" y="35"/>
                    <a:pt x="485" y="29"/>
                  </a:cubicBezTo>
                  <a:close/>
                  <a:moveTo>
                    <a:pt x="474" y="33"/>
                  </a:moveTo>
                  <a:cubicBezTo>
                    <a:pt x="471" y="36"/>
                    <a:pt x="468" y="36"/>
                    <a:pt x="474" y="42"/>
                  </a:cubicBezTo>
                  <a:cubicBezTo>
                    <a:pt x="472" y="46"/>
                    <a:pt x="469" y="46"/>
                    <a:pt x="465" y="43"/>
                  </a:cubicBezTo>
                  <a:cubicBezTo>
                    <a:pt x="468" y="41"/>
                    <a:pt x="467" y="40"/>
                    <a:pt x="466" y="41"/>
                  </a:cubicBezTo>
                  <a:cubicBezTo>
                    <a:pt x="467" y="37"/>
                    <a:pt x="470" y="33"/>
                    <a:pt x="469" y="29"/>
                  </a:cubicBezTo>
                  <a:cubicBezTo>
                    <a:pt x="472" y="26"/>
                    <a:pt x="470" y="35"/>
                    <a:pt x="474" y="33"/>
                  </a:cubicBezTo>
                  <a:close/>
                  <a:moveTo>
                    <a:pt x="457" y="39"/>
                  </a:moveTo>
                  <a:cubicBezTo>
                    <a:pt x="461" y="47"/>
                    <a:pt x="449" y="43"/>
                    <a:pt x="445" y="44"/>
                  </a:cubicBezTo>
                  <a:cubicBezTo>
                    <a:pt x="445" y="37"/>
                    <a:pt x="442" y="48"/>
                    <a:pt x="438" y="42"/>
                  </a:cubicBezTo>
                  <a:cubicBezTo>
                    <a:pt x="446" y="36"/>
                    <a:pt x="450" y="47"/>
                    <a:pt x="457" y="39"/>
                  </a:cubicBezTo>
                  <a:close/>
                  <a:moveTo>
                    <a:pt x="393" y="75"/>
                  </a:moveTo>
                  <a:cubicBezTo>
                    <a:pt x="392" y="74"/>
                    <a:pt x="391" y="73"/>
                    <a:pt x="390" y="71"/>
                  </a:cubicBezTo>
                  <a:cubicBezTo>
                    <a:pt x="390" y="76"/>
                    <a:pt x="386" y="78"/>
                    <a:pt x="382" y="79"/>
                  </a:cubicBezTo>
                  <a:cubicBezTo>
                    <a:pt x="380" y="72"/>
                    <a:pt x="392" y="73"/>
                    <a:pt x="391" y="68"/>
                  </a:cubicBezTo>
                  <a:cubicBezTo>
                    <a:pt x="395" y="67"/>
                    <a:pt x="399" y="73"/>
                    <a:pt x="393" y="75"/>
                  </a:cubicBezTo>
                  <a:close/>
                  <a:moveTo>
                    <a:pt x="421" y="50"/>
                  </a:moveTo>
                  <a:cubicBezTo>
                    <a:pt x="417" y="56"/>
                    <a:pt x="415" y="48"/>
                    <a:pt x="411" y="52"/>
                  </a:cubicBezTo>
                  <a:cubicBezTo>
                    <a:pt x="410" y="50"/>
                    <a:pt x="412" y="48"/>
                    <a:pt x="415" y="46"/>
                  </a:cubicBezTo>
                  <a:cubicBezTo>
                    <a:pt x="419" y="47"/>
                    <a:pt x="417" y="48"/>
                    <a:pt x="421" y="50"/>
                  </a:cubicBezTo>
                  <a:close/>
                  <a:moveTo>
                    <a:pt x="441" y="30"/>
                  </a:moveTo>
                  <a:cubicBezTo>
                    <a:pt x="443" y="34"/>
                    <a:pt x="435" y="35"/>
                    <a:pt x="434" y="37"/>
                  </a:cubicBezTo>
                  <a:cubicBezTo>
                    <a:pt x="432" y="34"/>
                    <a:pt x="432" y="31"/>
                    <a:pt x="435" y="29"/>
                  </a:cubicBezTo>
                  <a:cubicBezTo>
                    <a:pt x="433" y="35"/>
                    <a:pt x="438" y="34"/>
                    <a:pt x="441" y="30"/>
                  </a:cubicBezTo>
                  <a:close/>
                  <a:moveTo>
                    <a:pt x="375" y="79"/>
                  </a:moveTo>
                  <a:cubicBezTo>
                    <a:pt x="375" y="82"/>
                    <a:pt x="364" y="82"/>
                    <a:pt x="365" y="78"/>
                  </a:cubicBezTo>
                  <a:cubicBezTo>
                    <a:pt x="367" y="79"/>
                    <a:pt x="370" y="79"/>
                    <a:pt x="373" y="75"/>
                  </a:cubicBezTo>
                  <a:cubicBezTo>
                    <a:pt x="375" y="76"/>
                    <a:pt x="371" y="81"/>
                    <a:pt x="375" y="79"/>
                  </a:cubicBezTo>
                  <a:close/>
                  <a:moveTo>
                    <a:pt x="389" y="59"/>
                  </a:moveTo>
                  <a:cubicBezTo>
                    <a:pt x="388" y="57"/>
                    <a:pt x="397" y="55"/>
                    <a:pt x="391" y="54"/>
                  </a:cubicBezTo>
                  <a:cubicBezTo>
                    <a:pt x="390" y="49"/>
                    <a:pt x="396" y="55"/>
                    <a:pt x="398" y="54"/>
                  </a:cubicBezTo>
                  <a:cubicBezTo>
                    <a:pt x="400" y="50"/>
                    <a:pt x="404" y="44"/>
                    <a:pt x="408" y="48"/>
                  </a:cubicBezTo>
                  <a:cubicBezTo>
                    <a:pt x="402" y="58"/>
                    <a:pt x="397" y="53"/>
                    <a:pt x="389" y="59"/>
                  </a:cubicBezTo>
                  <a:close/>
                  <a:moveTo>
                    <a:pt x="417" y="37"/>
                  </a:moveTo>
                  <a:cubicBezTo>
                    <a:pt x="418" y="40"/>
                    <a:pt x="411" y="43"/>
                    <a:pt x="409" y="38"/>
                  </a:cubicBezTo>
                  <a:cubicBezTo>
                    <a:pt x="412" y="35"/>
                    <a:pt x="415" y="39"/>
                    <a:pt x="417" y="37"/>
                  </a:cubicBezTo>
                  <a:close/>
                  <a:moveTo>
                    <a:pt x="358" y="76"/>
                  </a:moveTo>
                  <a:cubicBezTo>
                    <a:pt x="358" y="77"/>
                    <a:pt x="359" y="77"/>
                    <a:pt x="360" y="76"/>
                  </a:cubicBezTo>
                  <a:cubicBezTo>
                    <a:pt x="361" y="78"/>
                    <a:pt x="359" y="78"/>
                    <a:pt x="359" y="77"/>
                  </a:cubicBezTo>
                  <a:cubicBezTo>
                    <a:pt x="356" y="79"/>
                    <a:pt x="361" y="80"/>
                    <a:pt x="362" y="80"/>
                  </a:cubicBezTo>
                  <a:cubicBezTo>
                    <a:pt x="363" y="81"/>
                    <a:pt x="361" y="83"/>
                    <a:pt x="360" y="82"/>
                  </a:cubicBezTo>
                  <a:cubicBezTo>
                    <a:pt x="359" y="82"/>
                    <a:pt x="359" y="83"/>
                    <a:pt x="360" y="84"/>
                  </a:cubicBezTo>
                  <a:cubicBezTo>
                    <a:pt x="359" y="84"/>
                    <a:pt x="358" y="83"/>
                    <a:pt x="359" y="82"/>
                  </a:cubicBezTo>
                  <a:cubicBezTo>
                    <a:pt x="357" y="80"/>
                    <a:pt x="355" y="83"/>
                    <a:pt x="353" y="80"/>
                  </a:cubicBezTo>
                  <a:cubicBezTo>
                    <a:pt x="356" y="80"/>
                    <a:pt x="357" y="78"/>
                    <a:pt x="357" y="75"/>
                  </a:cubicBezTo>
                  <a:cubicBezTo>
                    <a:pt x="358" y="74"/>
                    <a:pt x="358" y="76"/>
                    <a:pt x="358" y="76"/>
                  </a:cubicBezTo>
                  <a:close/>
                  <a:moveTo>
                    <a:pt x="360" y="62"/>
                  </a:moveTo>
                  <a:cubicBezTo>
                    <a:pt x="360" y="60"/>
                    <a:pt x="361" y="60"/>
                    <a:pt x="364" y="57"/>
                  </a:cubicBezTo>
                  <a:cubicBezTo>
                    <a:pt x="365" y="58"/>
                    <a:pt x="364" y="59"/>
                    <a:pt x="363" y="60"/>
                  </a:cubicBezTo>
                  <a:cubicBezTo>
                    <a:pt x="368" y="59"/>
                    <a:pt x="367" y="66"/>
                    <a:pt x="373" y="63"/>
                  </a:cubicBezTo>
                  <a:cubicBezTo>
                    <a:pt x="369" y="71"/>
                    <a:pt x="366" y="57"/>
                    <a:pt x="360" y="62"/>
                  </a:cubicBezTo>
                  <a:close/>
                  <a:moveTo>
                    <a:pt x="411" y="24"/>
                  </a:moveTo>
                  <a:cubicBezTo>
                    <a:pt x="414" y="24"/>
                    <a:pt x="417" y="24"/>
                    <a:pt x="420" y="24"/>
                  </a:cubicBezTo>
                  <a:cubicBezTo>
                    <a:pt x="420" y="33"/>
                    <a:pt x="415" y="24"/>
                    <a:pt x="411" y="26"/>
                  </a:cubicBezTo>
                  <a:cubicBezTo>
                    <a:pt x="411" y="24"/>
                    <a:pt x="409" y="22"/>
                    <a:pt x="410" y="21"/>
                  </a:cubicBezTo>
                  <a:cubicBezTo>
                    <a:pt x="409" y="16"/>
                    <a:pt x="413" y="23"/>
                    <a:pt x="411" y="24"/>
                  </a:cubicBezTo>
                  <a:close/>
                  <a:moveTo>
                    <a:pt x="345" y="72"/>
                  </a:moveTo>
                  <a:cubicBezTo>
                    <a:pt x="348" y="76"/>
                    <a:pt x="353" y="68"/>
                    <a:pt x="356" y="72"/>
                  </a:cubicBezTo>
                  <a:cubicBezTo>
                    <a:pt x="347" y="73"/>
                    <a:pt x="349" y="82"/>
                    <a:pt x="342" y="79"/>
                  </a:cubicBezTo>
                  <a:cubicBezTo>
                    <a:pt x="343" y="77"/>
                    <a:pt x="344" y="77"/>
                    <a:pt x="345" y="79"/>
                  </a:cubicBezTo>
                  <a:cubicBezTo>
                    <a:pt x="344" y="69"/>
                    <a:pt x="333" y="76"/>
                    <a:pt x="328" y="73"/>
                  </a:cubicBezTo>
                  <a:cubicBezTo>
                    <a:pt x="337" y="69"/>
                    <a:pt x="343" y="70"/>
                    <a:pt x="347" y="67"/>
                  </a:cubicBezTo>
                  <a:cubicBezTo>
                    <a:pt x="347" y="68"/>
                    <a:pt x="346" y="70"/>
                    <a:pt x="345" y="72"/>
                  </a:cubicBezTo>
                  <a:close/>
                  <a:moveTo>
                    <a:pt x="359" y="55"/>
                  </a:moveTo>
                  <a:cubicBezTo>
                    <a:pt x="358" y="52"/>
                    <a:pt x="355" y="49"/>
                    <a:pt x="361" y="48"/>
                  </a:cubicBezTo>
                  <a:cubicBezTo>
                    <a:pt x="364" y="51"/>
                    <a:pt x="363" y="53"/>
                    <a:pt x="359" y="55"/>
                  </a:cubicBezTo>
                  <a:close/>
                  <a:moveTo>
                    <a:pt x="383" y="32"/>
                  </a:moveTo>
                  <a:cubicBezTo>
                    <a:pt x="384" y="37"/>
                    <a:pt x="378" y="37"/>
                    <a:pt x="376" y="35"/>
                  </a:cubicBezTo>
                  <a:cubicBezTo>
                    <a:pt x="377" y="38"/>
                    <a:pt x="371" y="40"/>
                    <a:pt x="374" y="44"/>
                  </a:cubicBezTo>
                  <a:cubicBezTo>
                    <a:pt x="372" y="44"/>
                    <a:pt x="371" y="42"/>
                    <a:pt x="369" y="44"/>
                  </a:cubicBezTo>
                  <a:cubicBezTo>
                    <a:pt x="371" y="38"/>
                    <a:pt x="376" y="32"/>
                    <a:pt x="383" y="32"/>
                  </a:cubicBezTo>
                  <a:close/>
                  <a:moveTo>
                    <a:pt x="237" y="77"/>
                  </a:moveTo>
                  <a:cubicBezTo>
                    <a:pt x="235" y="74"/>
                    <a:pt x="241" y="76"/>
                    <a:pt x="242" y="74"/>
                  </a:cubicBezTo>
                  <a:cubicBezTo>
                    <a:pt x="244" y="77"/>
                    <a:pt x="246" y="79"/>
                    <a:pt x="242" y="81"/>
                  </a:cubicBezTo>
                  <a:cubicBezTo>
                    <a:pt x="241" y="80"/>
                    <a:pt x="239" y="75"/>
                    <a:pt x="237" y="77"/>
                  </a:cubicBezTo>
                  <a:close/>
                  <a:moveTo>
                    <a:pt x="260" y="64"/>
                  </a:moveTo>
                  <a:cubicBezTo>
                    <a:pt x="263" y="62"/>
                    <a:pt x="265" y="60"/>
                    <a:pt x="264" y="58"/>
                  </a:cubicBezTo>
                  <a:cubicBezTo>
                    <a:pt x="269" y="59"/>
                    <a:pt x="262" y="67"/>
                    <a:pt x="261" y="70"/>
                  </a:cubicBezTo>
                  <a:cubicBezTo>
                    <a:pt x="260" y="69"/>
                    <a:pt x="259" y="68"/>
                    <a:pt x="258" y="67"/>
                  </a:cubicBezTo>
                  <a:cubicBezTo>
                    <a:pt x="260" y="66"/>
                    <a:pt x="260" y="68"/>
                    <a:pt x="261" y="68"/>
                  </a:cubicBezTo>
                  <a:cubicBezTo>
                    <a:pt x="263" y="67"/>
                    <a:pt x="261" y="66"/>
                    <a:pt x="260" y="64"/>
                  </a:cubicBezTo>
                  <a:close/>
                  <a:moveTo>
                    <a:pt x="248" y="82"/>
                  </a:moveTo>
                  <a:cubicBezTo>
                    <a:pt x="246" y="79"/>
                    <a:pt x="249" y="77"/>
                    <a:pt x="251" y="74"/>
                  </a:cubicBezTo>
                  <a:cubicBezTo>
                    <a:pt x="254" y="79"/>
                    <a:pt x="253" y="81"/>
                    <a:pt x="248" y="82"/>
                  </a:cubicBezTo>
                  <a:close/>
                  <a:moveTo>
                    <a:pt x="272" y="64"/>
                  </a:moveTo>
                  <a:cubicBezTo>
                    <a:pt x="267" y="59"/>
                    <a:pt x="278" y="60"/>
                    <a:pt x="275" y="58"/>
                  </a:cubicBezTo>
                  <a:cubicBezTo>
                    <a:pt x="281" y="58"/>
                    <a:pt x="276" y="64"/>
                    <a:pt x="272" y="64"/>
                  </a:cubicBezTo>
                  <a:close/>
                  <a:moveTo>
                    <a:pt x="288" y="47"/>
                  </a:moveTo>
                  <a:cubicBezTo>
                    <a:pt x="290" y="49"/>
                    <a:pt x="293" y="49"/>
                    <a:pt x="289" y="43"/>
                  </a:cubicBezTo>
                  <a:cubicBezTo>
                    <a:pt x="293" y="42"/>
                    <a:pt x="291" y="44"/>
                    <a:pt x="293" y="47"/>
                  </a:cubicBezTo>
                  <a:cubicBezTo>
                    <a:pt x="294" y="45"/>
                    <a:pt x="293" y="44"/>
                    <a:pt x="295" y="42"/>
                  </a:cubicBezTo>
                  <a:cubicBezTo>
                    <a:pt x="294" y="46"/>
                    <a:pt x="299" y="44"/>
                    <a:pt x="301" y="48"/>
                  </a:cubicBezTo>
                  <a:cubicBezTo>
                    <a:pt x="301" y="50"/>
                    <a:pt x="300" y="51"/>
                    <a:pt x="298" y="53"/>
                  </a:cubicBezTo>
                  <a:cubicBezTo>
                    <a:pt x="301" y="45"/>
                    <a:pt x="291" y="50"/>
                    <a:pt x="291" y="53"/>
                  </a:cubicBezTo>
                  <a:cubicBezTo>
                    <a:pt x="286" y="54"/>
                    <a:pt x="290" y="49"/>
                    <a:pt x="288" y="47"/>
                  </a:cubicBezTo>
                  <a:close/>
                  <a:moveTo>
                    <a:pt x="270" y="69"/>
                  </a:moveTo>
                  <a:cubicBezTo>
                    <a:pt x="271" y="70"/>
                    <a:pt x="270" y="71"/>
                    <a:pt x="269" y="71"/>
                  </a:cubicBezTo>
                  <a:cubicBezTo>
                    <a:pt x="270" y="72"/>
                    <a:pt x="272" y="72"/>
                    <a:pt x="273" y="74"/>
                  </a:cubicBezTo>
                  <a:cubicBezTo>
                    <a:pt x="273" y="72"/>
                    <a:pt x="274" y="71"/>
                    <a:pt x="276" y="73"/>
                  </a:cubicBezTo>
                  <a:cubicBezTo>
                    <a:pt x="271" y="76"/>
                    <a:pt x="270" y="79"/>
                    <a:pt x="267" y="82"/>
                  </a:cubicBezTo>
                  <a:cubicBezTo>
                    <a:pt x="266" y="77"/>
                    <a:pt x="267" y="73"/>
                    <a:pt x="270" y="69"/>
                  </a:cubicBezTo>
                  <a:close/>
                  <a:moveTo>
                    <a:pt x="303" y="47"/>
                  </a:moveTo>
                  <a:cubicBezTo>
                    <a:pt x="304" y="45"/>
                    <a:pt x="306" y="45"/>
                    <a:pt x="308" y="47"/>
                  </a:cubicBezTo>
                  <a:cubicBezTo>
                    <a:pt x="307" y="48"/>
                    <a:pt x="306" y="47"/>
                    <a:pt x="306" y="46"/>
                  </a:cubicBezTo>
                  <a:cubicBezTo>
                    <a:pt x="305" y="48"/>
                    <a:pt x="311" y="52"/>
                    <a:pt x="306" y="56"/>
                  </a:cubicBezTo>
                  <a:cubicBezTo>
                    <a:pt x="302" y="52"/>
                    <a:pt x="307" y="50"/>
                    <a:pt x="303" y="47"/>
                  </a:cubicBezTo>
                  <a:close/>
                  <a:moveTo>
                    <a:pt x="329" y="32"/>
                  </a:moveTo>
                  <a:cubicBezTo>
                    <a:pt x="331" y="34"/>
                    <a:pt x="329" y="35"/>
                    <a:pt x="328" y="36"/>
                  </a:cubicBezTo>
                  <a:cubicBezTo>
                    <a:pt x="330" y="40"/>
                    <a:pt x="332" y="38"/>
                    <a:pt x="334" y="41"/>
                  </a:cubicBezTo>
                  <a:cubicBezTo>
                    <a:pt x="329" y="42"/>
                    <a:pt x="323" y="36"/>
                    <a:pt x="329" y="32"/>
                  </a:cubicBezTo>
                  <a:close/>
                  <a:moveTo>
                    <a:pt x="326" y="47"/>
                  </a:moveTo>
                  <a:cubicBezTo>
                    <a:pt x="316" y="49"/>
                    <a:pt x="319" y="57"/>
                    <a:pt x="314" y="62"/>
                  </a:cubicBezTo>
                  <a:cubicBezTo>
                    <a:pt x="312" y="62"/>
                    <a:pt x="312" y="61"/>
                    <a:pt x="313" y="61"/>
                  </a:cubicBezTo>
                  <a:cubicBezTo>
                    <a:pt x="312" y="60"/>
                    <a:pt x="311" y="61"/>
                    <a:pt x="310" y="61"/>
                  </a:cubicBezTo>
                  <a:cubicBezTo>
                    <a:pt x="308" y="57"/>
                    <a:pt x="315" y="55"/>
                    <a:pt x="317" y="54"/>
                  </a:cubicBezTo>
                  <a:cubicBezTo>
                    <a:pt x="315" y="53"/>
                    <a:pt x="314" y="53"/>
                    <a:pt x="312" y="54"/>
                  </a:cubicBezTo>
                  <a:cubicBezTo>
                    <a:pt x="316" y="51"/>
                    <a:pt x="319" y="39"/>
                    <a:pt x="326" y="47"/>
                  </a:cubicBezTo>
                  <a:close/>
                  <a:moveTo>
                    <a:pt x="296" y="76"/>
                  </a:moveTo>
                  <a:cubicBezTo>
                    <a:pt x="295" y="74"/>
                    <a:pt x="297" y="75"/>
                    <a:pt x="298" y="74"/>
                  </a:cubicBezTo>
                  <a:cubicBezTo>
                    <a:pt x="294" y="73"/>
                    <a:pt x="294" y="74"/>
                    <a:pt x="293" y="69"/>
                  </a:cubicBezTo>
                  <a:cubicBezTo>
                    <a:pt x="294" y="68"/>
                    <a:pt x="295" y="70"/>
                    <a:pt x="296" y="71"/>
                  </a:cubicBezTo>
                  <a:cubicBezTo>
                    <a:pt x="297" y="70"/>
                    <a:pt x="296" y="69"/>
                    <a:pt x="296" y="69"/>
                  </a:cubicBezTo>
                  <a:cubicBezTo>
                    <a:pt x="297" y="68"/>
                    <a:pt x="299" y="70"/>
                    <a:pt x="298" y="71"/>
                  </a:cubicBezTo>
                  <a:cubicBezTo>
                    <a:pt x="298" y="72"/>
                    <a:pt x="299" y="73"/>
                    <a:pt x="300" y="72"/>
                  </a:cubicBezTo>
                  <a:cubicBezTo>
                    <a:pt x="302" y="75"/>
                    <a:pt x="297" y="76"/>
                    <a:pt x="296" y="76"/>
                  </a:cubicBezTo>
                  <a:close/>
                  <a:moveTo>
                    <a:pt x="334" y="66"/>
                  </a:moveTo>
                  <a:cubicBezTo>
                    <a:pt x="330" y="68"/>
                    <a:pt x="327" y="68"/>
                    <a:pt x="324" y="65"/>
                  </a:cubicBezTo>
                  <a:cubicBezTo>
                    <a:pt x="327" y="63"/>
                    <a:pt x="333" y="65"/>
                    <a:pt x="330" y="59"/>
                  </a:cubicBezTo>
                  <a:cubicBezTo>
                    <a:pt x="332" y="56"/>
                    <a:pt x="333" y="62"/>
                    <a:pt x="335" y="63"/>
                  </a:cubicBezTo>
                  <a:cubicBezTo>
                    <a:pt x="334" y="64"/>
                    <a:pt x="333" y="65"/>
                    <a:pt x="334" y="66"/>
                  </a:cubicBezTo>
                  <a:close/>
                  <a:moveTo>
                    <a:pt x="347" y="54"/>
                  </a:moveTo>
                  <a:cubicBezTo>
                    <a:pt x="345" y="50"/>
                    <a:pt x="346" y="47"/>
                    <a:pt x="345" y="44"/>
                  </a:cubicBezTo>
                  <a:cubicBezTo>
                    <a:pt x="351" y="43"/>
                    <a:pt x="351" y="50"/>
                    <a:pt x="347" y="54"/>
                  </a:cubicBezTo>
                  <a:close/>
                  <a:moveTo>
                    <a:pt x="356" y="34"/>
                  </a:moveTo>
                  <a:cubicBezTo>
                    <a:pt x="359" y="38"/>
                    <a:pt x="355" y="40"/>
                    <a:pt x="356" y="43"/>
                  </a:cubicBezTo>
                  <a:cubicBezTo>
                    <a:pt x="354" y="44"/>
                    <a:pt x="353" y="42"/>
                    <a:pt x="352" y="41"/>
                  </a:cubicBezTo>
                  <a:cubicBezTo>
                    <a:pt x="357" y="39"/>
                    <a:pt x="352" y="36"/>
                    <a:pt x="356" y="34"/>
                  </a:cubicBezTo>
                  <a:close/>
                  <a:moveTo>
                    <a:pt x="340" y="49"/>
                  </a:moveTo>
                  <a:cubicBezTo>
                    <a:pt x="338" y="52"/>
                    <a:pt x="335" y="55"/>
                    <a:pt x="339" y="59"/>
                  </a:cubicBezTo>
                  <a:cubicBezTo>
                    <a:pt x="334" y="59"/>
                    <a:pt x="334" y="51"/>
                    <a:pt x="334" y="48"/>
                  </a:cubicBezTo>
                  <a:cubicBezTo>
                    <a:pt x="330" y="47"/>
                    <a:pt x="330" y="48"/>
                    <a:pt x="327" y="51"/>
                  </a:cubicBezTo>
                  <a:cubicBezTo>
                    <a:pt x="326" y="49"/>
                    <a:pt x="331" y="47"/>
                    <a:pt x="329" y="44"/>
                  </a:cubicBezTo>
                  <a:cubicBezTo>
                    <a:pt x="331" y="44"/>
                    <a:pt x="337" y="50"/>
                    <a:pt x="336" y="44"/>
                  </a:cubicBezTo>
                  <a:cubicBezTo>
                    <a:pt x="339" y="42"/>
                    <a:pt x="336" y="47"/>
                    <a:pt x="340" y="49"/>
                  </a:cubicBezTo>
                  <a:close/>
                  <a:moveTo>
                    <a:pt x="348" y="29"/>
                  </a:moveTo>
                  <a:cubicBezTo>
                    <a:pt x="347" y="34"/>
                    <a:pt x="343" y="37"/>
                    <a:pt x="338" y="41"/>
                  </a:cubicBezTo>
                  <a:cubicBezTo>
                    <a:pt x="339" y="34"/>
                    <a:pt x="343" y="30"/>
                    <a:pt x="348" y="26"/>
                  </a:cubicBezTo>
                  <a:cubicBezTo>
                    <a:pt x="349" y="28"/>
                    <a:pt x="342" y="33"/>
                    <a:pt x="348" y="29"/>
                  </a:cubicBezTo>
                  <a:close/>
                  <a:moveTo>
                    <a:pt x="332" y="37"/>
                  </a:moveTo>
                  <a:cubicBezTo>
                    <a:pt x="331" y="30"/>
                    <a:pt x="333" y="26"/>
                    <a:pt x="336" y="23"/>
                  </a:cubicBezTo>
                  <a:cubicBezTo>
                    <a:pt x="335" y="27"/>
                    <a:pt x="338" y="31"/>
                    <a:pt x="332" y="37"/>
                  </a:cubicBezTo>
                  <a:close/>
                  <a:moveTo>
                    <a:pt x="332" y="24"/>
                  </a:moveTo>
                  <a:cubicBezTo>
                    <a:pt x="330" y="24"/>
                    <a:pt x="329" y="25"/>
                    <a:pt x="329" y="26"/>
                  </a:cubicBezTo>
                  <a:cubicBezTo>
                    <a:pt x="328" y="27"/>
                    <a:pt x="327" y="24"/>
                    <a:pt x="325" y="26"/>
                  </a:cubicBezTo>
                  <a:cubicBezTo>
                    <a:pt x="325" y="27"/>
                    <a:pt x="325" y="28"/>
                    <a:pt x="323" y="29"/>
                  </a:cubicBezTo>
                  <a:cubicBezTo>
                    <a:pt x="321" y="26"/>
                    <a:pt x="325" y="23"/>
                    <a:pt x="326" y="20"/>
                  </a:cubicBezTo>
                  <a:cubicBezTo>
                    <a:pt x="328" y="23"/>
                    <a:pt x="330" y="21"/>
                    <a:pt x="332" y="24"/>
                  </a:cubicBezTo>
                  <a:close/>
                  <a:moveTo>
                    <a:pt x="319" y="27"/>
                  </a:moveTo>
                  <a:cubicBezTo>
                    <a:pt x="317" y="29"/>
                    <a:pt x="316" y="28"/>
                    <a:pt x="317" y="27"/>
                  </a:cubicBezTo>
                  <a:cubicBezTo>
                    <a:pt x="317" y="25"/>
                    <a:pt x="310" y="31"/>
                    <a:pt x="314" y="29"/>
                  </a:cubicBezTo>
                  <a:cubicBezTo>
                    <a:pt x="316" y="32"/>
                    <a:pt x="310" y="31"/>
                    <a:pt x="309" y="28"/>
                  </a:cubicBezTo>
                  <a:cubicBezTo>
                    <a:pt x="313" y="24"/>
                    <a:pt x="316" y="23"/>
                    <a:pt x="319" y="27"/>
                  </a:cubicBezTo>
                  <a:close/>
                  <a:moveTo>
                    <a:pt x="304" y="30"/>
                  </a:moveTo>
                  <a:cubicBezTo>
                    <a:pt x="302" y="37"/>
                    <a:pt x="308" y="34"/>
                    <a:pt x="309" y="40"/>
                  </a:cubicBezTo>
                  <a:cubicBezTo>
                    <a:pt x="311" y="33"/>
                    <a:pt x="316" y="36"/>
                    <a:pt x="323" y="31"/>
                  </a:cubicBezTo>
                  <a:cubicBezTo>
                    <a:pt x="323" y="33"/>
                    <a:pt x="322" y="35"/>
                    <a:pt x="323" y="36"/>
                  </a:cubicBezTo>
                  <a:cubicBezTo>
                    <a:pt x="320" y="38"/>
                    <a:pt x="313" y="35"/>
                    <a:pt x="315" y="41"/>
                  </a:cubicBezTo>
                  <a:cubicBezTo>
                    <a:pt x="314" y="42"/>
                    <a:pt x="308" y="38"/>
                    <a:pt x="309" y="42"/>
                  </a:cubicBezTo>
                  <a:cubicBezTo>
                    <a:pt x="306" y="39"/>
                    <a:pt x="302" y="42"/>
                    <a:pt x="299" y="39"/>
                  </a:cubicBezTo>
                  <a:cubicBezTo>
                    <a:pt x="304" y="36"/>
                    <a:pt x="297" y="32"/>
                    <a:pt x="304" y="30"/>
                  </a:cubicBezTo>
                  <a:close/>
                  <a:moveTo>
                    <a:pt x="278" y="50"/>
                  </a:moveTo>
                  <a:cubicBezTo>
                    <a:pt x="276" y="50"/>
                    <a:pt x="275" y="49"/>
                    <a:pt x="273" y="47"/>
                  </a:cubicBezTo>
                  <a:cubicBezTo>
                    <a:pt x="276" y="45"/>
                    <a:pt x="277" y="46"/>
                    <a:pt x="277" y="49"/>
                  </a:cubicBezTo>
                  <a:cubicBezTo>
                    <a:pt x="277" y="42"/>
                    <a:pt x="283" y="46"/>
                    <a:pt x="284" y="44"/>
                  </a:cubicBezTo>
                  <a:cubicBezTo>
                    <a:pt x="290" y="47"/>
                    <a:pt x="282" y="46"/>
                    <a:pt x="278" y="50"/>
                  </a:cubicBezTo>
                  <a:close/>
                  <a:moveTo>
                    <a:pt x="298" y="25"/>
                  </a:moveTo>
                  <a:cubicBezTo>
                    <a:pt x="303" y="25"/>
                    <a:pt x="295" y="32"/>
                    <a:pt x="295" y="35"/>
                  </a:cubicBezTo>
                  <a:cubicBezTo>
                    <a:pt x="292" y="34"/>
                    <a:pt x="289" y="37"/>
                    <a:pt x="286" y="33"/>
                  </a:cubicBezTo>
                  <a:cubicBezTo>
                    <a:pt x="288" y="32"/>
                    <a:pt x="289" y="31"/>
                    <a:pt x="288" y="29"/>
                  </a:cubicBezTo>
                  <a:cubicBezTo>
                    <a:pt x="292" y="35"/>
                    <a:pt x="294" y="26"/>
                    <a:pt x="298" y="25"/>
                  </a:cubicBezTo>
                  <a:close/>
                  <a:moveTo>
                    <a:pt x="272" y="47"/>
                  </a:moveTo>
                  <a:cubicBezTo>
                    <a:pt x="269" y="51"/>
                    <a:pt x="267" y="48"/>
                    <a:pt x="265" y="50"/>
                  </a:cubicBezTo>
                  <a:cubicBezTo>
                    <a:pt x="262" y="45"/>
                    <a:pt x="270" y="44"/>
                    <a:pt x="272" y="47"/>
                  </a:cubicBezTo>
                  <a:close/>
                  <a:moveTo>
                    <a:pt x="230" y="75"/>
                  </a:moveTo>
                  <a:cubicBezTo>
                    <a:pt x="231" y="76"/>
                    <a:pt x="230" y="76"/>
                    <a:pt x="230" y="77"/>
                  </a:cubicBezTo>
                  <a:cubicBezTo>
                    <a:pt x="229" y="77"/>
                    <a:pt x="229" y="78"/>
                    <a:pt x="230" y="79"/>
                  </a:cubicBezTo>
                  <a:cubicBezTo>
                    <a:pt x="228" y="79"/>
                    <a:pt x="224" y="71"/>
                    <a:pt x="219" y="72"/>
                  </a:cubicBezTo>
                  <a:cubicBezTo>
                    <a:pt x="219" y="67"/>
                    <a:pt x="226" y="60"/>
                    <a:pt x="230" y="66"/>
                  </a:cubicBezTo>
                  <a:cubicBezTo>
                    <a:pt x="229" y="66"/>
                    <a:pt x="228" y="65"/>
                    <a:pt x="227" y="64"/>
                  </a:cubicBezTo>
                  <a:cubicBezTo>
                    <a:pt x="226" y="65"/>
                    <a:pt x="228" y="66"/>
                    <a:pt x="228" y="67"/>
                  </a:cubicBezTo>
                  <a:cubicBezTo>
                    <a:pt x="225" y="68"/>
                    <a:pt x="223" y="67"/>
                    <a:pt x="219" y="70"/>
                  </a:cubicBezTo>
                  <a:cubicBezTo>
                    <a:pt x="221" y="72"/>
                    <a:pt x="224" y="68"/>
                    <a:pt x="226" y="69"/>
                  </a:cubicBezTo>
                  <a:cubicBezTo>
                    <a:pt x="226" y="72"/>
                    <a:pt x="225" y="77"/>
                    <a:pt x="230" y="75"/>
                  </a:cubicBezTo>
                  <a:close/>
                  <a:moveTo>
                    <a:pt x="256" y="49"/>
                  </a:moveTo>
                  <a:cubicBezTo>
                    <a:pt x="255" y="54"/>
                    <a:pt x="254" y="47"/>
                    <a:pt x="252" y="45"/>
                  </a:cubicBezTo>
                  <a:cubicBezTo>
                    <a:pt x="255" y="42"/>
                    <a:pt x="258" y="42"/>
                    <a:pt x="261" y="45"/>
                  </a:cubicBezTo>
                  <a:cubicBezTo>
                    <a:pt x="262" y="48"/>
                    <a:pt x="259" y="45"/>
                    <a:pt x="258" y="44"/>
                  </a:cubicBezTo>
                  <a:cubicBezTo>
                    <a:pt x="256" y="46"/>
                    <a:pt x="255" y="47"/>
                    <a:pt x="256" y="49"/>
                  </a:cubicBezTo>
                  <a:close/>
                  <a:moveTo>
                    <a:pt x="280" y="28"/>
                  </a:moveTo>
                  <a:cubicBezTo>
                    <a:pt x="285" y="18"/>
                    <a:pt x="292" y="27"/>
                    <a:pt x="280" y="28"/>
                  </a:cubicBezTo>
                  <a:close/>
                  <a:moveTo>
                    <a:pt x="277" y="22"/>
                  </a:moveTo>
                  <a:cubicBezTo>
                    <a:pt x="280" y="21"/>
                    <a:pt x="278" y="29"/>
                    <a:pt x="278" y="32"/>
                  </a:cubicBezTo>
                  <a:cubicBezTo>
                    <a:pt x="274" y="34"/>
                    <a:pt x="277" y="28"/>
                    <a:pt x="276" y="27"/>
                  </a:cubicBezTo>
                  <a:cubicBezTo>
                    <a:pt x="272" y="24"/>
                    <a:pt x="273" y="30"/>
                    <a:pt x="270" y="31"/>
                  </a:cubicBezTo>
                  <a:cubicBezTo>
                    <a:pt x="266" y="24"/>
                    <a:pt x="277" y="25"/>
                    <a:pt x="277" y="22"/>
                  </a:cubicBezTo>
                  <a:close/>
                  <a:moveTo>
                    <a:pt x="266" y="32"/>
                  </a:moveTo>
                  <a:cubicBezTo>
                    <a:pt x="269" y="36"/>
                    <a:pt x="267" y="40"/>
                    <a:pt x="271" y="35"/>
                  </a:cubicBezTo>
                  <a:cubicBezTo>
                    <a:pt x="274" y="41"/>
                    <a:pt x="266" y="39"/>
                    <a:pt x="263" y="40"/>
                  </a:cubicBezTo>
                  <a:cubicBezTo>
                    <a:pt x="261" y="36"/>
                    <a:pt x="260" y="38"/>
                    <a:pt x="259" y="34"/>
                  </a:cubicBezTo>
                  <a:cubicBezTo>
                    <a:pt x="262" y="33"/>
                    <a:pt x="264" y="33"/>
                    <a:pt x="266" y="32"/>
                  </a:cubicBezTo>
                  <a:close/>
                  <a:moveTo>
                    <a:pt x="247" y="41"/>
                  </a:moveTo>
                  <a:cubicBezTo>
                    <a:pt x="249" y="44"/>
                    <a:pt x="243" y="46"/>
                    <a:pt x="244" y="49"/>
                  </a:cubicBezTo>
                  <a:cubicBezTo>
                    <a:pt x="243" y="50"/>
                    <a:pt x="242" y="48"/>
                    <a:pt x="243" y="47"/>
                  </a:cubicBezTo>
                  <a:cubicBezTo>
                    <a:pt x="242" y="46"/>
                    <a:pt x="241" y="46"/>
                    <a:pt x="241" y="47"/>
                  </a:cubicBezTo>
                  <a:cubicBezTo>
                    <a:pt x="240" y="45"/>
                    <a:pt x="241" y="45"/>
                    <a:pt x="242" y="46"/>
                  </a:cubicBezTo>
                  <a:cubicBezTo>
                    <a:pt x="246" y="44"/>
                    <a:pt x="244" y="41"/>
                    <a:pt x="247" y="41"/>
                  </a:cubicBezTo>
                  <a:close/>
                  <a:moveTo>
                    <a:pt x="191" y="73"/>
                  </a:moveTo>
                  <a:cubicBezTo>
                    <a:pt x="190" y="69"/>
                    <a:pt x="191" y="71"/>
                    <a:pt x="188" y="74"/>
                  </a:cubicBezTo>
                  <a:cubicBezTo>
                    <a:pt x="187" y="71"/>
                    <a:pt x="187" y="69"/>
                    <a:pt x="189" y="67"/>
                  </a:cubicBezTo>
                  <a:cubicBezTo>
                    <a:pt x="193" y="67"/>
                    <a:pt x="195" y="71"/>
                    <a:pt x="191" y="73"/>
                  </a:cubicBezTo>
                  <a:close/>
                  <a:moveTo>
                    <a:pt x="215" y="53"/>
                  </a:moveTo>
                  <a:cubicBezTo>
                    <a:pt x="214" y="54"/>
                    <a:pt x="213" y="53"/>
                    <a:pt x="213" y="52"/>
                  </a:cubicBezTo>
                  <a:cubicBezTo>
                    <a:pt x="212" y="51"/>
                    <a:pt x="211" y="52"/>
                    <a:pt x="211" y="52"/>
                  </a:cubicBezTo>
                  <a:cubicBezTo>
                    <a:pt x="208" y="51"/>
                    <a:pt x="218" y="49"/>
                    <a:pt x="212" y="49"/>
                  </a:cubicBezTo>
                  <a:cubicBezTo>
                    <a:pt x="212" y="45"/>
                    <a:pt x="221" y="48"/>
                    <a:pt x="222" y="41"/>
                  </a:cubicBezTo>
                  <a:cubicBezTo>
                    <a:pt x="224" y="45"/>
                    <a:pt x="227" y="40"/>
                    <a:pt x="229" y="45"/>
                  </a:cubicBezTo>
                  <a:cubicBezTo>
                    <a:pt x="224" y="46"/>
                    <a:pt x="215" y="46"/>
                    <a:pt x="215" y="53"/>
                  </a:cubicBezTo>
                  <a:close/>
                  <a:moveTo>
                    <a:pt x="259" y="29"/>
                  </a:moveTo>
                  <a:cubicBezTo>
                    <a:pt x="253" y="28"/>
                    <a:pt x="253" y="37"/>
                    <a:pt x="247" y="36"/>
                  </a:cubicBezTo>
                  <a:cubicBezTo>
                    <a:pt x="246" y="34"/>
                    <a:pt x="254" y="24"/>
                    <a:pt x="254" y="29"/>
                  </a:cubicBezTo>
                  <a:cubicBezTo>
                    <a:pt x="255" y="27"/>
                    <a:pt x="257" y="25"/>
                    <a:pt x="256" y="22"/>
                  </a:cubicBezTo>
                  <a:cubicBezTo>
                    <a:pt x="261" y="21"/>
                    <a:pt x="256" y="27"/>
                    <a:pt x="259" y="29"/>
                  </a:cubicBezTo>
                  <a:close/>
                  <a:moveTo>
                    <a:pt x="236" y="29"/>
                  </a:moveTo>
                  <a:cubicBezTo>
                    <a:pt x="239" y="33"/>
                    <a:pt x="234" y="35"/>
                    <a:pt x="237" y="39"/>
                  </a:cubicBezTo>
                  <a:cubicBezTo>
                    <a:pt x="235" y="40"/>
                    <a:pt x="235" y="38"/>
                    <a:pt x="236" y="38"/>
                  </a:cubicBezTo>
                  <a:cubicBezTo>
                    <a:pt x="234" y="35"/>
                    <a:pt x="231" y="43"/>
                    <a:pt x="230" y="37"/>
                  </a:cubicBezTo>
                  <a:cubicBezTo>
                    <a:pt x="230" y="36"/>
                    <a:pt x="231" y="37"/>
                    <a:pt x="232" y="37"/>
                  </a:cubicBezTo>
                  <a:cubicBezTo>
                    <a:pt x="237" y="35"/>
                    <a:pt x="230" y="31"/>
                    <a:pt x="236" y="29"/>
                  </a:cubicBezTo>
                  <a:close/>
                  <a:moveTo>
                    <a:pt x="203" y="54"/>
                  </a:moveTo>
                  <a:cubicBezTo>
                    <a:pt x="203" y="57"/>
                    <a:pt x="205" y="59"/>
                    <a:pt x="205" y="62"/>
                  </a:cubicBezTo>
                  <a:cubicBezTo>
                    <a:pt x="203" y="65"/>
                    <a:pt x="198" y="58"/>
                    <a:pt x="202" y="64"/>
                  </a:cubicBezTo>
                  <a:cubicBezTo>
                    <a:pt x="200" y="65"/>
                    <a:pt x="196" y="61"/>
                    <a:pt x="200" y="66"/>
                  </a:cubicBezTo>
                  <a:cubicBezTo>
                    <a:pt x="197" y="65"/>
                    <a:pt x="192" y="66"/>
                    <a:pt x="192" y="61"/>
                  </a:cubicBezTo>
                  <a:cubicBezTo>
                    <a:pt x="199" y="65"/>
                    <a:pt x="198" y="59"/>
                    <a:pt x="203" y="54"/>
                  </a:cubicBezTo>
                  <a:close/>
                  <a:moveTo>
                    <a:pt x="82" y="61"/>
                  </a:moveTo>
                  <a:cubicBezTo>
                    <a:pt x="76" y="60"/>
                    <a:pt x="82" y="52"/>
                    <a:pt x="75" y="59"/>
                  </a:cubicBezTo>
                  <a:cubicBezTo>
                    <a:pt x="74" y="55"/>
                    <a:pt x="83" y="51"/>
                    <a:pt x="89" y="47"/>
                  </a:cubicBezTo>
                  <a:cubicBezTo>
                    <a:pt x="90" y="50"/>
                    <a:pt x="90" y="52"/>
                    <a:pt x="91" y="54"/>
                  </a:cubicBezTo>
                  <a:cubicBezTo>
                    <a:pt x="85" y="55"/>
                    <a:pt x="83" y="55"/>
                    <a:pt x="82" y="61"/>
                  </a:cubicBezTo>
                  <a:close/>
                  <a:moveTo>
                    <a:pt x="106" y="38"/>
                  </a:moveTo>
                  <a:cubicBezTo>
                    <a:pt x="110" y="35"/>
                    <a:pt x="106" y="44"/>
                    <a:pt x="109" y="41"/>
                  </a:cubicBezTo>
                  <a:cubicBezTo>
                    <a:pt x="110" y="43"/>
                    <a:pt x="107" y="44"/>
                    <a:pt x="106" y="45"/>
                  </a:cubicBezTo>
                  <a:cubicBezTo>
                    <a:pt x="102" y="43"/>
                    <a:pt x="107" y="41"/>
                    <a:pt x="106" y="38"/>
                  </a:cubicBezTo>
                  <a:close/>
                  <a:moveTo>
                    <a:pt x="80" y="70"/>
                  </a:moveTo>
                  <a:cubicBezTo>
                    <a:pt x="75" y="67"/>
                    <a:pt x="86" y="62"/>
                    <a:pt x="88" y="67"/>
                  </a:cubicBezTo>
                  <a:cubicBezTo>
                    <a:pt x="85" y="70"/>
                    <a:pt x="83" y="65"/>
                    <a:pt x="80" y="70"/>
                  </a:cubicBezTo>
                  <a:close/>
                  <a:moveTo>
                    <a:pt x="151" y="43"/>
                  </a:moveTo>
                  <a:cubicBezTo>
                    <a:pt x="156" y="38"/>
                    <a:pt x="151" y="38"/>
                    <a:pt x="159" y="37"/>
                  </a:cubicBezTo>
                  <a:cubicBezTo>
                    <a:pt x="159" y="38"/>
                    <a:pt x="158" y="38"/>
                    <a:pt x="158" y="38"/>
                  </a:cubicBezTo>
                  <a:cubicBezTo>
                    <a:pt x="156" y="39"/>
                    <a:pt x="158" y="40"/>
                    <a:pt x="159" y="42"/>
                  </a:cubicBezTo>
                  <a:cubicBezTo>
                    <a:pt x="156" y="45"/>
                    <a:pt x="154" y="41"/>
                    <a:pt x="151" y="43"/>
                  </a:cubicBezTo>
                  <a:close/>
                  <a:moveTo>
                    <a:pt x="121" y="68"/>
                  </a:moveTo>
                  <a:cubicBezTo>
                    <a:pt x="123" y="69"/>
                    <a:pt x="124" y="71"/>
                    <a:pt x="125" y="72"/>
                  </a:cubicBezTo>
                  <a:cubicBezTo>
                    <a:pt x="121" y="76"/>
                    <a:pt x="116" y="70"/>
                    <a:pt x="121" y="68"/>
                  </a:cubicBezTo>
                  <a:close/>
                  <a:moveTo>
                    <a:pt x="170" y="40"/>
                  </a:moveTo>
                  <a:cubicBezTo>
                    <a:pt x="172" y="45"/>
                    <a:pt x="170" y="45"/>
                    <a:pt x="165" y="48"/>
                  </a:cubicBezTo>
                  <a:cubicBezTo>
                    <a:pt x="161" y="44"/>
                    <a:pt x="169" y="43"/>
                    <a:pt x="170" y="40"/>
                  </a:cubicBezTo>
                  <a:close/>
                  <a:moveTo>
                    <a:pt x="134" y="77"/>
                  </a:moveTo>
                  <a:cubicBezTo>
                    <a:pt x="132" y="75"/>
                    <a:pt x="133" y="74"/>
                    <a:pt x="132" y="72"/>
                  </a:cubicBezTo>
                  <a:cubicBezTo>
                    <a:pt x="134" y="72"/>
                    <a:pt x="135" y="71"/>
                    <a:pt x="137" y="70"/>
                  </a:cubicBezTo>
                  <a:cubicBezTo>
                    <a:pt x="140" y="72"/>
                    <a:pt x="139" y="73"/>
                    <a:pt x="140" y="75"/>
                  </a:cubicBezTo>
                  <a:cubicBezTo>
                    <a:pt x="138" y="77"/>
                    <a:pt x="136" y="75"/>
                    <a:pt x="134" y="77"/>
                  </a:cubicBezTo>
                  <a:close/>
                  <a:moveTo>
                    <a:pt x="142" y="71"/>
                  </a:moveTo>
                  <a:cubicBezTo>
                    <a:pt x="142" y="65"/>
                    <a:pt x="146" y="71"/>
                    <a:pt x="152" y="67"/>
                  </a:cubicBezTo>
                  <a:cubicBezTo>
                    <a:pt x="150" y="67"/>
                    <a:pt x="148" y="68"/>
                    <a:pt x="147" y="66"/>
                  </a:cubicBezTo>
                  <a:cubicBezTo>
                    <a:pt x="149" y="64"/>
                    <a:pt x="151" y="64"/>
                    <a:pt x="153" y="66"/>
                  </a:cubicBezTo>
                  <a:cubicBezTo>
                    <a:pt x="152" y="72"/>
                    <a:pt x="146" y="68"/>
                    <a:pt x="142" y="71"/>
                  </a:cubicBezTo>
                  <a:close/>
                  <a:moveTo>
                    <a:pt x="159" y="63"/>
                  </a:moveTo>
                  <a:cubicBezTo>
                    <a:pt x="158" y="61"/>
                    <a:pt x="162" y="63"/>
                    <a:pt x="161" y="60"/>
                  </a:cubicBezTo>
                  <a:cubicBezTo>
                    <a:pt x="165" y="64"/>
                    <a:pt x="161" y="69"/>
                    <a:pt x="162" y="74"/>
                  </a:cubicBezTo>
                  <a:cubicBezTo>
                    <a:pt x="159" y="71"/>
                    <a:pt x="161" y="64"/>
                    <a:pt x="159" y="63"/>
                  </a:cubicBezTo>
                  <a:close/>
                  <a:moveTo>
                    <a:pt x="195" y="37"/>
                  </a:moveTo>
                  <a:cubicBezTo>
                    <a:pt x="191" y="34"/>
                    <a:pt x="199" y="30"/>
                    <a:pt x="201" y="31"/>
                  </a:cubicBezTo>
                  <a:cubicBezTo>
                    <a:pt x="203" y="36"/>
                    <a:pt x="198" y="34"/>
                    <a:pt x="195" y="37"/>
                  </a:cubicBezTo>
                  <a:close/>
                  <a:moveTo>
                    <a:pt x="229" y="29"/>
                  </a:moveTo>
                  <a:cubicBezTo>
                    <a:pt x="227" y="31"/>
                    <a:pt x="225" y="29"/>
                    <a:pt x="223" y="31"/>
                  </a:cubicBezTo>
                  <a:cubicBezTo>
                    <a:pt x="221" y="33"/>
                    <a:pt x="228" y="28"/>
                    <a:pt x="224" y="25"/>
                  </a:cubicBezTo>
                  <a:cubicBezTo>
                    <a:pt x="226" y="24"/>
                    <a:pt x="228" y="22"/>
                    <a:pt x="230" y="21"/>
                  </a:cubicBezTo>
                  <a:cubicBezTo>
                    <a:pt x="227" y="21"/>
                    <a:pt x="227" y="19"/>
                    <a:pt x="229" y="18"/>
                  </a:cubicBezTo>
                  <a:cubicBezTo>
                    <a:pt x="233" y="22"/>
                    <a:pt x="226" y="25"/>
                    <a:pt x="229" y="29"/>
                  </a:cubicBezTo>
                  <a:close/>
                  <a:moveTo>
                    <a:pt x="182" y="51"/>
                  </a:moveTo>
                  <a:cubicBezTo>
                    <a:pt x="185" y="50"/>
                    <a:pt x="180" y="56"/>
                    <a:pt x="181" y="59"/>
                  </a:cubicBezTo>
                  <a:cubicBezTo>
                    <a:pt x="178" y="61"/>
                    <a:pt x="175" y="56"/>
                    <a:pt x="179" y="53"/>
                  </a:cubicBezTo>
                  <a:cubicBezTo>
                    <a:pt x="180" y="59"/>
                    <a:pt x="179" y="53"/>
                    <a:pt x="182" y="51"/>
                  </a:cubicBezTo>
                  <a:close/>
                  <a:moveTo>
                    <a:pt x="212" y="24"/>
                  </a:moveTo>
                  <a:cubicBezTo>
                    <a:pt x="218" y="25"/>
                    <a:pt x="209" y="27"/>
                    <a:pt x="206" y="30"/>
                  </a:cubicBezTo>
                  <a:cubicBezTo>
                    <a:pt x="206" y="29"/>
                    <a:pt x="206" y="28"/>
                    <a:pt x="205" y="26"/>
                  </a:cubicBezTo>
                  <a:cubicBezTo>
                    <a:pt x="207" y="21"/>
                    <a:pt x="213" y="30"/>
                    <a:pt x="212" y="24"/>
                  </a:cubicBezTo>
                  <a:close/>
                  <a:moveTo>
                    <a:pt x="184" y="44"/>
                  </a:moveTo>
                  <a:cubicBezTo>
                    <a:pt x="182" y="48"/>
                    <a:pt x="176" y="42"/>
                    <a:pt x="177" y="48"/>
                  </a:cubicBezTo>
                  <a:cubicBezTo>
                    <a:pt x="172" y="49"/>
                    <a:pt x="175" y="44"/>
                    <a:pt x="178" y="43"/>
                  </a:cubicBezTo>
                  <a:cubicBezTo>
                    <a:pt x="176" y="41"/>
                    <a:pt x="174" y="44"/>
                    <a:pt x="172" y="40"/>
                  </a:cubicBezTo>
                  <a:cubicBezTo>
                    <a:pt x="174" y="38"/>
                    <a:pt x="176" y="40"/>
                    <a:pt x="174" y="41"/>
                  </a:cubicBezTo>
                  <a:cubicBezTo>
                    <a:pt x="179" y="43"/>
                    <a:pt x="180" y="37"/>
                    <a:pt x="183" y="38"/>
                  </a:cubicBezTo>
                  <a:cubicBezTo>
                    <a:pt x="184" y="40"/>
                    <a:pt x="180" y="41"/>
                    <a:pt x="184" y="44"/>
                  </a:cubicBezTo>
                  <a:close/>
                  <a:moveTo>
                    <a:pt x="194" y="18"/>
                  </a:moveTo>
                  <a:cubicBezTo>
                    <a:pt x="197" y="17"/>
                    <a:pt x="199" y="17"/>
                    <a:pt x="201" y="16"/>
                  </a:cubicBezTo>
                  <a:cubicBezTo>
                    <a:pt x="205" y="24"/>
                    <a:pt x="195" y="20"/>
                    <a:pt x="194" y="29"/>
                  </a:cubicBezTo>
                  <a:cubicBezTo>
                    <a:pt x="190" y="29"/>
                    <a:pt x="190" y="27"/>
                    <a:pt x="190" y="23"/>
                  </a:cubicBezTo>
                  <a:cubicBezTo>
                    <a:pt x="189" y="26"/>
                    <a:pt x="188" y="26"/>
                    <a:pt x="187" y="24"/>
                  </a:cubicBezTo>
                  <a:cubicBezTo>
                    <a:pt x="190" y="23"/>
                    <a:pt x="194" y="22"/>
                    <a:pt x="197" y="21"/>
                  </a:cubicBezTo>
                  <a:cubicBezTo>
                    <a:pt x="198" y="19"/>
                    <a:pt x="196" y="20"/>
                    <a:pt x="194" y="18"/>
                  </a:cubicBezTo>
                  <a:close/>
                  <a:moveTo>
                    <a:pt x="185" y="31"/>
                  </a:moveTo>
                  <a:cubicBezTo>
                    <a:pt x="182" y="32"/>
                    <a:pt x="177" y="31"/>
                    <a:pt x="177" y="28"/>
                  </a:cubicBezTo>
                  <a:cubicBezTo>
                    <a:pt x="180" y="25"/>
                    <a:pt x="185" y="28"/>
                    <a:pt x="185" y="31"/>
                  </a:cubicBezTo>
                  <a:close/>
                  <a:moveTo>
                    <a:pt x="169" y="34"/>
                  </a:moveTo>
                  <a:cubicBezTo>
                    <a:pt x="164" y="30"/>
                    <a:pt x="171" y="28"/>
                    <a:pt x="169" y="25"/>
                  </a:cubicBezTo>
                  <a:cubicBezTo>
                    <a:pt x="171" y="24"/>
                    <a:pt x="171" y="32"/>
                    <a:pt x="169" y="34"/>
                  </a:cubicBezTo>
                  <a:close/>
                  <a:moveTo>
                    <a:pt x="120" y="63"/>
                  </a:moveTo>
                  <a:cubicBezTo>
                    <a:pt x="121" y="66"/>
                    <a:pt x="119" y="64"/>
                    <a:pt x="118" y="63"/>
                  </a:cubicBezTo>
                  <a:cubicBezTo>
                    <a:pt x="114" y="67"/>
                    <a:pt x="114" y="78"/>
                    <a:pt x="107" y="70"/>
                  </a:cubicBezTo>
                  <a:cubicBezTo>
                    <a:pt x="113" y="68"/>
                    <a:pt x="112" y="65"/>
                    <a:pt x="114" y="61"/>
                  </a:cubicBezTo>
                  <a:cubicBezTo>
                    <a:pt x="116" y="59"/>
                    <a:pt x="118" y="64"/>
                    <a:pt x="120" y="63"/>
                  </a:cubicBezTo>
                  <a:close/>
                  <a:moveTo>
                    <a:pt x="137" y="44"/>
                  </a:moveTo>
                  <a:cubicBezTo>
                    <a:pt x="136" y="45"/>
                    <a:pt x="137" y="45"/>
                    <a:pt x="137" y="46"/>
                  </a:cubicBezTo>
                  <a:cubicBezTo>
                    <a:pt x="131" y="45"/>
                    <a:pt x="140" y="43"/>
                    <a:pt x="141" y="40"/>
                  </a:cubicBezTo>
                  <a:cubicBezTo>
                    <a:pt x="145" y="43"/>
                    <a:pt x="140" y="46"/>
                    <a:pt x="137" y="44"/>
                  </a:cubicBezTo>
                  <a:close/>
                  <a:moveTo>
                    <a:pt x="160" y="29"/>
                  </a:moveTo>
                  <a:cubicBezTo>
                    <a:pt x="157" y="30"/>
                    <a:pt x="155" y="32"/>
                    <a:pt x="153" y="34"/>
                  </a:cubicBezTo>
                  <a:cubicBezTo>
                    <a:pt x="151" y="30"/>
                    <a:pt x="156" y="27"/>
                    <a:pt x="156" y="24"/>
                  </a:cubicBezTo>
                  <a:cubicBezTo>
                    <a:pt x="160" y="25"/>
                    <a:pt x="157" y="26"/>
                    <a:pt x="160" y="29"/>
                  </a:cubicBezTo>
                  <a:close/>
                  <a:moveTo>
                    <a:pt x="118" y="54"/>
                  </a:moveTo>
                  <a:cubicBezTo>
                    <a:pt x="121" y="55"/>
                    <a:pt x="121" y="50"/>
                    <a:pt x="125" y="52"/>
                  </a:cubicBezTo>
                  <a:cubicBezTo>
                    <a:pt x="126" y="58"/>
                    <a:pt x="119" y="56"/>
                    <a:pt x="116" y="59"/>
                  </a:cubicBezTo>
                  <a:cubicBezTo>
                    <a:pt x="115" y="57"/>
                    <a:pt x="114" y="56"/>
                    <a:pt x="113" y="54"/>
                  </a:cubicBezTo>
                  <a:cubicBezTo>
                    <a:pt x="115" y="51"/>
                    <a:pt x="116" y="49"/>
                    <a:pt x="117" y="48"/>
                  </a:cubicBezTo>
                  <a:cubicBezTo>
                    <a:pt x="121" y="46"/>
                    <a:pt x="116" y="52"/>
                    <a:pt x="118" y="54"/>
                  </a:cubicBezTo>
                  <a:close/>
                  <a:moveTo>
                    <a:pt x="124" y="36"/>
                  </a:moveTo>
                  <a:cubicBezTo>
                    <a:pt x="128" y="40"/>
                    <a:pt x="124" y="43"/>
                    <a:pt x="124" y="46"/>
                  </a:cubicBezTo>
                  <a:cubicBezTo>
                    <a:pt x="123" y="46"/>
                    <a:pt x="123" y="45"/>
                    <a:pt x="123" y="44"/>
                  </a:cubicBezTo>
                  <a:cubicBezTo>
                    <a:pt x="122" y="44"/>
                    <a:pt x="120" y="44"/>
                    <a:pt x="118" y="45"/>
                  </a:cubicBezTo>
                  <a:cubicBezTo>
                    <a:pt x="117" y="42"/>
                    <a:pt x="120" y="39"/>
                    <a:pt x="124" y="36"/>
                  </a:cubicBezTo>
                  <a:close/>
                  <a:moveTo>
                    <a:pt x="108" y="51"/>
                  </a:moveTo>
                  <a:cubicBezTo>
                    <a:pt x="105" y="55"/>
                    <a:pt x="103" y="61"/>
                    <a:pt x="99" y="62"/>
                  </a:cubicBezTo>
                  <a:cubicBezTo>
                    <a:pt x="99" y="57"/>
                    <a:pt x="96" y="52"/>
                    <a:pt x="102" y="48"/>
                  </a:cubicBezTo>
                  <a:cubicBezTo>
                    <a:pt x="106" y="48"/>
                    <a:pt x="104" y="53"/>
                    <a:pt x="108" y="51"/>
                  </a:cubicBezTo>
                  <a:close/>
                  <a:moveTo>
                    <a:pt x="147" y="15"/>
                  </a:moveTo>
                  <a:cubicBezTo>
                    <a:pt x="145" y="17"/>
                    <a:pt x="144" y="16"/>
                    <a:pt x="145" y="15"/>
                  </a:cubicBezTo>
                  <a:cubicBezTo>
                    <a:pt x="143" y="14"/>
                    <a:pt x="139" y="17"/>
                    <a:pt x="137" y="18"/>
                  </a:cubicBezTo>
                  <a:cubicBezTo>
                    <a:pt x="134" y="14"/>
                    <a:pt x="144" y="9"/>
                    <a:pt x="147" y="15"/>
                  </a:cubicBezTo>
                  <a:close/>
                  <a:moveTo>
                    <a:pt x="134" y="19"/>
                  </a:moveTo>
                  <a:cubicBezTo>
                    <a:pt x="134" y="24"/>
                    <a:pt x="130" y="26"/>
                    <a:pt x="131" y="29"/>
                  </a:cubicBezTo>
                  <a:cubicBezTo>
                    <a:pt x="129" y="31"/>
                    <a:pt x="127" y="33"/>
                    <a:pt x="124" y="34"/>
                  </a:cubicBezTo>
                  <a:cubicBezTo>
                    <a:pt x="122" y="33"/>
                    <a:pt x="122" y="31"/>
                    <a:pt x="124" y="29"/>
                  </a:cubicBezTo>
                  <a:cubicBezTo>
                    <a:pt x="125" y="30"/>
                    <a:pt x="124" y="31"/>
                    <a:pt x="124" y="31"/>
                  </a:cubicBezTo>
                  <a:cubicBezTo>
                    <a:pt x="128" y="32"/>
                    <a:pt x="130" y="18"/>
                    <a:pt x="128" y="21"/>
                  </a:cubicBezTo>
                  <a:cubicBezTo>
                    <a:pt x="127" y="19"/>
                    <a:pt x="131" y="18"/>
                    <a:pt x="130" y="16"/>
                  </a:cubicBezTo>
                  <a:cubicBezTo>
                    <a:pt x="132" y="15"/>
                    <a:pt x="131" y="18"/>
                    <a:pt x="134" y="19"/>
                  </a:cubicBezTo>
                  <a:close/>
                  <a:moveTo>
                    <a:pt x="120" y="24"/>
                  </a:moveTo>
                  <a:cubicBezTo>
                    <a:pt x="123" y="27"/>
                    <a:pt x="117" y="29"/>
                    <a:pt x="119" y="32"/>
                  </a:cubicBezTo>
                  <a:cubicBezTo>
                    <a:pt x="116" y="33"/>
                    <a:pt x="115" y="25"/>
                    <a:pt x="120" y="24"/>
                  </a:cubicBezTo>
                  <a:close/>
                  <a:moveTo>
                    <a:pt x="106" y="34"/>
                  </a:moveTo>
                  <a:cubicBezTo>
                    <a:pt x="106" y="31"/>
                    <a:pt x="109" y="28"/>
                    <a:pt x="112" y="26"/>
                  </a:cubicBezTo>
                  <a:cubicBezTo>
                    <a:pt x="117" y="31"/>
                    <a:pt x="110" y="32"/>
                    <a:pt x="106" y="34"/>
                  </a:cubicBezTo>
                  <a:close/>
                  <a:moveTo>
                    <a:pt x="45" y="55"/>
                  </a:moveTo>
                  <a:cubicBezTo>
                    <a:pt x="41" y="57"/>
                    <a:pt x="37" y="57"/>
                    <a:pt x="34" y="53"/>
                  </a:cubicBezTo>
                  <a:cubicBezTo>
                    <a:pt x="33" y="56"/>
                    <a:pt x="31" y="59"/>
                    <a:pt x="34" y="62"/>
                  </a:cubicBezTo>
                  <a:cubicBezTo>
                    <a:pt x="28" y="65"/>
                    <a:pt x="29" y="66"/>
                    <a:pt x="24" y="66"/>
                  </a:cubicBezTo>
                  <a:cubicBezTo>
                    <a:pt x="27" y="60"/>
                    <a:pt x="31" y="59"/>
                    <a:pt x="27" y="51"/>
                  </a:cubicBezTo>
                  <a:cubicBezTo>
                    <a:pt x="36" y="50"/>
                    <a:pt x="32" y="41"/>
                    <a:pt x="35" y="36"/>
                  </a:cubicBezTo>
                  <a:cubicBezTo>
                    <a:pt x="36" y="40"/>
                    <a:pt x="38" y="45"/>
                    <a:pt x="34" y="49"/>
                  </a:cubicBezTo>
                  <a:cubicBezTo>
                    <a:pt x="34" y="48"/>
                    <a:pt x="33" y="48"/>
                    <a:pt x="32" y="49"/>
                  </a:cubicBezTo>
                  <a:cubicBezTo>
                    <a:pt x="33" y="49"/>
                    <a:pt x="34" y="50"/>
                    <a:pt x="34" y="51"/>
                  </a:cubicBezTo>
                  <a:cubicBezTo>
                    <a:pt x="36" y="53"/>
                    <a:pt x="38" y="49"/>
                    <a:pt x="40" y="50"/>
                  </a:cubicBezTo>
                  <a:cubicBezTo>
                    <a:pt x="41" y="48"/>
                    <a:pt x="42" y="46"/>
                    <a:pt x="40" y="44"/>
                  </a:cubicBezTo>
                  <a:cubicBezTo>
                    <a:pt x="43" y="42"/>
                    <a:pt x="46" y="40"/>
                    <a:pt x="49" y="37"/>
                  </a:cubicBezTo>
                  <a:cubicBezTo>
                    <a:pt x="55" y="44"/>
                    <a:pt x="42" y="47"/>
                    <a:pt x="45" y="55"/>
                  </a:cubicBezTo>
                  <a:close/>
                  <a:moveTo>
                    <a:pt x="64" y="49"/>
                  </a:moveTo>
                  <a:cubicBezTo>
                    <a:pt x="63" y="48"/>
                    <a:pt x="62" y="50"/>
                    <a:pt x="61" y="50"/>
                  </a:cubicBezTo>
                  <a:cubicBezTo>
                    <a:pt x="57" y="41"/>
                    <a:pt x="73" y="49"/>
                    <a:pt x="65" y="54"/>
                  </a:cubicBezTo>
                  <a:cubicBezTo>
                    <a:pt x="64" y="52"/>
                    <a:pt x="65" y="51"/>
                    <a:pt x="64" y="49"/>
                  </a:cubicBezTo>
                  <a:close/>
                  <a:moveTo>
                    <a:pt x="97" y="29"/>
                  </a:moveTo>
                  <a:cubicBezTo>
                    <a:pt x="95" y="22"/>
                    <a:pt x="106" y="27"/>
                    <a:pt x="104" y="20"/>
                  </a:cubicBezTo>
                  <a:cubicBezTo>
                    <a:pt x="108" y="23"/>
                    <a:pt x="113" y="13"/>
                    <a:pt x="116" y="19"/>
                  </a:cubicBezTo>
                  <a:cubicBezTo>
                    <a:pt x="112" y="21"/>
                    <a:pt x="113" y="20"/>
                    <a:pt x="111" y="24"/>
                  </a:cubicBezTo>
                  <a:cubicBezTo>
                    <a:pt x="110" y="18"/>
                    <a:pt x="103" y="27"/>
                    <a:pt x="100" y="32"/>
                  </a:cubicBezTo>
                  <a:cubicBezTo>
                    <a:pt x="95" y="29"/>
                    <a:pt x="93" y="31"/>
                    <a:pt x="86" y="27"/>
                  </a:cubicBezTo>
                  <a:cubicBezTo>
                    <a:pt x="90" y="25"/>
                    <a:pt x="93" y="25"/>
                    <a:pt x="97" y="29"/>
                  </a:cubicBezTo>
                  <a:close/>
                  <a:moveTo>
                    <a:pt x="80" y="44"/>
                  </a:moveTo>
                  <a:cubicBezTo>
                    <a:pt x="76" y="38"/>
                    <a:pt x="87" y="38"/>
                    <a:pt x="90" y="36"/>
                  </a:cubicBezTo>
                  <a:cubicBezTo>
                    <a:pt x="92" y="42"/>
                    <a:pt x="83" y="40"/>
                    <a:pt x="80" y="44"/>
                  </a:cubicBezTo>
                  <a:close/>
                  <a:moveTo>
                    <a:pt x="84" y="32"/>
                  </a:moveTo>
                  <a:cubicBezTo>
                    <a:pt x="81" y="32"/>
                    <a:pt x="78" y="36"/>
                    <a:pt x="76" y="35"/>
                  </a:cubicBezTo>
                  <a:cubicBezTo>
                    <a:pt x="73" y="31"/>
                    <a:pt x="80" y="26"/>
                    <a:pt x="82" y="26"/>
                  </a:cubicBezTo>
                  <a:cubicBezTo>
                    <a:pt x="82" y="28"/>
                    <a:pt x="83" y="30"/>
                    <a:pt x="84" y="32"/>
                  </a:cubicBezTo>
                  <a:close/>
                  <a:moveTo>
                    <a:pt x="91" y="13"/>
                  </a:moveTo>
                  <a:cubicBezTo>
                    <a:pt x="93" y="17"/>
                    <a:pt x="91" y="22"/>
                    <a:pt x="87" y="22"/>
                  </a:cubicBezTo>
                  <a:cubicBezTo>
                    <a:pt x="86" y="19"/>
                    <a:pt x="87" y="16"/>
                    <a:pt x="91" y="13"/>
                  </a:cubicBezTo>
                  <a:close/>
                  <a:moveTo>
                    <a:pt x="69" y="56"/>
                  </a:moveTo>
                  <a:cubicBezTo>
                    <a:pt x="71" y="50"/>
                    <a:pt x="69" y="49"/>
                    <a:pt x="68" y="44"/>
                  </a:cubicBezTo>
                  <a:cubicBezTo>
                    <a:pt x="67" y="40"/>
                    <a:pt x="60" y="44"/>
                    <a:pt x="62" y="40"/>
                  </a:cubicBezTo>
                  <a:cubicBezTo>
                    <a:pt x="68" y="33"/>
                    <a:pt x="84" y="48"/>
                    <a:pt x="69" y="56"/>
                  </a:cubicBezTo>
                  <a:close/>
                  <a:moveTo>
                    <a:pt x="72" y="32"/>
                  </a:moveTo>
                  <a:cubicBezTo>
                    <a:pt x="70" y="34"/>
                    <a:pt x="58" y="37"/>
                    <a:pt x="56" y="41"/>
                  </a:cubicBezTo>
                  <a:cubicBezTo>
                    <a:pt x="55" y="37"/>
                    <a:pt x="59" y="34"/>
                    <a:pt x="63" y="30"/>
                  </a:cubicBezTo>
                  <a:cubicBezTo>
                    <a:pt x="66" y="31"/>
                    <a:pt x="69" y="33"/>
                    <a:pt x="72" y="32"/>
                  </a:cubicBezTo>
                  <a:close/>
                  <a:moveTo>
                    <a:pt x="76" y="25"/>
                  </a:moveTo>
                  <a:cubicBezTo>
                    <a:pt x="70" y="25"/>
                    <a:pt x="70" y="26"/>
                    <a:pt x="65" y="28"/>
                  </a:cubicBezTo>
                  <a:cubicBezTo>
                    <a:pt x="63" y="26"/>
                    <a:pt x="66" y="25"/>
                    <a:pt x="65" y="23"/>
                  </a:cubicBezTo>
                  <a:cubicBezTo>
                    <a:pt x="62" y="22"/>
                    <a:pt x="58" y="33"/>
                    <a:pt x="53" y="27"/>
                  </a:cubicBezTo>
                  <a:cubicBezTo>
                    <a:pt x="60" y="23"/>
                    <a:pt x="59" y="19"/>
                    <a:pt x="64" y="15"/>
                  </a:cubicBezTo>
                  <a:cubicBezTo>
                    <a:pt x="66" y="21"/>
                    <a:pt x="69" y="23"/>
                    <a:pt x="76" y="25"/>
                  </a:cubicBezTo>
                  <a:close/>
                  <a:moveTo>
                    <a:pt x="50" y="25"/>
                  </a:moveTo>
                  <a:cubicBezTo>
                    <a:pt x="46" y="32"/>
                    <a:pt x="57" y="33"/>
                    <a:pt x="53" y="36"/>
                  </a:cubicBezTo>
                  <a:cubicBezTo>
                    <a:pt x="51" y="32"/>
                    <a:pt x="48" y="36"/>
                    <a:pt x="47" y="32"/>
                  </a:cubicBezTo>
                  <a:cubicBezTo>
                    <a:pt x="45" y="35"/>
                    <a:pt x="45" y="38"/>
                    <a:pt x="40" y="40"/>
                  </a:cubicBezTo>
                  <a:cubicBezTo>
                    <a:pt x="40" y="32"/>
                    <a:pt x="41" y="27"/>
                    <a:pt x="50" y="25"/>
                  </a:cubicBezTo>
                  <a:close/>
                  <a:moveTo>
                    <a:pt x="62" y="13"/>
                  </a:moveTo>
                  <a:cubicBezTo>
                    <a:pt x="62" y="17"/>
                    <a:pt x="53" y="15"/>
                    <a:pt x="50" y="22"/>
                  </a:cubicBezTo>
                  <a:cubicBezTo>
                    <a:pt x="48" y="20"/>
                    <a:pt x="46" y="23"/>
                    <a:pt x="44" y="20"/>
                  </a:cubicBezTo>
                  <a:cubicBezTo>
                    <a:pt x="47" y="17"/>
                    <a:pt x="53" y="20"/>
                    <a:pt x="49" y="14"/>
                  </a:cubicBezTo>
                  <a:cubicBezTo>
                    <a:pt x="54" y="10"/>
                    <a:pt x="58" y="14"/>
                    <a:pt x="62" y="13"/>
                  </a:cubicBezTo>
                  <a:close/>
                </a:path>
              </a:pathLst>
            </a:custGeom>
            <a:solidFill>
              <a:srgbClr val="5F7797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white"/>
                </a:solidFill>
              </a:endParaRPr>
            </a:p>
          </p:txBody>
        </p:sp>
        <p:sp>
          <p:nvSpPr>
            <p:cNvPr id="54" name="矩形 53"/>
            <p:cNvSpPr/>
            <p:nvPr/>
          </p:nvSpPr>
          <p:spPr>
            <a:xfrm>
              <a:off x="4913623" y="534413"/>
              <a:ext cx="2364751" cy="553998"/>
            </a:xfrm>
            <a:prstGeom prst="rect">
              <a:avLst/>
            </a:prstGeom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3000" b="1">
                  <a:solidFill>
                    <a:srgbClr val="5F7797"/>
                  </a:solidFill>
                </a:rPr>
                <a:t>3.1 </a:t>
              </a:r>
              <a:r>
                <a:rPr lang="zh-CN" altLang="en-US" sz="3000" b="1">
                  <a:solidFill>
                    <a:srgbClr val="5F7797"/>
                  </a:solidFill>
                </a:rPr>
                <a:t>学法指导</a:t>
              </a:r>
              <a:endParaRPr lang="zh-CN" altLang="en-US" sz="3000" b="1">
                <a:solidFill>
                  <a:srgbClr val="5F7797"/>
                </a:solidFill>
              </a:endParaRPr>
            </a:p>
          </p:txBody>
        </p:sp>
      </p:grpSp>
      <p:grpSp>
        <p:nvGrpSpPr>
          <p:cNvPr id="25" name="24"/>
          <p:cNvGrpSpPr/>
          <p:nvPr/>
        </p:nvGrpSpPr>
        <p:grpSpPr>
          <a:xfrm>
            <a:off x="1771090" y="2306362"/>
            <a:ext cx="3368973" cy="3371202"/>
            <a:chOff x="4167731" y="1943317"/>
            <a:chExt cx="3600300" cy="3602682"/>
          </a:xfrm>
        </p:grpSpPr>
        <p:sp>
          <p:nvSpPr>
            <p:cNvPr id="27" name="直角三角形 26"/>
            <p:cNvSpPr/>
            <p:nvPr/>
          </p:nvSpPr>
          <p:spPr>
            <a:xfrm>
              <a:off x="5999389" y="1943317"/>
              <a:ext cx="936000" cy="1768642"/>
            </a:xfrm>
            <a:prstGeom prst="rtTriangle">
              <a:avLst/>
            </a:prstGeom>
            <a:blipFill>
              <a:blip r:embed="rId3"/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5F7797"/>
                </a:solidFill>
              </a:endParaRPr>
            </a:p>
          </p:txBody>
        </p:sp>
        <p:sp>
          <p:nvSpPr>
            <p:cNvPr id="48" name="直角三角形 47"/>
            <p:cNvSpPr/>
            <p:nvPr/>
          </p:nvSpPr>
          <p:spPr>
            <a:xfrm rot="5400000">
              <a:off x="6415710" y="3361036"/>
              <a:ext cx="936000" cy="1768642"/>
            </a:xfrm>
            <a:prstGeom prst="rtTriangle">
              <a:avLst/>
            </a:prstGeom>
            <a:blipFill>
              <a:blip r:embed="rId4"/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5F7797"/>
                </a:solidFill>
              </a:endParaRPr>
            </a:p>
          </p:txBody>
        </p:sp>
        <p:sp>
          <p:nvSpPr>
            <p:cNvPr id="49" name="直角三角形 48"/>
            <p:cNvSpPr/>
            <p:nvPr/>
          </p:nvSpPr>
          <p:spPr>
            <a:xfrm rot="10800000">
              <a:off x="5000373" y="3777357"/>
              <a:ext cx="936000" cy="1768642"/>
            </a:xfrm>
            <a:prstGeom prst="rtTriangle">
              <a:avLst/>
            </a:prstGeom>
            <a:blipFill>
              <a:blip r:embed="rId5"/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5F7797"/>
                </a:solidFill>
              </a:endParaRPr>
            </a:p>
          </p:txBody>
        </p:sp>
        <p:sp>
          <p:nvSpPr>
            <p:cNvPr id="50" name="直角三角形 49"/>
            <p:cNvSpPr/>
            <p:nvPr/>
          </p:nvSpPr>
          <p:spPr>
            <a:xfrm rot="16200000">
              <a:off x="4584052" y="2359637"/>
              <a:ext cx="936000" cy="1768642"/>
            </a:xfrm>
            <a:prstGeom prst="rtTriangle">
              <a:avLst/>
            </a:prstGeom>
            <a:blipFill>
              <a:blip r:embed="rId6"/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5F7797"/>
                </a:solidFill>
              </a:endParaRPr>
            </a:p>
          </p:txBody>
        </p:sp>
      </p:grpSp>
      <p:sp>
        <p:nvSpPr>
          <p:cNvPr id="51" name="矩形 50"/>
          <p:cNvSpPr/>
          <p:nvPr/>
        </p:nvSpPr>
        <p:spPr>
          <a:xfrm>
            <a:off x="1174808" y="2487532"/>
            <a:ext cx="1595285" cy="46037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zh-CN" altLang="en-US" sz="2400" b="1">
                <a:solidFill>
                  <a:srgbClr val="5F7797"/>
                </a:solidFill>
              </a:rPr>
              <a:t>学习精读</a:t>
            </a:r>
            <a:endParaRPr lang="zh-CN" altLang="en-US" sz="2400" b="1">
              <a:solidFill>
                <a:srgbClr val="5F7797"/>
              </a:solidFill>
            </a:endParaRPr>
          </a:p>
        </p:txBody>
      </p:sp>
      <p:sp>
        <p:nvSpPr>
          <p:cNvPr id="52" name="矩形 51"/>
          <p:cNvSpPr/>
          <p:nvPr/>
        </p:nvSpPr>
        <p:spPr>
          <a:xfrm>
            <a:off x="4429760" y="2439035"/>
            <a:ext cx="1812925" cy="46037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rgbClr val="5F7797"/>
                </a:solidFill>
              </a:rPr>
              <a:t>圈点勾画法</a:t>
            </a:r>
            <a:endParaRPr lang="zh-CN" altLang="en-US" sz="2400" b="1">
              <a:solidFill>
                <a:srgbClr val="5F7797"/>
              </a:solidFill>
            </a:endParaRPr>
          </a:p>
        </p:txBody>
      </p:sp>
      <p:sp>
        <p:nvSpPr>
          <p:cNvPr id="53" name="矩形 52"/>
          <p:cNvSpPr/>
          <p:nvPr/>
        </p:nvSpPr>
        <p:spPr>
          <a:xfrm>
            <a:off x="1174808" y="4671198"/>
            <a:ext cx="1631880" cy="46037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rgbClr val="5F7797"/>
                </a:solidFill>
              </a:rPr>
              <a:t>讨论法</a:t>
            </a:r>
            <a:endParaRPr lang="zh-CN" altLang="en-US" sz="2400" b="1">
              <a:solidFill>
                <a:srgbClr val="5F7797"/>
              </a:solidFill>
            </a:endParaRPr>
          </a:p>
        </p:txBody>
      </p:sp>
      <p:sp>
        <p:nvSpPr>
          <p:cNvPr id="56" name="Freeform 5"/>
          <p:cNvSpPr>
            <a:spLocks noEditPoints="1"/>
          </p:cNvSpPr>
          <p:nvPr/>
        </p:nvSpPr>
        <p:spPr bwMode="auto">
          <a:xfrm>
            <a:off x="6454461" y="3704983"/>
            <a:ext cx="823913" cy="512763"/>
          </a:xfrm>
          <a:custGeom>
            <a:gdLst>
              <a:gd name="T0" fmla="*/ 182 w 252"/>
              <a:gd name="T1" fmla="*/ 43 h 157"/>
              <a:gd name="T2" fmla="*/ 181 w 252"/>
              <a:gd name="T3" fmla="*/ 155 h 157"/>
              <a:gd name="T4" fmla="*/ 185 w 252"/>
              <a:gd name="T5" fmla="*/ 151 h 157"/>
              <a:gd name="T6" fmla="*/ 33 w 252"/>
              <a:gd name="T7" fmla="*/ 58 h 157"/>
              <a:gd name="T8" fmla="*/ 239 w 252"/>
              <a:gd name="T9" fmla="*/ 88 h 157"/>
              <a:gd name="T10" fmla="*/ 56 w 252"/>
              <a:gd name="T11" fmla="*/ 71 h 157"/>
              <a:gd name="T12" fmla="*/ 181 w 252"/>
              <a:gd name="T13" fmla="*/ 51 h 157"/>
              <a:gd name="T14" fmla="*/ 193 w 252"/>
              <a:gd name="T15" fmla="*/ 124 h 157"/>
              <a:gd name="T16" fmla="*/ 223 w 252"/>
              <a:gd name="T17" fmla="*/ 86 h 157"/>
              <a:gd name="T18" fmla="*/ 154 w 252"/>
              <a:gd name="T19" fmla="*/ 87 h 157"/>
              <a:gd name="T20" fmla="*/ 166 w 252"/>
              <a:gd name="T21" fmla="*/ 49 h 157"/>
              <a:gd name="T22" fmla="*/ 89 w 252"/>
              <a:gd name="T23" fmla="*/ 64 h 157"/>
              <a:gd name="T24" fmla="*/ 21 w 252"/>
              <a:gd name="T25" fmla="*/ 51 h 157"/>
              <a:gd name="T26" fmla="*/ 224 w 252"/>
              <a:gd name="T27" fmla="*/ 63 h 157"/>
              <a:gd name="T28" fmla="*/ 59 w 252"/>
              <a:gd name="T29" fmla="*/ 59 h 157"/>
              <a:gd name="T30" fmla="*/ 155 w 252"/>
              <a:gd name="T31" fmla="*/ 59 h 157"/>
              <a:gd name="T32" fmla="*/ 32 w 252"/>
              <a:gd name="T33" fmla="*/ 76 h 157"/>
              <a:gd name="T34" fmla="*/ 37 w 252"/>
              <a:gd name="T35" fmla="*/ 85 h 157"/>
              <a:gd name="T36" fmla="*/ 76 w 252"/>
              <a:gd name="T37" fmla="*/ 50 h 157"/>
              <a:gd name="T38" fmla="*/ 134 w 252"/>
              <a:gd name="T39" fmla="*/ 85 h 157"/>
              <a:gd name="T40" fmla="*/ 161 w 252"/>
              <a:gd name="T41" fmla="*/ 60 h 157"/>
              <a:gd name="T42" fmla="*/ 201 w 252"/>
              <a:gd name="T43" fmla="*/ 32 h 157"/>
              <a:gd name="T44" fmla="*/ 154 w 252"/>
              <a:gd name="T45" fmla="*/ 48 h 157"/>
              <a:gd name="T46" fmla="*/ 87 w 252"/>
              <a:gd name="T47" fmla="*/ 75 h 157"/>
              <a:gd name="T48" fmla="*/ 10 w 252"/>
              <a:gd name="T49" fmla="*/ 44 h 157"/>
              <a:gd name="T50" fmla="*/ 133 w 252"/>
              <a:gd name="T51" fmla="*/ 73 h 157"/>
              <a:gd name="T52" fmla="*/ 202 w 252"/>
              <a:gd name="T53" fmla="*/ 56 h 157"/>
              <a:gd name="T54" fmla="*/ 140 w 252"/>
              <a:gd name="T55" fmla="*/ 92 h 157"/>
              <a:gd name="T56" fmla="*/ 93 w 252"/>
              <a:gd name="T57" fmla="*/ 86 h 157"/>
              <a:gd name="T58" fmla="*/ 144 w 252"/>
              <a:gd name="T59" fmla="*/ 70 h 157"/>
              <a:gd name="T60" fmla="*/ 105 w 252"/>
              <a:gd name="T61" fmla="*/ 66 h 157"/>
              <a:gd name="T62" fmla="*/ 152 w 252"/>
              <a:gd name="T63" fmla="*/ 75 h 157"/>
              <a:gd name="T64" fmla="*/ 116 w 252"/>
              <a:gd name="T65" fmla="*/ 66 h 157"/>
              <a:gd name="T66" fmla="*/ 123 w 252"/>
              <a:gd name="T67" fmla="*/ 72 h 157"/>
              <a:gd name="T68" fmla="*/ 86 w 252"/>
              <a:gd name="T69" fmla="*/ 50 h 157"/>
              <a:gd name="T70" fmla="*/ 78 w 252"/>
              <a:gd name="T71" fmla="*/ 64 h 157"/>
              <a:gd name="T72" fmla="*/ 119 w 252"/>
              <a:gd name="T73" fmla="*/ 74 h 157"/>
              <a:gd name="T74" fmla="*/ 22 w 252"/>
              <a:gd name="T75" fmla="*/ 67 h 157"/>
              <a:gd name="T76" fmla="*/ 27 w 252"/>
              <a:gd name="T77" fmla="*/ 60 h 157"/>
              <a:gd name="T78" fmla="*/ 91 w 252"/>
              <a:gd name="T79" fmla="*/ 57 h 157"/>
              <a:gd name="T80" fmla="*/ 162 w 252"/>
              <a:gd name="T81" fmla="*/ 63 h 157"/>
              <a:gd name="T82" fmla="*/ 27 w 252"/>
              <a:gd name="T83" fmla="*/ 47 h 157"/>
              <a:gd name="T84" fmla="*/ 184 w 252"/>
              <a:gd name="T85" fmla="*/ 92 h 157"/>
              <a:gd name="T86" fmla="*/ 201 w 252"/>
              <a:gd name="T87" fmla="*/ 91 h 157"/>
              <a:gd name="T88" fmla="*/ 107 w 252"/>
              <a:gd name="T89" fmla="*/ 76 h 157"/>
              <a:gd name="T90" fmla="*/ 24 w 252"/>
              <a:gd name="T91" fmla="*/ 79 h 157"/>
              <a:gd name="T92" fmla="*/ 39 w 252"/>
              <a:gd name="T93" fmla="*/ 49 h 157"/>
              <a:gd name="T94" fmla="*/ 189 w 252"/>
              <a:gd name="T95" fmla="*/ 94 h 157"/>
              <a:gd name="T96" fmla="*/ 174 w 252"/>
              <a:gd name="T97" fmla="*/ 88 h 157"/>
              <a:gd name="T98" fmla="*/ 13 w 252"/>
              <a:gd name="T99" fmla="*/ 81 h 157"/>
              <a:gd name="T100" fmla="*/ 21 w 252"/>
              <a:gd name="T101" fmla="*/ 74 h 157"/>
              <a:gd name="T102" fmla="*/ 179 w 252"/>
              <a:gd name="T103" fmla="*/ 90 h 157"/>
              <a:gd name="T104" fmla="*/ 126 w 252"/>
              <a:gd name="T105" fmla="*/ 59 h 157"/>
              <a:gd name="T106" fmla="*/ 66 w 252"/>
              <a:gd name="T107" fmla="*/ 65 h 157"/>
              <a:gd name="T108" fmla="*/ 198 w 252"/>
              <a:gd name="T109" fmla="*/ 83 h 157"/>
              <a:gd name="T110" fmla="*/ 47 w 252"/>
              <a:gd name="T111" fmla="*/ 90 h 157"/>
              <a:gd name="T112" fmla="*/ 136 w 252"/>
              <a:gd name="T113" fmla="*/ 79 h 157"/>
              <a:gd name="T114" fmla="*/ 73 w 252"/>
              <a:gd name="T115" fmla="*/ 54 h 157"/>
              <a:gd name="T116" fmla="*/ 187 w 252"/>
              <a:gd name="T117" fmla="*/ 85 h 157"/>
              <a:gd name="T118" fmla="*/ 200 w 252"/>
              <a:gd name="T119" fmla="*/ 44 h 157"/>
              <a:gd name="T120" fmla="*/ 96 w 252"/>
              <a:gd name="T121" fmla="*/ 67 h 157"/>
              <a:gd name="T122" fmla="*/ 29 w 252"/>
              <a:gd name="T123" fmla="*/ 85 h 15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  <a:cxn ang="0">
                <a:pos x="T120" y="T121"/>
              </a:cxn>
              <a:cxn ang="0">
                <a:pos x="T122" y="T123"/>
              </a:cxn>
            </a:cxnLst>
            <a:rect l="0" t="0" r="r" b="b"/>
            <a:pathLst>
              <a:path w="251" h="157">
                <a:moveTo>
                  <a:pt x="176" y="100"/>
                </a:moveTo>
                <a:cubicBezTo>
                  <a:pt x="176" y="100"/>
                  <a:pt x="175" y="100"/>
                  <a:pt x="174" y="100"/>
                </a:cubicBezTo>
                <a:cubicBezTo>
                  <a:pt x="149" y="100"/>
                  <a:pt x="123" y="100"/>
                  <a:pt x="97" y="100"/>
                </a:cubicBezTo>
                <a:cubicBezTo>
                  <a:pt x="84" y="100"/>
                  <a:pt x="70" y="100"/>
                  <a:pt x="57" y="100"/>
                </a:cubicBezTo>
                <a:cubicBezTo>
                  <a:pt x="51" y="100"/>
                  <a:pt x="45" y="99"/>
                  <a:pt x="39" y="99"/>
                </a:cubicBezTo>
                <a:cubicBezTo>
                  <a:pt x="34" y="99"/>
                  <a:pt x="29" y="99"/>
                  <a:pt x="24" y="99"/>
                </a:cubicBezTo>
                <a:cubicBezTo>
                  <a:pt x="21" y="100"/>
                  <a:pt x="17" y="100"/>
                  <a:pt x="14" y="101"/>
                </a:cubicBezTo>
                <a:cubicBezTo>
                  <a:pt x="13" y="101"/>
                  <a:pt x="11" y="101"/>
                  <a:pt x="10" y="102"/>
                </a:cubicBezTo>
                <a:cubicBezTo>
                  <a:pt x="8" y="103"/>
                  <a:pt x="6" y="102"/>
                  <a:pt x="6" y="100"/>
                </a:cubicBezTo>
                <a:cubicBezTo>
                  <a:pt x="5" y="98"/>
                  <a:pt x="5" y="96"/>
                  <a:pt x="5" y="94"/>
                </a:cubicBezTo>
                <a:cubicBezTo>
                  <a:pt x="4" y="88"/>
                  <a:pt x="4" y="83"/>
                  <a:pt x="3" y="78"/>
                </a:cubicBezTo>
                <a:cubicBezTo>
                  <a:pt x="3" y="71"/>
                  <a:pt x="2" y="65"/>
                  <a:pt x="2" y="58"/>
                </a:cubicBezTo>
                <a:cubicBezTo>
                  <a:pt x="1" y="54"/>
                  <a:pt x="1" y="50"/>
                  <a:pt x="1" y="45"/>
                </a:cubicBezTo>
                <a:cubicBezTo>
                  <a:pt x="1" y="44"/>
                  <a:pt x="0" y="43"/>
                  <a:pt x="0" y="42"/>
                </a:cubicBezTo>
                <a:cubicBezTo>
                  <a:pt x="0" y="41"/>
                  <a:pt x="0" y="40"/>
                  <a:pt x="0" y="40"/>
                </a:cubicBezTo>
                <a:cubicBezTo>
                  <a:pt x="1" y="38"/>
                  <a:pt x="2" y="37"/>
                  <a:pt x="3" y="38"/>
                </a:cubicBezTo>
                <a:cubicBezTo>
                  <a:pt x="6" y="38"/>
                  <a:pt x="8" y="38"/>
                  <a:pt x="10" y="38"/>
                </a:cubicBezTo>
                <a:cubicBezTo>
                  <a:pt x="17" y="39"/>
                  <a:pt x="24" y="40"/>
                  <a:pt x="31" y="41"/>
                </a:cubicBezTo>
                <a:cubicBezTo>
                  <a:pt x="35" y="41"/>
                  <a:pt x="38" y="41"/>
                  <a:pt x="42" y="41"/>
                </a:cubicBezTo>
                <a:cubicBezTo>
                  <a:pt x="65" y="41"/>
                  <a:pt x="89" y="41"/>
                  <a:pt x="112" y="41"/>
                </a:cubicBezTo>
                <a:cubicBezTo>
                  <a:pt x="123" y="41"/>
                  <a:pt x="135" y="41"/>
                  <a:pt x="146" y="42"/>
                </a:cubicBezTo>
                <a:cubicBezTo>
                  <a:pt x="151" y="43"/>
                  <a:pt x="157" y="44"/>
                  <a:pt x="162" y="44"/>
                </a:cubicBezTo>
                <a:cubicBezTo>
                  <a:pt x="164" y="44"/>
                  <a:pt x="167" y="44"/>
                  <a:pt x="169" y="44"/>
                </a:cubicBezTo>
                <a:cubicBezTo>
                  <a:pt x="173" y="44"/>
                  <a:pt x="177" y="44"/>
                  <a:pt x="181" y="43"/>
                </a:cubicBezTo>
                <a:cubicBezTo>
                  <a:pt x="182" y="43"/>
                  <a:pt x="182" y="43"/>
                  <a:pt x="182" y="43"/>
                </a:cubicBezTo>
                <a:cubicBezTo>
                  <a:pt x="182" y="43"/>
                  <a:pt x="182" y="42"/>
                  <a:pt x="182" y="42"/>
                </a:cubicBezTo>
                <a:cubicBezTo>
                  <a:pt x="182" y="38"/>
                  <a:pt x="182" y="35"/>
                  <a:pt x="182" y="31"/>
                </a:cubicBezTo>
                <a:cubicBezTo>
                  <a:pt x="182" y="26"/>
                  <a:pt x="182" y="21"/>
                  <a:pt x="182" y="16"/>
                </a:cubicBezTo>
                <a:cubicBezTo>
                  <a:pt x="182" y="12"/>
                  <a:pt x="183" y="8"/>
                  <a:pt x="183" y="4"/>
                </a:cubicBezTo>
                <a:cubicBezTo>
                  <a:pt x="183" y="4"/>
                  <a:pt x="183" y="4"/>
                  <a:pt x="183" y="3"/>
                </a:cubicBezTo>
                <a:cubicBezTo>
                  <a:pt x="183" y="2"/>
                  <a:pt x="183" y="1"/>
                  <a:pt x="185" y="2"/>
                </a:cubicBezTo>
                <a:cubicBezTo>
                  <a:pt x="185" y="1"/>
                  <a:pt x="186" y="0"/>
                  <a:pt x="187" y="1"/>
                </a:cubicBezTo>
                <a:cubicBezTo>
                  <a:pt x="188" y="1"/>
                  <a:pt x="188" y="1"/>
                  <a:pt x="188" y="1"/>
                </a:cubicBezTo>
                <a:cubicBezTo>
                  <a:pt x="189" y="1"/>
                  <a:pt x="189" y="1"/>
                  <a:pt x="190" y="1"/>
                </a:cubicBezTo>
                <a:cubicBezTo>
                  <a:pt x="190" y="1"/>
                  <a:pt x="191" y="2"/>
                  <a:pt x="192" y="1"/>
                </a:cubicBezTo>
                <a:cubicBezTo>
                  <a:pt x="193" y="1"/>
                  <a:pt x="193" y="2"/>
                  <a:pt x="194" y="2"/>
                </a:cubicBezTo>
                <a:cubicBezTo>
                  <a:pt x="195" y="3"/>
                  <a:pt x="195" y="4"/>
                  <a:pt x="196" y="4"/>
                </a:cubicBezTo>
                <a:cubicBezTo>
                  <a:pt x="200" y="9"/>
                  <a:pt x="203" y="15"/>
                  <a:pt x="207" y="20"/>
                </a:cubicBezTo>
                <a:cubicBezTo>
                  <a:pt x="212" y="28"/>
                  <a:pt x="218" y="37"/>
                  <a:pt x="223" y="45"/>
                </a:cubicBezTo>
                <a:cubicBezTo>
                  <a:pt x="227" y="50"/>
                  <a:pt x="230" y="55"/>
                  <a:pt x="233" y="60"/>
                </a:cubicBezTo>
                <a:cubicBezTo>
                  <a:pt x="236" y="64"/>
                  <a:pt x="239" y="68"/>
                  <a:pt x="242" y="72"/>
                </a:cubicBezTo>
                <a:cubicBezTo>
                  <a:pt x="243" y="73"/>
                  <a:pt x="244" y="74"/>
                  <a:pt x="245" y="75"/>
                </a:cubicBezTo>
                <a:cubicBezTo>
                  <a:pt x="246" y="77"/>
                  <a:pt x="248" y="79"/>
                  <a:pt x="249" y="80"/>
                </a:cubicBezTo>
                <a:cubicBezTo>
                  <a:pt x="252" y="84"/>
                  <a:pt x="252" y="88"/>
                  <a:pt x="249" y="92"/>
                </a:cubicBezTo>
                <a:cubicBezTo>
                  <a:pt x="248" y="95"/>
                  <a:pt x="246" y="97"/>
                  <a:pt x="243" y="100"/>
                </a:cubicBezTo>
                <a:cubicBezTo>
                  <a:pt x="234" y="110"/>
                  <a:pt x="225" y="119"/>
                  <a:pt x="215" y="128"/>
                </a:cubicBezTo>
                <a:cubicBezTo>
                  <a:pt x="208" y="134"/>
                  <a:pt x="201" y="141"/>
                  <a:pt x="193" y="147"/>
                </a:cubicBezTo>
                <a:cubicBezTo>
                  <a:pt x="191" y="149"/>
                  <a:pt x="189" y="151"/>
                  <a:pt x="186" y="153"/>
                </a:cubicBezTo>
                <a:cubicBezTo>
                  <a:pt x="185" y="154"/>
                  <a:pt x="183" y="155"/>
                  <a:pt x="182" y="155"/>
                </a:cubicBezTo>
                <a:cubicBezTo>
                  <a:pt x="181" y="155"/>
                  <a:pt x="181" y="155"/>
                  <a:pt x="181" y="155"/>
                </a:cubicBezTo>
                <a:cubicBezTo>
                  <a:pt x="180" y="156"/>
                  <a:pt x="180" y="157"/>
                  <a:pt x="179" y="156"/>
                </a:cubicBezTo>
                <a:cubicBezTo>
                  <a:pt x="178" y="156"/>
                  <a:pt x="178" y="155"/>
                  <a:pt x="178" y="154"/>
                </a:cubicBezTo>
                <a:cubicBezTo>
                  <a:pt x="178" y="154"/>
                  <a:pt x="178" y="153"/>
                  <a:pt x="177" y="152"/>
                </a:cubicBezTo>
                <a:cubicBezTo>
                  <a:pt x="176" y="152"/>
                  <a:pt x="176" y="151"/>
                  <a:pt x="176" y="151"/>
                </a:cubicBezTo>
                <a:cubicBezTo>
                  <a:pt x="176" y="148"/>
                  <a:pt x="176" y="145"/>
                  <a:pt x="176" y="142"/>
                </a:cubicBezTo>
                <a:cubicBezTo>
                  <a:pt x="176" y="141"/>
                  <a:pt x="176" y="141"/>
                  <a:pt x="176" y="140"/>
                </a:cubicBezTo>
                <a:cubicBezTo>
                  <a:pt x="175" y="139"/>
                  <a:pt x="175" y="138"/>
                  <a:pt x="175" y="138"/>
                </a:cubicBezTo>
                <a:cubicBezTo>
                  <a:pt x="175" y="126"/>
                  <a:pt x="176" y="115"/>
                  <a:pt x="176" y="104"/>
                </a:cubicBezTo>
                <a:cubicBezTo>
                  <a:pt x="176" y="103"/>
                  <a:pt x="176" y="102"/>
                  <a:pt x="176" y="100"/>
                </a:cubicBezTo>
                <a:close/>
                <a:moveTo>
                  <a:pt x="224" y="54"/>
                </a:moveTo>
                <a:cubicBezTo>
                  <a:pt x="223" y="54"/>
                  <a:pt x="223" y="53"/>
                  <a:pt x="223" y="53"/>
                </a:cubicBezTo>
                <a:cubicBezTo>
                  <a:pt x="223" y="53"/>
                  <a:pt x="223" y="53"/>
                  <a:pt x="223" y="53"/>
                </a:cubicBezTo>
                <a:cubicBezTo>
                  <a:pt x="223" y="54"/>
                  <a:pt x="223" y="54"/>
                  <a:pt x="224" y="54"/>
                </a:cubicBezTo>
                <a:cubicBezTo>
                  <a:pt x="224" y="55"/>
                  <a:pt x="224" y="55"/>
                  <a:pt x="225" y="56"/>
                </a:cubicBezTo>
                <a:cubicBezTo>
                  <a:pt x="225" y="56"/>
                  <a:pt x="225" y="56"/>
                  <a:pt x="225" y="56"/>
                </a:cubicBezTo>
                <a:cubicBezTo>
                  <a:pt x="227" y="59"/>
                  <a:pt x="228" y="61"/>
                  <a:pt x="230" y="64"/>
                </a:cubicBezTo>
                <a:cubicBezTo>
                  <a:pt x="230" y="64"/>
                  <a:pt x="230" y="64"/>
                  <a:pt x="231" y="64"/>
                </a:cubicBezTo>
                <a:cubicBezTo>
                  <a:pt x="232" y="66"/>
                  <a:pt x="233" y="67"/>
                  <a:pt x="234" y="68"/>
                </a:cubicBezTo>
                <a:cubicBezTo>
                  <a:pt x="235" y="68"/>
                  <a:pt x="235" y="68"/>
                  <a:pt x="235" y="69"/>
                </a:cubicBezTo>
                <a:cubicBezTo>
                  <a:pt x="232" y="65"/>
                  <a:pt x="228" y="60"/>
                  <a:pt x="225" y="56"/>
                </a:cubicBezTo>
                <a:cubicBezTo>
                  <a:pt x="225" y="56"/>
                  <a:pt x="225" y="56"/>
                  <a:pt x="225" y="56"/>
                </a:cubicBezTo>
                <a:cubicBezTo>
                  <a:pt x="224" y="55"/>
                  <a:pt x="224" y="55"/>
                  <a:pt x="224" y="54"/>
                </a:cubicBezTo>
                <a:close/>
                <a:moveTo>
                  <a:pt x="183" y="152"/>
                </a:moveTo>
                <a:cubicBezTo>
                  <a:pt x="183" y="152"/>
                  <a:pt x="183" y="152"/>
                  <a:pt x="183" y="152"/>
                </a:cubicBezTo>
                <a:cubicBezTo>
                  <a:pt x="184" y="152"/>
                  <a:pt x="185" y="151"/>
                  <a:pt x="185" y="151"/>
                </a:cubicBezTo>
                <a:cubicBezTo>
                  <a:pt x="187" y="149"/>
                  <a:pt x="189" y="148"/>
                  <a:pt x="191" y="146"/>
                </a:cubicBezTo>
                <a:cubicBezTo>
                  <a:pt x="199" y="139"/>
                  <a:pt x="206" y="133"/>
                  <a:pt x="214" y="126"/>
                </a:cubicBezTo>
                <a:cubicBezTo>
                  <a:pt x="224" y="117"/>
                  <a:pt x="233" y="108"/>
                  <a:pt x="242" y="98"/>
                </a:cubicBezTo>
                <a:cubicBezTo>
                  <a:pt x="244" y="96"/>
                  <a:pt x="246" y="93"/>
                  <a:pt x="247" y="91"/>
                </a:cubicBezTo>
                <a:cubicBezTo>
                  <a:pt x="248" y="89"/>
                  <a:pt x="248" y="88"/>
                  <a:pt x="249" y="87"/>
                </a:cubicBezTo>
                <a:cubicBezTo>
                  <a:pt x="249" y="85"/>
                  <a:pt x="248" y="84"/>
                  <a:pt x="248" y="83"/>
                </a:cubicBezTo>
                <a:cubicBezTo>
                  <a:pt x="248" y="84"/>
                  <a:pt x="248" y="85"/>
                  <a:pt x="247" y="85"/>
                </a:cubicBezTo>
                <a:cubicBezTo>
                  <a:pt x="247" y="88"/>
                  <a:pt x="246" y="91"/>
                  <a:pt x="243" y="93"/>
                </a:cubicBezTo>
                <a:cubicBezTo>
                  <a:pt x="239" y="97"/>
                  <a:pt x="235" y="102"/>
                  <a:pt x="230" y="106"/>
                </a:cubicBezTo>
                <a:cubicBezTo>
                  <a:pt x="219" y="116"/>
                  <a:pt x="208" y="125"/>
                  <a:pt x="198" y="136"/>
                </a:cubicBezTo>
                <a:cubicBezTo>
                  <a:pt x="196" y="138"/>
                  <a:pt x="194" y="140"/>
                  <a:pt x="193" y="142"/>
                </a:cubicBezTo>
                <a:cubicBezTo>
                  <a:pt x="191" y="143"/>
                  <a:pt x="190" y="145"/>
                  <a:pt x="189" y="146"/>
                </a:cubicBezTo>
                <a:cubicBezTo>
                  <a:pt x="188" y="147"/>
                  <a:pt x="187" y="147"/>
                  <a:pt x="186" y="147"/>
                </a:cubicBezTo>
                <a:cubicBezTo>
                  <a:pt x="186" y="147"/>
                  <a:pt x="186" y="147"/>
                  <a:pt x="185" y="148"/>
                </a:cubicBezTo>
                <a:cubicBezTo>
                  <a:pt x="185" y="149"/>
                  <a:pt x="184" y="150"/>
                  <a:pt x="183" y="152"/>
                </a:cubicBezTo>
                <a:close/>
                <a:moveTo>
                  <a:pt x="31" y="47"/>
                </a:moveTo>
                <a:cubicBezTo>
                  <a:pt x="30" y="49"/>
                  <a:pt x="29" y="51"/>
                  <a:pt x="29" y="52"/>
                </a:cubicBezTo>
                <a:cubicBezTo>
                  <a:pt x="28" y="52"/>
                  <a:pt x="28" y="53"/>
                  <a:pt x="28" y="53"/>
                </a:cubicBezTo>
                <a:cubicBezTo>
                  <a:pt x="29" y="54"/>
                  <a:pt x="29" y="55"/>
                  <a:pt x="30" y="56"/>
                </a:cubicBezTo>
                <a:cubicBezTo>
                  <a:pt x="30" y="55"/>
                  <a:pt x="31" y="55"/>
                  <a:pt x="31" y="54"/>
                </a:cubicBezTo>
                <a:cubicBezTo>
                  <a:pt x="31" y="54"/>
                  <a:pt x="32" y="53"/>
                  <a:pt x="33" y="52"/>
                </a:cubicBezTo>
                <a:cubicBezTo>
                  <a:pt x="33" y="51"/>
                  <a:pt x="33" y="51"/>
                  <a:pt x="34" y="51"/>
                </a:cubicBezTo>
                <a:cubicBezTo>
                  <a:pt x="35" y="50"/>
                  <a:pt x="36" y="51"/>
                  <a:pt x="36" y="52"/>
                </a:cubicBezTo>
                <a:cubicBezTo>
                  <a:pt x="36" y="52"/>
                  <a:pt x="36" y="53"/>
                  <a:pt x="35" y="53"/>
                </a:cubicBezTo>
                <a:cubicBezTo>
                  <a:pt x="35" y="55"/>
                  <a:pt x="34" y="57"/>
                  <a:pt x="33" y="58"/>
                </a:cubicBezTo>
                <a:cubicBezTo>
                  <a:pt x="32" y="59"/>
                  <a:pt x="32" y="60"/>
                  <a:pt x="33" y="60"/>
                </a:cubicBezTo>
                <a:cubicBezTo>
                  <a:pt x="33" y="60"/>
                  <a:pt x="33" y="61"/>
                  <a:pt x="34" y="61"/>
                </a:cubicBezTo>
                <a:cubicBezTo>
                  <a:pt x="35" y="59"/>
                  <a:pt x="36" y="58"/>
                  <a:pt x="37" y="56"/>
                </a:cubicBezTo>
                <a:cubicBezTo>
                  <a:pt x="37" y="56"/>
                  <a:pt x="37" y="55"/>
                  <a:pt x="37" y="55"/>
                </a:cubicBezTo>
                <a:cubicBezTo>
                  <a:pt x="37" y="53"/>
                  <a:pt x="37" y="51"/>
                  <a:pt x="37" y="50"/>
                </a:cubicBezTo>
                <a:cubicBezTo>
                  <a:pt x="37" y="49"/>
                  <a:pt x="36" y="48"/>
                  <a:pt x="36" y="47"/>
                </a:cubicBezTo>
                <a:cubicBezTo>
                  <a:pt x="34" y="47"/>
                  <a:pt x="32" y="47"/>
                  <a:pt x="31" y="47"/>
                </a:cubicBezTo>
                <a:close/>
                <a:moveTo>
                  <a:pt x="7" y="46"/>
                </a:moveTo>
                <a:cubicBezTo>
                  <a:pt x="7" y="46"/>
                  <a:pt x="7" y="46"/>
                  <a:pt x="7" y="46"/>
                </a:cubicBezTo>
                <a:cubicBezTo>
                  <a:pt x="7" y="54"/>
                  <a:pt x="7" y="61"/>
                  <a:pt x="7" y="68"/>
                </a:cubicBezTo>
                <a:cubicBezTo>
                  <a:pt x="7" y="69"/>
                  <a:pt x="7" y="70"/>
                  <a:pt x="7" y="71"/>
                </a:cubicBezTo>
                <a:cubicBezTo>
                  <a:pt x="8" y="74"/>
                  <a:pt x="9" y="77"/>
                  <a:pt x="10" y="81"/>
                </a:cubicBezTo>
                <a:cubicBezTo>
                  <a:pt x="10" y="82"/>
                  <a:pt x="10" y="83"/>
                  <a:pt x="9" y="83"/>
                </a:cubicBezTo>
                <a:cubicBezTo>
                  <a:pt x="9" y="84"/>
                  <a:pt x="8" y="84"/>
                  <a:pt x="8" y="84"/>
                </a:cubicBezTo>
                <a:cubicBezTo>
                  <a:pt x="9" y="85"/>
                  <a:pt x="9" y="86"/>
                  <a:pt x="10" y="87"/>
                </a:cubicBezTo>
                <a:cubicBezTo>
                  <a:pt x="10" y="87"/>
                  <a:pt x="10" y="86"/>
                  <a:pt x="10" y="86"/>
                </a:cubicBezTo>
                <a:cubicBezTo>
                  <a:pt x="10" y="83"/>
                  <a:pt x="10" y="79"/>
                  <a:pt x="10" y="76"/>
                </a:cubicBezTo>
                <a:cubicBezTo>
                  <a:pt x="10" y="76"/>
                  <a:pt x="10" y="76"/>
                  <a:pt x="10" y="75"/>
                </a:cubicBezTo>
                <a:cubicBezTo>
                  <a:pt x="9" y="75"/>
                  <a:pt x="9" y="74"/>
                  <a:pt x="9" y="73"/>
                </a:cubicBezTo>
                <a:cubicBezTo>
                  <a:pt x="10" y="72"/>
                  <a:pt x="10" y="72"/>
                  <a:pt x="10" y="71"/>
                </a:cubicBezTo>
                <a:cubicBezTo>
                  <a:pt x="9" y="69"/>
                  <a:pt x="9" y="66"/>
                  <a:pt x="9" y="63"/>
                </a:cubicBezTo>
                <a:cubicBezTo>
                  <a:pt x="8" y="60"/>
                  <a:pt x="8" y="56"/>
                  <a:pt x="8" y="53"/>
                </a:cubicBezTo>
                <a:cubicBezTo>
                  <a:pt x="7" y="51"/>
                  <a:pt x="7" y="48"/>
                  <a:pt x="7" y="46"/>
                </a:cubicBezTo>
                <a:close/>
                <a:moveTo>
                  <a:pt x="239" y="89"/>
                </a:moveTo>
                <a:cubicBezTo>
                  <a:pt x="239" y="88"/>
                  <a:pt x="239" y="88"/>
                  <a:pt x="239" y="88"/>
                </a:cubicBezTo>
                <a:cubicBezTo>
                  <a:pt x="238" y="88"/>
                  <a:pt x="237" y="88"/>
                  <a:pt x="236" y="88"/>
                </a:cubicBezTo>
                <a:cubicBezTo>
                  <a:pt x="236" y="88"/>
                  <a:pt x="236" y="88"/>
                  <a:pt x="235" y="88"/>
                </a:cubicBezTo>
                <a:cubicBezTo>
                  <a:pt x="234" y="89"/>
                  <a:pt x="234" y="88"/>
                  <a:pt x="233" y="88"/>
                </a:cubicBezTo>
                <a:cubicBezTo>
                  <a:pt x="233" y="88"/>
                  <a:pt x="233" y="88"/>
                  <a:pt x="232" y="87"/>
                </a:cubicBezTo>
                <a:cubicBezTo>
                  <a:pt x="232" y="88"/>
                  <a:pt x="232" y="88"/>
                  <a:pt x="232" y="88"/>
                </a:cubicBezTo>
                <a:cubicBezTo>
                  <a:pt x="230" y="91"/>
                  <a:pt x="228" y="93"/>
                  <a:pt x="226" y="96"/>
                </a:cubicBezTo>
                <a:cubicBezTo>
                  <a:pt x="225" y="97"/>
                  <a:pt x="225" y="98"/>
                  <a:pt x="225" y="99"/>
                </a:cubicBezTo>
                <a:cubicBezTo>
                  <a:pt x="225" y="99"/>
                  <a:pt x="225" y="98"/>
                  <a:pt x="226" y="98"/>
                </a:cubicBezTo>
                <a:cubicBezTo>
                  <a:pt x="227" y="97"/>
                  <a:pt x="227" y="96"/>
                  <a:pt x="229" y="96"/>
                </a:cubicBezTo>
                <a:cubicBezTo>
                  <a:pt x="229" y="96"/>
                  <a:pt x="229" y="96"/>
                  <a:pt x="229" y="96"/>
                </a:cubicBezTo>
                <a:cubicBezTo>
                  <a:pt x="232" y="94"/>
                  <a:pt x="236" y="91"/>
                  <a:pt x="239" y="89"/>
                </a:cubicBezTo>
                <a:close/>
                <a:moveTo>
                  <a:pt x="64" y="83"/>
                </a:moveTo>
                <a:cubicBezTo>
                  <a:pt x="64" y="83"/>
                  <a:pt x="64" y="83"/>
                  <a:pt x="65" y="83"/>
                </a:cubicBezTo>
                <a:cubicBezTo>
                  <a:pt x="66" y="83"/>
                  <a:pt x="67" y="83"/>
                  <a:pt x="68" y="83"/>
                </a:cubicBezTo>
                <a:cubicBezTo>
                  <a:pt x="69" y="83"/>
                  <a:pt x="69" y="82"/>
                  <a:pt x="70" y="82"/>
                </a:cubicBezTo>
                <a:cubicBezTo>
                  <a:pt x="71" y="79"/>
                  <a:pt x="73" y="76"/>
                  <a:pt x="74" y="74"/>
                </a:cubicBezTo>
                <a:cubicBezTo>
                  <a:pt x="75" y="73"/>
                  <a:pt x="75" y="73"/>
                  <a:pt x="75" y="73"/>
                </a:cubicBezTo>
                <a:cubicBezTo>
                  <a:pt x="74" y="72"/>
                  <a:pt x="73" y="72"/>
                  <a:pt x="73" y="72"/>
                </a:cubicBezTo>
                <a:cubicBezTo>
                  <a:pt x="72" y="72"/>
                  <a:pt x="71" y="72"/>
                  <a:pt x="71" y="73"/>
                </a:cubicBezTo>
                <a:cubicBezTo>
                  <a:pt x="69" y="76"/>
                  <a:pt x="67" y="79"/>
                  <a:pt x="64" y="82"/>
                </a:cubicBezTo>
                <a:cubicBezTo>
                  <a:pt x="64" y="82"/>
                  <a:pt x="64" y="83"/>
                  <a:pt x="64" y="83"/>
                </a:cubicBezTo>
                <a:close/>
                <a:moveTo>
                  <a:pt x="53" y="83"/>
                </a:moveTo>
                <a:cubicBezTo>
                  <a:pt x="56" y="79"/>
                  <a:pt x="59" y="74"/>
                  <a:pt x="62" y="70"/>
                </a:cubicBezTo>
                <a:cubicBezTo>
                  <a:pt x="60" y="70"/>
                  <a:pt x="59" y="69"/>
                  <a:pt x="58" y="69"/>
                </a:cubicBezTo>
                <a:cubicBezTo>
                  <a:pt x="57" y="70"/>
                  <a:pt x="57" y="71"/>
                  <a:pt x="56" y="71"/>
                </a:cubicBezTo>
                <a:cubicBezTo>
                  <a:pt x="55" y="74"/>
                  <a:pt x="53" y="77"/>
                  <a:pt x="52" y="80"/>
                </a:cubicBezTo>
                <a:cubicBezTo>
                  <a:pt x="52" y="80"/>
                  <a:pt x="51" y="80"/>
                  <a:pt x="52" y="81"/>
                </a:cubicBezTo>
                <a:cubicBezTo>
                  <a:pt x="52" y="81"/>
                  <a:pt x="52" y="82"/>
                  <a:pt x="53" y="83"/>
                </a:cubicBezTo>
                <a:close/>
                <a:moveTo>
                  <a:pt x="44" y="52"/>
                </a:moveTo>
                <a:cubicBezTo>
                  <a:pt x="45" y="53"/>
                  <a:pt x="46" y="55"/>
                  <a:pt x="47" y="56"/>
                </a:cubicBezTo>
                <a:cubicBezTo>
                  <a:pt x="49" y="54"/>
                  <a:pt x="50" y="53"/>
                  <a:pt x="51" y="51"/>
                </a:cubicBezTo>
                <a:cubicBezTo>
                  <a:pt x="51" y="51"/>
                  <a:pt x="51" y="51"/>
                  <a:pt x="51" y="50"/>
                </a:cubicBezTo>
                <a:cubicBezTo>
                  <a:pt x="51" y="49"/>
                  <a:pt x="51" y="48"/>
                  <a:pt x="51" y="47"/>
                </a:cubicBezTo>
                <a:cubicBezTo>
                  <a:pt x="50" y="47"/>
                  <a:pt x="48" y="47"/>
                  <a:pt x="47" y="47"/>
                </a:cubicBezTo>
                <a:cubicBezTo>
                  <a:pt x="46" y="49"/>
                  <a:pt x="45" y="50"/>
                  <a:pt x="44" y="52"/>
                </a:cubicBezTo>
                <a:close/>
                <a:moveTo>
                  <a:pt x="38" y="73"/>
                </a:moveTo>
                <a:cubicBezTo>
                  <a:pt x="37" y="74"/>
                  <a:pt x="37" y="74"/>
                  <a:pt x="36" y="75"/>
                </a:cubicBezTo>
                <a:cubicBezTo>
                  <a:pt x="35" y="77"/>
                  <a:pt x="33" y="79"/>
                  <a:pt x="33" y="81"/>
                </a:cubicBezTo>
                <a:cubicBezTo>
                  <a:pt x="33" y="81"/>
                  <a:pt x="32" y="81"/>
                  <a:pt x="32" y="81"/>
                </a:cubicBezTo>
                <a:cubicBezTo>
                  <a:pt x="32" y="82"/>
                  <a:pt x="31" y="83"/>
                  <a:pt x="31" y="83"/>
                </a:cubicBezTo>
                <a:cubicBezTo>
                  <a:pt x="31" y="84"/>
                  <a:pt x="32" y="85"/>
                  <a:pt x="32" y="85"/>
                </a:cubicBezTo>
                <a:cubicBezTo>
                  <a:pt x="33" y="86"/>
                  <a:pt x="34" y="86"/>
                  <a:pt x="34" y="85"/>
                </a:cubicBezTo>
                <a:cubicBezTo>
                  <a:pt x="35" y="83"/>
                  <a:pt x="36" y="81"/>
                  <a:pt x="37" y="79"/>
                </a:cubicBezTo>
                <a:cubicBezTo>
                  <a:pt x="38" y="78"/>
                  <a:pt x="39" y="76"/>
                  <a:pt x="39" y="75"/>
                </a:cubicBezTo>
                <a:cubicBezTo>
                  <a:pt x="39" y="74"/>
                  <a:pt x="39" y="74"/>
                  <a:pt x="38" y="73"/>
                </a:cubicBezTo>
                <a:close/>
                <a:moveTo>
                  <a:pt x="170" y="51"/>
                </a:moveTo>
                <a:cubicBezTo>
                  <a:pt x="172" y="50"/>
                  <a:pt x="173" y="51"/>
                  <a:pt x="174" y="52"/>
                </a:cubicBezTo>
                <a:cubicBezTo>
                  <a:pt x="176" y="53"/>
                  <a:pt x="177" y="54"/>
                  <a:pt x="179" y="55"/>
                </a:cubicBezTo>
                <a:cubicBezTo>
                  <a:pt x="179" y="55"/>
                  <a:pt x="180" y="55"/>
                  <a:pt x="180" y="56"/>
                </a:cubicBezTo>
                <a:cubicBezTo>
                  <a:pt x="181" y="54"/>
                  <a:pt x="181" y="53"/>
                  <a:pt x="181" y="51"/>
                </a:cubicBezTo>
                <a:cubicBezTo>
                  <a:pt x="177" y="49"/>
                  <a:pt x="173" y="48"/>
                  <a:pt x="169" y="49"/>
                </a:cubicBezTo>
                <a:cubicBezTo>
                  <a:pt x="169" y="49"/>
                  <a:pt x="170" y="50"/>
                  <a:pt x="170" y="51"/>
                </a:cubicBezTo>
                <a:close/>
                <a:moveTo>
                  <a:pt x="161" y="81"/>
                </a:moveTo>
                <a:cubicBezTo>
                  <a:pt x="160" y="80"/>
                  <a:pt x="159" y="81"/>
                  <a:pt x="159" y="81"/>
                </a:cubicBezTo>
                <a:cubicBezTo>
                  <a:pt x="158" y="82"/>
                  <a:pt x="157" y="84"/>
                  <a:pt x="156" y="85"/>
                </a:cubicBezTo>
                <a:cubicBezTo>
                  <a:pt x="157" y="87"/>
                  <a:pt x="159" y="90"/>
                  <a:pt x="161" y="92"/>
                </a:cubicBezTo>
                <a:cubicBezTo>
                  <a:pt x="161" y="91"/>
                  <a:pt x="161" y="82"/>
                  <a:pt x="161" y="81"/>
                </a:cubicBezTo>
                <a:close/>
                <a:moveTo>
                  <a:pt x="11" y="99"/>
                </a:moveTo>
                <a:cubicBezTo>
                  <a:pt x="11" y="97"/>
                  <a:pt x="11" y="96"/>
                  <a:pt x="11" y="94"/>
                </a:cubicBezTo>
                <a:cubicBezTo>
                  <a:pt x="11" y="93"/>
                  <a:pt x="11" y="93"/>
                  <a:pt x="10" y="92"/>
                </a:cubicBezTo>
                <a:cubicBezTo>
                  <a:pt x="9" y="91"/>
                  <a:pt x="9" y="89"/>
                  <a:pt x="8" y="88"/>
                </a:cubicBezTo>
                <a:cubicBezTo>
                  <a:pt x="7" y="88"/>
                  <a:pt x="7" y="87"/>
                  <a:pt x="7" y="87"/>
                </a:cubicBezTo>
                <a:cubicBezTo>
                  <a:pt x="7" y="88"/>
                  <a:pt x="7" y="89"/>
                  <a:pt x="7" y="90"/>
                </a:cubicBezTo>
                <a:cubicBezTo>
                  <a:pt x="7" y="93"/>
                  <a:pt x="7" y="96"/>
                  <a:pt x="8" y="99"/>
                </a:cubicBezTo>
                <a:cubicBezTo>
                  <a:pt x="8" y="99"/>
                  <a:pt x="8" y="99"/>
                  <a:pt x="8" y="100"/>
                </a:cubicBezTo>
                <a:cubicBezTo>
                  <a:pt x="9" y="99"/>
                  <a:pt x="10" y="99"/>
                  <a:pt x="11" y="99"/>
                </a:cubicBezTo>
                <a:close/>
                <a:moveTo>
                  <a:pt x="223" y="73"/>
                </a:moveTo>
                <a:cubicBezTo>
                  <a:pt x="222" y="74"/>
                  <a:pt x="221" y="76"/>
                  <a:pt x="220" y="77"/>
                </a:cubicBezTo>
                <a:cubicBezTo>
                  <a:pt x="219" y="78"/>
                  <a:pt x="218" y="80"/>
                  <a:pt x="219" y="82"/>
                </a:cubicBezTo>
                <a:cubicBezTo>
                  <a:pt x="219" y="82"/>
                  <a:pt x="219" y="83"/>
                  <a:pt x="219" y="83"/>
                </a:cubicBezTo>
                <a:cubicBezTo>
                  <a:pt x="219" y="83"/>
                  <a:pt x="219" y="84"/>
                  <a:pt x="219" y="84"/>
                </a:cubicBezTo>
                <a:cubicBezTo>
                  <a:pt x="221" y="82"/>
                  <a:pt x="223" y="80"/>
                  <a:pt x="224" y="79"/>
                </a:cubicBezTo>
                <a:cubicBezTo>
                  <a:pt x="224" y="79"/>
                  <a:pt x="225" y="78"/>
                  <a:pt x="225" y="78"/>
                </a:cubicBezTo>
                <a:cubicBezTo>
                  <a:pt x="225" y="76"/>
                  <a:pt x="225" y="75"/>
                  <a:pt x="223" y="73"/>
                </a:cubicBezTo>
                <a:close/>
                <a:moveTo>
                  <a:pt x="193" y="124"/>
                </a:moveTo>
                <a:cubicBezTo>
                  <a:pt x="193" y="125"/>
                  <a:pt x="193" y="125"/>
                  <a:pt x="193" y="125"/>
                </a:cubicBezTo>
                <a:cubicBezTo>
                  <a:pt x="193" y="124"/>
                  <a:pt x="193" y="124"/>
                  <a:pt x="193" y="124"/>
                </a:cubicBezTo>
                <a:cubicBezTo>
                  <a:pt x="195" y="121"/>
                  <a:pt x="197" y="118"/>
                  <a:pt x="199" y="116"/>
                </a:cubicBezTo>
                <a:cubicBezTo>
                  <a:pt x="200" y="115"/>
                  <a:pt x="200" y="114"/>
                  <a:pt x="199" y="113"/>
                </a:cubicBezTo>
                <a:cubicBezTo>
                  <a:pt x="199" y="113"/>
                  <a:pt x="198" y="113"/>
                  <a:pt x="198" y="113"/>
                </a:cubicBezTo>
                <a:cubicBezTo>
                  <a:pt x="196" y="114"/>
                  <a:pt x="195" y="116"/>
                  <a:pt x="193" y="118"/>
                </a:cubicBezTo>
                <a:cubicBezTo>
                  <a:pt x="193" y="118"/>
                  <a:pt x="193" y="118"/>
                  <a:pt x="193" y="119"/>
                </a:cubicBezTo>
                <a:cubicBezTo>
                  <a:pt x="193" y="121"/>
                  <a:pt x="193" y="123"/>
                  <a:pt x="193" y="124"/>
                </a:cubicBezTo>
                <a:close/>
                <a:moveTo>
                  <a:pt x="142" y="45"/>
                </a:moveTo>
                <a:cubicBezTo>
                  <a:pt x="142" y="45"/>
                  <a:pt x="142" y="45"/>
                  <a:pt x="142" y="45"/>
                </a:cubicBezTo>
                <a:cubicBezTo>
                  <a:pt x="141" y="45"/>
                  <a:pt x="141" y="44"/>
                  <a:pt x="141" y="44"/>
                </a:cubicBezTo>
                <a:cubicBezTo>
                  <a:pt x="137" y="44"/>
                  <a:pt x="132" y="44"/>
                  <a:pt x="128" y="44"/>
                </a:cubicBezTo>
                <a:cubicBezTo>
                  <a:pt x="118" y="43"/>
                  <a:pt x="107" y="43"/>
                  <a:pt x="97" y="43"/>
                </a:cubicBezTo>
                <a:cubicBezTo>
                  <a:pt x="97" y="43"/>
                  <a:pt x="96" y="43"/>
                  <a:pt x="96" y="43"/>
                </a:cubicBezTo>
                <a:cubicBezTo>
                  <a:pt x="95" y="43"/>
                  <a:pt x="95" y="44"/>
                  <a:pt x="96" y="44"/>
                </a:cubicBezTo>
                <a:cubicBezTo>
                  <a:pt x="96" y="44"/>
                  <a:pt x="97" y="44"/>
                  <a:pt x="98" y="44"/>
                </a:cubicBezTo>
                <a:cubicBezTo>
                  <a:pt x="109" y="44"/>
                  <a:pt x="121" y="44"/>
                  <a:pt x="133" y="45"/>
                </a:cubicBezTo>
                <a:cubicBezTo>
                  <a:pt x="136" y="45"/>
                  <a:pt x="139" y="45"/>
                  <a:pt x="142" y="45"/>
                </a:cubicBezTo>
                <a:close/>
                <a:moveTo>
                  <a:pt x="217" y="97"/>
                </a:moveTo>
                <a:cubicBezTo>
                  <a:pt x="219" y="96"/>
                  <a:pt x="220" y="95"/>
                  <a:pt x="221" y="93"/>
                </a:cubicBezTo>
                <a:cubicBezTo>
                  <a:pt x="222" y="92"/>
                  <a:pt x="223" y="91"/>
                  <a:pt x="224" y="90"/>
                </a:cubicBezTo>
                <a:cubicBezTo>
                  <a:pt x="224" y="89"/>
                  <a:pt x="224" y="87"/>
                  <a:pt x="224" y="86"/>
                </a:cubicBezTo>
                <a:cubicBezTo>
                  <a:pt x="224" y="86"/>
                  <a:pt x="224" y="86"/>
                  <a:pt x="224" y="86"/>
                </a:cubicBezTo>
                <a:cubicBezTo>
                  <a:pt x="224" y="86"/>
                  <a:pt x="224" y="85"/>
                  <a:pt x="224" y="85"/>
                </a:cubicBezTo>
                <a:cubicBezTo>
                  <a:pt x="224" y="85"/>
                  <a:pt x="224" y="86"/>
                  <a:pt x="223" y="86"/>
                </a:cubicBezTo>
                <a:cubicBezTo>
                  <a:pt x="221" y="88"/>
                  <a:pt x="219" y="91"/>
                  <a:pt x="217" y="94"/>
                </a:cubicBezTo>
                <a:cubicBezTo>
                  <a:pt x="217" y="95"/>
                  <a:pt x="216" y="95"/>
                  <a:pt x="217" y="96"/>
                </a:cubicBezTo>
                <a:cubicBezTo>
                  <a:pt x="217" y="97"/>
                  <a:pt x="217" y="97"/>
                  <a:pt x="217" y="97"/>
                </a:cubicBezTo>
                <a:close/>
                <a:moveTo>
                  <a:pt x="214" y="62"/>
                </a:moveTo>
                <a:cubicBezTo>
                  <a:pt x="214" y="62"/>
                  <a:pt x="214" y="62"/>
                  <a:pt x="214" y="62"/>
                </a:cubicBezTo>
                <a:cubicBezTo>
                  <a:pt x="212" y="64"/>
                  <a:pt x="209" y="66"/>
                  <a:pt x="207" y="69"/>
                </a:cubicBezTo>
                <a:cubicBezTo>
                  <a:pt x="208" y="70"/>
                  <a:pt x="209" y="71"/>
                  <a:pt x="209" y="72"/>
                </a:cubicBezTo>
                <a:cubicBezTo>
                  <a:pt x="211" y="70"/>
                  <a:pt x="212" y="68"/>
                  <a:pt x="214" y="66"/>
                </a:cubicBezTo>
                <a:cubicBezTo>
                  <a:pt x="214" y="66"/>
                  <a:pt x="214" y="66"/>
                  <a:pt x="214" y="66"/>
                </a:cubicBezTo>
                <a:cubicBezTo>
                  <a:pt x="214" y="64"/>
                  <a:pt x="214" y="63"/>
                  <a:pt x="214" y="62"/>
                </a:cubicBezTo>
                <a:close/>
                <a:moveTo>
                  <a:pt x="44" y="90"/>
                </a:moveTo>
                <a:cubicBezTo>
                  <a:pt x="42" y="90"/>
                  <a:pt x="42" y="90"/>
                  <a:pt x="41" y="91"/>
                </a:cubicBezTo>
                <a:cubicBezTo>
                  <a:pt x="40" y="92"/>
                  <a:pt x="38" y="92"/>
                  <a:pt x="37" y="91"/>
                </a:cubicBezTo>
                <a:cubicBezTo>
                  <a:pt x="35" y="91"/>
                  <a:pt x="34" y="91"/>
                  <a:pt x="32" y="91"/>
                </a:cubicBezTo>
                <a:cubicBezTo>
                  <a:pt x="31" y="91"/>
                  <a:pt x="30" y="91"/>
                  <a:pt x="29" y="91"/>
                </a:cubicBezTo>
                <a:cubicBezTo>
                  <a:pt x="28" y="91"/>
                  <a:pt x="26" y="91"/>
                  <a:pt x="25" y="92"/>
                </a:cubicBezTo>
                <a:cubicBezTo>
                  <a:pt x="25" y="92"/>
                  <a:pt x="25" y="92"/>
                  <a:pt x="25" y="92"/>
                </a:cubicBezTo>
                <a:cubicBezTo>
                  <a:pt x="27" y="92"/>
                  <a:pt x="30" y="93"/>
                  <a:pt x="32" y="93"/>
                </a:cubicBezTo>
                <a:cubicBezTo>
                  <a:pt x="34" y="93"/>
                  <a:pt x="37" y="93"/>
                  <a:pt x="39" y="93"/>
                </a:cubicBezTo>
                <a:cubicBezTo>
                  <a:pt x="40" y="93"/>
                  <a:pt x="41" y="93"/>
                  <a:pt x="42" y="93"/>
                </a:cubicBezTo>
                <a:cubicBezTo>
                  <a:pt x="42" y="93"/>
                  <a:pt x="43" y="93"/>
                  <a:pt x="43" y="92"/>
                </a:cubicBezTo>
                <a:cubicBezTo>
                  <a:pt x="43" y="91"/>
                  <a:pt x="44" y="91"/>
                  <a:pt x="44" y="90"/>
                </a:cubicBezTo>
                <a:close/>
                <a:moveTo>
                  <a:pt x="148" y="92"/>
                </a:moveTo>
                <a:cubicBezTo>
                  <a:pt x="151" y="93"/>
                  <a:pt x="157" y="93"/>
                  <a:pt x="158" y="92"/>
                </a:cubicBezTo>
                <a:cubicBezTo>
                  <a:pt x="157" y="90"/>
                  <a:pt x="155" y="89"/>
                  <a:pt x="154" y="87"/>
                </a:cubicBezTo>
                <a:cubicBezTo>
                  <a:pt x="152" y="89"/>
                  <a:pt x="150" y="90"/>
                  <a:pt x="148" y="92"/>
                </a:cubicBezTo>
                <a:close/>
                <a:moveTo>
                  <a:pt x="51" y="68"/>
                </a:moveTo>
                <a:cubicBezTo>
                  <a:pt x="50" y="67"/>
                  <a:pt x="50" y="65"/>
                  <a:pt x="49" y="64"/>
                </a:cubicBezTo>
                <a:cubicBezTo>
                  <a:pt x="47" y="66"/>
                  <a:pt x="46" y="68"/>
                  <a:pt x="45" y="70"/>
                </a:cubicBezTo>
                <a:cubicBezTo>
                  <a:pt x="46" y="71"/>
                  <a:pt x="47" y="72"/>
                  <a:pt x="47" y="73"/>
                </a:cubicBezTo>
                <a:cubicBezTo>
                  <a:pt x="49" y="71"/>
                  <a:pt x="50" y="70"/>
                  <a:pt x="51" y="68"/>
                </a:cubicBezTo>
                <a:close/>
                <a:moveTo>
                  <a:pt x="81" y="81"/>
                </a:moveTo>
                <a:cubicBezTo>
                  <a:pt x="82" y="79"/>
                  <a:pt x="84" y="77"/>
                  <a:pt x="85" y="74"/>
                </a:cubicBezTo>
                <a:cubicBezTo>
                  <a:pt x="84" y="74"/>
                  <a:pt x="83" y="74"/>
                  <a:pt x="81" y="74"/>
                </a:cubicBezTo>
                <a:cubicBezTo>
                  <a:pt x="81" y="74"/>
                  <a:pt x="81" y="74"/>
                  <a:pt x="81" y="74"/>
                </a:cubicBezTo>
                <a:cubicBezTo>
                  <a:pt x="80" y="75"/>
                  <a:pt x="79" y="77"/>
                  <a:pt x="78" y="78"/>
                </a:cubicBezTo>
                <a:cubicBezTo>
                  <a:pt x="79" y="79"/>
                  <a:pt x="80" y="80"/>
                  <a:pt x="81" y="81"/>
                </a:cubicBezTo>
                <a:close/>
                <a:moveTo>
                  <a:pt x="144" y="82"/>
                </a:moveTo>
                <a:cubicBezTo>
                  <a:pt x="144" y="82"/>
                  <a:pt x="144" y="82"/>
                  <a:pt x="144" y="82"/>
                </a:cubicBezTo>
                <a:cubicBezTo>
                  <a:pt x="143" y="83"/>
                  <a:pt x="142" y="84"/>
                  <a:pt x="142" y="85"/>
                </a:cubicBezTo>
                <a:cubicBezTo>
                  <a:pt x="141" y="85"/>
                  <a:pt x="140" y="86"/>
                  <a:pt x="139" y="87"/>
                </a:cubicBezTo>
                <a:cubicBezTo>
                  <a:pt x="141" y="89"/>
                  <a:pt x="142" y="91"/>
                  <a:pt x="143" y="92"/>
                </a:cubicBezTo>
                <a:cubicBezTo>
                  <a:pt x="144" y="88"/>
                  <a:pt x="144" y="85"/>
                  <a:pt x="144" y="82"/>
                </a:cubicBezTo>
                <a:close/>
                <a:moveTo>
                  <a:pt x="164" y="90"/>
                </a:moveTo>
                <a:cubicBezTo>
                  <a:pt x="164" y="91"/>
                  <a:pt x="164" y="92"/>
                  <a:pt x="164" y="93"/>
                </a:cubicBezTo>
                <a:cubicBezTo>
                  <a:pt x="165" y="93"/>
                  <a:pt x="166" y="93"/>
                  <a:pt x="168" y="93"/>
                </a:cubicBezTo>
                <a:cubicBezTo>
                  <a:pt x="168" y="92"/>
                  <a:pt x="169" y="90"/>
                  <a:pt x="170" y="89"/>
                </a:cubicBezTo>
                <a:cubicBezTo>
                  <a:pt x="169" y="88"/>
                  <a:pt x="169" y="87"/>
                  <a:pt x="168" y="87"/>
                </a:cubicBezTo>
                <a:cubicBezTo>
                  <a:pt x="167" y="88"/>
                  <a:pt x="166" y="90"/>
                  <a:pt x="164" y="90"/>
                </a:cubicBezTo>
                <a:close/>
                <a:moveTo>
                  <a:pt x="166" y="49"/>
                </a:moveTo>
                <a:cubicBezTo>
                  <a:pt x="164" y="49"/>
                  <a:pt x="161" y="49"/>
                  <a:pt x="158" y="49"/>
                </a:cubicBezTo>
                <a:cubicBezTo>
                  <a:pt x="158" y="49"/>
                  <a:pt x="158" y="49"/>
                  <a:pt x="159" y="49"/>
                </a:cubicBezTo>
                <a:cubicBezTo>
                  <a:pt x="160" y="49"/>
                  <a:pt x="160" y="50"/>
                  <a:pt x="160" y="51"/>
                </a:cubicBezTo>
                <a:cubicBezTo>
                  <a:pt x="160" y="51"/>
                  <a:pt x="160" y="52"/>
                  <a:pt x="160" y="52"/>
                </a:cubicBezTo>
                <a:cubicBezTo>
                  <a:pt x="162" y="52"/>
                  <a:pt x="164" y="52"/>
                  <a:pt x="166" y="52"/>
                </a:cubicBezTo>
                <a:cubicBezTo>
                  <a:pt x="166" y="51"/>
                  <a:pt x="166" y="50"/>
                  <a:pt x="166" y="49"/>
                </a:cubicBezTo>
                <a:close/>
                <a:moveTo>
                  <a:pt x="145" y="48"/>
                </a:moveTo>
                <a:cubicBezTo>
                  <a:pt x="143" y="48"/>
                  <a:pt x="137" y="48"/>
                  <a:pt x="135" y="48"/>
                </a:cubicBezTo>
                <a:cubicBezTo>
                  <a:pt x="136" y="49"/>
                  <a:pt x="135" y="50"/>
                  <a:pt x="135" y="51"/>
                </a:cubicBezTo>
                <a:cubicBezTo>
                  <a:pt x="135" y="51"/>
                  <a:pt x="136" y="51"/>
                  <a:pt x="136" y="51"/>
                </a:cubicBezTo>
                <a:cubicBezTo>
                  <a:pt x="138" y="51"/>
                  <a:pt x="139" y="51"/>
                  <a:pt x="141" y="51"/>
                </a:cubicBezTo>
                <a:cubicBezTo>
                  <a:pt x="141" y="50"/>
                  <a:pt x="142" y="50"/>
                  <a:pt x="142" y="50"/>
                </a:cubicBezTo>
                <a:cubicBezTo>
                  <a:pt x="143" y="49"/>
                  <a:pt x="143" y="49"/>
                  <a:pt x="144" y="49"/>
                </a:cubicBezTo>
                <a:cubicBezTo>
                  <a:pt x="144" y="49"/>
                  <a:pt x="144" y="49"/>
                  <a:pt x="145" y="49"/>
                </a:cubicBezTo>
                <a:cubicBezTo>
                  <a:pt x="145" y="49"/>
                  <a:pt x="145" y="49"/>
                  <a:pt x="145" y="48"/>
                </a:cubicBezTo>
                <a:close/>
                <a:moveTo>
                  <a:pt x="10" y="46"/>
                </a:moveTo>
                <a:cubicBezTo>
                  <a:pt x="9" y="49"/>
                  <a:pt x="10" y="57"/>
                  <a:pt x="11" y="58"/>
                </a:cubicBezTo>
                <a:cubicBezTo>
                  <a:pt x="11" y="57"/>
                  <a:pt x="11" y="56"/>
                  <a:pt x="12" y="55"/>
                </a:cubicBezTo>
                <a:cubicBezTo>
                  <a:pt x="12" y="54"/>
                  <a:pt x="12" y="53"/>
                  <a:pt x="13" y="52"/>
                </a:cubicBezTo>
                <a:cubicBezTo>
                  <a:pt x="13" y="51"/>
                  <a:pt x="13" y="51"/>
                  <a:pt x="13" y="50"/>
                </a:cubicBezTo>
                <a:cubicBezTo>
                  <a:pt x="12" y="49"/>
                  <a:pt x="12" y="48"/>
                  <a:pt x="12" y="48"/>
                </a:cubicBezTo>
                <a:cubicBezTo>
                  <a:pt x="12" y="47"/>
                  <a:pt x="13" y="47"/>
                  <a:pt x="13" y="47"/>
                </a:cubicBezTo>
                <a:cubicBezTo>
                  <a:pt x="12" y="47"/>
                  <a:pt x="11" y="47"/>
                  <a:pt x="10" y="46"/>
                </a:cubicBezTo>
                <a:close/>
                <a:moveTo>
                  <a:pt x="90" y="63"/>
                </a:moveTo>
                <a:cubicBezTo>
                  <a:pt x="90" y="63"/>
                  <a:pt x="89" y="63"/>
                  <a:pt x="89" y="64"/>
                </a:cubicBezTo>
                <a:cubicBezTo>
                  <a:pt x="88" y="65"/>
                  <a:pt x="87" y="67"/>
                  <a:pt x="86" y="68"/>
                </a:cubicBezTo>
                <a:cubicBezTo>
                  <a:pt x="85" y="69"/>
                  <a:pt x="84" y="70"/>
                  <a:pt x="84" y="72"/>
                </a:cubicBezTo>
                <a:cubicBezTo>
                  <a:pt x="85" y="72"/>
                  <a:pt x="86" y="72"/>
                  <a:pt x="86" y="72"/>
                </a:cubicBezTo>
                <a:cubicBezTo>
                  <a:pt x="88" y="70"/>
                  <a:pt x="89" y="67"/>
                  <a:pt x="91" y="64"/>
                </a:cubicBezTo>
                <a:cubicBezTo>
                  <a:pt x="91" y="64"/>
                  <a:pt x="90" y="63"/>
                  <a:pt x="90" y="63"/>
                </a:cubicBezTo>
                <a:close/>
                <a:moveTo>
                  <a:pt x="42" y="63"/>
                </a:moveTo>
                <a:cubicBezTo>
                  <a:pt x="42" y="63"/>
                  <a:pt x="42" y="63"/>
                  <a:pt x="42" y="63"/>
                </a:cubicBezTo>
                <a:cubicBezTo>
                  <a:pt x="43" y="62"/>
                  <a:pt x="44" y="60"/>
                  <a:pt x="46" y="58"/>
                </a:cubicBezTo>
                <a:cubicBezTo>
                  <a:pt x="45" y="57"/>
                  <a:pt x="44" y="56"/>
                  <a:pt x="43" y="54"/>
                </a:cubicBezTo>
                <a:cubicBezTo>
                  <a:pt x="42" y="56"/>
                  <a:pt x="41" y="57"/>
                  <a:pt x="41" y="58"/>
                </a:cubicBezTo>
                <a:cubicBezTo>
                  <a:pt x="41" y="58"/>
                  <a:pt x="41" y="58"/>
                  <a:pt x="41" y="58"/>
                </a:cubicBezTo>
                <a:cubicBezTo>
                  <a:pt x="41" y="60"/>
                  <a:pt x="41" y="62"/>
                  <a:pt x="42" y="63"/>
                </a:cubicBezTo>
                <a:close/>
                <a:moveTo>
                  <a:pt x="75" y="64"/>
                </a:moveTo>
                <a:cubicBezTo>
                  <a:pt x="75" y="63"/>
                  <a:pt x="74" y="62"/>
                  <a:pt x="74" y="62"/>
                </a:cubicBezTo>
                <a:cubicBezTo>
                  <a:pt x="73" y="62"/>
                  <a:pt x="72" y="62"/>
                  <a:pt x="71" y="63"/>
                </a:cubicBezTo>
                <a:cubicBezTo>
                  <a:pt x="71" y="64"/>
                  <a:pt x="70" y="65"/>
                  <a:pt x="70" y="65"/>
                </a:cubicBezTo>
                <a:cubicBezTo>
                  <a:pt x="70" y="66"/>
                  <a:pt x="69" y="66"/>
                  <a:pt x="69" y="67"/>
                </a:cubicBezTo>
                <a:cubicBezTo>
                  <a:pt x="70" y="67"/>
                  <a:pt x="70" y="68"/>
                  <a:pt x="70" y="69"/>
                </a:cubicBezTo>
                <a:cubicBezTo>
                  <a:pt x="70" y="69"/>
                  <a:pt x="71" y="69"/>
                  <a:pt x="71" y="69"/>
                </a:cubicBezTo>
                <a:cubicBezTo>
                  <a:pt x="72" y="67"/>
                  <a:pt x="74" y="65"/>
                  <a:pt x="75" y="64"/>
                </a:cubicBezTo>
                <a:close/>
                <a:moveTo>
                  <a:pt x="18" y="61"/>
                </a:moveTo>
                <a:cubicBezTo>
                  <a:pt x="20" y="59"/>
                  <a:pt x="21" y="57"/>
                  <a:pt x="22" y="55"/>
                </a:cubicBezTo>
                <a:cubicBezTo>
                  <a:pt x="22" y="55"/>
                  <a:pt x="22" y="54"/>
                  <a:pt x="22" y="54"/>
                </a:cubicBezTo>
                <a:cubicBezTo>
                  <a:pt x="22" y="53"/>
                  <a:pt x="22" y="52"/>
                  <a:pt x="21" y="50"/>
                </a:cubicBezTo>
                <a:cubicBezTo>
                  <a:pt x="21" y="51"/>
                  <a:pt x="21" y="51"/>
                  <a:pt x="21" y="51"/>
                </a:cubicBezTo>
                <a:cubicBezTo>
                  <a:pt x="20" y="53"/>
                  <a:pt x="18" y="56"/>
                  <a:pt x="17" y="59"/>
                </a:cubicBezTo>
                <a:cubicBezTo>
                  <a:pt x="17" y="59"/>
                  <a:pt x="17" y="59"/>
                  <a:pt x="17" y="60"/>
                </a:cubicBezTo>
                <a:cubicBezTo>
                  <a:pt x="18" y="60"/>
                  <a:pt x="18" y="60"/>
                  <a:pt x="18" y="61"/>
                </a:cubicBezTo>
                <a:close/>
                <a:moveTo>
                  <a:pt x="243" y="85"/>
                </a:moveTo>
                <a:cubicBezTo>
                  <a:pt x="245" y="84"/>
                  <a:pt x="245" y="84"/>
                  <a:pt x="244" y="82"/>
                </a:cubicBezTo>
                <a:cubicBezTo>
                  <a:pt x="244" y="82"/>
                  <a:pt x="244" y="82"/>
                  <a:pt x="244" y="82"/>
                </a:cubicBezTo>
                <a:cubicBezTo>
                  <a:pt x="241" y="79"/>
                  <a:pt x="239" y="77"/>
                  <a:pt x="237" y="74"/>
                </a:cubicBezTo>
                <a:cubicBezTo>
                  <a:pt x="237" y="74"/>
                  <a:pt x="237" y="74"/>
                  <a:pt x="236" y="73"/>
                </a:cubicBezTo>
                <a:cubicBezTo>
                  <a:pt x="238" y="78"/>
                  <a:pt x="240" y="82"/>
                  <a:pt x="243" y="85"/>
                </a:cubicBezTo>
                <a:close/>
                <a:moveTo>
                  <a:pt x="210" y="31"/>
                </a:moveTo>
                <a:cubicBezTo>
                  <a:pt x="210" y="31"/>
                  <a:pt x="210" y="31"/>
                  <a:pt x="210" y="31"/>
                </a:cubicBezTo>
                <a:cubicBezTo>
                  <a:pt x="210" y="30"/>
                  <a:pt x="209" y="30"/>
                  <a:pt x="209" y="30"/>
                </a:cubicBezTo>
                <a:cubicBezTo>
                  <a:pt x="207" y="27"/>
                  <a:pt x="206" y="24"/>
                  <a:pt x="204" y="21"/>
                </a:cubicBezTo>
                <a:cubicBezTo>
                  <a:pt x="203" y="18"/>
                  <a:pt x="201" y="16"/>
                  <a:pt x="199" y="13"/>
                </a:cubicBezTo>
                <a:cubicBezTo>
                  <a:pt x="198" y="13"/>
                  <a:pt x="198" y="13"/>
                  <a:pt x="197" y="12"/>
                </a:cubicBezTo>
                <a:cubicBezTo>
                  <a:pt x="197" y="12"/>
                  <a:pt x="197" y="12"/>
                  <a:pt x="197" y="12"/>
                </a:cubicBezTo>
                <a:cubicBezTo>
                  <a:pt x="198" y="13"/>
                  <a:pt x="198" y="14"/>
                  <a:pt x="199" y="15"/>
                </a:cubicBezTo>
                <a:cubicBezTo>
                  <a:pt x="200" y="15"/>
                  <a:pt x="200" y="16"/>
                  <a:pt x="200" y="17"/>
                </a:cubicBezTo>
                <a:cubicBezTo>
                  <a:pt x="200" y="17"/>
                  <a:pt x="200" y="18"/>
                  <a:pt x="201" y="18"/>
                </a:cubicBezTo>
                <a:cubicBezTo>
                  <a:pt x="204" y="22"/>
                  <a:pt x="206" y="26"/>
                  <a:pt x="209" y="30"/>
                </a:cubicBezTo>
                <a:cubicBezTo>
                  <a:pt x="209" y="31"/>
                  <a:pt x="209" y="31"/>
                  <a:pt x="210" y="31"/>
                </a:cubicBezTo>
                <a:close/>
                <a:moveTo>
                  <a:pt x="234" y="82"/>
                </a:moveTo>
                <a:cubicBezTo>
                  <a:pt x="234" y="81"/>
                  <a:pt x="234" y="80"/>
                  <a:pt x="234" y="80"/>
                </a:cubicBezTo>
                <a:cubicBezTo>
                  <a:pt x="232" y="77"/>
                  <a:pt x="231" y="74"/>
                  <a:pt x="229" y="72"/>
                </a:cubicBezTo>
                <a:cubicBezTo>
                  <a:pt x="227" y="69"/>
                  <a:pt x="226" y="66"/>
                  <a:pt x="224" y="63"/>
                </a:cubicBezTo>
                <a:cubicBezTo>
                  <a:pt x="224" y="63"/>
                  <a:pt x="224" y="62"/>
                  <a:pt x="224" y="62"/>
                </a:cubicBezTo>
                <a:cubicBezTo>
                  <a:pt x="223" y="63"/>
                  <a:pt x="223" y="63"/>
                  <a:pt x="222" y="64"/>
                </a:cubicBezTo>
                <a:cubicBezTo>
                  <a:pt x="223" y="65"/>
                  <a:pt x="224" y="66"/>
                  <a:pt x="225" y="67"/>
                </a:cubicBezTo>
                <a:cubicBezTo>
                  <a:pt x="225" y="67"/>
                  <a:pt x="225" y="67"/>
                  <a:pt x="225" y="67"/>
                </a:cubicBezTo>
                <a:cubicBezTo>
                  <a:pt x="226" y="67"/>
                  <a:pt x="227" y="68"/>
                  <a:pt x="227" y="69"/>
                </a:cubicBezTo>
                <a:cubicBezTo>
                  <a:pt x="227" y="70"/>
                  <a:pt x="228" y="71"/>
                  <a:pt x="228" y="72"/>
                </a:cubicBezTo>
                <a:cubicBezTo>
                  <a:pt x="230" y="75"/>
                  <a:pt x="232" y="78"/>
                  <a:pt x="233" y="81"/>
                </a:cubicBezTo>
                <a:cubicBezTo>
                  <a:pt x="233" y="81"/>
                  <a:pt x="234" y="81"/>
                  <a:pt x="234" y="82"/>
                </a:cubicBezTo>
                <a:close/>
                <a:moveTo>
                  <a:pt x="222" y="59"/>
                </a:moveTo>
                <a:cubicBezTo>
                  <a:pt x="219" y="56"/>
                  <a:pt x="217" y="54"/>
                  <a:pt x="214" y="51"/>
                </a:cubicBezTo>
                <a:cubicBezTo>
                  <a:pt x="214" y="51"/>
                  <a:pt x="214" y="52"/>
                  <a:pt x="213" y="52"/>
                </a:cubicBezTo>
                <a:cubicBezTo>
                  <a:pt x="214" y="53"/>
                  <a:pt x="215" y="54"/>
                  <a:pt x="216" y="55"/>
                </a:cubicBezTo>
                <a:cubicBezTo>
                  <a:pt x="216" y="55"/>
                  <a:pt x="216" y="55"/>
                  <a:pt x="216" y="55"/>
                </a:cubicBezTo>
                <a:cubicBezTo>
                  <a:pt x="217" y="56"/>
                  <a:pt x="217" y="56"/>
                  <a:pt x="217" y="57"/>
                </a:cubicBezTo>
                <a:cubicBezTo>
                  <a:pt x="217" y="57"/>
                  <a:pt x="217" y="57"/>
                  <a:pt x="218" y="58"/>
                </a:cubicBezTo>
                <a:cubicBezTo>
                  <a:pt x="218" y="59"/>
                  <a:pt x="219" y="60"/>
                  <a:pt x="220" y="61"/>
                </a:cubicBezTo>
                <a:cubicBezTo>
                  <a:pt x="221" y="60"/>
                  <a:pt x="221" y="60"/>
                  <a:pt x="222" y="59"/>
                </a:cubicBezTo>
                <a:close/>
                <a:moveTo>
                  <a:pt x="220" y="67"/>
                </a:moveTo>
                <a:cubicBezTo>
                  <a:pt x="219" y="67"/>
                  <a:pt x="219" y="68"/>
                  <a:pt x="218" y="69"/>
                </a:cubicBezTo>
                <a:cubicBezTo>
                  <a:pt x="218" y="70"/>
                  <a:pt x="217" y="71"/>
                  <a:pt x="218" y="72"/>
                </a:cubicBezTo>
                <a:cubicBezTo>
                  <a:pt x="218" y="73"/>
                  <a:pt x="218" y="74"/>
                  <a:pt x="218" y="75"/>
                </a:cubicBezTo>
                <a:cubicBezTo>
                  <a:pt x="220" y="73"/>
                  <a:pt x="221" y="72"/>
                  <a:pt x="222" y="71"/>
                </a:cubicBezTo>
                <a:cubicBezTo>
                  <a:pt x="222" y="69"/>
                  <a:pt x="221" y="68"/>
                  <a:pt x="220" y="67"/>
                </a:cubicBezTo>
                <a:close/>
                <a:moveTo>
                  <a:pt x="56" y="63"/>
                </a:moveTo>
                <a:cubicBezTo>
                  <a:pt x="57" y="61"/>
                  <a:pt x="58" y="60"/>
                  <a:pt x="59" y="59"/>
                </a:cubicBezTo>
                <a:cubicBezTo>
                  <a:pt x="58" y="57"/>
                  <a:pt x="57" y="55"/>
                  <a:pt x="55" y="53"/>
                </a:cubicBezTo>
                <a:cubicBezTo>
                  <a:pt x="55" y="53"/>
                  <a:pt x="55" y="54"/>
                  <a:pt x="55" y="55"/>
                </a:cubicBezTo>
                <a:cubicBezTo>
                  <a:pt x="55" y="55"/>
                  <a:pt x="55" y="56"/>
                  <a:pt x="55" y="56"/>
                </a:cubicBezTo>
                <a:cubicBezTo>
                  <a:pt x="55" y="58"/>
                  <a:pt x="56" y="60"/>
                  <a:pt x="56" y="63"/>
                </a:cubicBezTo>
                <a:close/>
                <a:moveTo>
                  <a:pt x="64" y="48"/>
                </a:moveTo>
                <a:cubicBezTo>
                  <a:pt x="64" y="48"/>
                  <a:pt x="64" y="48"/>
                  <a:pt x="64" y="48"/>
                </a:cubicBezTo>
                <a:cubicBezTo>
                  <a:pt x="62" y="48"/>
                  <a:pt x="61" y="48"/>
                  <a:pt x="60" y="47"/>
                </a:cubicBezTo>
                <a:cubicBezTo>
                  <a:pt x="59" y="47"/>
                  <a:pt x="58" y="48"/>
                  <a:pt x="58" y="49"/>
                </a:cubicBezTo>
                <a:cubicBezTo>
                  <a:pt x="57" y="50"/>
                  <a:pt x="57" y="50"/>
                  <a:pt x="57" y="51"/>
                </a:cubicBezTo>
                <a:cubicBezTo>
                  <a:pt x="59" y="51"/>
                  <a:pt x="62" y="51"/>
                  <a:pt x="64" y="51"/>
                </a:cubicBezTo>
                <a:cubicBezTo>
                  <a:pt x="64" y="50"/>
                  <a:pt x="64" y="49"/>
                  <a:pt x="64" y="48"/>
                </a:cubicBezTo>
                <a:close/>
                <a:moveTo>
                  <a:pt x="102" y="50"/>
                </a:moveTo>
                <a:cubicBezTo>
                  <a:pt x="103" y="51"/>
                  <a:pt x="103" y="51"/>
                  <a:pt x="104" y="51"/>
                </a:cubicBezTo>
                <a:cubicBezTo>
                  <a:pt x="106" y="51"/>
                  <a:pt x="107" y="51"/>
                  <a:pt x="109" y="51"/>
                </a:cubicBezTo>
                <a:cubicBezTo>
                  <a:pt x="110" y="51"/>
                  <a:pt x="110" y="51"/>
                  <a:pt x="111" y="50"/>
                </a:cubicBezTo>
                <a:cubicBezTo>
                  <a:pt x="111" y="50"/>
                  <a:pt x="112" y="49"/>
                  <a:pt x="112" y="48"/>
                </a:cubicBezTo>
                <a:cubicBezTo>
                  <a:pt x="109" y="48"/>
                  <a:pt x="107" y="48"/>
                  <a:pt x="104" y="48"/>
                </a:cubicBezTo>
                <a:cubicBezTo>
                  <a:pt x="103" y="49"/>
                  <a:pt x="103" y="50"/>
                  <a:pt x="102" y="50"/>
                </a:cubicBezTo>
                <a:close/>
                <a:moveTo>
                  <a:pt x="152" y="64"/>
                </a:moveTo>
                <a:cubicBezTo>
                  <a:pt x="152" y="64"/>
                  <a:pt x="152" y="65"/>
                  <a:pt x="153" y="65"/>
                </a:cubicBezTo>
                <a:cubicBezTo>
                  <a:pt x="153" y="65"/>
                  <a:pt x="153" y="66"/>
                  <a:pt x="153" y="66"/>
                </a:cubicBezTo>
                <a:cubicBezTo>
                  <a:pt x="154" y="66"/>
                  <a:pt x="155" y="66"/>
                  <a:pt x="155" y="66"/>
                </a:cubicBezTo>
                <a:cubicBezTo>
                  <a:pt x="156" y="65"/>
                  <a:pt x="157" y="65"/>
                  <a:pt x="156" y="64"/>
                </a:cubicBezTo>
                <a:cubicBezTo>
                  <a:pt x="156" y="63"/>
                  <a:pt x="156" y="62"/>
                  <a:pt x="156" y="61"/>
                </a:cubicBezTo>
                <a:cubicBezTo>
                  <a:pt x="156" y="60"/>
                  <a:pt x="155" y="60"/>
                  <a:pt x="155" y="59"/>
                </a:cubicBezTo>
                <a:cubicBezTo>
                  <a:pt x="154" y="60"/>
                  <a:pt x="153" y="62"/>
                  <a:pt x="152" y="64"/>
                </a:cubicBezTo>
                <a:close/>
                <a:moveTo>
                  <a:pt x="210" y="79"/>
                </a:moveTo>
                <a:cubicBezTo>
                  <a:pt x="209" y="81"/>
                  <a:pt x="207" y="82"/>
                  <a:pt x="207" y="85"/>
                </a:cubicBezTo>
                <a:cubicBezTo>
                  <a:pt x="206" y="86"/>
                  <a:pt x="206" y="87"/>
                  <a:pt x="207" y="88"/>
                </a:cubicBezTo>
                <a:cubicBezTo>
                  <a:pt x="209" y="86"/>
                  <a:pt x="210" y="84"/>
                  <a:pt x="212" y="82"/>
                </a:cubicBezTo>
                <a:cubicBezTo>
                  <a:pt x="211" y="81"/>
                  <a:pt x="211" y="80"/>
                  <a:pt x="210" y="79"/>
                </a:cubicBezTo>
                <a:close/>
                <a:moveTo>
                  <a:pt x="163" y="77"/>
                </a:moveTo>
                <a:cubicBezTo>
                  <a:pt x="164" y="77"/>
                  <a:pt x="164" y="78"/>
                  <a:pt x="165" y="78"/>
                </a:cubicBezTo>
                <a:cubicBezTo>
                  <a:pt x="166" y="78"/>
                  <a:pt x="167" y="78"/>
                  <a:pt x="168" y="78"/>
                </a:cubicBezTo>
                <a:cubicBezTo>
                  <a:pt x="168" y="78"/>
                  <a:pt x="168" y="78"/>
                  <a:pt x="168" y="78"/>
                </a:cubicBezTo>
                <a:cubicBezTo>
                  <a:pt x="169" y="77"/>
                  <a:pt x="169" y="76"/>
                  <a:pt x="169" y="76"/>
                </a:cubicBezTo>
                <a:cubicBezTo>
                  <a:pt x="169" y="75"/>
                  <a:pt x="168" y="74"/>
                  <a:pt x="168" y="73"/>
                </a:cubicBezTo>
                <a:cubicBezTo>
                  <a:pt x="167" y="74"/>
                  <a:pt x="166" y="74"/>
                  <a:pt x="166" y="74"/>
                </a:cubicBezTo>
                <a:cubicBezTo>
                  <a:pt x="165" y="75"/>
                  <a:pt x="164" y="76"/>
                  <a:pt x="163" y="77"/>
                </a:cubicBezTo>
                <a:close/>
                <a:moveTo>
                  <a:pt x="92" y="43"/>
                </a:moveTo>
                <a:cubicBezTo>
                  <a:pt x="83" y="43"/>
                  <a:pt x="74" y="43"/>
                  <a:pt x="66" y="43"/>
                </a:cubicBezTo>
                <a:cubicBezTo>
                  <a:pt x="72" y="44"/>
                  <a:pt x="78" y="44"/>
                  <a:pt x="84" y="44"/>
                </a:cubicBezTo>
                <a:cubicBezTo>
                  <a:pt x="86" y="44"/>
                  <a:pt x="88" y="44"/>
                  <a:pt x="91" y="44"/>
                </a:cubicBezTo>
                <a:cubicBezTo>
                  <a:pt x="91" y="44"/>
                  <a:pt x="92" y="44"/>
                  <a:pt x="92" y="43"/>
                </a:cubicBezTo>
                <a:close/>
                <a:moveTo>
                  <a:pt x="32" y="76"/>
                </a:moveTo>
                <a:cubicBezTo>
                  <a:pt x="34" y="74"/>
                  <a:pt x="35" y="72"/>
                  <a:pt x="37" y="71"/>
                </a:cubicBezTo>
                <a:cubicBezTo>
                  <a:pt x="36" y="70"/>
                  <a:pt x="35" y="69"/>
                  <a:pt x="35" y="68"/>
                </a:cubicBezTo>
                <a:cubicBezTo>
                  <a:pt x="34" y="70"/>
                  <a:pt x="33" y="71"/>
                  <a:pt x="32" y="73"/>
                </a:cubicBezTo>
                <a:cubicBezTo>
                  <a:pt x="32" y="73"/>
                  <a:pt x="32" y="74"/>
                  <a:pt x="32" y="74"/>
                </a:cubicBezTo>
                <a:cubicBezTo>
                  <a:pt x="32" y="75"/>
                  <a:pt x="32" y="75"/>
                  <a:pt x="32" y="76"/>
                </a:cubicBezTo>
                <a:close/>
                <a:moveTo>
                  <a:pt x="133" y="48"/>
                </a:moveTo>
                <a:cubicBezTo>
                  <a:pt x="133" y="48"/>
                  <a:pt x="133" y="48"/>
                  <a:pt x="133" y="48"/>
                </a:cubicBezTo>
                <a:cubicBezTo>
                  <a:pt x="131" y="48"/>
                  <a:pt x="128" y="48"/>
                  <a:pt x="126" y="48"/>
                </a:cubicBezTo>
                <a:cubicBezTo>
                  <a:pt x="126" y="48"/>
                  <a:pt x="125" y="48"/>
                  <a:pt x="125" y="48"/>
                </a:cubicBezTo>
                <a:cubicBezTo>
                  <a:pt x="125" y="49"/>
                  <a:pt x="124" y="50"/>
                  <a:pt x="124" y="51"/>
                </a:cubicBezTo>
                <a:cubicBezTo>
                  <a:pt x="125" y="51"/>
                  <a:pt x="126" y="51"/>
                  <a:pt x="127" y="51"/>
                </a:cubicBezTo>
                <a:cubicBezTo>
                  <a:pt x="127" y="51"/>
                  <a:pt x="127" y="51"/>
                  <a:pt x="127" y="51"/>
                </a:cubicBezTo>
                <a:cubicBezTo>
                  <a:pt x="128" y="50"/>
                  <a:pt x="128" y="50"/>
                  <a:pt x="129" y="49"/>
                </a:cubicBezTo>
                <a:cubicBezTo>
                  <a:pt x="130" y="49"/>
                  <a:pt x="130" y="49"/>
                  <a:pt x="131" y="50"/>
                </a:cubicBezTo>
                <a:cubicBezTo>
                  <a:pt x="132" y="49"/>
                  <a:pt x="132" y="49"/>
                  <a:pt x="133" y="48"/>
                </a:cubicBezTo>
                <a:close/>
                <a:moveTo>
                  <a:pt x="80" y="56"/>
                </a:moveTo>
                <a:cubicBezTo>
                  <a:pt x="80" y="56"/>
                  <a:pt x="80" y="55"/>
                  <a:pt x="80" y="55"/>
                </a:cubicBezTo>
                <a:cubicBezTo>
                  <a:pt x="80" y="54"/>
                  <a:pt x="77" y="54"/>
                  <a:pt x="77" y="55"/>
                </a:cubicBezTo>
                <a:cubicBezTo>
                  <a:pt x="77" y="55"/>
                  <a:pt x="76" y="55"/>
                  <a:pt x="76" y="55"/>
                </a:cubicBezTo>
                <a:cubicBezTo>
                  <a:pt x="76" y="56"/>
                  <a:pt x="75" y="57"/>
                  <a:pt x="75" y="57"/>
                </a:cubicBezTo>
                <a:cubicBezTo>
                  <a:pt x="75" y="58"/>
                  <a:pt x="75" y="58"/>
                  <a:pt x="75" y="58"/>
                </a:cubicBezTo>
                <a:cubicBezTo>
                  <a:pt x="75" y="59"/>
                  <a:pt x="75" y="59"/>
                  <a:pt x="76" y="59"/>
                </a:cubicBezTo>
                <a:cubicBezTo>
                  <a:pt x="77" y="59"/>
                  <a:pt x="78" y="58"/>
                  <a:pt x="79" y="58"/>
                </a:cubicBezTo>
                <a:cubicBezTo>
                  <a:pt x="80" y="58"/>
                  <a:pt x="80" y="57"/>
                  <a:pt x="80" y="56"/>
                </a:cubicBezTo>
                <a:close/>
                <a:moveTo>
                  <a:pt x="62" y="79"/>
                </a:moveTo>
                <a:cubicBezTo>
                  <a:pt x="62" y="80"/>
                  <a:pt x="62" y="80"/>
                  <a:pt x="62" y="80"/>
                </a:cubicBezTo>
                <a:cubicBezTo>
                  <a:pt x="65" y="77"/>
                  <a:pt x="67" y="75"/>
                  <a:pt x="69" y="72"/>
                </a:cubicBezTo>
                <a:cubicBezTo>
                  <a:pt x="68" y="71"/>
                  <a:pt x="67" y="71"/>
                  <a:pt x="66" y="71"/>
                </a:cubicBezTo>
                <a:cubicBezTo>
                  <a:pt x="65" y="74"/>
                  <a:pt x="63" y="77"/>
                  <a:pt x="62" y="79"/>
                </a:cubicBezTo>
                <a:close/>
                <a:moveTo>
                  <a:pt x="37" y="85"/>
                </a:moveTo>
                <a:cubicBezTo>
                  <a:pt x="37" y="85"/>
                  <a:pt x="37" y="85"/>
                  <a:pt x="37" y="85"/>
                </a:cubicBezTo>
                <a:cubicBezTo>
                  <a:pt x="37" y="85"/>
                  <a:pt x="38" y="85"/>
                  <a:pt x="38" y="85"/>
                </a:cubicBezTo>
                <a:cubicBezTo>
                  <a:pt x="39" y="83"/>
                  <a:pt x="41" y="81"/>
                  <a:pt x="42" y="79"/>
                </a:cubicBezTo>
                <a:cubicBezTo>
                  <a:pt x="43" y="78"/>
                  <a:pt x="43" y="77"/>
                  <a:pt x="43" y="75"/>
                </a:cubicBezTo>
                <a:cubicBezTo>
                  <a:pt x="43" y="75"/>
                  <a:pt x="42" y="76"/>
                  <a:pt x="42" y="76"/>
                </a:cubicBezTo>
                <a:cubicBezTo>
                  <a:pt x="42" y="76"/>
                  <a:pt x="41" y="77"/>
                  <a:pt x="41" y="77"/>
                </a:cubicBezTo>
                <a:cubicBezTo>
                  <a:pt x="40" y="79"/>
                  <a:pt x="38" y="82"/>
                  <a:pt x="37" y="85"/>
                </a:cubicBezTo>
                <a:cubicBezTo>
                  <a:pt x="37" y="85"/>
                  <a:pt x="37" y="85"/>
                  <a:pt x="37" y="85"/>
                </a:cubicBezTo>
                <a:close/>
                <a:moveTo>
                  <a:pt x="135" y="59"/>
                </a:moveTo>
                <a:cubicBezTo>
                  <a:pt x="134" y="57"/>
                  <a:pt x="134" y="57"/>
                  <a:pt x="133" y="57"/>
                </a:cubicBezTo>
                <a:cubicBezTo>
                  <a:pt x="132" y="57"/>
                  <a:pt x="132" y="57"/>
                  <a:pt x="131" y="57"/>
                </a:cubicBezTo>
                <a:cubicBezTo>
                  <a:pt x="130" y="57"/>
                  <a:pt x="130" y="57"/>
                  <a:pt x="130" y="58"/>
                </a:cubicBezTo>
                <a:cubicBezTo>
                  <a:pt x="130" y="59"/>
                  <a:pt x="130" y="61"/>
                  <a:pt x="131" y="62"/>
                </a:cubicBezTo>
                <a:cubicBezTo>
                  <a:pt x="131" y="62"/>
                  <a:pt x="131" y="63"/>
                  <a:pt x="131" y="63"/>
                </a:cubicBezTo>
                <a:cubicBezTo>
                  <a:pt x="132" y="62"/>
                  <a:pt x="134" y="60"/>
                  <a:pt x="135" y="59"/>
                </a:cubicBezTo>
                <a:close/>
                <a:moveTo>
                  <a:pt x="53" y="66"/>
                </a:moveTo>
                <a:cubicBezTo>
                  <a:pt x="54" y="66"/>
                  <a:pt x="54" y="65"/>
                  <a:pt x="54" y="64"/>
                </a:cubicBezTo>
                <a:cubicBezTo>
                  <a:pt x="53" y="62"/>
                  <a:pt x="53" y="60"/>
                  <a:pt x="53" y="58"/>
                </a:cubicBezTo>
                <a:cubicBezTo>
                  <a:pt x="53" y="58"/>
                  <a:pt x="53" y="58"/>
                  <a:pt x="53" y="57"/>
                </a:cubicBezTo>
                <a:cubicBezTo>
                  <a:pt x="52" y="59"/>
                  <a:pt x="51" y="60"/>
                  <a:pt x="50" y="61"/>
                </a:cubicBezTo>
                <a:cubicBezTo>
                  <a:pt x="50" y="61"/>
                  <a:pt x="50" y="62"/>
                  <a:pt x="50" y="62"/>
                </a:cubicBezTo>
                <a:cubicBezTo>
                  <a:pt x="51" y="63"/>
                  <a:pt x="52" y="65"/>
                  <a:pt x="53" y="66"/>
                </a:cubicBezTo>
                <a:close/>
                <a:moveTo>
                  <a:pt x="70" y="50"/>
                </a:moveTo>
                <a:cubicBezTo>
                  <a:pt x="70" y="50"/>
                  <a:pt x="70" y="50"/>
                  <a:pt x="70" y="50"/>
                </a:cubicBezTo>
                <a:cubicBezTo>
                  <a:pt x="72" y="50"/>
                  <a:pt x="74" y="50"/>
                  <a:pt x="76" y="50"/>
                </a:cubicBezTo>
                <a:cubicBezTo>
                  <a:pt x="76" y="50"/>
                  <a:pt x="76" y="50"/>
                  <a:pt x="77" y="50"/>
                </a:cubicBezTo>
                <a:cubicBezTo>
                  <a:pt x="77" y="50"/>
                  <a:pt x="78" y="49"/>
                  <a:pt x="78" y="48"/>
                </a:cubicBezTo>
                <a:cubicBezTo>
                  <a:pt x="76" y="48"/>
                  <a:pt x="73" y="48"/>
                  <a:pt x="71" y="48"/>
                </a:cubicBezTo>
                <a:cubicBezTo>
                  <a:pt x="71" y="49"/>
                  <a:pt x="70" y="49"/>
                  <a:pt x="70" y="50"/>
                </a:cubicBezTo>
                <a:close/>
                <a:moveTo>
                  <a:pt x="71" y="57"/>
                </a:moveTo>
                <a:cubicBezTo>
                  <a:pt x="71" y="56"/>
                  <a:pt x="70" y="55"/>
                  <a:pt x="69" y="54"/>
                </a:cubicBezTo>
                <a:cubicBezTo>
                  <a:pt x="69" y="54"/>
                  <a:pt x="68" y="53"/>
                  <a:pt x="68" y="54"/>
                </a:cubicBezTo>
                <a:cubicBezTo>
                  <a:pt x="67" y="54"/>
                  <a:pt x="67" y="54"/>
                  <a:pt x="67" y="55"/>
                </a:cubicBezTo>
                <a:cubicBezTo>
                  <a:pt x="67" y="57"/>
                  <a:pt x="68" y="58"/>
                  <a:pt x="68" y="60"/>
                </a:cubicBezTo>
                <a:cubicBezTo>
                  <a:pt x="70" y="60"/>
                  <a:pt x="70" y="58"/>
                  <a:pt x="71" y="57"/>
                </a:cubicBezTo>
                <a:close/>
                <a:moveTo>
                  <a:pt x="143" y="65"/>
                </a:moveTo>
                <a:cubicBezTo>
                  <a:pt x="144" y="63"/>
                  <a:pt x="144" y="63"/>
                  <a:pt x="144" y="61"/>
                </a:cubicBezTo>
                <a:cubicBezTo>
                  <a:pt x="144" y="60"/>
                  <a:pt x="144" y="60"/>
                  <a:pt x="143" y="59"/>
                </a:cubicBezTo>
                <a:cubicBezTo>
                  <a:pt x="143" y="59"/>
                  <a:pt x="143" y="58"/>
                  <a:pt x="143" y="57"/>
                </a:cubicBezTo>
                <a:cubicBezTo>
                  <a:pt x="142" y="59"/>
                  <a:pt x="141" y="60"/>
                  <a:pt x="140" y="61"/>
                </a:cubicBezTo>
                <a:cubicBezTo>
                  <a:pt x="141" y="62"/>
                  <a:pt x="142" y="63"/>
                  <a:pt x="143" y="65"/>
                </a:cubicBezTo>
                <a:close/>
                <a:moveTo>
                  <a:pt x="47" y="77"/>
                </a:moveTo>
                <a:cubicBezTo>
                  <a:pt x="46" y="78"/>
                  <a:pt x="46" y="79"/>
                  <a:pt x="45" y="80"/>
                </a:cubicBezTo>
                <a:cubicBezTo>
                  <a:pt x="45" y="81"/>
                  <a:pt x="45" y="83"/>
                  <a:pt x="45" y="85"/>
                </a:cubicBezTo>
                <a:cubicBezTo>
                  <a:pt x="46" y="85"/>
                  <a:pt x="46" y="85"/>
                  <a:pt x="47" y="84"/>
                </a:cubicBezTo>
                <a:cubicBezTo>
                  <a:pt x="47" y="83"/>
                  <a:pt x="47" y="83"/>
                  <a:pt x="47" y="83"/>
                </a:cubicBezTo>
                <a:cubicBezTo>
                  <a:pt x="48" y="82"/>
                  <a:pt x="48" y="81"/>
                  <a:pt x="48" y="80"/>
                </a:cubicBezTo>
                <a:cubicBezTo>
                  <a:pt x="48" y="79"/>
                  <a:pt x="47" y="79"/>
                  <a:pt x="47" y="77"/>
                </a:cubicBezTo>
                <a:close/>
                <a:moveTo>
                  <a:pt x="134" y="86"/>
                </a:moveTo>
                <a:cubicBezTo>
                  <a:pt x="134" y="86"/>
                  <a:pt x="134" y="85"/>
                  <a:pt x="134" y="85"/>
                </a:cubicBezTo>
                <a:cubicBezTo>
                  <a:pt x="134" y="85"/>
                  <a:pt x="134" y="84"/>
                  <a:pt x="134" y="83"/>
                </a:cubicBezTo>
                <a:cubicBezTo>
                  <a:pt x="134" y="83"/>
                  <a:pt x="133" y="82"/>
                  <a:pt x="133" y="82"/>
                </a:cubicBezTo>
                <a:cubicBezTo>
                  <a:pt x="133" y="81"/>
                  <a:pt x="132" y="81"/>
                  <a:pt x="132" y="81"/>
                </a:cubicBezTo>
                <a:cubicBezTo>
                  <a:pt x="131" y="81"/>
                  <a:pt x="130" y="82"/>
                  <a:pt x="130" y="83"/>
                </a:cubicBezTo>
                <a:cubicBezTo>
                  <a:pt x="130" y="84"/>
                  <a:pt x="130" y="84"/>
                  <a:pt x="130" y="85"/>
                </a:cubicBezTo>
                <a:cubicBezTo>
                  <a:pt x="131" y="85"/>
                  <a:pt x="132" y="86"/>
                  <a:pt x="134" y="86"/>
                </a:cubicBezTo>
                <a:close/>
                <a:moveTo>
                  <a:pt x="215" y="73"/>
                </a:moveTo>
                <a:cubicBezTo>
                  <a:pt x="215" y="73"/>
                  <a:pt x="215" y="73"/>
                  <a:pt x="215" y="73"/>
                </a:cubicBezTo>
                <a:cubicBezTo>
                  <a:pt x="214" y="74"/>
                  <a:pt x="213" y="76"/>
                  <a:pt x="212" y="77"/>
                </a:cubicBezTo>
                <a:cubicBezTo>
                  <a:pt x="213" y="78"/>
                  <a:pt x="213" y="79"/>
                  <a:pt x="214" y="80"/>
                </a:cubicBezTo>
                <a:cubicBezTo>
                  <a:pt x="214" y="79"/>
                  <a:pt x="215" y="78"/>
                  <a:pt x="216" y="78"/>
                </a:cubicBezTo>
                <a:cubicBezTo>
                  <a:pt x="216" y="77"/>
                  <a:pt x="216" y="77"/>
                  <a:pt x="216" y="77"/>
                </a:cubicBezTo>
                <a:cubicBezTo>
                  <a:pt x="216" y="76"/>
                  <a:pt x="216" y="74"/>
                  <a:pt x="215" y="73"/>
                </a:cubicBezTo>
                <a:close/>
                <a:moveTo>
                  <a:pt x="113" y="57"/>
                </a:moveTo>
                <a:cubicBezTo>
                  <a:pt x="113" y="57"/>
                  <a:pt x="113" y="57"/>
                  <a:pt x="113" y="57"/>
                </a:cubicBezTo>
                <a:cubicBezTo>
                  <a:pt x="111" y="57"/>
                  <a:pt x="110" y="57"/>
                  <a:pt x="109" y="57"/>
                </a:cubicBezTo>
                <a:cubicBezTo>
                  <a:pt x="109" y="57"/>
                  <a:pt x="108" y="58"/>
                  <a:pt x="108" y="58"/>
                </a:cubicBezTo>
                <a:cubicBezTo>
                  <a:pt x="108" y="58"/>
                  <a:pt x="107" y="59"/>
                  <a:pt x="107" y="60"/>
                </a:cubicBezTo>
                <a:cubicBezTo>
                  <a:pt x="107" y="61"/>
                  <a:pt x="108" y="61"/>
                  <a:pt x="108" y="62"/>
                </a:cubicBezTo>
                <a:cubicBezTo>
                  <a:pt x="110" y="60"/>
                  <a:pt x="111" y="59"/>
                  <a:pt x="113" y="57"/>
                </a:cubicBezTo>
                <a:close/>
                <a:moveTo>
                  <a:pt x="158" y="55"/>
                </a:moveTo>
                <a:cubicBezTo>
                  <a:pt x="157" y="55"/>
                  <a:pt x="157" y="56"/>
                  <a:pt x="157" y="57"/>
                </a:cubicBezTo>
                <a:cubicBezTo>
                  <a:pt x="158" y="58"/>
                  <a:pt x="158" y="60"/>
                  <a:pt x="158" y="62"/>
                </a:cubicBezTo>
                <a:cubicBezTo>
                  <a:pt x="158" y="62"/>
                  <a:pt x="158" y="62"/>
                  <a:pt x="158" y="62"/>
                </a:cubicBezTo>
                <a:cubicBezTo>
                  <a:pt x="159" y="61"/>
                  <a:pt x="160" y="61"/>
                  <a:pt x="161" y="60"/>
                </a:cubicBezTo>
                <a:cubicBezTo>
                  <a:pt x="160" y="58"/>
                  <a:pt x="159" y="56"/>
                  <a:pt x="158" y="55"/>
                </a:cubicBezTo>
                <a:close/>
                <a:moveTo>
                  <a:pt x="168" y="68"/>
                </a:moveTo>
                <a:cubicBezTo>
                  <a:pt x="168" y="67"/>
                  <a:pt x="169" y="67"/>
                  <a:pt x="169" y="66"/>
                </a:cubicBezTo>
                <a:cubicBezTo>
                  <a:pt x="168" y="64"/>
                  <a:pt x="168" y="62"/>
                  <a:pt x="168" y="60"/>
                </a:cubicBezTo>
                <a:cubicBezTo>
                  <a:pt x="167" y="61"/>
                  <a:pt x="166" y="62"/>
                  <a:pt x="166" y="63"/>
                </a:cubicBezTo>
                <a:cubicBezTo>
                  <a:pt x="165" y="63"/>
                  <a:pt x="165" y="63"/>
                  <a:pt x="166" y="63"/>
                </a:cubicBezTo>
                <a:cubicBezTo>
                  <a:pt x="166" y="65"/>
                  <a:pt x="167" y="66"/>
                  <a:pt x="168" y="68"/>
                </a:cubicBezTo>
                <a:close/>
                <a:moveTo>
                  <a:pt x="121" y="78"/>
                </a:moveTo>
                <a:cubicBezTo>
                  <a:pt x="121" y="78"/>
                  <a:pt x="122" y="78"/>
                  <a:pt x="122" y="78"/>
                </a:cubicBezTo>
                <a:cubicBezTo>
                  <a:pt x="122" y="79"/>
                  <a:pt x="123" y="79"/>
                  <a:pt x="124" y="79"/>
                </a:cubicBezTo>
                <a:cubicBezTo>
                  <a:pt x="124" y="79"/>
                  <a:pt x="125" y="79"/>
                  <a:pt x="125" y="79"/>
                </a:cubicBezTo>
                <a:cubicBezTo>
                  <a:pt x="125" y="79"/>
                  <a:pt x="125" y="79"/>
                  <a:pt x="125" y="79"/>
                </a:cubicBezTo>
                <a:cubicBezTo>
                  <a:pt x="126" y="78"/>
                  <a:pt x="126" y="77"/>
                  <a:pt x="127" y="76"/>
                </a:cubicBezTo>
                <a:cubicBezTo>
                  <a:pt x="126" y="76"/>
                  <a:pt x="125" y="76"/>
                  <a:pt x="123" y="75"/>
                </a:cubicBezTo>
                <a:cubicBezTo>
                  <a:pt x="123" y="76"/>
                  <a:pt x="122" y="77"/>
                  <a:pt x="121" y="78"/>
                </a:cubicBezTo>
                <a:close/>
                <a:moveTo>
                  <a:pt x="217" y="103"/>
                </a:moveTo>
                <a:cubicBezTo>
                  <a:pt x="217" y="102"/>
                  <a:pt x="217" y="102"/>
                  <a:pt x="217" y="102"/>
                </a:cubicBezTo>
                <a:cubicBezTo>
                  <a:pt x="214" y="104"/>
                  <a:pt x="209" y="110"/>
                  <a:pt x="209" y="111"/>
                </a:cubicBezTo>
                <a:cubicBezTo>
                  <a:pt x="212" y="108"/>
                  <a:pt x="215" y="106"/>
                  <a:pt x="217" y="103"/>
                </a:cubicBezTo>
                <a:close/>
                <a:moveTo>
                  <a:pt x="118" y="82"/>
                </a:moveTo>
                <a:cubicBezTo>
                  <a:pt x="118" y="83"/>
                  <a:pt x="119" y="84"/>
                  <a:pt x="119" y="84"/>
                </a:cubicBezTo>
                <a:cubicBezTo>
                  <a:pt x="120" y="85"/>
                  <a:pt x="120" y="86"/>
                  <a:pt x="121" y="86"/>
                </a:cubicBezTo>
                <a:cubicBezTo>
                  <a:pt x="122" y="85"/>
                  <a:pt x="123" y="83"/>
                  <a:pt x="124" y="82"/>
                </a:cubicBezTo>
                <a:cubicBezTo>
                  <a:pt x="122" y="82"/>
                  <a:pt x="120" y="82"/>
                  <a:pt x="118" y="82"/>
                </a:cubicBezTo>
                <a:close/>
                <a:moveTo>
                  <a:pt x="201" y="32"/>
                </a:moveTo>
                <a:cubicBezTo>
                  <a:pt x="201" y="34"/>
                  <a:pt x="206" y="42"/>
                  <a:pt x="208" y="44"/>
                </a:cubicBezTo>
                <a:cubicBezTo>
                  <a:pt x="208" y="44"/>
                  <a:pt x="209" y="44"/>
                  <a:pt x="209" y="44"/>
                </a:cubicBezTo>
                <a:cubicBezTo>
                  <a:pt x="206" y="40"/>
                  <a:pt x="204" y="36"/>
                  <a:pt x="201" y="32"/>
                </a:cubicBezTo>
                <a:close/>
                <a:moveTo>
                  <a:pt x="89" y="73"/>
                </a:moveTo>
                <a:cubicBezTo>
                  <a:pt x="90" y="73"/>
                  <a:pt x="90" y="73"/>
                  <a:pt x="91" y="73"/>
                </a:cubicBezTo>
                <a:cubicBezTo>
                  <a:pt x="91" y="73"/>
                  <a:pt x="92" y="73"/>
                  <a:pt x="92" y="73"/>
                </a:cubicBezTo>
                <a:cubicBezTo>
                  <a:pt x="93" y="72"/>
                  <a:pt x="93" y="71"/>
                  <a:pt x="94" y="70"/>
                </a:cubicBezTo>
                <a:cubicBezTo>
                  <a:pt x="93" y="69"/>
                  <a:pt x="93" y="69"/>
                  <a:pt x="92" y="68"/>
                </a:cubicBezTo>
                <a:cubicBezTo>
                  <a:pt x="91" y="69"/>
                  <a:pt x="90" y="71"/>
                  <a:pt x="89" y="73"/>
                </a:cubicBezTo>
                <a:close/>
                <a:moveTo>
                  <a:pt x="84" y="65"/>
                </a:moveTo>
                <a:cubicBezTo>
                  <a:pt x="84" y="65"/>
                  <a:pt x="84" y="65"/>
                  <a:pt x="84" y="65"/>
                </a:cubicBezTo>
                <a:cubicBezTo>
                  <a:pt x="86" y="64"/>
                  <a:pt x="87" y="62"/>
                  <a:pt x="88" y="61"/>
                </a:cubicBezTo>
                <a:cubicBezTo>
                  <a:pt x="88" y="59"/>
                  <a:pt x="88" y="59"/>
                  <a:pt x="87" y="60"/>
                </a:cubicBezTo>
                <a:cubicBezTo>
                  <a:pt x="86" y="60"/>
                  <a:pt x="85" y="60"/>
                  <a:pt x="85" y="61"/>
                </a:cubicBezTo>
                <a:cubicBezTo>
                  <a:pt x="85" y="61"/>
                  <a:pt x="84" y="62"/>
                  <a:pt x="84" y="62"/>
                </a:cubicBezTo>
                <a:cubicBezTo>
                  <a:pt x="84" y="62"/>
                  <a:pt x="84" y="63"/>
                  <a:pt x="84" y="63"/>
                </a:cubicBezTo>
                <a:cubicBezTo>
                  <a:pt x="84" y="64"/>
                  <a:pt x="84" y="65"/>
                  <a:pt x="84" y="65"/>
                </a:cubicBezTo>
                <a:close/>
                <a:moveTo>
                  <a:pt x="99" y="63"/>
                </a:moveTo>
                <a:cubicBezTo>
                  <a:pt x="99" y="63"/>
                  <a:pt x="100" y="63"/>
                  <a:pt x="100" y="63"/>
                </a:cubicBezTo>
                <a:cubicBezTo>
                  <a:pt x="101" y="62"/>
                  <a:pt x="102" y="61"/>
                  <a:pt x="103" y="59"/>
                </a:cubicBezTo>
                <a:cubicBezTo>
                  <a:pt x="103" y="59"/>
                  <a:pt x="103" y="58"/>
                  <a:pt x="102" y="58"/>
                </a:cubicBezTo>
                <a:cubicBezTo>
                  <a:pt x="101" y="58"/>
                  <a:pt x="100" y="58"/>
                  <a:pt x="99" y="58"/>
                </a:cubicBezTo>
                <a:cubicBezTo>
                  <a:pt x="99" y="60"/>
                  <a:pt x="99" y="61"/>
                  <a:pt x="99" y="62"/>
                </a:cubicBezTo>
                <a:cubicBezTo>
                  <a:pt x="99" y="62"/>
                  <a:pt x="99" y="63"/>
                  <a:pt x="99" y="63"/>
                </a:cubicBezTo>
                <a:close/>
                <a:moveTo>
                  <a:pt x="154" y="48"/>
                </a:moveTo>
                <a:cubicBezTo>
                  <a:pt x="154" y="48"/>
                  <a:pt x="154" y="48"/>
                  <a:pt x="153" y="48"/>
                </a:cubicBezTo>
                <a:cubicBezTo>
                  <a:pt x="153" y="49"/>
                  <a:pt x="152" y="50"/>
                  <a:pt x="151" y="50"/>
                </a:cubicBezTo>
                <a:cubicBezTo>
                  <a:pt x="150" y="50"/>
                  <a:pt x="149" y="49"/>
                  <a:pt x="149" y="49"/>
                </a:cubicBezTo>
                <a:cubicBezTo>
                  <a:pt x="148" y="50"/>
                  <a:pt x="148" y="50"/>
                  <a:pt x="147" y="51"/>
                </a:cubicBezTo>
                <a:cubicBezTo>
                  <a:pt x="149" y="51"/>
                  <a:pt x="153" y="52"/>
                  <a:pt x="154" y="51"/>
                </a:cubicBezTo>
                <a:cubicBezTo>
                  <a:pt x="154" y="50"/>
                  <a:pt x="154" y="49"/>
                  <a:pt x="154" y="48"/>
                </a:cubicBezTo>
                <a:close/>
                <a:moveTo>
                  <a:pt x="39" y="61"/>
                </a:moveTo>
                <a:cubicBezTo>
                  <a:pt x="39" y="61"/>
                  <a:pt x="39" y="61"/>
                  <a:pt x="38" y="61"/>
                </a:cubicBezTo>
                <a:cubicBezTo>
                  <a:pt x="38" y="63"/>
                  <a:pt x="37" y="64"/>
                  <a:pt x="36" y="65"/>
                </a:cubicBezTo>
                <a:cubicBezTo>
                  <a:pt x="37" y="66"/>
                  <a:pt x="37" y="67"/>
                  <a:pt x="38" y="68"/>
                </a:cubicBezTo>
                <a:cubicBezTo>
                  <a:pt x="39" y="68"/>
                  <a:pt x="39" y="67"/>
                  <a:pt x="39" y="67"/>
                </a:cubicBezTo>
                <a:cubicBezTo>
                  <a:pt x="40" y="66"/>
                  <a:pt x="40" y="66"/>
                  <a:pt x="40" y="66"/>
                </a:cubicBezTo>
                <a:cubicBezTo>
                  <a:pt x="39" y="64"/>
                  <a:pt x="39" y="63"/>
                  <a:pt x="39" y="61"/>
                </a:cubicBezTo>
                <a:close/>
                <a:moveTo>
                  <a:pt x="102" y="86"/>
                </a:moveTo>
                <a:cubicBezTo>
                  <a:pt x="104" y="86"/>
                  <a:pt x="106" y="86"/>
                  <a:pt x="107" y="86"/>
                </a:cubicBezTo>
                <a:cubicBezTo>
                  <a:pt x="107" y="85"/>
                  <a:pt x="107" y="84"/>
                  <a:pt x="107" y="83"/>
                </a:cubicBezTo>
                <a:cubicBezTo>
                  <a:pt x="107" y="83"/>
                  <a:pt x="106" y="83"/>
                  <a:pt x="106" y="83"/>
                </a:cubicBezTo>
                <a:cubicBezTo>
                  <a:pt x="105" y="83"/>
                  <a:pt x="105" y="83"/>
                  <a:pt x="105" y="83"/>
                </a:cubicBezTo>
                <a:cubicBezTo>
                  <a:pt x="104" y="84"/>
                  <a:pt x="103" y="85"/>
                  <a:pt x="102" y="86"/>
                </a:cubicBezTo>
                <a:close/>
                <a:moveTo>
                  <a:pt x="87" y="75"/>
                </a:moveTo>
                <a:cubicBezTo>
                  <a:pt x="86" y="77"/>
                  <a:pt x="85" y="79"/>
                  <a:pt x="84" y="81"/>
                </a:cubicBezTo>
                <a:cubicBezTo>
                  <a:pt x="85" y="81"/>
                  <a:pt x="85" y="81"/>
                  <a:pt x="86" y="81"/>
                </a:cubicBezTo>
                <a:cubicBezTo>
                  <a:pt x="87" y="79"/>
                  <a:pt x="88" y="77"/>
                  <a:pt x="89" y="76"/>
                </a:cubicBezTo>
                <a:cubicBezTo>
                  <a:pt x="89" y="76"/>
                  <a:pt x="90" y="75"/>
                  <a:pt x="90" y="75"/>
                </a:cubicBezTo>
                <a:cubicBezTo>
                  <a:pt x="89" y="75"/>
                  <a:pt x="88" y="75"/>
                  <a:pt x="87" y="75"/>
                </a:cubicBezTo>
                <a:close/>
                <a:moveTo>
                  <a:pt x="155" y="78"/>
                </a:moveTo>
                <a:cubicBezTo>
                  <a:pt x="156" y="78"/>
                  <a:pt x="157" y="78"/>
                  <a:pt x="158" y="78"/>
                </a:cubicBezTo>
                <a:cubicBezTo>
                  <a:pt x="158" y="78"/>
                  <a:pt x="159" y="78"/>
                  <a:pt x="159" y="77"/>
                </a:cubicBezTo>
                <a:cubicBezTo>
                  <a:pt x="160" y="77"/>
                  <a:pt x="161" y="76"/>
                  <a:pt x="161" y="75"/>
                </a:cubicBezTo>
                <a:cubicBezTo>
                  <a:pt x="162" y="75"/>
                  <a:pt x="162" y="74"/>
                  <a:pt x="162" y="74"/>
                </a:cubicBezTo>
                <a:cubicBezTo>
                  <a:pt x="162" y="74"/>
                  <a:pt x="161" y="74"/>
                  <a:pt x="161" y="74"/>
                </a:cubicBezTo>
                <a:cubicBezTo>
                  <a:pt x="160" y="74"/>
                  <a:pt x="159" y="74"/>
                  <a:pt x="159" y="75"/>
                </a:cubicBezTo>
                <a:cubicBezTo>
                  <a:pt x="158" y="76"/>
                  <a:pt x="158" y="76"/>
                  <a:pt x="157" y="76"/>
                </a:cubicBezTo>
                <a:cubicBezTo>
                  <a:pt x="157" y="76"/>
                  <a:pt x="157" y="76"/>
                  <a:pt x="156" y="75"/>
                </a:cubicBezTo>
                <a:cubicBezTo>
                  <a:pt x="156" y="76"/>
                  <a:pt x="155" y="77"/>
                  <a:pt x="155" y="78"/>
                </a:cubicBezTo>
                <a:close/>
                <a:moveTo>
                  <a:pt x="211" y="60"/>
                </a:moveTo>
                <a:cubicBezTo>
                  <a:pt x="212" y="59"/>
                  <a:pt x="212" y="59"/>
                  <a:pt x="213" y="58"/>
                </a:cubicBezTo>
                <a:cubicBezTo>
                  <a:pt x="214" y="58"/>
                  <a:pt x="214" y="57"/>
                  <a:pt x="213" y="56"/>
                </a:cubicBezTo>
                <a:cubicBezTo>
                  <a:pt x="213" y="55"/>
                  <a:pt x="212" y="55"/>
                  <a:pt x="212" y="54"/>
                </a:cubicBezTo>
                <a:cubicBezTo>
                  <a:pt x="211" y="55"/>
                  <a:pt x="211" y="55"/>
                  <a:pt x="210" y="56"/>
                </a:cubicBezTo>
                <a:cubicBezTo>
                  <a:pt x="210" y="56"/>
                  <a:pt x="210" y="57"/>
                  <a:pt x="210" y="57"/>
                </a:cubicBezTo>
                <a:cubicBezTo>
                  <a:pt x="210" y="58"/>
                  <a:pt x="211" y="59"/>
                  <a:pt x="211" y="60"/>
                </a:cubicBezTo>
                <a:close/>
                <a:moveTo>
                  <a:pt x="230" y="84"/>
                </a:moveTo>
                <a:cubicBezTo>
                  <a:pt x="229" y="84"/>
                  <a:pt x="229" y="83"/>
                  <a:pt x="229" y="82"/>
                </a:cubicBezTo>
                <a:cubicBezTo>
                  <a:pt x="228" y="82"/>
                  <a:pt x="228" y="81"/>
                  <a:pt x="227" y="81"/>
                </a:cubicBezTo>
                <a:cubicBezTo>
                  <a:pt x="227" y="81"/>
                  <a:pt x="226" y="86"/>
                  <a:pt x="227" y="87"/>
                </a:cubicBezTo>
                <a:cubicBezTo>
                  <a:pt x="228" y="86"/>
                  <a:pt x="229" y="86"/>
                  <a:pt x="230" y="84"/>
                </a:cubicBezTo>
                <a:close/>
                <a:moveTo>
                  <a:pt x="21" y="43"/>
                </a:moveTo>
                <a:cubicBezTo>
                  <a:pt x="17" y="43"/>
                  <a:pt x="14" y="43"/>
                  <a:pt x="11" y="43"/>
                </a:cubicBezTo>
                <a:cubicBezTo>
                  <a:pt x="11" y="43"/>
                  <a:pt x="11" y="44"/>
                  <a:pt x="10" y="44"/>
                </a:cubicBezTo>
                <a:cubicBezTo>
                  <a:pt x="11" y="44"/>
                  <a:pt x="11" y="44"/>
                  <a:pt x="11" y="44"/>
                </a:cubicBezTo>
                <a:cubicBezTo>
                  <a:pt x="14" y="44"/>
                  <a:pt x="17" y="45"/>
                  <a:pt x="19" y="45"/>
                </a:cubicBezTo>
                <a:cubicBezTo>
                  <a:pt x="20" y="45"/>
                  <a:pt x="20" y="45"/>
                  <a:pt x="21" y="43"/>
                </a:cubicBezTo>
                <a:close/>
                <a:moveTo>
                  <a:pt x="73" y="91"/>
                </a:moveTo>
                <a:cubicBezTo>
                  <a:pt x="73" y="90"/>
                  <a:pt x="73" y="89"/>
                  <a:pt x="73" y="88"/>
                </a:cubicBezTo>
                <a:cubicBezTo>
                  <a:pt x="70" y="88"/>
                  <a:pt x="69" y="88"/>
                  <a:pt x="68" y="90"/>
                </a:cubicBezTo>
                <a:cubicBezTo>
                  <a:pt x="68" y="91"/>
                  <a:pt x="69" y="91"/>
                  <a:pt x="69" y="91"/>
                </a:cubicBezTo>
                <a:cubicBezTo>
                  <a:pt x="70" y="91"/>
                  <a:pt x="71" y="91"/>
                  <a:pt x="73" y="91"/>
                </a:cubicBezTo>
                <a:close/>
                <a:moveTo>
                  <a:pt x="103" y="77"/>
                </a:moveTo>
                <a:cubicBezTo>
                  <a:pt x="102" y="77"/>
                  <a:pt x="102" y="77"/>
                  <a:pt x="101" y="77"/>
                </a:cubicBezTo>
                <a:cubicBezTo>
                  <a:pt x="99" y="77"/>
                  <a:pt x="99" y="77"/>
                  <a:pt x="98" y="78"/>
                </a:cubicBezTo>
                <a:cubicBezTo>
                  <a:pt x="98" y="79"/>
                  <a:pt x="97" y="79"/>
                  <a:pt x="97" y="80"/>
                </a:cubicBezTo>
                <a:cubicBezTo>
                  <a:pt x="97" y="80"/>
                  <a:pt x="97" y="80"/>
                  <a:pt x="97" y="80"/>
                </a:cubicBezTo>
                <a:cubicBezTo>
                  <a:pt x="98" y="80"/>
                  <a:pt x="99" y="80"/>
                  <a:pt x="101" y="80"/>
                </a:cubicBezTo>
                <a:cubicBezTo>
                  <a:pt x="101" y="80"/>
                  <a:pt x="101" y="80"/>
                  <a:pt x="101" y="80"/>
                </a:cubicBezTo>
                <a:cubicBezTo>
                  <a:pt x="102" y="79"/>
                  <a:pt x="102" y="78"/>
                  <a:pt x="103" y="77"/>
                </a:cubicBezTo>
                <a:close/>
                <a:moveTo>
                  <a:pt x="53" y="71"/>
                </a:moveTo>
                <a:cubicBezTo>
                  <a:pt x="51" y="72"/>
                  <a:pt x="50" y="74"/>
                  <a:pt x="49" y="75"/>
                </a:cubicBezTo>
                <a:cubicBezTo>
                  <a:pt x="49" y="76"/>
                  <a:pt x="49" y="77"/>
                  <a:pt x="50" y="78"/>
                </a:cubicBezTo>
                <a:cubicBezTo>
                  <a:pt x="51" y="76"/>
                  <a:pt x="52" y="74"/>
                  <a:pt x="53" y="72"/>
                </a:cubicBezTo>
                <a:cubicBezTo>
                  <a:pt x="53" y="71"/>
                  <a:pt x="53" y="71"/>
                  <a:pt x="53" y="71"/>
                </a:cubicBezTo>
                <a:close/>
                <a:moveTo>
                  <a:pt x="138" y="69"/>
                </a:moveTo>
                <a:cubicBezTo>
                  <a:pt x="138" y="69"/>
                  <a:pt x="137" y="69"/>
                  <a:pt x="137" y="69"/>
                </a:cubicBezTo>
                <a:cubicBezTo>
                  <a:pt x="135" y="69"/>
                  <a:pt x="135" y="69"/>
                  <a:pt x="134" y="71"/>
                </a:cubicBezTo>
                <a:cubicBezTo>
                  <a:pt x="133" y="71"/>
                  <a:pt x="133" y="72"/>
                  <a:pt x="133" y="73"/>
                </a:cubicBezTo>
                <a:cubicBezTo>
                  <a:pt x="134" y="73"/>
                  <a:pt x="134" y="73"/>
                  <a:pt x="135" y="73"/>
                </a:cubicBezTo>
                <a:cubicBezTo>
                  <a:pt x="135" y="73"/>
                  <a:pt x="135" y="73"/>
                  <a:pt x="136" y="72"/>
                </a:cubicBezTo>
                <a:cubicBezTo>
                  <a:pt x="137" y="71"/>
                  <a:pt x="137" y="70"/>
                  <a:pt x="138" y="69"/>
                </a:cubicBezTo>
                <a:close/>
                <a:moveTo>
                  <a:pt x="196" y="90"/>
                </a:moveTo>
                <a:cubicBezTo>
                  <a:pt x="196" y="90"/>
                  <a:pt x="196" y="90"/>
                  <a:pt x="196" y="90"/>
                </a:cubicBezTo>
                <a:cubicBezTo>
                  <a:pt x="195" y="91"/>
                  <a:pt x="193" y="92"/>
                  <a:pt x="194" y="94"/>
                </a:cubicBezTo>
                <a:cubicBezTo>
                  <a:pt x="194" y="95"/>
                  <a:pt x="194" y="95"/>
                  <a:pt x="194" y="96"/>
                </a:cubicBezTo>
                <a:cubicBezTo>
                  <a:pt x="194" y="96"/>
                  <a:pt x="194" y="97"/>
                  <a:pt x="194" y="97"/>
                </a:cubicBezTo>
                <a:cubicBezTo>
                  <a:pt x="195" y="96"/>
                  <a:pt x="195" y="95"/>
                  <a:pt x="196" y="94"/>
                </a:cubicBezTo>
                <a:cubicBezTo>
                  <a:pt x="196" y="94"/>
                  <a:pt x="196" y="94"/>
                  <a:pt x="196" y="93"/>
                </a:cubicBezTo>
                <a:cubicBezTo>
                  <a:pt x="196" y="92"/>
                  <a:pt x="196" y="91"/>
                  <a:pt x="196" y="90"/>
                </a:cubicBezTo>
                <a:close/>
                <a:moveTo>
                  <a:pt x="59" y="67"/>
                </a:moveTo>
                <a:cubicBezTo>
                  <a:pt x="60" y="67"/>
                  <a:pt x="61" y="67"/>
                  <a:pt x="62" y="68"/>
                </a:cubicBezTo>
                <a:cubicBezTo>
                  <a:pt x="63" y="68"/>
                  <a:pt x="63" y="68"/>
                  <a:pt x="64" y="67"/>
                </a:cubicBezTo>
                <a:cubicBezTo>
                  <a:pt x="63" y="66"/>
                  <a:pt x="63" y="65"/>
                  <a:pt x="62" y="64"/>
                </a:cubicBezTo>
                <a:cubicBezTo>
                  <a:pt x="60" y="64"/>
                  <a:pt x="60" y="66"/>
                  <a:pt x="59" y="67"/>
                </a:cubicBezTo>
                <a:close/>
                <a:moveTo>
                  <a:pt x="15" y="90"/>
                </a:moveTo>
                <a:cubicBezTo>
                  <a:pt x="16" y="89"/>
                  <a:pt x="16" y="88"/>
                  <a:pt x="16" y="88"/>
                </a:cubicBezTo>
                <a:cubicBezTo>
                  <a:pt x="17" y="86"/>
                  <a:pt x="16" y="86"/>
                  <a:pt x="16" y="85"/>
                </a:cubicBezTo>
                <a:cubicBezTo>
                  <a:pt x="15" y="85"/>
                  <a:pt x="15" y="85"/>
                  <a:pt x="15" y="86"/>
                </a:cubicBezTo>
                <a:cubicBezTo>
                  <a:pt x="14" y="86"/>
                  <a:pt x="14" y="85"/>
                  <a:pt x="14" y="85"/>
                </a:cubicBezTo>
                <a:cubicBezTo>
                  <a:pt x="13" y="86"/>
                  <a:pt x="13" y="87"/>
                  <a:pt x="13" y="89"/>
                </a:cubicBezTo>
                <a:cubicBezTo>
                  <a:pt x="14" y="89"/>
                  <a:pt x="15" y="89"/>
                  <a:pt x="15" y="90"/>
                </a:cubicBezTo>
                <a:close/>
                <a:moveTo>
                  <a:pt x="204" y="52"/>
                </a:moveTo>
                <a:cubicBezTo>
                  <a:pt x="204" y="54"/>
                  <a:pt x="202" y="54"/>
                  <a:pt x="202" y="56"/>
                </a:cubicBezTo>
                <a:cubicBezTo>
                  <a:pt x="203" y="57"/>
                  <a:pt x="204" y="57"/>
                  <a:pt x="205" y="57"/>
                </a:cubicBezTo>
                <a:cubicBezTo>
                  <a:pt x="205" y="57"/>
                  <a:pt x="206" y="56"/>
                  <a:pt x="206" y="56"/>
                </a:cubicBezTo>
                <a:cubicBezTo>
                  <a:pt x="206" y="55"/>
                  <a:pt x="205" y="53"/>
                  <a:pt x="204" y="52"/>
                </a:cubicBezTo>
                <a:close/>
                <a:moveTo>
                  <a:pt x="121" y="61"/>
                </a:moveTo>
                <a:cubicBezTo>
                  <a:pt x="120" y="60"/>
                  <a:pt x="119" y="59"/>
                  <a:pt x="119" y="57"/>
                </a:cubicBezTo>
                <a:cubicBezTo>
                  <a:pt x="118" y="58"/>
                  <a:pt x="117" y="59"/>
                  <a:pt x="117" y="60"/>
                </a:cubicBezTo>
                <a:cubicBezTo>
                  <a:pt x="117" y="61"/>
                  <a:pt x="118" y="62"/>
                  <a:pt x="118" y="64"/>
                </a:cubicBezTo>
                <a:cubicBezTo>
                  <a:pt x="119" y="63"/>
                  <a:pt x="120" y="62"/>
                  <a:pt x="121" y="61"/>
                </a:cubicBezTo>
                <a:close/>
                <a:moveTo>
                  <a:pt x="171" y="87"/>
                </a:moveTo>
                <a:cubicBezTo>
                  <a:pt x="173" y="84"/>
                  <a:pt x="174" y="82"/>
                  <a:pt x="175" y="80"/>
                </a:cubicBezTo>
                <a:cubicBezTo>
                  <a:pt x="175" y="80"/>
                  <a:pt x="175" y="79"/>
                  <a:pt x="175" y="79"/>
                </a:cubicBezTo>
                <a:cubicBezTo>
                  <a:pt x="173" y="81"/>
                  <a:pt x="172" y="83"/>
                  <a:pt x="170" y="85"/>
                </a:cubicBezTo>
                <a:cubicBezTo>
                  <a:pt x="170" y="85"/>
                  <a:pt x="171" y="86"/>
                  <a:pt x="171" y="87"/>
                </a:cubicBezTo>
                <a:close/>
                <a:moveTo>
                  <a:pt x="91" y="50"/>
                </a:moveTo>
                <a:cubicBezTo>
                  <a:pt x="93" y="50"/>
                  <a:pt x="94" y="50"/>
                  <a:pt x="96" y="50"/>
                </a:cubicBezTo>
                <a:cubicBezTo>
                  <a:pt x="96" y="50"/>
                  <a:pt x="96" y="49"/>
                  <a:pt x="97" y="49"/>
                </a:cubicBezTo>
                <a:cubicBezTo>
                  <a:pt x="97" y="49"/>
                  <a:pt x="98" y="49"/>
                  <a:pt x="98" y="49"/>
                </a:cubicBezTo>
                <a:cubicBezTo>
                  <a:pt x="99" y="49"/>
                  <a:pt x="99" y="49"/>
                  <a:pt x="99" y="48"/>
                </a:cubicBezTo>
                <a:cubicBezTo>
                  <a:pt x="97" y="48"/>
                  <a:pt x="95" y="48"/>
                  <a:pt x="93" y="48"/>
                </a:cubicBezTo>
                <a:cubicBezTo>
                  <a:pt x="93" y="48"/>
                  <a:pt x="93" y="48"/>
                  <a:pt x="93" y="49"/>
                </a:cubicBezTo>
                <a:cubicBezTo>
                  <a:pt x="92" y="49"/>
                  <a:pt x="92" y="50"/>
                  <a:pt x="91" y="50"/>
                </a:cubicBezTo>
                <a:close/>
                <a:moveTo>
                  <a:pt x="140" y="92"/>
                </a:moveTo>
                <a:cubicBezTo>
                  <a:pt x="139" y="91"/>
                  <a:pt x="138" y="90"/>
                  <a:pt x="137" y="89"/>
                </a:cubicBezTo>
                <a:cubicBezTo>
                  <a:pt x="136" y="90"/>
                  <a:pt x="135" y="91"/>
                  <a:pt x="134" y="92"/>
                </a:cubicBezTo>
                <a:cubicBezTo>
                  <a:pt x="136" y="92"/>
                  <a:pt x="138" y="92"/>
                  <a:pt x="140" y="92"/>
                </a:cubicBezTo>
                <a:close/>
                <a:moveTo>
                  <a:pt x="166" y="97"/>
                </a:moveTo>
                <a:cubicBezTo>
                  <a:pt x="163" y="97"/>
                  <a:pt x="140" y="97"/>
                  <a:pt x="131" y="97"/>
                </a:cubicBezTo>
                <a:cubicBezTo>
                  <a:pt x="143" y="97"/>
                  <a:pt x="155" y="97"/>
                  <a:pt x="166" y="97"/>
                </a:cubicBezTo>
                <a:close/>
                <a:moveTo>
                  <a:pt x="145" y="72"/>
                </a:moveTo>
                <a:cubicBezTo>
                  <a:pt x="149" y="73"/>
                  <a:pt x="150" y="72"/>
                  <a:pt x="151" y="70"/>
                </a:cubicBezTo>
                <a:cubicBezTo>
                  <a:pt x="150" y="70"/>
                  <a:pt x="149" y="70"/>
                  <a:pt x="148" y="70"/>
                </a:cubicBezTo>
                <a:cubicBezTo>
                  <a:pt x="147" y="71"/>
                  <a:pt x="147" y="71"/>
                  <a:pt x="146" y="72"/>
                </a:cubicBezTo>
                <a:cubicBezTo>
                  <a:pt x="146" y="72"/>
                  <a:pt x="145" y="72"/>
                  <a:pt x="145" y="72"/>
                </a:cubicBezTo>
                <a:close/>
                <a:moveTo>
                  <a:pt x="147" y="90"/>
                </a:moveTo>
                <a:cubicBezTo>
                  <a:pt x="147" y="90"/>
                  <a:pt x="147" y="90"/>
                  <a:pt x="147" y="91"/>
                </a:cubicBezTo>
                <a:cubicBezTo>
                  <a:pt x="149" y="89"/>
                  <a:pt x="151" y="87"/>
                  <a:pt x="153" y="85"/>
                </a:cubicBezTo>
                <a:cubicBezTo>
                  <a:pt x="152" y="84"/>
                  <a:pt x="152" y="83"/>
                  <a:pt x="151" y="83"/>
                </a:cubicBezTo>
                <a:cubicBezTo>
                  <a:pt x="150" y="85"/>
                  <a:pt x="148" y="88"/>
                  <a:pt x="147" y="90"/>
                </a:cubicBezTo>
                <a:close/>
                <a:moveTo>
                  <a:pt x="76" y="66"/>
                </a:moveTo>
                <a:cubicBezTo>
                  <a:pt x="75" y="67"/>
                  <a:pt x="74" y="68"/>
                  <a:pt x="73" y="70"/>
                </a:cubicBezTo>
                <a:cubicBezTo>
                  <a:pt x="75" y="70"/>
                  <a:pt x="75" y="70"/>
                  <a:pt x="76" y="70"/>
                </a:cubicBezTo>
                <a:cubicBezTo>
                  <a:pt x="77" y="69"/>
                  <a:pt x="77" y="69"/>
                  <a:pt x="78" y="68"/>
                </a:cubicBezTo>
                <a:cubicBezTo>
                  <a:pt x="77" y="67"/>
                  <a:pt x="77" y="67"/>
                  <a:pt x="76" y="66"/>
                </a:cubicBezTo>
                <a:close/>
                <a:moveTo>
                  <a:pt x="93" y="86"/>
                </a:moveTo>
                <a:cubicBezTo>
                  <a:pt x="94" y="86"/>
                  <a:pt x="95" y="86"/>
                  <a:pt x="96" y="86"/>
                </a:cubicBezTo>
                <a:cubicBezTo>
                  <a:pt x="97" y="86"/>
                  <a:pt x="98" y="86"/>
                  <a:pt x="97" y="85"/>
                </a:cubicBezTo>
                <a:cubicBezTo>
                  <a:pt x="97" y="84"/>
                  <a:pt x="96" y="83"/>
                  <a:pt x="95" y="84"/>
                </a:cubicBezTo>
                <a:cubicBezTo>
                  <a:pt x="95" y="84"/>
                  <a:pt x="94" y="84"/>
                  <a:pt x="94" y="84"/>
                </a:cubicBezTo>
                <a:cubicBezTo>
                  <a:pt x="93" y="84"/>
                  <a:pt x="93" y="84"/>
                  <a:pt x="93" y="85"/>
                </a:cubicBezTo>
                <a:cubicBezTo>
                  <a:pt x="93" y="85"/>
                  <a:pt x="93" y="86"/>
                  <a:pt x="93" y="86"/>
                </a:cubicBezTo>
                <a:close/>
                <a:moveTo>
                  <a:pt x="59" y="53"/>
                </a:moveTo>
                <a:cubicBezTo>
                  <a:pt x="59" y="55"/>
                  <a:pt x="60" y="56"/>
                  <a:pt x="61" y="57"/>
                </a:cubicBezTo>
                <a:cubicBezTo>
                  <a:pt x="62" y="56"/>
                  <a:pt x="63" y="54"/>
                  <a:pt x="63" y="53"/>
                </a:cubicBezTo>
                <a:cubicBezTo>
                  <a:pt x="62" y="53"/>
                  <a:pt x="60" y="53"/>
                  <a:pt x="59" y="53"/>
                </a:cubicBezTo>
                <a:close/>
                <a:moveTo>
                  <a:pt x="192" y="84"/>
                </a:moveTo>
                <a:cubicBezTo>
                  <a:pt x="192" y="84"/>
                  <a:pt x="192" y="84"/>
                  <a:pt x="191" y="84"/>
                </a:cubicBezTo>
                <a:cubicBezTo>
                  <a:pt x="190" y="86"/>
                  <a:pt x="188" y="88"/>
                  <a:pt x="186" y="90"/>
                </a:cubicBezTo>
                <a:cubicBezTo>
                  <a:pt x="186" y="91"/>
                  <a:pt x="187" y="91"/>
                  <a:pt x="187" y="91"/>
                </a:cubicBezTo>
                <a:cubicBezTo>
                  <a:pt x="188" y="90"/>
                  <a:pt x="190" y="88"/>
                  <a:pt x="191" y="86"/>
                </a:cubicBezTo>
                <a:cubicBezTo>
                  <a:pt x="191" y="86"/>
                  <a:pt x="191" y="86"/>
                  <a:pt x="191" y="86"/>
                </a:cubicBezTo>
                <a:cubicBezTo>
                  <a:pt x="192" y="85"/>
                  <a:pt x="192" y="85"/>
                  <a:pt x="192" y="84"/>
                </a:cubicBezTo>
                <a:close/>
                <a:moveTo>
                  <a:pt x="185" y="69"/>
                </a:moveTo>
                <a:cubicBezTo>
                  <a:pt x="186" y="72"/>
                  <a:pt x="185" y="73"/>
                  <a:pt x="182" y="73"/>
                </a:cubicBezTo>
                <a:cubicBezTo>
                  <a:pt x="183" y="74"/>
                  <a:pt x="183" y="75"/>
                  <a:pt x="183" y="75"/>
                </a:cubicBezTo>
                <a:cubicBezTo>
                  <a:pt x="184" y="74"/>
                  <a:pt x="185" y="73"/>
                  <a:pt x="186" y="72"/>
                </a:cubicBezTo>
                <a:cubicBezTo>
                  <a:pt x="186" y="71"/>
                  <a:pt x="186" y="71"/>
                  <a:pt x="186" y="71"/>
                </a:cubicBezTo>
                <a:cubicBezTo>
                  <a:pt x="186" y="70"/>
                  <a:pt x="186" y="69"/>
                  <a:pt x="186" y="67"/>
                </a:cubicBezTo>
                <a:cubicBezTo>
                  <a:pt x="186" y="67"/>
                  <a:pt x="186" y="67"/>
                  <a:pt x="186" y="67"/>
                </a:cubicBezTo>
                <a:cubicBezTo>
                  <a:pt x="185" y="68"/>
                  <a:pt x="185" y="68"/>
                  <a:pt x="185" y="69"/>
                </a:cubicBezTo>
                <a:close/>
                <a:moveTo>
                  <a:pt x="144" y="70"/>
                </a:moveTo>
                <a:cubicBezTo>
                  <a:pt x="143" y="69"/>
                  <a:pt x="143" y="69"/>
                  <a:pt x="143" y="69"/>
                </a:cubicBezTo>
                <a:cubicBezTo>
                  <a:pt x="142" y="69"/>
                  <a:pt x="142" y="69"/>
                  <a:pt x="141" y="70"/>
                </a:cubicBezTo>
                <a:cubicBezTo>
                  <a:pt x="141" y="70"/>
                  <a:pt x="140" y="71"/>
                  <a:pt x="139" y="72"/>
                </a:cubicBezTo>
                <a:cubicBezTo>
                  <a:pt x="139" y="73"/>
                  <a:pt x="139" y="73"/>
                  <a:pt x="139" y="73"/>
                </a:cubicBezTo>
                <a:cubicBezTo>
                  <a:pt x="142" y="73"/>
                  <a:pt x="142" y="73"/>
                  <a:pt x="144" y="70"/>
                </a:cubicBezTo>
                <a:close/>
                <a:moveTo>
                  <a:pt x="195" y="130"/>
                </a:moveTo>
                <a:cubicBezTo>
                  <a:pt x="197" y="127"/>
                  <a:pt x="199" y="125"/>
                  <a:pt x="201" y="123"/>
                </a:cubicBezTo>
                <a:cubicBezTo>
                  <a:pt x="201" y="122"/>
                  <a:pt x="201" y="122"/>
                  <a:pt x="202" y="121"/>
                </a:cubicBezTo>
                <a:cubicBezTo>
                  <a:pt x="202" y="121"/>
                  <a:pt x="201" y="121"/>
                  <a:pt x="201" y="121"/>
                </a:cubicBezTo>
                <a:cubicBezTo>
                  <a:pt x="200" y="122"/>
                  <a:pt x="199" y="124"/>
                  <a:pt x="198" y="125"/>
                </a:cubicBezTo>
                <a:cubicBezTo>
                  <a:pt x="196" y="126"/>
                  <a:pt x="196" y="128"/>
                  <a:pt x="195" y="130"/>
                </a:cubicBezTo>
                <a:close/>
                <a:moveTo>
                  <a:pt x="208" y="102"/>
                </a:moveTo>
                <a:cubicBezTo>
                  <a:pt x="208" y="102"/>
                  <a:pt x="209" y="101"/>
                  <a:pt x="209" y="101"/>
                </a:cubicBezTo>
                <a:cubicBezTo>
                  <a:pt x="211" y="99"/>
                  <a:pt x="212" y="97"/>
                  <a:pt x="213" y="95"/>
                </a:cubicBezTo>
                <a:cubicBezTo>
                  <a:pt x="214" y="95"/>
                  <a:pt x="214" y="94"/>
                  <a:pt x="214" y="94"/>
                </a:cubicBezTo>
                <a:cubicBezTo>
                  <a:pt x="213" y="94"/>
                  <a:pt x="213" y="94"/>
                  <a:pt x="213" y="94"/>
                </a:cubicBezTo>
                <a:cubicBezTo>
                  <a:pt x="213" y="94"/>
                  <a:pt x="213" y="95"/>
                  <a:pt x="213" y="95"/>
                </a:cubicBezTo>
                <a:cubicBezTo>
                  <a:pt x="211" y="96"/>
                  <a:pt x="210" y="98"/>
                  <a:pt x="209" y="99"/>
                </a:cubicBezTo>
                <a:cubicBezTo>
                  <a:pt x="208" y="100"/>
                  <a:pt x="208" y="101"/>
                  <a:pt x="208" y="102"/>
                </a:cubicBezTo>
                <a:close/>
                <a:moveTo>
                  <a:pt x="181" y="76"/>
                </a:moveTo>
                <a:cubicBezTo>
                  <a:pt x="180" y="77"/>
                  <a:pt x="179" y="78"/>
                  <a:pt x="178" y="79"/>
                </a:cubicBezTo>
                <a:cubicBezTo>
                  <a:pt x="178" y="80"/>
                  <a:pt x="178" y="81"/>
                  <a:pt x="178" y="82"/>
                </a:cubicBezTo>
                <a:cubicBezTo>
                  <a:pt x="180" y="80"/>
                  <a:pt x="181" y="79"/>
                  <a:pt x="182" y="77"/>
                </a:cubicBezTo>
                <a:cubicBezTo>
                  <a:pt x="181" y="77"/>
                  <a:pt x="181" y="76"/>
                  <a:pt x="181" y="76"/>
                </a:cubicBezTo>
                <a:close/>
                <a:moveTo>
                  <a:pt x="163" y="58"/>
                </a:moveTo>
                <a:cubicBezTo>
                  <a:pt x="164" y="57"/>
                  <a:pt x="165" y="56"/>
                  <a:pt x="166" y="55"/>
                </a:cubicBezTo>
                <a:cubicBezTo>
                  <a:pt x="164" y="55"/>
                  <a:pt x="163" y="54"/>
                  <a:pt x="161" y="55"/>
                </a:cubicBezTo>
                <a:cubicBezTo>
                  <a:pt x="162" y="56"/>
                  <a:pt x="162" y="57"/>
                  <a:pt x="163" y="58"/>
                </a:cubicBezTo>
                <a:close/>
                <a:moveTo>
                  <a:pt x="105" y="66"/>
                </a:moveTo>
                <a:cubicBezTo>
                  <a:pt x="105" y="66"/>
                  <a:pt x="105" y="66"/>
                  <a:pt x="105" y="66"/>
                </a:cubicBezTo>
                <a:cubicBezTo>
                  <a:pt x="104" y="66"/>
                  <a:pt x="103" y="66"/>
                  <a:pt x="102" y="66"/>
                </a:cubicBezTo>
                <a:cubicBezTo>
                  <a:pt x="102" y="66"/>
                  <a:pt x="102" y="66"/>
                  <a:pt x="102" y="67"/>
                </a:cubicBezTo>
                <a:cubicBezTo>
                  <a:pt x="101" y="67"/>
                  <a:pt x="100" y="68"/>
                  <a:pt x="100" y="69"/>
                </a:cubicBezTo>
                <a:cubicBezTo>
                  <a:pt x="101" y="69"/>
                  <a:pt x="101" y="70"/>
                  <a:pt x="101" y="70"/>
                </a:cubicBezTo>
                <a:cubicBezTo>
                  <a:pt x="102" y="70"/>
                  <a:pt x="102" y="70"/>
                  <a:pt x="102" y="69"/>
                </a:cubicBezTo>
                <a:cubicBezTo>
                  <a:pt x="103" y="68"/>
                  <a:pt x="104" y="67"/>
                  <a:pt x="105" y="66"/>
                </a:cubicBezTo>
                <a:close/>
                <a:moveTo>
                  <a:pt x="43" y="69"/>
                </a:moveTo>
                <a:cubicBezTo>
                  <a:pt x="43" y="69"/>
                  <a:pt x="43" y="69"/>
                  <a:pt x="43" y="69"/>
                </a:cubicBezTo>
                <a:cubicBezTo>
                  <a:pt x="44" y="66"/>
                  <a:pt x="46" y="64"/>
                  <a:pt x="47" y="62"/>
                </a:cubicBezTo>
                <a:cubicBezTo>
                  <a:pt x="47" y="61"/>
                  <a:pt x="47" y="61"/>
                  <a:pt x="47" y="61"/>
                </a:cubicBezTo>
                <a:cubicBezTo>
                  <a:pt x="47" y="61"/>
                  <a:pt x="46" y="61"/>
                  <a:pt x="46" y="62"/>
                </a:cubicBezTo>
                <a:cubicBezTo>
                  <a:pt x="45" y="63"/>
                  <a:pt x="44" y="64"/>
                  <a:pt x="43" y="66"/>
                </a:cubicBezTo>
                <a:cubicBezTo>
                  <a:pt x="42" y="67"/>
                  <a:pt x="42" y="68"/>
                  <a:pt x="43" y="69"/>
                </a:cubicBezTo>
                <a:close/>
                <a:moveTo>
                  <a:pt x="49" y="92"/>
                </a:moveTo>
                <a:cubicBezTo>
                  <a:pt x="49" y="92"/>
                  <a:pt x="49" y="92"/>
                  <a:pt x="49" y="92"/>
                </a:cubicBezTo>
                <a:cubicBezTo>
                  <a:pt x="51" y="92"/>
                  <a:pt x="52" y="92"/>
                  <a:pt x="53" y="92"/>
                </a:cubicBezTo>
                <a:cubicBezTo>
                  <a:pt x="53" y="91"/>
                  <a:pt x="53" y="91"/>
                  <a:pt x="53" y="90"/>
                </a:cubicBezTo>
                <a:cubicBezTo>
                  <a:pt x="53" y="90"/>
                  <a:pt x="52" y="90"/>
                  <a:pt x="51" y="90"/>
                </a:cubicBezTo>
                <a:cubicBezTo>
                  <a:pt x="51" y="90"/>
                  <a:pt x="51" y="90"/>
                  <a:pt x="50" y="90"/>
                </a:cubicBezTo>
                <a:cubicBezTo>
                  <a:pt x="50" y="91"/>
                  <a:pt x="50" y="91"/>
                  <a:pt x="49" y="92"/>
                </a:cubicBezTo>
                <a:close/>
                <a:moveTo>
                  <a:pt x="149" y="76"/>
                </a:moveTo>
                <a:cubicBezTo>
                  <a:pt x="149" y="77"/>
                  <a:pt x="150" y="77"/>
                  <a:pt x="150" y="77"/>
                </a:cubicBezTo>
                <a:cubicBezTo>
                  <a:pt x="151" y="78"/>
                  <a:pt x="152" y="78"/>
                  <a:pt x="152" y="77"/>
                </a:cubicBezTo>
                <a:cubicBezTo>
                  <a:pt x="153" y="77"/>
                  <a:pt x="153" y="76"/>
                  <a:pt x="154" y="75"/>
                </a:cubicBezTo>
                <a:cubicBezTo>
                  <a:pt x="153" y="75"/>
                  <a:pt x="152" y="75"/>
                  <a:pt x="152" y="75"/>
                </a:cubicBezTo>
                <a:cubicBezTo>
                  <a:pt x="150" y="75"/>
                  <a:pt x="150" y="75"/>
                  <a:pt x="149" y="76"/>
                </a:cubicBezTo>
                <a:close/>
                <a:moveTo>
                  <a:pt x="202" y="86"/>
                </a:moveTo>
                <a:cubicBezTo>
                  <a:pt x="201" y="86"/>
                  <a:pt x="201" y="85"/>
                  <a:pt x="201" y="85"/>
                </a:cubicBezTo>
                <a:cubicBezTo>
                  <a:pt x="201" y="85"/>
                  <a:pt x="201" y="85"/>
                  <a:pt x="201" y="85"/>
                </a:cubicBezTo>
                <a:cubicBezTo>
                  <a:pt x="198" y="87"/>
                  <a:pt x="198" y="87"/>
                  <a:pt x="199" y="90"/>
                </a:cubicBezTo>
                <a:cubicBezTo>
                  <a:pt x="200" y="89"/>
                  <a:pt x="201" y="88"/>
                  <a:pt x="202" y="86"/>
                </a:cubicBezTo>
                <a:close/>
                <a:moveTo>
                  <a:pt x="116" y="48"/>
                </a:moveTo>
                <a:cubicBezTo>
                  <a:pt x="117" y="49"/>
                  <a:pt x="117" y="50"/>
                  <a:pt x="118" y="50"/>
                </a:cubicBezTo>
                <a:cubicBezTo>
                  <a:pt x="118" y="51"/>
                  <a:pt x="118" y="51"/>
                  <a:pt x="119" y="50"/>
                </a:cubicBezTo>
                <a:cubicBezTo>
                  <a:pt x="120" y="50"/>
                  <a:pt x="120" y="49"/>
                  <a:pt x="121" y="48"/>
                </a:cubicBezTo>
                <a:cubicBezTo>
                  <a:pt x="119" y="48"/>
                  <a:pt x="118" y="48"/>
                  <a:pt x="116" y="48"/>
                </a:cubicBezTo>
                <a:close/>
                <a:moveTo>
                  <a:pt x="146" y="86"/>
                </a:moveTo>
                <a:cubicBezTo>
                  <a:pt x="148" y="84"/>
                  <a:pt x="149" y="82"/>
                  <a:pt x="150" y="81"/>
                </a:cubicBezTo>
                <a:cubicBezTo>
                  <a:pt x="149" y="81"/>
                  <a:pt x="148" y="81"/>
                  <a:pt x="147" y="81"/>
                </a:cubicBezTo>
                <a:cubicBezTo>
                  <a:pt x="147" y="82"/>
                  <a:pt x="147" y="84"/>
                  <a:pt x="146" y="86"/>
                </a:cubicBezTo>
                <a:close/>
                <a:moveTo>
                  <a:pt x="15" y="70"/>
                </a:moveTo>
                <a:cubicBezTo>
                  <a:pt x="15" y="71"/>
                  <a:pt x="14" y="72"/>
                  <a:pt x="14" y="73"/>
                </a:cubicBezTo>
                <a:cubicBezTo>
                  <a:pt x="14" y="74"/>
                  <a:pt x="15" y="74"/>
                  <a:pt x="15" y="75"/>
                </a:cubicBezTo>
                <a:cubicBezTo>
                  <a:pt x="16" y="74"/>
                  <a:pt x="17" y="72"/>
                  <a:pt x="15" y="70"/>
                </a:cubicBezTo>
                <a:close/>
                <a:moveTo>
                  <a:pt x="116" y="66"/>
                </a:moveTo>
                <a:cubicBezTo>
                  <a:pt x="116" y="66"/>
                  <a:pt x="116" y="66"/>
                  <a:pt x="116" y="66"/>
                </a:cubicBezTo>
                <a:cubicBezTo>
                  <a:pt x="115" y="66"/>
                  <a:pt x="115" y="66"/>
                  <a:pt x="114" y="66"/>
                </a:cubicBezTo>
                <a:cubicBezTo>
                  <a:pt x="113" y="66"/>
                  <a:pt x="112" y="66"/>
                  <a:pt x="112" y="67"/>
                </a:cubicBezTo>
                <a:cubicBezTo>
                  <a:pt x="112" y="68"/>
                  <a:pt x="113" y="69"/>
                  <a:pt x="114" y="69"/>
                </a:cubicBezTo>
                <a:cubicBezTo>
                  <a:pt x="114" y="68"/>
                  <a:pt x="115" y="67"/>
                  <a:pt x="116" y="66"/>
                </a:cubicBezTo>
                <a:close/>
                <a:moveTo>
                  <a:pt x="212" y="103"/>
                </a:moveTo>
                <a:cubicBezTo>
                  <a:pt x="213" y="102"/>
                  <a:pt x="214" y="100"/>
                  <a:pt x="216" y="99"/>
                </a:cubicBezTo>
                <a:cubicBezTo>
                  <a:pt x="215" y="99"/>
                  <a:pt x="215" y="98"/>
                  <a:pt x="215" y="97"/>
                </a:cubicBezTo>
                <a:cubicBezTo>
                  <a:pt x="214" y="98"/>
                  <a:pt x="213" y="99"/>
                  <a:pt x="213" y="100"/>
                </a:cubicBezTo>
                <a:cubicBezTo>
                  <a:pt x="212" y="101"/>
                  <a:pt x="212" y="102"/>
                  <a:pt x="212" y="103"/>
                </a:cubicBezTo>
                <a:close/>
                <a:moveTo>
                  <a:pt x="97" y="60"/>
                </a:moveTo>
                <a:cubicBezTo>
                  <a:pt x="95" y="62"/>
                  <a:pt x="94" y="64"/>
                  <a:pt x="94" y="65"/>
                </a:cubicBezTo>
                <a:cubicBezTo>
                  <a:pt x="95" y="65"/>
                  <a:pt x="96" y="64"/>
                  <a:pt x="97" y="64"/>
                </a:cubicBezTo>
                <a:cubicBezTo>
                  <a:pt x="97" y="63"/>
                  <a:pt x="97" y="62"/>
                  <a:pt x="97" y="60"/>
                </a:cubicBezTo>
                <a:close/>
                <a:moveTo>
                  <a:pt x="104" y="94"/>
                </a:moveTo>
                <a:cubicBezTo>
                  <a:pt x="104" y="93"/>
                  <a:pt x="104" y="93"/>
                  <a:pt x="104" y="93"/>
                </a:cubicBezTo>
                <a:cubicBezTo>
                  <a:pt x="103" y="93"/>
                  <a:pt x="103" y="93"/>
                  <a:pt x="103" y="93"/>
                </a:cubicBezTo>
                <a:cubicBezTo>
                  <a:pt x="100" y="93"/>
                  <a:pt x="96" y="93"/>
                  <a:pt x="93" y="93"/>
                </a:cubicBezTo>
                <a:cubicBezTo>
                  <a:pt x="93" y="93"/>
                  <a:pt x="93" y="93"/>
                  <a:pt x="93" y="93"/>
                </a:cubicBezTo>
                <a:cubicBezTo>
                  <a:pt x="92" y="93"/>
                  <a:pt x="92" y="93"/>
                  <a:pt x="92" y="93"/>
                </a:cubicBezTo>
                <a:cubicBezTo>
                  <a:pt x="96" y="93"/>
                  <a:pt x="100" y="94"/>
                  <a:pt x="104" y="94"/>
                </a:cubicBezTo>
                <a:close/>
                <a:moveTo>
                  <a:pt x="208" y="48"/>
                </a:moveTo>
                <a:cubicBezTo>
                  <a:pt x="207" y="49"/>
                  <a:pt x="207" y="49"/>
                  <a:pt x="207" y="50"/>
                </a:cubicBezTo>
                <a:cubicBezTo>
                  <a:pt x="207" y="51"/>
                  <a:pt x="208" y="52"/>
                  <a:pt x="208" y="54"/>
                </a:cubicBezTo>
                <a:cubicBezTo>
                  <a:pt x="209" y="53"/>
                  <a:pt x="209" y="52"/>
                  <a:pt x="210" y="52"/>
                </a:cubicBezTo>
                <a:cubicBezTo>
                  <a:pt x="209" y="51"/>
                  <a:pt x="208" y="50"/>
                  <a:pt x="208" y="48"/>
                </a:cubicBezTo>
                <a:close/>
                <a:moveTo>
                  <a:pt x="125" y="69"/>
                </a:moveTo>
                <a:cubicBezTo>
                  <a:pt x="122" y="69"/>
                  <a:pt x="122" y="69"/>
                  <a:pt x="121" y="71"/>
                </a:cubicBezTo>
                <a:cubicBezTo>
                  <a:pt x="121" y="72"/>
                  <a:pt x="122" y="72"/>
                  <a:pt x="122" y="72"/>
                </a:cubicBezTo>
                <a:cubicBezTo>
                  <a:pt x="123" y="72"/>
                  <a:pt x="123" y="72"/>
                  <a:pt x="123" y="72"/>
                </a:cubicBezTo>
                <a:cubicBezTo>
                  <a:pt x="124" y="71"/>
                  <a:pt x="125" y="70"/>
                  <a:pt x="125" y="69"/>
                </a:cubicBezTo>
                <a:close/>
                <a:moveTo>
                  <a:pt x="189" y="62"/>
                </a:moveTo>
                <a:cubicBezTo>
                  <a:pt x="189" y="63"/>
                  <a:pt x="188" y="63"/>
                  <a:pt x="188" y="64"/>
                </a:cubicBezTo>
                <a:cubicBezTo>
                  <a:pt x="188" y="65"/>
                  <a:pt x="188" y="67"/>
                  <a:pt x="189" y="68"/>
                </a:cubicBezTo>
                <a:cubicBezTo>
                  <a:pt x="189" y="68"/>
                  <a:pt x="190" y="67"/>
                  <a:pt x="190" y="66"/>
                </a:cubicBezTo>
                <a:cubicBezTo>
                  <a:pt x="190" y="66"/>
                  <a:pt x="190" y="66"/>
                  <a:pt x="190" y="65"/>
                </a:cubicBezTo>
                <a:cubicBezTo>
                  <a:pt x="190" y="65"/>
                  <a:pt x="189" y="64"/>
                  <a:pt x="189" y="62"/>
                </a:cubicBezTo>
                <a:close/>
                <a:moveTo>
                  <a:pt x="61" y="90"/>
                </a:moveTo>
                <a:cubicBezTo>
                  <a:pt x="61" y="90"/>
                  <a:pt x="61" y="91"/>
                  <a:pt x="61" y="92"/>
                </a:cubicBezTo>
                <a:cubicBezTo>
                  <a:pt x="63" y="92"/>
                  <a:pt x="64" y="91"/>
                  <a:pt x="66" y="91"/>
                </a:cubicBezTo>
                <a:cubicBezTo>
                  <a:pt x="65" y="91"/>
                  <a:pt x="65" y="90"/>
                  <a:pt x="64" y="90"/>
                </a:cubicBezTo>
                <a:cubicBezTo>
                  <a:pt x="63" y="90"/>
                  <a:pt x="62" y="90"/>
                  <a:pt x="61" y="90"/>
                </a:cubicBezTo>
                <a:close/>
                <a:moveTo>
                  <a:pt x="107" y="71"/>
                </a:moveTo>
                <a:cubicBezTo>
                  <a:pt x="108" y="70"/>
                  <a:pt x="108" y="68"/>
                  <a:pt x="109" y="67"/>
                </a:cubicBezTo>
                <a:cubicBezTo>
                  <a:pt x="109" y="67"/>
                  <a:pt x="108" y="67"/>
                  <a:pt x="108" y="66"/>
                </a:cubicBezTo>
                <a:cubicBezTo>
                  <a:pt x="107" y="68"/>
                  <a:pt x="106" y="69"/>
                  <a:pt x="105" y="70"/>
                </a:cubicBezTo>
                <a:cubicBezTo>
                  <a:pt x="106" y="70"/>
                  <a:pt x="106" y="71"/>
                  <a:pt x="107" y="71"/>
                </a:cubicBezTo>
                <a:close/>
                <a:moveTo>
                  <a:pt x="23" y="45"/>
                </a:moveTo>
                <a:cubicBezTo>
                  <a:pt x="27" y="45"/>
                  <a:pt x="30" y="45"/>
                  <a:pt x="34" y="45"/>
                </a:cubicBezTo>
                <a:cubicBezTo>
                  <a:pt x="31" y="44"/>
                  <a:pt x="28" y="44"/>
                  <a:pt x="24" y="44"/>
                </a:cubicBezTo>
                <a:cubicBezTo>
                  <a:pt x="24" y="44"/>
                  <a:pt x="24" y="44"/>
                  <a:pt x="23" y="45"/>
                </a:cubicBezTo>
                <a:close/>
                <a:moveTo>
                  <a:pt x="88" y="48"/>
                </a:moveTo>
                <a:cubicBezTo>
                  <a:pt x="86" y="48"/>
                  <a:pt x="85" y="48"/>
                  <a:pt x="83" y="48"/>
                </a:cubicBezTo>
                <a:cubicBezTo>
                  <a:pt x="84" y="49"/>
                  <a:pt x="84" y="49"/>
                  <a:pt x="84" y="50"/>
                </a:cubicBezTo>
                <a:cubicBezTo>
                  <a:pt x="85" y="51"/>
                  <a:pt x="86" y="51"/>
                  <a:pt x="86" y="50"/>
                </a:cubicBezTo>
                <a:cubicBezTo>
                  <a:pt x="87" y="50"/>
                  <a:pt x="87" y="49"/>
                  <a:pt x="88" y="48"/>
                </a:cubicBezTo>
                <a:close/>
                <a:moveTo>
                  <a:pt x="192" y="69"/>
                </a:moveTo>
                <a:cubicBezTo>
                  <a:pt x="191" y="70"/>
                  <a:pt x="190" y="71"/>
                  <a:pt x="190" y="71"/>
                </a:cubicBezTo>
                <a:cubicBezTo>
                  <a:pt x="189" y="72"/>
                  <a:pt x="189" y="73"/>
                  <a:pt x="189" y="74"/>
                </a:cubicBezTo>
                <a:cubicBezTo>
                  <a:pt x="191" y="73"/>
                  <a:pt x="193" y="72"/>
                  <a:pt x="192" y="69"/>
                </a:cubicBezTo>
                <a:close/>
                <a:moveTo>
                  <a:pt x="112" y="75"/>
                </a:moveTo>
                <a:cubicBezTo>
                  <a:pt x="112" y="76"/>
                  <a:pt x="112" y="76"/>
                  <a:pt x="113" y="76"/>
                </a:cubicBezTo>
                <a:cubicBezTo>
                  <a:pt x="114" y="77"/>
                  <a:pt x="114" y="77"/>
                  <a:pt x="115" y="76"/>
                </a:cubicBezTo>
                <a:cubicBezTo>
                  <a:pt x="115" y="76"/>
                  <a:pt x="115" y="75"/>
                  <a:pt x="115" y="75"/>
                </a:cubicBezTo>
                <a:cubicBezTo>
                  <a:pt x="114" y="73"/>
                  <a:pt x="113" y="73"/>
                  <a:pt x="112" y="75"/>
                </a:cubicBezTo>
                <a:close/>
                <a:moveTo>
                  <a:pt x="213" y="49"/>
                </a:moveTo>
                <a:cubicBezTo>
                  <a:pt x="212" y="47"/>
                  <a:pt x="211" y="46"/>
                  <a:pt x="210" y="45"/>
                </a:cubicBezTo>
                <a:cubicBezTo>
                  <a:pt x="210" y="45"/>
                  <a:pt x="209" y="46"/>
                  <a:pt x="209" y="46"/>
                </a:cubicBezTo>
                <a:cubicBezTo>
                  <a:pt x="209" y="46"/>
                  <a:pt x="209" y="47"/>
                  <a:pt x="209" y="47"/>
                </a:cubicBezTo>
                <a:cubicBezTo>
                  <a:pt x="210" y="48"/>
                  <a:pt x="211" y="49"/>
                  <a:pt x="212" y="50"/>
                </a:cubicBezTo>
                <a:cubicBezTo>
                  <a:pt x="212" y="50"/>
                  <a:pt x="212" y="49"/>
                  <a:pt x="213" y="49"/>
                </a:cubicBezTo>
                <a:close/>
                <a:moveTo>
                  <a:pt x="16" y="47"/>
                </a:moveTo>
                <a:cubicBezTo>
                  <a:pt x="17" y="48"/>
                  <a:pt x="17" y="49"/>
                  <a:pt x="16" y="50"/>
                </a:cubicBezTo>
                <a:cubicBezTo>
                  <a:pt x="16" y="51"/>
                  <a:pt x="15" y="53"/>
                  <a:pt x="15" y="54"/>
                </a:cubicBezTo>
                <a:cubicBezTo>
                  <a:pt x="15" y="54"/>
                  <a:pt x="14" y="55"/>
                  <a:pt x="14" y="55"/>
                </a:cubicBezTo>
                <a:cubicBezTo>
                  <a:pt x="14" y="55"/>
                  <a:pt x="15" y="55"/>
                  <a:pt x="15" y="55"/>
                </a:cubicBezTo>
                <a:cubicBezTo>
                  <a:pt x="16" y="52"/>
                  <a:pt x="17" y="50"/>
                  <a:pt x="19" y="47"/>
                </a:cubicBezTo>
                <a:cubicBezTo>
                  <a:pt x="18" y="47"/>
                  <a:pt x="17" y="47"/>
                  <a:pt x="16" y="47"/>
                </a:cubicBezTo>
                <a:close/>
                <a:moveTo>
                  <a:pt x="81" y="60"/>
                </a:moveTo>
                <a:cubicBezTo>
                  <a:pt x="80" y="62"/>
                  <a:pt x="79" y="63"/>
                  <a:pt x="78" y="64"/>
                </a:cubicBezTo>
                <a:cubicBezTo>
                  <a:pt x="78" y="64"/>
                  <a:pt x="79" y="65"/>
                  <a:pt x="79" y="66"/>
                </a:cubicBezTo>
                <a:cubicBezTo>
                  <a:pt x="80" y="65"/>
                  <a:pt x="80" y="64"/>
                  <a:pt x="81" y="63"/>
                </a:cubicBezTo>
                <a:cubicBezTo>
                  <a:pt x="81" y="62"/>
                  <a:pt x="81" y="62"/>
                  <a:pt x="81" y="60"/>
                </a:cubicBezTo>
                <a:close/>
                <a:moveTo>
                  <a:pt x="29" y="67"/>
                </a:moveTo>
                <a:cubicBezTo>
                  <a:pt x="29" y="67"/>
                  <a:pt x="29" y="67"/>
                  <a:pt x="30" y="67"/>
                </a:cubicBezTo>
                <a:cubicBezTo>
                  <a:pt x="30" y="66"/>
                  <a:pt x="31" y="65"/>
                  <a:pt x="32" y="63"/>
                </a:cubicBezTo>
                <a:cubicBezTo>
                  <a:pt x="32" y="63"/>
                  <a:pt x="31" y="62"/>
                  <a:pt x="31" y="62"/>
                </a:cubicBezTo>
                <a:cubicBezTo>
                  <a:pt x="30" y="63"/>
                  <a:pt x="30" y="65"/>
                  <a:pt x="29" y="66"/>
                </a:cubicBezTo>
                <a:cubicBezTo>
                  <a:pt x="29" y="66"/>
                  <a:pt x="29" y="67"/>
                  <a:pt x="29" y="67"/>
                </a:cubicBezTo>
                <a:close/>
                <a:moveTo>
                  <a:pt x="104" y="75"/>
                </a:moveTo>
                <a:cubicBezTo>
                  <a:pt x="105" y="74"/>
                  <a:pt x="105" y="74"/>
                  <a:pt x="105" y="73"/>
                </a:cubicBezTo>
                <a:cubicBezTo>
                  <a:pt x="105" y="73"/>
                  <a:pt x="104" y="73"/>
                  <a:pt x="103" y="72"/>
                </a:cubicBezTo>
                <a:cubicBezTo>
                  <a:pt x="102" y="73"/>
                  <a:pt x="102" y="74"/>
                  <a:pt x="101" y="75"/>
                </a:cubicBezTo>
                <a:cubicBezTo>
                  <a:pt x="102" y="75"/>
                  <a:pt x="103" y="75"/>
                  <a:pt x="104" y="75"/>
                </a:cubicBezTo>
                <a:close/>
                <a:moveTo>
                  <a:pt x="195" y="17"/>
                </a:moveTo>
                <a:cubicBezTo>
                  <a:pt x="195" y="15"/>
                  <a:pt x="195" y="13"/>
                  <a:pt x="193" y="12"/>
                </a:cubicBezTo>
                <a:cubicBezTo>
                  <a:pt x="193" y="14"/>
                  <a:pt x="193" y="15"/>
                  <a:pt x="193" y="16"/>
                </a:cubicBezTo>
                <a:cubicBezTo>
                  <a:pt x="194" y="17"/>
                  <a:pt x="194" y="17"/>
                  <a:pt x="195" y="17"/>
                </a:cubicBezTo>
                <a:close/>
                <a:moveTo>
                  <a:pt x="216" y="87"/>
                </a:moveTo>
                <a:cubicBezTo>
                  <a:pt x="215" y="87"/>
                  <a:pt x="215" y="86"/>
                  <a:pt x="214" y="85"/>
                </a:cubicBezTo>
                <a:cubicBezTo>
                  <a:pt x="214" y="86"/>
                  <a:pt x="213" y="86"/>
                  <a:pt x="213" y="87"/>
                </a:cubicBezTo>
                <a:cubicBezTo>
                  <a:pt x="214" y="88"/>
                  <a:pt x="214" y="88"/>
                  <a:pt x="214" y="89"/>
                </a:cubicBezTo>
                <a:cubicBezTo>
                  <a:pt x="215" y="89"/>
                  <a:pt x="216" y="88"/>
                  <a:pt x="216" y="87"/>
                </a:cubicBezTo>
                <a:close/>
                <a:moveTo>
                  <a:pt x="121" y="74"/>
                </a:moveTo>
                <a:cubicBezTo>
                  <a:pt x="120" y="74"/>
                  <a:pt x="120" y="74"/>
                  <a:pt x="119" y="74"/>
                </a:cubicBezTo>
                <a:cubicBezTo>
                  <a:pt x="119" y="74"/>
                  <a:pt x="119" y="74"/>
                  <a:pt x="118" y="75"/>
                </a:cubicBezTo>
                <a:cubicBezTo>
                  <a:pt x="118" y="75"/>
                  <a:pt x="117" y="76"/>
                  <a:pt x="117" y="77"/>
                </a:cubicBezTo>
                <a:cubicBezTo>
                  <a:pt x="118" y="77"/>
                  <a:pt x="118" y="78"/>
                  <a:pt x="119" y="77"/>
                </a:cubicBezTo>
                <a:cubicBezTo>
                  <a:pt x="119" y="76"/>
                  <a:pt x="120" y="75"/>
                  <a:pt x="121" y="74"/>
                </a:cubicBezTo>
                <a:close/>
                <a:moveTo>
                  <a:pt x="65" y="58"/>
                </a:moveTo>
                <a:cubicBezTo>
                  <a:pt x="65" y="58"/>
                  <a:pt x="65" y="58"/>
                  <a:pt x="65" y="58"/>
                </a:cubicBezTo>
                <a:cubicBezTo>
                  <a:pt x="64" y="58"/>
                  <a:pt x="64" y="59"/>
                  <a:pt x="63" y="60"/>
                </a:cubicBezTo>
                <a:cubicBezTo>
                  <a:pt x="63" y="61"/>
                  <a:pt x="63" y="61"/>
                  <a:pt x="64" y="61"/>
                </a:cubicBezTo>
                <a:cubicBezTo>
                  <a:pt x="64" y="61"/>
                  <a:pt x="65" y="61"/>
                  <a:pt x="66" y="61"/>
                </a:cubicBezTo>
                <a:cubicBezTo>
                  <a:pt x="66" y="60"/>
                  <a:pt x="65" y="59"/>
                  <a:pt x="65" y="58"/>
                </a:cubicBezTo>
                <a:close/>
                <a:moveTo>
                  <a:pt x="182" y="61"/>
                </a:moveTo>
                <a:cubicBezTo>
                  <a:pt x="181" y="62"/>
                  <a:pt x="180" y="63"/>
                  <a:pt x="179" y="64"/>
                </a:cubicBezTo>
                <a:cubicBezTo>
                  <a:pt x="179" y="65"/>
                  <a:pt x="179" y="66"/>
                  <a:pt x="179" y="66"/>
                </a:cubicBezTo>
                <a:cubicBezTo>
                  <a:pt x="181" y="65"/>
                  <a:pt x="182" y="63"/>
                  <a:pt x="182" y="61"/>
                </a:cubicBezTo>
                <a:close/>
                <a:moveTo>
                  <a:pt x="138" y="85"/>
                </a:moveTo>
                <a:cubicBezTo>
                  <a:pt x="139" y="84"/>
                  <a:pt x="140" y="82"/>
                  <a:pt x="141" y="81"/>
                </a:cubicBezTo>
                <a:cubicBezTo>
                  <a:pt x="140" y="81"/>
                  <a:pt x="139" y="81"/>
                  <a:pt x="139" y="82"/>
                </a:cubicBezTo>
                <a:cubicBezTo>
                  <a:pt x="138" y="83"/>
                  <a:pt x="138" y="83"/>
                  <a:pt x="138" y="84"/>
                </a:cubicBezTo>
                <a:cubicBezTo>
                  <a:pt x="137" y="84"/>
                  <a:pt x="137" y="85"/>
                  <a:pt x="138" y="85"/>
                </a:cubicBezTo>
                <a:close/>
                <a:moveTo>
                  <a:pt x="133" y="64"/>
                </a:moveTo>
                <a:cubicBezTo>
                  <a:pt x="135" y="65"/>
                  <a:pt x="135" y="64"/>
                  <a:pt x="136" y="63"/>
                </a:cubicBezTo>
                <a:cubicBezTo>
                  <a:pt x="136" y="63"/>
                  <a:pt x="136" y="62"/>
                  <a:pt x="137" y="62"/>
                </a:cubicBezTo>
                <a:cubicBezTo>
                  <a:pt x="137" y="61"/>
                  <a:pt x="137" y="61"/>
                  <a:pt x="136" y="61"/>
                </a:cubicBezTo>
                <a:cubicBezTo>
                  <a:pt x="135" y="62"/>
                  <a:pt x="134" y="63"/>
                  <a:pt x="133" y="64"/>
                </a:cubicBezTo>
                <a:close/>
                <a:moveTo>
                  <a:pt x="22" y="67"/>
                </a:moveTo>
                <a:cubicBezTo>
                  <a:pt x="22" y="67"/>
                  <a:pt x="23" y="67"/>
                  <a:pt x="23" y="67"/>
                </a:cubicBezTo>
                <a:cubicBezTo>
                  <a:pt x="23" y="66"/>
                  <a:pt x="24" y="65"/>
                  <a:pt x="25" y="64"/>
                </a:cubicBezTo>
                <a:cubicBezTo>
                  <a:pt x="25" y="63"/>
                  <a:pt x="25" y="62"/>
                  <a:pt x="24" y="61"/>
                </a:cubicBezTo>
                <a:cubicBezTo>
                  <a:pt x="24" y="63"/>
                  <a:pt x="23" y="64"/>
                  <a:pt x="22" y="66"/>
                </a:cubicBezTo>
                <a:cubicBezTo>
                  <a:pt x="22" y="66"/>
                  <a:pt x="22" y="66"/>
                  <a:pt x="22" y="67"/>
                </a:cubicBezTo>
                <a:close/>
                <a:moveTo>
                  <a:pt x="209" y="62"/>
                </a:moveTo>
                <a:cubicBezTo>
                  <a:pt x="209" y="61"/>
                  <a:pt x="208" y="60"/>
                  <a:pt x="208" y="59"/>
                </a:cubicBezTo>
                <a:cubicBezTo>
                  <a:pt x="207" y="59"/>
                  <a:pt x="207" y="60"/>
                  <a:pt x="207" y="60"/>
                </a:cubicBezTo>
                <a:cubicBezTo>
                  <a:pt x="207" y="61"/>
                  <a:pt x="207" y="62"/>
                  <a:pt x="208" y="63"/>
                </a:cubicBezTo>
                <a:cubicBezTo>
                  <a:pt x="208" y="63"/>
                  <a:pt x="209" y="62"/>
                  <a:pt x="209" y="62"/>
                </a:cubicBezTo>
                <a:close/>
                <a:moveTo>
                  <a:pt x="197" y="104"/>
                </a:moveTo>
                <a:cubicBezTo>
                  <a:pt x="195" y="106"/>
                  <a:pt x="194" y="107"/>
                  <a:pt x="194" y="109"/>
                </a:cubicBezTo>
                <a:cubicBezTo>
                  <a:pt x="195" y="108"/>
                  <a:pt x="196" y="107"/>
                  <a:pt x="196" y="106"/>
                </a:cubicBezTo>
                <a:cubicBezTo>
                  <a:pt x="197" y="105"/>
                  <a:pt x="197" y="105"/>
                  <a:pt x="197" y="104"/>
                </a:cubicBezTo>
                <a:close/>
                <a:moveTo>
                  <a:pt x="165" y="82"/>
                </a:moveTo>
                <a:cubicBezTo>
                  <a:pt x="165" y="82"/>
                  <a:pt x="164" y="81"/>
                  <a:pt x="163" y="81"/>
                </a:cubicBezTo>
                <a:cubicBezTo>
                  <a:pt x="163" y="82"/>
                  <a:pt x="163" y="84"/>
                  <a:pt x="164" y="85"/>
                </a:cubicBezTo>
                <a:cubicBezTo>
                  <a:pt x="164" y="84"/>
                  <a:pt x="165" y="83"/>
                  <a:pt x="165" y="82"/>
                </a:cubicBezTo>
                <a:close/>
                <a:moveTo>
                  <a:pt x="194" y="55"/>
                </a:moveTo>
                <a:cubicBezTo>
                  <a:pt x="193" y="56"/>
                  <a:pt x="194" y="57"/>
                  <a:pt x="194" y="58"/>
                </a:cubicBezTo>
                <a:cubicBezTo>
                  <a:pt x="194" y="59"/>
                  <a:pt x="194" y="60"/>
                  <a:pt x="194" y="61"/>
                </a:cubicBezTo>
                <a:cubicBezTo>
                  <a:pt x="194" y="61"/>
                  <a:pt x="195" y="60"/>
                  <a:pt x="195" y="60"/>
                </a:cubicBezTo>
                <a:cubicBezTo>
                  <a:pt x="195" y="58"/>
                  <a:pt x="195" y="57"/>
                  <a:pt x="194" y="55"/>
                </a:cubicBezTo>
                <a:close/>
                <a:moveTo>
                  <a:pt x="27" y="56"/>
                </a:moveTo>
                <a:cubicBezTo>
                  <a:pt x="26" y="58"/>
                  <a:pt x="26" y="58"/>
                  <a:pt x="27" y="60"/>
                </a:cubicBezTo>
                <a:cubicBezTo>
                  <a:pt x="28" y="59"/>
                  <a:pt x="28" y="58"/>
                  <a:pt x="28" y="58"/>
                </a:cubicBezTo>
                <a:cubicBezTo>
                  <a:pt x="28" y="57"/>
                  <a:pt x="28" y="56"/>
                  <a:pt x="27" y="56"/>
                </a:cubicBezTo>
                <a:close/>
                <a:moveTo>
                  <a:pt x="198" y="73"/>
                </a:moveTo>
                <a:cubicBezTo>
                  <a:pt x="200" y="72"/>
                  <a:pt x="201" y="71"/>
                  <a:pt x="200" y="69"/>
                </a:cubicBezTo>
                <a:cubicBezTo>
                  <a:pt x="199" y="70"/>
                  <a:pt x="197" y="71"/>
                  <a:pt x="198" y="73"/>
                </a:cubicBezTo>
                <a:close/>
                <a:moveTo>
                  <a:pt x="206" y="81"/>
                </a:moveTo>
                <a:cubicBezTo>
                  <a:pt x="207" y="79"/>
                  <a:pt x="208" y="78"/>
                  <a:pt x="209" y="77"/>
                </a:cubicBezTo>
                <a:cubicBezTo>
                  <a:pt x="209" y="77"/>
                  <a:pt x="209" y="76"/>
                  <a:pt x="208" y="76"/>
                </a:cubicBezTo>
                <a:cubicBezTo>
                  <a:pt x="208" y="77"/>
                  <a:pt x="207" y="77"/>
                  <a:pt x="206" y="78"/>
                </a:cubicBezTo>
                <a:cubicBezTo>
                  <a:pt x="206" y="79"/>
                  <a:pt x="206" y="80"/>
                  <a:pt x="206" y="81"/>
                </a:cubicBezTo>
                <a:close/>
                <a:moveTo>
                  <a:pt x="219" y="101"/>
                </a:moveTo>
                <a:cubicBezTo>
                  <a:pt x="220" y="99"/>
                  <a:pt x="222" y="97"/>
                  <a:pt x="223" y="96"/>
                </a:cubicBezTo>
                <a:cubicBezTo>
                  <a:pt x="223" y="96"/>
                  <a:pt x="223" y="95"/>
                  <a:pt x="223" y="95"/>
                </a:cubicBezTo>
                <a:cubicBezTo>
                  <a:pt x="221" y="96"/>
                  <a:pt x="220" y="98"/>
                  <a:pt x="219" y="99"/>
                </a:cubicBezTo>
                <a:cubicBezTo>
                  <a:pt x="218" y="100"/>
                  <a:pt x="219" y="100"/>
                  <a:pt x="219" y="101"/>
                </a:cubicBezTo>
                <a:close/>
                <a:moveTo>
                  <a:pt x="210" y="94"/>
                </a:moveTo>
                <a:cubicBezTo>
                  <a:pt x="210" y="94"/>
                  <a:pt x="210" y="94"/>
                  <a:pt x="210" y="94"/>
                </a:cubicBezTo>
                <a:cubicBezTo>
                  <a:pt x="211" y="93"/>
                  <a:pt x="212" y="92"/>
                  <a:pt x="212" y="92"/>
                </a:cubicBezTo>
                <a:cubicBezTo>
                  <a:pt x="212" y="91"/>
                  <a:pt x="212" y="91"/>
                  <a:pt x="212" y="91"/>
                </a:cubicBezTo>
                <a:cubicBezTo>
                  <a:pt x="212" y="90"/>
                  <a:pt x="212" y="90"/>
                  <a:pt x="211" y="89"/>
                </a:cubicBezTo>
                <a:cubicBezTo>
                  <a:pt x="211" y="91"/>
                  <a:pt x="210" y="92"/>
                  <a:pt x="210" y="94"/>
                </a:cubicBezTo>
                <a:close/>
                <a:moveTo>
                  <a:pt x="93" y="55"/>
                </a:moveTo>
                <a:cubicBezTo>
                  <a:pt x="91" y="55"/>
                  <a:pt x="90" y="55"/>
                  <a:pt x="88" y="55"/>
                </a:cubicBezTo>
                <a:cubicBezTo>
                  <a:pt x="89" y="57"/>
                  <a:pt x="89" y="57"/>
                  <a:pt x="90" y="57"/>
                </a:cubicBezTo>
                <a:cubicBezTo>
                  <a:pt x="90" y="57"/>
                  <a:pt x="91" y="57"/>
                  <a:pt x="91" y="57"/>
                </a:cubicBezTo>
                <a:cubicBezTo>
                  <a:pt x="92" y="57"/>
                  <a:pt x="92" y="56"/>
                  <a:pt x="93" y="55"/>
                </a:cubicBezTo>
                <a:close/>
                <a:moveTo>
                  <a:pt x="146" y="75"/>
                </a:moveTo>
                <a:cubicBezTo>
                  <a:pt x="146" y="75"/>
                  <a:pt x="146" y="75"/>
                  <a:pt x="146" y="75"/>
                </a:cubicBezTo>
                <a:cubicBezTo>
                  <a:pt x="146" y="75"/>
                  <a:pt x="146" y="75"/>
                  <a:pt x="146" y="75"/>
                </a:cubicBezTo>
                <a:cubicBezTo>
                  <a:pt x="146" y="75"/>
                  <a:pt x="145" y="75"/>
                  <a:pt x="144" y="75"/>
                </a:cubicBezTo>
                <a:cubicBezTo>
                  <a:pt x="143" y="75"/>
                  <a:pt x="143" y="75"/>
                  <a:pt x="143" y="77"/>
                </a:cubicBezTo>
                <a:cubicBezTo>
                  <a:pt x="143" y="77"/>
                  <a:pt x="144" y="77"/>
                  <a:pt x="145" y="77"/>
                </a:cubicBezTo>
                <a:cubicBezTo>
                  <a:pt x="145" y="77"/>
                  <a:pt x="145" y="77"/>
                  <a:pt x="144" y="77"/>
                </a:cubicBezTo>
                <a:cubicBezTo>
                  <a:pt x="145" y="76"/>
                  <a:pt x="146" y="75"/>
                  <a:pt x="146" y="75"/>
                </a:cubicBezTo>
                <a:close/>
                <a:moveTo>
                  <a:pt x="60" y="78"/>
                </a:moveTo>
                <a:cubicBezTo>
                  <a:pt x="58" y="80"/>
                  <a:pt x="57" y="82"/>
                  <a:pt x="55" y="84"/>
                </a:cubicBezTo>
                <a:cubicBezTo>
                  <a:pt x="56" y="84"/>
                  <a:pt x="57" y="84"/>
                  <a:pt x="57" y="83"/>
                </a:cubicBezTo>
                <a:cubicBezTo>
                  <a:pt x="58" y="81"/>
                  <a:pt x="59" y="80"/>
                  <a:pt x="60" y="78"/>
                </a:cubicBezTo>
                <a:close/>
                <a:moveTo>
                  <a:pt x="196" y="35"/>
                </a:moveTo>
                <a:cubicBezTo>
                  <a:pt x="195" y="34"/>
                  <a:pt x="195" y="33"/>
                  <a:pt x="195" y="32"/>
                </a:cubicBezTo>
                <a:cubicBezTo>
                  <a:pt x="194" y="34"/>
                  <a:pt x="193" y="35"/>
                  <a:pt x="193" y="36"/>
                </a:cubicBezTo>
                <a:cubicBezTo>
                  <a:pt x="193" y="36"/>
                  <a:pt x="193" y="36"/>
                  <a:pt x="193" y="36"/>
                </a:cubicBezTo>
                <a:cubicBezTo>
                  <a:pt x="194" y="36"/>
                  <a:pt x="195" y="35"/>
                  <a:pt x="196" y="35"/>
                </a:cubicBezTo>
                <a:close/>
                <a:moveTo>
                  <a:pt x="184" y="143"/>
                </a:moveTo>
                <a:cubicBezTo>
                  <a:pt x="184" y="143"/>
                  <a:pt x="183" y="144"/>
                  <a:pt x="183" y="144"/>
                </a:cubicBezTo>
                <a:cubicBezTo>
                  <a:pt x="183" y="145"/>
                  <a:pt x="183" y="146"/>
                  <a:pt x="183" y="147"/>
                </a:cubicBezTo>
                <a:cubicBezTo>
                  <a:pt x="184" y="145"/>
                  <a:pt x="184" y="145"/>
                  <a:pt x="184" y="143"/>
                </a:cubicBezTo>
                <a:close/>
                <a:moveTo>
                  <a:pt x="159" y="67"/>
                </a:moveTo>
                <a:cubicBezTo>
                  <a:pt x="159" y="67"/>
                  <a:pt x="160" y="67"/>
                  <a:pt x="160" y="67"/>
                </a:cubicBezTo>
                <a:cubicBezTo>
                  <a:pt x="161" y="65"/>
                  <a:pt x="161" y="64"/>
                  <a:pt x="162" y="63"/>
                </a:cubicBezTo>
                <a:cubicBezTo>
                  <a:pt x="162" y="63"/>
                  <a:pt x="162" y="63"/>
                  <a:pt x="162" y="62"/>
                </a:cubicBezTo>
                <a:cubicBezTo>
                  <a:pt x="162" y="63"/>
                  <a:pt x="161" y="63"/>
                  <a:pt x="161" y="63"/>
                </a:cubicBezTo>
                <a:cubicBezTo>
                  <a:pt x="161" y="64"/>
                  <a:pt x="160" y="65"/>
                  <a:pt x="159" y="65"/>
                </a:cubicBezTo>
                <a:cubicBezTo>
                  <a:pt x="159" y="66"/>
                  <a:pt x="159" y="66"/>
                  <a:pt x="159" y="67"/>
                </a:cubicBezTo>
                <a:close/>
                <a:moveTo>
                  <a:pt x="116" y="84"/>
                </a:moveTo>
                <a:cubicBezTo>
                  <a:pt x="115" y="85"/>
                  <a:pt x="115" y="86"/>
                  <a:pt x="114" y="86"/>
                </a:cubicBezTo>
                <a:cubicBezTo>
                  <a:pt x="115" y="86"/>
                  <a:pt x="116" y="86"/>
                  <a:pt x="118" y="86"/>
                </a:cubicBezTo>
                <a:cubicBezTo>
                  <a:pt x="117" y="86"/>
                  <a:pt x="117" y="85"/>
                  <a:pt x="116" y="84"/>
                </a:cubicBezTo>
                <a:close/>
                <a:moveTo>
                  <a:pt x="171" y="79"/>
                </a:moveTo>
                <a:cubicBezTo>
                  <a:pt x="171" y="79"/>
                  <a:pt x="171" y="79"/>
                  <a:pt x="172" y="78"/>
                </a:cubicBezTo>
                <a:cubicBezTo>
                  <a:pt x="172" y="78"/>
                  <a:pt x="173" y="77"/>
                  <a:pt x="174" y="76"/>
                </a:cubicBezTo>
                <a:cubicBezTo>
                  <a:pt x="174" y="75"/>
                  <a:pt x="174" y="74"/>
                  <a:pt x="174" y="74"/>
                </a:cubicBezTo>
                <a:cubicBezTo>
                  <a:pt x="173" y="75"/>
                  <a:pt x="171" y="78"/>
                  <a:pt x="171" y="79"/>
                </a:cubicBezTo>
                <a:close/>
                <a:moveTo>
                  <a:pt x="207" y="95"/>
                </a:moveTo>
                <a:cubicBezTo>
                  <a:pt x="206" y="96"/>
                  <a:pt x="206" y="97"/>
                  <a:pt x="205" y="97"/>
                </a:cubicBezTo>
                <a:cubicBezTo>
                  <a:pt x="205" y="98"/>
                  <a:pt x="204" y="99"/>
                  <a:pt x="205" y="100"/>
                </a:cubicBezTo>
                <a:cubicBezTo>
                  <a:pt x="206" y="99"/>
                  <a:pt x="207" y="98"/>
                  <a:pt x="207" y="95"/>
                </a:cubicBezTo>
                <a:close/>
                <a:moveTo>
                  <a:pt x="121" y="57"/>
                </a:moveTo>
                <a:cubicBezTo>
                  <a:pt x="121" y="57"/>
                  <a:pt x="121" y="57"/>
                  <a:pt x="121" y="57"/>
                </a:cubicBezTo>
                <a:cubicBezTo>
                  <a:pt x="122" y="57"/>
                  <a:pt x="122" y="58"/>
                  <a:pt x="123" y="59"/>
                </a:cubicBezTo>
                <a:cubicBezTo>
                  <a:pt x="123" y="58"/>
                  <a:pt x="124" y="58"/>
                  <a:pt x="125" y="57"/>
                </a:cubicBezTo>
                <a:cubicBezTo>
                  <a:pt x="123" y="57"/>
                  <a:pt x="122" y="57"/>
                  <a:pt x="121" y="57"/>
                </a:cubicBezTo>
                <a:close/>
                <a:moveTo>
                  <a:pt x="24" y="47"/>
                </a:moveTo>
                <a:cubicBezTo>
                  <a:pt x="24" y="48"/>
                  <a:pt x="25" y="49"/>
                  <a:pt x="26" y="50"/>
                </a:cubicBezTo>
                <a:cubicBezTo>
                  <a:pt x="26" y="49"/>
                  <a:pt x="27" y="48"/>
                  <a:pt x="27" y="47"/>
                </a:cubicBezTo>
                <a:cubicBezTo>
                  <a:pt x="26" y="47"/>
                  <a:pt x="25" y="47"/>
                  <a:pt x="24" y="47"/>
                </a:cubicBezTo>
                <a:close/>
                <a:moveTo>
                  <a:pt x="97" y="74"/>
                </a:moveTo>
                <a:cubicBezTo>
                  <a:pt x="97" y="74"/>
                  <a:pt x="98" y="74"/>
                  <a:pt x="98" y="74"/>
                </a:cubicBezTo>
                <a:cubicBezTo>
                  <a:pt x="99" y="73"/>
                  <a:pt x="100" y="73"/>
                  <a:pt x="100" y="72"/>
                </a:cubicBezTo>
                <a:cubicBezTo>
                  <a:pt x="99" y="71"/>
                  <a:pt x="98" y="72"/>
                  <a:pt x="97" y="74"/>
                </a:cubicBezTo>
                <a:close/>
                <a:moveTo>
                  <a:pt x="186" y="107"/>
                </a:moveTo>
                <a:cubicBezTo>
                  <a:pt x="187" y="104"/>
                  <a:pt x="187" y="102"/>
                  <a:pt x="186" y="100"/>
                </a:cubicBezTo>
                <a:cubicBezTo>
                  <a:pt x="186" y="102"/>
                  <a:pt x="186" y="105"/>
                  <a:pt x="186" y="107"/>
                </a:cubicBezTo>
                <a:close/>
                <a:moveTo>
                  <a:pt x="131" y="69"/>
                </a:moveTo>
                <a:cubicBezTo>
                  <a:pt x="130" y="70"/>
                  <a:pt x="130" y="70"/>
                  <a:pt x="130" y="70"/>
                </a:cubicBezTo>
                <a:cubicBezTo>
                  <a:pt x="130" y="72"/>
                  <a:pt x="128" y="73"/>
                  <a:pt x="127" y="71"/>
                </a:cubicBezTo>
                <a:cubicBezTo>
                  <a:pt x="127" y="71"/>
                  <a:pt x="127" y="71"/>
                  <a:pt x="127" y="71"/>
                </a:cubicBezTo>
                <a:cubicBezTo>
                  <a:pt x="127" y="72"/>
                  <a:pt x="126" y="72"/>
                  <a:pt x="126" y="72"/>
                </a:cubicBezTo>
                <a:cubicBezTo>
                  <a:pt x="127" y="72"/>
                  <a:pt x="128" y="72"/>
                  <a:pt x="129" y="72"/>
                </a:cubicBezTo>
                <a:cubicBezTo>
                  <a:pt x="130" y="72"/>
                  <a:pt x="130" y="72"/>
                  <a:pt x="130" y="72"/>
                </a:cubicBezTo>
                <a:cubicBezTo>
                  <a:pt x="131" y="71"/>
                  <a:pt x="131" y="70"/>
                  <a:pt x="132" y="69"/>
                </a:cubicBezTo>
                <a:cubicBezTo>
                  <a:pt x="132" y="69"/>
                  <a:pt x="132" y="69"/>
                  <a:pt x="132" y="69"/>
                </a:cubicBezTo>
                <a:cubicBezTo>
                  <a:pt x="131" y="69"/>
                  <a:pt x="131" y="69"/>
                  <a:pt x="131" y="69"/>
                </a:cubicBezTo>
                <a:close/>
                <a:moveTo>
                  <a:pt x="140" y="75"/>
                </a:moveTo>
                <a:cubicBezTo>
                  <a:pt x="139" y="75"/>
                  <a:pt x="138" y="75"/>
                  <a:pt x="137" y="75"/>
                </a:cubicBezTo>
                <a:cubicBezTo>
                  <a:pt x="136" y="75"/>
                  <a:pt x="136" y="75"/>
                  <a:pt x="136" y="76"/>
                </a:cubicBezTo>
                <a:cubicBezTo>
                  <a:pt x="137" y="76"/>
                  <a:pt x="138" y="76"/>
                  <a:pt x="139" y="76"/>
                </a:cubicBezTo>
                <a:cubicBezTo>
                  <a:pt x="140" y="76"/>
                  <a:pt x="140" y="76"/>
                  <a:pt x="140" y="75"/>
                </a:cubicBezTo>
                <a:close/>
                <a:moveTo>
                  <a:pt x="184" y="95"/>
                </a:moveTo>
                <a:cubicBezTo>
                  <a:pt x="185" y="93"/>
                  <a:pt x="185" y="93"/>
                  <a:pt x="184" y="92"/>
                </a:cubicBezTo>
                <a:cubicBezTo>
                  <a:pt x="184" y="93"/>
                  <a:pt x="183" y="94"/>
                  <a:pt x="182" y="95"/>
                </a:cubicBezTo>
                <a:cubicBezTo>
                  <a:pt x="183" y="95"/>
                  <a:pt x="184" y="95"/>
                  <a:pt x="184" y="95"/>
                </a:cubicBezTo>
                <a:close/>
                <a:moveTo>
                  <a:pt x="92" y="62"/>
                </a:moveTo>
                <a:cubicBezTo>
                  <a:pt x="93" y="61"/>
                  <a:pt x="94" y="60"/>
                  <a:pt x="94" y="59"/>
                </a:cubicBezTo>
                <a:cubicBezTo>
                  <a:pt x="93" y="59"/>
                  <a:pt x="92" y="60"/>
                  <a:pt x="91" y="61"/>
                </a:cubicBezTo>
                <a:cubicBezTo>
                  <a:pt x="92" y="61"/>
                  <a:pt x="92" y="62"/>
                  <a:pt x="92" y="62"/>
                </a:cubicBezTo>
                <a:close/>
                <a:moveTo>
                  <a:pt x="188" y="131"/>
                </a:moveTo>
                <a:cubicBezTo>
                  <a:pt x="189" y="130"/>
                  <a:pt x="189" y="129"/>
                  <a:pt x="189" y="128"/>
                </a:cubicBezTo>
                <a:cubicBezTo>
                  <a:pt x="189" y="128"/>
                  <a:pt x="189" y="127"/>
                  <a:pt x="188" y="127"/>
                </a:cubicBezTo>
                <a:cubicBezTo>
                  <a:pt x="188" y="128"/>
                  <a:pt x="188" y="130"/>
                  <a:pt x="188" y="131"/>
                </a:cubicBezTo>
                <a:close/>
                <a:moveTo>
                  <a:pt x="81" y="90"/>
                </a:moveTo>
                <a:cubicBezTo>
                  <a:pt x="82" y="90"/>
                  <a:pt x="82" y="91"/>
                  <a:pt x="83" y="90"/>
                </a:cubicBezTo>
                <a:cubicBezTo>
                  <a:pt x="83" y="90"/>
                  <a:pt x="84" y="90"/>
                  <a:pt x="84" y="90"/>
                </a:cubicBezTo>
                <a:cubicBezTo>
                  <a:pt x="84" y="90"/>
                  <a:pt x="84" y="89"/>
                  <a:pt x="84" y="89"/>
                </a:cubicBezTo>
                <a:cubicBezTo>
                  <a:pt x="83" y="89"/>
                  <a:pt x="82" y="89"/>
                  <a:pt x="82" y="89"/>
                </a:cubicBezTo>
                <a:cubicBezTo>
                  <a:pt x="82" y="89"/>
                  <a:pt x="81" y="90"/>
                  <a:pt x="81" y="90"/>
                </a:cubicBezTo>
                <a:close/>
                <a:moveTo>
                  <a:pt x="25" y="86"/>
                </a:moveTo>
                <a:cubicBezTo>
                  <a:pt x="25" y="86"/>
                  <a:pt x="25" y="86"/>
                  <a:pt x="25" y="86"/>
                </a:cubicBezTo>
                <a:cubicBezTo>
                  <a:pt x="26" y="86"/>
                  <a:pt x="27" y="84"/>
                  <a:pt x="27" y="83"/>
                </a:cubicBezTo>
                <a:cubicBezTo>
                  <a:pt x="27" y="83"/>
                  <a:pt x="27" y="83"/>
                  <a:pt x="27" y="83"/>
                </a:cubicBezTo>
                <a:cubicBezTo>
                  <a:pt x="27" y="83"/>
                  <a:pt x="27" y="83"/>
                  <a:pt x="27" y="82"/>
                </a:cubicBezTo>
                <a:cubicBezTo>
                  <a:pt x="26" y="84"/>
                  <a:pt x="25" y="85"/>
                  <a:pt x="25" y="86"/>
                </a:cubicBezTo>
                <a:close/>
                <a:moveTo>
                  <a:pt x="201" y="91"/>
                </a:moveTo>
                <a:cubicBezTo>
                  <a:pt x="199" y="93"/>
                  <a:pt x="199" y="93"/>
                  <a:pt x="200" y="95"/>
                </a:cubicBezTo>
                <a:cubicBezTo>
                  <a:pt x="201" y="95"/>
                  <a:pt x="201" y="94"/>
                  <a:pt x="201" y="91"/>
                </a:cubicBezTo>
                <a:close/>
                <a:moveTo>
                  <a:pt x="200" y="78"/>
                </a:moveTo>
                <a:cubicBezTo>
                  <a:pt x="200" y="79"/>
                  <a:pt x="201" y="79"/>
                  <a:pt x="201" y="80"/>
                </a:cubicBezTo>
                <a:cubicBezTo>
                  <a:pt x="202" y="80"/>
                  <a:pt x="202" y="79"/>
                  <a:pt x="202" y="79"/>
                </a:cubicBezTo>
                <a:cubicBezTo>
                  <a:pt x="202" y="78"/>
                  <a:pt x="202" y="77"/>
                  <a:pt x="201" y="76"/>
                </a:cubicBezTo>
                <a:cubicBezTo>
                  <a:pt x="201" y="77"/>
                  <a:pt x="200" y="78"/>
                  <a:pt x="200" y="78"/>
                </a:cubicBezTo>
                <a:close/>
                <a:moveTo>
                  <a:pt x="128" y="64"/>
                </a:moveTo>
                <a:cubicBezTo>
                  <a:pt x="128" y="63"/>
                  <a:pt x="128" y="62"/>
                  <a:pt x="128" y="61"/>
                </a:cubicBezTo>
                <a:cubicBezTo>
                  <a:pt x="128" y="61"/>
                  <a:pt x="128" y="61"/>
                  <a:pt x="128" y="61"/>
                </a:cubicBezTo>
                <a:cubicBezTo>
                  <a:pt x="127" y="62"/>
                  <a:pt x="126" y="63"/>
                  <a:pt x="126" y="64"/>
                </a:cubicBezTo>
                <a:cubicBezTo>
                  <a:pt x="127" y="64"/>
                  <a:pt x="127" y="64"/>
                  <a:pt x="128" y="64"/>
                </a:cubicBezTo>
                <a:close/>
                <a:moveTo>
                  <a:pt x="187" y="75"/>
                </a:moveTo>
                <a:cubicBezTo>
                  <a:pt x="186" y="76"/>
                  <a:pt x="186" y="77"/>
                  <a:pt x="185" y="78"/>
                </a:cubicBezTo>
                <a:cubicBezTo>
                  <a:pt x="185" y="78"/>
                  <a:pt x="185" y="79"/>
                  <a:pt x="185" y="79"/>
                </a:cubicBezTo>
                <a:cubicBezTo>
                  <a:pt x="185" y="79"/>
                  <a:pt x="186" y="79"/>
                  <a:pt x="186" y="79"/>
                </a:cubicBezTo>
                <a:cubicBezTo>
                  <a:pt x="186" y="78"/>
                  <a:pt x="188" y="77"/>
                  <a:pt x="187" y="75"/>
                </a:cubicBezTo>
                <a:close/>
                <a:moveTo>
                  <a:pt x="77" y="91"/>
                </a:moveTo>
                <a:cubicBezTo>
                  <a:pt x="77" y="90"/>
                  <a:pt x="77" y="89"/>
                  <a:pt x="77" y="89"/>
                </a:cubicBezTo>
                <a:cubicBezTo>
                  <a:pt x="77" y="89"/>
                  <a:pt x="76" y="89"/>
                  <a:pt x="75" y="89"/>
                </a:cubicBezTo>
                <a:cubicBezTo>
                  <a:pt x="75" y="89"/>
                  <a:pt x="75" y="90"/>
                  <a:pt x="75" y="91"/>
                </a:cubicBezTo>
                <a:cubicBezTo>
                  <a:pt x="76" y="91"/>
                  <a:pt x="76" y="91"/>
                  <a:pt x="77" y="91"/>
                </a:cubicBezTo>
                <a:close/>
                <a:moveTo>
                  <a:pt x="107" y="76"/>
                </a:moveTo>
                <a:cubicBezTo>
                  <a:pt x="107" y="76"/>
                  <a:pt x="108" y="76"/>
                  <a:pt x="108" y="75"/>
                </a:cubicBezTo>
                <a:cubicBezTo>
                  <a:pt x="109" y="75"/>
                  <a:pt x="109" y="74"/>
                  <a:pt x="110" y="74"/>
                </a:cubicBezTo>
                <a:cubicBezTo>
                  <a:pt x="108" y="73"/>
                  <a:pt x="108" y="73"/>
                  <a:pt x="107" y="74"/>
                </a:cubicBezTo>
                <a:cubicBezTo>
                  <a:pt x="107" y="75"/>
                  <a:pt x="107" y="75"/>
                  <a:pt x="107" y="76"/>
                </a:cubicBezTo>
                <a:close/>
                <a:moveTo>
                  <a:pt x="3" y="43"/>
                </a:moveTo>
                <a:cubicBezTo>
                  <a:pt x="3" y="41"/>
                  <a:pt x="5" y="41"/>
                  <a:pt x="6" y="40"/>
                </a:cubicBezTo>
                <a:cubicBezTo>
                  <a:pt x="5" y="40"/>
                  <a:pt x="4" y="40"/>
                  <a:pt x="3" y="40"/>
                </a:cubicBezTo>
                <a:cubicBezTo>
                  <a:pt x="3" y="41"/>
                  <a:pt x="3" y="42"/>
                  <a:pt x="3" y="43"/>
                </a:cubicBezTo>
                <a:close/>
                <a:moveTo>
                  <a:pt x="189" y="83"/>
                </a:moveTo>
                <a:cubicBezTo>
                  <a:pt x="190" y="82"/>
                  <a:pt x="191" y="81"/>
                  <a:pt x="192" y="80"/>
                </a:cubicBezTo>
                <a:cubicBezTo>
                  <a:pt x="192" y="80"/>
                  <a:pt x="192" y="79"/>
                  <a:pt x="192" y="78"/>
                </a:cubicBezTo>
                <a:cubicBezTo>
                  <a:pt x="191" y="80"/>
                  <a:pt x="189" y="81"/>
                  <a:pt x="189" y="83"/>
                </a:cubicBezTo>
                <a:close/>
                <a:moveTo>
                  <a:pt x="197" y="46"/>
                </a:moveTo>
                <a:cubicBezTo>
                  <a:pt x="197" y="46"/>
                  <a:pt x="197" y="46"/>
                  <a:pt x="197" y="46"/>
                </a:cubicBezTo>
                <a:cubicBezTo>
                  <a:pt x="197" y="45"/>
                  <a:pt x="197" y="44"/>
                  <a:pt x="197" y="43"/>
                </a:cubicBezTo>
                <a:cubicBezTo>
                  <a:pt x="197" y="42"/>
                  <a:pt x="197" y="42"/>
                  <a:pt x="197" y="41"/>
                </a:cubicBezTo>
                <a:cubicBezTo>
                  <a:pt x="197" y="41"/>
                  <a:pt x="196" y="41"/>
                  <a:pt x="196" y="41"/>
                </a:cubicBezTo>
                <a:cubicBezTo>
                  <a:pt x="196" y="41"/>
                  <a:pt x="196" y="42"/>
                  <a:pt x="195" y="42"/>
                </a:cubicBezTo>
                <a:cubicBezTo>
                  <a:pt x="196" y="43"/>
                  <a:pt x="196" y="45"/>
                  <a:pt x="197" y="46"/>
                </a:cubicBezTo>
                <a:close/>
                <a:moveTo>
                  <a:pt x="19" y="67"/>
                </a:moveTo>
                <a:cubicBezTo>
                  <a:pt x="19" y="66"/>
                  <a:pt x="19" y="66"/>
                  <a:pt x="19" y="66"/>
                </a:cubicBezTo>
                <a:cubicBezTo>
                  <a:pt x="19" y="66"/>
                  <a:pt x="19" y="66"/>
                  <a:pt x="18" y="66"/>
                </a:cubicBezTo>
                <a:cubicBezTo>
                  <a:pt x="17" y="67"/>
                  <a:pt x="17" y="68"/>
                  <a:pt x="18" y="69"/>
                </a:cubicBezTo>
                <a:cubicBezTo>
                  <a:pt x="18" y="68"/>
                  <a:pt x="19" y="67"/>
                  <a:pt x="19" y="67"/>
                </a:cubicBezTo>
                <a:close/>
                <a:moveTo>
                  <a:pt x="24" y="79"/>
                </a:moveTo>
                <a:cubicBezTo>
                  <a:pt x="24" y="80"/>
                  <a:pt x="24" y="80"/>
                  <a:pt x="23" y="81"/>
                </a:cubicBezTo>
                <a:cubicBezTo>
                  <a:pt x="23" y="82"/>
                  <a:pt x="23" y="82"/>
                  <a:pt x="24" y="83"/>
                </a:cubicBezTo>
                <a:cubicBezTo>
                  <a:pt x="24" y="82"/>
                  <a:pt x="24" y="81"/>
                  <a:pt x="25" y="81"/>
                </a:cubicBezTo>
                <a:cubicBezTo>
                  <a:pt x="25" y="80"/>
                  <a:pt x="25" y="80"/>
                  <a:pt x="24" y="79"/>
                </a:cubicBezTo>
                <a:close/>
                <a:moveTo>
                  <a:pt x="18" y="79"/>
                </a:moveTo>
                <a:cubicBezTo>
                  <a:pt x="18" y="80"/>
                  <a:pt x="19" y="80"/>
                  <a:pt x="19" y="81"/>
                </a:cubicBezTo>
                <a:cubicBezTo>
                  <a:pt x="20" y="80"/>
                  <a:pt x="19" y="79"/>
                  <a:pt x="19" y="78"/>
                </a:cubicBezTo>
                <a:cubicBezTo>
                  <a:pt x="18" y="78"/>
                  <a:pt x="18" y="79"/>
                  <a:pt x="18" y="79"/>
                </a:cubicBezTo>
                <a:close/>
                <a:moveTo>
                  <a:pt x="20" y="64"/>
                </a:moveTo>
                <a:cubicBezTo>
                  <a:pt x="20" y="64"/>
                  <a:pt x="20" y="64"/>
                  <a:pt x="21" y="64"/>
                </a:cubicBezTo>
                <a:cubicBezTo>
                  <a:pt x="21" y="62"/>
                  <a:pt x="22" y="61"/>
                  <a:pt x="23" y="59"/>
                </a:cubicBezTo>
                <a:cubicBezTo>
                  <a:pt x="23" y="59"/>
                  <a:pt x="23" y="59"/>
                  <a:pt x="22" y="59"/>
                </a:cubicBezTo>
                <a:cubicBezTo>
                  <a:pt x="22" y="60"/>
                  <a:pt x="21" y="61"/>
                  <a:pt x="20" y="63"/>
                </a:cubicBezTo>
                <a:cubicBezTo>
                  <a:pt x="20" y="63"/>
                  <a:pt x="20" y="63"/>
                  <a:pt x="20" y="64"/>
                </a:cubicBezTo>
                <a:close/>
                <a:moveTo>
                  <a:pt x="214" y="70"/>
                </a:moveTo>
                <a:cubicBezTo>
                  <a:pt x="214" y="70"/>
                  <a:pt x="214" y="70"/>
                  <a:pt x="214" y="70"/>
                </a:cubicBezTo>
                <a:cubicBezTo>
                  <a:pt x="213" y="71"/>
                  <a:pt x="212" y="72"/>
                  <a:pt x="211" y="74"/>
                </a:cubicBezTo>
                <a:cubicBezTo>
                  <a:pt x="210" y="74"/>
                  <a:pt x="210" y="74"/>
                  <a:pt x="211" y="75"/>
                </a:cubicBezTo>
                <a:cubicBezTo>
                  <a:pt x="212" y="73"/>
                  <a:pt x="213" y="72"/>
                  <a:pt x="214" y="70"/>
                </a:cubicBezTo>
                <a:close/>
                <a:moveTo>
                  <a:pt x="200" y="131"/>
                </a:moveTo>
                <a:cubicBezTo>
                  <a:pt x="201" y="130"/>
                  <a:pt x="203" y="128"/>
                  <a:pt x="204" y="127"/>
                </a:cubicBezTo>
                <a:cubicBezTo>
                  <a:pt x="202" y="127"/>
                  <a:pt x="201" y="129"/>
                  <a:pt x="200" y="131"/>
                </a:cubicBezTo>
                <a:close/>
                <a:moveTo>
                  <a:pt x="108" y="53"/>
                </a:moveTo>
                <a:cubicBezTo>
                  <a:pt x="106" y="53"/>
                  <a:pt x="103" y="53"/>
                  <a:pt x="102" y="53"/>
                </a:cubicBezTo>
                <a:cubicBezTo>
                  <a:pt x="103" y="53"/>
                  <a:pt x="107" y="54"/>
                  <a:pt x="108" y="54"/>
                </a:cubicBezTo>
                <a:cubicBezTo>
                  <a:pt x="108" y="54"/>
                  <a:pt x="108" y="53"/>
                  <a:pt x="108" y="53"/>
                </a:cubicBezTo>
                <a:close/>
                <a:moveTo>
                  <a:pt x="41" y="51"/>
                </a:moveTo>
                <a:cubicBezTo>
                  <a:pt x="40" y="50"/>
                  <a:pt x="40" y="50"/>
                  <a:pt x="39" y="49"/>
                </a:cubicBezTo>
                <a:cubicBezTo>
                  <a:pt x="39" y="49"/>
                  <a:pt x="39" y="49"/>
                  <a:pt x="39" y="49"/>
                </a:cubicBezTo>
                <a:cubicBezTo>
                  <a:pt x="39" y="50"/>
                  <a:pt x="39" y="51"/>
                  <a:pt x="40" y="53"/>
                </a:cubicBezTo>
                <a:cubicBezTo>
                  <a:pt x="40" y="52"/>
                  <a:pt x="40" y="51"/>
                  <a:pt x="41" y="51"/>
                </a:cubicBezTo>
                <a:close/>
                <a:moveTo>
                  <a:pt x="154" y="83"/>
                </a:moveTo>
                <a:cubicBezTo>
                  <a:pt x="155" y="82"/>
                  <a:pt x="155" y="81"/>
                  <a:pt x="156" y="81"/>
                </a:cubicBezTo>
                <a:cubicBezTo>
                  <a:pt x="155" y="81"/>
                  <a:pt x="154" y="81"/>
                  <a:pt x="153" y="81"/>
                </a:cubicBezTo>
                <a:cubicBezTo>
                  <a:pt x="153" y="81"/>
                  <a:pt x="154" y="82"/>
                  <a:pt x="154" y="83"/>
                </a:cubicBezTo>
                <a:close/>
                <a:moveTo>
                  <a:pt x="114" y="60"/>
                </a:moveTo>
                <a:cubicBezTo>
                  <a:pt x="114" y="60"/>
                  <a:pt x="114" y="60"/>
                  <a:pt x="114" y="60"/>
                </a:cubicBezTo>
                <a:cubicBezTo>
                  <a:pt x="113" y="60"/>
                  <a:pt x="113" y="61"/>
                  <a:pt x="112" y="61"/>
                </a:cubicBezTo>
                <a:cubicBezTo>
                  <a:pt x="112" y="62"/>
                  <a:pt x="111" y="63"/>
                  <a:pt x="111" y="63"/>
                </a:cubicBezTo>
                <a:cubicBezTo>
                  <a:pt x="111" y="64"/>
                  <a:pt x="112" y="63"/>
                  <a:pt x="112" y="63"/>
                </a:cubicBezTo>
                <a:cubicBezTo>
                  <a:pt x="113" y="62"/>
                  <a:pt x="113" y="61"/>
                  <a:pt x="114" y="60"/>
                </a:cubicBezTo>
                <a:close/>
                <a:moveTo>
                  <a:pt x="128" y="82"/>
                </a:moveTo>
                <a:cubicBezTo>
                  <a:pt x="128" y="82"/>
                  <a:pt x="128" y="81"/>
                  <a:pt x="127" y="81"/>
                </a:cubicBezTo>
                <a:cubicBezTo>
                  <a:pt x="127" y="81"/>
                  <a:pt x="127" y="81"/>
                  <a:pt x="127" y="82"/>
                </a:cubicBezTo>
                <a:cubicBezTo>
                  <a:pt x="126" y="83"/>
                  <a:pt x="125" y="84"/>
                  <a:pt x="124" y="85"/>
                </a:cubicBezTo>
                <a:cubicBezTo>
                  <a:pt x="124" y="85"/>
                  <a:pt x="124" y="85"/>
                  <a:pt x="125" y="85"/>
                </a:cubicBezTo>
                <a:cubicBezTo>
                  <a:pt x="126" y="84"/>
                  <a:pt x="127" y="83"/>
                  <a:pt x="128" y="82"/>
                </a:cubicBezTo>
                <a:close/>
                <a:moveTo>
                  <a:pt x="195" y="38"/>
                </a:moveTo>
                <a:cubicBezTo>
                  <a:pt x="195" y="38"/>
                  <a:pt x="195" y="38"/>
                  <a:pt x="195" y="38"/>
                </a:cubicBezTo>
                <a:cubicBezTo>
                  <a:pt x="194" y="38"/>
                  <a:pt x="194" y="39"/>
                  <a:pt x="193" y="39"/>
                </a:cubicBezTo>
                <a:cubicBezTo>
                  <a:pt x="193" y="40"/>
                  <a:pt x="193" y="40"/>
                  <a:pt x="193" y="41"/>
                </a:cubicBezTo>
                <a:cubicBezTo>
                  <a:pt x="194" y="40"/>
                  <a:pt x="195" y="39"/>
                  <a:pt x="195" y="38"/>
                </a:cubicBezTo>
                <a:close/>
                <a:moveTo>
                  <a:pt x="191" y="90"/>
                </a:moveTo>
                <a:cubicBezTo>
                  <a:pt x="190" y="91"/>
                  <a:pt x="189" y="93"/>
                  <a:pt x="189" y="94"/>
                </a:cubicBezTo>
                <a:cubicBezTo>
                  <a:pt x="190" y="93"/>
                  <a:pt x="191" y="92"/>
                  <a:pt x="191" y="90"/>
                </a:cubicBezTo>
                <a:close/>
                <a:moveTo>
                  <a:pt x="204" y="28"/>
                </a:moveTo>
                <a:cubicBezTo>
                  <a:pt x="205" y="30"/>
                  <a:pt x="206" y="31"/>
                  <a:pt x="207" y="33"/>
                </a:cubicBezTo>
                <a:cubicBezTo>
                  <a:pt x="207" y="31"/>
                  <a:pt x="205" y="29"/>
                  <a:pt x="204" y="28"/>
                </a:cubicBezTo>
                <a:close/>
                <a:moveTo>
                  <a:pt x="76" y="80"/>
                </a:moveTo>
                <a:cubicBezTo>
                  <a:pt x="76" y="81"/>
                  <a:pt x="76" y="81"/>
                  <a:pt x="76" y="82"/>
                </a:cubicBezTo>
                <a:cubicBezTo>
                  <a:pt x="77" y="82"/>
                  <a:pt x="77" y="82"/>
                  <a:pt x="78" y="82"/>
                </a:cubicBezTo>
                <a:cubicBezTo>
                  <a:pt x="77" y="81"/>
                  <a:pt x="77" y="81"/>
                  <a:pt x="76" y="80"/>
                </a:cubicBezTo>
                <a:close/>
                <a:moveTo>
                  <a:pt x="195" y="68"/>
                </a:moveTo>
                <a:cubicBezTo>
                  <a:pt x="195" y="67"/>
                  <a:pt x="195" y="66"/>
                  <a:pt x="195" y="65"/>
                </a:cubicBezTo>
                <a:cubicBezTo>
                  <a:pt x="194" y="66"/>
                  <a:pt x="194" y="66"/>
                  <a:pt x="195" y="68"/>
                </a:cubicBezTo>
                <a:close/>
                <a:moveTo>
                  <a:pt x="21" y="95"/>
                </a:moveTo>
                <a:cubicBezTo>
                  <a:pt x="24" y="96"/>
                  <a:pt x="25" y="96"/>
                  <a:pt x="27" y="95"/>
                </a:cubicBezTo>
                <a:cubicBezTo>
                  <a:pt x="25" y="95"/>
                  <a:pt x="23" y="95"/>
                  <a:pt x="21" y="95"/>
                </a:cubicBezTo>
                <a:close/>
                <a:moveTo>
                  <a:pt x="164" y="65"/>
                </a:moveTo>
                <a:cubicBezTo>
                  <a:pt x="163" y="66"/>
                  <a:pt x="163" y="66"/>
                  <a:pt x="162" y="67"/>
                </a:cubicBezTo>
                <a:cubicBezTo>
                  <a:pt x="163" y="67"/>
                  <a:pt x="164" y="67"/>
                  <a:pt x="165" y="67"/>
                </a:cubicBezTo>
                <a:cubicBezTo>
                  <a:pt x="164" y="67"/>
                  <a:pt x="164" y="66"/>
                  <a:pt x="164" y="65"/>
                </a:cubicBezTo>
                <a:close/>
                <a:moveTo>
                  <a:pt x="216" y="61"/>
                </a:moveTo>
                <a:cubicBezTo>
                  <a:pt x="216" y="61"/>
                  <a:pt x="216" y="61"/>
                  <a:pt x="216" y="61"/>
                </a:cubicBezTo>
                <a:cubicBezTo>
                  <a:pt x="216" y="62"/>
                  <a:pt x="216" y="63"/>
                  <a:pt x="217" y="64"/>
                </a:cubicBezTo>
                <a:cubicBezTo>
                  <a:pt x="217" y="63"/>
                  <a:pt x="217" y="63"/>
                  <a:pt x="218" y="63"/>
                </a:cubicBezTo>
                <a:cubicBezTo>
                  <a:pt x="217" y="62"/>
                  <a:pt x="217" y="61"/>
                  <a:pt x="216" y="61"/>
                </a:cubicBezTo>
                <a:close/>
                <a:moveTo>
                  <a:pt x="174" y="87"/>
                </a:moveTo>
                <a:cubicBezTo>
                  <a:pt x="174" y="88"/>
                  <a:pt x="174" y="88"/>
                  <a:pt x="174" y="88"/>
                </a:cubicBezTo>
                <a:cubicBezTo>
                  <a:pt x="175" y="87"/>
                  <a:pt x="175" y="86"/>
                  <a:pt x="176" y="85"/>
                </a:cubicBezTo>
                <a:cubicBezTo>
                  <a:pt x="176" y="85"/>
                  <a:pt x="176" y="84"/>
                  <a:pt x="176" y="84"/>
                </a:cubicBezTo>
                <a:cubicBezTo>
                  <a:pt x="175" y="85"/>
                  <a:pt x="174" y="86"/>
                  <a:pt x="174" y="87"/>
                </a:cubicBezTo>
                <a:close/>
                <a:moveTo>
                  <a:pt x="181" y="84"/>
                </a:moveTo>
                <a:cubicBezTo>
                  <a:pt x="181" y="84"/>
                  <a:pt x="181" y="84"/>
                  <a:pt x="181" y="84"/>
                </a:cubicBezTo>
                <a:cubicBezTo>
                  <a:pt x="182" y="83"/>
                  <a:pt x="183" y="82"/>
                  <a:pt x="184" y="81"/>
                </a:cubicBezTo>
                <a:cubicBezTo>
                  <a:pt x="184" y="81"/>
                  <a:pt x="184" y="81"/>
                  <a:pt x="183" y="80"/>
                </a:cubicBezTo>
                <a:cubicBezTo>
                  <a:pt x="182" y="82"/>
                  <a:pt x="182" y="83"/>
                  <a:pt x="181" y="84"/>
                </a:cubicBezTo>
                <a:close/>
                <a:moveTo>
                  <a:pt x="87" y="85"/>
                </a:moveTo>
                <a:cubicBezTo>
                  <a:pt x="86" y="84"/>
                  <a:pt x="85" y="85"/>
                  <a:pt x="85" y="86"/>
                </a:cubicBezTo>
                <a:cubicBezTo>
                  <a:pt x="86" y="86"/>
                  <a:pt x="86" y="86"/>
                  <a:pt x="87" y="85"/>
                </a:cubicBezTo>
                <a:close/>
                <a:moveTo>
                  <a:pt x="148" y="63"/>
                </a:moveTo>
                <a:cubicBezTo>
                  <a:pt x="147" y="64"/>
                  <a:pt x="147" y="64"/>
                  <a:pt x="148" y="65"/>
                </a:cubicBezTo>
                <a:cubicBezTo>
                  <a:pt x="149" y="64"/>
                  <a:pt x="149" y="64"/>
                  <a:pt x="148" y="63"/>
                </a:cubicBezTo>
                <a:close/>
                <a:moveTo>
                  <a:pt x="81" y="93"/>
                </a:moveTo>
                <a:cubicBezTo>
                  <a:pt x="83" y="93"/>
                  <a:pt x="85" y="93"/>
                  <a:pt x="87" y="93"/>
                </a:cubicBezTo>
                <a:cubicBezTo>
                  <a:pt x="86" y="93"/>
                  <a:pt x="84" y="93"/>
                  <a:pt x="81" y="93"/>
                </a:cubicBezTo>
                <a:close/>
                <a:moveTo>
                  <a:pt x="82" y="66"/>
                </a:moveTo>
                <a:cubicBezTo>
                  <a:pt x="81" y="68"/>
                  <a:pt x="80" y="68"/>
                  <a:pt x="82" y="69"/>
                </a:cubicBezTo>
                <a:cubicBezTo>
                  <a:pt x="82" y="68"/>
                  <a:pt x="82" y="67"/>
                  <a:pt x="82" y="66"/>
                </a:cubicBezTo>
                <a:close/>
                <a:moveTo>
                  <a:pt x="121" y="66"/>
                </a:moveTo>
                <a:cubicBezTo>
                  <a:pt x="119" y="66"/>
                  <a:pt x="119" y="66"/>
                  <a:pt x="119" y="67"/>
                </a:cubicBezTo>
                <a:cubicBezTo>
                  <a:pt x="121" y="67"/>
                  <a:pt x="121" y="67"/>
                  <a:pt x="121" y="66"/>
                </a:cubicBezTo>
                <a:close/>
                <a:moveTo>
                  <a:pt x="13" y="77"/>
                </a:moveTo>
                <a:cubicBezTo>
                  <a:pt x="13" y="78"/>
                  <a:pt x="13" y="80"/>
                  <a:pt x="13" y="81"/>
                </a:cubicBezTo>
                <a:cubicBezTo>
                  <a:pt x="14" y="79"/>
                  <a:pt x="13" y="78"/>
                  <a:pt x="13" y="77"/>
                </a:cubicBezTo>
                <a:close/>
                <a:moveTo>
                  <a:pt x="122" y="54"/>
                </a:moveTo>
                <a:cubicBezTo>
                  <a:pt x="123" y="54"/>
                  <a:pt x="125" y="54"/>
                  <a:pt x="127" y="53"/>
                </a:cubicBezTo>
                <a:cubicBezTo>
                  <a:pt x="127" y="53"/>
                  <a:pt x="127" y="53"/>
                  <a:pt x="127" y="53"/>
                </a:cubicBezTo>
                <a:cubicBezTo>
                  <a:pt x="125" y="53"/>
                  <a:pt x="124" y="53"/>
                  <a:pt x="122" y="53"/>
                </a:cubicBezTo>
                <a:cubicBezTo>
                  <a:pt x="122" y="53"/>
                  <a:pt x="122" y="53"/>
                  <a:pt x="122" y="53"/>
                </a:cubicBezTo>
                <a:cubicBezTo>
                  <a:pt x="122" y="53"/>
                  <a:pt x="122" y="53"/>
                  <a:pt x="122" y="54"/>
                </a:cubicBezTo>
                <a:close/>
                <a:moveTo>
                  <a:pt x="163" y="72"/>
                </a:moveTo>
                <a:cubicBezTo>
                  <a:pt x="163" y="71"/>
                  <a:pt x="163" y="71"/>
                  <a:pt x="163" y="71"/>
                </a:cubicBezTo>
                <a:cubicBezTo>
                  <a:pt x="162" y="71"/>
                  <a:pt x="161" y="71"/>
                  <a:pt x="160" y="71"/>
                </a:cubicBezTo>
                <a:cubicBezTo>
                  <a:pt x="160" y="71"/>
                  <a:pt x="160" y="71"/>
                  <a:pt x="160" y="71"/>
                </a:cubicBezTo>
                <a:cubicBezTo>
                  <a:pt x="160" y="71"/>
                  <a:pt x="160" y="72"/>
                  <a:pt x="160" y="72"/>
                </a:cubicBezTo>
                <a:cubicBezTo>
                  <a:pt x="161" y="72"/>
                  <a:pt x="162" y="72"/>
                  <a:pt x="163" y="72"/>
                </a:cubicBezTo>
                <a:close/>
                <a:moveTo>
                  <a:pt x="79" y="85"/>
                </a:moveTo>
                <a:cubicBezTo>
                  <a:pt x="77" y="85"/>
                  <a:pt x="76" y="85"/>
                  <a:pt x="75" y="86"/>
                </a:cubicBezTo>
                <a:cubicBezTo>
                  <a:pt x="77" y="86"/>
                  <a:pt x="78" y="86"/>
                  <a:pt x="79" y="85"/>
                </a:cubicBezTo>
                <a:close/>
                <a:moveTo>
                  <a:pt x="193" y="25"/>
                </a:moveTo>
                <a:cubicBezTo>
                  <a:pt x="194" y="24"/>
                  <a:pt x="194" y="24"/>
                  <a:pt x="193" y="22"/>
                </a:cubicBezTo>
                <a:cubicBezTo>
                  <a:pt x="193" y="23"/>
                  <a:pt x="193" y="24"/>
                  <a:pt x="193" y="25"/>
                </a:cubicBezTo>
                <a:close/>
                <a:moveTo>
                  <a:pt x="59" y="90"/>
                </a:moveTo>
                <a:cubicBezTo>
                  <a:pt x="58" y="90"/>
                  <a:pt x="58" y="90"/>
                  <a:pt x="57" y="91"/>
                </a:cubicBezTo>
                <a:cubicBezTo>
                  <a:pt x="57" y="91"/>
                  <a:pt x="58" y="92"/>
                  <a:pt x="58" y="92"/>
                </a:cubicBezTo>
                <a:cubicBezTo>
                  <a:pt x="58" y="92"/>
                  <a:pt x="59" y="91"/>
                  <a:pt x="59" y="91"/>
                </a:cubicBezTo>
                <a:cubicBezTo>
                  <a:pt x="59" y="91"/>
                  <a:pt x="59" y="90"/>
                  <a:pt x="59" y="90"/>
                </a:cubicBezTo>
                <a:close/>
                <a:moveTo>
                  <a:pt x="21" y="74"/>
                </a:moveTo>
                <a:cubicBezTo>
                  <a:pt x="20" y="75"/>
                  <a:pt x="20" y="76"/>
                  <a:pt x="21" y="77"/>
                </a:cubicBezTo>
                <a:cubicBezTo>
                  <a:pt x="22" y="75"/>
                  <a:pt x="22" y="75"/>
                  <a:pt x="21" y="74"/>
                </a:cubicBezTo>
                <a:close/>
                <a:moveTo>
                  <a:pt x="178" y="57"/>
                </a:moveTo>
                <a:cubicBezTo>
                  <a:pt x="177" y="57"/>
                  <a:pt x="177" y="57"/>
                  <a:pt x="176" y="57"/>
                </a:cubicBezTo>
                <a:cubicBezTo>
                  <a:pt x="176" y="58"/>
                  <a:pt x="177" y="58"/>
                  <a:pt x="177" y="59"/>
                </a:cubicBezTo>
                <a:cubicBezTo>
                  <a:pt x="177" y="58"/>
                  <a:pt x="178" y="58"/>
                  <a:pt x="178" y="57"/>
                </a:cubicBezTo>
                <a:close/>
                <a:moveTo>
                  <a:pt x="232" y="72"/>
                </a:moveTo>
                <a:cubicBezTo>
                  <a:pt x="233" y="74"/>
                  <a:pt x="234" y="76"/>
                  <a:pt x="235" y="76"/>
                </a:cubicBezTo>
                <a:cubicBezTo>
                  <a:pt x="234" y="75"/>
                  <a:pt x="233" y="73"/>
                  <a:pt x="232" y="72"/>
                </a:cubicBezTo>
                <a:close/>
                <a:moveTo>
                  <a:pt x="106" y="64"/>
                </a:moveTo>
                <a:cubicBezTo>
                  <a:pt x="106" y="63"/>
                  <a:pt x="106" y="62"/>
                  <a:pt x="105" y="62"/>
                </a:cubicBezTo>
                <a:cubicBezTo>
                  <a:pt x="105" y="63"/>
                  <a:pt x="104" y="63"/>
                  <a:pt x="104" y="64"/>
                </a:cubicBezTo>
                <a:cubicBezTo>
                  <a:pt x="105" y="64"/>
                  <a:pt x="105" y="64"/>
                  <a:pt x="106" y="64"/>
                </a:cubicBezTo>
                <a:close/>
                <a:moveTo>
                  <a:pt x="41" y="85"/>
                </a:moveTo>
                <a:cubicBezTo>
                  <a:pt x="41" y="85"/>
                  <a:pt x="41" y="85"/>
                  <a:pt x="41" y="85"/>
                </a:cubicBezTo>
                <a:cubicBezTo>
                  <a:pt x="41" y="85"/>
                  <a:pt x="42" y="85"/>
                  <a:pt x="42" y="85"/>
                </a:cubicBezTo>
                <a:cubicBezTo>
                  <a:pt x="42" y="84"/>
                  <a:pt x="42" y="84"/>
                  <a:pt x="43" y="83"/>
                </a:cubicBezTo>
                <a:cubicBezTo>
                  <a:pt x="42" y="83"/>
                  <a:pt x="42" y="83"/>
                  <a:pt x="42" y="83"/>
                </a:cubicBezTo>
                <a:cubicBezTo>
                  <a:pt x="42" y="84"/>
                  <a:pt x="41" y="84"/>
                  <a:pt x="41" y="85"/>
                </a:cubicBezTo>
                <a:close/>
                <a:moveTo>
                  <a:pt x="41" y="47"/>
                </a:moveTo>
                <a:cubicBezTo>
                  <a:pt x="42" y="48"/>
                  <a:pt x="42" y="48"/>
                  <a:pt x="42" y="49"/>
                </a:cubicBezTo>
                <a:cubicBezTo>
                  <a:pt x="43" y="48"/>
                  <a:pt x="43" y="48"/>
                  <a:pt x="43" y="47"/>
                </a:cubicBezTo>
                <a:cubicBezTo>
                  <a:pt x="43" y="47"/>
                  <a:pt x="42" y="47"/>
                  <a:pt x="41" y="47"/>
                </a:cubicBezTo>
                <a:close/>
                <a:moveTo>
                  <a:pt x="180" y="90"/>
                </a:moveTo>
                <a:cubicBezTo>
                  <a:pt x="180" y="90"/>
                  <a:pt x="180" y="90"/>
                  <a:pt x="179" y="90"/>
                </a:cubicBezTo>
                <a:cubicBezTo>
                  <a:pt x="179" y="90"/>
                  <a:pt x="179" y="91"/>
                  <a:pt x="179" y="92"/>
                </a:cubicBezTo>
                <a:cubicBezTo>
                  <a:pt x="180" y="91"/>
                  <a:pt x="180" y="91"/>
                  <a:pt x="180" y="90"/>
                </a:cubicBezTo>
                <a:close/>
                <a:moveTo>
                  <a:pt x="95" y="78"/>
                </a:moveTo>
                <a:cubicBezTo>
                  <a:pt x="96" y="77"/>
                  <a:pt x="96" y="77"/>
                  <a:pt x="96" y="76"/>
                </a:cubicBezTo>
                <a:cubicBezTo>
                  <a:pt x="96" y="76"/>
                  <a:pt x="95" y="76"/>
                  <a:pt x="95" y="77"/>
                </a:cubicBezTo>
                <a:cubicBezTo>
                  <a:pt x="95" y="77"/>
                  <a:pt x="95" y="78"/>
                  <a:pt x="95" y="78"/>
                </a:cubicBezTo>
                <a:close/>
                <a:moveTo>
                  <a:pt x="182" y="88"/>
                </a:moveTo>
                <a:cubicBezTo>
                  <a:pt x="182" y="88"/>
                  <a:pt x="182" y="88"/>
                  <a:pt x="182" y="88"/>
                </a:cubicBezTo>
                <a:cubicBezTo>
                  <a:pt x="182" y="88"/>
                  <a:pt x="183" y="87"/>
                  <a:pt x="183" y="87"/>
                </a:cubicBezTo>
                <a:cubicBezTo>
                  <a:pt x="183" y="86"/>
                  <a:pt x="184" y="86"/>
                  <a:pt x="184" y="85"/>
                </a:cubicBezTo>
                <a:cubicBezTo>
                  <a:pt x="183" y="86"/>
                  <a:pt x="182" y="87"/>
                  <a:pt x="182" y="88"/>
                </a:cubicBezTo>
                <a:close/>
                <a:moveTo>
                  <a:pt x="78" y="73"/>
                </a:moveTo>
                <a:cubicBezTo>
                  <a:pt x="78" y="73"/>
                  <a:pt x="78" y="73"/>
                  <a:pt x="78" y="73"/>
                </a:cubicBezTo>
                <a:cubicBezTo>
                  <a:pt x="77" y="74"/>
                  <a:pt x="76" y="75"/>
                  <a:pt x="76" y="76"/>
                </a:cubicBezTo>
                <a:cubicBezTo>
                  <a:pt x="76" y="76"/>
                  <a:pt x="76" y="76"/>
                  <a:pt x="76" y="76"/>
                </a:cubicBezTo>
                <a:cubicBezTo>
                  <a:pt x="77" y="75"/>
                  <a:pt x="78" y="74"/>
                  <a:pt x="78" y="73"/>
                </a:cubicBezTo>
                <a:close/>
                <a:moveTo>
                  <a:pt x="129" y="93"/>
                </a:moveTo>
                <a:cubicBezTo>
                  <a:pt x="130" y="92"/>
                  <a:pt x="130" y="92"/>
                  <a:pt x="131" y="91"/>
                </a:cubicBezTo>
                <a:cubicBezTo>
                  <a:pt x="129" y="91"/>
                  <a:pt x="129" y="91"/>
                  <a:pt x="129" y="93"/>
                </a:cubicBezTo>
                <a:close/>
                <a:moveTo>
                  <a:pt x="110" y="71"/>
                </a:moveTo>
                <a:cubicBezTo>
                  <a:pt x="110" y="71"/>
                  <a:pt x="111" y="71"/>
                  <a:pt x="112" y="71"/>
                </a:cubicBezTo>
                <a:cubicBezTo>
                  <a:pt x="111" y="70"/>
                  <a:pt x="111" y="70"/>
                  <a:pt x="111" y="70"/>
                </a:cubicBezTo>
                <a:cubicBezTo>
                  <a:pt x="110" y="70"/>
                  <a:pt x="110" y="70"/>
                  <a:pt x="110" y="71"/>
                </a:cubicBezTo>
                <a:close/>
                <a:moveTo>
                  <a:pt x="124" y="62"/>
                </a:moveTo>
                <a:cubicBezTo>
                  <a:pt x="125" y="60"/>
                  <a:pt x="126" y="60"/>
                  <a:pt x="126" y="59"/>
                </a:cubicBezTo>
                <a:cubicBezTo>
                  <a:pt x="124" y="61"/>
                  <a:pt x="124" y="61"/>
                  <a:pt x="124" y="62"/>
                </a:cubicBezTo>
                <a:close/>
                <a:moveTo>
                  <a:pt x="104" y="80"/>
                </a:moveTo>
                <a:cubicBezTo>
                  <a:pt x="105" y="79"/>
                  <a:pt x="105" y="79"/>
                  <a:pt x="106" y="78"/>
                </a:cubicBezTo>
                <a:cubicBezTo>
                  <a:pt x="105" y="78"/>
                  <a:pt x="105" y="78"/>
                  <a:pt x="104" y="80"/>
                </a:cubicBezTo>
                <a:close/>
                <a:moveTo>
                  <a:pt x="88" y="90"/>
                </a:moveTo>
                <a:cubicBezTo>
                  <a:pt x="89" y="90"/>
                  <a:pt x="89" y="90"/>
                  <a:pt x="90" y="90"/>
                </a:cubicBezTo>
                <a:cubicBezTo>
                  <a:pt x="90" y="90"/>
                  <a:pt x="90" y="90"/>
                  <a:pt x="90" y="90"/>
                </a:cubicBezTo>
                <a:cubicBezTo>
                  <a:pt x="90" y="90"/>
                  <a:pt x="90" y="89"/>
                  <a:pt x="90" y="89"/>
                </a:cubicBezTo>
                <a:cubicBezTo>
                  <a:pt x="89" y="89"/>
                  <a:pt x="89" y="90"/>
                  <a:pt x="88" y="90"/>
                </a:cubicBezTo>
                <a:close/>
                <a:moveTo>
                  <a:pt x="194" y="88"/>
                </a:moveTo>
                <a:cubicBezTo>
                  <a:pt x="194" y="88"/>
                  <a:pt x="194" y="88"/>
                  <a:pt x="194" y="88"/>
                </a:cubicBezTo>
                <a:cubicBezTo>
                  <a:pt x="195" y="88"/>
                  <a:pt x="195" y="87"/>
                  <a:pt x="195" y="87"/>
                </a:cubicBezTo>
                <a:cubicBezTo>
                  <a:pt x="196" y="86"/>
                  <a:pt x="196" y="86"/>
                  <a:pt x="195" y="85"/>
                </a:cubicBezTo>
                <a:cubicBezTo>
                  <a:pt x="195" y="86"/>
                  <a:pt x="194" y="87"/>
                  <a:pt x="194" y="88"/>
                </a:cubicBezTo>
                <a:close/>
                <a:moveTo>
                  <a:pt x="16" y="62"/>
                </a:moveTo>
                <a:cubicBezTo>
                  <a:pt x="15" y="63"/>
                  <a:pt x="16" y="64"/>
                  <a:pt x="16" y="64"/>
                </a:cubicBezTo>
                <a:cubicBezTo>
                  <a:pt x="16" y="64"/>
                  <a:pt x="17" y="64"/>
                  <a:pt x="17" y="63"/>
                </a:cubicBezTo>
                <a:cubicBezTo>
                  <a:pt x="17" y="63"/>
                  <a:pt x="16" y="62"/>
                  <a:pt x="16" y="62"/>
                </a:cubicBezTo>
                <a:close/>
                <a:moveTo>
                  <a:pt x="26" y="66"/>
                </a:moveTo>
                <a:cubicBezTo>
                  <a:pt x="24" y="68"/>
                  <a:pt x="24" y="69"/>
                  <a:pt x="25" y="69"/>
                </a:cubicBezTo>
                <a:cubicBezTo>
                  <a:pt x="25" y="68"/>
                  <a:pt x="26" y="67"/>
                  <a:pt x="26" y="66"/>
                </a:cubicBezTo>
                <a:close/>
                <a:moveTo>
                  <a:pt x="66" y="65"/>
                </a:moveTo>
                <a:cubicBezTo>
                  <a:pt x="66" y="64"/>
                  <a:pt x="66" y="64"/>
                  <a:pt x="66" y="63"/>
                </a:cubicBezTo>
                <a:cubicBezTo>
                  <a:pt x="66" y="63"/>
                  <a:pt x="65" y="63"/>
                  <a:pt x="65" y="64"/>
                </a:cubicBezTo>
                <a:cubicBezTo>
                  <a:pt x="65" y="64"/>
                  <a:pt x="65" y="64"/>
                  <a:pt x="66" y="65"/>
                </a:cubicBezTo>
                <a:close/>
                <a:moveTo>
                  <a:pt x="114" y="54"/>
                </a:moveTo>
                <a:cubicBezTo>
                  <a:pt x="114" y="53"/>
                  <a:pt x="113" y="53"/>
                  <a:pt x="113" y="53"/>
                </a:cubicBezTo>
                <a:cubicBezTo>
                  <a:pt x="112" y="53"/>
                  <a:pt x="112" y="53"/>
                  <a:pt x="112" y="54"/>
                </a:cubicBezTo>
                <a:cubicBezTo>
                  <a:pt x="112" y="54"/>
                  <a:pt x="113" y="54"/>
                  <a:pt x="114" y="54"/>
                </a:cubicBezTo>
                <a:close/>
                <a:moveTo>
                  <a:pt x="149" y="58"/>
                </a:moveTo>
                <a:cubicBezTo>
                  <a:pt x="149" y="58"/>
                  <a:pt x="150" y="57"/>
                  <a:pt x="150" y="57"/>
                </a:cubicBezTo>
                <a:cubicBezTo>
                  <a:pt x="149" y="57"/>
                  <a:pt x="149" y="57"/>
                  <a:pt x="148" y="57"/>
                </a:cubicBezTo>
                <a:cubicBezTo>
                  <a:pt x="148" y="58"/>
                  <a:pt x="149" y="58"/>
                  <a:pt x="149" y="58"/>
                </a:cubicBezTo>
                <a:close/>
                <a:moveTo>
                  <a:pt x="12" y="66"/>
                </a:moveTo>
                <a:cubicBezTo>
                  <a:pt x="12" y="65"/>
                  <a:pt x="12" y="65"/>
                  <a:pt x="13" y="64"/>
                </a:cubicBezTo>
                <a:cubicBezTo>
                  <a:pt x="12" y="64"/>
                  <a:pt x="11" y="65"/>
                  <a:pt x="12" y="66"/>
                </a:cubicBezTo>
                <a:close/>
                <a:moveTo>
                  <a:pt x="171" y="64"/>
                </a:moveTo>
                <a:cubicBezTo>
                  <a:pt x="171" y="64"/>
                  <a:pt x="171" y="64"/>
                  <a:pt x="171" y="64"/>
                </a:cubicBezTo>
                <a:cubicBezTo>
                  <a:pt x="171" y="63"/>
                  <a:pt x="171" y="63"/>
                  <a:pt x="171" y="62"/>
                </a:cubicBezTo>
                <a:cubicBezTo>
                  <a:pt x="171" y="63"/>
                  <a:pt x="171" y="63"/>
                  <a:pt x="171" y="64"/>
                </a:cubicBezTo>
                <a:close/>
                <a:moveTo>
                  <a:pt x="83" y="57"/>
                </a:moveTo>
                <a:cubicBezTo>
                  <a:pt x="84" y="57"/>
                  <a:pt x="85" y="57"/>
                  <a:pt x="85" y="55"/>
                </a:cubicBezTo>
                <a:cubicBezTo>
                  <a:pt x="84" y="56"/>
                  <a:pt x="84" y="57"/>
                  <a:pt x="83" y="57"/>
                </a:cubicBezTo>
                <a:close/>
                <a:moveTo>
                  <a:pt x="90" y="79"/>
                </a:moveTo>
                <a:cubicBezTo>
                  <a:pt x="90" y="79"/>
                  <a:pt x="89" y="80"/>
                  <a:pt x="88" y="81"/>
                </a:cubicBezTo>
                <a:cubicBezTo>
                  <a:pt x="89" y="81"/>
                  <a:pt x="89" y="81"/>
                  <a:pt x="89" y="81"/>
                </a:cubicBezTo>
                <a:cubicBezTo>
                  <a:pt x="90" y="80"/>
                  <a:pt x="90" y="80"/>
                  <a:pt x="90" y="79"/>
                </a:cubicBezTo>
                <a:close/>
                <a:moveTo>
                  <a:pt x="199" y="81"/>
                </a:moveTo>
                <a:cubicBezTo>
                  <a:pt x="199" y="81"/>
                  <a:pt x="198" y="81"/>
                  <a:pt x="198" y="81"/>
                </a:cubicBezTo>
                <a:cubicBezTo>
                  <a:pt x="198" y="82"/>
                  <a:pt x="198" y="82"/>
                  <a:pt x="198" y="83"/>
                </a:cubicBezTo>
                <a:cubicBezTo>
                  <a:pt x="199" y="83"/>
                  <a:pt x="199" y="82"/>
                  <a:pt x="199" y="82"/>
                </a:cubicBezTo>
                <a:cubicBezTo>
                  <a:pt x="199" y="82"/>
                  <a:pt x="199" y="81"/>
                  <a:pt x="199" y="81"/>
                </a:cubicBezTo>
                <a:close/>
                <a:moveTo>
                  <a:pt x="153" y="54"/>
                </a:moveTo>
                <a:cubicBezTo>
                  <a:pt x="153" y="54"/>
                  <a:pt x="153" y="54"/>
                  <a:pt x="153" y="54"/>
                </a:cubicBezTo>
                <a:cubicBezTo>
                  <a:pt x="152" y="54"/>
                  <a:pt x="152" y="54"/>
                  <a:pt x="151" y="54"/>
                </a:cubicBezTo>
                <a:cubicBezTo>
                  <a:pt x="152" y="54"/>
                  <a:pt x="152" y="55"/>
                  <a:pt x="152" y="55"/>
                </a:cubicBezTo>
                <a:cubicBezTo>
                  <a:pt x="152" y="55"/>
                  <a:pt x="153" y="54"/>
                  <a:pt x="153" y="54"/>
                </a:cubicBezTo>
                <a:close/>
                <a:moveTo>
                  <a:pt x="150" y="61"/>
                </a:moveTo>
                <a:cubicBezTo>
                  <a:pt x="151" y="60"/>
                  <a:pt x="152" y="60"/>
                  <a:pt x="152" y="59"/>
                </a:cubicBezTo>
                <a:cubicBezTo>
                  <a:pt x="150" y="60"/>
                  <a:pt x="150" y="60"/>
                  <a:pt x="150" y="61"/>
                </a:cubicBezTo>
                <a:close/>
                <a:moveTo>
                  <a:pt x="110" y="79"/>
                </a:moveTo>
                <a:cubicBezTo>
                  <a:pt x="110" y="79"/>
                  <a:pt x="110" y="79"/>
                  <a:pt x="110" y="79"/>
                </a:cubicBezTo>
                <a:cubicBezTo>
                  <a:pt x="111" y="79"/>
                  <a:pt x="111" y="79"/>
                  <a:pt x="112" y="79"/>
                </a:cubicBezTo>
                <a:cubicBezTo>
                  <a:pt x="111" y="79"/>
                  <a:pt x="111" y="79"/>
                  <a:pt x="110" y="79"/>
                </a:cubicBezTo>
                <a:close/>
                <a:moveTo>
                  <a:pt x="40" y="72"/>
                </a:moveTo>
                <a:cubicBezTo>
                  <a:pt x="41" y="71"/>
                  <a:pt x="41" y="70"/>
                  <a:pt x="40" y="70"/>
                </a:cubicBezTo>
                <a:cubicBezTo>
                  <a:pt x="40" y="70"/>
                  <a:pt x="40" y="70"/>
                  <a:pt x="40" y="71"/>
                </a:cubicBezTo>
                <a:cubicBezTo>
                  <a:pt x="40" y="71"/>
                  <a:pt x="40" y="71"/>
                  <a:pt x="40" y="71"/>
                </a:cubicBezTo>
                <a:cubicBezTo>
                  <a:pt x="40" y="71"/>
                  <a:pt x="40" y="71"/>
                  <a:pt x="40" y="72"/>
                </a:cubicBezTo>
                <a:close/>
                <a:moveTo>
                  <a:pt x="205" y="47"/>
                </a:moveTo>
                <a:cubicBezTo>
                  <a:pt x="206" y="46"/>
                  <a:pt x="206" y="46"/>
                  <a:pt x="204" y="44"/>
                </a:cubicBezTo>
                <a:cubicBezTo>
                  <a:pt x="205" y="45"/>
                  <a:pt x="205" y="46"/>
                  <a:pt x="205" y="47"/>
                </a:cubicBezTo>
                <a:close/>
                <a:moveTo>
                  <a:pt x="47" y="90"/>
                </a:moveTo>
                <a:cubicBezTo>
                  <a:pt x="46" y="90"/>
                  <a:pt x="46" y="91"/>
                  <a:pt x="46" y="92"/>
                </a:cubicBezTo>
                <a:cubicBezTo>
                  <a:pt x="47" y="91"/>
                  <a:pt x="47" y="91"/>
                  <a:pt x="47" y="90"/>
                </a:cubicBezTo>
                <a:close/>
                <a:moveTo>
                  <a:pt x="173" y="69"/>
                </a:moveTo>
                <a:cubicBezTo>
                  <a:pt x="173" y="68"/>
                  <a:pt x="172" y="67"/>
                  <a:pt x="172" y="67"/>
                </a:cubicBezTo>
                <a:cubicBezTo>
                  <a:pt x="172" y="67"/>
                  <a:pt x="172" y="68"/>
                  <a:pt x="171" y="68"/>
                </a:cubicBezTo>
                <a:cubicBezTo>
                  <a:pt x="172" y="68"/>
                  <a:pt x="172" y="68"/>
                  <a:pt x="173" y="69"/>
                </a:cubicBezTo>
                <a:close/>
                <a:moveTo>
                  <a:pt x="116" y="70"/>
                </a:moveTo>
                <a:cubicBezTo>
                  <a:pt x="116" y="71"/>
                  <a:pt x="115" y="71"/>
                  <a:pt x="115" y="72"/>
                </a:cubicBezTo>
                <a:cubicBezTo>
                  <a:pt x="116" y="72"/>
                  <a:pt x="116" y="72"/>
                  <a:pt x="116" y="72"/>
                </a:cubicBezTo>
                <a:cubicBezTo>
                  <a:pt x="116" y="71"/>
                  <a:pt x="116" y="71"/>
                  <a:pt x="116" y="70"/>
                </a:cubicBezTo>
                <a:close/>
                <a:moveTo>
                  <a:pt x="193" y="49"/>
                </a:moveTo>
                <a:cubicBezTo>
                  <a:pt x="194" y="49"/>
                  <a:pt x="194" y="49"/>
                  <a:pt x="194" y="49"/>
                </a:cubicBezTo>
                <a:cubicBezTo>
                  <a:pt x="194" y="48"/>
                  <a:pt x="194" y="47"/>
                  <a:pt x="193" y="46"/>
                </a:cubicBezTo>
                <a:cubicBezTo>
                  <a:pt x="193" y="47"/>
                  <a:pt x="193" y="48"/>
                  <a:pt x="193" y="49"/>
                </a:cubicBezTo>
                <a:close/>
                <a:moveTo>
                  <a:pt x="206" y="118"/>
                </a:moveTo>
                <a:cubicBezTo>
                  <a:pt x="207" y="117"/>
                  <a:pt x="207" y="116"/>
                  <a:pt x="208" y="115"/>
                </a:cubicBezTo>
                <a:cubicBezTo>
                  <a:pt x="208" y="115"/>
                  <a:pt x="208" y="115"/>
                  <a:pt x="208" y="115"/>
                </a:cubicBezTo>
                <a:cubicBezTo>
                  <a:pt x="207" y="116"/>
                  <a:pt x="206" y="116"/>
                  <a:pt x="206" y="118"/>
                </a:cubicBezTo>
                <a:close/>
                <a:moveTo>
                  <a:pt x="146" y="59"/>
                </a:moveTo>
                <a:cubicBezTo>
                  <a:pt x="146" y="59"/>
                  <a:pt x="146" y="60"/>
                  <a:pt x="146" y="61"/>
                </a:cubicBezTo>
                <a:cubicBezTo>
                  <a:pt x="147" y="60"/>
                  <a:pt x="147" y="60"/>
                  <a:pt x="146" y="59"/>
                </a:cubicBezTo>
                <a:close/>
                <a:moveTo>
                  <a:pt x="95" y="90"/>
                </a:moveTo>
                <a:cubicBezTo>
                  <a:pt x="94" y="89"/>
                  <a:pt x="93" y="89"/>
                  <a:pt x="93" y="90"/>
                </a:cubicBezTo>
                <a:cubicBezTo>
                  <a:pt x="94" y="90"/>
                  <a:pt x="94" y="90"/>
                  <a:pt x="95" y="90"/>
                </a:cubicBezTo>
                <a:close/>
                <a:moveTo>
                  <a:pt x="134" y="78"/>
                </a:moveTo>
                <a:cubicBezTo>
                  <a:pt x="134" y="78"/>
                  <a:pt x="134" y="78"/>
                  <a:pt x="134" y="78"/>
                </a:cubicBezTo>
                <a:cubicBezTo>
                  <a:pt x="135" y="79"/>
                  <a:pt x="135" y="79"/>
                  <a:pt x="136" y="79"/>
                </a:cubicBezTo>
                <a:cubicBezTo>
                  <a:pt x="136" y="79"/>
                  <a:pt x="136" y="78"/>
                  <a:pt x="136" y="78"/>
                </a:cubicBezTo>
                <a:cubicBezTo>
                  <a:pt x="135" y="78"/>
                  <a:pt x="135" y="78"/>
                  <a:pt x="134" y="78"/>
                </a:cubicBezTo>
                <a:close/>
                <a:moveTo>
                  <a:pt x="28" y="79"/>
                </a:moveTo>
                <a:cubicBezTo>
                  <a:pt x="28" y="80"/>
                  <a:pt x="29" y="80"/>
                  <a:pt x="29" y="81"/>
                </a:cubicBezTo>
                <a:cubicBezTo>
                  <a:pt x="29" y="80"/>
                  <a:pt x="29" y="80"/>
                  <a:pt x="28" y="79"/>
                </a:cubicBezTo>
                <a:close/>
                <a:moveTo>
                  <a:pt x="113" y="84"/>
                </a:moveTo>
                <a:cubicBezTo>
                  <a:pt x="113" y="84"/>
                  <a:pt x="114" y="83"/>
                  <a:pt x="114" y="82"/>
                </a:cubicBezTo>
                <a:cubicBezTo>
                  <a:pt x="113" y="83"/>
                  <a:pt x="113" y="83"/>
                  <a:pt x="113" y="84"/>
                </a:cubicBezTo>
                <a:close/>
                <a:moveTo>
                  <a:pt x="14" y="94"/>
                </a:moveTo>
                <a:cubicBezTo>
                  <a:pt x="14" y="95"/>
                  <a:pt x="14" y="95"/>
                  <a:pt x="16" y="95"/>
                </a:cubicBezTo>
                <a:cubicBezTo>
                  <a:pt x="15" y="94"/>
                  <a:pt x="15" y="94"/>
                  <a:pt x="14" y="94"/>
                </a:cubicBezTo>
                <a:close/>
                <a:moveTo>
                  <a:pt x="140" y="65"/>
                </a:moveTo>
                <a:cubicBezTo>
                  <a:pt x="139" y="64"/>
                  <a:pt x="139" y="64"/>
                  <a:pt x="139" y="63"/>
                </a:cubicBezTo>
                <a:cubicBezTo>
                  <a:pt x="138" y="64"/>
                  <a:pt x="138" y="64"/>
                  <a:pt x="138" y="65"/>
                </a:cubicBezTo>
                <a:cubicBezTo>
                  <a:pt x="139" y="65"/>
                  <a:pt x="139" y="65"/>
                  <a:pt x="140" y="65"/>
                </a:cubicBezTo>
                <a:close/>
                <a:moveTo>
                  <a:pt x="217" y="82"/>
                </a:moveTo>
                <a:cubicBezTo>
                  <a:pt x="216" y="83"/>
                  <a:pt x="216" y="83"/>
                  <a:pt x="217" y="84"/>
                </a:cubicBezTo>
                <a:cubicBezTo>
                  <a:pt x="217" y="83"/>
                  <a:pt x="217" y="83"/>
                  <a:pt x="217" y="82"/>
                </a:cubicBezTo>
                <a:close/>
                <a:moveTo>
                  <a:pt x="173" y="93"/>
                </a:moveTo>
                <a:cubicBezTo>
                  <a:pt x="173" y="93"/>
                  <a:pt x="173" y="93"/>
                  <a:pt x="173" y="93"/>
                </a:cubicBezTo>
                <a:cubicBezTo>
                  <a:pt x="173" y="93"/>
                  <a:pt x="172" y="93"/>
                  <a:pt x="172" y="94"/>
                </a:cubicBezTo>
                <a:cubicBezTo>
                  <a:pt x="172" y="94"/>
                  <a:pt x="173" y="94"/>
                  <a:pt x="173" y="94"/>
                </a:cubicBezTo>
                <a:cubicBezTo>
                  <a:pt x="173" y="93"/>
                  <a:pt x="173" y="93"/>
                  <a:pt x="173" y="93"/>
                </a:cubicBezTo>
                <a:close/>
                <a:moveTo>
                  <a:pt x="73" y="55"/>
                </a:moveTo>
                <a:cubicBezTo>
                  <a:pt x="73" y="55"/>
                  <a:pt x="73" y="54"/>
                  <a:pt x="73" y="54"/>
                </a:cubicBezTo>
                <a:cubicBezTo>
                  <a:pt x="73" y="54"/>
                  <a:pt x="73" y="54"/>
                  <a:pt x="72" y="54"/>
                </a:cubicBezTo>
                <a:cubicBezTo>
                  <a:pt x="72" y="54"/>
                  <a:pt x="73" y="55"/>
                  <a:pt x="73" y="55"/>
                </a:cubicBezTo>
                <a:close/>
                <a:moveTo>
                  <a:pt x="28" y="74"/>
                </a:moveTo>
                <a:cubicBezTo>
                  <a:pt x="28" y="74"/>
                  <a:pt x="28" y="74"/>
                  <a:pt x="28" y="74"/>
                </a:cubicBezTo>
                <a:cubicBezTo>
                  <a:pt x="28" y="74"/>
                  <a:pt x="29" y="74"/>
                  <a:pt x="29" y="73"/>
                </a:cubicBezTo>
                <a:cubicBezTo>
                  <a:pt x="28" y="73"/>
                  <a:pt x="28" y="74"/>
                  <a:pt x="28" y="74"/>
                </a:cubicBezTo>
                <a:close/>
                <a:moveTo>
                  <a:pt x="138" y="59"/>
                </a:moveTo>
                <a:cubicBezTo>
                  <a:pt x="138" y="59"/>
                  <a:pt x="139" y="59"/>
                  <a:pt x="139" y="59"/>
                </a:cubicBezTo>
                <a:cubicBezTo>
                  <a:pt x="139" y="59"/>
                  <a:pt x="139" y="58"/>
                  <a:pt x="140" y="58"/>
                </a:cubicBezTo>
                <a:cubicBezTo>
                  <a:pt x="139" y="58"/>
                  <a:pt x="139" y="58"/>
                  <a:pt x="138" y="59"/>
                </a:cubicBezTo>
                <a:close/>
                <a:moveTo>
                  <a:pt x="188" y="137"/>
                </a:moveTo>
                <a:cubicBezTo>
                  <a:pt x="188" y="136"/>
                  <a:pt x="188" y="136"/>
                  <a:pt x="188" y="135"/>
                </a:cubicBezTo>
                <a:cubicBezTo>
                  <a:pt x="188" y="135"/>
                  <a:pt x="188" y="135"/>
                  <a:pt x="188" y="135"/>
                </a:cubicBezTo>
                <a:cubicBezTo>
                  <a:pt x="188" y="136"/>
                  <a:pt x="188" y="136"/>
                  <a:pt x="188" y="137"/>
                </a:cubicBezTo>
                <a:close/>
                <a:moveTo>
                  <a:pt x="203" y="49"/>
                </a:moveTo>
                <a:cubicBezTo>
                  <a:pt x="203" y="49"/>
                  <a:pt x="203" y="50"/>
                  <a:pt x="203" y="50"/>
                </a:cubicBezTo>
                <a:cubicBezTo>
                  <a:pt x="203" y="50"/>
                  <a:pt x="203" y="49"/>
                  <a:pt x="203" y="49"/>
                </a:cubicBezTo>
                <a:close/>
                <a:moveTo>
                  <a:pt x="115" y="63"/>
                </a:moveTo>
                <a:cubicBezTo>
                  <a:pt x="115" y="63"/>
                  <a:pt x="115" y="63"/>
                  <a:pt x="116" y="63"/>
                </a:cubicBezTo>
                <a:cubicBezTo>
                  <a:pt x="116" y="63"/>
                  <a:pt x="115" y="63"/>
                  <a:pt x="115" y="62"/>
                </a:cubicBezTo>
                <a:cubicBezTo>
                  <a:pt x="115" y="63"/>
                  <a:pt x="115" y="63"/>
                  <a:pt x="115" y="63"/>
                </a:cubicBezTo>
                <a:close/>
                <a:moveTo>
                  <a:pt x="26" y="71"/>
                </a:moveTo>
                <a:cubicBezTo>
                  <a:pt x="27" y="71"/>
                  <a:pt x="28" y="70"/>
                  <a:pt x="27" y="69"/>
                </a:cubicBezTo>
                <a:cubicBezTo>
                  <a:pt x="27" y="70"/>
                  <a:pt x="27" y="71"/>
                  <a:pt x="26" y="71"/>
                </a:cubicBezTo>
                <a:close/>
                <a:moveTo>
                  <a:pt x="187" y="85"/>
                </a:moveTo>
                <a:cubicBezTo>
                  <a:pt x="188" y="84"/>
                  <a:pt x="188" y="84"/>
                  <a:pt x="188" y="84"/>
                </a:cubicBezTo>
                <a:cubicBezTo>
                  <a:pt x="188" y="84"/>
                  <a:pt x="187" y="85"/>
                  <a:pt x="187" y="85"/>
                </a:cubicBezTo>
                <a:close/>
                <a:moveTo>
                  <a:pt x="185" y="133"/>
                </a:moveTo>
                <a:cubicBezTo>
                  <a:pt x="185" y="133"/>
                  <a:pt x="185" y="133"/>
                  <a:pt x="185" y="134"/>
                </a:cubicBezTo>
                <a:cubicBezTo>
                  <a:pt x="185" y="134"/>
                  <a:pt x="185" y="133"/>
                  <a:pt x="185" y="133"/>
                </a:cubicBezTo>
                <a:close/>
                <a:moveTo>
                  <a:pt x="190" y="96"/>
                </a:moveTo>
                <a:cubicBezTo>
                  <a:pt x="191" y="96"/>
                  <a:pt x="191" y="96"/>
                  <a:pt x="191" y="96"/>
                </a:cubicBezTo>
                <a:cubicBezTo>
                  <a:pt x="191" y="96"/>
                  <a:pt x="191" y="96"/>
                  <a:pt x="191" y="95"/>
                </a:cubicBezTo>
                <a:cubicBezTo>
                  <a:pt x="191" y="95"/>
                  <a:pt x="191" y="95"/>
                  <a:pt x="191" y="95"/>
                </a:cubicBezTo>
                <a:cubicBezTo>
                  <a:pt x="191" y="95"/>
                  <a:pt x="191" y="96"/>
                  <a:pt x="190" y="96"/>
                </a:cubicBezTo>
                <a:close/>
                <a:moveTo>
                  <a:pt x="197" y="56"/>
                </a:moveTo>
                <a:cubicBezTo>
                  <a:pt x="197" y="56"/>
                  <a:pt x="197" y="57"/>
                  <a:pt x="197" y="57"/>
                </a:cubicBezTo>
                <a:cubicBezTo>
                  <a:pt x="198" y="57"/>
                  <a:pt x="197" y="56"/>
                  <a:pt x="197" y="56"/>
                </a:cubicBezTo>
                <a:close/>
                <a:moveTo>
                  <a:pt x="51" y="84"/>
                </a:moveTo>
                <a:cubicBezTo>
                  <a:pt x="50" y="84"/>
                  <a:pt x="50" y="84"/>
                  <a:pt x="50" y="83"/>
                </a:cubicBezTo>
                <a:cubicBezTo>
                  <a:pt x="50" y="84"/>
                  <a:pt x="50" y="84"/>
                  <a:pt x="49" y="84"/>
                </a:cubicBezTo>
                <a:cubicBezTo>
                  <a:pt x="50" y="84"/>
                  <a:pt x="50" y="84"/>
                  <a:pt x="51" y="84"/>
                </a:cubicBezTo>
                <a:close/>
                <a:moveTo>
                  <a:pt x="205" y="64"/>
                </a:moveTo>
                <a:cubicBezTo>
                  <a:pt x="205" y="63"/>
                  <a:pt x="205" y="63"/>
                  <a:pt x="205" y="62"/>
                </a:cubicBezTo>
                <a:cubicBezTo>
                  <a:pt x="204" y="63"/>
                  <a:pt x="205" y="63"/>
                  <a:pt x="205" y="64"/>
                </a:cubicBezTo>
                <a:close/>
                <a:moveTo>
                  <a:pt x="93" y="80"/>
                </a:moveTo>
                <a:cubicBezTo>
                  <a:pt x="94" y="80"/>
                  <a:pt x="94" y="80"/>
                  <a:pt x="93" y="79"/>
                </a:cubicBezTo>
                <a:cubicBezTo>
                  <a:pt x="93" y="80"/>
                  <a:pt x="93" y="80"/>
                  <a:pt x="93" y="80"/>
                </a:cubicBezTo>
                <a:close/>
                <a:moveTo>
                  <a:pt x="199" y="42"/>
                </a:moveTo>
                <a:cubicBezTo>
                  <a:pt x="199" y="43"/>
                  <a:pt x="199" y="43"/>
                  <a:pt x="200" y="44"/>
                </a:cubicBezTo>
                <a:cubicBezTo>
                  <a:pt x="200" y="43"/>
                  <a:pt x="200" y="43"/>
                  <a:pt x="199" y="42"/>
                </a:cubicBezTo>
                <a:close/>
                <a:moveTo>
                  <a:pt x="215" y="92"/>
                </a:moveTo>
                <a:cubicBezTo>
                  <a:pt x="215" y="92"/>
                  <a:pt x="216" y="92"/>
                  <a:pt x="216" y="92"/>
                </a:cubicBezTo>
                <a:cubicBezTo>
                  <a:pt x="216" y="92"/>
                  <a:pt x="216" y="91"/>
                  <a:pt x="216" y="91"/>
                </a:cubicBezTo>
                <a:cubicBezTo>
                  <a:pt x="216" y="91"/>
                  <a:pt x="216" y="91"/>
                  <a:pt x="216" y="91"/>
                </a:cubicBezTo>
                <a:cubicBezTo>
                  <a:pt x="216" y="91"/>
                  <a:pt x="216" y="91"/>
                  <a:pt x="215" y="92"/>
                </a:cubicBezTo>
                <a:close/>
                <a:moveTo>
                  <a:pt x="132" y="75"/>
                </a:moveTo>
                <a:cubicBezTo>
                  <a:pt x="132" y="75"/>
                  <a:pt x="133" y="76"/>
                  <a:pt x="133" y="75"/>
                </a:cubicBezTo>
                <a:cubicBezTo>
                  <a:pt x="133" y="75"/>
                  <a:pt x="132" y="75"/>
                  <a:pt x="132" y="75"/>
                </a:cubicBezTo>
                <a:close/>
                <a:moveTo>
                  <a:pt x="153" y="72"/>
                </a:moveTo>
                <a:cubicBezTo>
                  <a:pt x="153" y="72"/>
                  <a:pt x="153" y="72"/>
                  <a:pt x="153" y="72"/>
                </a:cubicBezTo>
                <a:cubicBezTo>
                  <a:pt x="153" y="72"/>
                  <a:pt x="153" y="72"/>
                  <a:pt x="154" y="72"/>
                </a:cubicBezTo>
                <a:cubicBezTo>
                  <a:pt x="154" y="72"/>
                  <a:pt x="154" y="72"/>
                  <a:pt x="154" y="72"/>
                </a:cubicBezTo>
                <a:cubicBezTo>
                  <a:pt x="153" y="72"/>
                  <a:pt x="153" y="72"/>
                  <a:pt x="153" y="72"/>
                </a:cubicBezTo>
                <a:close/>
                <a:moveTo>
                  <a:pt x="191" y="60"/>
                </a:moveTo>
                <a:cubicBezTo>
                  <a:pt x="191" y="60"/>
                  <a:pt x="191" y="60"/>
                  <a:pt x="191" y="60"/>
                </a:cubicBezTo>
                <a:cubicBezTo>
                  <a:pt x="191" y="60"/>
                  <a:pt x="191" y="60"/>
                  <a:pt x="191" y="59"/>
                </a:cubicBezTo>
                <a:cubicBezTo>
                  <a:pt x="191" y="59"/>
                  <a:pt x="191" y="59"/>
                  <a:pt x="191" y="59"/>
                </a:cubicBezTo>
                <a:cubicBezTo>
                  <a:pt x="191" y="60"/>
                  <a:pt x="191" y="60"/>
                  <a:pt x="191" y="60"/>
                </a:cubicBezTo>
                <a:close/>
                <a:moveTo>
                  <a:pt x="156" y="70"/>
                </a:moveTo>
                <a:cubicBezTo>
                  <a:pt x="156" y="71"/>
                  <a:pt x="156" y="71"/>
                  <a:pt x="156" y="71"/>
                </a:cubicBezTo>
                <a:cubicBezTo>
                  <a:pt x="156" y="71"/>
                  <a:pt x="156" y="71"/>
                  <a:pt x="156" y="71"/>
                </a:cubicBezTo>
                <a:cubicBezTo>
                  <a:pt x="157" y="71"/>
                  <a:pt x="157" y="71"/>
                  <a:pt x="157" y="71"/>
                </a:cubicBezTo>
                <a:cubicBezTo>
                  <a:pt x="156" y="70"/>
                  <a:pt x="156" y="70"/>
                  <a:pt x="156" y="70"/>
                </a:cubicBezTo>
                <a:close/>
                <a:moveTo>
                  <a:pt x="96" y="67"/>
                </a:moveTo>
                <a:cubicBezTo>
                  <a:pt x="96" y="67"/>
                  <a:pt x="96" y="67"/>
                  <a:pt x="96" y="67"/>
                </a:cubicBezTo>
                <a:cubicBezTo>
                  <a:pt x="96" y="67"/>
                  <a:pt x="96" y="67"/>
                  <a:pt x="96" y="67"/>
                </a:cubicBezTo>
                <a:cubicBezTo>
                  <a:pt x="96" y="67"/>
                  <a:pt x="96" y="67"/>
                  <a:pt x="96" y="68"/>
                </a:cubicBezTo>
                <a:cubicBezTo>
                  <a:pt x="96" y="67"/>
                  <a:pt x="96" y="67"/>
                  <a:pt x="96" y="67"/>
                </a:cubicBezTo>
                <a:close/>
                <a:moveTo>
                  <a:pt x="14" y="67"/>
                </a:moveTo>
                <a:cubicBezTo>
                  <a:pt x="14" y="67"/>
                  <a:pt x="14" y="67"/>
                  <a:pt x="14" y="68"/>
                </a:cubicBezTo>
                <a:cubicBezTo>
                  <a:pt x="14" y="68"/>
                  <a:pt x="14" y="67"/>
                  <a:pt x="14" y="67"/>
                </a:cubicBezTo>
                <a:close/>
                <a:moveTo>
                  <a:pt x="38" y="96"/>
                </a:moveTo>
                <a:cubicBezTo>
                  <a:pt x="38" y="96"/>
                  <a:pt x="38" y="96"/>
                  <a:pt x="38" y="96"/>
                </a:cubicBezTo>
                <a:cubicBezTo>
                  <a:pt x="38" y="96"/>
                  <a:pt x="38" y="96"/>
                  <a:pt x="38" y="96"/>
                </a:cubicBezTo>
                <a:cubicBezTo>
                  <a:pt x="38" y="96"/>
                  <a:pt x="38" y="96"/>
                  <a:pt x="38" y="96"/>
                </a:cubicBezTo>
                <a:cubicBezTo>
                  <a:pt x="38" y="96"/>
                  <a:pt x="38" y="96"/>
                  <a:pt x="38" y="96"/>
                </a:cubicBezTo>
                <a:close/>
                <a:moveTo>
                  <a:pt x="136" y="81"/>
                </a:moveTo>
                <a:cubicBezTo>
                  <a:pt x="136" y="81"/>
                  <a:pt x="136" y="81"/>
                  <a:pt x="136" y="81"/>
                </a:cubicBezTo>
                <a:cubicBezTo>
                  <a:pt x="136" y="81"/>
                  <a:pt x="136" y="81"/>
                  <a:pt x="136" y="81"/>
                </a:cubicBezTo>
                <a:cubicBezTo>
                  <a:pt x="136" y="81"/>
                  <a:pt x="136" y="82"/>
                  <a:pt x="136" y="82"/>
                </a:cubicBezTo>
                <a:cubicBezTo>
                  <a:pt x="136" y="82"/>
                  <a:pt x="136" y="81"/>
                  <a:pt x="136" y="81"/>
                </a:cubicBezTo>
                <a:close/>
                <a:moveTo>
                  <a:pt x="19" y="88"/>
                </a:moveTo>
                <a:cubicBezTo>
                  <a:pt x="19" y="88"/>
                  <a:pt x="20" y="88"/>
                  <a:pt x="20" y="88"/>
                </a:cubicBezTo>
                <a:cubicBezTo>
                  <a:pt x="20" y="88"/>
                  <a:pt x="20" y="87"/>
                  <a:pt x="20" y="87"/>
                </a:cubicBezTo>
                <a:cubicBezTo>
                  <a:pt x="20" y="87"/>
                  <a:pt x="19" y="87"/>
                  <a:pt x="19" y="88"/>
                </a:cubicBezTo>
                <a:close/>
                <a:moveTo>
                  <a:pt x="29" y="86"/>
                </a:moveTo>
                <a:cubicBezTo>
                  <a:pt x="29" y="86"/>
                  <a:pt x="29" y="86"/>
                  <a:pt x="29" y="86"/>
                </a:cubicBezTo>
                <a:cubicBezTo>
                  <a:pt x="29" y="86"/>
                  <a:pt x="29" y="86"/>
                  <a:pt x="29" y="86"/>
                </a:cubicBezTo>
                <a:cubicBezTo>
                  <a:pt x="29" y="86"/>
                  <a:pt x="29" y="85"/>
                  <a:pt x="29" y="85"/>
                </a:cubicBezTo>
                <a:cubicBezTo>
                  <a:pt x="29" y="85"/>
                  <a:pt x="29" y="86"/>
                  <a:pt x="29" y="86"/>
                </a:cubicBezTo>
                <a:close/>
                <a:moveTo>
                  <a:pt x="20" y="70"/>
                </a:moveTo>
                <a:cubicBezTo>
                  <a:pt x="21" y="70"/>
                  <a:pt x="21" y="70"/>
                  <a:pt x="21" y="70"/>
                </a:cubicBezTo>
                <a:cubicBezTo>
                  <a:pt x="21" y="70"/>
                  <a:pt x="21" y="70"/>
                  <a:pt x="21" y="69"/>
                </a:cubicBezTo>
                <a:cubicBezTo>
                  <a:pt x="21" y="69"/>
                  <a:pt x="21" y="69"/>
                  <a:pt x="21" y="69"/>
                </a:cubicBezTo>
                <a:cubicBezTo>
                  <a:pt x="21" y="69"/>
                  <a:pt x="21" y="69"/>
                  <a:pt x="21" y="69"/>
                </a:cubicBezTo>
                <a:cubicBezTo>
                  <a:pt x="21" y="69"/>
                  <a:pt x="21" y="69"/>
                  <a:pt x="20" y="70"/>
                </a:cubicBezTo>
                <a:close/>
                <a:moveTo>
                  <a:pt x="184" y="102"/>
                </a:moveTo>
                <a:cubicBezTo>
                  <a:pt x="184" y="102"/>
                  <a:pt x="184" y="102"/>
                  <a:pt x="184" y="102"/>
                </a:cubicBezTo>
                <a:cubicBezTo>
                  <a:pt x="184" y="102"/>
                  <a:pt x="184" y="102"/>
                  <a:pt x="184" y="103"/>
                </a:cubicBezTo>
                <a:cubicBezTo>
                  <a:pt x="184" y="103"/>
                  <a:pt x="184" y="103"/>
                  <a:pt x="184" y="103"/>
                </a:cubicBezTo>
                <a:cubicBezTo>
                  <a:pt x="184" y="102"/>
                  <a:pt x="184" y="102"/>
                  <a:pt x="184" y="102"/>
                </a:cubicBezTo>
                <a:close/>
                <a:moveTo>
                  <a:pt x="224" y="104"/>
                </a:moveTo>
                <a:cubicBezTo>
                  <a:pt x="224" y="104"/>
                  <a:pt x="224" y="104"/>
                  <a:pt x="224" y="104"/>
                </a:cubicBezTo>
                <a:cubicBezTo>
                  <a:pt x="225" y="104"/>
                  <a:pt x="225" y="104"/>
                  <a:pt x="225" y="104"/>
                </a:cubicBezTo>
                <a:cubicBezTo>
                  <a:pt x="225" y="103"/>
                  <a:pt x="225" y="103"/>
                  <a:pt x="225" y="103"/>
                </a:cubicBezTo>
                <a:cubicBezTo>
                  <a:pt x="225" y="104"/>
                  <a:pt x="225" y="104"/>
                  <a:pt x="224" y="104"/>
                </a:cubicBezTo>
                <a:close/>
                <a:moveTo>
                  <a:pt x="222" y="106"/>
                </a:moveTo>
                <a:cubicBezTo>
                  <a:pt x="222" y="106"/>
                  <a:pt x="222" y="106"/>
                  <a:pt x="222" y="106"/>
                </a:cubicBezTo>
                <a:cubicBezTo>
                  <a:pt x="222" y="106"/>
                  <a:pt x="222" y="106"/>
                  <a:pt x="222" y="106"/>
                </a:cubicBezTo>
                <a:cubicBezTo>
                  <a:pt x="222" y="106"/>
                  <a:pt x="222" y="106"/>
                  <a:pt x="222" y="106"/>
                </a:cubicBezTo>
                <a:cubicBezTo>
                  <a:pt x="222" y="106"/>
                  <a:pt x="222" y="106"/>
                  <a:pt x="222" y="106"/>
                </a:cubicBezTo>
                <a:close/>
              </a:path>
            </a:pathLst>
          </a:custGeom>
          <a:solidFill>
            <a:srgbClr val="F26F6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rgbClr val="5F7797"/>
              </a:solidFill>
            </a:endParaRPr>
          </a:p>
        </p:txBody>
      </p:sp>
      <p:grpSp>
        <p:nvGrpSpPr>
          <p:cNvPr id="3" name="07 2"/>
          <p:cNvGrpSpPr/>
          <p:nvPr/>
        </p:nvGrpSpPr>
        <p:grpSpPr>
          <a:xfrm>
            <a:off x="7768001" y="2175218"/>
            <a:ext cx="3594764" cy="3502346"/>
            <a:chOff x="7768001" y="2175218"/>
            <a:chExt cx="3594764" cy="3502346"/>
          </a:xfrm>
        </p:grpSpPr>
        <p:sp>
          <p:nvSpPr>
            <p:cNvPr id="57" name="矩形 56"/>
            <p:cNvSpPr/>
            <p:nvPr/>
          </p:nvSpPr>
          <p:spPr>
            <a:xfrm>
              <a:off x="8214371" y="3049646"/>
              <a:ext cx="2581079" cy="1753235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</a:pPr>
              <a:r>
                <a:rPr lang="zh-CN" altLang="en-US">
                  <a:solidFill>
                    <a:srgbClr val="5F7797"/>
                  </a:solidFill>
                </a:rPr>
                <a:t> 交给学生学法正是为了实现叶圣陶先生提出的</a:t>
              </a:r>
              <a:r>
                <a:rPr lang="en-US" altLang="zh-CN">
                  <a:solidFill>
                    <a:srgbClr val="5F7797"/>
                  </a:solidFill>
                </a:rPr>
                <a:t>“</a:t>
              </a:r>
              <a:r>
                <a:rPr lang="zh-CN" altLang="en-US">
                  <a:solidFill>
                    <a:srgbClr val="5F7797"/>
                  </a:solidFill>
                </a:rPr>
                <a:t>凡为教者必期于达到不教</a:t>
              </a:r>
              <a:r>
                <a:rPr lang="en-US" altLang="zh-CN">
                  <a:solidFill>
                    <a:srgbClr val="5F7797"/>
                  </a:solidFill>
                </a:rPr>
                <a:t>”</a:t>
              </a:r>
              <a:r>
                <a:rPr lang="zh-CN" altLang="en-US">
                  <a:solidFill>
                    <a:srgbClr val="5F7797"/>
                  </a:solidFill>
                </a:rPr>
                <a:t>的目标。</a:t>
              </a:r>
              <a:endParaRPr lang="zh-CN" altLang="en-US">
                <a:solidFill>
                  <a:srgbClr val="5F7797"/>
                </a:solidFill>
              </a:endParaRPr>
            </a:p>
          </p:txBody>
        </p:sp>
        <p:grpSp>
          <p:nvGrpSpPr>
            <p:cNvPr id="60" name="chenying0907 59"/>
            <p:cNvGrpSpPr/>
            <p:nvPr/>
          </p:nvGrpSpPr>
          <p:grpSpPr>
            <a:xfrm>
              <a:off x="7768001" y="2175218"/>
              <a:ext cx="3594764" cy="3502346"/>
              <a:chOff x="7049028" y="1773238"/>
              <a:chExt cx="3979863" cy="1531938"/>
            </a:xfrm>
            <a:solidFill>
              <a:srgbClr val="F26F61"/>
            </a:solidFill>
          </p:grpSpPr>
          <p:sp>
            <p:nvSpPr>
              <p:cNvPr id="61" name="Freeform 63"/>
              <p:cNvSpPr>
                <a:spLocks noEditPoints="1"/>
              </p:cNvSpPr>
              <p:nvPr/>
            </p:nvSpPr>
            <p:spPr bwMode="auto">
              <a:xfrm>
                <a:off x="7049028" y="1773238"/>
                <a:ext cx="3606800" cy="1531938"/>
              </a:xfrm>
              <a:custGeom>
                <a:gdLst>
                  <a:gd name="T0" fmla="*/ 331 w 1111"/>
                  <a:gd name="T1" fmla="*/ 21 h 470"/>
                  <a:gd name="T2" fmla="*/ 545 w 1111"/>
                  <a:gd name="T3" fmla="*/ 21 h 470"/>
                  <a:gd name="T4" fmla="*/ 778 w 1111"/>
                  <a:gd name="T5" fmla="*/ 20 h 470"/>
                  <a:gd name="T6" fmla="*/ 1004 w 1111"/>
                  <a:gd name="T7" fmla="*/ 23 h 470"/>
                  <a:gd name="T8" fmla="*/ 1111 w 1111"/>
                  <a:gd name="T9" fmla="*/ 330 h 470"/>
                  <a:gd name="T10" fmla="*/ 1072 w 1111"/>
                  <a:gd name="T11" fmla="*/ 173 h 470"/>
                  <a:gd name="T12" fmla="*/ 993 w 1111"/>
                  <a:gd name="T13" fmla="*/ 35 h 470"/>
                  <a:gd name="T14" fmla="*/ 853 w 1111"/>
                  <a:gd name="T15" fmla="*/ 37 h 470"/>
                  <a:gd name="T16" fmla="*/ 602 w 1111"/>
                  <a:gd name="T17" fmla="*/ 44 h 470"/>
                  <a:gd name="T18" fmla="*/ 425 w 1111"/>
                  <a:gd name="T19" fmla="*/ 42 h 470"/>
                  <a:gd name="T20" fmla="*/ 218 w 1111"/>
                  <a:gd name="T21" fmla="*/ 44 h 470"/>
                  <a:gd name="T22" fmla="*/ 269 w 1111"/>
                  <a:gd name="T23" fmla="*/ 49 h 470"/>
                  <a:gd name="T24" fmla="*/ 310 w 1111"/>
                  <a:gd name="T25" fmla="*/ 53 h 470"/>
                  <a:gd name="T26" fmla="*/ 131 w 1111"/>
                  <a:gd name="T27" fmla="*/ 58 h 470"/>
                  <a:gd name="T28" fmla="*/ 71 w 1111"/>
                  <a:gd name="T29" fmla="*/ 49 h 470"/>
                  <a:gd name="T30" fmla="*/ 40 w 1111"/>
                  <a:gd name="T31" fmla="*/ 116 h 470"/>
                  <a:gd name="T32" fmla="*/ 54 w 1111"/>
                  <a:gd name="T33" fmla="*/ 56 h 470"/>
                  <a:gd name="T34" fmla="*/ 47 w 1111"/>
                  <a:gd name="T35" fmla="*/ 175 h 470"/>
                  <a:gd name="T36" fmla="*/ 49 w 1111"/>
                  <a:gd name="T37" fmla="*/ 279 h 470"/>
                  <a:gd name="T38" fmla="*/ 40 w 1111"/>
                  <a:gd name="T39" fmla="*/ 268 h 470"/>
                  <a:gd name="T40" fmla="*/ 38 w 1111"/>
                  <a:gd name="T41" fmla="*/ 352 h 470"/>
                  <a:gd name="T42" fmla="*/ 67 w 1111"/>
                  <a:gd name="T43" fmla="*/ 418 h 470"/>
                  <a:gd name="T44" fmla="*/ 41 w 1111"/>
                  <a:gd name="T45" fmla="*/ 404 h 470"/>
                  <a:gd name="T46" fmla="*/ 104 w 1111"/>
                  <a:gd name="T47" fmla="*/ 421 h 470"/>
                  <a:gd name="T48" fmla="*/ 210 w 1111"/>
                  <a:gd name="T49" fmla="*/ 421 h 470"/>
                  <a:gd name="T50" fmla="*/ 214 w 1111"/>
                  <a:gd name="T51" fmla="*/ 423 h 470"/>
                  <a:gd name="T52" fmla="*/ 323 w 1111"/>
                  <a:gd name="T53" fmla="*/ 425 h 470"/>
                  <a:gd name="T54" fmla="*/ 357 w 1111"/>
                  <a:gd name="T55" fmla="*/ 431 h 470"/>
                  <a:gd name="T56" fmla="*/ 627 w 1111"/>
                  <a:gd name="T57" fmla="*/ 426 h 470"/>
                  <a:gd name="T58" fmla="*/ 665 w 1111"/>
                  <a:gd name="T59" fmla="*/ 435 h 470"/>
                  <a:gd name="T60" fmla="*/ 778 w 1111"/>
                  <a:gd name="T61" fmla="*/ 433 h 470"/>
                  <a:gd name="T62" fmla="*/ 832 w 1111"/>
                  <a:gd name="T63" fmla="*/ 432 h 470"/>
                  <a:gd name="T64" fmla="*/ 869 w 1111"/>
                  <a:gd name="T65" fmla="*/ 444 h 470"/>
                  <a:gd name="T66" fmla="*/ 732 w 1111"/>
                  <a:gd name="T67" fmla="*/ 452 h 470"/>
                  <a:gd name="T68" fmla="*/ 873 w 1111"/>
                  <a:gd name="T69" fmla="*/ 450 h 470"/>
                  <a:gd name="T70" fmla="*/ 796 w 1111"/>
                  <a:gd name="T71" fmla="*/ 463 h 470"/>
                  <a:gd name="T72" fmla="*/ 703 w 1111"/>
                  <a:gd name="T73" fmla="*/ 466 h 470"/>
                  <a:gd name="T74" fmla="*/ 537 w 1111"/>
                  <a:gd name="T75" fmla="*/ 464 h 470"/>
                  <a:gd name="T76" fmla="*/ 401 w 1111"/>
                  <a:gd name="T77" fmla="*/ 456 h 470"/>
                  <a:gd name="T78" fmla="*/ 149 w 1111"/>
                  <a:gd name="T79" fmla="*/ 464 h 470"/>
                  <a:gd name="T80" fmla="*/ 8 w 1111"/>
                  <a:gd name="T81" fmla="*/ 352 h 470"/>
                  <a:gd name="T82" fmla="*/ 4 w 1111"/>
                  <a:gd name="T83" fmla="*/ 314 h 470"/>
                  <a:gd name="T84" fmla="*/ 2 w 1111"/>
                  <a:gd name="T85" fmla="*/ 93 h 470"/>
                  <a:gd name="T86" fmla="*/ 24 w 1111"/>
                  <a:gd name="T87" fmla="*/ 22 h 470"/>
                  <a:gd name="T88" fmla="*/ 111 w 1111"/>
                  <a:gd name="T89" fmla="*/ 8 h 470"/>
                  <a:gd name="T90" fmla="*/ 160 w 1111"/>
                  <a:gd name="T91" fmla="*/ 27 h 470"/>
                  <a:gd name="T92" fmla="*/ 28 w 1111"/>
                  <a:gd name="T93" fmla="*/ 79 h 470"/>
                  <a:gd name="T94" fmla="*/ 21 w 1111"/>
                  <a:gd name="T95" fmla="*/ 164 h 470"/>
                  <a:gd name="T96" fmla="*/ 25 w 1111"/>
                  <a:gd name="T97" fmla="*/ 52 h 470"/>
                  <a:gd name="T98" fmla="*/ 670 w 1111"/>
                  <a:gd name="T99" fmla="*/ 447 h 470"/>
                  <a:gd name="T100" fmla="*/ 447 w 1111"/>
                  <a:gd name="T101" fmla="*/ 450 h 470"/>
                  <a:gd name="T102" fmla="*/ 559 w 1111"/>
                  <a:gd name="T103" fmla="*/ 448 h 470"/>
                  <a:gd name="T104" fmla="*/ 33 w 1111"/>
                  <a:gd name="T105" fmla="*/ 432 h 470"/>
                  <a:gd name="T106" fmla="*/ 80 w 1111"/>
                  <a:gd name="T107" fmla="*/ 464 h 470"/>
                  <a:gd name="T108" fmla="*/ 210 w 1111"/>
                  <a:gd name="T109" fmla="*/ 453 h 470"/>
                  <a:gd name="T110" fmla="*/ 285 w 1111"/>
                  <a:gd name="T111" fmla="*/ 447 h 470"/>
                  <a:gd name="T112" fmla="*/ 252 w 1111"/>
                  <a:gd name="T113" fmla="*/ 441 h 470"/>
                  <a:gd name="T114" fmla="*/ 185 w 1111"/>
                  <a:gd name="T115" fmla="*/ 439 h 470"/>
                  <a:gd name="T116" fmla="*/ 23 w 1111"/>
                  <a:gd name="T117" fmla="*/ 282 h 470"/>
                  <a:gd name="T118" fmla="*/ 21 w 1111"/>
                  <a:gd name="T119" fmla="*/ 186 h 470"/>
                  <a:gd name="T120" fmla="*/ 20 w 1111"/>
                  <a:gd name="T121" fmla="*/ 331 h 47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</a:cxnLst>
                <a:rect l="0" t="0" r="r" b="b"/>
                <a:pathLst>
                  <a:path w="1111" h="470">
                    <a:moveTo>
                      <a:pt x="237" y="22"/>
                    </a:moveTo>
                    <a:cubicBezTo>
                      <a:pt x="241" y="22"/>
                      <a:pt x="241" y="22"/>
                      <a:pt x="241" y="22"/>
                    </a:cubicBezTo>
                    <a:cubicBezTo>
                      <a:pt x="239" y="23"/>
                      <a:pt x="239" y="23"/>
                      <a:pt x="239" y="23"/>
                    </a:cubicBezTo>
                    <a:cubicBezTo>
                      <a:pt x="250" y="23"/>
                      <a:pt x="250" y="23"/>
                      <a:pt x="250" y="23"/>
                    </a:cubicBezTo>
                    <a:cubicBezTo>
                      <a:pt x="251" y="23"/>
                      <a:pt x="253" y="23"/>
                      <a:pt x="254" y="23"/>
                    </a:cubicBezTo>
                    <a:cubicBezTo>
                      <a:pt x="254" y="23"/>
                      <a:pt x="253" y="23"/>
                      <a:pt x="253" y="23"/>
                    </a:cubicBezTo>
                    <a:cubicBezTo>
                      <a:pt x="256" y="23"/>
                      <a:pt x="256" y="23"/>
                      <a:pt x="256" y="23"/>
                    </a:cubicBezTo>
                    <a:cubicBezTo>
                      <a:pt x="265" y="22"/>
                      <a:pt x="286" y="20"/>
                      <a:pt x="292" y="19"/>
                    </a:cubicBezTo>
                    <a:cubicBezTo>
                      <a:pt x="300" y="19"/>
                      <a:pt x="310" y="18"/>
                      <a:pt x="317" y="18"/>
                    </a:cubicBezTo>
                    <a:cubicBezTo>
                      <a:pt x="311" y="18"/>
                      <a:pt x="303" y="19"/>
                      <a:pt x="305" y="20"/>
                    </a:cubicBezTo>
                    <a:cubicBezTo>
                      <a:pt x="317" y="21"/>
                      <a:pt x="323" y="24"/>
                      <a:pt x="343" y="21"/>
                    </a:cubicBezTo>
                    <a:cubicBezTo>
                      <a:pt x="331" y="21"/>
                      <a:pt x="331" y="21"/>
                      <a:pt x="331" y="21"/>
                    </a:cubicBezTo>
                    <a:cubicBezTo>
                      <a:pt x="358" y="17"/>
                      <a:pt x="358" y="17"/>
                      <a:pt x="358" y="17"/>
                    </a:cubicBezTo>
                    <a:cubicBezTo>
                      <a:pt x="367" y="19"/>
                      <a:pt x="345" y="19"/>
                      <a:pt x="341" y="21"/>
                    </a:cubicBezTo>
                    <a:cubicBezTo>
                      <a:pt x="362" y="19"/>
                      <a:pt x="379" y="24"/>
                      <a:pt x="389" y="20"/>
                    </a:cubicBezTo>
                    <a:cubicBezTo>
                      <a:pt x="390" y="22"/>
                      <a:pt x="392" y="26"/>
                      <a:pt x="406" y="25"/>
                    </a:cubicBezTo>
                    <a:cubicBezTo>
                      <a:pt x="396" y="23"/>
                      <a:pt x="414" y="24"/>
                      <a:pt x="406" y="22"/>
                    </a:cubicBezTo>
                    <a:cubicBezTo>
                      <a:pt x="411" y="20"/>
                      <a:pt x="421" y="22"/>
                      <a:pt x="422" y="21"/>
                    </a:cubicBezTo>
                    <a:cubicBezTo>
                      <a:pt x="421" y="22"/>
                      <a:pt x="421" y="22"/>
                      <a:pt x="421" y="22"/>
                    </a:cubicBezTo>
                    <a:cubicBezTo>
                      <a:pt x="444" y="25"/>
                      <a:pt x="452" y="20"/>
                      <a:pt x="462" y="18"/>
                    </a:cubicBezTo>
                    <a:cubicBezTo>
                      <a:pt x="490" y="17"/>
                      <a:pt x="502" y="19"/>
                      <a:pt x="525" y="18"/>
                    </a:cubicBezTo>
                    <a:cubicBezTo>
                      <a:pt x="526" y="20"/>
                      <a:pt x="532" y="23"/>
                      <a:pt x="541" y="23"/>
                    </a:cubicBezTo>
                    <a:cubicBezTo>
                      <a:pt x="546" y="21"/>
                      <a:pt x="566" y="21"/>
                      <a:pt x="568" y="18"/>
                    </a:cubicBezTo>
                    <a:cubicBezTo>
                      <a:pt x="552" y="17"/>
                      <a:pt x="555" y="20"/>
                      <a:pt x="545" y="21"/>
                    </a:cubicBezTo>
                    <a:cubicBezTo>
                      <a:pt x="537" y="18"/>
                      <a:pt x="545" y="18"/>
                      <a:pt x="533" y="17"/>
                    </a:cubicBezTo>
                    <a:cubicBezTo>
                      <a:pt x="542" y="18"/>
                      <a:pt x="574" y="16"/>
                      <a:pt x="584" y="18"/>
                    </a:cubicBezTo>
                    <a:cubicBezTo>
                      <a:pt x="580" y="18"/>
                      <a:pt x="580" y="18"/>
                      <a:pt x="580" y="18"/>
                    </a:cubicBezTo>
                    <a:cubicBezTo>
                      <a:pt x="596" y="20"/>
                      <a:pt x="599" y="25"/>
                      <a:pt x="625" y="22"/>
                    </a:cubicBezTo>
                    <a:cubicBezTo>
                      <a:pt x="638" y="20"/>
                      <a:pt x="638" y="20"/>
                      <a:pt x="638" y="20"/>
                    </a:cubicBezTo>
                    <a:cubicBezTo>
                      <a:pt x="637" y="21"/>
                      <a:pt x="637" y="21"/>
                      <a:pt x="637" y="21"/>
                    </a:cubicBezTo>
                    <a:cubicBezTo>
                      <a:pt x="657" y="21"/>
                      <a:pt x="651" y="24"/>
                      <a:pt x="674" y="22"/>
                    </a:cubicBezTo>
                    <a:cubicBezTo>
                      <a:pt x="672" y="22"/>
                      <a:pt x="673" y="22"/>
                      <a:pt x="672" y="23"/>
                    </a:cubicBezTo>
                    <a:cubicBezTo>
                      <a:pt x="684" y="24"/>
                      <a:pt x="697" y="21"/>
                      <a:pt x="707" y="21"/>
                    </a:cubicBezTo>
                    <a:cubicBezTo>
                      <a:pt x="713" y="23"/>
                      <a:pt x="706" y="23"/>
                      <a:pt x="702" y="24"/>
                    </a:cubicBezTo>
                    <a:cubicBezTo>
                      <a:pt x="725" y="25"/>
                      <a:pt x="749" y="21"/>
                      <a:pt x="763" y="19"/>
                    </a:cubicBezTo>
                    <a:cubicBezTo>
                      <a:pt x="778" y="20"/>
                      <a:pt x="778" y="20"/>
                      <a:pt x="778" y="20"/>
                    </a:cubicBezTo>
                    <a:cubicBezTo>
                      <a:pt x="769" y="21"/>
                      <a:pt x="758" y="23"/>
                      <a:pt x="761" y="24"/>
                    </a:cubicBezTo>
                    <a:cubicBezTo>
                      <a:pt x="769" y="24"/>
                      <a:pt x="767" y="23"/>
                      <a:pt x="779" y="23"/>
                    </a:cubicBezTo>
                    <a:cubicBezTo>
                      <a:pt x="777" y="24"/>
                      <a:pt x="772" y="26"/>
                      <a:pt x="767" y="27"/>
                    </a:cubicBezTo>
                    <a:cubicBezTo>
                      <a:pt x="790" y="29"/>
                      <a:pt x="772" y="23"/>
                      <a:pt x="788" y="27"/>
                    </a:cubicBezTo>
                    <a:cubicBezTo>
                      <a:pt x="796" y="27"/>
                      <a:pt x="800" y="25"/>
                      <a:pt x="801" y="23"/>
                    </a:cubicBezTo>
                    <a:cubicBezTo>
                      <a:pt x="814" y="25"/>
                      <a:pt x="814" y="25"/>
                      <a:pt x="814" y="25"/>
                    </a:cubicBezTo>
                    <a:cubicBezTo>
                      <a:pt x="816" y="23"/>
                      <a:pt x="832" y="23"/>
                      <a:pt x="843" y="23"/>
                    </a:cubicBezTo>
                    <a:cubicBezTo>
                      <a:pt x="844" y="22"/>
                      <a:pt x="834" y="21"/>
                      <a:pt x="830" y="22"/>
                    </a:cubicBezTo>
                    <a:cubicBezTo>
                      <a:pt x="831" y="20"/>
                      <a:pt x="842" y="20"/>
                      <a:pt x="850" y="20"/>
                    </a:cubicBezTo>
                    <a:cubicBezTo>
                      <a:pt x="853" y="23"/>
                      <a:pt x="898" y="19"/>
                      <a:pt x="889" y="24"/>
                    </a:cubicBezTo>
                    <a:cubicBezTo>
                      <a:pt x="923" y="22"/>
                      <a:pt x="969" y="22"/>
                      <a:pt x="991" y="20"/>
                    </a:cubicBezTo>
                    <a:cubicBezTo>
                      <a:pt x="998" y="21"/>
                      <a:pt x="1013" y="21"/>
                      <a:pt x="1004" y="23"/>
                    </a:cubicBezTo>
                    <a:cubicBezTo>
                      <a:pt x="1029" y="24"/>
                      <a:pt x="1049" y="15"/>
                      <a:pt x="1070" y="39"/>
                    </a:cubicBezTo>
                    <a:cubicBezTo>
                      <a:pt x="1072" y="40"/>
                      <a:pt x="1061" y="29"/>
                      <a:pt x="1061" y="32"/>
                    </a:cubicBezTo>
                    <a:cubicBezTo>
                      <a:pt x="1077" y="41"/>
                      <a:pt x="1083" y="60"/>
                      <a:pt x="1082" y="87"/>
                    </a:cubicBezTo>
                    <a:cubicBezTo>
                      <a:pt x="1082" y="82"/>
                      <a:pt x="1081" y="81"/>
                      <a:pt x="1080" y="80"/>
                    </a:cubicBezTo>
                    <a:cubicBezTo>
                      <a:pt x="1081" y="80"/>
                      <a:pt x="1082" y="91"/>
                      <a:pt x="1082" y="98"/>
                    </a:cubicBezTo>
                    <a:cubicBezTo>
                      <a:pt x="1082" y="102"/>
                      <a:pt x="1082" y="93"/>
                      <a:pt x="1081" y="95"/>
                    </a:cubicBezTo>
                    <a:cubicBezTo>
                      <a:pt x="1080" y="147"/>
                      <a:pt x="1085" y="187"/>
                      <a:pt x="1085" y="238"/>
                    </a:cubicBezTo>
                    <a:cubicBezTo>
                      <a:pt x="1085" y="224"/>
                      <a:pt x="1082" y="218"/>
                      <a:pt x="1081" y="218"/>
                    </a:cubicBezTo>
                    <a:cubicBezTo>
                      <a:pt x="1081" y="232"/>
                      <a:pt x="1081" y="232"/>
                      <a:pt x="1081" y="232"/>
                    </a:cubicBezTo>
                    <a:cubicBezTo>
                      <a:pt x="1082" y="238"/>
                      <a:pt x="1082" y="248"/>
                      <a:pt x="1084" y="257"/>
                    </a:cubicBezTo>
                    <a:cubicBezTo>
                      <a:pt x="1084" y="258"/>
                      <a:pt x="1084" y="263"/>
                      <a:pt x="1083" y="258"/>
                    </a:cubicBezTo>
                    <a:cubicBezTo>
                      <a:pt x="1084" y="287"/>
                      <a:pt x="1096" y="300"/>
                      <a:pt x="1111" y="330"/>
                    </a:cubicBezTo>
                    <a:cubicBezTo>
                      <a:pt x="1102" y="319"/>
                      <a:pt x="1095" y="307"/>
                      <a:pt x="1089" y="294"/>
                    </a:cubicBezTo>
                    <a:cubicBezTo>
                      <a:pt x="1090" y="298"/>
                      <a:pt x="1090" y="301"/>
                      <a:pt x="1091" y="305"/>
                    </a:cubicBezTo>
                    <a:cubicBezTo>
                      <a:pt x="1088" y="299"/>
                      <a:pt x="1085" y="294"/>
                      <a:pt x="1083" y="288"/>
                    </a:cubicBezTo>
                    <a:cubicBezTo>
                      <a:pt x="1084" y="299"/>
                      <a:pt x="1091" y="307"/>
                      <a:pt x="1090" y="309"/>
                    </a:cubicBezTo>
                    <a:cubicBezTo>
                      <a:pt x="1088" y="307"/>
                      <a:pt x="1086" y="302"/>
                      <a:pt x="1085" y="302"/>
                    </a:cubicBezTo>
                    <a:cubicBezTo>
                      <a:pt x="1089" y="312"/>
                      <a:pt x="1090" y="313"/>
                      <a:pt x="1094" y="320"/>
                    </a:cubicBezTo>
                    <a:cubicBezTo>
                      <a:pt x="1080" y="303"/>
                      <a:pt x="1070" y="260"/>
                      <a:pt x="1070" y="236"/>
                    </a:cubicBezTo>
                    <a:cubicBezTo>
                      <a:pt x="1070" y="233"/>
                      <a:pt x="1071" y="239"/>
                      <a:pt x="1072" y="240"/>
                    </a:cubicBezTo>
                    <a:cubicBezTo>
                      <a:pt x="1072" y="231"/>
                      <a:pt x="1073" y="226"/>
                      <a:pt x="1072" y="214"/>
                    </a:cubicBezTo>
                    <a:cubicBezTo>
                      <a:pt x="1070" y="207"/>
                      <a:pt x="1071" y="219"/>
                      <a:pt x="1071" y="225"/>
                    </a:cubicBezTo>
                    <a:cubicBezTo>
                      <a:pt x="1069" y="224"/>
                      <a:pt x="1069" y="222"/>
                      <a:pt x="1069" y="215"/>
                    </a:cubicBezTo>
                    <a:cubicBezTo>
                      <a:pt x="1071" y="214"/>
                      <a:pt x="1070" y="181"/>
                      <a:pt x="1072" y="173"/>
                    </a:cubicBezTo>
                    <a:cubicBezTo>
                      <a:pt x="1072" y="139"/>
                      <a:pt x="1067" y="178"/>
                      <a:pt x="1068" y="145"/>
                    </a:cubicBezTo>
                    <a:cubicBezTo>
                      <a:pt x="1070" y="135"/>
                      <a:pt x="1070" y="135"/>
                      <a:pt x="1070" y="135"/>
                    </a:cubicBezTo>
                    <a:cubicBezTo>
                      <a:pt x="1068" y="117"/>
                      <a:pt x="1067" y="91"/>
                      <a:pt x="1067" y="71"/>
                    </a:cubicBezTo>
                    <a:cubicBezTo>
                      <a:pt x="1067" y="72"/>
                      <a:pt x="1067" y="73"/>
                      <a:pt x="1067" y="75"/>
                    </a:cubicBezTo>
                    <a:cubicBezTo>
                      <a:pt x="1068" y="78"/>
                      <a:pt x="1069" y="72"/>
                      <a:pt x="1069" y="71"/>
                    </a:cubicBezTo>
                    <a:cubicBezTo>
                      <a:pt x="1069" y="57"/>
                      <a:pt x="1059" y="48"/>
                      <a:pt x="1054" y="42"/>
                    </a:cubicBezTo>
                    <a:cubicBezTo>
                      <a:pt x="1047" y="38"/>
                      <a:pt x="1038" y="36"/>
                      <a:pt x="1027" y="37"/>
                    </a:cubicBezTo>
                    <a:cubicBezTo>
                      <a:pt x="1014" y="38"/>
                      <a:pt x="1001" y="39"/>
                      <a:pt x="991" y="39"/>
                    </a:cubicBezTo>
                    <a:cubicBezTo>
                      <a:pt x="985" y="36"/>
                      <a:pt x="1018" y="37"/>
                      <a:pt x="1027" y="35"/>
                    </a:cubicBezTo>
                    <a:cubicBezTo>
                      <a:pt x="1008" y="35"/>
                      <a:pt x="1008" y="35"/>
                      <a:pt x="1008" y="35"/>
                    </a:cubicBezTo>
                    <a:cubicBezTo>
                      <a:pt x="1020" y="35"/>
                      <a:pt x="1025" y="34"/>
                      <a:pt x="1031" y="32"/>
                    </a:cubicBezTo>
                    <a:cubicBezTo>
                      <a:pt x="1015" y="32"/>
                      <a:pt x="1009" y="34"/>
                      <a:pt x="993" y="35"/>
                    </a:cubicBezTo>
                    <a:cubicBezTo>
                      <a:pt x="994" y="34"/>
                      <a:pt x="992" y="34"/>
                      <a:pt x="985" y="34"/>
                    </a:cubicBezTo>
                    <a:cubicBezTo>
                      <a:pt x="983" y="36"/>
                      <a:pt x="983" y="36"/>
                      <a:pt x="983" y="36"/>
                    </a:cubicBezTo>
                    <a:cubicBezTo>
                      <a:pt x="982" y="36"/>
                      <a:pt x="982" y="35"/>
                      <a:pt x="979" y="35"/>
                    </a:cubicBezTo>
                    <a:cubicBezTo>
                      <a:pt x="951" y="36"/>
                      <a:pt x="951" y="36"/>
                      <a:pt x="951" y="36"/>
                    </a:cubicBezTo>
                    <a:cubicBezTo>
                      <a:pt x="957" y="37"/>
                      <a:pt x="957" y="39"/>
                      <a:pt x="965" y="39"/>
                    </a:cubicBezTo>
                    <a:cubicBezTo>
                      <a:pt x="962" y="38"/>
                      <a:pt x="968" y="38"/>
                      <a:pt x="976" y="38"/>
                    </a:cubicBezTo>
                    <a:cubicBezTo>
                      <a:pt x="969" y="39"/>
                      <a:pt x="983" y="39"/>
                      <a:pt x="983" y="40"/>
                    </a:cubicBezTo>
                    <a:cubicBezTo>
                      <a:pt x="968" y="40"/>
                      <a:pt x="950" y="40"/>
                      <a:pt x="940" y="41"/>
                    </a:cubicBezTo>
                    <a:cubicBezTo>
                      <a:pt x="937" y="39"/>
                      <a:pt x="937" y="39"/>
                      <a:pt x="937" y="39"/>
                    </a:cubicBezTo>
                    <a:cubicBezTo>
                      <a:pt x="923" y="38"/>
                      <a:pt x="908" y="39"/>
                      <a:pt x="898" y="39"/>
                    </a:cubicBezTo>
                    <a:cubicBezTo>
                      <a:pt x="901" y="38"/>
                      <a:pt x="901" y="38"/>
                      <a:pt x="901" y="38"/>
                    </a:cubicBezTo>
                    <a:cubicBezTo>
                      <a:pt x="884" y="37"/>
                      <a:pt x="868" y="38"/>
                      <a:pt x="853" y="37"/>
                    </a:cubicBezTo>
                    <a:cubicBezTo>
                      <a:pt x="837" y="39"/>
                      <a:pt x="818" y="40"/>
                      <a:pt x="806" y="43"/>
                    </a:cubicBezTo>
                    <a:cubicBezTo>
                      <a:pt x="799" y="45"/>
                      <a:pt x="762" y="40"/>
                      <a:pt x="745" y="43"/>
                    </a:cubicBezTo>
                    <a:cubicBezTo>
                      <a:pt x="744" y="43"/>
                      <a:pt x="756" y="41"/>
                      <a:pt x="762" y="40"/>
                    </a:cubicBezTo>
                    <a:cubicBezTo>
                      <a:pt x="751" y="40"/>
                      <a:pt x="742" y="43"/>
                      <a:pt x="738" y="40"/>
                    </a:cubicBezTo>
                    <a:cubicBezTo>
                      <a:pt x="764" y="41"/>
                      <a:pt x="737" y="38"/>
                      <a:pt x="748" y="38"/>
                    </a:cubicBezTo>
                    <a:cubicBezTo>
                      <a:pt x="737" y="38"/>
                      <a:pt x="724" y="38"/>
                      <a:pt x="718" y="39"/>
                    </a:cubicBezTo>
                    <a:cubicBezTo>
                      <a:pt x="737" y="39"/>
                      <a:pt x="711" y="42"/>
                      <a:pt x="731" y="41"/>
                    </a:cubicBezTo>
                    <a:cubicBezTo>
                      <a:pt x="716" y="43"/>
                      <a:pt x="695" y="44"/>
                      <a:pt x="677" y="43"/>
                    </a:cubicBezTo>
                    <a:cubicBezTo>
                      <a:pt x="677" y="42"/>
                      <a:pt x="675" y="42"/>
                      <a:pt x="668" y="42"/>
                    </a:cubicBezTo>
                    <a:cubicBezTo>
                      <a:pt x="663" y="43"/>
                      <a:pt x="663" y="43"/>
                      <a:pt x="663" y="43"/>
                    </a:cubicBezTo>
                    <a:cubicBezTo>
                      <a:pt x="654" y="43"/>
                      <a:pt x="679" y="41"/>
                      <a:pt x="662" y="41"/>
                    </a:cubicBezTo>
                    <a:cubicBezTo>
                      <a:pt x="645" y="43"/>
                      <a:pt x="610" y="39"/>
                      <a:pt x="602" y="44"/>
                    </a:cubicBezTo>
                    <a:cubicBezTo>
                      <a:pt x="589" y="42"/>
                      <a:pt x="627" y="42"/>
                      <a:pt x="607" y="40"/>
                    </a:cubicBezTo>
                    <a:cubicBezTo>
                      <a:pt x="619" y="38"/>
                      <a:pt x="635" y="40"/>
                      <a:pt x="639" y="38"/>
                    </a:cubicBezTo>
                    <a:cubicBezTo>
                      <a:pt x="627" y="38"/>
                      <a:pt x="635" y="36"/>
                      <a:pt x="627" y="36"/>
                    </a:cubicBezTo>
                    <a:cubicBezTo>
                      <a:pt x="615" y="37"/>
                      <a:pt x="615" y="37"/>
                      <a:pt x="615" y="37"/>
                    </a:cubicBezTo>
                    <a:cubicBezTo>
                      <a:pt x="617" y="37"/>
                      <a:pt x="617" y="37"/>
                      <a:pt x="617" y="37"/>
                    </a:cubicBezTo>
                    <a:cubicBezTo>
                      <a:pt x="596" y="39"/>
                      <a:pt x="562" y="38"/>
                      <a:pt x="535" y="39"/>
                    </a:cubicBezTo>
                    <a:cubicBezTo>
                      <a:pt x="512" y="41"/>
                      <a:pt x="496" y="45"/>
                      <a:pt x="468" y="44"/>
                    </a:cubicBezTo>
                    <a:cubicBezTo>
                      <a:pt x="476" y="43"/>
                      <a:pt x="445" y="43"/>
                      <a:pt x="462" y="40"/>
                    </a:cubicBezTo>
                    <a:cubicBezTo>
                      <a:pt x="450" y="39"/>
                      <a:pt x="437" y="41"/>
                      <a:pt x="437" y="42"/>
                    </a:cubicBezTo>
                    <a:cubicBezTo>
                      <a:pt x="448" y="42"/>
                      <a:pt x="441" y="42"/>
                      <a:pt x="450" y="43"/>
                    </a:cubicBezTo>
                    <a:cubicBezTo>
                      <a:pt x="444" y="44"/>
                      <a:pt x="429" y="44"/>
                      <a:pt x="423" y="43"/>
                    </a:cubicBezTo>
                    <a:cubicBezTo>
                      <a:pt x="426" y="43"/>
                      <a:pt x="425" y="43"/>
                      <a:pt x="425" y="42"/>
                    </a:cubicBezTo>
                    <a:cubicBezTo>
                      <a:pt x="412" y="42"/>
                      <a:pt x="419" y="44"/>
                      <a:pt x="409" y="44"/>
                    </a:cubicBezTo>
                    <a:cubicBezTo>
                      <a:pt x="406" y="42"/>
                      <a:pt x="387" y="44"/>
                      <a:pt x="379" y="43"/>
                    </a:cubicBezTo>
                    <a:cubicBezTo>
                      <a:pt x="366" y="45"/>
                      <a:pt x="366" y="45"/>
                      <a:pt x="366" y="45"/>
                    </a:cubicBezTo>
                    <a:cubicBezTo>
                      <a:pt x="373" y="44"/>
                      <a:pt x="353" y="45"/>
                      <a:pt x="351" y="43"/>
                    </a:cubicBezTo>
                    <a:cubicBezTo>
                      <a:pt x="342" y="44"/>
                      <a:pt x="334" y="46"/>
                      <a:pt x="320" y="46"/>
                    </a:cubicBezTo>
                    <a:cubicBezTo>
                      <a:pt x="326" y="45"/>
                      <a:pt x="307" y="45"/>
                      <a:pt x="307" y="43"/>
                    </a:cubicBezTo>
                    <a:cubicBezTo>
                      <a:pt x="283" y="41"/>
                      <a:pt x="267" y="48"/>
                      <a:pt x="244" y="45"/>
                    </a:cubicBezTo>
                    <a:cubicBezTo>
                      <a:pt x="245" y="45"/>
                      <a:pt x="249" y="44"/>
                      <a:pt x="243" y="43"/>
                    </a:cubicBezTo>
                    <a:cubicBezTo>
                      <a:pt x="238" y="44"/>
                      <a:pt x="228" y="44"/>
                      <a:pt x="223" y="44"/>
                    </a:cubicBezTo>
                    <a:cubicBezTo>
                      <a:pt x="223" y="44"/>
                      <a:pt x="223" y="44"/>
                      <a:pt x="223" y="44"/>
                    </a:cubicBezTo>
                    <a:cubicBezTo>
                      <a:pt x="223" y="44"/>
                      <a:pt x="223" y="44"/>
                      <a:pt x="223" y="44"/>
                    </a:cubicBezTo>
                    <a:cubicBezTo>
                      <a:pt x="220" y="44"/>
                      <a:pt x="218" y="44"/>
                      <a:pt x="218" y="44"/>
                    </a:cubicBezTo>
                    <a:cubicBezTo>
                      <a:pt x="208" y="46"/>
                      <a:pt x="203" y="48"/>
                      <a:pt x="184" y="49"/>
                    </a:cubicBezTo>
                    <a:cubicBezTo>
                      <a:pt x="186" y="51"/>
                      <a:pt x="202" y="50"/>
                      <a:pt x="209" y="50"/>
                    </a:cubicBezTo>
                    <a:cubicBezTo>
                      <a:pt x="215" y="48"/>
                      <a:pt x="215" y="48"/>
                      <a:pt x="215" y="48"/>
                    </a:cubicBezTo>
                    <a:cubicBezTo>
                      <a:pt x="220" y="51"/>
                      <a:pt x="232" y="47"/>
                      <a:pt x="236" y="48"/>
                    </a:cubicBezTo>
                    <a:cubicBezTo>
                      <a:pt x="225" y="52"/>
                      <a:pt x="192" y="51"/>
                      <a:pt x="172" y="53"/>
                    </a:cubicBezTo>
                    <a:cubicBezTo>
                      <a:pt x="184" y="56"/>
                      <a:pt x="210" y="56"/>
                      <a:pt x="233" y="56"/>
                    </a:cubicBezTo>
                    <a:cubicBezTo>
                      <a:pt x="223" y="55"/>
                      <a:pt x="223" y="55"/>
                      <a:pt x="223" y="55"/>
                    </a:cubicBezTo>
                    <a:cubicBezTo>
                      <a:pt x="235" y="55"/>
                      <a:pt x="235" y="55"/>
                      <a:pt x="235" y="55"/>
                    </a:cubicBezTo>
                    <a:cubicBezTo>
                      <a:pt x="224" y="53"/>
                      <a:pt x="224" y="53"/>
                      <a:pt x="224" y="53"/>
                    </a:cubicBezTo>
                    <a:cubicBezTo>
                      <a:pt x="235" y="53"/>
                      <a:pt x="245" y="52"/>
                      <a:pt x="255" y="53"/>
                    </a:cubicBezTo>
                    <a:cubicBezTo>
                      <a:pt x="243" y="53"/>
                      <a:pt x="238" y="50"/>
                      <a:pt x="245" y="50"/>
                    </a:cubicBezTo>
                    <a:cubicBezTo>
                      <a:pt x="258" y="52"/>
                      <a:pt x="259" y="49"/>
                      <a:pt x="269" y="49"/>
                    </a:cubicBezTo>
                    <a:cubicBezTo>
                      <a:pt x="263" y="49"/>
                      <a:pt x="256" y="49"/>
                      <a:pt x="261" y="48"/>
                    </a:cubicBezTo>
                    <a:cubicBezTo>
                      <a:pt x="281" y="50"/>
                      <a:pt x="286" y="49"/>
                      <a:pt x="304" y="51"/>
                    </a:cubicBezTo>
                    <a:cubicBezTo>
                      <a:pt x="302" y="48"/>
                      <a:pt x="327" y="51"/>
                      <a:pt x="330" y="48"/>
                    </a:cubicBezTo>
                    <a:cubicBezTo>
                      <a:pt x="321" y="48"/>
                      <a:pt x="321" y="48"/>
                      <a:pt x="321" y="48"/>
                    </a:cubicBezTo>
                    <a:cubicBezTo>
                      <a:pt x="339" y="46"/>
                      <a:pt x="339" y="46"/>
                      <a:pt x="339" y="46"/>
                    </a:cubicBezTo>
                    <a:cubicBezTo>
                      <a:pt x="356" y="49"/>
                      <a:pt x="325" y="49"/>
                      <a:pt x="350" y="51"/>
                    </a:cubicBezTo>
                    <a:cubicBezTo>
                      <a:pt x="373" y="51"/>
                      <a:pt x="373" y="47"/>
                      <a:pt x="391" y="47"/>
                    </a:cubicBezTo>
                    <a:cubicBezTo>
                      <a:pt x="385" y="49"/>
                      <a:pt x="370" y="51"/>
                      <a:pt x="356" y="51"/>
                    </a:cubicBezTo>
                    <a:cubicBezTo>
                      <a:pt x="365" y="52"/>
                      <a:pt x="365" y="52"/>
                      <a:pt x="365" y="52"/>
                    </a:cubicBezTo>
                    <a:cubicBezTo>
                      <a:pt x="360" y="53"/>
                      <a:pt x="339" y="53"/>
                      <a:pt x="329" y="52"/>
                    </a:cubicBezTo>
                    <a:cubicBezTo>
                      <a:pt x="346" y="50"/>
                      <a:pt x="321" y="52"/>
                      <a:pt x="314" y="50"/>
                    </a:cubicBezTo>
                    <a:cubicBezTo>
                      <a:pt x="312" y="52"/>
                      <a:pt x="323" y="52"/>
                      <a:pt x="310" y="53"/>
                    </a:cubicBezTo>
                    <a:cubicBezTo>
                      <a:pt x="322" y="53"/>
                      <a:pt x="324" y="53"/>
                      <a:pt x="339" y="54"/>
                    </a:cubicBezTo>
                    <a:cubicBezTo>
                      <a:pt x="306" y="53"/>
                      <a:pt x="310" y="60"/>
                      <a:pt x="281" y="58"/>
                    </a:cubicBezTo>
                    <a:cubicBezTo>
                      <a:pt x="294" y="58"/>
                      <a:pt x="276" y="56"/>
                      <a:pt x="275" y="55"/>
                    </a:cubicBezTo>
                    <a:cubicBezTo>
                      <a:pt x="269" y="55"/>
                      <a:pt x="256" y="56"/>
                      <a:pt x="251" y="56"/>
                    </a:cubicBezTo>
                    <a:cubicBezTo>
                      <a:pt x="255" y="59"/>
                      <a:pt x="255" y="59"/>
                      <a:pt x="255" y="59"/>
                    </a:cubicBezTo>
                    <a:cubicBezTo>
                      <a:pt x="239" y="60"/>
                      <a:pt x="233" y="54"/>
                      <a:pt x="214" y="57"/>
                    </a:cubicBezTo>
                    <a:cubicBezTo>
                      <a:pt x="211" y="59"/>
                      <a:pt x="231" y="58"/>
                      <a:pt x="227" y="58"/>
                    </a:cubicBezTo>
                    <a:cubicBezTo>
                      <a:pt x="201" y="60"/>
                      <a:pt x="191" y="55"/>
                      <a:pt x="168" y="53"/>
                    </a:cubicBezTo>
                    <a:cubicBezTo>
                      <a:pt x="167" y="54"/>
                      <a:pt x="167" y="56"/>
                      <a:pt x="159" y="57"/>
                    </a:cubicBezTo>
                    <a:cubicBezTo>
                      <a:pt x="161" y="55"/>
                      <a:pt x="155" y="55"/>
                      <a:pt x="164" y="53"/>
                    </a:cubicBezTo>
                    <a:cubicBezTo>
                      <a:pt x="157" y="53"/>
                      <a:pt x="147" y="54"/>
                      <a:pt x="140" y="55"/>
                    </a:cubicBezTo>
                    <a:cubicBezTo>
                      <a:pt x="157" y="56"/>
                      <a:pt x="134" y="57"/>
                      <a:pt x="131" y="58"/>
                    </a:cubicBezTo>
                    <a:cubicBezTo>
                      <a:pt x="122" y="58"/>
                      <a:pt x="133" y="56"/>
                      <a:pt x="138" y="56"/>
                    </a:cubicBezTo>
                    <a:cubicBezTo>
                      <a:pt x="132" y="55"/>
                      <a:pt x="124" y="53"/>
                      <a:pt x="120" y="55"/>
                    </a:cubicBezTo>
                    <a:cubicBezTo>
                      <a:pt x="119" y="54"/>
                      <a:pt x="139" y="51"/>
                      <a:pt x="151" y="50"/>
                    </a:cubicBezTo>
                    <a:cubicBezTo>
                      <a:pt x="143" y="50"/>
                      <a:pt x="143" y="50"/>
                      <a:pt x="143" y="50"/>
                    </a:cubicBezTo>
                    <a:cubicBezTo>
                      <a:pt x="149" y="49"/>
                      <a:pt x="150" y="50"/>
                      <a:pt x="158" y="50"/>
                    </a:cubicBezTo>
                    <a:cubicBezTo>
                      <a:pt x="150" y="49"/>
                      <a:pt x="151" y="47"/>
                      <a:pt x="153" y="46"/>
                    </a:cubicBezTo>
                    <a:cubicBezTo>
                      <a:pt x="154" y="46"/>
                      <a:pt x="152" y="46"/>
                      <a:pt x="153" y="47"/>
                    </a:cubicBezTo>
                    <a:cubicBezTo>
                      <a:pt x="160" y="47"/>
                      <a:pt x="165" y="46"/>
                      <a:pt x="163" y="46"/>
                    </a:cubicBezTo>
                    <a:cubicBezTo>
                      <a:pt x="170" y="43"/>
                      <a:pt x="154" y="44"/>
                      <a:pt x="149" y="43"/>
                    </a:cubicBezTo>
                    <a:cubicBezTo>
                      <a:pt x="139" y="43"/>
                      <a:pt x="139" y="43"/>
                      <a:pt x="139" y="43"/>
                    </a:cubicBezTo>
                    <a:cubicBezTo>
                      <a:pt x="104" y="51"/>
                      <a:pt x="104" y="51"/>
                      <a:pt x="104" y="51"/>
                    </a:cubicBezTo>
                    <a:cubicBezTo>
                      <a:pt x="89" y="52"/>
                      <a:pt x="82" y="50"/>
                      <a:pt x="71" y="49"/>
                    </a:cubicBezTo>
                    <a:cubicBezTo>
                      <a:pt x="70" y="49"/>
                      <a:pt x="69" y="50"/>
                      <a:pt x="69" y="51"/>
                    </a:cubicBezTo>
                    <a:cubicBezTo>
                      <a:pt x="62" y="51"/>
                      <a:pt x="57" y="54"/>
                      <a:pt x="59" y="50"/>
                    </a:cubicBezTo>
                    <a:cubicBezTo>
                      <a:pt x="60" y="50"/>
                      <a:pt x="61" y="50"/>
                      <a:pt x="62" y="49"/>
                    </a:cubicBezTo>
                    <a:cubicBezTo>
                      <a:pt x="63" y="48"/>
                      <a:pt x="63" y="48"/>
                      <a:pt x="63" y="48"/>
                    </a:cubicBezTo>
                    <a:cubicBezTo>
                      <a:pt x="63" y="48"/>
                      <a:pt x="63" y="48"/>
                      <a:pt x="63" y="48"/>
                    </a:cubicBezTo>
                    <a:cubicBezTo>
                      <a:pt x="56" y="51"/>
                      <a:pt x="53" y="55"/>
                      <a:pt x="53" y="55"/>
                    </a:cubicBezTo>
                    <a:cubicBezTo>
                      <a:pt x="62" y="45"/>
                      <a:pt x="51" y="51"/>
                      <a:pt x="51" y="47"/>
                    </a:cubicBezTo>
                    <a:cubicBezTo>
                      <a:pt x="46" y="51"/>
                      <a:pt x="43" y="55"/>
                      <a:pt x="41" y="60"/>
                    </a:cubicBezTo>
                    <a:cubicBezTo>
                      <a:pt x="47" y="53"/>
                      <a:pt x="42" y="61"/>
                      <a:pt x="42" y="64"/>
                    </a:cubicBezTo>
                    <a:cubicBezTo>
                      <a:pt x="39" y="64"/>
                      <a:pt x="40" y="75"/>
                      <a:pt x="40" y="85"/>
                    </a:cubicBezTo>
                    <a:cubicBezTo>
                      <a:pt x="40" y="85"/>
                      <a:pt x="40" y="85"/>
                      <a:pt x="40" y="85"/>
                    </a:cubicBezTo>
                    <a:cubicBezTo>
                      <a:pt x="39" y="92"/>
                      <a:pt x="39" y="106"/>
                      <a:pt x="40" y="116"/>
                    </a:cubicBezTo>
                    <a:cubicBezTo>
                      <a:pt x="41" y="115"/>
                      <a:pt x="44" y="128"/>
                      <a:pt x="46" y="134"/>
                    </a:cubicBezTo>
                    <a:cubicBezTo>
                      <a:pt x="46" y="117"/>
                      <a:pt x="47" y="127"/>
                      <a:pt x="48" y="126"/>
                    </a:cubicBezTo>
                    <a:cubicBezTo>
                      <a:pt x="48" y="127"/>
                      <a:pt x="48" y="131"/>
                      <a:pt x="48" y="131"/>
                    </a:cubicBezTo>
                    <a:cubicBezTo>
                      <a:pt x="49" y="133"/>
                      <a:pt x="49" y="128"/>
                      <a:pt x="50" y="127"/>
                    </a:cubicBezTo>
                    <a:cubicBezTo>
                      <a:pt x="49" y="109"/>
                      <a:pt x="49" y="91"/>
                      <a:pt x="46" y="84"/>
                    </a:cubicBezTo>
                    <a:cubicBezTo>
                      <a:pt x="45" y="89"/>
                      <a:pt x="47" y="93"/>
                      <a:pt x="46" y="99"/>
                    </a:cubicBezTo>
                    <a:cubicBezTo>
                      <a:pt x="45" y="92"/>
                      <a:pt x="44" y="75"/>
                      <a:pt x="45" y="69"/>
                    </a:cubicBezTo>
                    <a:cubicBezTo>
                      <a:pt x="46" y="68"/>
                      <a:pt x="47" y="67"/>
                      <a:pt x="48" y="67"/>
                    </a:cubicBezTo>
                    <a:cubicBezTo>
                      <a:pt x="48" y="64"/>
                      <a:pt x="49" y="62"/>
                      <a:pt x="50" y="60"/>
                    </a:cubicBezTo>
                    <a:cubicBezTo>
                      <a:pt x="49" y="63"/>
                      <a:pt x="51" y="62"/>
                      <a:pt x="49" y="69"/>
                    </a:cubicBezTo>
                    <a:cubicBezTo>
                      <a:pt x="51" y="68"/>
                      <a:pt x="50" y="62"/>
                      <a:pt x="54" y="60"/>
                    </a:cubicBezTo>
                    <a:cubicBezTo>
                      <a:pt x="54" y="58"/>
                      <a:pt x="54" y="57"/>
                      <a:pt x="54" y="56"/>
                    </a:cubicBezTo>
                    <a:cubicBezTo>
                      <a:pt x="54" y="58"/>
                      <a:pt x="62" y="53"/>
                      <a:pt x="58" y="58"/>
                    </a:cubicBezTo>
                    <a:cubicBezTo>
                      <a:pt x="55" y="60"/>
                      <a:pt x="54" y="63"/>
                      <a:pt x="53" y="66"/>
                    </a:cubicBezTo>
                    <a:cubicBezTo>
                      <a:pt x="55" y="65"/>
                      <a:pt x="55" y="65"/>
                      <a:pt x="55" y="65"/>
                    </a:cubicBezTo>
                    <a:cubicBezTo>
                      <a:pt x="55" y="67"/>
                      <a:pt x="54" y="68"/>
                      <a:pt x="54" y="71"/>
                    </a:cubicBezTo>
                    <a:cubicBezTo>
                      <a:pt x="53" y="70"/>
                      <a:pt x="53" y="69"/>
                      <a:pt x="53" y="69"/>
                    </a:cubicBezTo>
                    <a:cubicBezTo>
                      <a:pt x="53" y="72"/>
                      <a:pt x="52" y="81"/>
                      <a:pt x="51" y="82"/>
                    </a:cubicBezTo>
                    <a:cubicBezTo>
                      <a:pt x="50" y="84"/>
                      <a:pt x="49" y="87"/>
                      <a:pt x="50" y="103"/>
                    </a:cubicBezTo>
                    <a:cubicBezTo>
                      <a:pt x="53" y="113"/>
                      <a:pt x="53" y="124"/>
                      <a:pt x="53" y="144"/>
                    </a:cubicBezTo>
                    <a:cubicBezTo>
                      <a:pt x="52" y="129"/>
                      <a:pt x="51" y="142"/>
                      <a:pt x="49" y="137"/>
                    </a:cubicBezTo>
                    <a:cubicBezTo>
                      <a:pt x="48" y="151"/>
                      <a:pt x="50" y="156"/>
                      <a:pt x="51" y="164"/>
                    </a:cubicBezTo>
                    <a:cubicBezTo>
                      <a:pt x="50" y="168"/>
                      <a:pt x="49" y="170"/>
                      <a:pt x="49" y="157"/>
                    </a:cubicBezTo>
                    <a:cubicBezTo>
                      <a:pt x="46" y="156"/>
                      <a:pt x="50" y="174"/>
                      <a:pt x="47" y="175"/>
                    </a:cubicBezTo>
                    <a:cubicBezTo>
                      <a:pt x="47" y="219"/>
                      <a:pt x="56" y="210"/>
                      <a:pt x="53" y="261"/>
                    </a:cubicBezTo>
                    <a:cubicBezTo>
                      <a:pt x="51" y="259"/>
                      <a:pt x="51" y="259"/>
                      <a:pt x="51" y="259"/>
                    </a:cubicBezTo>
                    <a:cubicBezTo>
                      <a:pt x="53" y="291"/>
                      <a:pt x="51" y="309"/>
                      <a:pt x="52" y="339"/>
                    </a:cubicBezTo>
                    <a:cubicBezTo>
                      <a:pt x="49" y="362"/>
                      <a:pt x="49" y="362"/>
                      <a:pt x="49" y="362"/>
                    </a:cubicBezTo>
                    <a:cubicBezTo>
                      <a:pt x="49" y="357"/>
                      <a:pt x="47" y="343"/>
                      <a:pt x="45" y="349"/>
                    </a:cubicBezTo>
                    <a:cubicBezTo>
                      <a:pt x="48" y="338"/>
                      <a:pt x="47" y="326"/>
                      <a:pt x="49" y="314"/>
                    </a:cubicBezTo>
                    <a:cubicBezTo>
                      <a:pt x="48" y="313"/>
                      <a:pt x="47" y="318"/>
                      <a:pt x="47" y="320"/>
                    </a:cubicBezTo>
                    <a:cubicBezTo>
                      <a:pt x="47" y="312"/>
                      <a:pt x="48" y="309"/>
                      <a:pt x="48" y="299"/>
                    </a:cubicBezTo>
                    <a:cubicBezTo>
                      <a:pt x="47" y="299"/>
                      <a:pt x="46" y="310"/>
                      <a:pt x="46" y="302"/>
                    </a:cubicBezTo>
                    <a:cubicBezTo>
                      <a:pt x="48" y="289"/>
                      <a:pt x="48" y="289"/>
                      <a:pt x="48" y="289"/>
                    </a:cubicBezTo>
                    <a:cubicBezTo>
                      <a:pt x="47" y="271"/>
                      <a:pt x="43" y="280"/>
                      <a:pt x="44" y="259"/>
                    </a:cubicBezTo>
                    <a:cubicBezTo>
                      <a:pt x="46" y="263"/>
                      <a:pt x="48" y="271"/>
                      <a:pt x="49" y="279"/>
                    </a:cubicBezTo>
                    <a:cubicBezTo>
                      <a:pt x="49" y="269"/>
                      <a:pt x="50" y="292"/>
                      <a:pt x="51" y="283"/>
                    </a:cubicBezTo>
                    <a:cubicBezTo>
                      <a:pt x="48" y="269"/>
                      <a:pt x="50" y="263"/>
                      <a:pt x="49" y="244"/>
                    </a:cubicBezTo>
                    <a:cubicBezTo>
                      <a:pt x="49" y="246"/>
                      <a:pt x="50" y="247"/>
                      <a:pt x="50" y="252"/>
                    </a:cubicBezTo>
                    <a:cubicBezTo>
                      <a:pt x="51" y="225"/>
                      <a:pt x="51" y="225"/>
                      <a:pt x="51" y="225"/>
                    </a:cubicBezTo>
                    <a:cubicBezTo>
                      <a:pt x="49" y="232"/>
                      <a:pt x="49" y="203"/>
                      <a:pt x="47" y="206"/>
                    </a:cubicBezTo>
                    <a:cubicBezTo>
                      <a:pt x="46" y="234"/>
                      <a:pt x="47" y="226"/>
                      <a:pt x="46" y="258"/>
                    </a:cubicBezTo>
                    <a:cubicBezTo>
                      <a:pt x="46" y="249"/>
                      <a:pt x="43" y="237"/>
                      <a:pt x="41" y="231"/>
                    </a:cubicBezTo>
                    <a:cubicBezTo>
                      <a:pt x="41" y="231"/>
                      <a:pt x="41" y="231"/>
                      <a:pt x="41" y="230"/>
                    </a:cubicBezTo>
                    <a:cubicBezTo>
                      <a:pt x="39" y="225"/>
                      <a:pt x="39" y="230"/>
                      <a:pt x="35" y="230"/>
                    </a:cubicBezTo>
                    <a:cubicBezTo>
                      <a:pt x="38" y="244"/>
                      <a:pt x="35" y="254"/>
                      <a:pt x="37" y="271"/>
                    </a:cubicBezTo>
                    <a:cubicBezTo>
                      <a:pt x="39" y="275"/>
                      <a:pt x="40" y="261"/>
                      <a:pt x="39" y="253"/>
                    </a:cubicBezTo>
                    <a:cubicBezTo>
                      <a:pt x="40" y="268"/>
                      <a:pt x="40" y="268"/>
                      <a:pt x="40" y="268"/>
                    </a:cubicBezTo>
                    <a:cubicBezTo>
                      <a:pt x="39" y="265"/>
                      <a:pt x="39" y="265"/>
                      <a:pt x="39" y="265"/>
                    </a:cubicBezTo>
                    <a:cubicBezTo>
                      <a:pt x="39" y="304"/>
                      <a:pt x="39" y="304"/>
                      <a:pt x="39" y="304"/>
                    </a:cubicBezTo>
                    <a:cubicBezTo>
                      <a:pt x="39" y="296"/>
                      <a:pt x="37" y="294"/>
                      <a:pt x="37" y="290"/>
                    </a:cubicBezTo>
                    <a:cubicBezTo>
                      <a:pt x="36" y="295"/>
                      <a:pt x="36" y="300"/>
                      <a:pt x="35" y="305"/>
                    </a:cubicBezTo>
                    <a:cubicBezTo>
                      <a:pt x="37" y="304"/>
                      <a:pt x="39" y="305"/>
                      <a:pt x="39" y="310"/>
                    </a:cubicBezTo>
                    <a:cubicBezTo>
                      <a:pt x="38" y="335"/>
                      <a:pt x="36" y="349"/>
                      <a:pt x="34" y="358"/>
                    </a:cubicBezTo>
                    <a:cubicBezTo>
                      <a:pt x="34" y="361"/>
                      <a:pt x="34" y="361"/>
                      <a:pt x="34" y="361"/>
                    </a:cubicBezTo>
                    <a:cubicBezTo>
                      <a:pt x="36" y="356"/>
                      <a:pt x="38" y="378"/>
                      <a:pt x="40" y="386"/>
                    </a:cubicBezTo>
                    <a:cubicBezTo>
                      <a:pt x="38" y="385"/>
                      <a:pt x="38" y="401"/>
                      <a:pt x="38" y="404"/>
                    </a:cubicBezTo>
                    <a:cubicBezTo>
                      <a:pt x="41" y="405"/>
                      <a:pt x="44" y="403"/>
                      <a:pt x="45" y="396"/>
                    </a:cubicBezTo>
                    <a:cubicBezTo>
                      <a:pt x="43" y="379"/>
                      <a:pt x="43" y="387"/>
                      <a:pt x="40" y="379"/>
                    </a:cubicBezTo>
                    <a:cubicBezTo>
                      <a:pt x="38" y="352"/>
                      <a:pt x="38" y="352"/>
                      <a:pt x="38" y="352"/>
                    </a:cubicBezTo>
                    <a:cubicBezTo>
                      <a:pt x="40" y="358"/>
                      <a:pt x="40" y="358"/>
                      <a:pt x="40" y="358"/>
                    </a:cubicBezTo>
                    <a:cubicBezTo>
                      <a:pt x="41" y="344"/>
                      <a:pt x="38" y="331"/>
                      <a:pt x="41" y="332"/>
                    </a:cubicBezTo>
                    <a:cubicBezTo>
                      <a:pt x="42" y="339"/>
                      <a:pt x="41" y="351"/>
                      <a:pt x="43" y="358"/>
                    </a:cubicBezTo>
                    <a:cubicBezTo>
                      <a:pt x="44" y="349"/>
                      <a:pt x="44" y="349"/>
                      <a:pt x="44" y="349"/>
                    </a:cubicBezTo>
                    <a:cubicBezTo>
                      <a:pt x="46" y="365"/>
                      <a:pt x="42" y="357"/>
                      <a:pt x="43" y="376"/>
                    </a:cubicBezTo>
                    <a:cubicBezTo>
                      <a:pt x="45" y="369"/>
                      <a:pt x="43" y="378"/>
                      <a:pt x="45" y="386"/>
                    </a:cubicBezTo>
                    <a:cubicBezTo>
                      <a:pt x="46" y="380"/>
                      <a:pt x="44" y="353"/>
                      <a:pt x="48" y="358"/>
                    </a:cubicBezTo>
                    <a:cubicBezTo>
                      <a:pt x="50" y="367"/>
                      <a:pt x="43" y="395"/>
                      <a:pt x="48" y="402"/>
                    </a:cubicBezTo>
                    <a:cubicBezTo>
                      <a:pt x="47" y="402"/>
                      <a:pt x="47" y="402"/>
                      <a:pt x="47" y="402"/>
                    </a:cubicBezTo>
                    <a:cubicBezTo>
                      <a:pt x="48" y="411"/>
                      <a:pt x="54" y="412"/>
                      <a:pt x="56" y="413"/>
                    </a:cubicBezTo>
                    <a:cubicBezTo>
                      <a:pt x="58" y="416"/>
                      <a:pt x="63" y="417"/>
                      <a:pt x="67" y="417"/>
                    </a:cubicBezTo>
                    <a:cubicBezTo>
                      <a:pt x="67" y="418"/>
                      <a:pt x="67" y="418"/>
                      <a:pt x="67" y="418"/>
                    </a:cubicBezTo>
                    <a:cubicBezTo>
                      <a:pt x="68" y="418"/>
                      <a:pt x="70" y="419"/>
                      <a:pt x="75" y="418"/>
                    </a:cubicBezTo>
                    <a:cubicBezTo>
                      <a:pt x="67" y="420"/>
                      <a:pt x="67" y="418"/>
                      <a:pt x="61" y="417"/>
                    </a:cubicBezTo>
                    <a:cubicBezTo>
                      <a:pt x="61" y="419"/>
                      <a:pt x="61" y="419"/>
                      <a:pt x="61" y="419"/>
                    </a:cubicBezTo>
                    <a:cubicBezTo>
                      <a:pt x="57" y="414"/>
                      <a:pt x="53" y="414"/>
                      <a:pt x="48" y="411"/>
                    </a:cubicBezTo>
                    <a:cubicBezTo>
                      <a:pt x="52" y="417"/>
                      <a:pt x="65" y="424"/>
                      <a:pt x="67" y="420"/>
                    </a:cubicBezTo>
                    <a:cubicBezTo>
                      <a:pt x="69" y="420"/>
                      <a:pt x="69" y="421"/>
                      <a:pt x="72" y="422"/>
                    </a:cubicBezTo>
                    <a:cubicBezTo>
                      <a:pt x="76" y="421"/>
                      <a:pt x="76" y="421"/>
                      <a:pt x="76" y="421"/>
                    </a:cubicBezTo>
                    <a:cubicBezTo>
                      <a:pt x="84" y="423"/>
                      <a:pt x="73" y="425"/>
                      <a:pt x="66" y="425"/>
                    </a:cubicBezTo>
                    <a:cubicBezTo>
                      <a:pt x="65" y="424"/>
                      <a:pt x="64" y="424"/>
                      <a:pt x="65" y="424"/>
                    </a:cubicBezTo>
                    <a:cubicBezTo>
                      <a:pt x="62" y="424"/>
                      <a:pt x="58" y="425"/>
                      <a:pt x="51" y="419"/>
                    </a:cubicBezTo>
                    <a:cubicBezTo>
                      <a:pt x="53" y="420"/>
                      <a:pt x="54" y="421"/>
                      <a:pt x="55" y="421"/>
                    </a:cubicBezTo>
                    <a:cubicBezTo>
                      <a:pt x="47" y="416"/>
                      <a:pt x="43" y="407"/>
                      <a:pt x="41" y="404"/>
                    </a:cubicBezTo>
                    <a:cubicBezTo>
                      <a:pt x="43" y="420"/>
                      <a:pt x="57" y="431"/>
                      <a:pt x="78" y="429"/>
                    </a:cubicBezTo>
                    <a:cubicBezTo>
                      <a:pt x="85" y="424"/>
                      <a:pt x="93" y="422"/>
                      <a:pt x="97" y="418"/>
                    </a:cubicBezTo>
                    <a:cubicBezTo>
                      <a:pt x="113" y="417"/>
                      <a:pt x="134" y="416"/>
                      <a:pt x="148" y="418"/>
                    </a:cubicBezTo>
                    <a:cubicBezTo>
                      <a:pt x="147" y="419"/>
                      <a:pt x="147" y="419"/>
                      <a:pt x="147" y="419"/>
                    </a:cubicBezTo>
                    <a:cubicBezTo>
                      <a:pt x="154" y="419"/>
                      <a:pt x="160" y="419"/>
                      <a:pt x="165" y="418"/>
                    </a:cubicBezTo>
                    <a:cubicBezTo>
                      <a:pt x="172" y="419"/>
                      <a:pt x="160" y="421"/>
                      <a:pt x="165" y="421"/>
                    </a:cubicBezTo>
                    <a:cubicBezTo>
                      <a:pt x="188" y="420"/>
                      <a:pt x="188" y="420"/>
                      <a:pt x="188" y="420"/>
                    </a:cubicBezTo>
                    <a:cubicBezTo>
                      <a:pt x="187" y="422"/>
                      <a:pt x="168" y="422"/>
                      <a:pt x="158" y="422"/>
                    </a:cubicBezTo>
                    <a:cubicBezTo>
                      <a:pt x="160" y="422"/>
                      <a:pt x="164" y="421"/>
                      <a:pt x="163" y="421"/>
                    </a:cubicBezTo>
                    <a:cubicBezTo>
                      <a:pt x="152" y="420"/>
                      <a:pt x="132" y="423"/>
                      <a:pt x="127" y="421"/>
                    </a:cubicBezTo>
                    <a:cubicBezTo>
                      <a:pt x="122" y="421"/>
                      <a:pt x="138" y="419"/>
                      <a:pt x="120" y="419"/>
                    </a:cubicBezTo>
                    <a:cubicBezTo>
                      <a:pt x="109" y="418"/>
                      <a:pt x="105" y="420"/>
                      <a:pt x="104" y="421"/>
                    </a:cubicBezTo>
                    <a:cubicBezTo>
                      <a:pt x="103" y="422"/>
                      <a:pt x="122" y="422"/>
                      <a:pt x="116" y="424"/>
                    </a:cubicBezTo>
                    <a:cubicBezTo>
                      <a:pt x="125" y="423"/>
                      <a:pt x="128" y="422"/>
                      <a:pt x="140" y="423"/>
                    </a:cubicBezTo>
                    <a:cubicBezTo>
                      <a:pt x="131" y="423"/>
                      <a:pt x="119" y="425"/>
                      <a:pt x="114" y="424"/>
                    </a:cubicBezTo>
                    <a:cubicBezTo>
                      <a:pt x="96" y="426"/>
                      <a:pt x="98" y="431"/>
                      <a:pt x="107" y="431"/>
                    </a:cubicBezTo>
                    <a:cubicBezTo>
                      <a:pt x="105" y="429"/>
                      <a:pt x="140" y="429"/>
                      <a:pt x="116" y="427"/>
                    </a:cubicBezTo>
                    <a:cubicBezTo>
                      <a:pt x="127" y="425"/>
                      <a:pt x="146" y="425"/>
                      <a:pt x="160" y="424"/>
                    </a:cubicBezTo>
                    <a:cubicBezTo>
                      <a:pt x="159" y="424"/>
                      <a:pt x="159" y="424"/>
                      <a:pt x="159" y="424"/>
                    </a:cubicBezTo>
                    <a:cubicBezTo>
                      <a:pt x="176" y="424"/>
                      <a:pt x="176" y="424"/>
                      <a:pt x="176" y="424"/>
                    </a:cubicBezTo>
                    <a:cubicBezTo>
                      <a:pt x="174" y="424"/>
                      <a:pt x="169" y="425"/>
                      <a:pt x="169" y="426"/>
                    </a:cubicBezTo>
                    <a:cubicBezTo>
                      <a:pt x="192" y="423"/>
                      <a:pt x="192" y="423"/>
                      <a:pt x="192" y="423"/>
                    </a:cubicBezTo>
                    <a:cubicBezTo>
                      <a:pt x="179" y="425"/>
                      <a:pt x="201" y="424"/>
                      <a:pt x="207" y="425"/>
                    </a:cubicBezTo>
                    <a:cubicBezTo>
                      <a:pt x="209" y="423"/>
                      <a:pt x="219" y="422"/>
                      <a:pt x="210" y="421"/>
                    </a:cubicBezTo>
                    <a:cubicBezTo>
                      <a:pt x="200" y="420"/>
                      <a:pt x="204" y="422"/>
                      <a:pt x="195" y="422"/>
                    </a:cubicBezTo>
                    <a:cubicBezTo>
                      <a:pt x="208" y="420"/>
                      <a:pt x="208" y="420"/>
                      <a:pt x="208" y="420"/>
                    </a:cubicBezTo>
                    <a:cubicBezTo>
                      <a:pt x="209" y="420"/>
                      <a:pt x="209" y="420"/>
                      <a:pt x="209" y="420"/>
                    </a:cubicBezTo>
                    <a:cubicBezTo>
                      <a:pt x="216" y="418"/>
                      <a:pt x="216" y="418"/>
                      <a:pt x="216" y="418"/>
                    </a:cubicBezTo>
                    <a:cubicBezTo>
                      <a:pt x="234" y="418"/>
                      <a:pt x="209" y="423"/>
                      <a:pt x="231" y="421"/>
                    </a:cubicBezTo>
                    <a:cubicBezTo>
                      <a:pt x="228" y="418"/>
                      <a:pt x="228" y="418"/>
                      <a:pt x="228" y="418"/>
                    </a:cubicBezTo>
                    <a:cubicBezTo>
                      <a:pt x="254" y="418"/>
                      <a:pt x="288" y="421"/>
                      <a:pt x="306" y="420"/>
                    </a:cubicBezTo>
                    <a:cubicBezTo>
                      <a:pt x="301" y="422"/>
                      <a:pt x="299" y="424"/>
                      <a:pt x="306" y="426"/>
                    </a:cubicBezTo>
                    <a:cubicBezTo>
                      <a:pt x="298" y="425"/>
                      <a:pt x="282" y="426"/>
                      <a:pt x="271" y="426"/>
                    </a:cubicBezTo>
                    <a:cubicBezTo>
                      <a:pt x="268" y="425"/>
                      <a:pt x="285" y="422"/>
                      <a:pt x="297" y="423"/>
                    </a:cubicBezTo>
                    <a:cubicBezTo>
                      <a:pt x="291" y="418"/>
                      <a:pt x="266" y="426"/>
                      <a:pt x="265" y="421"/>
                    </a:cubicBezTo>
                    <a:cubicBezTo>
                      <a:pt x="233" y="420"/>
                      <a:pt x="241" y="426"/>
                      <a:pt x="214" y="423"/>
                    </a:cubicBezTo>
                    <a:cubicBezTo>
                      <a:pt x="214" y="425"/>
                      <a:pt x="207" y="424"/>
                      <a:pt x="205" y="426"/>
                    </a:cubicBezTo>
                    <a:cubicBezTo>
                      <a:pt x="213" y="429"/>
                      <a:pt x="241" y="426"/>
                      <a:pt x="259" y="427"/>
                    </a:cubicBezTo>
                    <a:cubicBezTo>
                      <a:pt x="257" y="427"/>
                      <a:pt x="253" y="427"/>
                      <a:pt x="253" y="428"/>
                    </a:cubicBezTo>
                    <a:cubicBezTo>
                      <a:pt x="265" y="428"/>
                      <a:pt x="270" y="428"/>
                      <a:pt x="279" y="427"/>
                    </a:cubicBezTo>
                    <a:cubicBezTo>
                      <a:pt x="278" y="427"/>
                      <a:pt x="278" y="427"/>
                      <a:pt x="278" y="427"/>
                    </a:cubicBezTo>
                    <a:cubicBezTo>
                      <a:pt x="293" y="425"/>
                      <a:pt x="287" y="428"/>
                      <a:pt x="296" y="429"/>
                    </a:cubicBezTo>
                    <a:cubicBezTo>
                      <a:pt x="300" y="429"/>
                      <a:pt x="312" y="430"/>
                      <a:pt x="310" y="428"/>
                    </a:cubicBezTo>
                    <a:cubicBezTo>
                      <a:pt x="326" y="430"/>
                      <a:pt x="326" y="430"/>
                      <a:pt x="326" y="430"/>
                    </a:cubicBezTo>
                    <a:cubicBezTo>
                      <a:pt x="325" y="428"/>
                      <a:pt x="325" y="428"/>
                      <a:pt x="325" y="428"/>
                    </a:cubicBezTo>
                    <a:cubicBezTo>
                      <a:pt x="335" y="428"/>
                      <a:pt x="337" y="429"/>
                      <a:pt x="345" y="428"/>
                    </a:cubicBezTo>
                    <a:cubicBezTo>
                      <a:pt x="345" y="426"/>
                      <a:pt x="345" y="426"/>
                      <a:pt x="345" y="426"/>
                    </a:cubicBezTo>
                    <a:cubicBezTo>
                      <a:pt x="323" y="425"/>
                      <a:pt x="323" y="425"/>
                      <a:pt x="323" y="425"/>
                    </a:cubicBezTo>
                    <a:cubicBezTo>
                      <a:pt x="334" y="424"/>
                      <a:pt x="326" y="423"/>
                      <a:pt x="338" y="422"/>
                    </a:cubicBezTo>
                    <a:cubicBezTo>
                      <a:pt x="324" y="425"/>
                      <a:pt x="348" y="424"/>
                      <a:pt x="350" y="426"/>
                    </a:cubicBezTo>
                    <a:cubicBezTo>
                      <a:pt x="359" y="424"/>
                      <a:pt x="359" y="424"/>
                      <a:pt x="359" y="424"/>
                    </a:cubicBezTo>
                    <a:cubicBezTo>
                      <a:pt x="357" y="425"/>
                      <a:pt x="357" y="425"/>
                      <a:pt x="357" y="425"/>
                    </a:cubicBezTo>
                    <a:cubicBezTo>
                      <a:pt x="364" y="426"/>
                      <a:pt x="365" y="424"/>
                      <a:pt x="374" y="424"/>
                    </a:cubicBezTo>
                    <a:cubicBezTo>
                      <a:pt x="364" y="423"/>
                      <a:pt x="357" y="422"/>
                      <a:pt x="344" y="423"/>
                    </a:cubicBezTo>
                    <a:cubicBezTo>
                      <a:pt x="354" y="422"/>
                      <a:pt x="372" y="421"/>
                      <a:pt x="377" y="421"/>
                    </a:cubicBezTo>
                    <a:cubicBezTo>
                      <a:pt x="386" y="420"/>
                      <a:pt x="393" y="421"/>
                      <a:pt x="402" y="422"/>
                    </a:cubicBezTo>
                    <a:cubicBezTo>
                      <a:pt x="385" y="423"/>
                      <a:pt x="408" y="428"/>
                      <a:pt x="373" y="427"/>
                    </a:cubicBezTo>
                    <a:cubicBezTo>
                      <a:pt x="374" y="426"/>
                      <a:pt x="377" y="426"/>
                      <a:pt x="378" y="427"/>
                    </a:cubicBezTo>
                    <a:cubicBezTo>
                      <a:pt x="373" y="424"/>
                      <a:pt x="357" y="427"/>
                      <a:pt x="349" y="428"/>
                    </a:cubicBezTo>
                    <a:cubicBezTo>
                      <a:pt x="351" y="429"/>
                      <a:pt x="343" y="430"/>
                      <a:pt x="357" y="431"/>
                    </a:cubicBezTo>
                    <a:cubicBezTo>
                      <a:pt x="352" y="430"/>
                      <a:pt x="368" y="427"/>
                      <a:pt x="381" y="428"/>
                    </a:cubicBezTo>
                    <a:cubicBezTo>
                      <a:pt x="379" y="432"/>
                      <a:pt x="379" y="432"/>
                      <a:pt x="379" y="432"/>
                    </a:cubicBezTo>
                    <a:cubicBezTo>
                      <a:pt x="397" y="432"/>
                      <a:pt x="397" y="432"/>
                      <a:pt x="397" y="432"/>
                    </a:cubicBezTo>
                    <a:cubicBezTo>
                      <a:pt x="396" y="432"/>
                      <a:pt x="396" y="432"/>
                      <a:pt x="396" y="432"/>
                    </a:cubicBezTo>
                    <a:cubicBezTo>
                      <a:pt x="403" y="434"/>
                      <a:pt x="416" y="432"/>
                      <a:pt x="428" y="433"/>
                    </a:cubicBezTo>
                    <a:cubicBezTo>
                      <a:pt x="438" y="432"/>
                      <a:pt x="473" y="433"/>
                      <a:pt x="458" y="429"/>
                    </a:cubicBezTo>
                    <a:cubicBezTo>
                      <a:pt x="470" y="431"/>
                      <a:pt x="480" y="429"/>
                      <a:pt x="492" y="428"/>
                    </a:cubicBezTo>
                    <a:cubicBezTo>
                      <a:pt x="477" y="427"/>
                      <a:pt x="477" y="427"/>
                      <a:pt x="477" y="427"/>
                    </a:cubicBezTo>
                    <a:cubicBezTo>
                      <a:pt x="495" y="425"/>
                      <a:pt x="490" y="426"/>
                      <a:pt x="505" y="422"/>
                    </a:cubicBezTo>
                    <a:cubicBezTo>
                      <a:pt x="506" y="423"/>
                      <a:pt x="509" y="424"/>
                      <a:pt x="506" y="425"/>
                    </a:cubicBezTo>
                    <a:cubicBezTo>
                      <a:pt x="531" y="425"/>
                      <a:pt x="567" y="426"/>
                      <a:pt x="582" y="423"/>
                    </a:cubicBezTo>
                    <a:cubicBezTo>
                      <a:pt x="599" y="423"/>
                      <a:pt x="602" y="427"/>
                      <a:pt x="627" y="426"/>
                    </a:cubicBezTo>
                    <a:cubicBezTo>
                      <a:pt x="632" y="425"/>
                      <a:pt x="623" y="423"/>
                      <a:pt x="639" y="424"/>
                    </a:cubicBezTo>
                    <a:cubicBezTo>
                      <a:pt x="640" y="424"/>
                      <a:pt x="623" y="426"/>
                      <a:pt x="641" y="426"/>
                    </a:cubicBezTo>
                    <a:cubicBezTo>
                      <a:pt x="654" y="423"/>
                      <a:pt x="672" y="427"/>
                      <a:pt x="689" y="425"/>
                    </a:cubicBezTo>
                    <a:cubicBezTo>
                      <a:pt x="698" y="426"/>
                      <a:pt x="713" y="426"/>
                      <a:pt x="710" y="428"/>
                    </a:cubicBezTo>
                    <a:cubicBezTo>
                      <a:pt x="696" y="427"/>
                      <a:pt x="676" y="428"/>
                      <a:pt x="673" y="429"/>
                    </a:cubicBezTo>
                    <a:cubicBezTo>
                      <a:pt x="675" y="427"/>
                      <a:pt x="663" y="427"/>
                      <a:pt x="673" y="427"/>
                    </a:cubicBezTo>
                    <a:cubicBezTo>
                      <a:pt x="652" y="425"/>
                      <a:pt x="659" y="428"/>
                      <a:pt x="640" y="427"/>
                    </a:cubicBezTo>
                    <a:cubicBezTo>
                      <a:pt x="639" y="428"/>
                      <a:pt x="650" y="429"/>
                      <a:pt x="654" y="428"/>
                    </a:cubicBezTo>
                    <a:cubicBezTo>
                      <a:pt x="654" y="431"/>
                      <a:pt x="616" y="430"/>
                      <a:pt x="633" y="433"/>
                    </a:cubicBezTo>
                    <a:cubicBezTo>
                      <a:pt x="654" y="433"/>
                      <a:pt x="660" y="427"/>
                      <a:pt x="678" y="430"/>
                    </a:cubicBezTo>
                    <a:cubicBezTo>
                      <a:pt x="670" y="432"/>
                      <a:pt x="659" y="431"/>
                      <a:pt x="650" y="433"/>
                    </a:cubicBezTo>
                    <a:cubicBezTo>
                      <a:pt x="665" y="435"/>
                      <a:pt x="665" y="435"/>
                      <a:pt x="665" y="435"/>
                    </a:cubicBezTo>
                    <a:cubicBezTo>
                      <a:pt x="675" y="433"/>
                      <a:pt x="675" y="433"/>
                      <a:pt x="675" y="433"/>
                    </a:cubicBezTo>
                    <a:cubicBezTo>
                      <a:pt x="675" y="433"/>
                      <a:pt x="675" y="433"/>
                      <a:pt x="675" y="433"/>
                    </a:cubicBezTo>
                    <a:cubicBezTo>
                      <a:pt x="700" y="435"/>
                      <a:pt x="699" y="430"/>
                      <a:pt x="722" y="429"/>
                    </a:cubicBezTo>
                    <a:cubicBezTo>
                      <a:pt x="708" y="427"/>
                      <a:pt x="725" y="424"/>
                      <a:pt x="715" y="423"/>
                    </a:cubicBezTo>
                    <a:cubicBezTo>
                      <a:pt x="730" y="422"/>
                      <a:pt x="741" y="423"/>
                      <a:pt x="741" y="426"/>
                    </a:cubicBezTo>
                    <a:cubicBezTo>
                      <a:pt x="713" y="428"/>
                      <a:pt x="740" y="428"/>
                      <a:pt x="713" y="431"/>
                    </a:cubicBezTo>
                    <a:cubicBezTo>
                      <a:pt x="718" y="432"/>
                      <a:pt x="707" y="435"/>
                      <a:pt x="723" y="436"/>
                    </a:cubicBezTo>
                    <a:cubicBezTo>
                      <a:pt x="741" y="434"/>
                      <a:pt x="717" y="433"/>
                      <a:pt x="735" y="432"/>
                    </a:cubicBezTo>
                    <a:cubicBezTo>
                      <a:pt x="736" y="433"/>
                      <a:pt x="737" y="433"/>
                      <a:pt x="737" y="433"/>
                    </a:cubicBezTo>
                    <a:cubicBezTo>
                      <a:pt x="745" y="432"/>
                      <a:pt x="746" y="434"/>
                      <a:pt x="756" y="432"/>
                    </a:cubicBezTo>
                    <a:cubicBezTo>
                      <a:pt x="754" y="433"/>
                      <a:pt x="754" y="433"/>
                      <a:pt x="754" y="433"/>
                    </a:cubicBezTo>
                    <a:cubicBezTo>
                      <a:pt x="766" y="434"/>
                      <a:pt x="767" y="431"/>
                      <a:pt x="778" y="433"/>
                    </a:cubicBezTo>
                    <a:cubicBezTo>
                      <a:pt x="773" y="431"/>
                      <a:pt x="785" y="431"/>
                      <a:pt x="791" y="430"/>
                    </a:cubicBezTo>
                    <a:cubicBezTo>
                      <a:pt x="781" y="429"/>
                      <a:pt x="775" y="426"/>
                      <a:pt x="754" y="426"/>
                    </a:cubicBezTo>
                    <a:cubicBezTo>
                      <a:pt x="751" y="428"/>
                      <a:pt x="753" y="429"/>
                      <a:pt x="744" y="429"/>
                    </a:cubicBezTo>
                    <a:cubicBezTo>
                      <a:pt x="758" y="429"/>
                      <a:pt x="758" y="429"/>
                      <a:pt x="758" y="429"/>
                    </a:cubicBezTo>
                    <a:cubicBezTo>
                      <a:pt x="755" y="430"/>
                      <a:pt x="753" y="430"/>
                      <a:pt x="750" y="430"/>
                    </a:cubicBezTo>
                    <a:cubicBezTo>
                      <a:pt x="737" y="429"/>
                      <a:pt x="737" y="429"/>
                      <a:pt x="737" y="429"/>
                    </a:cubicBezTo>
                    <a:cubicBezTo>
                      <a:pt x="753" y="428"/>
                      <a:pt x="746" y="427"/>
                      <a:pt x="753" y="425"/>
                    </a:cubicBezTo>
                    <a:cubicBezTo>
                      <a:pt x="768" y="426"/>
                      <a:pt x="765" y="424"/>
                      <a:pt x="775" y="425"/>
                    </a:cubicBezTo>
                    <a:cubicBezTo>
                      <a:pt x="774" y="427"/>
                      <a:pt x="804" y="429"/>
                      <a:pt x="822" y="431"/>
                    </a:cubicBezTo>
                    <a:cubicBezTo>
                      <a:pt x="819" y="430"/>
                      <a:pt x="816" y="430"/>
                      <a:pt x="814" y="430"/>
                    </a:cubicBezTo>
                    <a:cubicBezTo>
                      <a:pt x="801" y="432"/>
                      <a:pt x="823" y="432"/>
                      <a:pt x="823" y="433"/>
                    </a:cubicBezTo>
                    <a:cubicBezTo>
                      <a:pt x="832" y="432"/>
                      <a:pt x="832" y="432"/>
                      <a:pt x="832" y="432"/>
                    </a:cubicBezTo>
                    <a:cubicBezTo>
                      <a:pt x="831" y="432"/>
                      <a:pt x="828" y="433"/>
                      <a:pt x="832" y="433"/>
                    </a:cubicBezTo>
                    <a:cubicBezTo>
                      <a:pt x="845" y="432"/>
                      <a:pt x="844" y="430"/>
                      <a:pt x="856" y="430"/>
                    </a:cubicBezTo>
                    <a:cubicBezTo>
                      <a:pt x="857" y="431"/>
                      <a:pt x="847" y="433"/>
                      <a:pt x="855" y="434"/>
                    </a:cubicBezTo>
                    <a:cubicBezTo>
                      <a:pt x="857" y="435"/>
                      <a:pt x="866" y="438"/>
                      <a:pt x="883" y="437"/>
                    </a:cubicBezTo>
                    <a:cubicBezTo>
                      <a:pt x="884" y="436"/>
                      <a:pt x="888" y="436"/>
                      <a:pt x="893" y="436"/>
                    </a:cubicBezTo>
                    <a:cubicBezTo>
                      <a:pt x="892" y="436"/>
                      <a:pt x="891" y="436"/>
                      <a:pt x="891" y="436"/>
                    </a:cubicBezTo>
                    <a:cubicBezTo>
                      <a:pt x="902" y="437"/>
                      <a:pt x="902" y="437"/>
                      <a:pt x="902" y="437"/>
                    </a:cubicBezTo>
                    <a:cubicBezTo>
                      <a:pt x="893" y="440"/>
                      <a:pt x="883" y="436"/>
                      <a:pt x="874" y="438"/>
                    </a:cubicBezTo>
                    <a:cubicBezTo>
                      <a:pt x="873" y="441"/>
                      <a:pt x="873" y="441"/>
                      <a:pt x="873" y="441"/>
                    </a:cubicBezTo>
                    <a:cubicBezTo>
                      <a:pt x="865" y="441"/>
                      <a:pt x="855" y="442"/>
                      <a:pt x="851" y="443"/>
                    </a:cubicBezTo>
                    <a:cubicBezTo>
                      <a:pt x="862" y="443"/>
                      <a:pt x="864" y="442"/>
                      <a:pt x="877" y="442"/>
                    </a:cubicBezTo>
                    <a:cubicBezTo>
                      <a:pt x="879" y="443"/>
                      <a:pt x="870" y="444"/>
                      <a:pt x="869" y="444"/>
                    </a:cubicBezTo>
                    <a:cubicBezTo>
                      <a:pt x="871" y="443"/>
                      <a:pt x="871" y="443"/>
                      <a:pt x="871" y="443"/>
                    </a:cubicBezTo>
                    <a:cubicBezTo>
                      <a:pt x="856" y="442"/>
                      <a:pt x="848" y="445"/>
                      <a:pt x="829" y="445"/>
                    </a:cubicBezTo>
                    <a:cubicBezTo>
                      <a:pt x="827" y="445"/>
                      <a:pt x="828" y="445"/>
                      <a:pt x="829" y="444"/>
                    </a:cubicBezTo>
                    <a:cubicBezTo>
                      <a:pt x="814" y="446"/>
                      <a:pt x="799" y="444"/>
                      <a:pt x="784" y="446"/>
                    </a:cubicBezTo>
                    <a:cubicBezTo>
                      <a:pt x="789" y="445"/>
                      <a:pt x="789" y="445"/>
                      <a:pt x="789" y="445"/>
                    </a:cubicBezTo>
                    <a:cubicBezTo>
                      <a:pt x="779" y="446"/>
                      <a:pt x="760" y="448"/>
                      <a:pt x="740" y="450"/>
                    </a:cubicBezTo>
                    <a:cubicBezTo>
                      <a:pt x="740" y="451"/>
                      <a:pt x="740" y="451"/>
                      <a:pt x="740" y="451"/>
                    </a:cubicBezTo>
                    <a:cubicBezTo>
                      <a:pt x="742" y="451"/>
                      <a:pt x="735" y="451"/>
                      <a:pt x="731" y="451"/>
                    </a:cubicBezTo>
                    <a:cubicBezTo>
                      <a:pt x="731" y="451"/>
                      <a:pt x="731" y="451"/>
                      <a:pt x="731" y="451"/>
                    </a:cubicBezTo>
                    <a:cubicBezTo>
                      <a:pt x="721" y="452"/>
                      <a:pt x="712" y="453"/>
                      <a:pt x="704" y="454"/>
                    </a:cubicBezTo>
                    <a:cubicBezTo>
                      <a:pt x="706" y="454"/>
                      <a:pt x="709" y="455"/>
                      <a:pt x="713" y="455"/>
                    </a:cubicBezTo>
                    <a:cubicBezTo>
                      <a:pt x="716" y="454"/>
                      <a:pt x="734" y="455"/>
                      <a:pt x="732" y="452"/>
                    </a:cubicBezTo>
                    <a:cubicBezTo>
                      <a:pt x="740" y="454"/>
                      <a:pt x="753" y="452"/>
                      <a:pt x="759" y="453"/>
                    </a:cubicBezTo>
                    <a:cubicBezTo>
                      <a:pt x="748" y="451"/>
                      <a:pt x="767" y="451"/>
                      <a:pt x="769" y="449"/>
                    </a:cubicBezTo>
                    <a:cubicBezTo>
                      <a:pt x="773" y="451"/>
                      <a:pt x="786" y="449"/>
                      <a:pt x="784" y="451"/>
                    </a:cubicBezTo>
                    <a:cubicBezTo>
                      <a:pt x="786" y="452"/>
                      <a:pt x="779" y="450"/>
                      <a:pt x="774" y="451"/>
                    </a:cubicBezTo>
                    <a:cubicBezTo>
                      <a:pt x="762" y="453"/>
                      <a:pt x="795" y="453"/>
                      <a:pt x="781" y="454"/>
                    </a:cubicBezTo>
                    <a:cubicBezTo>
                      <a:pt x="799" y="453"/>
                      <a:pt x="823" y="453"/>
                      <a:pt x="842" y="452"/>
                    </a:cubicBezTo>
                    <a:cubicBezTo>
                      <a:pt x="832" y="451"/>
                      <a:pt x="832" y="451"/>
                      <a:pt x="832" y="451"/>
                    </a:cubicBezTo>
                    <a:cubicBezTo>
                      <a:pt x="840" y="451"/>
                      <a:pt x="860" y="451"/>
                      <a:pt x="862" y="452"/>
                    </a:cubicBezTo>
                    <a:cubicBezTo>
                      <a:pt x="855" y="452"/>
                      <a:pt x="848" y="452"/>
                      <a:pt x="840" y="452"/>
                    </a:cubicBezTo>
                    <a:cubicBezTo>
                      <a:pt x="840" y="454"/>
                      <a:pt x="859" y="452"/>
                      <a:pt x="860" y="454"/>
                    </a:cubicBezTo>
                    <a:cubicBezTo>
                      <a:pt x="884" y="450"/>
                      <a:pt x="884" y="450"/>
                      <a:pt x="884" y="450"/>
                    </a:cubicBezTo>
                    <a:cubicBezTo>
                      <a:pt x="873" y="450"/>
                      <a:pt x="873" y="450"/>
                      <a:pt x="873" y="450"/>
                    </a:cubicBezTo>
                    <a:cubicBezTo>
                      <a:pt x="880" y="449"/>
                      <a:pt x="901" y="450"/>
                      <a:pt x="917" y="451"/>
                    </a:cubicBezTo>
                    <a:cubicBezTo>
                      <a:pt x="908" y="453"/>
                      <a:pt x="893" y="451"/>
                      <a:pt x="876" y="452"/>
                    </a:cubicBezTo>
                    <a:cubicBezTo>
                      <a:pt x="864" y="453"/>
                      <a:pt x="884" y="455"/>
                      <a:pt x="873" y="455"/>
                    </a:cubicBezTo>
                    <a:cubicBezTo>
                      <a:pt x="875" y="456"/>
                      <a:pt x="883" y="456"/>
                      <a:pt x="887" y="455"/>
                    </a:cubicBezTo>
                    <a:cubicBezTo>
                      <a:pt x="891" y="456"/>
                      <a:pt x="891" y="456"/>
                      <a:pt x="891" y="456"/>
                    </a:cubicBezTo>
                    <a:cubicBezTo>
                      <a:pt x="881" y="458"/>
                      <a:pt x="858" y="458"/>
                      <a:pt x="843" y="460"/>
                    </a:cubicBezTo>
                    <a:cubicBezTo>
                      <a:pt x="844" y="460"/>
                      <a:pt x="845" y="459"/>
                      <a:pt x="846" y="459"/>
                    </a:cubicBezTo>
                    <a:cubicBezTo>
                      <a:pt x="834" y="458"/>
                      <a:pt x="822" y="458"/>
                      <a:pt x="811" y="459"/>
                    </a:cubicBezTo>
                    <a:cubicBezTo>
                      <a:pt x="817" y="460"/>
                      <a:pt x="819" y="459"/>
                      <a:pt x="823" y="459"/>
                    </a:cubicBezTo>
                    <a:cubicBezTo>
                      <a:pt x="823" y="459"/>
                      <a:pt x="812" y="460"/>
                      <a:pt x="808" y="460"/>
                    </a:cubicBezTo>
                    <a:cubicBezTo>
                      <a:pt x="819" y="461"/>
                      <a:pt x="810" y="462"/>
                      <a:pt x="817" y="462"/>
                    </a:cubicBezTo>
                    <a:cubicBezTo>
                      <a:pt x="810" y="463"/>
                      <a:pt x="804" y="463"/>
                      <a:pt x="796" y="463"/>
                    </a:cubicBezTo>
                    <a:cubicBezTo>
                      <a:pt x="791" y="462"/>
                      <a:pt x="799" y="461"/>
                      <a:pt x="798" y="460"/>
                    </a:cubicBezTo>
                    <a:cubicBezTo>
                      <a:pt x="790" y="461"/>
                      <a:pt x="786" y="458"/>
                      <a:pt x="773" y="459"/>
                    </a:cubicBezTo>
                    <a:cubicBezTo>
                      <a:pt x="790" y="460"/>
                      <a:pt x="769" y="462"/>
                      <a:pt x="763" y="463"/>
                    </a:cubicBezTo>
                    <a:cubicBezTo>
                      <a:pt x="766" y="463"/>
                      <a:pt x="766" y="463"/>
                      <a:pt x="766" y="463"/>
                    </a:cubicBezTo>
                    <a:cubicBezTo>
                      <a:pt x="760" y="464"/>
                      <a:pt x="756" y="464"/>
                      <a:pt x="752" y="463"/>
                    </a:cubicBezTo>
                    <a:cubicBezTo>
                      <a:pt x="759" y="462"/>
                      <a:pt x="766" y="463"/>
                      <a:pt x="764" y="461"/>
                    </a:cubicBezTo>
                    <a:cubicBezTo>
                      <a:pt x="759" y="461"/>
                      <a:pt x="754" y="461"/>
                      <a:pt x="749" y="462"/>
                    </a:cubicBezTo>
                    <a:cubicBezTo>
                      <a:pt x="754" y="461"/>
                      <a:pt x="754" y="461"/>
                      <a:pt x="754" y="461"/>
                    </a:cubicBezTo>
                    <a:cubicBezTo>
                      <a:pt x="731" y="461"/>
                      <a:pt x="731" y="461"/>
                      <a:pt x="731" y="461"/>
                    </a:cubicBezTo>
                    <a:cubicBezTo>
                      <a:pt x="728" y="462"/>
                      <a:pt x="722" y="464"/>
                      <a:pt x="718" y="466"/>
                    </a:cubicBezTo>
                    <a:cubicBezTo>
                      <a:pt x="713" y="465"/>
                      <a:pt x="705" y="466"/>
                      <a:pt x="700" y="467"/>
                    </a:cubicBezTo>
                    <a:cubicBezTo>
                      <a:pt x="703" y="466"/>
                      <a:pt x="703" y="466"/>
                      <a:pt x="703" y="466"/>
                    </a:cubicBezTo>
                    <a:cubicBezTo>
                      <a:pt x="693" y="465"/>
                      <a:pt x="670" y="466"/>
                      <a:pt x="668" y="467"/>
                    </a:cubicBezTo>
                    <a:cubicBezTo>
                      <a:pt x="661" y="466"/>
                      <a:pt x="719" y="459"/>
                      <a:pt x="668" y="461"/>
                    </a:cubicBezTo>
                    <a:cubicBezTo>
                      <a:pt x="649" y="461"/>
                      <a:pt x="656" y="464"/>
                      <a:pt x="645" y="466"/>
                    </a:cubicBezTo>
                    <a:cubicBezTo>
                      <a:pt x="645" y="466"/>
                      <a:pt x="646" y="465"/>
                      <a:pt x="645" y="465"/>
                    </a:cubicBezTo>
                    <a:cubicBezTo>
                      <a:pt x="636" y="465"/>
                      <a:pt x="636" y="466"/>
                      <a:pt x="629" y="467"/>
                    </a:cubicBezTo>
                    <a:cubicBezTo>
                      <a:pt x="634" y="467"/>
                      <a:pt x="641" y="467"/>
                      <a:pt x="643" y="467"/>
                    </a:cubicBezTo>
                    <a:cubicBezTo>
                      <a:pt x="641" y="469"/>
                      <a:pt x="626" y="467"/>
                      <a:pt x="619" y="468"/>
                    </a:cubicBezTo>
                    <a:cubicBezTo>
                      <a:pt x="628" y="466"/>
                      <a:pt x="603" y="467"/>
                      <a:pt x="610" y="466"/>
                    </a:cubicBezTo>
                    <a:cubicBezTo>
                      <a:pt x="593" y="464"/>
                      <a:pt x="575" y="466"/>
                      <a:pt x="566" y="468"/>
                    </a:cubicBezTo>
                    <a:cubicBezTo>
                      <a:pt x="555" y="465"/>
                      <a:pt x="546" y="468"/>
                      <a:pt x="528" y="467"/>
                    </a:cubicBezTo>
                    <a:cubicBezTo>
                      <a:pt x="530" y="467"/>
                      <a:pt x="536" y="467"/>
                      <a:pt x="540" y="467"/>
                    </a:cubicBezTo>
                    <a:cubicBezTo>
                      <a:pt x="550" y="465"/>
                      <a:pt x="520" y="466"/>
                      <a:pt x="537" y="464"/>
                    </a:cubicBezTo>
                    <a:cubicBezTo>
                      <a:pt x="533" y="464"/>
                      <a:pt x="536" y="465"/>
                      <a:pt x="540" y="465"/>
                    </a:cubicBezTo>
                    <a:cubicBezTo>
                      <a:pt x="546" y="465"/>
                      <a:pt x="552" y="464"/>
                      <a:pt x="550" y="463"/>
                    </a:cubicBezTo>
                    <a:cubicBezTo>
                      <a:pt x="535" y="461"/>
                      <a:pt x="535" y="461"/>
                      <a:pt x="535" y="461"/>
                    </a:cubicBezTo>
                    <a:cubicBezTo>
                      <a:pt x="541" y="461"/>
                      <a:pt x="541" y="461"/>
                      <a:pt x="541" y="461"/>
                    </a:cubicBezTo>
                    <a:cubicBezTo>
                      <a:pt x="518" y="458"/>
                      <a:pt x="518" y="458"/>
                      <a:pt x="518" y="458"/>
                    </a:cubicBezTo>
                    <a:cubicBezTo>
                      <a:pt x="517" y="459"/>
                      <a:pt x="519" y="459"/>
                      <a:pt x="520" y="459"/>
                    </a:cubicBezTo>
                    <a:cubicBezTo>
                      <a:pt x="494" y="458"/>
                      <a:pt x="464" y="460"/>
                      <a:pt x="440" y="459"/>
                    </a:cubicBezTo>
                    <a:cubicBezTo>
                      <a:pt x="436" y="465"/>
                      <a:pt x="383" y="462"/>
                      <a:pt x="364" y="465"/>
                    </a:cubicBezTo>
                    <a:cubicBezTo>
                      <a:pt x="369" y="464"/>
                      <a:pt x="372" y="461"/>
                      <a:pt x="369" y="460"/>
                    </a:cubicBezTo>
                    <a:cubicBezTo>
                      <a:pt x="373" y="459"/>
                      <a:pt x="382" y="457"/>
                      <a:pt x="391" y="458"/>
                    </a:cubicBezTo>
                    <a:cubicBezTo>
                      <a:pt x="393" y="458"/>
                      <a:pt x="405" y="459"/>
                      <a:pt x="397" y="460"/>
                    </a:cubicBezTo>
                    <a:cubicBezTo>
                      <a:pt x="423" y="460"/>
                      <a:pt x="393" y="458"/>
                      <a:pt x="401" y="456"/>
                    </a:cubicBezTo>
                    <a:cubicBezTo>
                      <a:pt x="372" y="456"/>
                      <a:pt x="355" y="460"/>
                      <a:pt x="337" y="461"/>
                    </a:cubicBezTo>
                    <a:cubicBezTo>
                      <a:pt x="336" y="460"/>
                      <a:pt x="336" y="460"/>
                      <a:pt x="336" y="460"/>
                    </a:cubicBezTo>
                    <a:cubicBezTo>
                      <a:pt x="322" y="462"/>
                      <a:pt x="322" y="462"/>
                      <a:pt x="322" y="462"/>
                    </a:cubicBezTo>
                    <a:cubicBezTo>
                      <a:pt x="334" y="462"/>
                      <a:pt x="333" y="465"/>
                      <a:pt x="319" y="464"/>
                    </a:cubicBezTo>
                    <a:cubicBezTo>
                      <a:pt x="320" y="464"/>
                      <a:pt x="320" y="464"/>
                      <a:pt x="320" y="464"/>
                    </a:cubicBezTo>
                    <a:cubicBezTo>
                      <a:pt x="312" y="463"/>
                      <a:pt x="295" y="464"/>
                      <a:pt x="282" y="464"/>
                    </a:cubicBezTo>
                    <a:cubicBezTo>
                      <a:pt x="273" y="466"/>
                      <a:pt x="273" y="466"/>
                      <a:pt x="273" y="466"/>
                    </a:cubicBezTo>
                    <a:cubicBezTo>
                      <a:pt x="260" y="466"/>
                      <a:pt x="259" y="462"/>
                      <a:pt x="255" y="460"/>
                    </a:cubicBezTo>
                    <a:cubicBezTo>
                      <a:pt x="235" y="460"/>
                      <a:pt x="223" y="463"/>
                      <a:pt x="208" y="464"/>
                    </a:cubicBezTo>
                    <a:cubicBezTo>
                      <a:pt x="202" y="463"/>
                      <a:pt x="171" y="462"/>
                      <a:pt x="187" y="461"/>
                    </a:cubicBezTo>
                    <a:cubicBezTo>
                      <a:pt x="169" y="462"/>
                      <a:pt x="173" y="470"/>
                      <a:pt x="141" y="466"/>
                    </a:cubicBezTo>
                    <a:cubicBezTo>
                      <a:pt x="149" y="464"/>
                      <a:pt x="149" y="464"/>
                      <a:pt x="149" y="464"/>
                    </a:cubicBezTo>
                    <a:cubicBezTo>
                      <a:pt x="118" y="464"/>
                      <a:pt x="79" y="468"/>
                      <a:pt x="59" y="465"/>
                    </a:cubicBezTo>
                    <a:cubicBezTo>
                      <a:pt x="67" y="463"/>
                      <a:pt x="54" y="462"/>
                      <a:pt x="41" y="453"/>
                    </a:cubicBezTo>
                    <a:cubicBezTo>
                      <a:pt x="28" y="446"/>
                      <a:pt x="18" y="431"/>
                      <a:pt x="20" y="426"/>
                    </a:cubicBezTo>
                    <a:cubicBezTo>
                      <a:pt x="19" y="429"/>
                      <a:pt x="13" y="416"/>
                      <a:pt x="13" y="414"/>
                    </a:cubicBezTo>
                    <a:cubicBezTo>
                      <a:pt x="12" y="411"/>
                      <a:pt x="12" y="406"/>
                      <a:pt x="11" y="401"/>
                    </a:cubicBezTo>
                    <a:cubicBezTo>
                      <a:pt x="12" y="415"/>
                      <a:pt x="3" y="390"/>
                      <a:pt x="11" y="419"/>
                    </a:cubicBezTo>
                    <a:cubicBezTo>
                      <a:pt x="2" y="403"/>
                      <a:pt x="2" y="388"/>
                      <a:pt x="1" y="363"/>
                    </a:cubicBezTo>
                    <a:cubicBezTo>
                      <a:pt x="3" y="364"/>
                      <a:pt x="3" y="364"/>
                      <a:pt x="3" y="364"/>
                    </a:cubicBezTo>
                    <a:cubicBezTo>
                      <a:pt x="3" y="384"/>
                      <a:pt x="3" y="384"/>
                      <a:pt x="3" y="384"/>
                    </a:cubicBezTo>
                    <a:cubicBezTo>
                      <a:pt x="4" y="382"/>
                      <a:pt x="4" y="392"/>
                      <a:pt x="5" y="396"/>
                    </a:cubicBezTo>
                    <a:cubicBezTo>
                      <a:pt x="6" y="359"/>
                      <a:pt x="10" y="401"/>
                      <a:pt x="10" y="363"/>
                    </a:cubicBezTo>
                    <a:cubicBezTo>
                      <a:pt x="8" y="360"/>
                      <a:pt x="9" y="362"/>
                      <a:pt x="8" y="352"/>
                    </a:cubicBezTo>
                    <a:cubicBezTo>
                      <a:pt x="8" y="357"/>
                      <a:pt x="10" y="358"/>
                      <a:pt x="10" y="350"/>
                    </a:cubicBezTo>
                    <a:cubicBezTo>
                      <a:pt x="8" y="343"/>
                      <a:pt x="8" y="343"/>
                      <a:pt x="8" y="343"/>
                    </a:cubicBezTo>
                    <a:cubicBezTo>
                      <a:pt x="12" y="330"/>
                      <a:pt x="10" y="365"/>
                      <a:pt x="13" y="354"/>
                    </a:cubicBezTo>
                    <a:cubicBezTo>
                      <a:pt x="15" y="368"/>
                      <a:pt x="15" y="393"/>
                      <a:pt x="18" y="389"/>
                    </a:cubicBezTo>
                    <a:cubicBezTo>
                      <a:pt x="19" y="365"/>
                      <a:pt x="13" y="367"/>
                      <a:pt x="14" y="342"/>
                    </a:cubicBezTo>
                    <a:cubicBezTo>
                      <a:pt x="15" y="340"/>
                      <a:pt x="15" y="340"/>
                      <a:pt x="15" y="340"/>
                    </a:cubicBezTo>
                    <a:cubicBezTo>
                      <a:pt x="15" y="331"/>
                      <a:pt x="13" y="330"/>
                      <a:pt x="12" y="325"/>
                    </a:cubicBezTo>
                    <a:cubicBezTo>
                      <a:pt x="12" y="325"/>
                      <a:pt x="13" y="322"/>
                      <a:pt x="13" y="317"/>
                    </a:cubicBezTo>
                    <a:cubicBezTo>
                      <a:pt x="10" y="302"/>
                      <a:pt x="10" y="292"/>
                      <a:pt x="7" y="279"/>
                    </a:cubicBezTo>
                    <a:cubicBezTo>
                      <a:pt x="9" y="315"/>
                      <a:pt x="5" y="310"/>
                      <a:pt x="7" y="347"/>
                    </a:cubicBezTo>
                    <a:cubicBezTo>
                      <a:pt x="6" y="341"/>
                      <a:pt x="5" y="315"/>
                      <a:pt x="2" y="313"/>
                    </a:cubicBezTo>
                    <a:cubicBezTo>
                      <a:pt x="4" y="314"/>
                      <a:pt x="4" y="314"/>
                      <a:pt x="4" y="314"/>
                    </a:cubicBezTo>
                    <a:cubicBezTo>
                      <a:pt x="3" y="301"/>
                      <a:pt x="2" y="289"/>
                      <a:pt x="3" y="274"/>
                    </a:cubicBezTo>
                    <a:cubicBezTo>
                      <a:pt x="4" y="283"/>
                      <a:pt x="4" y="283"/>
                      <a:pt x="4" y="283"/>
                    </a:cubicBezTo>
                    <a:cubicBezTo>
                      <a:pt x="3" y="263"/>
                      <a:pt x="7" y="250"/>
                      <a:pt x="4" y="234"/>
                    </a:cubicBezTo>
                    <a:cubicBezTo>
                      <a:pt x="4" y="240"/>
                      <a:pt x="4" y="244"/>
                      <a:pt x="4" y="248"/>
                    </a:cubicBezTo>
                    <a:cubicBezTo>
                      <a:pt x="3" y="237"/>
                      <a:pt x="3" y="224"/>
                      <a:pt x="4" y="213"/>
                    </a:cubicBezTo>
                    <a:cubicBezTo>
                      <a:pt x="0" y="190"/>
                      <a:pt x="0" y="190"/>
                      <a:pt x="0" y="190"/>
                    </a:cubicBezTo>
                    <a:cubicBezTo>
                      <a:pt x="1" y="190"/>
                      <a:pt x="1" y="175"/>
                      <a:pt x="3" y="182"/>
                    </a:cubicBezTo>
                    <a:cubicBezTo>
                      <a:pt x="5" y="165"/>
                      <a:pt x="1" y="157"/>
                      <a:pt x="1" y="148"/>
                    </a:cubicBezTo>
                    <a:cubicBezTo>
                      <a:pt x="3" y="130"/>
                      <a:pt x="2" y="163"/>
                      <a:pt x="5" y="164"/>
                    </a:cubicBezTo>
                    <a:cubicBezTo>
                      <a:pt x="6" y="141"/>
                      <a:pt x="5" y="115"/>
                      <a:pt x="3" y="102"/>
                    </a:cubicBezTo>
                    <a:cubicBezTo>
                      <a:pt x="3" y="107"/>
                      <a:pt x="2" y="109"/>
                      <a:pt x="2" y="109"/>
                    </a:cubicBezTo>
                    <a:cubicBezTo>
                      <a:pt x="2" y="108"/>
                      <a:pt x="2" y="99"/>
                      <a:pt x="2" y="93"/>
                    </a:cubicBezTo>
                    <a:cubicBezTo>
                      <a:pt x="1" y="90"/>
                      <a:pt x="1" y="90"/>
                      <a:pt x="1" y="90"/>
                    </a:cubicBezTo>
                    <a:cubicBezTo>
                      <a:pt x="2" y="81"/>
                      <a:pt x="3" y="82"/>
                      <a:pt x="4" y="90"/>
                    </a:cubicBezTo>
                    <a:cubicBezTo>
                      <a:pt x="4" y="81"/>
                      <a:pt x="0" y="72"/>
                      <a:pt x="5" y="58"/>
                    </a:cubicBezTo>
                    <a:cubicBezTo>
                      <a:pt x="3" y="81"/>
                      <a:pt x="4" y="93"/>
                      <a:pt x="4" y="103"/>
                    </a:cubicBezTo>
                    <a:cubicBezTo>
                      <a:pt x="4" y="88"/>
                      <a:pt x="5" y="81"/>
                      <a:pt x="6" y="71"/>
                    </a:cubicBezTo>
                    <a:cubicBezTo>
                      <a:pt x="8" y="60"/>
                      <a:pt x="10" y="46"/>
                      <a:pt x="27" y="27"/>
                    </a:cubicBezTo>
                    <a:cubicBezTo>
                      <a:pt x="28" y="27"/>
                      <a:pt x="23" y="34"/>
                      <a:pt x="30" y="28"/>
                    </a:cubicBezTo>
                    <a:cubicBezTo>
                      <a:pt x="48" y="15"/>
                      <a:pt x="33" y="22"/>
                      <a:pt x="38" y="17"/>
                    </a:cubicBezTo>
                    <a:cubicBezTo>
                      <a:pt x="23" y="27"/>
                      <a:pt x="18" y="33"/>
                      <a:pt x="11" y="42"/>
                    </a:cubicBezTo>
                    <a:cubicBezTo>
                      <a:pt x="12" y="37"/>
                      <a:pt x="12" y="37"/>
                      <a:pt x="12" y="37"/>
                    </a:cubicBezTo>
                    <a:cubicBezTo>
                      <a:pt x="13" y="36"/>
                      <a:pt x="21" y="27"/>
                      <a:pt x="24" y="25"/>
                    </a:cubicBezTo>
                    <a:cubicBezTo>
                      <a:pt x="24" y="22"/>
                      <a:pt x="24" y="22"/>
                      <a:pt x="24" y="22"/>
                    </a:cubicBezTo>
                    <a:cubicBezTo>
                      <a:pt x="25" y="24"/>
                      <a:pt x="40" y="13"/>
                      <a:pt x="54" y="10"/>
                    </a:cubicBezTo>
                    <a:cubicBezTo>
                      <a:pt x="40" y="12"/>
                      <a:pt x="43" y="12"/>
                      <a:pt x="38" y="11"/>
                    </a:cubicBezTo>
                    <a:cubicBezTo>
                      <a:pt x="56" y="0"/>
                      <a:pt x="66" y="6"/>
                      <a:pt x="81" y="3"/>
                    </a:cubicBezTo>
                    <a:cubicBezTo>
                      <a:pt x="79" y="4"/>
                      <a:pt x="65" y="5"/>
                      <a:pt x="77" y="5"/>
                    </a:cubicBezTo>
                    <a:cubicBezTo>
                      <a:pt x="88" y="5"/>
                      <a:pt x="86" y="3"/>
                      <a:pt x="93" y="3"/>
                    </a:cubicBezTo>
                    <a:cubicBezTo>
                      <a:pt x="85" y="5"/>
                      <a:pt x="87" y="6"/>
                      <a:pt x="79" y="9"/>
                    </a:cubicBezTo>
                    <a:cubicBezTo>
                      <a:pt x="61" y="10"/>
                      <a:pt x="70" y="7"/>
                      <a:pt x="49" y="13"/>
                    </a:cubicBezTo>
                    <a:cubicBezTo>
                      <a:pt x="55" y="12"/>
                      <a:pt x="62" y="11"/>
                      <a:pt x="69" y="12"/>
                    </a:cubicBezTo>
                    <a:cubicBezTo>
                      <a:pt x="49" y="14"/>
                      <a:pt x="55" y="17"/>
                      <a:pt x="54" y="17"/>
                    </a:cubicBezTo>
                    <a:cubicBezTo>
                      <a:pt x="86" y="14"/>
                      <a:pt x="75" y="13"/>
                      <a:pt x="93" y="12"/>
                    </a:cubicBezTo>
                    <a:cubicBezTo>
                      <a:pt x="101" y="11"/>
                      <a:pt x="77" y="12"/>
                      <a:pt x="90" y="10"/>
                    </a:cubicBezTo>
                    <a:cubicBezTo>
                      <a:pt x="106" y="11"/>
                      <a:pt x="94" y="9"/>
                      <a:pt x="111" y="8"/>
                    </a:cubicBezTo>
                    <a:cubicBezTo>
                      <a:pt x="109" y="9"/>
                      <a:pt x="109" y="9"/>
                      <a:pt x="109" y="9"/>
                    </a:cubicBezTo>
                    <a:cubicBezTo>
                      <a:pt x="114" y="10"/>
                      <a:pt x="119" y="9"/>
                      <a:pt x="126" y="9"/>
                    </a:cubicBezTo>
                    <a:cubicBezTo>
                      <a:pt x="133" y="8"/>
                      <a:pt x="118" y="1"/>
                      <a:pt x="146" y="1"/>
                    </a:cubicBezTo>
                    <a:cubicBezTo>
                      <a:pt x="145" y="2"/>
                      <a:pt x="144" y="2"/>
                      <a:pt x="144" y="2"/>
                    </a:cubicBezTo>
                    <a:cubicBezTo>
                      <a:pt x="117" y="20"/>
                      <a:pt x="117" y="20"/>
                      <a:pt x="117" y="20"/>
                    </a:cubicBezTo>
                    <a:cubicBezTo>
                      <a:pt x="145" y="20"/>
                      <a:pt x="179" y="20"/>
                      <a:pt x="212" y="21"/>
                    </a:cubicBezTo>
                    <a:cubicBezTo>
                      <a:pt x="220" y="25"/>
                      <a:pt x="188" y="24"/>
                      <a:pt x="190" y="26"/>
                    </a:cubicBezTo>
                    <a:cubicBezTo>
                      <a:pt x="175" y="25"/>
                      <a:pt x="175" y="25"/>
                      <a:pt x="175" y="25"/>
                    </a:cubicBezTo>
                    <a:cubicBezTo>
                      <a:pt x="176" y="24"/>
                      <a:pt x="207" y="25"/>
                      <a:pt x="193" y="22"/>
                    </a:cubicBezTo>
                    <a:cubicBezTo>
                      <a:pt x="166" y="23"/>
                      <a:pt x="154" y="22"/>
                      <a:pt x="129" y="25"/>
                    </a:cubicBezTo>
                    <a:cubicBezTo>
                      <a:pt x="136" y="28"/>
                      <a:pt x="162" y="24"/>
                      <a:pt x="179" y="27"/>
                    </a:cubicBezTo>
                    <a:cubicBezTo>
                      <a:pt x="172" y="26"/>
                      <a:pt x="166" y="27"/>
                      <a:pt x="160" y="27"/>
                    </a:cubicBezTo>
                    <a:cubicBezTo>
                      <a:pt x="176" y="28"/>
                      <a:pt x="192" y="28"/>
                      <a:pt x="210" y="29"/>
                    </a:cubicBezTo>
                    <a:cubicBezTo>
                      <a:pt x="214" y="28"/>
                      <a:pt x="214" y="28"/>
                      <a:pt x="214" y="28"/>
                    </a:cubicBezTo>
                    <a:cubicBezTo>
                      <a:pt x="202" y="27"/>
                      <a:pt x="194" y="27"/>
                      <a:pt x="193" y="27"/>
                    </a:cubicBezTo>
                    <a:cubicBezTo>
                      <a:pt x="209" y="27"/>
                      <a:pt x="222" y="25"/>
                      <a:pt x="223" y="23"/>
                    </a:cubicBezTo>
                    <a:cubicBezTo>
                      <a:pt x="220" y="23"/>
                      <a:pt x="220" y="23"/>
                      <a:pt x="220" y="23"/>
                    </a:cubicBezTo>
                    <a:cubicBezTo>
                      <a:pt x="226" y="22"/>
                      <a:pt x="226" y="22"/>
                      <a:pt x="226" y="22"/>
                    </a:cubicBezTo>
                    <a:lnTo>
                      <a:pt x="237" y="22"/>
                    </a:lnTo>
                    <a:close/>
                    <a:moveTo>
                      <a:pt x="1081" y="232"/>
                    </a:moveTo>
                    <a:cubicBezTo>
                      <a:pt x="1081" y="231"/>
                      <a:pt x="1080" y="230"/>
                      <a:pt x="1080" y="230"/>
                    </a:cubicBezTo>
                    <a:cubicBezTo>
                      <a:pt x="1080" y="230"/>
                      <a:pt x="1081" y="230"/>
                      <a:pt x="1081" y="232"/>
                    </a:cubicBezTo>
                    <a:close/>
                    <a:moveTo>
                      <a:pt x="27" y="141"/>
                    </a:moveTo>
                    <a:cubicBezTo>
                      <a:pt x="27" y="120"/>
                      <a:pt x="28" y="99"/>
                      <a:pt x="28" y="79"/>
                    </a:cubicBezTo>
                    <a:cubicBezTo>
                      <a:pt x="23" y="115"/>
                      <a:pt x="20" y="141"/>
                      <a:pt x="20" y="80"/>
                    </a:cubicBezTo>
                    <a:cubicBezTo>
                      <a:pt x="19" y="76"/>
                      <a:pt x="19" y="76"/>
                      <a:pt x="19" y="76"/>
                    </a:cubicBezTo>
                    <a:cubicBezTo>
                      <a:pt x="19" y="84"/>
                      <a:pt x="19" y="98"/>
                      <a:pt x="19" y="111"/>
                    </a:cubicBezTo>
                    <a:cubicBezTo>
                      <a:pt x="21" y="121"/>
                      <a:pt x="27" y="155"/>
                      <a:pt x="28" y="155"/>
                    </a:cubicBezTo>
                    <a:cubicBezTo>
                      <a:pt x="29" y="151"/>
                      <a:pt x="28" y="146"/>
                      <a:pt x="28" y="139"/>
                    </a:cubicBezTo>
                    <a:lnTo>
                      <a:pt x="27" y="141"/>
                    </a:lnTo>
                    <a:close/>
                    <a:moveTo>
                      <a:pt x="19" y="156"/>
                    </a:moveTo>
                    <a:cubicBezTo>
                      <a:pt x="18" y="168"/>
                      <a:pt x="19" y="166"/>
                      <a:pt x="20" y="168"/>
                    </a:cubicBezTo>
                    <a:cubicBezTo>
                      <a:pt x="20" y="155"/>
                      <a:pt x="20" y="155"/>
                      <a:pt x="20" y="155"/>
                    </a:cubicBezTo>
                    <a:cubicBezTo>
                      <a:pt x="20" y="157"/>
                      <a:pt x="19" y="157"/>
                      <a:pt x="19" y="156"/>
                    </a:cubicBezTo>
                    <a:close/>
                    <a:moveTo>
                      <a:pt x="21" y="167"/>
                    </a:moveTo>
                    <a:cubicBezTo>
                      <a:pt x="21" y="165"/>
                      <a:pt x="21" y="164"/>
                      <a:pt x="21" y="164"/>
                    </a:cubicBezTo>
                    <a:lnTo>
                      <a:pt x="21" y="167"/>
                    </a:lnTo>
                    <a:close/>
                    <a:moveTo>
                      <a:pt x="134" y="26"/>
                    </a:moveTo>
                    <a:cubicBezTo>
                      <a:pt x="133" y="26"/>
                      <a:pt x="133" y="26"/>
                      <a:pt x="133" y="26"/>
                    </a:cubicBezTo>
                    <a:cubicBezTo>
                      <a:pt x="142" y="27"/>
                      <a:pt x="142" y="27"/>
                      <a:pt x="142" y="27"/>
                    </a:cubicBezTo>
                    <a:cubicBezTo>
                      <a:pt x="141" y="27"/>
                      <a:pt x="138" y="26"/>
                      <a:pt x="134" y="26"/>
                    </a:cubicBezTo>
                    <a:close/>
                    <a:moveTo>
                      <a:pt x="110" y="24"/>
                    </a:moveTo>
                    <a:cubicBezTo>
                      <a:pt x="107" y="26"/>
                      <a:pt x="107" y="26"/>
                      <a:pt x="107" y="26"/>
                    </a:cubicBezTo>
                    <a:cubicBezTo>
                      <a:pt x="115" y="26"/>
                      <a:pt x="115" y="26"/>
                      <a:pt x="115" y="26"/>
                    </a:cubicBezTo>
                    <a:cubicBezTo>
                      <a:pt x="114" y="25"/>
                      <a:pt x="113" y="24"/>
                      <a:pt x="110" y="24"/>
                    </a:cubicBezTo>
                    <a:close/>
                    <a:moveTo>
                      <a:pt x="30" y="34"/>
                    </a:moveTo>
                    <a:cubicBezTo>
                      <a:pt x="27" y="40"/>
                      <a:pt x="18" y="56"/>
                      <a:pt x="21" y="58"/>
                    </a:cubicBezTo>
                    <a:cubicBezTo>
                      <a:pt x="22" y="59"/>
                      <a:pt x="23" y="56"/>
                      <a:pt x="25" y="52"/>
                    </a:cubicBezTo>
                    <a:cubicBezTo>
                      <a:pt x="27" y="48"/>
                      <a:pt x="29" y="44"/>
                      <a:pt x="33" y="40"/>
                    </a:cubicBezTo>
                    <a:cubicBezTo>
                      <a:pt x="33" y="40"/>
                      <a:pt x="33" y="39"/>
                      <a:pt x="34" y="38"/>
                    </a:cubicBezTo>
                    <a:cubicBezTo>
                      <a:pt x="30" y="41"/>
                      <a:pt x="28" y="44"/>
                      <a:pt x="28" y="41"/>
                    </a:cubicBezTo>
                    <a:cubicBezTo>
                      <a:pt x="39" y="33"/>
                      <a:pt x="35" y="30"/>
                      <a:pt x="49" y="23"/>
                    </a:cubicBezTo>
                    <a:cubicBezTo>
                      <a:pt x="53" y="19"/>
                      <a:pt x="32" y="30"/>
                      <a:pt x="30" y="34"/>
                    </a:cubicBezTo>
                    <a:close/>
                    <a:moveTo>
                      <a:pt x="670" y="447"/>
                    </a:moveTo>
                    <a:cubicBezTo>
                      <a:pt x="670" y="448"/>
                      <a:pt x="672" y="448"/>
                      <a:pt x="673" y="449"/>
                    </a:cubicBezTo>
                    <a:cubicBezTo>
                      <a:pt x="664" y="450"/>
                      <a:pt x="664" y="450"/>
                      <a:pt x="664" y="450"/>
                    </a:cubicBezTo>
                    <a:cubicBezTo>
                      <a:pt x="647" y="450"/>
                      <a:pt x="633" y="446"/>
                      <a:pt x="618" y="449"/>
                    </a:cubicBezTo>
                    <a:cubicBezTo>
                      <a:pt x="611" y="448"/>
                      <a:pt x="607" y="447"/>
                      <a:pt x="603" y="445"/>
                    </a:cubicBezTo>
                    <a:cubicBezTo>
                      <a:pt x="607" y="445"/>
                      <a:pt x="610" y="446"/>
                      <a:pt x="613" y="446"/>
                    </a:cubicBezTo>
                    <a:cubicBezTo>
                      <a:pt x="656" y="441"/>
                      <a:pt x="635" y="451"/>
                      <a:pt x="670" y="447"/>
                    </a:cubicBezTo>
                    <a:close/>
                    <a:moveTo>
                      <a:pt x="475" y="443"/>
                    </a:moveTo>
                    <a:cubicBezTo>
                      <a:pt x="477" y="443"/>
                      <a:pt x="477" y="442"/>
                      <a:pt x="477" y="442"/>
                    </a:cubicBezTo>
                    <a:cubicBezTo>
                      <a:pt x="439" y="447"/>
                      <a:pt x="408" y="448"/>
                      <a:pt x="388" y="448"/>
                    </a:cubicBezTo>
                    <a:cubicBezTo>
                      <a:pt x="392" y="450"/>
                      <a:pt x="410" y="451"/>
                      <a:pt x="419" y="452"/>
                    </a:cubicBezTo>
                    <a:cubicBezTo>
                      <a:pt x="411" y="454"/>
                      <a:pt x="411" y="454"/>
                      <a:pt x="411" y="454"/>
                    </a:cubicBezTo>
                    <a:cubicBezTo>
                      <a:pt x="406" y="453"/>
                      <a:pt x="406" y="453"/>
                      <a:pt x="406" y="453"/>
                    </a:cubicBezTo>
                    <a:cubicBezTo>
                      <a:pt x="393" y="455"/>
                      <a:pt x="393" y="455"/>
                      <a:pt x="393" y="455"/>
                    </a:cubicBezTo>
                    <a:cubicBezTo>
                      <a:pt x="397" y="456"/>
                      <a:pt x="407" y="456"/>
                      <a:pt x="415" y="457"/>
                    </a:cubicBezTo>
                    <a:cubicBezTo>
                      <a:pt x="415" y="456"/>
                      <a:pt x="438" y="454"/>
                      <a:pt x="445" y="453"/>
                    </a:cubicBezTo>
                    <a:cubicBezTo>
                      <a:pt x="426" y="451"/>
                      <a:pt x="426" y="451"/>
                      <a:pt x="426" y="451"/>
                    </a:cubicBezTo>
                    <a:cubicBezTo>
                      <a:pt x="431" y="452"/>
                      <a:pt x="456" y="451"/>
                      <a:pt x="466" y="451"/>
                    </a:cubicBezTo>
                    <a:cubicBezTo>
                      <a:pt x="466" y="450"/>
                      <a:pt x="449" y="448"/>
                      <a:pt x="447" y="450"/>
                    </a:cubicBezTo>
                    <a:cubicBezTo>
                      <a:pt x="445" y="449"/>
                      <a:pt x="464" y="449"/>
                      <a:pt x="452" y="447"/>
                    </a:cubicBezTo>
                    <a:cubicBezTo>
                      <a:pt x="467" y="446"/>
                      <a:pt x="490" y="447"/>
                      <a:pt x="500" y="448"/>
                    </a:cubicBezTo>
                    <a:cubicBezTo>
                      <a:pt x="502" y="450"/>
                      <a:pt x="502" y="450"/>
                      <a:pt x="502" y="450"/>
                    </a:cubicBezTo>
                    <a:cubicBezTo>
                      <a:pt x="514" y="451"/>
                      <a:pt x="510" y="447"/>
                      <a:pt x="524" y="449"/>
                    </a:cubicBezTo>
                    <a:cubicBezTo>
                      <a:pt x="507" y="449"/>
                      <a:pt x="527" y="451"/>
                      <a:pt x="513" y="452"/>
                    </a:cubicBezTo>
                    <a:cubicBezTo>
                      <a:pt x="518" y="453"/>
                      <a:pt x="513" y="454"/>
                      <a:pt x="527" y="454"/>
                    </a:cubicBezTo>
                    <a:cubicBezTo>
                      <a:pt x="538" y="451"/>
                      <a:pt x="541" y="456"/>
                      <a:pt x="552" y="453"/>
                    </a:cubicBezTo>
                    <a:cubicBezTo>
                      <a:pt x="559" y="454"/>
                      <a:pt x="544" y="455"/>
                      <a:pt x="558" y="456"/>
                    </a:cubicBezTo>
                    <a:cubicBezTo>
                      <a:pt x="575" y="454"/>
                      <a:pt x="574" y="453"/>
                      <a:pt x="575" y="450"/>
                    </a:cubicBezTo>
                    <a:cubicBezTo>
                      <a:pt x="560" y="450"/>
                      <a:pt x="558" y="454"/>
                      <a:pt x="545" y="453"/>
                    </a:cubicBezTo>
                    <a:cubicBezTo>
                      <a:pt x="570" y="449"/>
                      <a:pt x="570" y="449"/>
                      <a:pt x="570" y="449"/>
                    </a:cubicBezTo>
                    <a:cubicBezTo>
                      <a:pt x="565" y="448"/>
                      <a:pt x="562" y="448"/>
                      <a:pt x="559" y="448"/>
                    </a:cubicBezTo>
                    <a:cubicBezTo>
                      <a:pt x="564" y="448"/>
                      <a:pt x="568" y="447"/>
                      <a:pt x="572" y="446"/>
                    </a:cubicBezTo>
                    <a:cubicBezTo>
                      <a:pt x="574" y="446"/>
                      <a:pt x="576" y="445"/>
                      <a:pt x="578" y="445"/>
                    </a:cubicBezTo>
                    <a:cubicBezTo>
                      <a:pt x="564" y="445"/>
                      <a:pt x="551" y="445"/>
                      <a:pt x="549" y="444"/>
                    </a:cubicBezTo>
                    <a:cubicBezTo>
                      <a:pt x="551" y="443"/>
                      <a:pt x="551" y="443"/>
                      <a:pt x="551" y="443"/>
                    </a:cubicBezTo>
                    <a:cubicBezTo>
                      <a:pt x="546" y="442"/>
                      <a:pt x="538" y="442"/>
                      <a:pt x="534" y="443"/>
                    </a:cubicBezTo>
                    <a:cubicBezTo>
                      <a:pt x="522" y="443"/>
                      <a:pt x="509" y="445"/>
                      <a:pt x="507" y="444"/>
                    </a:cubicBezTo>
                    <a:cubicBezTo>
                      <a:pt x="511" y="442"/>
                      <a:pt x="511" y="442"/>
                      <a:pt x="511" y="442"/>
                    </a:cubicBezTo>
                    <a:cubicBezTo>
                      <a:pt x="496" y="443"/>
                      <a:pt x="494" y="443"/>
                      <a:pt x="475" y="443"/>
                    </a:cubicBezTo>
                    <a:close/>
                    <a:moveTo>
                      <a:pt x="28" y="375"/>
                    </a:moveTo>
                    <a:cubicBezTo>
                      <a:pt x="26" y="379"/>
                      <a:pt x="23" y="384"/>
                      <a:pt x="22" y="393"/>
                    </a:cubicBezTo>
                    <a:cubicBezTo>
                      <a:pt x="21" y="402"/>
                      <a:pt x="19" y="419"/>
                      <a:pt x="36" y="435"/>
                    </a:cubicBezTo>
                    <a:cubicBezTo>
                      <a:pt x="33" y="432"/>
                      <a:pt x="33" y="432"/>
                      <a:pt x="33" y="432"/>
                    </a:cubicBezTo>
                    <a:cubicBezTo>
                      <a:pt x="49" y="454"/>
                      <a:pt x="75" y="445"/>
                      <a:pt x="100" y="448"/>
                    </a:cubicBezTo>
                    <a:cubicBezTo>
                      <a:pt x="87" y="449"/>
                      <a:pt x="88" y="449"/>
                      <a:pt x="74" y="453"/>
                    </a:cubicBezTo>
                    <a:cubicBezTo>
                      <a:pt x="87" y="452"/>
                      <a:pt x="87" y="452"/>
                      <a:pt x="87" y="452"/>
                    </a:cubicBezTo>
                    <a:cubicBezTo>
                      <a:pt x="84" y="454"/>
                      <a:pt x="97" y="453"/>
                      <a:pt x="108" y="453"/>
                    </a:cubicBezTo>
                    <a:cubicBezTo>
                      <a:pt x="99" y="456"/>
                      <a:pt x="99" y="456"/>
                      <a:pt x="99" y="456"/>
                    </a:cubicBezTo>
                    <a:cubicBezTo>
                      <a:pt x="93" y="455"/>
                      <a:pt x="77" y="455"/>
                      <a:pt x="77" y="455"/>
                    </a:cubicBezTo>
                    <a:cubicBezTo>
                      <a:pt x="82" y="455"/>
                      <a:pt x="54" y="453"/>
                      <a:pt x="41" y="444"/>
                    </a:cubicBezTo>
                    <a:cubicBezTo>
                      <a:pt x="40" y="449"/>
                      <a:pt x="73" y="456"/>
                      <a:pt x="58" y="456"/>
                    </a:cubicBezTo>
                    <a:cubicBezTo>
                      <a:pt x="71" y="456"/>
                      <a:pt x="72" y="457"/>
                      <a:pt x="84" y="457"/>
                    </a:cubicBezTo>
                    <a:cubicBezTo>
                      <a:pt x="73" y="458"/>
                      <a:pt x="81" y="460"/>
                      <a:pt x="73" y="461"/>
                    </a:cubicBezTo>
                    <a:cubicBezTo>
                      <a:pt x="92" y="460"/>
                      <a:pt x="92" y="460"/>
                      <a:pt x="92" y="460"/>
                    </a:cubicBezTo>
                    <a:cubicBezTo>
                      <a:pt x="92" y="461"/>
                      <a:pt x="64" y="462"/>
                      <a:pt x="80" y="464"/>
                    </a:cubicBezTo>
                    <a:cubicBezTo>
                      <a:pt x="87" y="463"/>
                      <a:pt x="107" y="464"/>
                      <a:pt x="108" y="462"/>
                    </a:cubicBezTo>
                    <a:cubicBezTo>
                      <a:pt x="108" y="463"/>
                      <a:pt x="108" y="463"/>
                      <a:pt x="108" y="463"/>
                    </a:cubicBezTo>
                    <a:cubicBezTo>
                      <a:pt x="122" y="463"/>
                      <a:pt x="114" y="460"/>
                      <a:pt x="132" y="461"/>
                    </a:cubicBezTo>
                    <a:cubicBezTo>
                      <a:pt x="132" y="460"/>
                      <a:pt x="129" y="459"/>
                      <a:pt x="122" y="460"/>
                    </a:cubicBezTo>
                    <a:cubicBezTo>
                      <a:pt x="117" y="460"/>
                      <a:pt x="116" y="462"/>
                      <a:pt x="106" y="462"/>
                    </a:cubicBezTo>
                    <a:cubicBezTo>
                      <a:pt x="101" y="460"/>
                      <a:pt x="119" y="462"/>
                      <a:pt x="111" y="459"/>
                    </a:cubicBezTo>
                    <a:cubicBezTo>
                      <a:pt x="107" y="458"/>
                      <a:pt x="82" y="460"/>
                      <a:pt x="90" y="457"/>
                    </a:cubicBezTo>
                    <a:cubicBezTo>
                      <a:pt x="105" y="458"/>
                      <a:pt x="105" y="458"/>
                      <a:pt x="105" y="458"/>
                    </a:cubicBezTo>
                    <a:cubicBezTo>
                      <a:pt x="105" y="456"/>
                      <a:pt x="115" y="456"/>
                      <a:pt x="115" y="454"/>
                    </a:cubicBezTo>
                    <a:cubicBezTo>
                      <a:pt x="123" y="453"/>
                      <a:pt x="132" y="456"/>
                      <a:pt x="140" y="454"/>
                    </a:cubicBezTo>
                    <a:cubicBezTo>
                      <a:pt x="144" y="452"/>
                      <a:pt x="138" y="450"/>
                      <a:pt x="152" y="451"/>
                    </a:cubicBezTo>
                    <a:cubicBezTo>
                      <a:pt x="164" y="454"/>
                      <a:pt x="197" y="454"/>
                      <a:pt x="210" y="453"/>
                    </a:cubicBezTo>
                    <a:cubicBezTo>
                      <a:pt x="221" y="452"/>
                      <a:pt x="221" y="452"/>
                      <a:pt x="221" y="452"/>
                    </a:cubicBezTo>
                    <a:cubicBezTo>
                      <a:pt x="220" y="450"/>
                      <a:pt x="200" y="452"/>
                      <a:pt x="207" y="450"/>
                    </a:cubicBezTo>
                    <a:cubicBezTo>
                      <a:pt x="224" y="450"/>
                      <a:pt x="224" y="450"/>
                      <a:pt x="224" y="450"/>
                    </a:cubicBezTo>
                    <a:cubicBezTo>
                      <a:pt x="223" y="451"/>
                      <a:pt x="223" y="451"/>
                      <a:pt x="223" y="451"/>
                    </a:cubicBezTo>
                    <a:cubicBezTo>
                      <a:pt x="228" y="451"/>
                      <a:pt x="234" y="450"/>
                      <a:pt x="239" y="449"/>
                    </a:cubicBezTo>
                    <a:cubicBezTo>
                      <a:pt x="234" y="451"/>
                      <a:pt x="222" y="450"/>
                      <a:pt x="224" y="453"/>
                    </a:cubicBezTo>
                    <a:cubicBezTo>
                      <a:pt x="232" y="453"/>
                      <a:pt x="233" y="454"/>
                      <a:pt x="241" y="453"/>
                    </a:cubicBezTo>
                    <a:cubicBezTo>
                      <a:pt x="239" y="454"/>
                      <a:pt x="238" y="454"/>
                      <a:pt x="238" y="454"/>
                    </a:cubicBezTo>
                    <a:cubicBezTo>
                      <a:pt x="254" y="455"/>
                      <a:pt x="254" y="452"/>
                      <a:pt x="258" y="451"/>
                    </a:cubicBezTo>
                    <a:cubicBezTo>
                      <a:pt x="274" y="448"/>
                      <a:pt x="241" y="448"/>
                      <a:pt x="243" y="446"/>
                    </a:cubicBezTo>
                    <a:cubicBezTo>
                      <a:pt x="291" y="445"/>
                      <a:pt x="291" y="445"/>
                      <a:pt x="291" y="445"/>
                    </a:cubicBezTo>
                    <a:cubicBezTo>
                      <a:pt x="287" y="445"/>
                      <a:pt x="283" y="446"/>
                      <a:pt x="285" y="447"/>
                    </a:cubicBezTo>
                    <a:cubicBezTo>
                      <a:pt x="296" y="448"/>
                      <a:pt x="285" y="449"/>
                      <a:pt x="301" y="449"/>
                    </a:cubicBezTo>
                    <a:cubicBezTo>
                      <a:pt x="300" y="446"/>
                      <a:pt x="322" y="447"/>
                      <a:pt x="334" y="445"/>
                    </a:cubicBezTo>
                    <a:cubicBezTo>
                      <a:pt x="339" y="446"/>
                      <a:pt x="340" y="447"/>
                      <a:pt x="328" y="447"/>
                    </a:cubicBezTo>
                    <a:cubicBezTo>
                      <a:pt x="330" y="449"/>
                      <a:pt x="346" y="448"/>
                      <a:pt x="351" y="448"/>
                    </a:cubicBezTo>
                    <a:cubicBezTo>
                      <a:pt x="355" y="447"/>
                      <a:pt x="360" y="447"/>
                      <a:pt x="364" y="447"/>
                    </a:cubicBezTo>
                    <a:cubicBezTo>
                      <a:pt x="359" y="446"/>
                      <a:pt x="361" y="445"/>
                      <a:pt x="372" y="444"/>
                    </a:cubicBezTo>
                    <a:cubicBezTo>
                      <a:pt x="372" y="443"/>
                      <a:pt x="372" y="443"/>
                      <a:pt x="372" y="443"/>
                    </a:cubicBezTo>
                    <a:cubicBezTo>
                      <a:pt x="355" y="443"/>
                      <a:pt x="329" y="441"/>
                      <a:pt x="318" y="443"/>
                    </a:cubicBezTo>
                    <a:cubicBezTo>
                      <a:pt x="321" y="442"/>
                      <a:pt x="321" y="442"/>
                      <a:pt x="321" y="442"/>
                    </a:cubicBezTo>
                    <a:cubicBezTo>
                      <a:pt x="302" y="440"/>
                      <a:pt x="279" y="445"/>
                      <a:pt x="270" y="441"/>
                    </a:cubicBezTo>
                    <a:cubicBezTo>
                      <a:pt x="271" y="440"/>
                      <a:pt x="266" y="441"/>
                      <a:pt x="266" y="439"/>
                    </a:cubicBezTo>
                    <a:cubicBezTo>
                      <a:pt x="252" y="441"/>
                      <a:pt x="252" y="441"/>
                      <a:pt x="252" y="441"/>
                    </a:cubicBezTo>
                    <a:cubicBezTo>
                      <a:pt x="255" y="440"/>
                      <a:pt x="255" y="440"/>
                      <a:pt x="255" y="440"/>
                    </a:cubicBezTo>
                    <a:cubicBezTo>
                      <a:pt x="230" y="440"/>
                      <a:pt x="230" y="440"/>
                      <a:pt x="230" y="440"/>
                    </a:cubicBezTo>
                    <a:cubicBezTo>
                      <a:pt x="231" y="440"/>
                      <a:pt x="231" y="440"/>
                      <a:pt x="231" y="440"/>
                    </a:cubicBezTo>
                    <a:cubicBezTo>
                      <a:pt x="219" y="442"/>
                      <a:pt x="210" y="443"/>
                      <a:pt x="203" y="445"/>
                    </a:cubicBezTo>
                    <a:cubicBezTo>
                      <a:pt x="203" y="445"/>
                      <a:pt x="203" y="446"/>
                      <a:pt x="200" y="446"/>
                    </a:cubicBezTo>
                    <a:cubicBezTo>
                      <a:pt x="196" y="447"/>
                      <a:pt x="193" y="447"/>
                      <a:pt x="190" y="447"/>
                    </a:cubicBezTo>
                    <a:cubicBezTo>
                      <a:pt x="190" y="447"/>
                      <a:pt x="190" y="447"/>
                      <a:pt x="190" y="447"/>
                    </a:cubicBezTo>
                    <a:cubicBezTo>
                      <a:pt x="190" y="447"/>
                      <a:pt x="190" y="447"/>
                      <a:pt x="190" y="447"/>
                    </a:cubicBezTo>
                    <a:cubicBezTo>
                      <a:pt x="184" y="447"/>
                      <a:pt x="180" y="445"/>
                      <a:pt x="173" y="445"/>
                    </a:cubicBezTo>
                    <a:cubicBezTo>
                      <a:pt x="195" y="444"/>
                      <a:pt x="195" y="444"/>
                      <a:pt x="195" y="444"/>
                    </a:cubicBezTo>
                    <a:cubicBezTo>
                      <a:pt x="197" y="443"/>
                      <a:pt x="195" y="441"/>
                      <a:pt x="184" y="440"/>
                    </a:cubicBezTo>
                    <a:cubicBezTo>
                      <a:pt x="189" y="440"/>
                      <a:pt x="191" y="439"/>
                      <a:pt x="185" y="439"/>
                    </a:cubicBezTo>
                    <a:cubicBezTo>
                      <a:pt x="184" y="439"/>
                      <a:pt x="170" y="440"/>
                      <a:pt x="176" y="441"/>
                    </a:cubicBezTo>
                    <a:cubicBezTo>
                      <a:pt x="154" y="442"/>
                      <a:pt x="119" y="437"/>
                      <a:pt x="86" y="440"/>
                    </a:cubicBezTo>
                    <a:cubicBezTo>
                      <a:pt x="110" y="439"/>
                      <a:pt x="67" y="438"/>
                      <a:pt x="93" y="438"/>
                    </a:cubicBezTo>
                    <a:cubicBezTo>
                      <a:pt x="76" y="435"/>
                      <a:pt x="76" y="441"/>
                      <a:pt x="60" y="439"/>
                    </a:cubicBezTo>
                    <a:cubicBezTo>
                      <a:pt x="59" y="438"/>
                      <a:pt x="69" y="440"/>
                      <a:pt x="73" y="438"/>
                    </a:cubicBezTo>
                    <a:cubicBezTo>
                      <a:pt x="47" y="438"/>
                      <a:pt x="26" y="424"/>
                      <a:pt x="27" y="394"/>
                    </a:cubicBezTo>
                    <a:cubicBezTo>
                      <a:pt x="29" y="393"/>
                      <a:pt x="29" y="393"/>
                      <a:pt x="29" y="393"/>
                    </a:cubicBezTo>
                    <a:cubicBezTo>
                      <a:pt x="28" y="388"/>
                      <a:pt x="28" y="381"/>
                      <a:pt x="28" y="375"/>
                    </a:cubicBezTo>
                    <a:close/>
                    <a:moveTo>
                      <a:pt x="25" y="315"/>
                    </a:moveTo>
                    <a:cubicBezTo>
                      <a:pt x="25" y="298"/>
                      <a:pt x="25" y="298"/>
                      <a:pt x="25" y="298"/>
                    </a:cubicBezTo>
                    <a:cubicBezTo>
                      <a:pt x="25" y="299"/>
                      <a:pt x="25" y="299"/>
                      <a:pt x="25" y="299"/>
                    </a:cubicBezTo>
                    <a:cubicBezTo>
                      <a:pt x="23" y="282"/>
                      <a:pt x="23" y="282"/>
                      <a:pt x="23" y="282"/>
                    </a:cubicBezTo>
                    <a:cubicBezTo>
                      <a:pt x="22" y="293"/>
                      <a:pt x="20" y="300"/>
                      <a:pt x="19" y="285"/>
                    </a:cubicBezTo>
                    <a:cubicBezTo>
                      <a:pt x="20" y="286"/>
                      <a:pt x="21" y="282"/>
                      <a:pt x="21" y="287"/>
                    </a:cubicBezTo>
                    <a:cubicBezTo>
                      <a:pt x="23" y="277"/>
                      <a:pt x="24" y="255"/>
                      <a:pt x="21" y="261"/>
                    </a:cubicBezTo>
                    <a:cubicBezTo>
                      <a:pt x="24" y="280"/>
                      <a:pt x="17" y="265"/>
                      <a:pt x="19" y="280"/>
                    </a:cubicBezTo>
                    <a:cubicBezTo>
                      <a:pt x="17" y="272"/>
                      <a:pt x="18" y="264"/>
                      <a:pt x="17" y="256"/>
                    </a:cubicBezTo>
                    <a:cubicBezTo>
                      <a:pt x="19" y="264"/>
                      <a:pt x="21" y="255"/>
                      <a:pt x="22" y="243"/>
                    </a:cubicBezTo>
                    <a:cubicBezTo>
                      <a:pt x="21" y="237"/>
                      <a:pt x="22" y="223"/>
                      <a:pt x="21" y="215"/>
                    </a:cubicBezTo>
                    <a:cubicBezTo>
                      <a:pt x="19" y="218"/>
                      <a:pt x="18" y="210"/>
                      <a:pt x="17" y="224"/>
                    </a:cubicBezTo>
                    <a:cubicBezTo>
                      <a:pt x="17" y="219"/>
                      <a:pt x="17" y="211"/>
                      <a:pt x="18" y="202"/>
                    </a:cubicBezTo>
                    <a:cubicBezTo>
                      <a:pt x="18" y="206"/>
                      <a:pt x="18" y="212"/>
                      <a:pt x="19" y="212"/>
                    </a:cubicBezTo>
                    <a:cubicBezTo>
                      <a:pt x="20" y="206"/>
                      <a:pt x="20" y="199"/>
                      <a:pt x="21" y="195"/>
                    </a:cubicBezTo>
                    <a:cubicBezTo>
                      <a:pt x="21" y="186"/>
                      <a:pt x="21" y="186"/>
                      <a:pt x="21" y="186"/>
                    </a:cubicBezTo>
                    <a:cubicBezTo>
                      <a:pt x="21" y="187"/>
                      <a:pt x="20" y="188"/>
                      <a:pt x="20" y="188"/>
                    </a:cubicBezTo>
                    <a:cubicBezTo>
                      <a:pt x="19" y="179"/>
                      <a:pt x="19" y="179"/>
                      <a:pt x="19" y="179"/>
                    </a:cubicBezTo>
                    <a:cubicBezTo>
                      <a:pt x="19" y="192"/>
                      <a:pt x="18" y="185"/>
                      <a:pt x="17" y="185"/>
                    </a:cubicBezTo>
                    <a:cubicBezTo>
                      <a:pt x="19" y="185"/>
                      <a:pt x="17" y="176"/>
                      <a:pt x="17" y="171"/>
                    </a:cubicBezTo>
                    <a:cubicBezTo>
                      <a:pt x="15" y="181"/>
                      <a:pt x="15" y="181"/>
                      <a:pt x="15" y="181"/>
                    </a:cubicBezTo>
                    <a:cubicBezTo>
                      <a:pt x="13" y="177"/>
                      <a:pt x="16" y="165"/>
                      <a:pt x="14" y="167"/>
                    </a:cubicBezTo>
                    <a:cubicBezTo>
                      <a:pt x="13" y="188"/>
                      <a:pt x="14" y="196"/>
                      <a:pt x="14" y="215"/>
                    </a:cubicBezTo>
                    <a:cubicBezTo>
                      <a:pt x="16" y="207"/>
                      <a:pt x="16" y="207"/>
                      <a:pt x="16" y="207"/>
                    </a:cubicBezTo>
                    <a:cubicBezTo>
                      <a:pt x="17" y="228"/>
                      <a:pt x="13" y="220"/>
                      <a:pt x="13" y="244"/>
                    </a:cubicBezTo>
                    <a:cubicBezTo>
                      <a:pt x="15" y="254"/>
                      <a:pt x="13" y="280"/>
                      <a:pt x="16" y="280"/>
                    </a:cubicBezTo>
                    <a:cubicBezTo>
                      <a:pt x="15" y="277"/>
                      <a:pt x="13" y="295"/>
                      <a:pt x="15" y="303"/>
                    </a:cubicBezTo>
                    <a:cubicBezTo>
                      <a:pt x="18" y="312"/>
                      <a:pt x="18" y="340"/>
                      <a:pt x="20" y="331"/>
                    </a:cubicBezTo>
                    <a:cubicBezTo>
                      <a:pt x="20" y="324"/>
                      <a:pt x="18" y="314"/>
                      <a:pt x="20" y="308"/>
                    </a:cubicBezTo>
                    <a:cubicBezTo>
                      <a:pt x="20" y="323"/>
                      <a:pt x="20" y="323"/>
                      <a:pt x="20" y="323"/>
                    </a:cubicBezTo>
                    <a:cubicBezTo>
                      <a:pt x="22" y="313"/>
                      <a:pt x="22" y="313"/>
                      <a:pt x="22" y="313"/>
                    </a:cubicBezTo>
                    <a:cubicBezTo>
                      <a:pt x="21" y="318"/>
                      <a:pt x="23" y="318"/>
                      <a:pt x="25" y="315"/>
                    </a:cubicBezTo>
                    <a:close/>
                    <a:moveTo>
                      <a:pt x="74" y="47"/>
                    </a:moveTo>
                    <a:cubicBezTo>
                      <a:pt x="74" y="47"/>
                      <a:pt x="74" y="47"/>
                      <a:pt x="74" y="47"/>
                    </a:cubicBezTo>
                    <a:cubicBezTo>
                      <a:pt x="74" y="47"/>
                      <a:pt x="74" y="47"/>
                      <a:pt x="74" y="47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solidFill>
                    <a:srgbClr val="5F7797"/>
                  </a:solidFill>
                </a:endParaRPr>
              </a:p>
            </p:txBody>
          </p:sp>
          <p:sp>
            <p:nvSpPr>
              <p:cNvPr id="62" name="Freeform 160"/>
              <p:cNvSpPr>
                <a:spLocks noEditPoints="1"/>
              </p:cNvSpPr>
              <p:nvPr/>
            </p:nvSpPr>
            <p:spPr bwMode="auto">
              <a:xfrm>
                <a:off x="10120841" y="2617788"/>
                <a:ext cx="908050" cy="658813"/>
              </a:xfrm>
              <a:custGeom>
                <a:gdLst>
                  <a:gd name="T0" fmla="*/ 272 w 280"/>
                  <a:gd name="T1" fmla="*/ 154 h 202"/>
                  <a:gd name="T2" fmla="*/ 249 w 280"/>
                  <a:gd name="T3" fmla="*/ 155 h 202"/>
                  <a:gd name="T4" fmla="*/ 166 w 280"/>
                  <a:gd name="T5" fmla="*/ 154 h 202"/>
                  <a:gd name="T6" fmla="*/ 137 w 280"/>
                  <a:gd name="T7" fmla="*/ 159 h 202"/>
                  <a:gd name="T8" fmla="*/ 125 w 280"/>
                  <a:gd name="T9" fmla="*/ 163 h 202"/>
                  <a:gd name="T10" fmla="*/ 121 w 280"/>
                  <a:gd name="T11" fmla="*/ 159 h 202"/>
                  <a:gd name="T12" fmla="*/ 111 w 280"/>
                  <a:gd name="T13" fmla="*/ 161 h 202"/>
                  <a:gd name="T14" fmla="*/ 91 w 280"/>
                  <a:gd name="T15" fmla="*/ 163 h 202"/>
                  <a:gd name="T16" fmla="*/ 76 w 280"/>
                  <a:gd name="T17" fmla="*/ 165 h 202"/>
                  <a:gd name="T18" fmla="*/ 67 w 280"/>
                  <a:gd name="T19" fmla="*/ 164 h 202"/>
                  <a:gd name="T20" fmla="*/ 47 w 280"/>
                  <a:gd name="T21" fmla="*/ 168 h 202"/>
                  <a:gd name="T22" fmla="*/ 34 w 280"/>
                  <a:gd name="T23" fmla="*/ 166 h 202"/>
                  <a:gd name="T24" fmla="*/ 22 w 280"/>
                  <a:gd name="T25" fmla="*/ 168 h 202"/>
                  <a:gd name="T26" fmla="*/ 5 w 280"/>
                  <a:gd name="T27" fmla="*/ 171 h 202"/>
                  <a:gd name="T28" fmla="*/ 5 w 280"/>
                  <a:gd name="T29" fmla="*/ 175 h 202"/>
                  <a:gd name="T30" fmla="*/ 15 w 280"/>
                  <a:gd name="T31" fmla="*/ 174 h 202"/>
                  <a:gd name="T32" fmla="*/ 26 w 280"/>
                  <a:gd name="T33" fmla="*/ 173 h 202"/>
                  <a:gd name="T34" fmla="*/ 43 w 280"/>
                  <a:gd name="T35" fmla="*/ 177 h 202"/>
                  <a:gd name="T36" fmla="*/ 57 w 280"/>
                  <a:gd name="T37" fmla="*/ 177 h 202"/>
                  <a:gd name="T38" fmla="*/ 57 w 280"/>
                  <a:gd name="T39" fmla="*/ 179 h 202"/>
                  <a:gd name="T40" fmla="*/ 88 w 280"/>
                  <a:gd name="T41" fmla="*/ 174 h 202"/>
                  <a:gd name="T42" fmla="*/ 100 w 280"/>
                  <a:gd name="T43" fmla="*/ 178 h 202"/>
                  <a:gd name="T44" fmla="*/ 159 w 280"/>
                  <a:gd name="T45" fmla="*/ 179 h 202"/>
                  <a:gd name="T46" fmla="*/ 181 w 280"/>
                  <a:gd name="T47" fmla="*/ 177 h 202"/>
                  <a:gd name="T48" fmla="*/ 226 w 280"/>
                  <a:gd name="T49" fmla="*/ 176 h 202"/>
                  <a:gd name="T50" fmla="*/ 239 w 280"/>
                  <a:gd name="T51" fmla="*/ 176 h 202"/>
                  <a:gd name="T52" fmla="*/ 257 w 280"/>
                  <a:gd name="T53" fmla="*/ 173 h 202"/>
                  <a:gd name="T54" fmla="*/ 272 w 280"/>
                  <a:gd name="T55" fmla="*/ 175 h 202"/>
                  <a:gd name="T56" fmla="*/ 275 w 280"/>
                  <a:gd name="T57" fmla="*/ 160 h 202"/>
                  <a:gd name="T58" fmla="*/ 272 w 280"/>
                  <a:gd name="T59" fmla="*/ 174 h 202"/>
                  <a:gd name="T60" fmla="*/ 274 w 280"/>
                  <a:gd name="T61" fmla="*/ 161 h 202"/>
                  <a:gd name="T62" fmla="*/ 265 w 280"/>
                  <a:gd name="T63" fmla="*/ 157 h 202"/>
                  <a:gd name="T64" fmla="*/ 272 w 280"/>
                  <a:gd name="T65" fmla="*/ 176 h 202"/>
                  <a:gd name="T66" fmla="*/ 272 w 280"/>
                  <a:gd name="T67" fmla="*/ 177 h 202"/>
                  <a:gd name="T68" fmla="*/ 274 w 280"/>
                  <a:gd name="T69" fmla="*/ 157 h 202"/>
                  <a:gd name="T70" fmla="*/ 272 w 280"/>
                  <a:gd name="T71" fmla="*/ 178 h 202"/>
                  <a:gd name="T72" fmla="*/ 272 w 280"/>
                  <a:gd name="T73" fmla="*/ 179 h 202"/>
                  <a:gd name="T74" fmla="*/ 276 w 280"/>
                  <a:gd name="T75" fmla="*/ 156 h 202"/>
                  <a:gd name="T76" fmla="*/ 261 w 280"/>
                  <a:gd name="T77" fmla="*/ 157 h 202"/>
                  <a:gd name="T78" fmla="*/ 253 w 280"/>
                  <a:gd name="T79" fmla="*/ 155 h 202"/>
                  <a:gd name="T80" fmla="*/ 251 w 280"/>
                  <a:gd name="T81" fmla="*/ 153 h 202"/>
                  <a:gd name="T82" fmla="*/ 245 w 280"/>
                  <a:gd name="T83" fmla="*/ 143 h 202"/>
                  <a:gd name="T84" fmla="*/ 230 w 280"/>
                  <a:gd name="T85" fmla="*/ 137 h 202"/>
                  <a:gd name="T86" fmla="*/ 218 w 280"/>
                  <a:gd name="T87" fmla="*/ 128 h 202"/>
                  <a:gd name="T88" fmla="*/ 193 w 280"/>
                  <a:gd name="T89" fmla="*/ 110 h 202"/>
                  <a:gd name="T90" fmla="*/ 164 w 280"/>
                  <a:gd name="T91" fmla="*/ 78 h 202"/>
                  <a:gd name="T92" fmla="*/ 154 w 280"/>
                  <a:gd name="T93" fmla="*/ 61 h 202"/>
                  <a:gd name="T94" fmla="*/ 143 w 280"/>
                  <a:gd name="T95" fmla="*/ 41 h 202"/>
                  <a:gd name="T96" fmla="*/ 134 w 280"/>
                  <a:gd name="T97" fmla="*/ 21 h 202"/>
                  <a:gd name="T98" fmla="*/ 137 w 280"/>
                  <a:gd name="T99" fmla="*/ 1 h 202"/>
                  <a:gd name="T100" fmla="*/ 128 w 280"/>
                  <a:gd name="T101" fmla="*/ 39 h 202"/>
                  <a:gd name="T102" fmla="*/ 136 w 280"/>
                  <a:gd name="T103" fmla="*/ 68 h 202"/>
                  <a:gd name="T104" fmla="*/ 161 w 280"/>
                  <a:gd name="T105" fmla="*/ 103 h 202"/>
                  <a:gd name="T106" fmla="*/ 169 w 280"/>
                  <a:gd name="T107" fmla="*/ 115 h 202"/>
                  <a:gd name="T108" fmla="*/ 185 w 280"/>
                  <a:gd name="T109" fmla="*/ 130 h 202"/>
                  <a:gd name="T110" fmla="*/ 203 w 280"/>
                  <a:gd name="T111" fmla="*/ 140 h 202"/>
                  <a:gd name="T112" fmla="*/ 216 w 280"/>
                  <a:gd name="T113" fmla="*/ 154 h 202"/>
                  <a:gd name="T114" fmla="*/ 92 w 280"/>
                  <a:gd name="T115" fmla="*/ 165 h 202"/>
                  <a:gd name="T116" fmla="*/ 80 w 280"/>
                  <a:gd name="T117" fmla="*/ 177 h 202"/>
                  <a:gd name="T118" fmla="*/ 251 w 280"/>
                  <a:gd name="T119" fmla="*/ 156 h 20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</a:cxnLst>
                <a:rect l="0" t="0" r="r" b="b"/>
                <a:pathLst>
                  <a:path w="280" h="201">
                    <a:moveTo>
                      <a:pt x="225" y="159"/>
                    </a:moveTo>
                    <a:cubicBezTo>
                      <a:pt x="225" y="161"/>
                      <a:pt x="225" y="161"/>
                      <a:pt x="225" y="161"/>
                    </a:cubicBezTo>
                    <a:cubicBezTo>
                      <a:pt x="230" y="160"/>
                      <a:pt x="233" y="166"/>
                      <a:pt x="238" y="165"/>
                    </a:cubicBezTo>
                    <a:cubicBezTo>
                      <a:pt x="240" y="171"/>
                      <a:pt x="243" y="162"/>
                      <a:pt x="245" y="168"/>
                    </a:cubicBezTo>
                    <a:cubicBezTo>
                      <a:pt x="245" y="168"/>
                      <a:pt x="245" y="168"/>
                      <a:pt x="245" y="168"/>
                    </a:cubicBezTo>
                    <a:cubicBezTo>
                      <a:pt x="252" y="172"/>
                      <a:pt x="260" y="175"/>
                      <a:pt x="267" y="179"/>
                    </a:cubicBezTo>
                    <a:cubicBezTo>
                      <a:pt x="267" y="179"/>
                      <a:pt x="267" y="179"/>
                      <a:pt x="267" y="179"/>
                    </a:cubicBezTo>
                    <a:cubicBezTo>
                      <a:pt x="267" y="179"/>
                      <a:pt x="267" y="179"/>
                      <a:pt x="267" y="179"/>
                    </a:cubicBezTo>
                    <a:cubicBezTo>
                      <a:pt x="262" y="202"/>
                      <a:pt x="273" y="148"/>
                      <a:pt x="272" y="154"/>
                    </a:cubicBezTo>
                    <a:cubicBezTo>
                      <a:pt x="272" y="154"/>
                      <a:pt x="272" y="154"/>
                      <a:pt x="272" y="154"/>
                    </a:cubicBezTo>
                    <a:cubicBezTo>
                      <a:pt x="272" y="154"/>
                      <a:pt x="272" y="154"/>
                      <a:pt x="272" y="154"/>
                    </a:cubicBezTo>
                    <a:cubicBezTo>
                      <a:pt x="271" y="154"/>
                      <a:pt x="271" y="154"/>
                      <a:pt x="271" y="154"/>
                    </a:cubicBezTo>
                    <a:cubicBezTo>
                      <a:pt x="271" y="154"/>
                      <a:pt x="271" y="154"/>
                      <a:pt x="271" y="154"/>
                    </a:cubicBezTo>
                    <a:cubicBezTo>
                      <a:pt x="270" y="154"/>
                      <a:pt x="270" y="154"/>
                      <a:pt x="270" y="154"/>
                    </a:cubicBezTo>
                    <a:cubicBezTo>
                      <a:pt x="269" y="154"/>
                      <a:pt x="269" y="154"/>
                      <a:pt x="269" y="154"/>
                    </a:cubicBezTo>
                    <a:cubicBezTo>
                      <a:pt x="266" y="154"/>
                      <a:pt x="266" y="154"/>
                      <a:pt x="266" y="154"/>
                    </a:cubicBezTo>
                    <a:cubicBezTo>
                      <a:pt x="260" y="154"/>
                      <a:pt x="260" y="154"/>
                      <a:pt x="260" y="154"/>
                    </a:cubicBezTo>
                    <a:cubicBezTo>
                      <a:pt x="256" y="154"/>
                      <a:pt x="253" y="154"/>
                      <a:pt x="249" y="155"/>
                    </a:cubicBezTo>
                    <a:cubicBezTo>
                      <a:pt x="249" y="154"/>
                      <a:pt x="249" y="154"/>
                      <a:pt x="249" y="154"/>
                    </a:cubicBezTo>
                    <a:cubicBezTo>
                      <a:pt x="226" y="153"/>
                      <a:pt x="203" y="155"/>
                      <a:pt x="180" y="154"/>
                    </a:cubicBezTo>
                    <a:cubicBezTo>
                      <a:pt x="178" y="155"/>
                      <a:pt x="179" y="157"/>
                      <a:pt x="177" y="158"/>
                    </a:cubicBezTo>
                    <a:cubicBezTo>
                      <a:pt x="176" y="158"/>
                      <a:pt x="174" y="158"/>
                      <a:pt x="174" y="157"/>
                    </a:cubicBezTo>
                    <a:cubicBezTo>
                      <a:pt x="176" y="157"/>
                      <a:pt x="175" y="156"/>
                      <a:pt x="176" y="155"/>
                    </a:cubicBezTo>
                    <a:cubicBezTo>
                      <a:pt x="173" y="155"/>
                      <a:pt x="170" y="154"/>
                      <a:pt x="167" y="155"/>
                    </a:cubicBezTo>
                    <a:cubicBezTo>
                      <a:pt x="169" y="157"/>
                      <a:pt x="169" y="157"/>
                      <a:pt x="169" y="157"/>
                    </a:cubicBezTo>
                    <a:cubicBezTo>
                      <a:pt x="168" y="158"/>
                      <a:pt x="167" y="157"/>
                      <a:pt x="166" y="157"/>
                    </a:cubicBezTo>
                    <a:cubicBezTo>
                      <a:pt x="166" y="156"/>
                      <a:pt x="165" y="155"/>
                      <a:pt x="166" y="154"/>
                    </a:cubicBezTo>
                    <a:cubicBezTo>
                      <a:pt x="161" y="158"/>
                      <a:pt x="162" y="153"/>
                      <a:pt x="158" y="154"/>
                    </a:cubicBezTo>
                    <a:cubicBezTo>
                      <a:pt x="157" y="157"/>
                      <a:pt x="152" y="160"/>
                      <a:pt x="149" y="162"/>
                    </a:cubicBezTo>
                    <a:cubicBezTo>
                      <a:pt x="147" y="161"/>
                      <a:pt x="147" y="161"/>
                      <a:pt x="147" y="161"/>
                    </a:cubicBezTo>
                    <a:cubicBezTo>
                      <a:pt x="149" y="161"/>
                      <a:pt x="147" y="159"/>
                      <a:pt x="150" y="159"/>
                    </a:cubicBezTo>
                    <a:cubicBezTo>
                      <a:pt x="147" y="159"/>
                      <a:pt x="145" y="160"/>
                      <a:pt x="143" y="159"/>
                    </a:cubicBezTo>
                    <a:cubicBezTo>
                      <a:pt x="143" y="160"/>
                      <a:pt x="143" y="161"/>
                      <a:pt x="142" y="162"/>
                    </a:cubicBezTo>
                    <a:cubicBezTo>
                      <a:pt x="141" y="161"/>
                      <a:pt x="140" y="160"/>
                      <a:pt x="139" y="159"/>
                    </a:cubicBezTo>
                    <a:cubicBezTo>
                      <a:pt x="140" y="158"/>
                      <a:pt x="140" y="158"/>
                      <a:pt x="140" y="158"/>
                    </a:cubicBezTo>
                    <a:cubicBezTo>
                      <a:pt x="139" y="157"/>
                      <a:pt x="138" y="159"/>
                      <a:pt x="137" y="159"/>
                    </a:cubicBezTo>
                    <a:cubicBezTo>
                      <a:pt x="137" y="158"/>
                      <a:pt x="135" y="158"/>
                      <a:pt x="135" y="156"/>
                    </a:cubicBezTo>
                    <a:cubicBezTo>
                      <a:pt x="133" y="158"/>
                      <a:pt x="132" y="157"/>
                      <a:pt x="130" y="158"/>
                    </a:cubicBezTo>
                    <a:cubicBezTo>
                      <a:pt x="132" y="159"/>
                      <a:pt x="129" y="160"/>
                      <a:pt x="129" y="161"/>
                    </a:cubicBezTo>
                    <a:cubicBezTo>
                      <a:pt x="132" y="160"/>
                      <a:pt x="132" y="160"/>
                      <a:pt x="132" y="160"/>
                    </a:cubicBezTo>
                    <a:cubicBezTo>
                      <a:pt x="128" y="160"/>
                      <a:pt x="133" y="160"/>
                      <a:pt x="133" y="158"/>
                    </a:cubicBezTo>
                    <a:cubicBezTo>
                      <a:pt x="135" y="159"/>
                      <a:pt x="131" y="162"/>
                      <a:pt x="134" y="161"/>
                    </a:cubicBezTo>
                    <a:cubicBezTo>
                      <a:pt x="130" y="162"/>
                      <a:pt x="129" y="161"/>
                      <a:pt x="126" y="163"/>
                    </a:cubicBezTo>
                    <a:cubicBezTo>
                      <a:pt x="128" y="163"/>
                      <a:pt x="125" y="165"/>
                      <a:pt x="126" y="165"/>
                    </a:cubicBezTo>
                    <a:cubicBezTo>
                      <a:pt x="123" y="165"/>
                      <a:pt x="126" y="164"/>
                      <a:pt x="125" y="163"/>
                    </a:cubicBezTo>
                    <a:cubicBezTo>
                      <a:pt x="123" y="163"/>
                      <a:pt x="123" y="162"/>
                      <a:pt x="121" y="164"/>
                    </a:cubicBezTo>
                    <a:cubicBezTo>
                      <a:pt x="119" y="163"/>
                      <a:pt x="122" y="162"/>
                      <a:pt x="120" y="161"/>
                    </a:cubicBezTo>
                    <a:cubicBezTo>
                      <a:pt x="121" y="160"/>
                      <a:pt x="127" y="163"/>
                      <a:pt x="127" y="158"/>
                    </a:cubicBezTo>
                    <a:cubicBezTo>
                      <a:pt x="128" y="158"/>
                      <a:pt x="129" y="156"/>
                      <a:pt x="131" y="156"/>
                    </a:cubicBezTo>
                    <a:cubicBezTo>
                      <a:pt x="130" y="156"/>
                      <a:pt x="127" y="154"/>
                      <a:pt x="125" y="155"/>
                    </a:cubicBezTo>
                    <a:cubicBezTo>
                      <a:pt x="125" y="158"/>
                      <a:pt x="125" y="158"/>
                      <a:pt x="125" y="158"/>
                    </a:cubicBezTo>
                    <a:cubicBezTo>
                      <a:pt x="124" y="158"/>
                      <a:pt x="123" y="160"/>
                      <a:pt x="122" y="160"/>
                    </a:cubicBezTo>
                    <a:cubicBezTo>
                      <a:pt x="123" y="159"/>
                      <a:pt x="122" y="158"/>
                      <a:pt x="120" y="158"/>
                    </a:cubicBezTo>
                    <a:cubicBezTo>
                      <a:pt x="121" y="158"/>
                      <a:pt x="121" y="158"/>
                      <a:pt x="121" y="159"/>
                    </a:cubicBezTo>
                    <a:cubicBezTo>
                      <a:pt x="119" y="159"/>
                      <a:pt x="119" y="161"/>
                      <a:pt x="116" y="161"/>
                    </a:cubicBezTo>
                    <a:cubicBezTo>
                      <a:pt x="118" y="162"/>
                      <a:pt x="119" y="163"/>
                      <a:pt x="121" y="164"/>
                    </a:cubicBezTo>
                    <a:cubicBezTo>
                      <a:pt x="120" y="166"/>
                      <a:pt x="119" y="164"/>
                      <a:pt x="118" y="164"/>
                    </a:cubicBezTo>
                    <a:cubicBezTo>
                      <a:pt x="118" y="164"/>
                      <a:pt x="118" y="164"/>
                      <a:pt x="118" y="164"/>
                    </a:cubicBezTo>
                    <a:cubicBezTo>
                      <a:pt x="117" y="165"/>
                      <a:pt x="117" y="165"/>
                      <a:pt x="117" y="165"/>
                    </a:cubicBezTo>
                    <a:cubicBezTo>
                      <a:pt x="114" y="164"/>
                      <a:pt x="117" y="162"/>
                      <a:pt x="115" y="161"/>
                    </a:cubicBezTo>
                    <a:cubicBezTo>
                      <a:pt x="113" y="160"/>
                      <a:pt x="112" y="162"/>
                      <a:pt x="111" y="161"/>
                    </a:cubicBezTo>
                    <a:cubicBezTo>
                      <a:pt x="111" y="162"/>
                      <a:pt x="111" y="162"/>
                      <a:pt x="111" y="162"/>
                    </a:cubicBezTo>
                    <a:cubicBezTo>
                      <a:pt x="111" y="161"/>
                      <a:pt x="111" y="161"/>
                      <a:pt x="111" y="161"/>
                    </a:cubicBezTo>
                    <a:cubicBezTo>
                      <a:pt x="111" y="162"/>
                      <a:pt x="111" y="162"/>
                      <a:pt x="111" y="162"/>
                    </a:cubicBezTo>
                    <a:cubicBezTo>
                      <a:pt x="109" y="162"/>
                      <a:pt x="108" y="162"/>
                      <a:pt x="107" y="163"/>
                    </a:cubicBezTo>
                    <a:cubicBezTo>
                      <a:pt x="107" y="163"/>
                      <a:pt x="106" y="163"/>
                      <a:pt x="105" y="164"/>
                    </a:cubicBezTo>
                    <a:cubicBezTo>
                      <a:pt x="105" y="164"/>
                      <a:pt x="103" y="166"/>
                      <a:pt x="101" y="164"/>
                    </a:cubicBezTo>
                    <a:cubicBezTo>
                      <a:pt x="101" y="164"/>
                      <a:pt x="101" y="164"/>
                      <a:pt x="101" y="164"/>
                    </a:cubicBezTo>
                    <a:cubicBezTo>
                      <a:pt x="99" y="164"/>
                      <a:pt x="98" y="163"/>
                      <a:pt x="98" y="162"/>
                    </a:cubicBezTo>
                    <a:cubicBezTo>
                      <a:pt x="95" y="162"/>
                      <a:pt x="95" y="162"/>
                      <a:pt x="95" y="162"/>
                    </a:cubicBezTo>
                    <a:cubicBezTo>
                      <a:pt x="96" y="160"/>
                      <a:pt x="96" y="160"/>
                      <a:pt x="96" y="160"/>
                    </a:cubicBezTo>
                    <a:cubicBezTo>
                      <a:pt x="93" y="160"/>
                      <a:pt x="93" y="161"/>
                      <a:pt x="91" y="163"/>
                    </a:cubicBezTo>
                    <a:cubicBezTo>
                      <a:pt x="89" y="162"/>
                      <a:pt x="86" y="163"/>
                      <a:pt x="85" y="164"/>
                    </a:cubicBezTo>
                    <a:cubicBezTo>
                      <a:pt x="84" y="164"/>
                      <a:pt x="84" y="164"/>
                      <a:pt x="83" y="164"/>
                    </a:cubicBezTo>
                    <a:cubicBezTo>
                      <a:pt x="85" y="165"/>
                      <a:pt x="85" y="165"/>
                      <a:pt x="85" y="165"/>
                    </a:cubicBezTo>
                    <a:cubicBezTo>
                      <a:pt x="82" y="165"/>
                      <a:pt x="83" y="166"/>
                      <a:pt x="81" y="166"/>
                    </a:cubicBezTo>
                    <a:cubicBezTo>
                      <a:pt x="82" y="166"/>
                      <a:pt x="82" y="166"/>
                      <a:pt x="81" y="166"/>
                    </a:cubicBezTo>
                    <a:cubicBezTo>
                      <a:pt x="80" y="165"/>
                      <a:pt x="80" y="165"/>
                      <a:pt x="80" y="165"/>
                    </a:cubicBezTo>
                    <a:cubicBezTo>
                      <a:pt x="80" y="165"/>
                      <a:pt x="80" y="165"/>
                      <a:pt x="81" y="165"/>
                    </a:cubicBezTo>
                    <a:cubicBezTo>
                      <a:pt x="80" y="165"/>
                      <a:pt x="80" y="165"/>
                      <a:pt x="80" y="165"/>
                    </a:cubicBezTo>
                    <a:cubicBezTo>
                      <a:pt x="79" y="163"/>
                      <a:pt x="78" y="166"/>
                      <a:pt x="76" y="165"/>
                    </a:cubicBezTo>
                    <a:cubicBezTo>
                      <a:pt x="77" y="165"/>
                      <a:pt x="77" y="165"/>
                      <a:pt x="77" y="165"/>
                    </a:cubicBezTo>
                    <a:cubicBezTo>
                      <a:pt x="76" y="165"/>
                      <a:pt x="74" y="162"/>
                      <a:pt x="74" y="164"/>
                    </a:cubicBezTo>
                    <a:cubicBezTo>
                      <a:pt x="73" y="163"/>
                      <a:pt x="73" y="164"/>
                      <a:pt x="73" y="164"/>
                    </a:cubicBezTo>
                    <a:cubicBezTo>
                      <a:pt x="72" y="164"/>
                      <a:pt x="72" y="164"/>
                      <a:pt x="72" y="164"/>
                    </a:cubicBezTo>
                    <a:cubicBezTo>
                      <a:pt x="73" y="164"/>
                      <a:pt x="73" y="164"/>
                      <a:pt x="73" y="164"/>
                    </a:cubicBezTo>
                    <a:cubicBezTo>
                      <a:pt x="72" y="165"/>
                      <a:pt x="72" y="165"/>
                      <a:pt x="72" y="165"/>
                    </a:cubicBezTo>
                    <a:cubicBezTo>
                      <a:pt x="69" y="165"/>
                      <a:pt x="69" y="165"/>
                      <a:pt x="69" y="165"/>
                    </a:cubicBezTo>
                    <a:cubicBezTo>
                      <a:pt x="68" y="164"/>
                      <a:pt x="68" y="165"/>
                      <a:pt x="67" y="165"/>
                    </a:cubicBezTo>
                    <a:cubicBezTo>
                      <a:pt x="67" y="164"/>
                      <a:pt x="67" y="164"/>
                      <a:pt x="67" y="164"/>
                    </a:cubicBezTo>
                    <a:cubicBezTo>
                      <a:pt x="66" y="164"/>
                      <a:pt x="66" y="164"/>
                      <a:pt x="66" y="164"/>
                    </a:cubicBezTo>
                    <a:cubicBezTo>
                      <a:pt x="62" y="161"/>
                      <a:pt x="61" y="165"/>
                      <a:pt x="57" y="163"/>
                    </a:cubicBezTo>
                    <a:cubicBezTo>
                      <a:pt x="56" y="164"/>
                      <a:pt x="58" y="165"/>
                      <a:pt x="58" y="165"/>
                    </a:cubicBezTo>
                    <a:cubicBezTo>
                      <a:pt x="57" y="166"/>
                      <a:pt x="55" y="167"/>
                      <a:pt x="54" y="168"/>
                    </a:cubicBezTo>
                    <a:cubicBezTo>
                      <a:pt x="53" y="166"/>
                      <a:pt x="48" y="165"/>
                      <a:pt x="48" y="162"/>
                    </a:cubicBezTo>
                    <a:cubicBezTo>
                      <a:pt x="45" y="162"/>
                      <a:pt x="49" y="164"/>
                      <a:pt x="48" y="165"/>
                    </a:cubicBezTo>
                    <a:cubicBezTo>
                      <a:pt x="48" y="164"/>
                      <a:pt x="48" y="164"/>
                      <a:pt x="48" y="164"/>
                    </a:cubicBezTo>
                    <a:cubicBezTo>
                      <a:pt x="49" y="165"/>
                      <a:pt x="49" y="166"/>
                      <a:pt x="50" y="167"/>
                    </a:cubicBezTo>
                    <a:cubicBezTo>
                      <a:pt x="50" y="168"/>
                      <a:pt x="48" y="168"/>
                      <a:pt x="47" y="168"/>
                    </a:cubicBezTo>
                    <a:cubicBezTo>
                      <a:pt x="47" y="166"/>
                      <a:pt x="47" y="166"/>
                      <a:pt x="47" y="166"/>
                    </a:cubicBezTo>
                    <a:cubicBezTo>
                      <a:pt x="45" y="167"/>
                      <a:pt x="45" y="170"/>
                      <a:pt x="44" y="172"/>
                    </a:cubicBezTo>
                    <a:cubicBezTo>
                      <a:pt x="41" y="171"/>
                      <a:pt x="43" y="169"/>
                      <a:pt x="42" y="167"/>
                    </a:cubicBezTo>
                    <a:cubicBezTo>
                      <a:pt x="40" y="168"/>
                      <a:pt x="40" y="168"/>
                      <a:pt x="40" y="168"/>
                    </a:cubicBezTo>
                    <a:cubicBezTo>
                      <a:pt x="40" y="166"/>
                      <a:pt x="40" y="166"/>
                      <a:pt x="40" y="166"/>
                    </a:cubicBezTo>
                    <a:cubicBezTo>
                      <a:pt x="38" y="167"/>
                      <a:pt x="38" y="168"/>
                      <a:pt x="36" y="168"/>
                    </a:cubicBezTo>
                    <a:cubicBezTo>
                      <a:pt x="37" y="166"/>
                      <a:pt x="33" y="166"/>
                      <a:pt x="35" y="164"/>
                    </a:cubicBezTo>
                    <a:cubicBezTo>
                      <a:pt x="34" y="164"/>
                      <a:pt x="33" y="167"/>
                      <a:pt x="33" y="165"/>
                    </a:cubicBezTo>
                    <a:cubicBezTo>
                      <a:pt x="32" y="166"/>
                      <a:pt x="34" y="166"/>
                      <a:pt x="34" y="166"/>
                    </a:cubicBezTo>
                    <a:cubicBezTo>
                      <a:pt x="35" y="168"/>
                      <a:pt x="32" y="167"/>
                      <a:pt x="30" y="168"/>
                    </a:cubicBezTo>
                    <a:cubicBezTo>
                      <a:pt x="30" y="167"/>
                      <a:pt x="31" y="166"/>
                      <a:pt x="30" y="166"/>
                    </a:cubicBezTo>
                    <a:cubicBezTo>
                      <a:pt x="29" y="167"/>
                      <a:pt x="28" y="167"/>
                      <a:pt x="27" y="166"/>
                    </a:cubicBezTo>
                    <a:cubicBezTo>
                      <a:pt x="27" y="168"/>
                      <a:pt x="26" y="167"/>
                      <a:pt x="25" y="166"/>
                    </a:cubicBezTo>
                    <a:cubicBezTo>
                      <a:pt x="26" y="167"/>
                      <a:pt x="27" y="168"/>
                      <a:pt x="27" y="169"/>
                    </a:cubicBezTo>
                    <a:cubicBezTo>
                      <a:pt x="26" y="170"/>
                      <a:pt x="25" y="170"/>
                      <a:pt x="23" y="170"/>
                    </a:cubicBezTo>
                    <a:cubicBezTo>
                      <a:pt x="24" y="170"/>
                      <a:pt x="24" y="170"/>
                      <a:pt x="24" y="170"/>
                    </a:cubicBezTo>
                    <a:cubicBezTo>
                      <a:pt x="23" y="173"/>
                      <a:pt x="22" y="169"/>
                      <a:pt x="20" y="170"/>
                    </a:cubicBezTo>
                    <a:cubicBezTo>
                      <a:pt x="20" y="169"/>
                      <a:pt x="21" y="169"/>
                      <a:pt x="22" y="168"/>
                    </a:cubicBezTo>
                    <a:cubicBezTo>
                      <a:pt x="21" y="168"/>
                      <a:pt x="19" y="169"/>
                      <a:pt x="17" y="170"/>
                    </a:cubicBezTo>
                    <a:cubicBezTo>
                      <a:pt x="15" y="168"/>
                      <a:pt x="15" y="168"/>
                      <a:pt x="15" y="168"/>
                    </a:cubicBezTo>
                    <a:cubicBezTo>
                      <a:pt x="15" y="169"/>
                      <a:pt x="13" y="168"/>
                      <a:pt x="13" y="169"/>
                    </a:cubicBezTo>
                    <a:cubicBezTo>
                      <a:pt x="11" y="168"/>
                      <a:pt x="15" y="168"/>
                      <a:pt x="15" y="167"/>
                    </a:cubicBezTo>
                    <a:cubicBezTo>
                      <a:pt x="12" y="166"/>
                      <a:pt x="13" y="169"/>
                      <a:pt x="10" y="167"/>
                    </a:cubicBezTo>
                    <a:cubicBezTo>
                      <a:pt x="11" y="165"/>
                      <a:pt x="11" y="165"/>
                      <a:pt x="11" y="165"/>
                    </a:cubicBezTo>
                    <a:cubicBezTo>
                      <a:pt x="10" y="165"/>
                      <a:pt x="8" y="166"/>
                      <a:pt x="8" y="166"/>
                    </a:cubicBezTo>
                    <a:cubicBezTo>
                      <a:pt x="8" y="166"/>
                      <a:pt x="9" y="166"/>
                      <a:pt x="9" y="166"/>
                    </a:cubicBezTo>
                    <a:cubicBezTo>
                      <a:pt x="9" y="169"/>
                      <a:pt x="5" y="168"/>
                      <a:pt x="5" y="171"/>
                    </a:cubicBezTo>
                    <a:cubicBezTo>
                      <a:pt x="7" y="171"/>
                      <a:pt x="7" y="171"/>
                      <a:pt x="7" y="171"/>
                    </a:cubicBezTo>
                    <a:cubicBezTo>
                      <a:pt x="5" y="172"/>
                      <a:pt x="3" y="174"/>
                      <a:pt x="2" y="173"/>
                    </a:cubicBezTo>
                    <a:cubicBezTo>
                      <a:pt x="1" y="172"/>
                      <a:pt x="3" y="171"/>
                      <a:pt x="3" y="170"/>
                    </a:cubicBezTo>
                    <a:cubicBezTo>
                      <a:pt x="2" y="170"/>
                      <a:pt x="2" y="173"/>
                      <a:pt x="0" y="173"/>
                    </a:cubicBezTo>
                    <a:cubicBezTo>
                      <a:pt x="1" y="173"/>
                      <a:pt x="1" y="174"/>
                      <a:pt x="0" y="175"/>
                    </a:cubicBezTo>
                    <a:cubicBezTo>
                      <a:pt x="1" y="175"/>
                      <a:pt x="4" y="176"/>
                      <a:pt x="3" y="175"/>
                    </a:cubicBezTo>
                    <a:cubicBezTo>
                      <a:pt x="3" y="174"/>
                      <a:pt x="3" y="174"/>
                      <a:pt x="3" y="174"/>
                    </a:cubicBezTo>
                    <a:cubicBezTo>
                      <a:pt x="3" y="174"/>
                      <a:pt x="4" y="173"/>
                      <a:pt x="4" y="173"/>
                    </a:cubicBezTo>
                    <a:cubicBezTo>
                      <a:pt x="6" y="173"/>
                      <a:pt x="5" y="174"/>
                      <a:pt x="5" y="175"/>
                    </a:cubicBezTo>
                    <a:cubicBezTo>
                      <a:pt x="8" y="175"/>
                      <a:pt x="6" y="172"/>
                      <a:pt x="8" y="172"/>
                    </a:cubicBezTo>
                    <a:cubicBezTo>
                      <a:pt x="9" y="173"/>
                      <a:pt x="9" y="173"/>
                      <a:pt x="9" y="173"/>
                    </a:cubicBezTo>
                    <a:cubicBezTo>
                      <a:pt x="10" y="172"/>
                      <a:pt x="12" y="172"/>
                      <a:pt x="12" y="170"/>
                    </a:cubicBezTo>
                    <a:cubicBezTo>
                      <a:pt x="13" y="172"/>
                      <a:pt x="15" y="169"/>
                      <a:pt x="16" y="170"/>
                    </a:cubicBezTo>
                    <a:cubicBezTo>
                      <a:pt x="17" y="174"/>
                      <a:pt x="12" y="170"/>
                      <a:pt x="10" y="172"/>
                    </a:cubicBezTo>
                    <a:cubicBezTo>
                      <a:pt x="12" y="173"/>
                      <a:pt x="10" y="174"/>
                      <a:pt x="9" y="175"/>
                    </a:cubicBezTo>
                    <a:cubicBezTo>
                      <a:pt x="13" y="173"/>
                      <a:pt x="13" y="173"/>
                      <a:pt x="13" y="173"/>
                    </a:cubicBezTo>
                    <a:cubicBezTo>
                      <a:pt x="14" y="174"/>
                      <a:pt x="15" y="176"/>
                      <a:pt x="16" y="174"/>
                    </a:cubicBezTo>
                    <a:cubicBezTo>
                      <a:pt x="15" y="174"/>
                      <a:pt x="15" y="174"/>
                      <a:pt x="15" y="174"/>
                    </a:cubicBezTo>
                    <a:cubicBezTo>
                      <a:pt x="17" y="174"/>
                      <a:pt x="17" y="172"/>
                      <a:pt x="18" y="173"/>
                    </a:cubicBezTo>
                    <a:cubicBezTo>
                      <a:pt x="18" y="173"/>
                      <a:pt x="18" y="174"/>
                      <a:pt x="18" y="174"/>
                    </a:cubicBezTo>
                    <a:cubicBezTo>
                      <a:pt x="19" y="174"/>
                      <a:pt x="19" y="173"/>
                      <a:pt x="20" y="173"/>
                    </a:cubicBezTo>
                    <a:cubicBezTo>
                      <a:pt x="21" y="173"/>
                      <a:pt x="19" y="174"/>
                      <a:pt x="20" y="175"/>
                    </a:cubicBezTo>
                    <a:cubicBezTo>
                      <a:pt x="22" y="173"/>
                      <a:pt x="23" y="175"/>
                      <a:pt x="24" y="175"/>
                    </a:cubicBezTo>
                    <a:cubicBezTo>
                      <a:pt x="24" y="173"/>
                      <a:pt x="30" y="172"/>
                      <a:pt x="27" y="170"/>
                    </a:cubicBezTo>
                    <a:cubicBezTo>
                      <a:pt x="30" y="168"/>
                      <a:pt x="30" y="168"/>
                      <a:pt x="30" y="168"/>
                    </a:cubicBezTo>
                    <a:cubicBezTo>
                      <a:pt x="31" y="169"/>
                      <a:pt x="28" y="171"/>
                      <a:pt x="29" y="173"/>
                    </a:cubicBezTo>
                    <a:cubicBezTo>
                      <a:pt x="26" y="173"/>
                      <a:pt x="26" y="173"/>
                      <a:pt x="26" y="173"/>
                    </a:cubicBezTo>
                    <a:cubicBezTo>
                      <a:pt x="27" y="176"/>
                      <a:pt x="32" y="171"/>
                      <a:pt x="34" y="175"/>
                    </a:cubicBezTo>
                    <a:cubicBezTo>
                      <a:pt x="35" y="175"/>
                      <a:pt x="35" y="174"/>
                      <a:pt x="37" y="176"/>
                    </a:cubicBezTo>
                    <a:cubicBezTo>
                      <a:pt x="37" y="173"/>
                      <a:pt x="37" y="173"/>
                      <a:pt x="37" y="173"/>
                    </a:cubicBezTo>
                    <a:cubicBezTo>
                      <a:pt x="38" y="174"/>
                      <a:pt x="39" y="175"/>
                      <a:pt x="39" y="176"/>
                    </a:cubicBezTo>
                    <a:cubicBezTo>
                      <a:pt x="40" y="175"/>
                      <a:pt x="40" y="176"/>
                      <a:pt x="41" y="176"/>
                    </a:cubicBezTo>
                    <a:cubicBezTo>
                      <a:pt x="41" y="176"/>
                      <a:pt x="41" y="176"/>
                      <a:pt x="40" y="177"/>
                    </a:cubicBezTo>
                    <a:cubicBezTo>
                      <a:pt x="41" y="178"/>
                      <a:pt x="42" y="177"/>
                      <a:pt x="42" y="177"/>
                    </a:cubicBezTo>
                    <a:cubicBezTo>
                      <a:pt x="42" y="176"/>
                      <a:pt x="43" y="176"/>
                      <a:pt x="44" y="176"/>
                    </a:cubicBezTo>
                    <a:cubicBezTo>
                      <a:pt x="43" y="177"/>
                      <a:pt x="43" y="177"/>
                      <a:pt x="43" y="177"/>
                    </a:cubicBezTo>
                    <a:cubicBezTo>
                      <a:pt x="44" y="177"/>
                      <a:pt x="45" y="177"/>
                      <a:pt x="45" y="176"/>
                    </a:cubicBezTo>
                    <a:cubicBezTo>
                      <a:pt x="46" y="176"/>
                      <a:pt x="46" y="176"/>
                      <a:pt x="46" y="176"/>
                    </a:cubicBezTo>
                    <a:cubicBezTo>
                      <a:pt x="45" y="175"/>
                      <a:pt x="45" y="174"/>
                      <a:pt x="44" y="173"/>
                    </a:cubicBezTo>
                    <a:cubicBezTo>
                      <a:pt x="47" y="174"/>
                      <a:pt x="49" y="173"/>
                      <a:pt x="52" y="176"/>
                    </a:cubicBezTo>
                    <a:cubicBezTo>
                      <a:pt x="52" y="176"/>
                      <a:pt x="51" y="177"/>
                      <a:pt x="51" y="178"/>
                    </a:cubicBezTo>
                    <a:cubicBezTo>
                      <a:pt x="53" y="178"/>
                      <a:pt x="54" y="177"/>
                      <a:pt x="54" y="175"/>
                    </a:cubicBezTo>
                    <a:cubicBezTo>
                      <a:pt x="55" y="175"/>
                      <a:pt x="55" y="175"/>
                      <a:pt x="55" y="175"/>
                    </a:cubicBezTo>
                    <a:cubicBezTo>
                      <a:pt x="55" y="176"/>
                      <a:pt x="55" y="177"/>
                      <a:pt x="56" y="177"/>
                    </a:cubicBezTo>
                    <a:cubicBezTo>
                      <a:pt x="56" y="177"/>
                      <a:pt x="56" y="177"/>
                      <a:pt x="57" y="177"/>
                    </a:cubicBezTo>
                    <a:cubicBezTo>
                      <a:pt x="57" y="175"/>
                      <a:pt x="60" y="176"/>
                      <a:pt x="61" y="175"/>
                    </a:cubicBezTo>
                    <a:cubicBezTo>
                      <a:pt x="60" y="175"/>
                      <a:pt x="59" y="175"/>
                      <a:pt x="58" y="175"/>
                    </a:cubicBezTo>
                    <a:cubicBezTo>
                      <a:pt x="60" y="174"/>
                      <a:pt x="60" y="172"/>
                      <a:pt x="61" y="173"/>
                    </a:cubicBezTo>
                    <a:cubicBezTo>
                      <a:pt x="59" y="174"/>
                      <a:pt x="64" y="175"/>
                      <a:pt x="60" y="176"/>
                    </a:cubicBezTo>
                    <a:cubicBezTo>
                      <a:pt x="63" y="179"/>
                      <a:pt x="62" y="174"/>
                      <a:pt x="64" y="175"/>
                    </a:cubicBezTo>
                    <a:cubicBezTo>
                      <a:pt x="65" y="176"/>
                      <a:pt x="65" y="176"/>
                      <a:pt x="65" y="176"/>
                    </a:cubicBezTo>
                    <a:cubicBezTo>
                      <a:pt x="65" y="178"/>
                      <a:pt x="63" y="177"/>
                      <a:pt x="63" y="177"/>
                    </a:cubicBezTo>
                    <a:cubicBezTo>
                      <a:pt x="64" y="177"/>
                      <a:pt x="64" y="177"/>
                      <a:pt x="64" y="177"/>
                    </a:cubicBezTo>
                    <a:cubicBezTo>
                      <a:pt x="63" y="178"/>
                      <a:pt x="59" y="178"/>
                      <a:pt x="57" y="179"/>
                    </a:cubicBezTo>
                    <a:cubicBezTo>
                      <a:pt x="62" y="180"/>
                      <a:pt x="62" y="180"/>
                      <a:pt x="62" y="180"/>
                    </a:cubicBezTo>
                    <a:cubicBezTo>
                      <a:pt x="68" y="178"/>
                      <a:pt x="76" y="180"/>
                      <a:pt x="81" y="177"/>
                    </a:cubicBezTo>
                    <a:cubicBezTo>
                      <a:pt x="81" y="177"/>
                      <a:pt x="81" y="177"/>
                      <a:pt x="81" y="177"/>
                    </a:cubicBezTo>
                    <a:cubicBezTo>
                      <a:pt x="81" y="177"/>
                      <a:pt x="81" y="176"/>
                      <a:pt x="81" y="176"/>
                    </a:cubicBezTo>
                    <a:cubicBezTo>
                      <a:pt x="81" y="176"/>
                      <a:pt x="81" y="176"/>
                      <a:pt x="81" y="176"/>
                    </a:cubicBezTo>
                    <a:cubicBezTo>
                      <a:pt x="82" y="175"/>
                      <a:pt x="82" y="175"/>
                      <a:pt x="82" y="175"/>
                    </a:cubicBezTo>
                    <a:cubicBezTo>
                      <a:pt x="83" y="176"/>
                      <a:pt x="85" y="177"/>
                      <a:pt x="87" y="178"/>
                    </a:cubicBezTo>
                    <a:cubicBezTo>
                      <a:pt x="86" y="177"/>
                      <a:pt x="86" y="177"/>
                      <a:pt x="86" y="176"/>
                    </a:cubicBezTo>
                    <a:cubicBezTo>
                      <a:pt x="86" y="174"/>
                      <a:pt x="86" y="173"/>
                      <a:pt x="88" y="174"/>
                    </a:cubicBezTo>
                    <a:cubicBezTo>
                      <a:pt x="88" y="175"/>
                      <a:pt x="87" y="175"/>
                      <a:pt x="88" y="176"/>
                    </a:cubicBezTo>
                    <a:cubicBezTo>
                      <a:pt x="88" y="175"/>
                      <a:pt x="88" y="175"/>
                      <a:pt x="89" y="175"/>
                    </a:cubicBezTo>
                    <a:cubicBezTo>
                      <a:pt x="90" y="175"/>
                      <a:pt x="92" y="175"/>
                      <a:pt x="92" y="176"/>
                    </a:cubicBezTo>
                    <a:cubicBezTo>
                      <a:pt x="91" y="177"/>
                      <a:pt x="91" y="176"/>
                      <a:pt x="91" y="176"/>
                    </a:cubicBezTo>
                    <a:cubicBezTo>
                      <a:pt x="90" y="177"/>
                      <a:pt x="92" y="177"/>
                      <a:pt x="91" y="178"/>
                    </a:cubicBezTo>
                    <a:cubicBezTo>
                      <a:pt x="93" y="178"/>
                      <a:pt x="93" y="178"/>
                      <a:pt x="93" y="178"/>
                    </a:cubicBezTo>
                    <a:cubicBezTo>
                      <a:pt x="94" y="179"/>
                      <a:pt x="92" y="179"/>
                      <a:pt x="93" y="180"/>
                    </a:cubicBezTo>
                    <a:cubicBezTo>
                      <a:pt x="96" y="179"/>
                      <a:pt x="97" y="176"/>
                      <a:pt x="100" y="176"/>
                    </a:cubicBezTo>
                    <a:cubicBezTo>
                      <a:pt x="100" y="176"/>
                      <a:pt x="100" y="179"/>
                      <a:pt x="100" y="178"/>
                    </a:cubicBezTo>
                    <a:cubicBezTo>
                      <a:pt x="102" y="179"/>
                      <a:pt x="104" y="175"/>
                      <a:pt x="106" y="175"/>
                    </a:cubicBezTo>
                    <a:cubicBezTo>
                      <a:pt x="106" y="176"/>
                      <a:pt x="105" y="176"/>
                      <a:pt x="104" y="176"/>
                    </a:cubicBezTo>
                    <a:cubicBezTo>
                      <a:pt x="111" y="177"/>
                      <a:pt x="117" y="177"/>
                      <a:pt x="124" y="179"/>
                    </a:cubicBezTo>
                    <a:cubicBezTo>
                      <a:pt x="126" y="176"/>
                      <a:pt x="126" y="176"/>
                      <a:pt x="126" y="176"/>
                    </a:cubicBezTo>
                    <a:cubicBezTo>
                      <a:pt x="127" y="178"/>
                      <a:pt x="127" y="178"/>
                      <a:pt x="127" y="178"/>
                    </a:cubicBezTo>
                    <a:cubicBezTo>
                      <a:pt x="135" y="180"/>
                      <a:pt x="140" y="178"/>
                      <a:pt x="147" y="177"/>
                    </a:cubicBezTo>
                    <a:cubicBezTo>
                      <a:pt x="149" y="177"/>
                      <a:pt x="148" y="179"/>
                      <a:pt x="149" y="179"/>
                    </a:cubicBezTo>
                    <a:cubicBezTo>
                      <a:pt x="153" y="180"/>
                      <a:pt x="154" y="177"/>
                      <a:pt x="159" y="176"/>
                    </a:cubicBezTo>
                    <a:cubicBezTo>
                      <a:pt x="158" y="177"/>
                      <a:pt x="157" y="179"/>
                      <a:pt x="159" y="179"/>
                    </a:cubicBezTo>
                    <a:cubicBezTo>
                      <a:pt x="159" y="178"/>
                      <a:pt x="160" y="177"/>
                      <a:pt x="161" y="178"/>
                    </a:cubicBezTo>
                    <a:cubicBezTo>
                      <a:pt x="160" y="179"/>
                      <a:pt x="160" y="179"/>
                      <a:pt x="160" y="179"/>
                    </a:cubicBezTo>
                    <a:cubicBezTo>
                      <a:pt x="161" y="180"/>
                      <a:pt x="162" y="179"/>
                      <a:pt x="165" y="179"/>
                    </a:cubicBezTo>
                    <a:cubicBezTo>
                      <a:pt x="169" y="179"/>
                      <a:pt x="172" y="177"/>
                      <a:pt x="176" y="174"/>
                    </a:cubicBezTo>
                    <a:cubicBezTo>
                      <a:pt x="179" y="174"/>
                      <a:pt x="175" y="177"/>
                      <a:pt x="176" y="178"/>
                    </a:cubicBezTo>
                    <a:cubicBezTo>
                      <a:pt x="173" y="177"/>
                      <a:pt x="174" y="178"/>
                      <a:pt x="174" y="179"/>
                    </a:cubicBezTo>
                    <a:cubicBezTo>
                      <a:pt x="175" y="178"/>
                      <a:pt x="177" y="178"/>
                      <a:pt x="177" y="179"/>
                    </a:cubicBezTo>
                    <a:cubicBezTo>
                      <a:pt x="179" y="179"/>
                      <a:pt x="180" y="179"/>
                      <a:pt x="182" y="178"/>
                    </a:cubicBezTo>
                    <a:cubicBezTo>
                      <a:pt x="181" y="179"/>
                      <a:pt x="180" y="178"/>
                      <a:pt x="181" y="177"/>
                    </a:cubicBezTo>
                    <a:cubicBezTo>
                      <a:pt x="182" y="178"/>
                      <a:pt x="186" y="177"/>
                      <a:pt x="186" y="179"/>
                    </a:cubicBezTo>
                    <a:cubicBezTo>
                      <a:pt x="194" y="179"/>
                      <a:pt x="204" y="179"/>
                      <a:pt x="213" y="179"/>
                    </a:cubicBezTo>
                    <a:cubicBezTo>
                      <a:pt x="215" y="177"/>
                      <a:pt x="212" y="178"/>
                      <a:pt x="213" y="177"/>
                    </a:cubicBezTo>
                    <a:cubicBezTo>
                      <a:pt x="215" y="176"/>
                      <a:pt x="215" y="178"/>
                      <a:pt x="217" y="177"/>
                    </a:cubicBezTo>
                    <a:cubicBezTo>
                      <a:pt x="216" y="178"/>
                      <a:pt x="216" y="178"/>
                      <a:pt x="216" y="178"/>
                    </a:cubicBezTo>
                    <a:cubicBezTo>
                      <a:pt x="219" y="178"/>
                      <a:pt x="221" y="176"/>
                      <a:pt x="224" y="175"/>
                    </a:cubicBezTo>
                    <a:cubicBezTo>
                      <a:pt x="224" y="176"/>
                      <a:pt x="226" y="176"/>
                      <a:pt x="224" y="177"/>
                    </a:cubicBezTo>
                    <a:cubicBezTo>
                      <a:pt x="225" y="177"/>
                      <a:pt x="227" y="183"/>
                      <a:pt x="228" y="182"/>
                    </a:cubicBezTo>
                    <a:cubicBezTo>
                      <a:pt x="226" y="176"/>
                      <a:pt x="226" y="176"/>
                      <a:pt x="226" y="176"/>
                    </a:cubicBezTo>
                    <a:cubicBezTo>
                      <a:pt x="226" y="175"/>
                      <a:pt x="228" y="175"/>
                      <a:pt x="228" y="175"/>
                    </a:cubicBezTo>
                    <a:cubicBezTo>
                      <a:pt x="229" y="176"/>
                      <a:pt x="231" y="178"/>
                      <a:pt x="231" y="178"/>
                    </a:cubicBezTo>
                    <a:cubicBezTo>
                      <a:pt x="232" y="179"/>
                      <a:pt x="230" y="179"/>
                      <a:pt x="229" y="179"/>
                    </a:cubicBezTo>
                    <a:cubicBezTo>
                      <a:pt x="229" y="181"/>
                      <a:pt x="232" y="180"/>
                      <a:pt x="231" y="183"/>
                    </a:cubicBezTo>
                    <a:cubicBezTo>
                      <a:pt x="233" y="182"/>
                      <a:pt x="230" y="181"/>
                      <a:pt x="232" y="180"/>
                    </a:cubicBezTo>
                    <a:cubicBezTo>
                      <a:pt x="234" y="181"/>
                      <a:pt x="234" y="181"/>
                      <a:pt x="234" y="181"/>
                    </a:cubicBezTo>
                    <a:cubicBezTo>
                      <a:pt x="232" y="180"/>
                      <a:pt x="232" y="180"/>
                      <a:pt x="232" y="180"/>
                    </a:cubicBezTo>
                    <a:cubicBezTo>
                      <a:pt x="234" y="179"/>
                      <a:pt x="234" y="177"/>
                      <a:pt x="237" y="179"/>
                    </a:cubicBezTo>
                    <a:cubicBezTo>
                      <a:pt x="239" y="176"/>
                      <a:pt x="239" y="176"/>
                      <a:pt x="239" y="176"/>
                    </a:cubicBezTo>
                    <a:cubicBezTo>
                      <a:pt x="239" y="178"/>
                      <a:pt x="241" y="177"/>
                      <a:pt x="242" y="177"/>
                    </a:cubicBezTo>
                    <a:cubicBezTo>
                      <a:pt x="241" y="178"/>
                      <a:pt x="241" y="178"/>
                      <a:pt x="241" y="178"/>
                    </a:cubicBezTo>
                    <a:cubicBezTo>
                      <a:pt x="243" y="178"/>
                      <a:pt x="243" y="179"/>
                      <a:pt x="244" y="179"/>
                    </a:cubicBezTo>
                    <a:cubicBezTo>
                      <a:pt x="243" y="181"/>
                      <a:pt x="243" y="179"/>
                      <a:pt x="242" y="180"/>
                    </a:cubicBezTo>
                    <a:cubicBezTo>
                      <a:pt x="244" y="181"/>
                      <a:pt x="244" y="181"/>
                      <a:pt x="244" y="181"/>
                    </a:cubicBezTo>
                    <a:cubicBezTo>
                      <a:pt x="244" y="180"/>
                      <a:pt x="245" y="179"/>
                      <a:pt x="244" y="178"/>
                    </a:cubicBezTo>
                    <a:cubicBezTo>
                      <a:pt x="246" y="176"/>
                      <a:pt x="246" y="175"/>
                      <a:pt x="250" y="175"/>
                    </a:cubicBezTo>
                    <a:cubicBezTo>
                      <a:pt x="252" y="177"/>
                      <a:pt x="249" y="176"/>
                      <a:pt x="249" y="178"/>
                    </a:cubicBezTo>
                    <a:cubicBezTo>
                      <a:pt x="253" y="179"/>
                      <a:pt x="254" y="173"/>
                      <a:pt x="257" y="173"/>
                    </a:cubicBezTo>
                    <a:cubicBezTo>
                      <a:pt x="260" y="174"/>
                      <a:pt x="260" y="172"/>
                      <a:pt x="263" y="172"/>
                    </a:cubicBezTo>
                    <a:cubicBezTo>
                      <a:pt x="262" y="174"/>
                      <a:pt x="265" y="174"/>
                      <a:pt x="266" y="175"/>
                    </a:cubicBezTo>
                    <a:cubicBezTo>
                      <a:pt x="264" y="176"/>
                      <a:pt x="264" y="176"/>
                      <a:pt x="264" y="176"/>
                    </a:cubicBezTo>
                    <a:cubicBezTo>
                      <a:pt x="265" y="176"/>
                      <a:pt x="266" y="176"/>
                      <a:pt x="266" y="177"/>
                    </a:cubicBezTo>
                    <a:cubicBezTo>
                      <a:pt x="266" y="176"/>
                      <a:pt x="267" y="176"/>
                      <a:pt x="268" y="176"/>
                    </a:cubicBezTo>
                    <a:cubicBezTo>
                      <a:pt x="270" y="175"/>
                      <a:pt x="270" y="175"/>
                      <a:pt x="270" y="175"/>
                    </a:cubicBezTo>
                    <a:cubicBezTo>
                      <a:pt x="271" y="175"/>
                      <a:pt x="271" y="175"/>
                      <a:pt x="271" y="175"/>
                    </a:cubicBezTo>
                    <a:cubicBezTo>
                      <a:pt x="272" y="175"/>
                      <a:pt x="272" y="175"/>
                      <a:pt x="272" y="175"/>
                    </a:cubicBezTo>
                    <a:cubicBezTo>
                      <a:pt x="272" y="175"/>
                      <a:pt x="272" y="175"/>
                      <a:pt x="272" y="175"/>
                    </a:cubicBezTo>
                    <a:cubicBezTo>
                      <a:pt x="272" y="175"/>
                      <a:pt x="272" y="175"/>
                      <a:pt x="272" y="175"/>
                    </a:cubicBezTo>
                    <a:cubicBezTo>
                      <a:pt x="272" y="175"/>
                      <a:pt x="272" y="175"/>
                      <a:pt x="272" y="175"/>
                    </a:cubicBezTo>
                    <a:cubicBezTo>
                      <a:pt x="272" y="175"/>
                      <a:pt x="272" y="175"/>
                      <a:pt x="272" y="175"/>
                    </a:cubicBezTo>
                    <a:cubicBezTo>
                      <a:pt x="271" y="178"/>
                      <a:pt x="278" y="147"/>
                      <a:pt x="275" y="160"/>
                    </a:cubicBezTo>
                    <a:cubicBezTo>
                      <a:pt x="275" y="160"/>
                      <a:pt x="275" y="160"/>
                      <a:pt x="275" y="160"/>
                    </a:cubicBezTo>
                    <a:cubicBezTo>
                      <a:pt x="275" y="160"/>
                      <a:pt x="275" y="160"/>
                      <a:pt x="275" y="160"/>
                    </a:cubicBezTo>
                    <a:cubicBezTo>
                      <a:pt x="275" y="160"/>
                      <a:pt x="275" y="160"/>
                      <a:pt x="275" y="160"/>
                    </a:cubicBezTo>
                    <a:cubicBezTo>
                      <a:pt x="275" y="160"/>
                      <a:pt x="275" y="160"/>
                      <a:pt x="275" y="160"/>
                    </a:cubicBezTo>
                    <a:cubicBezTo>
                      <a:pt x="275" y="160"/>
                      <a:pt x="275" y="160"/>
                      <a:pt x="275" y="160"/>
                    </a:cubicBezTo>
                    <a:cubicBezTo>
                      <a:pt x="275" y="160"/>
                      <a:pt x="275" y="160"/>
                      <a:pt x="275" y="160"/>
                    </a:cubicBezTo>
                    <a:cubicBezTo>
                      <a:pt x="275" y="160"/>
                      <a:pt x="275" y="160"/>
                      <a:pt x="275" y="160"/>
                    </a:cubicBezTo>
                    <a:cubicBezTo>
                      <a:pt x="275" y="160"/>
                      <a:pt x="275" y="160"/>
                      <a:pt x="275" y="160"/>
                    </a:cubicBezTo>
                    <a:cubicBezTo>
                      <a:pt x="275" y="160"/>
                      <a:pt x="275" y="160"/>
                      <a:pt x="275" y="160"/>
                    </a:cubicBezTo>
                    <a:cubicBezTo>
                      <a:pt x="275" y="160"/>
                      <a:pt x="275" y="160"/>
                      <a:pt x="275" y="160"/>
                    </a:cubicBezTo>
                    <a:cubicBezTo>
                      <a:pt x="274" y="167"/>
                      <a:pt x="278" y="146"/>
                      <a:pt x="272" y="174"/>
                    </a:cubicBezTo>
                    <a:cubicBezTo>
                      <a:pt x="272" y="174"/>
                      <a:pt x="272" y="174"/>
                      <a:pt x="272" y="174"/>
                    </a:cubicBezTo>
                    <a:cubicBezTo>
                      <a:pt x="272" y="174"/>
                      <a:pt x="272" y="174"/>
                      <a:pt x="272" y="174"/>
                    </a:cubicBezTo>
                    <a:cubicBezTo>
                      <a:pt x="272" y="174"/>
                      <a:pt x="272" y="174"/>
                      <a:pt x="272" y="174"/>
                    </a:cubicBezTo>
                    <a:cubicBezTo>
                      <a:pt x="272" y="174"/>
                      <a:pt x="272" y="174"/>
                      <a:pt x="272" y="174"/>
                    </a:cubicBezTo>
                    <a:cubicBezTo>
                      <a:pt x="272" y="174"/>
                      <a:pt x="272" y="174"/>
                      <a:pt x="272" y="174"/>
                    </a:cubicBezTo>
                    <a:cubicBezTo>
                      <a:pt x="272" y="173"/>
                      <a:pt x="272" y="173"/>
                      <a:pt x="272" y="173"/>
                    </a:cubicBezTo>
                    <a:cubicBezTo>
                      <a:pt x="272" y="173"/>
                      <a:pt x="272" y="173"/>
                      <a:pt x="272" y="173"/>
                    </a:cubicBezTo>
                    <a:cubicBezTo>
                      <a:pt x="272" y="173"/>
                      <a:pt x="272" y="173"/>
                      <a:pt x="272" y="173"/>
                    </a:cubicBezTo>
                    <a:cubicBezTo>
                      <a:pt x="272" y="173"/>
                      <a:pt x="272" y="173"/>
                      <a:pt x="272" y="173"/>
                    </a:cubicBezTo>
                    <a:cubicBezTo>
                      <a:pt x="272" y="173"/>
                      <a:pt x="272" y="173"/>
                      <a:pt x="272" y="173"/>
                    </a:cubicBezTo>
                    <a:cubicBezTo>
                      <a:pt x="273" y="168"/>
                      <a:pt x="270" y="185"/>
                      <a:pt x="274" y="161"/>
                    </a:cubicBezTo>
                    <a:cubicBezTo>
                      <a:pt x="274" y="161"/>
                      <a:pt x="274" y="161"/>
                      <a:pt x="274" y="161"/>
                    </a:cubicBezTo>
                    <a:cubicBezTo>
                      <a:pt x="274" y="161"/>
                      <a:pt x="274" y="161"/>
                      <a:pt x="274" y="161"/>
                    </a:cubicBezTo>
                    <a:cubicBezTo>
                      <a:pt x="274" y="161"/>
                      <a:pt x="274" y="161"/>
                      <a:pt x="274" y="161"/>
                    </a:cubicBezTo>
                    <a:cubicBezTo>
                      <a:pt x="274" y="161"/>
                      <a:pt x="274" y="161"/>
                      <a:pt x="274" y="161"/>
                    </a:cubicBezTo>
                    <a:cubicBezTo>
                      <a:pt x="274" y="161"/>
                      <a:pt x="274" y="161"/>
                      <a:pt x="274" y="161"/>
                    </a:cubicBezTo>
                    <a:cubicBezTo>
                      <a:pt x="273" y="161"/>
                      <a:pt x="273" y="161"/>
                      <a:pt x="273" y="161"/>
                    </a:cubicBezTo>
                    <a:cubicBezTo>
                      <a:pt x="272" y="161"/>
                      <a:pt x="272" y="161"/>
                      <a:pt x="272" y="161"/>
                    </a:cubicBezTo>
                    <a:cubicBezTo>
                      <a:pt x="271" y="161"/>
                      <a:pt x="270" y="161"/>
                      <a:pt x="269" y="160"/>
                    </a:cubicBezTo>
                    <a:cubicBezTo>
                      <a:pt x="266" y="159"/>
                      <a:pt x="266" y="161"/>
                      <a:pt x="264" y="161"/>
                    </a:cubicBezTo>
                    <a:cubicBezTo>
                      <a:pt x="263" y="160"/>
                      <a:pt x="264" y="158"/>
                      <a:pt x="265" y="157"/>
                    </a:cubicBezTo>
                    <a:cubicBezTo>
                      <a:pt x="266" y="158"/>
                      <a:pt x="267" y="158"/>
                      <a:pt x="268" y="159"/>
                    </a:cubicBezTo>
                    <a:cubicBezTo>
                      <a:pt x="269" y="159"/>
                      <a:pt x="271" y="159"/>
                      <a:pt x="273" y="159"/>
                    </a:cubicBezTo>
                    <a:cubicBezTo>
                      <a:pt x="275" y="159"/>
                      <a:pt x="275" y="159"/>
                      <a:pt x="275" y="159"/>
                    </a:cubicBezTo>
                    <a:cubicBezTo>
                      <a:pt x="276" y="159"/>
                      <a:pt x="276" y="159"/>
                      <a:pt x="276" y="159"/>
                    </a:cubicBezTo>
                    <a:cubicBezTo>
                      <a:pt x="276" y="159"/>
                      <a:pt x="276" y="159"/>
                      <a:pt x="276" y="159"/>
                    </a:cubicBezTo>
                    <a:cubicBezTo>
                      <a:pt x="276" y="159"/>
                      <a:pt x="276" y="159"/>
                      <a:pt x="276" y="159"/>
                    </a:cubicBezTo>
                    <a:cubicBezTo>
                      <a:pt x="279" y="143"/>
                      <a:pt x="271" y="180"/>
                      <a:pt x="272" y="176"/>
                    </a:cubicBezTo>
                    <a:cubicBezTo>
                      <a:pt x="272" y="176"/>
                      <a:pt x="272" y="176"/>
                      <a:pt x="272" y="176"/>
                    </a:cubicBezTo>
                    <a:cubicBezTo>
                      <a:pt x="272" y="176"/>
                      <a:pt x="272" y="176"/>
                      <a:pt x="272" y="176"/>
                    </a:cubicBezTo>
                    <a:cubicBezTo>
                      <a:pt x="272" y="176"/>
                      <a:pt x="272" y="176"/>
                      <a:pt x="272" y="176"/>
                    </a:cubicBezTo>
                    <a:cubicBezTo>
                      <a:pt x="272" y="176"/>
                      <a:pt x="272" y="176"/>
                      <a:pt x="272" y="176"/>
                    </a:cubicBezTo>
                    <a:cubicBezTo>
                      <a:pt x="272" y="176"/>
                      <a:pt x="272" y="176"/>
                      <a:pt x="272" y="176"/>
                    </a:cubicBezTo>
                    <a:cubicBezTo>
                      <a:pt x="271" y="176"/>
                      <a:pt x="271" y="176"/>
                      <a:pt x="271" y="176"/>
                    </a:cubicBezTo>
                    <a:cubicBezTo>
                      <a:pt x="270" y="176"/>
                      <a:pt x="270" y="176"/>
                      <a:pt x="270" y="176"/>
                    </a:cubicBezTo>
                    <a:cubicBezTo>
                      <a:pt x="269" y="178"/>
                      <a:pt x="270" y="178"/>
                      <a:pt x="271" y="178"/>
                    </a:cubicBezTo>
                    <a:cubicBezTo>
                      <a:pt x="272" y="177"/>
                      <a:pt x="272" y="177"/>
                      <a:pt x="272" y="177"/>
                    </a:cubicBezTo>
                    <a:cubicBezTo>
                      <a:pt x="272" y="177"/>
                      <a:pt x="272" y="177"/>
                      <a:pt x="272" y="177"/>
                    </a:cubicBezTo>
                    <a:cubicBezTo>
                      <a:pt x="272" y="177"/>
                      <a:pt x="272" y="177"/>
                      <a:pt x="272" y="177"/>
                    </a:cubicBezTo>
                    <a:cubicBezTo>
                      <a:pt x="272" y="177"/>
                      <a:pt x="272" y="177"/>
                      <a:pt x="272" y="177"/>
                    </a:cubicBezTo>
                    <a:cubicBezTo>
                      <a:pt x="272" y="177"/>
                      <a:pt x="272" y="177"/>
                      <a:pt x="272" y="177"/>
                    </a:cubicBezTo>
                    <a:cubicBezTo>
                      <a:pt x="272" y="177"/>
                      <a:pt x="272" y="177"/>
                      <a:pt x="272" y="177"/>
                    </a:cubicBezTo>
                    <a:cubicBezTo>
                      <a:pt x="272" y="177"/>
                      <a:pt x="272" y="177"/>
                      <a:pt x="272" y="177"/>
                    </a:cubicBezTo>
                    <a:cubicBezTo>
                      <a:pt x="280" y="139"/>
                      <a:pt x="274" y="166"/>
                      <a:pt x="276" y="158"/>
                    </a:cubicBezTo>
                    <a:cubicBezTo>
                      <a:pt x="276" y="158"/>
                      <a:pt x="276" y="158"/>
                      <a:pt x="276" y="158"/>
                    </a:cubicBezTo>
                    <a:cubicBezTo>
                      <a:pt x="276" y="158"/>
                      <a:pt x="276" y="158"/>
                      <a:pt x="276" y="158"/>
                    </a:cubicBezTo>
                    <a:cubicBezTo>
                      <a:pt x="276" y="158"/>
                      <a:pt x="276" y="158"/>
                      <a:pt x="276" y="158"/>
                    </a:cubicBezTo>
                    <a:cubicBezTo>
                      <a:pt x="275" y="158"/>
                      <a:pt x="275" y="158"/>
                      <a:pt x="274" y="157"/>
                    </a:cubicBezTo>
                    <a:cubicBezTo>
                      <a:pt x="275" y="157"/>
                      <a:pt x="275" y="157"/>
                      <a:pt x="275" y="157"/>
                    </a:cubicBezTo>
                    <a:cubicBezTo>
                      <a:pt x="274" y="157"/>
                      <a:pt x="274" y="157"/>
                      <a:pt x="274" y="157"/>
                    </a:cubicBezTo>
                    <a:cubicBezTo>
                      <a:pt x="276" y="157"/>
                      <a:pt x="276" y="157"/>
                      <a:pt x="276" y="157"/>
                    </a:cubicBezTo>
                    <a:cubicBezTo>
                      <a:pt x="276" y="157"/>
                      <a:pt x="276" y="157"/>
                      <a:pt x="276" y="157"/>
                    </a:cubicBezTo>
                    <a:cubicBezTo>
                      <a:pt x="276" y="157"/>
                      <a:pt x="276" y="157"/>
                      <a:pt x="276" y="157"/>
                    </a:cubicBezTo>
                    <a:cubicBezTo>
                      <a:pt x="276" y="157"/>
                      <a:pt x="276" y="157"/>
                      <a:pt x="276" y="157"/>
                    </a:cubicBezTo>
                    <a:cubicBezTo>
                      <a:pt x="276" y="157"/>
                      <a:pt x="276" y="157"/>
                      <a:pt x="276" y="157"/>
                    </a:cubicBezTo>
                    <a:cubicBezTo>
                      <a:pt x="276" y="157"/>
                      <a:pt x="276" y="157"/>
                      <a:pt x="276" y="157"/>
                    </a:cubicBezTo>
                    <a:cubicBezTo>
                      <a:pt x="280" y="137"/>
                      <a:pt x="271" y="183"/>
                      <a:pt x="272" y="178"/>
                    </a:cubicBezTo>
                    <a:cubicBezTo>
                      <a:pt x="272" y="178"/>
                      <a:pt x="272" y="178"/>
                      <a:pt x="272" y="178"/>
                    </a:cubicBezTo>
                    <a:cubicBezTo>
                      <a:pt x="272" y="178"/>
                      <a:pt x="272" y="178"/>
                      <a:pt x="272" y="178"/>
                    </a:cubicBezTo>
                    <a:cubicBezTo>
                      <a:pt x="272" y="178"/>
                      <a:pt x="272" y="178"/>
                      <a:pt x="272" y="178"/>
                    </a:cubicBezTo>
                    <a:cubicBezTo>
                      <a:pt x="272" y="178"/>
                      <a:pt x="272" y="178"/>
                      <a:pt x="272" y="178"/>
                    </a:cubicBezTo>
                    <a:cubicBezTo>
                      <a:pt x="272" y="178"/>
                      <a:pt x="272" y="178"/>
                      <a:pt x="272" y="178"/>
                    </a:cubicBezTo>
                    <a:cubicBezTo>
                      <a:pt x="271" y="179"/>
                      <a:pt x="271" y="179"/>
                      <a:pt x="271" y="180"/>
                    </a:cubicBezTo>
                    <a:cubicBezTo>
                      <a:pt x="272" y="180"/>
                      <a:pt x="272" y="180"/>
                      <a:pt x="272" y="180"/>
                    </a:cubicBezTo>
                    <a:cubicBezTo>
                      <a:pt x="272" y="179"/>
                      <a:pt x="272" y="179"/>
                      <a:pt x="272" y="179"/>
                    </a:cubicBezTo>
                    <a:cubicBezTo>
                      <a:pt x="272" y="179"/>
                      <a:pt x="272" y="179"/>
                      <a:pt x="272" y="179"/>
                    </a:cubicBezTo>
                    <a:cubicBezTo>
                      <a:pt x="272" y="179"/>
                      <a:pt x="272" y="179"/>
                      <a:pt x="272" y="179"/>
                    </a:cubicBezTo>
                    <a:cubicBezTo>
                      <a:pt x="272" y="179"/>
                      <a:pt x="272" y="179"/>
                      <a:pt x="272" y="179"/>
                    </a:cubicBezTo>
                    <a:cubicBezTo>
                      <a:pt x="272" y="179"/>
                      <a:pt x="272" y="179"/>
                      <a:pt x="272" y="179"/>
                    </a:cubicBezTo>
                    <a:cubicBezTo>
                      <a:pt x="272" y="179"/>
                      <a:pt x="272" y="179"/>
                      <a:pt x="272" y="179"/>
                    </a:cubicBezTo>
                    <a:cubicBezTo>
                      <a:pt x="268" y="199"/>
                      <a:pt x="278" y="151"/>
                      <a:pt x="277" y="156"/>
                    </a:cubicBezTo>
                    <a:cubicBezTo>
                      <a:pt x="277" y="156"/>
                      <a:pt x="277" y="156"/>
                      <a:pt x="277" y="156"/>
                    </a:cubicBezTo>
                    <a:cubicBezTo>
                      <a:pt x="277" y="156"/>
                      <a:pt x="277" y="156"/>
                      <a:pt x="277" y="156"/>
                    </a:cubicBezTo>
                    <a:cubicBezTo>
                      <a:pt x="277" y="156"/>
                      <a:pt x="277" y="156"/>
                      <a:pt x="277" y="156"/>
                    </a:cubicBezTo>
                    <a:cubicBezTo>
                      <a:pt x="276" y="156"/>
                      <a:pt x="276" y="156"/>
                      <a:pt x="276" y="156"/>
                    </a:cubicBezTo>
                    <a:cubicBezTo>
                      <a:pt x="276" y="157"/>
                      <a:pt x="275" y="157"/>
                      <a:pt x="274" y="156"/>
                    </a:cubicBezTo>
                    <a:cubicBezTo>
                      <a:pt x="272" y="156"/>
                      <a:pt x="272" y="153"/>
                      <a:pt x="271" y="152"/>
                    </a:cubicBezTo>
                    <a:cubicBezTo>
                      <a:pt x="270" y="153"/>
                      <a:pt x="268" y="155"/>
                      <a:pt x="266" y="154"/>
                    </a:cubicBezTo>
                    <a:cubicBezTo>
                      <a:pt x="268" y="152"/>
                      <a:pt x="268" y="152"/>
                      <a:pt x="268" y="152"/>
                    </a:cubicBezTo>
                    <a:cubicBezTo>
                      <a:pt x="265" y="151"/>
                      <a:pt x="265" y="154"/>
                      <a:pt x="262" y="153"/>
                    </a:cubicBezTo>
                    <a:cubicBezTo>
                      <a:pt x="263" y="154"/>
                      <a:pt x="261" y="154"/>
                      <a:pt x="262" y="155"/>
                    </a:cubicBezTo>
                    <a:cubicBezTo>
                      <a:pt x="261" y="156"/>
                      <a:pt x="259" y="155"/>
                      <a:pt x="258" y="154"/>
                    </a:cubicBezTo>
                    <a:cubicBezTo>
                      <a:pt x="257" y="154"/>
                      <a:pt x="257" y="154"/>
                      <a:pt x="257" y="155"/>
                    </a:cubicBezTo>
                    <a:cubicBezTo>
                      <a:pt x="258" y="157"/>
                      <a:pt x="260" y="155"/>
                      <a:pt x="261" y="157"/>
                    </a:cubicBezTo>
                    <a:cubicBezTo>
                      <a:pt x="263" y="156"/>
                      <a:pt x="263" y="156"/>
                      <a:pt x="263" y="156"/>
                    </a:cubicBezTo>
                    <a:cubicBezTo>
                      <a:pt x="264" y="157"/>
                      <a:pt x="264" y="159"/>
                      <a:pt x="262" y="159"/>
                    </a:cubicBezTo>
                    <a:cubicBezTo>
                      <a:pt x="263" y="160"/>
                      <a:pt x="263" y="159"/>
                      <a:pt x="263" y="160"/>
                    </a:cubicBezTo>
                    <a:cubicBezTo>
                      <a:pt x="262" y="163"/>
                      <a:pt x="262" y="158"/>
                      <a:pt x="260" y="160"/>
                    </a:cubicBezTo>
                    <a:cubicBezTo>
                      <a:pt x="261" y="161"/>
                      <a:pt x="261" y="161"/>
                      <a:pt x="261" y="161"/>
                    </a:cubicBezTo>
                    <a:cubicBezTo>
                      <a:pt x="261" y="163"/>
                      <a:pt x="258" y="161"/>
                      <a:pt x="257" y="160"/>
                    </a:cubicBezTo>
                    <a:cubicBezTo>
                      <a:pt x="255" y="159"/>
                      <a:pt x="254" y="158"/>
                      <a:pt x="255" y="156"/>
                    </a:cubicBezTo>
                    <a:cubicBezTo>
                      <a:pt x="257" y="157"/>
                      <a:pt x="257" y="157"/>
                      <a:pt x="257" y="157"/>
                    </a:cubicBezTo>
                    <a:cubicBezTo>
                      <a:pt x="256" y="155"/>
                      <a:pt x="254" y="156"/>
                      <a:pt x="253" y="155"/>
                    </a:cubicBezTo>
                    <a:cubicBezTo>
                      <a:pt x="253" y="155"/>
                      <a:pt x="253" y="155"/>
                      <a:pt x="253" y="155"/>
                    </a:cubicBezTo>
                    <a:cubicBezTo>
                      <a:pt x="252" y="155"/>
                      <a:pt x="252" y="155"/>
                      <a:pt x="252" y="155"/>
                    </a:cubicBezTo>
                    <a:cubicBezTo>
                      <a:pt x="252" y="154"/>
                      <a:pt x="252" y="154"/>
                      <a:pt x="252" y="154"/>
                    </a:cubicBezTo>
                    <a:cubicBezTo>
                      <a:pt x="251" y="153"/>
                      <a:pt x="249" y="153"/>
                      <a:pt x="248" y="152"/>
                    </a:cubicBezTo>
                    <a:cubicBezTo>
                      <a:pt x="248" y="154"/>
                      <a:pt x="248" y="154"/>
                      <a:pt x="248" y="154"/>
                    </a:cubicBezTo>
                    <a:cubicBezTo>
                      <a:pt x="248" y="153"/>
                      <a:pt x="248" y="153"/>
                      <a:pt x="248" y="153"/>
                    </a:cubicBezTo>
                    <a:cubicBezTo>
                      <a:pt x="249" y="154"/>
                      <a:pt x="250" y="155"/>
                      <a:pt x="249" y="156"/>
                    </a:cubicBezTo>
                    <a:cubicBezTo>
                      <a:pt x="246" y="155"/>
                      <a:pt x="247" y="153"/>
                      <a:pt x="247" y="151"/>
                    </a:cubicBezTo>
                    <a:cubicBezTo>
                      <a:pt x="248" y="150"/>
                      <a:pt x="249" y="153"/>
                      <a:pt x="251" y="153"/>
                    </a:cubicBezTo>
                    <a:cubicBezTo>
                      <a:pt x="251" y="150"/>
                      <a:pt x="248" y="151"/>
                      <a:pt x="246" y="149"/>
                    </a:cubicBezTo>
                    <a:cubicBezTo>
                      <a:pt x="248" y="147"/>
                      <a:pt x="249" y="150"/>
                      <a:pt x="251" y="149"/>
                    </a:cubicBezTo>
                    <a:cubicBezTo>
                      <a:pt x="249" y="147"/>
                      <a:pt x="248" y="148"/>
                      <a:pt x="246" y="147"/>
                    </a:cubicBezTo>
                    <a:cubicBezTo>
                      <a:pt x="247" y="146"/>
                      <a:pt x="249" y="147"/>
                      <a:pt x="249" y="146"/>
                    </a:cubicBezTo>
                    <a:cubicBezTo>
                      <a:pt x="248" y="145"/>
                      <a:pt x="248" y="145"/>
                      <a:pt x="248" y="145"/>
                    </a:cubicBezTo>
                    <a:cubicBezTo>
                      <a:pt x="251" y="146"/>
                      <a:pt x="249" y="142"/>
                      <a:pt x="252" y="142"/>
                    </a:cubicBezTo>
                    <a:cubicBezTo>
                      <a:pt x="251" y="141"/>
                      <a:pt x="249" y="143"/>
                      <a:pt x="248" y="141"/>
                    </a:cubicBezTo>
                    <a:cubicBezTo>
                      <a:pt x="248" y="142"/>
                      <a:pt x="249" y="145"/>
                      <a:pt x="247" y="145"/>
                    </a:cubicBezTo>
                    <a:cubicBezTo>
                      <a:pt x="245" y="143"/>
                      <a:pt x="245" y="143"/>
                      <a:pt x="245" y="143"/>
                    </a:cubicBezTo>
                    <a:cubicBezTo>
                      <a:pt x="245" y="142"/>
                      <a:pt x="248" y="142"/>
                      <a:pt x="248" y="140"/>
                    </a:cubicBezTo>
                    <a:cubicBezTo>
                      <a:pt x="245" y="140"/>
                      <a:pt x="245" y="140"/>
                      <a:pt x="245" y="140"/>
                    </a:cubicBezTo>
                    <a:cubicBezTo>
                      <a:pt x="245" y="141"/>
                      <a:pt x="246" y="142"/>
                      <a:pt x="245" y="142"/>
                    </a:cubicBezTo>
                    <a:cubicBezTo>
                      <a:pt x="244" y="141"/>
                      <a:pt x="242" y="143"/>
                      <a:pt x="240" y="144"/>
                    </a:cubicBezTo>
                    <a:cubicBezTo>
                      <a:pt x="239" y="143"/>
                      <a:pt x="238" y="143"/>
                      <a:pt x="238" y="142"/>
                    </a:cubicBezTo>
                    <a:cubicBezTo>
                      <a:pt x="235" y="142"/>
                      <a:pt x="232" y="140"/>
                      <a:pt x="229" y="141"/>
                    </a:cubicBezTo>
                    <a:cubicBezTo>
                      <a:pt x="231" y="140"/>
                      <a:pt x="230" y="138"/>
                      <a:pt x="229" y="137"/>
                    </a:cubicBezTo>
                    <a:cubicBezTo>
                      <a:pt x="231" y="138"/>
                      <a:pt x="232" y="136"/>
                      <a:pt x="233" y="135"/>
                    </a:cubicBezTo>
                    <a:cubicBezTo>
                      <a:pt x="232" y="134"/>
                      <a:pt x="230" y="136"/>
                      <a:pt x="230" y="137"/>
                    </a:cubicBezTo>
                    <a:cubicBezTo>
                      <a:pt x="229" y="135"/>
                      <a:pt x="228" y="137"/>
                      <a:pt x="227" y="135"/>
                    </a:cubicBezTo>
                    <a:cubicBezTo>
                      <a:pt x="227" y="134"/>
                      <a:pt x="229" y="134"/>
                      <a:pt x="229" y="133"/>
                    </a:cubicBezTo>
                    <a:cubicBezTo>
                      <a:pt x="227" y="131"/>
                      <a:pt x="227" y="135"/>
                      <a:pt x="225" y="133"/>
                    </a:cubicBezTo>
                    <a:cubicBezTo>
                      <a:pt x="225" y="133"/>
                      <a:pt x="226" y="133"/>
                      <a:pt x="226" y="132"/>
                    </a:cubicBezTo>
                    <a:cubicBezTo>
                      <a:pt x="225" y="131"/>
                      <a:pt x="223" y="131"/>
                      <a:pt x="222" y="132"/>
                    </a:cubicBezTo>
                    <a:cubicBezTo>
                      <a:pt x="223" y="129"/>
                      <a:pt x="219" y="130"/>
                      <a:pt x="220" y="128"/>
                    </a:cubicBezTo>
                    <a:cubicBezTo>
                      <a:pt x="217" y="127"/>
                      <a:pt x="220" y="130"/>
                      <a:pt x="219" y="130"/>
                    </a:cubicBezTo>
                    <a:cubicBezTo>
                      <a:pt x="217" y="130"/>
                      <a:pt x="216" y="128"/>
                      <a:pt x="215" y="127"/>
                    </a:cubicBezTo>
                    <a:cubicBezTo>
                      <a:pt x="216" y="128"/>
                      <a:pt x="217" y="128"/>
                      <a:pt x="218" y="128"/>
                    </a:cubicBezTo>
                    <a:cubicBezTo>
                      <a:pt x="218" y="126"/>
                      <a:pt x="218" y="126"/>
                      <a:pt x="218" y="126"/>
                    </a:cubicBezTo>
                    <a:cubicBezTo>
                      <a:pt x="215" y="123"/>
                      <a:pt x="214" y="129"/>
                      <a:pt x="211" y="125"/>
                    </a:cubicBezTo>
                    <a:cubicBezTo>
                      <a:pt x="213" y="125"/>
                      <a:pt x="213" y="124"/>
                      <a:pt x="214" y="124"/>
                    </a:cubicBezTo>
                    <a:cubicBezTo>
                      <a:pt x="213" y="124"/>
                      <a:pt x="211" y="122"/>
                      <a:pt x="212" y="124"/>
                    </a:cubicBezTo>
                    <a:cubicBezTo>
                      <a:pt x="211" y="123"/>
                      <a:pt x="210" y="122"/>
                      <a:pt x="210" y="121"/>
                    </a:cubicBezTo>
                    <a:cubicBezTo>
                      <a:pt x="208" y="121"/>
                      <a:pt x="207" y="121"/>
                      <a:pt x="205" y="121"/>
                    </a:cubicBezTo>
                    <a:cubicBezTo>
                      <a:pt x="204" y="120"/>
                      <a:pt x="203" y="118"/>
                      <a:pt x="203" y="117"/>
                    </a:cubicBezTo>
                    <a:cubicBezTo>
                      <a:pt x="199" y="115"/>
                      <a:pt x="197" y="111"/>
                      <a:pt x="193" y="110"/>
                    </a:cubicBezTo>
                    <a:cubicBezTo>
                      <a:pt x="193" y="110"/>
                      <a:pt x="193" y="110"/>
                      <a:pt x="193" y="110"/>
                    </a:cubicBezTo>
                    <a:cubicBezTo>
                      <a:pt x="191" y="107"/>
                      <a:pt x="193" y="113"/>
                      <a:pt x="190" y="110"/>
                    </a:cubicBezTo>
                    <a:cubicBezTo>
                      <a:pt x="192" y="109"/>
                      <a:pt x="190" y="108"/>
                      <a:pt x="189" y="106"/>
                    </a:cubicBezTo>
                    <a:cubicBezTo>
                      <a:pt x="187" y="102"/>
                      <a:pt x="183" y="102"/>
                      <a:pt x="181" y="98"/>
                    </a:cubicBezTo>
                    <a:cubicBezTo>
                      <a:pt x="181" y="98"/>
                      <a:pt x="182" y="98"/>
                      <a:pt x="182" y="98"/>
                    </a:cubicBezTo>
                    <a:cubicBezTo>
                      <a:pt x="181" y="96"/>
                      <a:pt x="179" y="94"/>
                      <a:pt x="177" y="92"/>
                    </a:cubicBezTo>
                    <a:cubicBezTo>
                      <a:pt x="177" y="92"/>
                      <a:pt x="177" y="92"/>
                      <a:pt x="177" y="92"/>
                    </a:cubicBezTo>
                    <a:cubicBezTo>
                      <a:pt x="176" y="88"/>
                      <a:pt x="171" y="86"/>
                      <a:pt x="168" y="83"/>
                    </a:cubicBezTo>
                    <a:cubicBezTo>
                      <a:pt x="169" y="83"/>
                      <a:pt x="169" y="83"/>
                      <a:pt x="170" y="83"/>
                    </a:cubicBezTo>
                    <a:cubicBezTo>
                      <a:pt x="169" y="81"/>
                      <a:pt x="167" y="78"/>
                      <a:pt x="164" y="78"/>
                    </a:cubicBezTo>
                    <a:cubicBezTo>
                      <a:pt x="164" y="74"/>
                      <a:pt x="163" y="77"/>
                      <a:pt x="162" y="73"/>
                    </a:cubicBezTo>
                    <a:cubicBezTo>
                      <a:pt x="163" y="72"/>
                      <a:pt x="163" y="73"/>
                      <a:pt x="163" y="73"/>
                    </a:cubicBezTo>
                    <a:cubicBezTo>
                      <a:pt x="163" y="71"/>
                      <a:pt x="162" y="70"/>
                      <a:pt x="161" y="69"/>
                    </a:cubicBezTo>
                    <a:cubicBezTo>
                      <a:pt x="158" y="67"/>
                      <a:pt x="155" y="67"/>
                      <a:pt x="154" y="63"/>
                    </a:cubicBezTo>
                    <a:cubicBezTo>
                      <a:pt x="156" y="61"/>
                      <a:pt x="156" y="65"/>
                      <a:pt x="158" y="64"/>
                    </a:cubicBezTo>
                    <a:cubicBezTo>
                      <a:pt x="157" y="63"/>
                      <a:pt x="156" y="63"/>
                      <a:pt x="156" y="62"/>
                    </a:cubicBezTo>
                    <a:cubicBezTo>
                      <a:pt x="158" y="62"/>
                      <a:pt x="157" y="61"/>
                      <a:pt x="158" y="61"/>
                    </a:cubicBezTo>
                    <a:cubicBezTo>
                      <a:pt x="158" y="60"/>
                      <a:pt x="154" y="60"/>
                      <a:pt x="154" y="59"/>
                    </a:cubicBezTo>
                    <a:cubicBezTo>
                      <a:pt x="153" y="60"/>
                      <a:pt x="153" y="60"/>
                      <a:pt x="154" y="61"/>
                    </a:cubicBezTo>
                    <a:cubicBezTo>
                      <a:pt x="151" y="61"/>
                      <a:pt x="151" y="57"/>
                      <a:pt x="150" y="56"/>
                    </a:cubicBezTo>
                    <a:cubicBezTo>
                      <a:pt x="150" y="56"/>
                      <a:pt x="150" y="58"/>
                      <a:pt x="149" y="58"/>
                    </a:cubicBezTo>
                    <a:cubicBezTo>
                      <a:pt x="148" y="56"/>
                      <a:pt x="145" y="56"/>
                      <a:pt x="143" y="55"/>
                    </a:cubicBezTo>
                    <a:cubicBezTo>
                      <a:pt x="143" y="51"/>
                      <a:pt x="146" y="55"/>
                      <a:pt x="148" y="54"/>
                    </a:cubicBezTo>
                    <a:cubicBezTo>
                      <a:pt x="149" y="53"/>
                      <a:pt x="150" y="52"/>
                      <a:pt x="151" y="52"/>
                    </a:cubicBezTo>
                    <a:cubicBezTo>
                      <a:pt x="151" y="50"/>
                      <a:pt x="148" y="49"/>
                      <a:pt x="147" y="47"/>
                    </a:cubicBezTo>
                    <a:cubicBezTo>
                      <a:pt x="148" y="47"/>
                      <a:pt x="148" y="47"/>
                      <a:pt x="148" y="47"/>
                    </a:cubicBezTo>
                    <a:cubicBezTo>
                      <a:pt x="146" y="45"/>
                      <a:pt x="143" y="43"/>
                      <a:pt x="143" y="40"/>
                    </a:cubicBezTo>
                    <a:cubicBezTo>
                      <a:pt x="143" y="41"/>
                      <a:pt x="143" y="41"/>
                      <a:pt x="143" y="41"/>
                    </a:cubicBezTo>
                    <a:cubicBezTo>
                      <a:pt x="143" y="41"/>
                      <a:pt x="142" y="40"/>
                      <a:pt x="141" y="39"/>
                    </a:cubicBezTo>
                    <a:cubicBezTo>
                      <a:pt x="142" y="39"/>
                      <a:pt x="142" y="37"/>
                      <a:pt x="143" y="37"/>
                    </a:cubicBezTo>
                    <a:cubicBezTo>
                      <a:pt x="140" y="37"/>
                      <a:pt x="140" y="31"/>
                      <a:pt x="137" y="31"/>
                    </a:cubicBezTo>
                    <a:cubicBezTo>
                      <a:pt x="137" y="30"/>
                      <a:pt x="139" y="30"/>
                      <a:pt x="140" y="30"/>
                    </a:cubicBezTo>
                    <a:cubicBezTo>
                      <a:pt x="140" y="32"/>
                      <a:pt x="139" y="33"/>
                      <a:pt x="141" y="33"/>
                    </a:cubicBezTo>
                    <a:cubicBezTo>
                      <a:pt x="140" y="32"/>
                      <a:pt x="141" y="31"/>
                      <a:pt x="142" y="31"/>
                    </a:cubicBezTo>
                    <a:cubicBezTo>
                      <a:pt x="139" y="30"/>
                      <a:pt x="138" y="26"/>
                      <a:pt x="136" y="26"/>
                    </a:cubicBezTo>
                    <a:cubicBezTo>
                      <a:pt x="137" y="24"/>
                      <a:pt x="137" y="23"/>
                      <a:pt x="139" y="23"/>
                    </a:cubicBezTo>
                    <a:cubicBezTo>
                      <a:pt x="138" y="19"/>
                      <a:pt x="134" y="26"/>
                      <a:pt x="134" y="21"/>
                    </a:cubicBezTo>
                    <a:cubicBezTo>
                      <a:pt x="135" y="18"/>
                      <a:pt x="136" y="23"/>
                      <a:pt x="136" y="20"/>
                    </a:cubicBezTo>
                    <a:cubicBezTo>
                      <a:pt x="137" y="20"/>
                      <a:pt x="137" y="20"/>
                      <a:pt x="137" y="20"/>
                    </a:cubicBezTo>
                    <a:cubicBezTo>
                      <a:pt x="141" y="18"/>
                      <a:pt x="133" y="19"/>
                      <a:pt x="133" y="16"/>
                    </a:cubicBezTo>
                    <a:cubicBezTo>
                      <a:pt x="136" y="16"/>
                      <a:pt x="135" y="18"/>
                      <a:pt x="137" y="16"/>
                    </a:cubicBezTo>
                    <a:cubicBezTo>
                      <a:pt x="136" y="13"/>
                      <a:pt x="133" y="12"/>
                      <a:pt x="134" y="10"/>
                    </a:cubicBezTo>
                    <a:cubicBezTo>
                      <a:pt x="135" y="10"/>
                      <a:pt x="135" y="10"/>
                      <a:pt x="135" y="10"/>
                    </a:cubicBezTo>
                    <a:cubicBezTo>
                      <a:pt x="134" y="8"/>
                      <a:pt x="135" y="5"/>
                      <a:pt x="135" y="4"/>
                    </a:cubicBezTo>
                    <a:cubicBezTo>
                      <a:pt x="136" y="4"/>
                      <a:pt x="136" y="4"/>
                      <a:pt x="136" y="4"/>
                    </a:cubicBezTo>
                    <a:cubicBezTo>
                      <a:pt x="137" y="2"/>
                      <a:pt x="135" y="3"/>
                      <a:pt x="137" y="1"/>
                    </a:cubicBezTo>
                    <a:cubicBezTo>
                      <a:pt x="136" y="0"/>
                      <a:pt x="136" y="0"/>
                      <a:pt x="136" y="0"/>
                    </a:cubicBezTo>
                    <a:cubicBezTo>
                      <a:pt x="135" y="1"/>
                      <a:pt x="133" y="3"/>
                      <a:pt x="134" y="5"/>
                    </a:cubicBezTo>
                    <a:cubicBezTo>
                      <a:pt x="133" y="3"/>
                      <a:pt x="131" y="7"/>
                      <a:pt x="129" y="6"/>
                    </a:cubicBezTo>
                    <a:cubicBezTo>
                      <a:pt x="130" y="6"/>
                      <a:pt x="130" y="6"/>
                      <a:pt x="130" y="6"/>
                    </a:cubicBezTo>
                    <a:cubicBezTo>
                      <a:pt x="126" y="10"/>
                      <a:pt x="125" y="16"/>
                      <a:pt x="124" y="22"/>
                    </a:cubicBezTo>
                    <a:cubicBezTo>
                      <a:pt x="127" y="26"/>
                      <a:pt x="124" y="29"/>
                      <a:pt x="126" y="32"/>
                    </a:cubicBezTo>
                    <a:cubicBezTo>
                      <a:pt x="129" y="32"/>
                      <a:pt x="127" y="33"/>
                      <a:pt x="128" y="36"/>
                    </a:cubicBezTo>
                    <a:cubicBezTo>
                      <a:pt x="128" y="34"/>
                      <a:pt x="126" y="36"/>
                      <a:pt x="126" y="37"/>
                    </a:cubicBezTo>
                    <a:cubicBezTo>
                      <a:pt x="127" y="38"/>
                      <a:pt x="127" y="39"/>
                      <a:pt x="128" y="39"/>
                    </a:cubicBezTo>
                    <a:cubicBezTo>
                      <a:pt x="127" y="40"/>
                      <a:pt x="126" y="45"/>
                      <a:pt x="128" y="46"/>
                    </a:cubicBezTo>
                    <a:cubicBezTo>
                      <a:pt x="128" y="48"/>
                      <a:pt x="127" y="46"/>
                      <a:pt x="126" y="45"/>
                    </a:cubicBezTo>
                    <a:cubicBezTo>
                      <a:pt x="125" y="47"/>
                      <a:pt x="128" y="47"/>
                      <a:pt x="127" y="48"/>
                    </a:cubicBezTo>
                    <a:cubicBezTo>
                      <a:pt x="127" y="48"/>
                      <a:pt x="127" y="48"/>
                      <a:pt x="127" y="47"/>
                    </a:cubicBezTo>
                    <a:cubicBezTo>
                      <a:pt x="128" y="50"/>
                      <a:pt x="128" y="53"/>
                      <a:pt x="129" y="56"/>
                    </a:cubicBezTo>
                    <a:cubicBezTo>
                      <a:pt x="131" y="55"/>
                      <a:pt x="131" y="58"/>
                      <a:pt x="132" y="59"/>
                    </a:cubicBezTo>
                    <a:cubicBezTo>
                      <a:pt x="131" y="59"/>
                      <a:pt x="132" y="61"/>
                      <a:pt x="132" y="63"/>
                    </a:cubicBezTo>
                    <a:cubicBezTo>
                      <a:pt x="135" y="63"/>
                      <a:pt x="135" y="63"/>
                      <a:pt x="135" y="63"/>
                    </a:cubicBezTo>
                    <a:cubicBezTo>
                      <a:pt x="137" y="64"/>
                      <a:pt x="134" y="66"/>
                      <a:pt x="136" y="68"/>
                    </a:cubicBezTo>
                    <a:cubicBezTo>
                      <a:pt x="137" y="67"/>
                      <a:pt x="137" y="67"/>
                      <a:pt x="137" y="67"/>
                    </a:cubicBezTo>
                    <a:cubicBezTo>
                      <a:pt x="138" y="68"/>
                      <a:pt x="138" y="72"/>
                      <a:pt x="138" y="75"/>
                    </a:cubicBezTo>
                    <a:cubicBezTo>
                      <a:pt x="150" y="84"/>
                      <a:pt x="148" y="96"/>
                      <a:pt x="160" y="107"/>
                    </a:cubicBezTo>
                    <a:cubicBezTo>
                      <a:pt x="162" y="107"/>
                      <a:pt x="161" y="105"/>
                      <a:pt x="162" y="105"/>
                    </a:cubicBezTo>
                    <a:cubicBezTo>
                      <a:pt x="164" y="106"/>
                      <a:pt x="164" y="106"/>
                      <a:pt x="165" y="107"/>
                    </a:cubicBezTo>
                    <a:cubicBezTo>
                      <a:pt x="165" y="106"/>
                      <a:pt x="164" y="107"/>
                      <a:pt x="165" y="106"/>
                    </a:cubicBezTo>
                    <a:cubicBezTo>
                      <a:pt x="163" y="105"/>
                      <a:pt x="163" y="105"/>
                      <a:pt x="163" y="105"/>
                    </a:cubicBezTo>
                    <a:cubicBezTo>
                      <a:pt x="163" y="105"/>
                      <a:pt x="163" y="105"/>
                      <a:pt x="163" y="105"/>
                    </a:cubicBezTo>
                    <a:cubicBezTo>
                      <a:pt x="162" y="104"/>
                      <a:pt x="161" y="104"/>
                      <a:pt x="161" y="103"/>
                    </a:cubicBezTo>
                    <a:cubicBezTo>
                      <a:pt x="162" y="104"/>
                      <a:pt x="164" y="103"/>
                      <a:pt x="165" y="105"/>
                    </a:cubicBezTo>
                    <a:cubicBezTo>
                      <a:pt x="164" y="105"/>
                      <a:pt x="164" y="105"/>
                      <a:pt x="164" y="104"/>
                    </a:cubicBezTo>
                    <a:cubicBezTo>
                      <a:pt x="165" y="106"/>
                      <a:pt x="165" y="105"/>
                      <a:pt x="166" y="106"/>
                    </a:cubicBezTo>
                    <a:cubicBezTo>
                      <a:pt x="167" y="108"/>
                      <a:pt x="167" y="107"/>
                      <a:pt x="166" y="108"/>
                    </a:cubicBezTo>
                    <a:cubicBezTo>
                      <a:pt x="169" y="111"/>
                      <a:pt x="169" y="111"/>
                      <a:pt x="169" y="111"/>
                    </a:cubicBezTo>
                    <a:cubicBezTo>
                      <a:pt x="172" y="111"/>
                      <a:pt x="172" y="115"/>
                      <a:pt x="173" y="115"/>
                    </a:cubicBezTo>
                    <a:cubicBezTo>
                      <a:pt x="171" y="116"/>
                      <a:pt x="170" y="114"/>
                      <a:pt x="168" y="114"/>
                    </a:cubicBezTo>
                    <a:cubicBezTo>
                      <a:pt x="168" y="116"/>
                      <a:pt x="168" y="116"/>
                      <a:pt x="168" y="116"/>
                    </a:cubicBezTo>
                    <a:cubicBezTo>
                      <a:pt x="169" y="115"/>
                      <a:pt x="169" y="115"/>
                      <a:pt x="169" y="115"/>
                    </a:cubicBezTo>
                    <a:cubicBezTo>
                      <a:pt x="171" y="117"/>
                      <a:pt x="171" y="117"/>
                      <a:pt x="171" y="117"/>
                    </a:cubicBezTo>
                    <a:cubicBezTo>
                      <a:pt x="170" y="117"/>
                      <a:pt x="170" y="117"/>
                      <a:pt x="170" y="117"/>
                    </a:cubicBezTo>
                    <a:cubicBezTo>
                      <a:pt x="171" y="117"/>
                      <a:pt x="172" y="117"/>
                      <a:pt x="172" y="118"/>
                    </a:cubicBezTo>
                    <a:cubicBezTo>
                      <a:pt x="172" y="118"/>
                      <a:pt x="172" y="118"/>
                      <a:pt x="171" y="118"/>
                    </a:cubicBezTo>
                    <a:cubicBezTo>
                      <a:pt x="173" y="119"/>
                      <a:pt x="173" y="119"/>
                      <a:pt x="173" y="119"/>
                    </a:cubicBezTo>
                    <a:cubicBezTo>
                      <a:pt x="171" y="119"/>
                      <a:pt x="174" y="120"/>
                      <a:pt x="172" y="121"/>
                    </a:cubicBezTo>
                    <a:cubicBezTo>
                      <a:pt x="176" y="125"/>
                      <a:pt x="179" y="124"/>
                      <a:pt x="181" y="129"/>
                    </a:cubicBezTo>
                    <a:cubicBezTo>
                      <a:pt x="181" y="128"/>
                      <a:pt x="184" y="127"/>
                      <a:pt x="185" y="129"/>
                    </a:cubicBezTo>
                    <a:cubicBezTo>
                      <a:pt x="185" y="129"/>
                      <a:pt x="185" y="130"/>
                      <a:pt x="185" y="130"/>
                    </a:cubicBezTo>
                    <a:cubicBezTo>
                      <a:pt x="187" y="130"/>
                      <a:pt x="187" y="130"/>
                      <a:pt x="187" y="130"/>
                    </a:cubicBezTo>
                    <a:cubicBezTo>
                      <a:pt x="187" y="134"/>
                      <a:pt x="190" y="134"/>
                      <a:pt x="192" y="137"/>
                    </a:cubicBezTo>
                    <a:cubicBezTo>
                      <a:pt x="191" y="137"/>
                      <a:pt x="191" y="137"/>
                      <a:pt x="191" y="137"/>
                    </a:cubicBezTo>
                    <a:cubicBezTo>
                      <a:pt x="193" y="137"/>
                      <a:pt x="194" y="138"/>
                      <a:pt x="196" y="139"/>
                    </a:cubicBezTo>
                    <a:cubicBezTo>
                      <a:pt x="195" y="140"/>
                      <a:pt x="195" y="140"/>
                      <a:pt x="195" y="140"/>
                    </a:cubicBezTo>
                    <a:cubicBezTo>
                      <a:pt x="196" y="142"/>
                      <a:pt x="198" y="138"/>
                      <a:pt x="199" y="141"/>
                    </a:cubicBezTo>
                    <a:cubicBezTo>
                      <a:pt x="200" y="139"/>
                      <a:pt x="200" y="138"/>
                      <a:pt x="200" y="136"/>
                    </a:cubicBezTo>
                    <a:cubicBezTo>
                      <a:pt x="200" y="138"/>
                      <a:pt x="202" y="140"/>
                      <a:pt x="202" y="138"/>
                    </a:cubicBezTo>
                    <a:cubicBezTo>
                      <a:pt x="205" y="139"/>
                      <a:pt x="203" y="139"/>
                      <a:pt x="203" y="140"/>
                    </a:cubicBezTo>
                    <a:cubicBezTo>
                      <a:pt x="205" y="140"/>
                      <a:pt x="205" y="140"/>
                      <a:pt x="205" y="140"/>
                    </a:cubicBezTo>
                    <a:cubicBezTo>
                      <a:pt x="207" y="141"/>
                      <a:pt x="205" y="142"/>
                      <a:pt x="203" y="142"/>
                    </a:cubicBezTo>
                    <a:cubicBezTo>
                      <a:pt x="206" y="142"/>
                      <a:pt x="207" y="144"/>
                      <a:pt x="208" y="145"/>
                    </a:cubicBezTo>
                    <a:cubicBezTo>
                      <a:pt x="207" y="145"/>
                      <a:pt x="207" y="145"/>
                      <a:pt x="207" y="145"/>
                    </a:cubicBezTo>
                    <a:cubicBezTo>
                      <a:pt x="209" y="147"/>
                      <a:pt x="209" y="147"/>
                      <a:pt x="209" y="147"/>
                    </a:cubicBezTo>
                    <a:cubicBezTo>
                      <a:pt x="211" y="147"/>
                      <a:pt x="213" y="148"/>
                      <a:pt x="214" y="150"/>
                    </a:cubicBezTo>
                    <a:cubicBezTo>
                      <a:pt x="212" y="151"/>
                      <a:pt x="212" y="151"/>
                      <a:pt x="212" y="151"/>
                    </a:cubicBezTo>
                    <a:cubicBezTo>
                      <a:pt x="213" y="152"/>
                      <a:pt x="213" y="150"/>
                      <a:pt x="214" y="150"/>
                    </a:cubicBezTo>
                    <a:cubicBezTo>
                      <a:pt x="216" y="151"/>
                      <a:pt x="216" y="152"/>
                      <a:pt x="216" y="154"/>
                    </a:cubicBezTo>
                    <a:cubicBezTo>
                      <a:pt x="221" y="154"/>
                      <a:pt x="221" y="161"/>
                      <a:pt x="225" y="159"/>
                    </a:cubicBezTo>
                    <a:close/>
                    <a:moveTo>
                      <a:pt x="67" y="165"/>
                    </a:moveTo>
                    <a:cubicBezTo>
                      <a:pt x="67" y="165"/>
                      <a:pt x="67" y="165"/>
                      <a:pt x="67" y="165"/>
                    </a:cubicBezTo>
                    <a:cubicBezTo>
                      <a:pt x="66" y="165"/>
                      <a:pt x="66" y="166"/>
                      <a:pt x="67" y="165"/>
                    </a:cubicBezTo>
                    <a:close/>
                    <a:moveTo>
                      <a:pt x="87" y="165"/>
                    </a:moveTo>
                    <a:cubicBezTo>
                      <a:pt x="84" y="166"/>
                      <a:pt x="85" y="165"/>
                      <a:pt x="85" y="164"/>
                    </a:cubicBezTo>
                    <a:cubicBezTo>
                      <a:pt x="87" y="165"/>
                      <a:pt x="89" y="164"/>
                      <a:pt x="91" y="165"/>
                    </a:cubicBezTo>
                    <a:cubicBezTo>
                      <a:pt x="90" y="164"/>
                      <a:pt x="90" y="164"/>
                      <a:pt x="90" y="163"/>
                    </a:cubicBezTo>
                    <a:cubicBezTo>
                      <a:pt x="91" y="163"/>
                      <a:pt x="92" y="164"/>
                      <a:pt x="92" y="165"/>
                    </a:cubicBezTo>
                    <a:cubicBezTo>
                      <a:pt x="91" y="167"/>
                      <a:pt x="86" y="164"/>
                      <a:pt x="87" y="165"/>
                    </a:cubicBezTo>
                    <a:close/>
                    <a:moveTo>
                      <a:pt x="42" y="176"/>
                    </a:moveTo>
                    <a:cubicBezTo>
                      <a:pt x="42" y="176"/>
                      <a:pt x="42" y="176"/>
                      <a:pt x="42" y="176"/>
                    </a:cubicBezTo>
                    <a:cubicBezTo>
                      <a:pt x="42" y="176"/>
                      <a:pt x="42" y="176"/>
                      <a:pt x="42" y="176"/>
                    </a:cubicBezTo>
                    <a:close/>
                    <a:moveTo>
                      <a:pt x="54" y="174"/>
                    </a:moveTo>
                    <a:cubicBezTo>
                      <a:pt x="54" y="175"/>
                      <a:pt x="54" y="175"/>
                      <a:pt x="55" y="175"/>
                    </a:cubicBezTo>
                    <a:cubicBezTo>
                      <a:pt x="54" y="174"/>
                      <a:pt x="54" y="174"/>
                      <a:pt x="54" y="174"/>
                    </a:cubicBezTo>
                    <a:close/>
                    <a:moveTo>
                      <a:pt x="78" y="177"/>
                    </a:moveTo>
                    <a:cubicBezTo>
                      <a:pt x="78" y="177"/>
                      <a:pt x="79" y="177"/>
                      <a:pt x="80" y="177"/>
                    </a:cubicBezTo>
                    <a:cubicBezTo>
                      <a:pt x="80" y="177"/>
                      <a:pt x="79" y="177"/>
                      <a:pt x="78" y="177"/>
                    </a:cubicBezTo>
                    <a:close/>
                    <a:moveTo>
                      <a:pt x="226" y="173"/>
                    </a:moveTo>
                    <a:cubicBezTo>
                      <a:pt x="226" y="174"/>
                      <a:pt x="224" y="175"/>
                      <a:pt x="225" y="175"/>
                    </a:cubicBezTo>
                    <a:cubicBezTo>
                      <a:pt x="226" y="175"/>
                      <a:pt x="227" y="176"/>
                      <a:pt x="228" y="175"/>
                    </a:cubicBezTo>
                    <a:cubicBezTo>
                      <a:pt x="228" y="175"/>
                      <a:pt x="228" y="175"/>
                      <a:pt x="228" y="175"/>
                    </a:cubicBezTo>
                    <a:cubicBezTo>
                      <a:pt x="227" y="174"/>
                      <a:pt x="226" y="174"/>
                      <a:pt x="226" y="173"/>
                    </a:cubicBezTo>
                    <a:close/>
                    <a:moveTo>
                      <a:pt x="249" y="158"/>
                    </a:moveTo>
                    <a:cubicBezTo>
                      <a:pt x="250" y="158"/>
                      <a:pt x="251" y="157"/>
                      <a:pt x="251" y="156"/>
                    </a:cubicBezTo>
                    <a:cubicBezTo>
                      <a:pt x="251" y="156"/>
                      <a:pt x="251" y="156"/>
                      <a:pt x="251" y="156"/>
                    </a:cubicBezTo>
                    <a:cubicBezTo>
                      <a:pt x="251" y="156"/>
                      <a:pt x="251" y="156"/>
                      <a:pt x="251" y="155"/>
                    </a:cubicBezTo>
                    <a:cubicBezTo>
                      <a:pt x="251" y="155"/>
                      <a:pt x="250" y="155"/>
                      <a:pt x="250" y="155"/>
                    </a:cubicBezTo>
                    <a:cubicBezTo>
                      <a:pt x="248" y="157"/>
                      <a:pt x="247" y="157"/>
                      <a:pt x="249" y="158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solidFill>
                    <a:srgbClr val="5F7797"/>
                  </a:solidFill>
                </a:endParaRPr>
              </a:p>
            </p:txBody>
          </p:sp>
          <p:sp>
            <p:nvSpPr>
              <p:cNvPr id="63" name="Freeform 196"/>
              <p:cNvSpPr/>
              <p:nvPr/>
            </p:nvSpPr>
            <p:spPr bwMode="auto">
              <a:xfrm>
                <a:off x="10941579" y="3116263"/>
                <a:ext cx="9525" cy="9525"/>
              </a:xfrm>
              <a:custGeom>
                <a:gdLst>
                  <a:gd name="T0" fmla="*/ 3 w 3"/>
                  <a:gd name="T1" fmla="*/ 1 h 3"/>
                  <a:gd name="T2" fmla="*/ 3 w 3"/>
                  <a:gd name="T3" fmla="*/ 0 h 3"/>
                  <a:gd name="T4" fmla="*/ 1 w 3"/>
                  <a:gd name="T5" fmla="*/ 1 h 3"/>
                  <a:gd name="T6" fmla="*/ 3 w 3"/>
                  <a:gd name="T7" fmla="*/ 1 h 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3" h="3">
                    <a:moveTo>
                      <a:pt x="3" y="1"/>
                    </a:moveTo>
                    <a:cubicBezTo>
                      <a:pt x="3" y="0"/>
                      <a:pt x="3" y="0"/>
                      <a:pt x="3" y="0"/>
                    </a:cubicBezTo>
                    <a:cubicBezTo>
                      <a:pt x="2" y="1"/>
                      <a:pt x="1" y="1"/>
                      <a:pt x="1" y="1"/>
                    </a:cubicBezTo>
                    <a:cubicBezTo>
                      <a:pt x="0" y="3"/>
                      <a:pt x="2" y="1"/>
                      <a:pt x="3" y="1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solidFill>
                    <a:srgbClr val="5F7797"/>
                  </a:solidFill>
                </a:endParaRPr>
              </a:p>
            </p:txBody>
          </p:sp>
        </p:grpSp>
      </p:grpSp>
      <p:grpSp>
        <p:nvGrpSpPr>
          <p:cNvPr id="64" name="63"/>
          <p:cNvGrpSpPr/>
          <p:nvPr/>
        </p:nvGrpSpPr>
        <p:grpSpPr>
          <a:xfrm>
            <a:off x="11028495" y="5994936"/>
            <a:ext cx="939387" cy="863064"/>
            <a:chOff x="3265488" y="3252788"/>
            <a:chExt cx="3614738" cy="3321049"/>
          </a:xfrm>
        </p:grpSpPr>
        <p:sp>
          <p:nvSpPr>
            <p:cNvPr id="65" name="Freeform 43"/>
            <p:cNvSpPr>
              <a:spLocks noEditPoints="1"/>
            </p:cNvSpPr>
            <p:nvPr/>
          </p:nvSpPr>
          <p:spPr bwMode="auto">
            <a:xfrm>
              <a:off x="3735388" y="3544888"/>
              <a:ext cx="3144838" cy="2665412"/>
            </a:xfrm>
            <a:custGeom>
              <a:gdLst>
                <a:gd name="T0" fmla="*/ 109 w 969"/>
                <a:gd name="T1" fmla="*/ 153 h 820"/>
                <a:gd name="T2" fmla="*/ 925 w 969"/>
                <a:gd name="T3" fmla="*/ 436 h 820"/>
                <a:gd name="T4" fmla="*/ 932 w 969"/>
                <a:gd name="T5" fmla="*/ 280 h 820"/>
                <a:gd name="T6" fmla="*/ 463 w 969"/>
                <a:gd name="T7" fmla="*/ 800 h 820"/>
                <a:gd name="T8" fmla="*/ 83 w 969"/>
                <a:gd name="T9" fmla="*/ 538 h 820"/>
                <a:gd name="T10" fmla="*/ 113 w 969"/>
                <a:gd name="T11" fmla="*/ 584 h 820"/>
                <a:gd name="T12" fmla="*/ 421 w 969"/>
                <a:gd name="T13" fmla="*/ 789 h 820"/>
                <a:gd name="T14" fmla="*/ 517 w 969"/>
                <a:gd name="T15" fmla="*/ 789 h 820"/>
                <a:gd name="T16" fmla="*/ 366 w 969"/>
                <a:gd name="T17" fmla="*/ 764 h 820"/>
                <a:gd name="T18" fmla="*/ 390 w 969"/>
                <a:gd name="T19" fmla="*/ 754 h 820"/>
                <a:gd name="T20" fmla="*/ 475 w 969"/>
                <a:gd name="T21" fmla="*/ 746 h 820"/>
                <a:gd name="T22" fmla="*/ 686 w 969"/>
                <a:gd name="T23" fmla="*/ 750 h 820"/>
                <a:gd name="T24" fmla="*/ 795 w 969"/>
                <a:gd name="T25" fmla="*/ 476 h 820"/>
                <a:gd name="T26" fmla="*/ 123 w 969"/>
                <a:gd name="T27" fmla="*/ 598 h 820"/>
                <a:gd name="T28" fmla="*/ 695 w 969"/>
                <a:gd name="T29" fmla="*/ 750 h 820"/>
                <a:gd name="T30" fmla="*/ 191 w 969"/>
                <a:gd name="T31" fmla="*/ 670 h 820"/>
                <a:gd name="T32" fmla="*/ 384 w 969"/>
                <a:gd name="T33" fmla="*/ 751 h 820"/>
                <a:gd name="T34" fmla="*/ 617 w 969"/>
                <a:gd name="T35" fmla="*/ 619 h 820"/>
                <a:gd name="T36" fmla="*/ 300 w 969"/>
                <a:gd name="T37" fmla="*/ 701 h 820"/>
                <a:gd name="T38" fmla="*/ 236 w 969"/>
                <a:gd name="T39" fmla="*/ 678 h 820"/>
                <a:gd name="T40" fmla="*/ 197 w 969"/>
                <a:gd name="T41" fmla="*/ 672 h 820"/>
                <a:gd name="T42" fmla="*/ 871 w 969"/>
                <a:gd name="T43" fmla="*/ 553 h 820"/>
                <a:gd name="T44" fmla="*/ 268 w 969"/>
                <a:gd name="T45" fmla="*/ 168 h 820"/>
                <a:gd name="T46" fmla="*/ 790 w 969"/>
                <a:gd name="T47" fmla="*/ 705 h 820"/>
                <a:gd name="T48" fmla="*/ 920 w 969"/>
                <a:gd name="T49" fmla="*/ 522 h 820"/>
                <a:gd name="T50" fmla="*/ 120 w 969"/>
                <a:gd name="T51" fmla="*/ 284 h 820"/>
                <a:gd name="T52" fmla="*/ 126 w 969"/>
                <a:gd name="T53" fmla="*/ 306 h 820"/>
                <a:gd name="T54" fmla="*/ 917 w 969"/>
                <a:gd name="T55" fmla="*/ 522 h 820"/>
                <a:gd name="T56" fmla="*/ 154 w 969"/>
                <a:gd name="T57" fmla="*/ 627 h 820"/>
                <a:gd name="T58" fmla="*/ 223 w 969"/>
                <a:gd name="T59" fmla="*/ 618 h 820"/>
                <a:gd name="T60" fmla="*/ 116 w 969"/>
                <a:gd name="T61" fmla="*/ 584 h 820"/>
                <a:gd name="T62" fmla="*/ 104 w 969"/>
                <a:gd name="T63" fmla="*/ 565 h 820"/>
                <a:gd name="T64" fmla="*/ 88 w 969"/>
                <a:gd name="T65" fmla="*/ 345 h 820"/>
                <a:gd name="T66" fmla="*/ 66 w 969"/>
                <a:gd name="T67" fmla="*/ 498 h 820"/>
                <a:gd name="T68" fmla="*/ 124 w 969"/>
                <a:gd name="T69" fmla="*/ 198 h 820"/>
                <a:gd name="T70" fmla="*/ 124 w 969"/>
                <a:gd name="T71" fmla="*/ 198 h 820"/>
                <a:gd name="T72" fmla="*/ 764 w 969"/>
                <a:gd name="T73" fmla="*/ 220 h 820"/>
                <a:gd name="T74" fmla="*/ 882 w 969"/>
                <a:gd name="T75" fmla="*/ 466 h 820"/>
                <a:gd name="T76" fmla="*/ 118 w 969"/>
                <a:gd name="T77" fmla="*/ 282 h 820"/>
                <a:gd name="T78" fmla="*/ 510 w 969"/>
                <a:gd name="T79" fmla="*/ 141 h 820"/>
                <a:gd name="T80" fmla="*/ 173 w 969"/>
                <a:gd name="T81" fmla="*/ 162 h 820"/>
                <a:gd name="T82" fmla="*/ 799 w 969"/>
                <a:gd name="T83" fmla="*/ 241 h 820"/>
                <a:gd name="T84" fmla="*/ 841 w 969"/>
                <a:gd name="T85" fmla="*/ 261 h 820"/>
                <a:gd name="T86" fmla="*/ 622 w 969"/>
                <a:gd name="T87" fmla="*/ 59 h 820"/>
                <a:gd name="T88" fmla="*/ 137 w 969"/>
                <a:gd name="T89" fmla="*/ 252 h 820"/>
                <a:gd name="T90" fmla="*/ 140 w 969"/>
                <a:gd name="T91" fmla="*/ 242 h 820"/>
                <a:gd name="T92" fmla="*/ 293 w 969"/>
                <a:gd name="T93" fmla="*/ 139 h 820"/>
                <a:gd name="T94" fmla="*/ 293 w 969"/>
                <a:gd name="T95" fmla="*/ 139 h 820"/>
                <a:gd name="T96" fmla="*/ 764 w 969"/>
                <a:gd name="T97" fmla="*/ 216 h 820"/>
                <a:gd name="T98" fmla="*/ 656 w 969"/>
                <a:gd name="T99" fmla="*/ 127 h 820"/>
                <a:gd name="T100" fmla="*/ 614 w 969"/>
                <a:gd name="T101" fmla="*/ 96 h 820"/>
                <a:gd name="T102" fmla="*/ 214 w 969"/>
                <a:gd name="T103" fmla="*/ 116 h 820"/>
                <a:gd name="T104" fmla="*/ 673 w 969"/>
                <a:gd name="T105" fmla="*/ 156 h 820"/>
                <a:gd name="T106" fmla="*/ 270 w 969"/>
                <a:gd name="T107" fmla="*/ 163 h 820"/>
                <a:gd name="T108" fmla="*/ 478 w 969"/>
                <a:gd name="T109" fmla="*/ 136 h 820"/>
                <a:gd name="T110" fmla="*/ 611 w 969"/>
                <a:gd name="T111" fmla="*/ 127 h 820"/>
                <a:gd name="T112" fmla="*/ 357 w 969"/>
                <a:gd name="T113" fmla="*/ 101 h 820"/>
                <a:gd name="T114" fmla="*/ 260 w 969"/>
                <a:gd name="T115" fmla="*/ 85 h 820"/>
                <a:gd name="T116" fmla="*/ 345 w 969"/>
                <a:gd name="T117" fmla="*/ 106 h 820"/>
                <a:gd name="T118" fmla="*/ 357 w 969"/>
                <a:gd name="T119" fmla="*/ 104 h 820"/>
                <a:gd name="T120" fmla="*/ 440 w 969"/>
                <a:gd name="T121" fmla="*/ 72 h 82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969" h="820">
                  <a:moveTo>
                    <a:pt x="532" y="809"/>
                  </a:moveTo>
                  <a:cubicBezTo>
                    <a:pt x="505" y="809"/>
                    <a:pt x="479" y="806"/>
                    <a:pt x="453" y="800"/>
                  </a:cubicBezTo>
                  <a:cubicBezTo>
                    <a:pt x="374" y="805"/>
                    <a:pt x="296" y="788"/>
                    <a:pt x="233" y="750"/>
                  </a:cubicBezTo>
                  <a:cubicBezTo>
                    <a:pt x="153" y="701"/>
                    <a:pt x="99" y="622"/>
                    <a:pt x="78" y="529"/>
                  </a:cubicBezTo>
                  <a:cubicBezTo>
                    <a:pt x="73" y="519"/>
                    <a:pt x="68" y="509"/>
                    <a:pt x="63" y="499"/>
                  </a:cubicBezTo>
                  <a:cubicBezTo>
                    <a:pt x="17" y="395"/>
                    <a:pt x="0" y="241"/>
                    <a:pt x="109" y="153"/>
                  </a:cubicBezTo>
                  <a:cubicBezTo>
                    <a:pt x="138" y="129"/>
                    <a:pt x="172" y="111"/>
                    <a:pt x="210" y="97"/>
                  </a:cubicBezTo>
                  <a:cubicBezTo>
                    <a:pt x="211" y="97"/>
                    <a:pt x="211" y="97"/>
                    <a:pt x="211" y="96"/>
                  </a:cubicBezTo>
                  <a:cubicBezTo>
                    <a:pt x="260" y="59"/>
                    <a:pt x="321" y="34"/>
                    <a:pt x="387" y="24"/>
                  </a:cubicBezTo>
                  <a:cubicBezTo>
                    <a:pt x="552" y="0"/>
                    <a:pt x="717" y="66"/>
                    <a:pt x="806" y="194"/>
                  </a:cubicBezTo>
                  <a:cubicBezTo>
                    <a:pt x="823" y="217"/>
                    <a:pt x="837" y="243"/>
                    <a:pt x="848" y="270"/>
                  </a:cubicBezTo>
                  <a:cubicBezTo>
                    <a:pt x="887" y="317"/>
                    <a:pt x="915" y="372"/>
                    <a:pt x="925" y="436"/>
                  </a:cubicBezTo>
                  <a:cubicBezTo>
                    <a:pt x="935" y="501"/>
                    <a:pt x="921" y="563"/>
                    <a:pt x="885" y="618"/>
                  </a:cubicBezTo>
                  <a:cubicBezTo>
                    <a:pt x="909" y="588"/>
                    <a:pt x="928" y="553"/>
                    <a:pt x="941" y="515"/>
                  </a:cubicBezTo>
                  <a:cubicBezTo>
                    <a:pt x="967" y="439"/>
                    <a:pt x="963" y="356"/>
                    <a:pt x="930" y="281"/>
                  </a:cubicBezTo>
                  <a:cubicBezTo>
                    <a:pt x="895" y="202"/>
                    <a:pt x="833" y="163"/>
                    <a:pt x="766" y="123"/>
                  </a:cubicBezTo>
                  <a:cubicBezTo>
                    <a:pt x="768" y="120"/>
                    <a:pt x="768" y="120"/>
                    <a:pt x="768" y="120"/>
                  </a:cubicBezTo>
                  <a:cubicBezTo>
                    <a:pt x="834" y="161"/>
                    <a:pt x="897" y="200"/>
                    <a:pt x="932" y="280"/>
                  </a:cubicBezTo>
                  <a:cubicBezTo>
                    <a:pt x="965" y="356"/>
                    <a:pt x="969" y="439"/>
                    <a:pt x="944" y="515"/>
                  </a:cubicBezTo>
                  <a:cubicBezTo>
                    <a:pt x="926" y="568"/>
                    <a:pt x="896" y="615"/>
                    <a:pt x="855" y="656"/>
                  </a:cubicBezTo>
                  <a:cubicBezTo>
                    <a:pt x="832" y="681"/>
                    <a:pt x="803" y="703"/>
                    <a:pt x="771" y="722"/>
                  </a:cubicBezTo>
                  <a:cubicBezTo>
                    <a:pt x="729" y="759"/>
                    <a:pt x="676" y="785"/>
                    <a:pt x="618" y="799"/>
                  </a:cubicBezTo>
                  <a:cubicBezTo>
                    <a:pt x="590" y="806"/>
                    <a:pt x="561" y="809"/>
                    <a:pt x="532" y="809"/>
                  </a:cubicBezTo>
                  <a:close/>
                  <a:moveTo>
                    <a:pt x="463" y="800"/>
                  </a:moveTo>
                  <a:cubicBezTo>
                    <a:pt x="565" y="820"/>
                    <a:pt x="676" y="794"/>
                    <a:pt x="757" y="731"/>
                  </a:cubicBezTo>
                  <a:cubicBezTo>
                    <a:pt x="734" y="744"/>
                    <a:pt x="708" y="755"/>
                    <a:pt x="682" y="765"/>
                  </a:cubicBezTo>
                  <a:cubicBezTo>
                    <a:pt x="624" y="785"/>
                    <a:pt x="565" y="794"/>
                    <a:pt x="507" y="794"/>
                  </a:cubicBezTo>
                  <a:cubicBezTo>
                    <a:pt x="507" y="794"/>
                    <a:pt x="506" y="794"/>
                    <a:pt x="506" y="794"/>
                  </a:cubicBezTo>
                  <a:cubicBezTo>
                    <a:pt x="492" y="797"/>
                    <a:pt x="477" y="799"/>
                    <a:pt x="463" y="800"/>
                  </a:cubicBezTo>
                  <a:close/>
                  <a:moveTo>
                    <a:pt x="83" y="538"/>
                  </a:moveTo>
                  <a:cubicBezTo>
                    <a:pt x="105" y="626"/>
                    <a:pt x="158" y="701"/>
                    <a:pt x="234" y="747"/>
                  </a:cubicBezTo>
                  <a:cubicBezTo>
                    <a:pt x="294" y="784"/>
                    <a:pt x="369" y="801"/>
                    <a:pt x="444" y="798"/>
                  </a:cubicBezTo>
                  <a:cubicBezTo>
                    <a:pt x="432" y="795"/>
                    <a:pt x="420" y="791"/>
                    <a:pt x="408" y="787"/>
                  </a:cubicBezTo>
                  <a:cubicBezTo>
                    <a:pt x="382" y="782"/>
                    <a:pt x="357" y="776"/>
                    <a:pt x="333" y="768"/>
                  </a:cubicBezTo>
                  <a:cubicBezTo>
                    <a:pt x="251" y="741"/>
                    <a:pt x="183" y="692"/>
                    <a:pt x="139" y="629"/>
                  </a:cubicBezTo>
                  <a:cubicBezTo>
                    <a:pt x="129" y="615"/>
                    <a:pt x="120" y="600"/>
                    <a:pt x="113" y="584"/>
                  </a:cubicBezTo>
                  <a:cubicBezTo>
                    <a:pt x="102" y="569"/>
                    <a:pt x="92" y="554"/>
                    <a:pt x="83" y="538"/>
                  </a:cubicBezTo>
                  <a:close/>
                  <a:moveTo>
                    <a:pt x="421" y="789"/>
                  </a:moveTo>
                  <a:cubicBezTo>
                    <a:pt x="432" y="792"/>
                    <a:pt x="443" y="795"/>
                    <a:pt x="453" y="798"/>
                  </a:cubicBezTo>
                  <a:cubicBezTo>
                    <a:pt x="466" y="797"/>
                    <a:pt x="478" y="796"/>
                    <a:pt x="490" y="794"/>
                  </a:cubicBezTo>
                  <a:cubicBezTo>
                    <a:pt x="480" y="794"/>
                    <a:pt x="471" y="793"/>
                    <a:pt x="461" y="792"/>
                  </a:cubicBezTo>
                  <a:cubicBezTo>
                    <a:pt x="448" y="792"/>
                    <a:pt x="434" y="790"/>
                    <a:pt x="421" y="789"/>
                  </a:cubicBezTo>
                  <a:close/>
                  <a:moveTo>
                    <a:pt x="561" y="787"/>
                  </a:moveTo>
                  <a:cubicBezTo>
                    <a:pt x="550" y="789"/>
                    <a:pt x="540" y="790"/>
                    <a:pt x="529" y="791"/>
                  </a:cubicBezTo>
                  <a:cubicBezTo>
                    <a:pt x="562" y="790"/>
                    <a:pt x="595" y="785"/>
                    <a:pt x="628" y="777"/>
                  </a:cubicBezTo>
                  <a:cubicBezTo>
                    <a:pt x="606" y="782"/>
                    <a:pt x="583" y="786"/>
                    <a:pt x="561" y="787"/>
                  </a:cubicBezTo>
                  <a:close/>
                  <a:moveTo>
                    <a:pt x="465" y="790"/>
                  </a:moveTo>
                  <a:cubicBezTo>
                    <a:pt x="483" y="791"/>
                    <a:pt x="500" y="791"/>
                    <a:pt x="517" y="789"/>
                  </a:cubicBezTo>
                  <a:cubicBezTo>
                    <a:pt x="518" y="789"/>
                    <a:pt x="518" y="789"/>
                    <a:pt x="518" y="789"/>
                  </a:cubicBezTo>
                  <a:cubicBezTo>
                    <a:pt x="488" y="790"/>
                    <a:pt x="458" y="787"/>
                    <a:pt x="428" y="782"/>
                  </a:cubicBezTo>
                  <a:cubicBezTo>
                    <a:pt x="411" y="779"/>
                    <a:pt x="394" y="775"/>
                    <a:pt x="378" y="770"/>
                  </a:cubicBezTo>
                  <a:cubicBezTo>
                    <a:pt x="385" y="774"/>
                    <a:pt x="392" y="777"/>
                    <a:pt x="399" y="780"/>
                  </a:cubicBezTo>
                  <a:cubicBezTo>
                    <a:pt x="421" y="785"/>
                    <a:pt x="443" y="788"/>
                    <a:pt x="465" y="790"/>
                  </a:cubicBezTo>
                  <a:close/>
                  <a:moveTo>
                    <a:pt x="366" y="764"/>
                  </a:moveTo>
                  <a:cubicBezTo>
                    <a:pt x="387" y="770"/>
                    <a:pt x="407" y="776"/>
                    <a:pt x="429" y="779"/>
                  </a:cubicBezTo>
                  <a:cubicBezTo>
                    <a:pt x="449" y="783"/>
                    <a:pt x="471" y="785"/>
                    <a:pt x="494" y="786"/>
                  </a:cubicBezTo>
                  <a:cubicBezTo>
                    <a:pt x="455" y="782"/>
                    <a:pt x="418" y="770"/>
                    <a:pt x="384" y="754"/>
                  </a:cubicBezTo>
                  <a:cubicBezTo>
                    <a:pt x="369" y="753"/>
                    <a:pt x="356" y="752"/>
                    <a:pt x="342" y="749"/>
                  </a:cubicBezTo>
                  <a:cubicBezTo>
                    <a:pt x="350" y="755"/>
                    <a:pt x="358" y="760"/>
                    <a:pt x="366" y="764"/>
                  </a:cubicBezTo>
                  <a:close/>
                  <a:moveTo>
                    <a:pt x="390" y="754"/>
                  </a:moveTo>
                  <a:cubicBezTo>
                    <a:pt x="434" y="774"/>
                    <a:pt x="482" y="786"/>
                    <a:pt x="532" y="786"/>
                  </a:cubicBezTo>
                  <a:cubicBezTo>
                    <a:pt x="533" y="786"/>
                    <a:pt x="534" y="786"/>
                    <a:pt x="535" y="785"/>
                  </a:cubicBezTo>
                  <a:cubicBezTo>
                    <a:pt x="583" y="774"/>
                    <a:pt x="628" y="754"/>
                    <a:pt x="669" y="727"/>
                  </a:cubicBezTo>
                  <a:cubicBezTo>
                    <a:pt x="758" y="667"/>
                    <a:pt x="801" y="581"/>
                    <a:pt x="792" y="481"/>
                  </a:cubicBezTo>
                  <a:cubicBezTo>
                    <a:pt x="771" y="534"/>
                    <a:pt x="736" y="585"/>
                    <a:pt x="691" y="628"/>
                  </a:cubicBezTo>
                  <a:cubicBezTo>
                    <a:pt x="630" y="687"/>
                    <a:pt x="553" y="729"/>
                    <a:pt x="475" y="746"/>
                  </a:cubicBezTo>
                  <a:cubicBezTo>
                    <a:pt x="446" y="752"/>
                    <a:pt x="418" y="755"/>
                    <a:pt x="390" y="754"/>
                  </a:cubicBezTo>
                  <a:close/>
                  <a:moveTo>
                    <a:pt x="795" y="476"/>
                  </a:moveTo>
                  <a:cubicBezTo>
                    <a:pt x="806" y="579"/>
                    <a:pt x="762" y="668"/>
                    <a:pt x="670" y="729"/>
                  </a:cubicBezTo>
                  <a:cubicBezTo>
                    <a:pt x="634" y="754"/>
                    <a:pt x="593" y="772"/>
                    <a:pt x="550" y="784"/>
                  </a:cubicBezTo>
                  <a:cubicBezTo>
                    <a:pt x="564" y="783"/>
                    <a:pt x="577" y="781"/>
                    <a:pt x="591" y="779"/>
                  </a:cubicBezTo>
                  <a:cubicBezTo>
                    <a:pt x="622" y="772"/>
                    <a:pt x="654" y="763"/>
                    <a:pt x="686" y="750"/>
                  </a:cubicBezTo>
                  <a:cubicBezTo>
                    <a:pt x="745" y="725"/>
                    <a:pt x="799" y="684"/>
                    <a:pt x="836" y="625"/>
                  </a:cubicBezTo>
                  <a:cubicBezTo>
                    <a:pt x="859" y="588"/>
                    <a:pt x="873" y="546"/>
                    <a:pt x="879" y="502"/>
                  </a:cubicBezTo>
                  <a:cubicBezTo>
                    <a:pt x="885" y="424"/>
                    <a:pt x="864" y="343"/>
                    <a:pt x="815" y="276"/>
                  </a:cubicBezTo>
                  <a:cubicBezTo>
                    <a:pt x="812" y="273"/>
                    <a:pt x="809" y="269"/>
                    <a:pt x="807" y="266"/>
                  </a:cubicBezTo>
                  <a:cubicBezTo>
                    <a:pt x="820" y="313"/>
                    <a:pt x="821" y="364"/>
                    <a:pt x="812" y="415"/>
                  </a:cubicBezTo>
                  <a:cubicBezTo>
                    <a:pt x="808" y="435"/>
                    <a:pt x="802" y="456"/>
                    <a:pt x="795" y="476"/>
                  </a:cubicBezTo>
                  <a:close/>
                  <a:moveTo>
                    <a:pt x="123" y="598"/>
                  </a:moveTo>
                  <a:cubicBezTo>
                    <a:pt x="129" y="608"/>
                    <a:pt x="135" y="618"/>
                    <a:pt x="141" y="627"/>
                  </a:cubicBezTo>
                  <a:cubicBezTo>
                    <a:pt x="195" y="704"/>
                    <a:pt x="285" y="758"/>
                    <a:pt x="385" y="780"/>
                  </a:cubicBezTo>
                  <a:cubicBezTo>
                    <a:pt x="319" y="763"/>
                    <a:pt x="258" y="733"/>
                    <a:pt x="209" y="690"/>
                  </a:cubicBezTo>
                  <a:cubicBezTo>
                    <a:pt x="186" y="671"/>
                    <a:pt x="166" y="650"/>
                    <a:pt x="147" y="627"/>
                  </a:cubicBezTo>
                  <a:cubicBezTo>
                    <a:pt x="139" y="618"/>
                    <a:pt x="131" y="608"/>
                    <a:pt x="123" y="598"/>
                  </a:cubicBezTo>
                  <a:close/>
                  <a:moveTo>
                    <a:pt x="695" y="750"/>
                  </a:moveTo>
                  <a:cubicBezTo>
                    <a:pt x="683" y="755"/>
                    <a:pt x="670" y="760"/>
                    <a:pt x="657" y="765"/>
                  </a:cubicBezTo>
                  <a:cubicBezTo>
                    <a:pt x="643" y="770"/>
                    <a:pt x="629" y="774"/>
                    <a:pt x="614" y="777"/>
                  </a:cubicBezTo>
                  <a:cubicBezTo>
                    <a:pt x="671" y="766"/>
                    <a:pt x="728" y="744"/>
                    <a:pt x="779" y="712"/>
                  </a:cubicBezTo>
                  <a:cubicBezTo>
                    <a:pt x="784" y="708"/>
                    <a:pt x="789" y="703"/>
                    <a:pt x="794" y="697"/>
                  </a:cubicBezTo>
                  <a:cubicBezTo>
                    <a:pt x="763" y="718"/>
                    <a:pt x="729" y="736"/>
                    <a:pt x="695" y="750"/>
                  </a:cubicBezTo>
                  <a:close/>
                  <a:moveTo>
                    <a:pt x="184" y="664"/>
                  </a:moveTo>
                  <a:cubicBezTo>
                    <a:pt x="193" y="673"/>
                    <a:pt x="201" y="681"/>
                    <a:pt x="210" y="688"/>
                  </a:cubicBezTo>
                  <a:cubicBezTo>
                    <a:pt x="259" y="731"/>
                    <a:pt x="320" y="760"/>
                    <a:pt x="385" y="777"/>
                  </a:cubicBezTo>
                  <a:cubicBezTo>
                    <a:pt x="378" y="774"/>
                    <a:pt x="372" y="770"/>
                    <a:pt x="365" y="766"/>
                  </a:cubicBezTo>
                  <a:cubicBezTo>
                    <a:pt x="335" y="757"/>
                    <a:pt x="305" y="744"/>
                    <a:pt x="278" y="730"/>
                  </a:cubicBezTo>
                  <a:cubicBezTo>
                    <a:pt x="246" y="716"/>
                    <a:pt x="217" y="696"/>
                    <a:pt x="191" y="670"/>
                  </a:cubicBezTo>
                  <a:cubicBezTo>
                    <a:pt x="189" y="668"/>
                    <a:pt x="186" y="666"/>
                    <a:pt x="184" y="664"/>
                  </a:cubicBezTo>
                  <a:close/>
                  <a:moveTo>
                    <a:pt x="301" y="739"/>
                  </a:moveTo>
                  <a:cubicBezTo>
                    <a:pt x="318" y="747"/>
                    <a:pt x="336" y="754"/>
                    <a:pt x="355" y="760"/>
                  </a:cubicBezTo>
                  <a:cubicBezTo>
                    <a:pt x="348" y="757"/>
                    <a:pt x="342" y="752"/>
                    <a:pt x="336" y="748"/>
                  </a:cubicBezTo>
                  <a:cubicBezTo>
                    <a:pt x="324" y="746"/>
                    <a:pt x="312" y="742"/>
                    <a:pt x="301" y="739"/>
                  </a:cubicBezTo>
                  <a:close/>
                  <a:moveTo>
                    <a:pt x="384" y="751"/>
                  </a:moveTo>
                  <a:cubicBezTo>
                    <a:pt x="413" y="753"/>
                    <a:pt x="444" y="750"/>
                    <a:pt x="475" y="743"/>
                  </a:cubicBezTo>
                  <a:cubicBezTo>
                    <a:pt x="618" y="712"/>
                    <a:pt x="742" y="604"/>
                    <a:pt x="792" y="475"/>
                  </a:cubicBezTo>
                  <a:cubicBezTo>
                    <a:pt x="791" y="467"/>
                    <a:pt x="789" y="458"/>
                    <a:pt x="788" y="448"/>
                  </a:cubicBezTo>
                  <a:cubicBezTo>
                    <a:pt x="780" y="411"/>
                    <a:pt x="766" y="374"/>
                    <a:pt x="747" y="340"/>
                  </a:cubicBezTo>
                  <a:cubicBezTo>
                    <a:pt x="748" y="369"/>
                    <a:pt x="746" y="397"/>
                    <a:pt x="741" y="424"/>
                  </a:cubicBezTo>
                  <a:cubicBezTo>
                    <a:pt x="727" y="497"/>
                    <a:pt x="683" y="566"/>
                    <a:pt x="617" y="619"/>
                  </a:cubicBezTo>
                  <a:cubicBezTo>
                    <a:pt x="554" y="669"/>
                    <a:pt x="477" y="700"/>
                    <a:pt x="401" y="707"/>
                  </a:cubicBezTo>
                  <a:cubicBezTo>
                    <a:pt x="368" y="711"/>
                    <a:pt x="336" y="709"/>
                    <a:pt x="306" y="703"/>
                  </a:cubicBezTo>
                  <a:cubicBezTo>
                    <a:pt x="330" y="722"/>
                    <a:pt x="356" y="738"/>
                    <a:pt x="384" y="751"/>
                  </a:cubicBezTo>
                  <a:close/>
                  <a:moveTo>
                    <a:pt x="337" y="746"/>
                  </a:moveTo>
                  <a:cubicBezTo>
                    <a:pt x="350" y="748"/>
                    <a:pt x="363" y="750"/>
                    <a:pt x="377" y="751"/>
                  </a:cubicBezTo>
                  <a:cubicBezTo>
                    <a:pt x="350" y="737"/>
                    <a:pt x="324" y="721"/>
                    <a:pt x="300" y="701"/>
                  </a:cubicBezTo>
                  <a:cubicBezTo>
                    <a:pt x="293" y="700"/>
                    <a:pt x="287" y="698"/>
                    <a:pt x="281" y="696"/>
                  </a:cubicBezTo>
                  <a:cubicBezTo>
                    <a:pt x="298" y="715"/>
                    <a:pt x="316" y="731"/>
                    <a:pt x="337" y="746"/>
                  </a:cubicBezTo>
                  <a:close/>
                  <a:moveTo>
                    <a:pt x="274" y="725"/>
                  </a:moveTo>
                  <a:cubicBezTo>
                    <a:pt x="292" y="733"/>
                    <a:pt x="311" y="740"/>
                    <a:pt x="330" y="744"/>
                  </a:cubicBezTo>
                  <a:cubicBezTo>
                    <a:pt x="311" y="730"/>
                    <a:pt x="292" y="713"/>
                    <a:pt x="276" y="695"/>
                  </a:cubicBezTo>
                  <a:cubicBezTo>
                    <a:pt x="262" y="690"/>
                    <a:pt x="249" y="684"/>
                    <a:pt x="236" y="678"/>
                  </a:cubicBezTo>
                  <a:cubicBezTo>
                    <a:pt x="183" y="649"/>
                    <a:pt x="144" y="604"/>
                    <a:pt x="119" y="542"/>
                  </a:cubicBezTo>
                  <a:cubicBezTo>
                    <a:pt x="98" y="489"/>
                    <a:pt x="90" y="429"/>
                    <a:pt x="95" y="372"/>
                  </a:cubicBezTo>
                  <a:cubicBezTo>
                    <a:pt x="98" y="345"/>
                    <a:pt x="104" y="320"/>
                    <a:pt x="113" y="296"/>
                  </a:cubicBezTo>
                  <a:cubicBezTo>
                    <a:pt x="103" y="312"/>
                    <a:pt x="96" y="329"/>
                    <a:pt x="91" y="346"/>
                  </a:cubicBezTo>
                  <a:cubicBezTo>
                    <a:pt x="84" y="439"/>
                    <a:pt x="101" y="546"/>
                    <a:pt x="157" y="625"/>
                  </a:cubicBezTo>
                  <a:cubicBezTo>
                    <a:pt x="169" y="643"/>
                    <a:pt x="182" y="658"/>
                    <a:pt x="197" y="672"/>
                  </a:cubicBezTo>
                  <a:cubicBezTo>
                    <a:pt x="221" y="692"/>
                    <a:pt x="247" y="710"/>
                    <a:pt x="274" y="725"/>
                  </a:cubicBezTo>
                  <a:close/>
                  <a:moveTo>
                    <a:pt x="871" y="553"/>
                  </a:moveTo>
                  <a:cubicBezTo>
                    <a:pt x="863" y="579"/>
                    <a:pt x="852" y="604"/>
                    <a:pt x="838" y="627"/>
                  </a:cubicBezTo>
                  <a:cubicBezTo>
                    <a:pt x="811" y="669"/>
                    <a:pt x="774" y="705"/>
                    <a:pt x="729" y="732"/>
                  </a:cubicBezTo>
                  <a:cubicBezTo>
                    <a:pt x="754" y="719"/>
                    <a:pt x="779" y="705"/>
                    <a:pt x="802" y="688"/>
                  </a:cubicBezTo>
                  <a:cubicBezTo>
                    <a:pt x="836" y="649"/>
                    <a:pt x="860" y="602"/>
                    <a:pt x="871" y="553"/>
                  </a:cubicBezTo>
                  <a:close/>
                  <a:moveTo>
                    <a:pt x="302" y="699"/>
                  </a:moveTo>
                  <a:cubicBezTo>
                    <a:pt x="332" y="706"/>
                    <a:pt x="365" y="708"/>
                    <a:pt x="400" y="705"/>
                  </a:cubicBezTo>
                  <a:cubicBezTo>
                    <a:pt x="540" y="692"/>
                    <a:pt x="706" y="589"/>
                    <a:pt x="738" y="424"/>
                  </a:cubicBezTo>
                  <a:cubicBezTo>
                    <a:pt x="744" y="395"/>
                    <a:pt x="746" y="365"/>
                    <a:pt x="744" y="335"/>
                  </a:cubicBezTo>
                  <a:cubicBezTo>
                    <a:pt x="690" y="242"/>
                    <a:pt x="598" y="167"/>
                    <a:pt x="497" y="140"/>
                  </a:cubicBezTo>
                  <a:cubicBezTo>
                    <a:pt x="419" y="135"/>
                    <a:pt x="338" y="143"/>
                    <a:pt x="268" y="168"/>
                  </a:cubicBezTo>
                  <a:cubicBezTo>
                    <a:pt x="195" y="250"/>
                    <a:pt x="163" y="367"/>
                    <a:pt x="183" y="489"/>
                  </a:cubicBezTo>
                  <a:cubicBezTo>
                    <a:pt x="191" y="540"/>
                    <a:pt x="208" y="588"/>
                    <a:pt x="232" y="630"/>
                  </a:cubicBezTo>
                  <a:cubicBezTo>
                    <a:pt x="253" y="655"/>
                    <a:pt x="276" y="679"/>
                    <a:pt x="302" y="699"/>
                  </a:cubicBezTo>
                  <a:close/>
                  <a:moveTo>
                    <a:pt x="804" y="690"/>
                  </a:moveTo>
                  <a:cubicBezTo>
                    <a:pt x="804" y="691"/>
                    <a:pt x="804" y="691"/>
                    <a:pt x="803" y="691"/>
                  </a:cubicBezTo>
                  <a:cubicBezTo>
                    <a:pt x="799" y="696"/>
                    <a:pt x="795" y="700"/>
                    <a:pt x="790" y="705"/>
                  </a:cubicBezTo>
                  <a:cubicBezTo>
                    <a:pt x="816" y="688"/>
                    <a:pt x="839" y="668"/>
                    <a:pt x="860" y="646"/>
                  </a:cubicBezTo>
                  <a:cubicBezTo>
                    <a:pt x="908" y="592"/>
                    <a:pt x="936" y="522"/>
                    <a:pt x="922" y="437"/>
                  </a:cubicBezTo>
                  <a:cubicBezTo>
                    <a:pt x="913" y="377"/>
                    <a:pt x="887" y="324"/>
                    <a:pt x="852" y="279"/>
                  </a:cubicBezTo>
                  <a:cubicBezTo>
                    <a:pt x="855" y="287"/>
                    <a:pt x="859" y="296"/>
                    <a:pt x="861" y="304"/>
                  </a:cubicBezTo>
                  <a:cubicBezTo>
                    <a:pt x="868" y="313"/>
                    <a:pt x="874" y="322"/>
                    <a:pt x="880" y="331"/>
                  </a:cubicBezTo>
                  <a:cubicBezTo>
                    <a:pt x="918" y="391"/>
                    <a:pt x="932" y="457"/>
                    <a:pt x="920" y="522"/>
                  </a:cubicBezTo>
                  <a:cubicBezTo>
                    <a:pt x="907" y="592"/>
                    <a:pt x="862" y="648"/>
                    <a:pt x="804" y="690"/>
                  </a:cubicBezTo>
                  <a:close/>
                  <a:moveTo>
                    <a:pt x="277" y="693"/>
                  </a:moveTo>
                  <a:cubicBezTo>
                    <a:pt x="283" y="695"/>
                    <a:pt x="290" y="696"/>
                    <a:pt x="296" y="698"/>
                  </a:cubicBezTo>
                  <a:cubicBezTo>
                    <a:pt x="276" y="682"/>
                    <a:pt x="258" y="664"/>
                    <a:pt x="241" y="645"/>
                  </a:cubicBezTo>
                  <a:cubicBezTo>
                    <a:pt x="252" y="662"/>
                    <a:pt x="264" y="678"/>
                    <a:pt x="277" y="693"/>
                  </a:cubicBezTo>
                  <a:close/>
                  <a:moveTo>
                    <a:pt x="120" y="284"/>
                  </a:moveTo>
                  <a:cubicBezTo>
                    <a:pt x="84" y="368"/>
                    <a:pt x="92" y="467"/>
                    <a:pt x="122" y="541"/>
                  </a:cubicBezTo>
                  <a:cubicBezTo>
                    <a:pt x="152" y="616"/>
                    <a:pt x="204" y="667"/>
                    <a:pt x="273" y="691"/>
                  </a:cubicBezTo>
                  <a:cubicBezTo>
                    <a:pt x="266" y="683"/>
                    <a:pt x="259" y="675"/>
                    <a:pt x="253" y="667"/>
                  </a:cubicBezTo>
                  <a:cubicBezTo>
                    <a:pt x="245" y="656"/>
                    <a:pt x="238" y="645"/>
                    <a:pt x="231" y="633"/>
                  </a:cubicBezTo>
                  <a:cubicBezTo>
                    <a:pt x="202" y="597"/>
                    <a:pt x="178" y="557"/>
                    <a:pt x="162" y="517"/>
                  </a:cubicBezTo>
                  <a:cubicBezTo>
                    <a:pt x="142" y="467"/>
                    <a:pt x="119" y="389"/>
                    <a:pt x="126" y="306"/>
                  </a:cubicBezTo>
                  <a:cubicBezTo>
                    <a:pt x="127" y="293"/>
                    <a:pt x="128" y="282"/>
                    <a:pt x="130" y="270"/>
                  </a:cubicBezTo>
                  <a:cubicBezTo>
                    <a:pt x="127" y="274"/>
                    <a:pt x="125" y="277"/>
                    <a:pt x="122" y="281"/>
                  </a:cubicBezTo>
                  <a:cubicBezTo>
                    <a:pt x="121" y="282"/>
                    <a:pt x="121" y="283"/>
                    <a:pt x="120" y="284"/>
                  </a:cubicBezTo>
                  <a:close/>
                  <a:moveTo>
                    <a:pt x="880" y="513"/>
                  </a:moveTo>
                  <a:cubicBezTo>
                    <a:pt x="874" y="575"/>
                    <a:pt x="850" y="634"/>
                    <a:pt x="811" y="681"/>
                  </a:cubicBezTo>
                  <a:cubicBezTo>
                    <a:pt x="865" y="640"/>
                    <a:pt x="905" y="587"/>
                    <a:pt x="917" y="522"/>
                  </a:cubicBezTo>
                  <a:cubicBezTo>
                    <a:pt x="932" y="440"/>
                    <a:pt x="907" y="369"/>
                    <a:pt x="864" y="312"/>
                  </a:cubicBezTo>
                  <a:cubicBezTo>
                    <a:pt x="874" y="342"/>
                    <a:pt x="880" y="374"/>
                    <a:pt x="884" y="407"/>
                  </a:cubicBezTo>
                  <a:cubicBezTo>
                    <a:pt x="887" y="444"/>
                    <a:pt x="886" y="480"/>
                    <a:pt x="880" y="513"/>
                  </a:cubicBezTo>
                  <a:close/>
                  <a:moveTo>
                    <a:pt x="156" y="633"/>
                  </a:moveTo>
                  <a:cubicBezTo>
                    <a:pt x="161" y="639"/>
                    <a:pt x="167" y="645"/>
                    <a:pt x="173" y="650"/>
                  </a:cubicBezTo>
                  <a:cubicBezTo>
                    <a:pt x="166" y="643"/>
                    <a:pt x="160" y="635"/>
                    <a:pt x="154" y="627"/>
                  </a:cubicBezTo>
                  <a:cubicBezTo>
                    <a:pt x="101" y="551"/>
                    <a:pt x="83" y="448"/>
                    <a:pt x="87" y="357"/>
                  </a:cubicBezTo>
                  <a:cubicBezTo>
                    <a:pt x="69" y="426"/>
                    <a:pt x="79" y="500"/>
                    <a:pt x="105" y="562"/>
                  </a:cubicBezTo>
                  <a:cubicBezTo>
                    <a:pt x="120" y="587"/>
                    <a:pt x="137" y="611"/>
                    <a:pt x="156" y="633"/>
                  </a:cubicBezTo>
                  <a:close/>
                  <a:moveTo>
                    <a:pt x="134" y="265"/>
                  </a:moveTo>
                  <a:cubicBezTo>
                    <a:pt x="119" y="339"/>
                    <a:pt x="129" y="425"/>
                    <a:pt x="165" y="516"/>
                  </a:cubicBezTo>
                  <a:cubicBezTo>
                    <a:pt x="179" y="551"/>
                    <a:pt x="198" y="586"/>
                    <a:pt x="223" y="618"/>
                  </a:cubicBezTo>
                  <a:cubicBezTo>
                    <a:pt x="202" y="579"/>
                    <a:pt x="188" y="535"/>
                    <a:pt x="180" y="489"/>
                  </a:cubicBezTo>
                  <a:cubicBezTo>
                    <a:pt x="169" y="423"/>
                    <a:pt x="174" y="357"/>
                    <a:pt x="193" y="296"/>
                  </a:cubicBezTo>
                  <a:cubicBezTo>
                    <a:pt x="208" y="249"/>
                    <a:pt x="232" y="206"/>
                    <a:pt x="263" y="170"/>
                  </a:cubicBezTo>
                  <a:cubicBezTo>
                    <a:pt x="249" y="175"/>
                    <a:pt x="236" y="181"/>
                    <a:pt x="223" y="187"/>
                  </a:cubicBezTo>
                  <a:cubicBezTo>
                    <a:pt x="190" y="207"/>
                    <a:pt x="160" y="233"/>
                    <a:pt x="134" y="265"/>
                  </a:cubicBezTo>
                  <a:close/>
                  <a:moveTo>
                    <a:pt x="116" y="584"/>
                  </a:moveTo>
                  <a:cubicBezTo>
                    <a:pt x="116" y="585"/>
                    <a:pt x="117" y="586"/>
                    <a:pt x="117" y="586"/>
                  </a:cubicBezTo>
                  <a:cubicBezTo>
                    <a:pt x="116" y="585"/>
                    <a:pt x="116" y="584"/>
                    <a:pt x="115" y="583"/>
                  </a:cubicBezTo>
                  <a:cubicBezTo>
                    <a:pt x="115" y="584"/>
                    <a:pt x="115" y="584"/>
                    <a:pt x="116" y="584"/>
                  </a:cubicBezTo>
                  <a:close/>
                  <a:moveTo>
                    <a:pt x="80" y="528"/>
                  </a:moveTo>
                  <a:cubicBezTo>
                    <a:pt x="88" y="543"/>
                    <a:pt x="97" y="557"/>
                    <a:pt x="106" y="571"/>
                  </a:cubicBezTo>
                  <a:cubicBezTo>
                    <a:pt x="105" y="569"/>
                    <a:pt x="105" y="567"/>
                    <a:pt x="104" y="565"/>
                  </a:cubicBezTo>
                  <a:cubicBezTo>
                    <a:pt x="96" y="552"/>
                    <a:pt x="89" y="539"/>
                    <a:pt x="83" y="526"/>
                  </a:cubicBezTo>
                  <a:cubicBezTo>
                    <a:pt x="81" y="522"/>
                    <a:pt x="79" y="518"/>
                    <a:pt x="78" y="514"/>
                  </a:cubicBezTo>
                  <a:cubicBezTo>
                    <a:pt x="78" y="518"/>
                    <a:pt x="79" y="523"/>
                    <a:pt x="80" y="528"/>
                  </a:cubicBezTo>
                  <a:close/>
                  <a:moveTo>
                    <a:pt x="75" y="500"/>
                  </a:moveTo>
                  <a:cubicBezTo>
                    <a:pt x="81" y="516"/>
                    <a:pt x="88" y="530"/>
                    <a:pt x="96" y="545"/>
                  </a:cubicBezTo>
                  <a:cubicBezTo>
                    <a:pt x="74" y="483"/>
                    <a:pt x="67" y="411"/>
                    <a:pt x="88" y="345"/>
                  </a:cubicBezTo>
                  <a:cubicBezTo>
                    <a:pt x="88" y="340"/>
                    <a:pt x="89" y="335"/>
                    <a:pt x="89" y="331"/>
                  </a:cubicBezTo>
                  <a:cubicBezTo>
                    <a:pt x="81" y="353"/>
                    <a:pt x="75" y="378"/>
                    <a:pt x="73" y="404"/>
                  </a:cubicBezTo>
                  <a:cubicBezTo>
                    <a:pt x="70" y="437"/>
                    <a:pt x="71" y="469"/>
                    <a:pt x="75" y="500"/>
                  </a:cubicBezTo>
                  <a:close/>
                  <a:moveTo>
                    <a:pt x="204" y="102"/>
                  </a:moveTo>
                  <a:cubicBezTo>
                    <a:pt x="171" y="115"/>
                    <a:pt x="139" y="132"/>
                    <a:pt x="111" y="155"/>
                  </a:cubicBezTo>
                  <a:cubicBezTo>
                    <a:pt x="3" y="243"/>
                    <a:pt x="19" y="395"/>
                    <a:pt x="66" y="498"/>
                  </a:cubicBezTo>
                  <a:cubicBezTo>
                    <a:pt x="69" y="505"/>
                    <a:pt x="72" y="512"/>
                    <a:pt x="76" y="519"/>
                  </a:cubicBezTo>
                  <a:cubicBezTo>
                    <a:pt x="75" y="513"/>
                    <a:pt x="74" y="508"/>
                    <a:pt x="73" y="502"/>
                  </a:cubicBezTo>
                  <a:cubicBezTo>
                    <a:pt x="49" y="441"/>
                    <a:pt x="41" y="380"/>
                    <a:pt x="52" y="323"/>
                  </a:cubicBezTo>
                  <a:cubicBezTo>
                    <a:pt x="61" y="272"/>
                    <a:pt x="87" y="228"/>
                    <a:pt x="127" y="192"/>
                  </a:cubicBezTo>
                  <a:cubicBezTo>
                    <a:pt x="146" y="158"/>
                    <a:pt x="172" y="127"/>
                    <a:pt x="204" y="102"/>
                  </a:cubicBezTo>
                  <a:close/>
                  <a:moveTo>
                    <a:pt x="124" y="198"/>
                  </a:moveTo>
                  <a:cubicBezTo>
                    <a:pt x="90" y="229"/>
                    <a:pt x="64" y="270"/>
                    <a:pt x="54" y="324"/>
                  </a:cubicBezTo>
                  <a:cubicBezTo>
                    <a:pt x="44" y="379"/>
                    <a:pt x="52" y="436"/>
                    <a:pt x="71" y="489"/>
                  </a:cubicBezTo>
                  <a:cubicBezTo>
                    <a:pt x="68" y="461"/>
                    <a:pt x="67" y="433"/>
                    <a:pt x="70" y="403"/>
                  </a:cubicBezTo>
                  <a:cubicBezTo>
                    <a:pt x="73" y="374"/>
                    <a:pt x="80" y="346"/>
                    <a:pt x="90" y="321"/>
                  </a:cubicBezTo>
                  <a:cubicBezTo>
                    <a:pt x="93" y="296"/>
                    <a:pt x="98" y="272"/>
                    <a:pt x="104" y="251"/>
                  </a:cubicBezTo>
                  <a:cubicBezTo>
                    <a:pt x="109" y="233"/>
                    <a:pt x="116" y="215"/>
                    <a:pt x="124" y="198"/>
                  </a:cubicBezTo>
                  <a:close/>
                  <a:moveTo>
                    <a:pt x="747" y="334"/>
                  </a:moveTo>
                  <a:cubicBezTo>
                    <a:pt x="767" y="370"/>
                    <a:pt x="783" y="408"/>
                    <a:pt x="790" y="448"/>
                  </a:cubicBezTo>
                  <a:cubicBezTo>
                    <a:pt x="792" y="455"/>
                    <a:pt x="793" y="463"/>
                    <a:pt x="794" y="470"/>
                  </a:cubicBezTo>
                  <a:cubicBezTo>
                    <a:pt x="801" y="452"/>
                    <a:pt x="806" y="433"/>
                    <a:pt x="809" y="415"/>
                  </a:cubicBezTo>
                  <a:cubicBezTo>
                    <a:pt x="819" y="361"/>
                    <a:pt x="816" y="308"/>
                    <a:pt x="802" y="260"/>
                  </a:cubicBezTo>
                  <a:cubicBezTo>
                    <a:pt x="790" y="245"/>
                    <a:pt x="777" y="232"/>
                    <a:pt x="764" y="220"/>
                  </a:cubicBezTo>
                  <a:cubicBezTo>
                    <a:pt x="753" y="213"/>
                    <a:pt x="743" y="206"/>
                    <a:pt x="732" y="201"/>
                  </a:cubicBezTo>
                  <a:cubicBezTo>
                    <a:pt x="723" y="196"/>
                    <a:pt x="714" y="192"/>
                    <a:pt x="704" y="187"/>
                  </a:cubicBezTo>
                  <a:cubicBezTo>
                    <a:pt x="730" y="231"/>
                    <a:pt x="743" y="283"/>
                    <a:pt x="747" y="334"/>
                  </a:cubicBezTo>
                  <a:close/>
                  <a:moveTo>
                    <a:pt x="805" y="259"/>
                  </a:moveTo>
                  <a:cubicBezTo>
                    <a:pt x="809" y="264"/>
                    <a:pt x="813" y="269"/>
                    <a:pt x="817" y="275"/>
                  </a:cubicBezTo>
                  <a:cubicBezTo>
                    <a:pt x="857" y="330"/>
                    <a:pt x="880" y="397"/>
                    <a:pt x="882" y="466"/>
                  </a:cubicBezTo>
                  <a:cubicBezTo>
                    <a:pt x="885" y="411"/>
                    <a:pt x="875" y="355"/>
                    <a:pt x="858" y="304"/>
                  </a:cubicBezTo>
                  <a:cubicBezTo>
                    <a:pt x="841" y="282"/>
                    <a:pt x="821" y="263"/>
                    <a:pt x="801" y="246"/>
                  </a:cubicBezTo>
                  <a:cubicBezTo>
                    <a:pt x="802" y="251"/>
                    <a:pt x="804" y="255"/>
                    <a:pt x="805" y="259"/>
                  </a:cubicBezTo>
                  <a:close/>
                  <a:moveTo>
                    <a:pt x="93" y="321"/>
                  </a:moveTo>
                  <a:cubicBezTo>
                    <a:pt x="92" y="326"/>
                    <a:pt x="92" y="330"/>
                    <a:pt x="92" y="335"/>
                  </a:cubicBezTo>
                  <a:cubicBezTo>
                    <a:pt x="98" y="317"/>
                    <a:pt x="107" y="299"/>
                    <a:pt x="118" y="282"/>
                  </a:cubicBezTo>
                  <a:cubicBezTo>
                    <a:pt x="121" y="276"/>
                    <a:pt x="124" y="270"/>
                    <a:pt x="127" y="264"/>
                  </a:cubicBezTo>
                  <a:cubicBezTo>
                    <a:pt x="113" y="282"/>
                    <a:pt x="102" y="301"/>
                    <a:pt x="93" y="321"/>
                  </a:cubicBezTo>
                  <a:close/>
                  <a:moveTo>
                    <a:pt x="510" y="141"/>
                  </a:moveTo>
                  <a:cubicBezTo>
                    <a:pt x="605" y="170"/>
                    <a:pt x="691" y="241"/>
                    <a:pt x="744" y="329"/>
                  </a:cubicBezTo>
                  <a:cubicBezTo>
                    <a:pt x="740" y="279"/>
                    <a:pt x="726" y="228"/>
                    <a:pt x="700" y="186"/>
                  </a:cubicBezTo>
                  <a:cubicBezTo>
                    <a:pt x="646" y="163"/>
                    <a:pt x="580" y="147"/>
                    <a:pt x="510" y="141"/>
                  </a:cubicBezTo>
                  <a:close/>
                  <a:moveTo>
                    <a:pt x="129" y="194"/>
                  </a:moveTo>
                  <a:cubicBezTo>
                    <a:pt x="120" y="212"/>
                    <a:pt x="112" y="231"/>
                    <a:pt x="106" y="252"/>
                  </a:cubicBezTo>
                  <a:cubicBezTo>
                    <a:pt x="101" y="270"/>
                    <a:pt x="97" y="291"/>
                    <a:pt x="94" y="312"/>
                  </a:cubicBezTo>
                  <a:cubicBezTo>
                    <a:pt x="104" y="290"/>
                    <a:pt x="118" y="270"/>
                    <a:pt x="134" y="251"/>
                  </a:cubicBezTo>
                  <a:cubicBezTo>
                    <a:pt x="134" y="251"/>
                    <a:pt x="134" y="251"/>
                    <a:pt x="134" y="251"/>
                  </a:cubicBezTo>
                  <a:cubicBezTo>
                    <a:pt x="142" y="218"/>
                    <a:pt x="155" y="189"/>
                    <a:pt x="173" y="162"/>
                  </a:cubicBezTo>
                  <a:cubicBezTo>
                    <a:pt x="158" y="172"/>
                    <a:pt x="143" y="182"/>
                    <a:pt x="129" y="194"/>
                  </a:cubicBezTo>
                  <a:close/>
                  <a:moveTo>
                    <a:pt x="799" y="241"/>
                  </a:moveTo>
                  <a:cubicBezTo>
                    <a:pt x="820" y="258"/>
                    <a:pt x="839" y="277"/>
                    <a:pt x="856" y="297"/>
                  </a:cubicBezTo>
                  <a:cubicBezTo>
                    <a:pt x="852" y="288"/>
                    <a:pt x="849" y="279"/>
                    <a:pt x="845" y="270"/>
                  </a:cubicBezTo>
                  <a:cubicBezTo>
                    <a:pt x="827" y="249"/>
                    <a:pt x="807" y="229"/>
                    <a:pt x="786" y="211"/>
                  </a:cubicBezTo>
                  <a:cubicBezTo>
                    <a:pt x="791" y="221"/>
                    <a:pt x="795" y="231"/>
                    <a:pt x="799" y="241"/>
                  </a:cubicBezTo>
                  <a:close/>
                  <a:moveTo>
                    <a:pt x="132" y="259"/>
                  </a:moveTo>
                  <a:cubicBezTo>
                    <a:pt x="130" y="263"/>
                    <a:pt x="128" y="267"/>
                    <a:pt x="126" y="271"/>
                  </a:cubicBezTo>
                  <a:cubicBezTo>
                    <a:pt x="128" y="269"/>
                    <a:pt x="130" y="266"/>
                    <a:pt x="131" y="264"/>
                  </a:cubicBezTo>
                  <a:cubicBezTo>
                    <a:pt x="132" y="263"/>
                    <a:pt x="132" y="261"/>
                    <a:pt x="132" y="259"/>
                  </a:cubicBezTo>
                  <a:close/>
                  <a:moveTo>
                    <a:pt x="783" y="205"/>
                  </a:moveTo>
                  <a:cubicBezTo>
                    <a:pt x="804" y="222"/>
                    <a:pt x="824" y="241"/>
                    <a:pt x="841" y="261"/>
                  </a:cubicBezTo>
                  <a:cubicBezTo>
                    <a:pt x="830" y="237"/>
                    <a:pt x="818" y="215"/>
                    <a:pt x="804" y="195"/>
                  </a:cubicBezTo>
                  <a:cubicBezTo>
                    <a:pt x="715" y="69"/>
                    <a:pt x="552" y="2"/>
                    <a:pt x="387" y="27"/>
                  </a:cubicBezTo>
                  <a:cubicBezTo>
                    <a:pt x="332" y="35"/>
                    <a:pt x="270" y="57"/>
                    <a:pt x="218" y="94"/>
                  </a:cubicBezTo>
                  <a:cubicBezTo>
                    <a:pt x="231" y="90"/>
                    <a:pt x="244" y="86"/>
                    <a:pt x="258" y="83"/>
                  </a:cubicBezTo>
                  <a:cubicBezTo>
                    <a:pt x="302" y="55"/>
                    <a:pt x="353" y="37"/>
                    <a:pt x="410" y="30"/>
                  </a:cubicBezTo>
                  <a:cubicBezTo>
                    <a:pt x="482" y="21"/>
                    <a:pt x="558" y="31"/>
                    <a:pt x="622" y="59"/>
                  </a:cubicBezTo>
                  <a:cubicBezTo>
                    <a:pt x="693" y="88"/>
                    <a:pt x="748" y="138"/>
                    <a:pt x="782" y="203"/>
                  </a:cubicBezTo>
                  <a:cubicBezTo>
                    <a:pt x="782" y="203"/>
                    <a:pt x="783" y="204"/>
                    <a:pt x="783" y="205"/>
                  </a:cubicBezTo>
                  <a:close/>
                  <a:moveTo>
                    <a:pt x="137" y="252"/>
                  </a:moveTo>
                  <a:cubicBezTo>
                    <a:pt x="136" y="254"/>
                    <a:pt x="136" y="257"/>
                    <a:pt x="135" y="259"/>
                  </a:cubicBezTo>
                  <a:cubicBezTo>
                    <a:pt x="152" y="239"/>
                    <a:pt x="171" y="221"/>
                    <a:pt x="191" y="206"/>
                  </a:cubicBezTo>
                  <a:cubicBezTo>
                    <a:pt x="171" y="219"/>
                    <a:pt x="152" y="235"/>
                    <a:pt x="137" y="252"/>
                  </a:cubicBezTo>
                  <a:close/>
                  <a:moveTo>
                    <a:pt x="776" y="228"/>
                  </a:moveTo>
                  <a:cubicBezTo>
                    <a:pt x="784" y="236"/>
                    <a:pt x="792" y="244"/>
                    <a:pt x="800" y="253"/>
                  </a:cubicBezTo>
                  <a:cubicBezTo>
                    <a:pt x="799" y="250"/>
                    <a:pt x="797" y="246"/>
                    <a:pt x="796" y="243"/>
                  </a:cubicBezTo>
                  <a:cubicBezTo>
                    <a:pt x="790" y="237"/>
                    <a:pt x="783" y="232"/>
                    <a:pt x="776" y="228"/>
                  </a:cubicBezTo>
                  <a:close/>
                  <a:moveTo>
                    <a:pt x="179" y="159"/>
                  </a:moveTo>
                  <a:cubicBezTo>
                    <a:pt x="162" y="184"/>
                    <a:pt x="148" y="212"/>
                    <a:pt x="140" y="242"/>
                  </a:cubicBezTo>
                  <a:cubicBezTo>
                    <a:pt x="146" y="233"/>
                    <a:pt x="153" y="224"/>
                    <a:pt x="160" y="215"/>
                  </a:cubicBezTo>
                  <a:cubicBezTo>
                    <a:pt x="194" y="177"/>
                    <a:pt x="241" y="150"/>
                    <a:pt x="297" y="136"/>
                  </a:cubicBezTo>
                  <a:cubicBezTo>
                    <a:pt x="298" y="135"/>
                    <a:pt x="299" y="134"/>
                    <a:pt x="300" y="134"/>
                  </a:cubicBezTo>
                  <a:cubicBezTo>
                    <a:pt x="312" y="124"/>
                    <a:pt x="324" y="115"/>
                    <a:pt x="338" y="107"/>
                  </a:cubicBezTo>
                  <a:cubicBezTo>
                    <a:pt x="295" y="114"/>
                    <a:pt x="234" y="128"/>
                    <a:pt x="179" y="159"/>
                  </a:cubicBezTo>
                  <a:close/>
                  <a:moveTo>
                    <a:pt x="293" y="139"/>
                  </a:moveTo>
                  <a:cubicBezTo>
                    <a:pt x="244" y="152"/>
                    <a:pt x="198" y="177"/>
                    <a:pt x="162" y="217"/>
                  </a:cubicBezTo>
                  <a:cubicBezTo>
                    <a:pt x="155" y="225"/>
                    <a:pt x="149" y="233"/>
                    <a:pt x="143" y="241"/>
                  </a:cubicBezTo>
                  <a:cubicBezTo>
                    <a:pt x="163" y="221"/>
                    <a:pt x="186" y="204"/>
                    <a:pt x="213" y="189"/>
                  </a:cubicBezTo>
                  <a:cubicBezTo>
                    <a:pt x="216" y="188"/>
                    <a:pt x="219" y="186"/>
                    <a:pt x="222" y="185"/>
                  </a:cubicBezTo>
                  <a:cubicBezTo>
                    <a:pt x="239" y="174"/>
                    <a:pt x="257" y="165"/>
                    <a:pt x="274" y="157"/>
                  </a:cubicBezTo>
                  <a:cubicBezTo>
                    <a:pt x="281" y="151"/>
                    <a:pt x="287" y="145"/>
                    <a:pt x="293" y="139"/>
                  </a:cubicBezTo>
                  <a:close/>
                  <a:moveTo>
                    <a:pt x="764" y="216"/>
                  </a:moveTo>
                  <a:cubicBezTo>
                    <a:pt x="775" y="223"/>
                    <a:pt x="785" y="230"/>
                    <a:pt x="794" y="238"/>
                  </a:cubicBezTo>
                  <a:cubicBezTo>
                    <a:pt x="790" y="227"/>
                    <a:pt x="786" y="217"/>
                    <a:pt x="780" y="206"/>
                  </a:cubicBezTo>
                  <a:cubicBezTo>
                    <a:pt x="743" y="176"/>
                    <a:pt x="703" y="152"/>
                    <a:pt x="662" y="132"/>
                  </a:cubicBezTo>
                  <a:cubicBezTo>
                    <a:pt x="671" y="141"/>
                    <a:pt x="679" y="151"/>
                    <a:pt x="687" y="161"/>
                  </a:cubicBezTo>
                  <a:cubicBezTo>
                    <a:pt x="715" y="177"/>
                    <a:pt x="741" y="195"/>
                    <a:pt x="764" y="216"/>
                  </a:cubicBezTo>
                  <a:close/>
                  <a:moveTo>
                    <a:pt x="702" y="183"/>
                  </a:moveTo>
                  <a:cubicBezTo>
                    <a:pt x="713" y="188"/>
                    <a:pt x="723" y="193"/>
                    <a:pt x="733" y="198"/>
                  </a:cubicBezTo>
                  <a:cubicBezTo>
                    <a:pt x="739" y="202"/>
                    <a:pt x="746" y="205"/>
                    <a:pt x="752" y="209"/>
                  </a:cubicBezTo>
                  <a:cubicBezTo>
                    <a:pt x="732" y="192"/>
                    <a:pt x="711" y="177"/>
                    <a:pt x="690" y="165"/>
                  </a:cubicBezTo>
                  <a:cubicBezTo>
                    <a:pt x="694" y="171"/>
                    <a:pt x="698" y="177"/>
                    <a:pt x="702" y="183"/>
                  </a:cubicBezTo>
                  <a:close/>
                  <a:moveTo>
                    <a:pt x="656" y="127"/>
                  </a:moveTo>
                  <a:cubicBezTo>
                    <a:pt x="697" y="146"/>
                    <a:pt x="739" y="170"/>
                    <a:pt x="777" y="200"/>
                  </a:cubicBezTo>
                  <a:cubicBezTo>
                    <a:pt x="744" y="140"/>
                    <a:pt x="691" y="90"/>
                    <a:pt x="621" y="61"/>
                  </a:cubicBezTo>
                  <a:cubicBezTo>
                    <a:pt x="505" y="12"/>
                    <a:pt x="367" y="21"/>
                    <a:pt x="266" y="81"/>
                  </a:cubicBezTo>
                  <a:cubicBezTo>
                    <a:pt x="290" y="76"/>
                    <a:pt x="315" y="72"/>
                    <a:pt x="341" y="71"/>
                  </a:cubicBezTo>
                  <a:cubicBezTo>
                    <a:pt x="370" y="69"/>
                    <a:pt x="400" y="69"/>
                    <a:pt x="430" y="71"/>
                  </a:cubicBezTo>
                  <a:cubicBezTo>
                    <a:pt x="493" y="58"/>
                    <a:pt x="559" y="66"/>
                    <a:pt x="614" y="96"/>
                  </a:cubicBezTo>
                  <a:cubicBezTo>
                    <a:pt x="629" y="105"/>
                    <a:pt x="643" y="115"/>
                    <a:pt x="656" y="127"/>
                  </a:cubicBezTo>
                  <a:close/>
                  <a:moveTo>
                    <a:pt x="212" y="99"/>
                  </a:moveTo>
                  <a:cubicBezTo>
                    <a:pt x="181" y="122"/>
                    <a:pt x="153" y="152"/>
                    <a:pt x="133" y="188"/>
                  </a:cubicBezTo>
                  <a:cubicBezTo>
                    <a:pt x="143" y="179"/>
                    <a:pt x="154" y="172"/>
                    <a:pt x="166" y="164"/>
                  </a:cubicBezTo>
                  <a:cubicBezTo>
                    <a:pt x="169" y="162"/>
                    <a:pt x="173" y="160"/>
                    <a:pt x="177" y="158"/>
                  </a:cubicBezTo>
                  <a:cubicBezTo>
                    <a:pt x="188" y="142"/>
                    <a:pt x="200" y="128"/>
                    <a:pt x="214" y="116"/>
                  </a:cubicBezTo>
                  <a:cubicBezTo>
                    <a:pt x="226" y="105"/>
                    <a:pt x="239" y="96"/>
                    <a:pt x="252" y="87"/>
                  </a:cubicBezTo>
                  <a:cubicBezTo>
                    <a:pt x="238" y="90"/>
                    <a:pt x="225" y="94"/>
                    <a:pt x="212" y="99"/>
                  </a:cubicBezTo>
                  <a:close/>
                  <a:moveTo>
                    <a:pt x="495" y="137"/>
                  </a:moveTo>
                  <a:cubicBezTo>
                    <a:pt x="567" y="141"/>
                    <a:pt x="639" y="157"/>
                    <a:pt x="698" y="182"/>
                  </a:cubicBezTo>
                  <a:cubicBezTo>
                    <a:pt x="693" y="175"/>
                    <a:pt x="689" y="168"/>
                    <a:pt x="684" y="162"/>
                  </a:cubicBezTo>
                  <a:cubicBezTo>
                    <a:pt x="680" y="160"/>
                    <a:pt x="677" y="158"/>
                    <a:pt x="673" y="156"/>
                  </a:cubicBezTo>
                  <a:cubicBezTo>
                    <a:pt x="672" y="158"/>
                    <a:pt x="672" y="158"/>
                    <a:pt x="672" y="158"/>
                  </a:cubicBezTo>
                  <a:cubicBezTo>
                    <a:pt x="598" y="120"/>
                    <a:pt x="535" y="107"/>
                    <a:pt x="461" y="114"/>
                  </a:cubicBezTo>
                  <a:cubicBezTo>
                    <a:pt x="443" y="116"/>
                    <a:pt x="418" y="119"/>
                    <a:pt x="389" y="125"/>
                  </a:cubicBezTo>
                  <a:cubicBezTo>
                    <a:pt x="419" y="124"/>
                    <a:pt x="450" y="127"/>
                    <a:pt x="480" y="133"/>
                  </a:cubicBezTo>
                  <a:cubicBezTo>
                    <a:pt x="485" y="134"/>
                    <a:pt x="490" y="136"/>
                    <a:pt x="495" y="137"/>
                  </a:cubicBezTo>
                  <a:close/>
                  <a:moveTo>
                    <a:pt x="270" y="163"/>
                  </a:moveTo>
                  <a:cubicBezTo>
                    <a:pt x="263" y="165"/>
                    <a:pt x="257" y="168"/>
                    <a:pt x="251" y="171"/>
                  </a:cubicBezTo>
                  <a:cubicBezTo>
                    <a:pt x="256" y="169"/>
                    <a:pt x="262" y="167"/>
                    <a:pt x="267" y="165"/>
                  </a:cubicBezTo>
                  <a:cubicBezTo>
                    <a:pt x="268" y="164"/>
                    <a:pt x="269" y="164"/>
                    <a:pt x="270" y="163"/>
                  </a:cubicBezTo>
                  <a:close/>
                  <a:moveTo>
                    <a:pt x="276" y="160"/>
                  </a:moveTo>
                  <a:cubicBezTo>
                    <a:pt x="275" y="161"/>
                    <a:pt x="273" y="162"/>
                    <a:pt x="272" y="164"/>
                  </a:cubicBezTo>
                  <a:cubicBezTo>
                    <a:pt x="333" y="143"/>
                    <a:pt x="404" y="133"/>
                    <a:pt x="478" y="136"/>
                  </a:cubicBezTo>
                  <a:cubicBezTo>
                    <a:pt x="479" y="136"/>
                    <a:pt x="479" y="136"/>
                    <a:pt x="479" y="136"/>
                  </a:cubicBezTo>
                  <a:cubicBezTo>
                    <a:pt x="479" y="136"/>
                    <a:pt x="479" y="136"/>
                    <a:pt x="479" y="136"/>
                  </a:cubicBezTo>
                  <a:cubicBezTo>
                    <a:pt x="447" y="130"/>
                    <a:pt x="412" y="126"/>
                    <a:pt x="376" y="127"/>
                  </a:cubicBezTo>
                  <a:cubicBezTo>
                    <a:pt x="345" y="134"/>
                    <a:pt x="310" y="145"/>
                    <a:pt x="276" y="160"/>
                  </a:cubicBezTo>
                  <a:close/>
                  <a:moveTo>
                    <a:pt x="430" y="97"/>
                  </a:moveTo>
                  <a:cubicBezTo>
                    <a:pt x="492" y="97"/>
                    <a:pt x="554" y="107"/>
                    <a:pt x="611" y="127"/>
                  </a:cubicBezTo>
                  <a:cubicBezTo>
                    <a:pt x="635" y="135"/>
                    <a:pt x="659" y="146"/>
                    <a:pt x="681" y="157"/>
                  </a:cubicBezTo>
                  <a:cubicBezTo>
                    <a:pt x="673" y="147"/>
                    <a:pt x="664" y="138"/>
                    <a:pt x="654" y="129"/>
                  </a:cubicBezTo>
                  <a:cubicBezTo>
                    <a:pt x="631" y="119"/>
                    <a:pt x="608" y="110"/>
                    <a:pt x="586" y="103"/>
                  </a:cubicBezTo>
                  <a:cubicBezTo>
                    <a:pt x="540" y="89"/>
                    <a:pt x="486" y="78"/>
                    <a:pt x="430" y="74"/>
                  </a:cubicBezTo>
                  <a:cubicBezTo>
                    <a:pt x="403" y="79"/>
                    <a:pt x="377" y="89"/>
                    <a:pt x="352" y="102"/>
                  </a:cubicBezTo>
                  <a:cubicBezTo>
                    <a:pt x="353" y="102"/>
                    <a:pt x="355" y="101"/>
                    <a:pt x="357" y="101"/>
                  </a:cubicBezTo>
                  <a:cubicBezTo>
                    <a:pt x="381" y="98"/>
                    <a:pt x="406" y="97"/>
                    <a:pt x="430" y="97"/>
                  </a:cubicBezTo>
                  <a:close/>
                  <a:moveTo>
                    <a:pt x="299" y="138"/>
                  </a:moveTo>
                  <a:cubicBezTo>
                    <a:pt x="293" y="143"/>
                    <a:pt x="287" y="149"/>
                    <a:pt x="281" y="155"/>
                  </a:cubicBezTo>
                  <a:cubicBezTo>
                    <a:pt x="308" y="143"/>
                    <a:pt x="335" y="135"/>
                    <a:pt x="361" y="128"/>
                  </a:cubicBezTo>
                  <a:cubicBezTo>
                    <a:pt x="340" y="130"/>
                    <a:pt x="320" y="133"/>
                    <a:pt x="299" y="138"/>
                  </a:cubicBezTo>
                  <a:close/>
                  <a:moveTo>
                    <a:pt x="260" y="85"/>
                  </a:moveTo>
                  <a:cubicBezTo>
                    <a:pt x="244" y="95"/>
                    <a:pt x="230" y="105"/>
                    <a:pt x="216" y="118"/>
                  </a:cubicBezTo>
                  <a:cubicBezTo>
                    <a:pt x="204" y="129"/>
                    <a:pt x="193" y="141"/>
                    <a:pt x="183" y="154"/>
                  </a:cubicBezTo>
                  <a:cubicBezTo>
                    <a:pt x="238" y="124"/>
                    <a:pt x="298" y="110"/>
                    <a:pt x="344" y="103"/>
                  </a:cubicBezTo>
                  <a:cubicBezTo>
                    <a:pt x="368" y="89"/>
                    <a:pt x="394" y="79"/>
                    <a:pt x="421" y="73"/>
                  </a:cubicBezTo>
                  <a:cubicBezTo>
                    <a:pt x="367" y="70"/>
                    <a:pt x="312" y="73"/>
                    <a:pt x="260" y="85"/>
                  </a:cubicBezTo>
                  <a:close/>
                  <a:moveTo>
                    <a:pt x="345" y="106"/>
                  </a:moveTo>
                  <a:cubicBezTo>
                    <a:pt x="330" y="114"/>
                    <a:pt x="316" y="123"/>
                    <a:pt x="303" y="134"/>
                  </a:cubicBezTo>
                  <a:cubicBezTo>
                    <a:pt x="305" y="134"/>
                    <a:pt x="307" y="134"/>
                    <a:pt x="308" y="133"/>
                  </a:cubicBezTo>
                  <a:cubicBezTo>
                    <a:pt x="329" y="129"/>
                    <a:pt x="352" y="126"/>
                    <a:pt x="374" y="125"/>
                  </a:cubicBezTo>
                  <a:cubicBezTo>
                    <a:pt x="409" y="117"/>
                    <a:pt x="439" y="113"/>
                    <a:pt x="461" y="111"/>
                  </a:cubicBezTo>
                  <a:cubicBezTo>
                    <a:pt x="504" y="107"/>
                    <a:pt x="544" y="110"/>
                    <a:pt x="585" y="121"/>
                  </a:cubicBezTo>
                  <a:cubicBezTo>
                    <a:pt x="507" y="98"/>
                    <a:pt x="426" y="95"/>
                    <a:pt x="357" y="104"/>
                  </a:cubicBezTo>
                  <a:cubicBezTo>
                    <a:pt x="353" y="104"/>
                    <a:pt x="349" y="105"/>
                    <a:pt x="345" y="106"/>
                  </a:cubicBezTo>
                  <a:close/>
                  <a:moveTo>
                    <a:pt x="440" y="72"/>
                  </a:moveTo>
                  <a:cubicBezTo>
                    <a:pt x="490" y="76"/>
                    <a:pt x="540" y="86"/>
                    <a:pt x="587" y="100"/>
                  </a:cubicBezTo>
                  <a:cubicBezTo>
                    <a:pt x="607" y="107"/>
                    <a:pt x="627" y="114"/>
                    <a:pt x="647" y="123"/>
                  </a:cubicBezTo>
                  <a:cubicBezTo>
                    <a:pt x="637" y="114"/>
                    <a:pt x="625" y="106"/>
                    <a:pt x="612" y="99"/>
                  </a:cubicBezTo>
                  <a:cubicBezTo>
                    <a:pt x="561" y="70"/>
                    <a:pt x="499" y="62"/>
                    <a:pt x="440" y="72"/>
                  </a:cubicBezTo>
                  <a:close/>
                </a:path>
              </a:pathLst>
            </a:custGeom>
            <a:solidFill>
              <a:srgbClr val="BBBDB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</a:endParaRPr>
            </a:p>
          </p:txBody>
        </p:sp>
        <p:sp>
          <p:nvSpPr>
            <p:cNvPr id="66" name="Freeform 44"/>
            <p:cNvSpPr>
              <a:spLocks noEditPoints="1"/>
            </p:cNvSpPr>
            <p:nvPr/>
          </p:nvSpPr>
          <p:spPr bwMode="auto">
            <a:xfrm>
              <a:off x="3489325" y="3548063"/>
              <a:ext cx="3349625" cy="2790825"/>
            </a:xfrm>
            <a:custGeom>
              <a:gdLst>
                <a:gd name="T0" fmla="*/ 289 w 1032"/>
                <a:gd name="T1" fmla="*/ 759 h 859"/>
                <a:gd name="T2" fmla="*/ 168 w 1032"/>
                <a:gd name="T3" fmla="*/ 90 h 859"/>
                <a:gd name="T4" fmla="*/ 36 w 1032"/>
                <a:gd name="T5" fmla="*/ 397 h 859"/>
                <a:gd name="T6" fmla="*/ 434 w 1032"/>
                <a:gd name="T7" fmla="*/ 1 h 859"/>
                <a:gd name="T8" fmla="*/ 986 w 1032"/>
                <a:gd name="T9" fmla="*/ 628 h 859"/>
                <a:gd name="T10" fmla="*/ 772 w 1032"/>
                <a:gd name="T11" fmla="*/ 831 h 859"/>
                <a:gd name="T12" fmla="*/ 489 w 1032"/>
                <a:gd name="T13" fmla="*/ 838 h 859"/>
                <a:gd name="T14" fmla="*/ 372 w 1032"/>
                <a:gd name="T15" fmla="*/ 798 h 859"/>
                <a:gd name="T16" fmla="*/ 463 w 1032"/>
                <a:gd name="T17" fmla="*/ 834 h 859"/>
                <a:gd name="T18" fmla="*/ 910 w 1032"/>
                <a:gd name="T19" fmla="*/ 717 h 859"/>
                <a:gd name="T20" fmla="*/ 862 w 1032"/>
                <a:gd name="T21" fmla="*/ 206 h 859"/>
                <a:gd name="T22" fmla="*/ 600 w 1032"/>
                <a:gd name="T23" fmla="*/ 814 h 859"/>
                <a:gd name="T24" fmla="*/ 536 w 1032"/>
                <a:gd name="T25" fmla="*/ 830 h 859"/>
                <a:gd name="T26" fmla="*/ 324 w 1032"/>
                <a:gd name="T27" fmla="*/ 773 h 859"/>
                <a:gd name="T28" fmla="*/ 660 w 1032"/>
                <a:gd name="T29" fmla="*/ 779 h 859"/>
                <a:gd name="T30" fmla="*/ 324 w 1032"/>
                <a:gd name="T31" fmla="*/ 773 h 859"/>
                <a:gd name="T32" fmla="*/ 885 w 1032"/>
                <a:gd name="T33" fmla="*/ 626 h 859"/>
                <a:gd name="T34" fmla="*/ 881 w 1032"/>
                <a:gd name="T35" fmla="*/ 321 h 859"/>
                <a:gd name="T36" fmla="*/ 248 w 1032"/>
                <a:gd name="T37" fmla="*/ 703 h 859"/>
                <a:gd name="T38" fmla="*/ 878 w 1032"/>
                <a:gd name="T39" fmla="*/ 321 h 859"/>
                <a:gd name="T40" fmla="*/ 218 w 1032"/>
                <a:gd name="T41" fmla="*/ 113 h 859"/>
                <a:gd name="T42" fmla="*/ 248 w 1032"/>
                <a:gd name="T43" fmla="*/ 703 h 859"/>
                <a:gd name="T44" fmla="*/ 678 w 1032"/>
                <a:gd name="T45" fmla="*/ 770 h 859"/>
                <a:gd name="T46" fmla="*/ 283 w 1032"/>
                <a:gd name="T47" fmla="*/ 749 h 859"/>
                <a:gd name="T48" fmla="*/ 60 w 1032"/>
                <a:gd name="T49" fmla="*/ 297 h 859"/>
                <a:gd name="T50" fmla="*/ 190 w 1032"/>
                <a:gd name="T51" fmla="*/ 657 h 859"/>
                <a:gd name="T52" fmla="*/ 207 w 1032"/>
                <a:gd name="T53" fmla="*/ 677 h 859"/>
                <a:gd name="T54" fmla="*/ 258 w 1032"/>
                <a:gd name="T55" fmla="*/ 728 h 859"/>
                <a:gd name="T56" fmla="*/ 262 w 1032"/>
                <a:gd name="T57" fmla="*/ 728 h 859"/>
                <a:gd name="T58" fmla="*/ 191 w 1032"/>
                <a:gd name="T59" fmla="*/ 654 h 859"/>
                <a:gd name="T60" fmla="*/ 173 w 1032"/>
                <a:gd name="T61" fmla="*/ 480 h 859"/>
                <a:gd name="T62" fmla="*/ 68 w 1032"/>
                <a:gd name="T63" fmla="*/ 259 h 859"/>
                <a:gd name="T64" fmla="*/ 88 w 1032"/>
                <a:gd name="T65" fmla="*/ 428 h 859"/>
                <a:gd name="T66" fmla="*/ 68 w 1032"/>
                <a:gd name="T67" fmla="*/ 259 h 859"/>
                <a:gd name="T68" fmla="*/ 991 w 1032"/>
                <a:gd name="T69" fmla="*/ 613 h 859"/>
                <a:gd name="T70" fmla="*/ 856 w 1032"/>
                <a:gd name="T71" fmla="*/ 197 h 859"/>
                <a:gd name="T72" fmla="*/ 129 w 1032"/>
                <a:gd name="T73" fmla="*/ 371 h 859"/>
                <a:gd name="T74" fmla="*/ 171 w 1032"/>
                <a:gd name="T75" fmla="*/ 180 h 859"/>
                <a:gd name="T76" fmla="*/ 727 w 1032"/>
                <a:gd name="T77" fmla="*/ 112 h 859"/>
                <a:gd name="T78" fmla="*/ 117 w 1032"/>
                <a:gd name="T79" fmla="*/ 154 h 859"/>
                <a:gd name="T80" fmla="*/ 117 w 1032"/>
                <a:gd name="T81" fmla="*/ 154 h 859"/>
                <a:gd name="T82" fmla="*/ 496 w 1032"/>
                <a:gd name="T83" fmla="*/ 8 h 859"/>
                <a:gd name="T84" fmla="*/ 129 w 1032"/>
                <a:gd name="T85" fmla="*/ 139 h 859"/>
                <a:gd name="T86" fmla="*/ 471 w 1032"/>
                <a:gd name="T87" fmla="*/ 19 h 859"/>
                <a:gd name="T88" fmla="*/ 129 w 1032"/>
                <a:gd name="T89" fmla="*/ 139 h 859"/>
                <a:gd name="T90" fmla="*/ 180 w 1032"/>
                <a:gd name="T91" fmla="*/ 90 h 859"/>
                <a:gd name="T92" fmla="*/ 750 w 1032"/>
                <a:gd name="T93" fmla="*/ 121 h 859"/>
                <a:gd name="T94" fmla="*/ 707 w 1032"/>
                <a:gd name="T95" fmla="*/ 99 h 859"/>
                <a:gd name="T96" fmla="*/ 409 w 1032"/>
                <a:gd name="T97" fmla="*/ 36 h 859"/>
                <a:gd name="T98" fmla="*/ 469 w 1032"/>
                <a:gd name="T99" fmla="*/ 4 h 85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</a:cxnLst>
              <a:rect l="0" t="0" r="r" b="b"/>
              <a:pathLst>
                <a:path w="1032" h="859">
                  <a:moveTo>
                    <a:pt x="623" y="856"/>
                  </a:moveTo>
                  <a:cubicBezTo>
                    <a:pt x="574" y="856"/>
                    <a:pt x="525" y="849"/>
                    <a:pt x="477" y="838"/>
                  </a:cubicBezTo>
                  <a:cubicBezTo>
                    <a:pt x="424" y="836"/>
                    <a:pt x="371" y="819"/>
                    <a:pt x="322" y="786"/>
                  </a:cubicBezTo>
                  <a:cubicBezTo>
                    <a:pt x="310" y="778"/>
                    <a:pt x="299" y="769"/>
                    <a:pt x="289" y="759"/>
                  </a:cubicBezTo>
                  <a:cubicBezTo>
                    <a:pt x="213" y="715"/>
                    <a:pt x="152" y="653"/>
                    <a:pt x="112" y="578"/>
                  </a:cubicBezTo>
                  <a:cubicBezTo>
                    <a:pt x="54" y="470"/>
                    <a:pt x="38" y="354"/>
                    <a:pt x="66" y="259"/>
                  </a:cubicBezTo>
                  <a:cubicBezTo>
                    <a:pt x="76" y="213"/>
                    <a:pt x="96" y="172"/>
                    <a:pt x="127" y="137"/>
                  </a:cubicBezTo>
                  <a:cubicBezTo>
                    <a:pt x="139" y="120"/>
                    <a:pt x="152" y="104"/>
                    <a:pt x="168" y="90"/>
                  </a:cubicBezTo>
                  <a:cubicBezTo>
                    <a:pt x="228" y="38"/>
                    <a:pt x="309" y="12"/>
                    <a:pt x="392" y="4"/>
                  </a:cubicBezTo>
                  <a:cubicBezTo>
                    <a:pt x="391" y="4"/>
                    <a:pt x="389" y="4"/>
                    <a:pt x="388" y="4"/>
                  </a:cubicBezTo>
                  <a:cubicBezTo>
                    <a:pt x="314" y="7"/>
                    <a:pt x="178" y="27"/>
                    <a:pt x="93" y="119"/>
                  </a:cubicBezTo>
                  <a:cubicBezTo>
                    <a:pt x="26" y="192"/>
                    <a:pt x="3" y="304"/>
                    <a:pt x="36" y="397"/>
                  </a:cubicBezTo>
                  <a:cubicBezTo>
                    <a:pt x="34" y="398"/>
                    <a:pt x="34" y="398"/>
                    <a:pt x="34" y="398"/>
                  </a:cubicBezTo>
                  <a:cubicBezTo>
                    <a:pt x="0" y="304"/>
                    <a:pt x="23" y="191"/>
                    <a:pt x="91" y="117"/>
                  </a:cubicBezTo>
                  <a:cubicBezTo>
                    <a:pt x="176" y="24"/>
                    <a:pt x="314" y="5"/>
                    <a:pt x="388" y="1"/>
                  </a:cubicBezTo>
                  <a:cubicBezTo>
                    <a:pt x="403" y="0"/>
                    <a:pt x="419" y="0"/>
                    <a:pt x="434" y="1"/>
                  </a:cubicBezTo>
                  <a:cubicBezTo>
                    <a:pt x="493" y="0"/>
                    <a:pt x="551" y="7"/>
                    <a:pt x="602" y="21"/>
                  </a:cubicBezTo>
                  <a:cubicBezTo>
                    <a:pt x="688" y="44"/>
                    <a:pt x="768" y="81"/>
                    <a:pt x="833" y="130"/>
                  </a:cubicBezTo>
                  <a:cubicBezTo>
                    <a:pt x="907" y="186"/>
                    <a:pt x="960" y="253"/>
                    <a:pt x="989" y="330"/>
                  </a:cubicBezTo>
                  <a:cubicBezTo>
                    <a:pt x="1032" y="441"/>
                    <a:pt x="1030" y="545"/>
                    <a:pt x="986" y="628"/>
                  </a:cubicBezTo>
                  <a:cubicBezTo>
                    <a:pt x="946" y="753"/>
                    <a:pt x="850" y="809"/>
                    <a:pt x="773" y="833"/>
                  </a:cubicBezTo>
                  <a:cubicBezTo>
                    <a:pt x="726" y="848"/>
                    <a:pt x="675" y="856"/>
                    <a:pt x="623" y="856"/>
                  </a:cubicBezTo>
                  <a:close/>
                  <a:moveTo>
                    <a:pt x="489" y="838"/>
                  </a:moveTo>
                  <a:cubicBezTo>
                    <a:pt x="584" y="859"/>
                    <a:pt x="686" y="859"/>
                    <a:pt x="772" y="831"/>
                  </a:cubicBezTo>
                  <a:cubicBezTo>
                    <a:pt x="845" y="807"/>
                    <a:pt x="936" y="755"/>
                    <a:pt x="979" y="641"/>
                  </a:cubicBezTo>
                  <a:cubicBezTo>
                    <a:pt x="961" y="670"/>
                    <a:pt x="939" y="696"/>
                    <a:pt x="912" y="719"/>
                  </a:cubicBezTo>
                  <a:cubicBezTo>
                    <a:pt x="812" y="802"/>
                    <a:pt x="675" y="842"/>
                    <a:pt x="536" y="833"/>
                  </a:cubicBezTo>
                  <a:cubicBezTo>
                    <a:pt x="520" y="836"/>
                    <a:pt x="504" y="837"/>
                    <a:pt x="489" y="838"/>
                  </a:cubicBezTo>
                  <a:close/>
                  <a:moveTo>
                    <a:pt x="477" y="835"/>
                  </a:moveTo>
                  <a:cubicBezTo>
                    <a:pt x="493" y="835"/>
                    <a:pt x="509" y="834"/>
                    <a:pt x="524" y="832"/>
                  </a:cubicBezTo>
                  <a:cubicBezTo>
                    <a:pt x="503" y="830"/>
                    <a:pt x="483" y="827"/>
                    <a:pt x="462" y="823"/>
                  </a:cubicBezTo>
                  <a:cubicBezTo>
                    <a:pt x="430" y="817"/>
                    <a:pt x="400" y="809"/>
                    <a:pt x="372" y="798"/>
                  </a:cubicBezTo>
                  <a:cubicBezTo>
                    <a:pt x="405" y="813"/>
                    <a:pt x="440" y="826"/>
                    <a:pt x="477" y="835"/>
                  </a:cubicBezTo>
                  <a:close/>
                  <a:moveTo>
                    <a:pt x="299" y="765"/>
                  </a:moveTo>
                  <a:cubicBezTo>
                    <a:pt x="307" y="772"/>
                    <a:pt x="315" y="778"/>
                    <a:pt x="324" y="784"/>
                  </a:cubicBezTo>
                  <a:cubicBezTo>
                    <a:pt x="368" y="814"/>
                    <a:pt x="415" y="830"/>
                    <a:pt x="463" y="834"/>
                  </a:cubicBezTo>
                  <a:cubicBezTo>
                    <a:pt x="420" y="822"/>
                    <a:pt x="378" y="806"/>
                    <a:pt x="340" y="785"/>
                  </a:cubicBezTo>
                  <a:cubicBezTo>
                    <a:pt x="326" y="779"/>
                    <a:pt x="312" y="772"/>
                    <a:pt x="299" y="765"/>
                  </a:cubicBezTo>
                  <a:close/>
                  <a:moveTo>
                    <a:pt x="546" y="831"/>
                  </a:moveTo>
                  <a:cubicBezTo>
                    <a:pt x="681" y="838"/>
                    <a:pt x="813" y="797"/>
                    <a:pt x="910" y="717"/>
                  </a:cubicBezTo>
                  <a:cubicBezTo>
                    <a:pt x="941" y="691"/>
                    <a:pt x="966" y="661"/>
                    <a:pt x="984" y="627"/>
                  </a:cubicBezTo>
                  <a:cubicBezTo>
                    <a:pt x="987" y="617"/>
                    <a:pt x="990" y="607"/>
                    <a:pt x="992" y="596"/>
                  </a:cubicBezTo>
                  <a:cubicBezTo>
                    <a:pt x="1020" y="473"/>
                    <a:pt x="991" y="354"/>
                    <a:pt x="906" y="252"/>
                  </a:cubicBezTo>
                  <a:cubicBezTo>
                    <a:pt x="892" y="236"/>
                    <a:pt x="877" y="220"/>
                    <a:pt x="862" y="206"/>
                  </a:cubicBezTo>
                  <a:cubicBezTo>
                    <a:pt x="869" y="218"/>
                    <a:pt x="877" y="232"/>
                    <a:pt x="883" y="246"/>
                  </a:cubicBezTo>
                  <a:cubicBezTo>
                    <a:pt x="930" y="349"/>
                    <a:pt x="955" y="503"/>
                    <a:pt x="887" y="628"/>
                  </a:cubicBezTo>
                  <a:cubicBezTo>
                    <a:pt x="856" y="684"/>
                    <a:pt x="805" y="732"/>
                    <a:pt x="741" y="767"/>
                  </a:cubicBezTo>
                  <a:cubicBezTo>
                    <a:pt x="698" y="790"/>
                    <a:pt x="649" y="806"/>
                    <a:pt x="600" y="814"/>
                  </a:cubicBezTo>
                  <a:cubicBezTo>
                    <a:pt x="582" y="821"/>
                    <a:pt x="564" y="827"/>
                    <a:pt x="546" y="831"/>
                  </a:cubicBezTo>
                  <a:close/>
                  <a:moveTo>
                    <a:pt x="380" y="798"/>
                  </a:moveTo>
                  <a:cubicBezTo>
                    <a:pt x="406" y="808"/>
                    <a:pt x="434" y="815"/>
                    <a:pt x="462" y="821"/>
                  </a:cubicBezTo>
                  <a:cubicBezTo>
                    <a:pt x="487" y="825"/>
                    <a:pt x="511" y="829"/>
                    <a:pt x="536" y="830"/>
                  </a:cubicBezTo>
                  <a:cubicBezTo>
                    <a:pt x="553" y="827"/>
                    <a:pt x="570" y="822"/>
                    <a:pt x="588" y="816"/>
                  </a:cubicBezTo>
                  <a:cubicBezTo>
                    <a:pt x="573" y="818"/>
                    <a:pt x="559" y="819"/>
                    <a:pt x="544" y="820"/>
                  </a:cubicBezTo>
                  <a:cubicBezTo>
                    <a:pt x="486" y="822"/>
                    <a:pt x="430" y="814"/>
                    <a:pt x="380" y="798"/>
                  </a:cubicBezTo>
                  <a:close/>
                  <a:moveTo>
                    <a:pt x="324" y="773"/>
                  </a:moveTo>
                  <a:cubicBezTo>
                    <a:pt x="387" y="804"/>
                    <a:pt x="463" y="820"/>
                    <a:pt x="544" y="817"/>
                  </a:cubicBezTo>
                  <a:cubicBezTo>
                    <a:pt x="562" y="816"/>
                    <a:pt x="581" y="814"/>
                    <a:pt x="599" y="812"/>
                  </a:cubicBezTo>
                  <a:cubicBezTo>
                    <a:pt x="614" y="805"/>
                    <a:pt x="630" y="797"/>
                    <a:pt x="646" y="788"/>
                  </a:cubicBezTo>
                  <a:cubicBezTo>
                    <a:pt x="651" y="785"/>
                    <a:pt x="655" y="782"/>
                    <a:pt x="660" y="779"/>
                  </a:cubicBezTo>
                  <a:cubicBezTo>
                    <a:pt x="620" y="792"/>
                    <a:pt x="576" y="799"/>
                    <a:pt x="531" y="801"/>
                  </a:cubicBezTo>
                  <a:cubicBezTo>
                    <a:pt x="427" y="804"/>
                    <a:pt x="330" y="773"/>
                    <a:pt x="251" y="708"/>
                  </a:cubicBezTo>
                  <a:cubicBezTo>
                    <a:pt x="258" y="718"/>
                    <a:pt x="265" y="728"/>
                    <a:pt x="272" y="737"/>
                  </a:cubicBezTo>
                  <a:cubicBezTo>
                    <a:pt x="288" y="750"/>
                    <a:pt x="305" y="762"/>
                    <a:pt x="324" y="773"/>
                  </a:cubicBezTo>
                  <a:close/>
                  <a:moveTo>
                    <a:pt x="670" y="776"/>
                  </a:moveTo>
                  <a:cubicBezTo>
                    <a:pt x="662" y="781"/>
                    <a:pt x="655" y="786"/>
                    <a:pt x="647" y="790"/>
                  </a:cubicBezTo>
                  <a:cubicBezTo>
                    <a:pt x="635" y="798"/>
                    <a:pt x="622" y="804"/>
                    <a:pt x="610" y="810"/>
                  </a:cubicBezTo>
                  <a:cubicBezTo>
                    <a:pt x="728" y="788"/>
                    <a:pt x="834" y="719"/>
                    <a:pt x="885" y="626"/>
                  </a:cubicBezTo>
                  <a:cubicBezTo>
                    <a:pt x="953" y="503"/>
                    <a:pt x="927" y="349"/>
                    <a:pt x="880" y="247"/>
                  </a:cubicBezTo>
                  <a:cubicBezTo>
                    <a:pt x="873" y="230"/>
                    <a:pt x="864" y="214"/>
                    <a:pt x="854" y="199"/>
                  </a:cubicBezTo>
                  <a:cubicBezTo>
                    <a:pt x="831" y="178"/>
                    <a:pt x="805" y="159"/>
                    <a:pt x="778" y="141"/>
                  </a:cubicBezTo>
                  <a:cubicBezTo>
                    <a:pt x="833" y="193"/>
                    <a:pt x="869" y="255"/>
                    <a:pt x="881" y="321"/>
                  </a:cubicBezTo>
                  <a:cubicBezTo>
                    <a:pt x="890" y="345"/>
                    <a:pt x="898" y="370"/>
                    <a:pt x="903" y="395"/>
                  </a:cubicBezTo>
                  <a:cubicBezTo>
                    <a:pt x="924" y="491"/>
                    <a:pt x="905" y="580"/>
                    <a:pt x="849" y="653"/>
                  </a:cubicBezTo>
                  <a:cubicBezTo>
                    <a:pt x="806" y="708"/>
                    <a:pt x="743" y="751"/>
                    <a:pt x="670" y="776"/>
                  </a:cubicBezTo>
                  <a:close/>
                  <a:moveTo>
                    <a:pt x="248" y="703"/>
                  </a:moveTo>
                  <a:cubicBezTo>
                    <a:pt x="325" y="767"/>
                    <a:pt x="423" y="802"/>
                    <a:pt x="531" y="798"/>
                  </a:cubicBezTo>
                  <a:cubicBezTo>
                    <a:pt x="579" y="796"/>
                    <a:pt x="626" y="788"/>
                    <a:pt x="668" y="773"/>
                  </a:cubicBezTo>
                  <a:cubicBezTo>
                    <a:pt x="803" y="680"/>
                    <a:pt x="896" y="498"/>
                    <a:pt x="882" y="347"/>
                  </a:cubicBezTo>
                  <a:cubicBezTo>
                    <a:pt x="881" y="338"/>
                    <a:pt x="880" y="329"/>
                    <a:pt x="878" y="321"/>
                  </a:cubicBezTo>
                  <a:cubicBezTo>
                    <a:pt x="845" y="235"/>
                    <a:pt x="789" y="162"/>
                    <a:pt x="718" y="108"/>
                  </a:cubicBezTo>
                  <a:cubicBezTo>
                    <a:pt x="623" y="60"/>
                    <a:pt x="514" y="34"/>
                    <a:pt x="410" y="39"/>
                  </a:cubicBezTo>
                  <a:cubicBezTo>
                    <a:pt x="373" y="40"/>
                    <a:pt x="338" y="45"/>
                    <a:pt x="305" y="54"/>
                  </a:cubicBezTo>
                  <a:cubicBezTo>
                    <a:pt x="270" y="69"/>
                    <a:pt x="241" y="89"/>
                    <a:pt x="218" y="113"/>
                  </a:cubicBezTo>
                  <a:cubicBezTo>
                    <a:pt x="198" y="136"/>
                    <a:pt x="181" y="163"/>
                    <a:pt x="167" y="196"/>
                  </a:cubicBezTo>
                  <a:cubicBezTo>
                    <a:pt x="147" y="285"/>
                    <a:pt x="163" y="395"/>
                    <a:pt x="175" y="480"/>
                  </a:cubicBezTo>
                  <a:cubicBezTo>
                    <a:pt x="177" y="492"/>
                    <a:pt x="177" y="492"/>
                    <a:pt x="177" y="492"/>
                  </a:cubicBezTo>
                  <a:cubicBezTo>
                    <a:pt x="185" y="547"/>
                    <a:pt x="204" y="633"/>
                    <a:pt x="248" y="703"/>
                  </a:cubicBezTo>
                  <a:close/>
                  <a:moveTo>
                    <a:pt x="883" y="334"/>
                  </a:moveTo>
                  <a:cubicBezTo>
                    <a:pt x="884" y="338"/>
                    <a:pt x="884" y="342"/>
                    <a:pt x="884" y="347"/>
                  </a:cubicBezTo>
                  <a:cubicBezTo>
                    <a:pt x="892" y="425"/>
                    <a:pt x="871" y="514"/>
                    <a:pt x="826" y="597"/>
                  </a:cubicBezTo>
                  <a:cubicBezTo>
                    <a:pt x="789" y="667"/>
                    <a:pt x="737" y="727"/>
                    <a:pt x="678" y="770"/>
                  </a:cubicBezTo>
                  <a:cubicBezTo>
                    <a:pt x="747" y="745"/>
                    <a:pt x="806" y="704"/>
                    <a:pt x="847" y="651"/>
                  </a:cubicBezTo>
                  <a:cubicBezTo>
                    <a:pt x="903" y="579"/>
                    <a:pt x="921" y="491"/>
                    <a:pt x="901" y="395"/>
                  </a:cubicBezTo>
                  <a:cubicBezTo>
                    <a:pt x="896" y="374"/>
                    <a:pt x="890" y="354"/>
                    <a:pt x="883" y="334"/>
                  </a:cubicBezTo>
                  <a:close/>
                  <a:moveTo>
                    <a:pt x="283" y="749"/>
                  </a:moveTo>
                  <a:cubicBezTo>
                    <a:pt x="285" y="751"/>
                    <a:pt x="287" y="752"/>
                    <a:pt x="289" y="753"/>
                  </a:cubicBezTo>
                  <a:cubicBezTo>
                    <a:pt x="287" y="751"/>
                    <a:pt x="284" y="750"/>
                    <a:pt x="282" y="748"/>
                  </a:cubicBezTo>
                  <a:cubicBezTo>
                    <a:pt x="282" y="748"/>
                    <a:pt x="283" y="749"/>
                    <a:pt x="283" y="749"/>
                  </a:cubicBezTo>
                  <a:close/>
                  <a:moveTo>
                    <a:pt x="60" y="297"/>
                  </a:moveTo>
                  <a:cubicBezTo>
                    <a:pt x="46" y="384"/>
                    <a:pt x="64" y="483"/>
                    <a:pt x="114" y="577"/>
                  </a:cubicBezTo>
                  <a:cubicBezTo>
                    <a:pt x="152" y="648"/>
                    <a:pt x="210" y="707"/>
                    <a:pt x="281" y="751"/>
                  </a:cubicBezTo>
                  <a:cubicBezTo>
                    <a:pt x="253" y="732"/>
                    <a:pt x="229" y="710"/>
                    <a:pt x="209" y="684"/>
                  </a:cubicBezTo>
                  <a:cubicBezTo>
                    <a:pt x="202" y="676"/>
                    <a:pt x="196" y="666"/>
                    <a:pt x="190" y="657"/>
                  </a:cubicBezTo>
                  <a:cubicBezTo>
                    <a:pt x="161" y="621"/>
                    <a:pt x="135" y="581"/>
                    <a:pt x="114" y="540"/>
                  </a:cubicBezTo>
                  <a:cubicBezTo>
                    <a:pt x="74" y="461"/>
                    <a:pt x="55" y="382"/>
                    <a:pt x="59" y="311"/>
                  </a:cubicBezTo>
                  <a:cubicBezTo>
                    <a:pt x="59" y="306"/>
                    <a:pt x="59" y="302"/>
                    <a:pt x="60" y="297"/>
                  </a:cubicBezTo>
                  <a:close/>
                  <a:moveTo>
                    <a:pt x="207" y="677"/>
                  </a:moveTo>
                  <a:cubicBezTo>
                    <a:pt x="208" y="679"/>
                    <a:pt x="210" y="681"/>
                    <a:pt x="211" y="683"/>
                  </a:cubicBezTo>
                  <a:cubicBezTo>
                    <a:pt x="228" y="705"/>
                    <a:pt x="249" y="725"/>
                    <a:pt x="273" y="743"/>
                  </a:cubicBezTo>
                  <a:cubicBezTo>
                    <a:pt x="272" y="741"/>
                    <a:pt x="271" y="740"/>
                    <a:pt x="270" y="739"/>
                  </a:cubicBezTo>
                  <a:cubicBezTo>
                    <a:pt x="266" y="735"/>
                    <a:pt x="262" y="732"/>
                    <a:pt x="258" y="728"/>
                  </a:cubicBezTo>
                  <a:cubicBezTo>
                    <a:pt x="240" y="713"/>
                    <a:pt x="223" y="696"/>
                    <a:pt x="207" y="677"/>
                  </a:cubicBezTo>
                  <a:close/>
                  <a:moveTo>
                    <a:pt x="191" y="654"/>
                  </a:moveTo>
                  <a:cubicBezTo>
                    <a:pt x="213" y="681"/>
                    <a:pt x="236" y="706"/>
                    <a:pt x="259" y="726"/>
                  </a:cubicBezTo>
                  <a:cubicBezTo>
                    <a:pt x="260" y="727"/>
                    <a:pt x="261" y="728"/>
                    <a:pt x="262" y="728"/>
                  </a:cubicBezTo>
                  <a:cubicBezTo>
                    <a:pt x="256" y="720"/>
                    <a:pt x="250" y="712"/>
                    <a:pt x="244" y="703"/>
                  </a:cubicBezTo>
                  <a:cubicBezTo>
                    <a:pt x="243" y="702"/>
                    <a:pt x="241" y="700"/>
                    <a:pt x="240" y="699"/>
                  </a:cubicBezTo>
                  <a:cubicBezTo>
                    <a:pt x="218" y="680"/>
                    <a:pt x="198" y="658"/>
                    <a:pt x="180" y="635"/>
                  </a:cubicBezTo>
                  <a:cubicBezTo>
                    <a:pt x="184" y="641"/>
                    <a:pt x="187" y="648"/>
                    <a:pt x="191" y="654"/>
                  </a:cubicBezTo>
                  <a:close/>
                  <a:moveTo>
                    <a:pt x="175" y="625"/>
                  </a:moveTo>
                  <a:cubicBezTo>
                    <a:pt x="195" y="652"/>
                    <a:pt x="217" y="676"/>
                    <a:pt x="241" y="697"/>
                  </a:cubicBezTo>
                  <a:cubicBezTo>
                    <a:pt x="200" y="628"/>
                    <a:pt x="182" y="546"/>
                    <a:pt x="174" y="492"/>
                  </a:cubicBezTo>
                  <a:cubicBezTo>
                    <a:pt x="173" y="480"/>
                    <a:pt x="173" y="480"/>
                    <a:pt x="173" y="480"/>
                  </a:cubicBezTo>
                  <a:cubicBezTo>
                    <a:pt x="161" y="400"/>
                    <a:pt x="146" y="297"/>
                    <a:pt x="162" y="210"/>
                  </a:cubicBezTo>
                  <a:cubicBezTo>
                    <a:pt x="145" y="255"/>
                    <a:pt x="135" y="309"/>
                    <a:pt x="131" y="371"/>
                  </a:cubicBezTo>
                  <a:cubicBezTo>
                    <a:pt x="125" y="470"/>
                    <a:pt x="140" y="556"/>
                    <a:pt x="175" y="625"/>
                  </a:cubicBezTo>
                  <a:close/>
                  <a:moveTo>
                    <a:pt x="68" y="259"/>
                  </a:moveTo>
                  <a:cubicBezTo>
                    <a:pt x="65" y="276"/>
                    <a:pt x="62" y="293"/>
                    <a:pt x="62" y="311"/>
                  </a:cubicBezTo>
                  <a:cubicBezTo>
                    <a:pt x="56" y="426"/>
                    <a:pt x="110" y="546"/>
                    <a:pt x="178" y="638"/>
                  </a:cubicBezTo>
                  <a:cubicBezTo>
                    <a:pt x="176" y="632"/>
                    <a:pt x="173" y="627"/>
                    <a:pt x="170" y="622"/>
                  </a:cubicBezTo>
                  <a:cubicBezTo>
                    <a:pt x="130" y="566"/>
                    <a:pt x="102" y="499"/>
                    <a:pt x="88" y="428"/>
                  </a:cubicBezTo>
                  <a:cubicBezTo>
                    <a:pt x="79" y="384"/>
                    <a:pt x="71" y="317"/>
                    <a:pt x="84" y="247"/>
                  </a:cubicBezTo>
                  <a:cubicBezTo>
                    <a:pt x="88" y="225"/>
                    <a:pt x="94" y="204"/>
                    <a:pt x="102" y="185"/>
                  </a:cubicBezTo>
                  <a:cubicBezTo>
                    <a:pt x="96" y="194"/>
                    <a:pt x="90" y="204"/>
                    <a:pt x="85" y="214"/>
                  </a:cubicBezTo>
                  <a:cubicBezTo>
                    <a:pt x="78" y="229"/>
                    <a:pt x="73" y="244"/>
                    <a:pt x="68" y="259"/>
                  </a:cubicBezTo>
                  <a:close/>
                  <a:moveTo>
                    <a:pt x="856" y="197"/>
                  </a:moveTo>
                  <a:cubicBezTo>
                    <a:pt x="875" y="214"/>
                    <a:pt x="892" y="232"/>
                    <a:pt x="908" y="251"/>
                  </a:cubicBezTo>
                  <a:cubicBezTo>
                    <a:pt x="993" y="353"/>
                    <a:pt x="1023" y="472"/>
                    <a:pt x="995" y="597"/>
                  </a:cubicBezTo>
                  <a:cubicBezTo>
                    <a:pt x="993" y="602"/>
                    <a:pt x="992" y="608"/>
                    <a:pt x="991" y="613"/>
                  </a:cubicBezTo>
                  <a:cubicBezTo>
                    <a:pt x="1028" y="533"/>
                    <a:pt x="1027" y="435"/>
                    <a:pt x="987" y="331"/>
                  </a:cubicBezTo>
                  <a:cubicBezTo>
                    <a:pt x="936" y="199"/>
                    <a:pt x="816" y="95"/>
                    <a:pt x="654" y="39"/>
                  </a:cubicBezTo>
                  <a:cubicBezTo>
                    <a:pt x="696" y="55"/>
                    <a:pt x="734" y="76"/>
                    <a:pt x="768" y="102"/>
                  </a:cubicBezTo>
                  <a:cubicBezTo>
                    <a:pt x="803" y="130"/>
                    <a:pt x="833" y="161"/>
                    <a:pt x="856" y="197"/>
                  </a:cubicBezTo>
                  <a:close/>
                  <a:moveTo>
                    <a:pt x="110" y="174"/>
                  </a:moveTo>
                  <a:cubicBezTo>
                    <a:pt x="65" y="271"/>
                    <a:pt x="82" y="387"/>
                    <a:pt x="90" y="427"/>
                  </a:cubicBezTo>
                  <a:cubicBezTo>
                    <a:pt x="104" y="497"/>
                    <a:pt x="130" y="559"/>
                    <a:pt x="166" y="612"/>
                  </a:cubicBezTo>
                  <a:cubicBezTo>
                    <a:pt x="135" y="545"/>
                    <a:pt x="123" y="464"/>
                    <a:pt x="129" y="371"/>
                  </a:cubicBezTo>
                  <a:cubicBezTo>
                    <a:pt x="133" y="302"/>
                    <a:pt x="145" y="243"/>
                    <a:pt x="165" y="195"/>
                  </a:cubicBezTo>
                  <a:cubicBezTo>
                    <a:pt x="171" y="167"/>
                    <a:pt x="181" y="140"/>
                    <a:pt x="196" y="117"/>
                  </a:cubicBezTo>
                  <a:cubicBezTo>
                    <a:pt x="198" y="118"/>
                    <a:pt x="198" y="118"/>
                    <a:pt x="198" y="118"/>
                  </a:cubicBezTo>
                  <a:cubicBezTo>
                    <a:pt x="186" y="137"/>
                    <a:pt x="177" y="158"/>
                    <a:pt x="171" y="180"/>
                  </a:cubicBezTo>
                  <a:cubicBezTo>
                    <a:pt x="184" y="154"/>
                    <a:pt x="199" y="131"/>
                    <a:pt x="216" y="111"/>
                  </a:cubicBezTo>
                  <a:cubicBezTo>
                    <a:pt x="236" y="90"/>
                    <a:pt x="261" y="72"/>
                    <a:pt x="290" y="58"/>
                  </a:cubicBezTo>
                  <a:cubicBezTo>
                    <a:pt x="212" y="80"/>
                    <a:pt x="150" y="120"/>
                    <a:pt x="110" y="174"/>
                  </a:cubicBezTo>
                  <a:close/>
                  <a:moveTo>
                    <a:pt x="727" y="112"/>
                  </a:moveTo>
                  <a:cubicBezTo>
                    <a:pt x="792" y="164"/>
                    <a:pt x="843" y="231"/>
                    <a:pt x="875" y="307"/>
                  </a:cubicBezTo>
                  <a:cubicBezTo>
                    <a:pt x="859" y="238"/>
                    <a:pt x="818" y="179"/>
                    <a:pt x="763" y="132"/>
                  </a:cubicBezTo>
                  <a:cubicBezTo>
                    <a:pt x="752" y="125"/>
                    <a:pt x="740" y="118"/>
                    <a:pt x="727" y="112"/>
                  </a:cubicBezTo>
                  <a:close/>
                  <a:moveTo>
                    <a:pt x="117" y="154"/>
                  </a:moveTo>
                  <a:cubicBezTo>
                    <a:pt x="102" y="173"/>
                    <a:pt x="90" y="194"/>
                    <a:pt x="82" y="216"/>
                  </a:cubicBezTo>
                  <a:cubicBezTo>
                    <a:pt x="82" y="215"/>
                    <a:pt x="82" y="214"/>
                    <a:pt x="83" y="213"/>
                  </a:cubicBezTo>
                  <a:cubicBezTo>
                    <a:pt x="90" y="199"/>
                    <a:pt x="98" y="185"/>
                    <a:pt x="108" y="171"/>
                  </a:cubicBezTo>
                  <a:cubicBezTo>
                    <a:pt x="111" y="165"/>
                    <a:pt x="114" y="160"/>
                    <a:pt x="117" y="154"/>
                  </a:cubicBezTo>
                  <a:close/>
                  <a:moveTo>
                    <a:pt x="767" y="131"/>
                  </a:moveTo>
                  <a:cubicBezTo>
                    <a:pt x="796" y="149"/>
                    <a:pt x="823" y="168"/>
                    <a:pt x="848" y="190"/>
                  </a:cubicBezTo>
                  <a:cubicBezTo>
                    <a:pt x="793" y="111"/>
                    <a:pt x="707" y="53"/>
                    <a:pt x="600" y="25"/>
                  </a:cubicBezTo>
                  <a:cubicBezTo>
                    <a:pt x="566" y="16"/>
                    <a:pt x="531" y="10"/>
                    <a:pt x="496" y="8"/>
                  </a:cubicBezTo>
                  <a:cubicBezTo>
                    <a:pt x="541" y="16"/>
                    <a:pt x="584" y="29"/>
                    <a:pt x="625" y="48"/>
                  </a:cubicBezTo>
                  <a:cubicBezTo>
                    <a:pt x="666" y="63"/>
                    <a:pt x="705" y="84"/>
                    <a:pt x="740" y="110"/>
                  </a:cubicBezTo>
                  <a:cubicBezTo>
                    <a:pt x="749" y="117"/>
                    <a:pt x="758" y="124"/>
                    <a:pt x="767" y="131"/>
                  </a:cubicBezTo>
                  <a:close/>
                  <a:moveTo>
                    <a:pt x="129" y="139"/>
                  </a:moveTo>
                  <a:cubicBezTo>
                    <a:pt x="124" y="146"/>
                    <a:pt x="120" y="154"/>
                    <a:pt x="116" y="161"/>
                  </a:cubicBezTo>
                  <a:cubicBezTo>
                    <a:pt x="143" y="129"/>
                    <a:pt x="178" y="102"/>
                    <a:pt x="221" y="81"/>
                  </a:cubicBezTo>
                  <a:cubicBezTo>
                    <a:pt x="246" y="69"/>
                    <a:pt x="274" y="59"/>
                    <a:pt x="304" y="51"/>
                  </a:cubicBezTo>
                  <a:cubicBezTo>
                    <a:pt x="352" y="30"/>
                    <a:pt x="410" y="19"/>
                    <a:pt x="471" y="19"/>
                  </a:cubicBezTo>
                  <a:cubicBezTo>
                    <a:pt x="514" y="20"/>
                    <a:pt x="559" y="27"/>
                    <a:pt x="601" y="40"/>
                  </a:cubicBezTo>
                  <a:cubicBezTo>
                    <a:pt x="561" y="24"/>
                    <a:pt x="517" y="12"/>
                    <a:pt x="472" y="7"/>
                  </a:cubicBezTo>
                  <a:cubicBezTo>
                    <a:pt x="366" y="5"/>
                    <a:pt x="261" y="34"/>
                    <a:pt x="181" y="92"/>
                  </a:cubicBezTo>
                  <a:cubicBezTo>
                    <a:pt x="161" y="106"/>
                    <a:pt x="144" y="122"/>
                    <a:pt x="129" y="139"/>
                  </a:cubicBezTo>
                  <a:close/>
                  <a:moveTo>
                    <a:pt x="435" y="4"/>
                  </a:moveTo>
                  <a:cubicBezTo>
                    <a:pt x="338" y="6"/>
                    <a:pt x="240" y="32"/>
                    <a:pt x="170" y="92"/>
                  </a:cubicBezTo>
                  <a:cubicBezTo>
                    <a:pt x="159" y="102"/>
                    <a:pt x="150" y="111"/>
                    <a:pt x="142" y="122"/>
                  </a:cubicBezTo>
                  <a:cubicBezTo>
                    <a:pt x="153" y="110"/>
                    <a:pt x="166" y="100"/>
                    <a:pt x="180" y="90"/>
                  </a:cubicBezTo>
                  <a:cubicBezTo>
                    <a:pt x="253" y="37"/>
                    <a:pt x="347" y="7"/>
                    <a:pt x="445" y="4"/>
                  </a:cubicBezTo>
                  <a:cubicBezTo>
                    <a:pt x="442" y="4"/>
                    <a:pt x="438" y="4"/>
                    <a:pt x="435" y="4"/>
                  </a:cubicBezTo>
                  <a:close/>
                  <a:moveTo>
                    <a:pt x="717" y="104"/>
                  </a:moveTo>
                  <a:cubicBezTo>
                    <a:pt x="728" y="109"/>
                    <a:pt x="739" y="115"/>
                    <a:pt x="750" y="121"/>
                  </a:cubicBezTo>
                  <a:cubicBezTo>
                    <a:pt x="722" y="99"/>
                    <a:pt x="690" y="80"/>
                    <a:pt x="657" y="65"/>
                  </a:cubicBezTo>
                  <a:cubicBezTo>
                    <a:pt x="678" y="76"/>
                    <a:pt x="698" y="89"/>
                    <a:pt x="717" y="104"/>
                  </a:cubicBezTo>
                  <a:close/>
                  <a:moveTo>
                    <a:pt x="434" y="36"/>
                  </a:moveTo>
                  <a:cubicBezTo>
                    <a:pt x="526" y="36"/>
                    <a:pt x="622" y="59"/>
                    <a:pt x="707" y="99"/>
                  </a:cubicBezTo>
                  <a:cubicBezTo>
                    <a:pt x="684" y="82"/>
                    <a:pt x="660" y="67"/>
                    <a:pt x="634" y="55"/>
                  </a:cubicBezTo>
                  <a:cubicBezTo>
                    <a:pt x="581" y="34"/>
                    <a:pt x="525" y="22"/>
                    <a:pt x="471" y="22"/>
                  </a:cubicBezTo>
                  <a:cubicBezTo>
                    <a:pt x="417" y="21"/>
                    <a:pt x="365" y="30"/>
                    <a:pt x="320" y="47"/>
                  </a:cubicBezTo>
                  <a:cubicBezTo>
                    <a:pt x="349" y="41"/>
                    <a:pt x="379" y="38"/>
                    <a:pt x="409" y="36"/>
                  </a:cubicBezTo>
                  <a:cubicBezTo>
                    <a:pt x="417" y="36"/>
                    <a:pt x="426" y="36"/>
                    <a:pt x="434" y="36"/>
                  </a:cubicBezTo>
                  <a:close/>
                  <a:moveTo>
                    <a:pt x="471" y="4"/>
                  </a:moveTo>
                  <a:cubicBezTo>
                    <a:pt x="474" y="4"/>
                    <a:pt x="477" y="4"/>
                    <a:pt x="479" y="4"/>
                  </a:cubicBezTo>
                  <a:cubicBezTo>
                    <a:pt x="476" y="4"/>
                    <a:pt x="472" y="4"/>
                    <a:pt x="469" y="4"/>
                  </a:cubicBezTo>
                  <a:cubicBezTo>
                    <a:pt x="470" y="4"/>
                    <a:pt x="470" y="4"/>
                    <a:pt x="471" y="4"/>
                  </a:cubicBezTo>
                  <a:close/>
                </a:path>
              </a:pathLst>
            </a:custGeom>
            <a:solidFill>
              <a:srgbClr val="BBBDB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</a:endParaRPr>
            </a:p>
          </p:txBody>
        </p:sp>
        <p:sp>
          <p:nvSpPr>
            <p:cNvPr id="67" name="Freeform 45"/>
            <p:cNvSpPr>
              <a:spLocks noEditPoints="1"/>
            </p:cNvSpPr>
            <p:nvPr/>
          </p:nvSpPr>
          <p:spPr bwMode="auto">
            <a:xfrm>
              <a:off x="3517900" y="3460750"/>
              <a:ext cx="3113088" cy="2790825"/>
            </a:xfrm>
            <a:custGeom>
              <a:gdLst>
                <a:gd name="T0" fmla="*/ 74 w 959"/>
                <a:gd name="T1" fmla="*/ 219 h 859"/>
                <a:gd name="T2" fmla="*/ 844 w 959"/>
                <a:gd name="T3" fmla="*/ 121 h 859"/>
                <a:gd name="T4" fmla="*/ 759 w 959"/>
                <a:gd name="T5" fmla="*/ 770 h 859"/>
                <a:gd name="T6" fmla="*/ 220 w 959"/>
                <a:gd name="T7" fmla="*/ 806 h 859"/>
                <a:gd name="T8" fmla="*/ 44 w 959"/>
                <a:gd name="T9" fmla="*/ 565 h 859"/>
                <a:gd name="T10" fmla="*/ 591 w 959"/>
                <a:gd name="T11" fmla="*/ 832 h 859"/>
                <a:gd name="T12" fmla="*/ 590 w 959"/>
                <a:gd name="T13" fmla="*/ 829 h 859"/>
                <a:gd name="T14" fmla="*/ 254 w 959"/>
                <a:gd name="T15" fmla="*/ 755 h 859"/>
                <a:gd name="T16" fmla="*/ 456 w 959"/>
                <a:gd name="T17" fmla="*/ 839 h 859"/>
                <a:gd name="T18" fmla="*/ 674 w 959"/>
                <a:gd name="T19" fmla="*/ 796 h 859"/>
                <a:gd name="T20" fmla="*/ 737 w 959"/>
                <a:gd name="T21" fmla="*/ 730 h 859"/>
                <a:gd name="T22" fmla="*/ 494 w 959"/>
                <a:gd name="T23" fmla="*/ 803 h 859"/>
                <a:gd name="T24" fmla="*/ 551 w 959"/>
                <a:gd name="T25" fmla="*/ 801 h 859"/>
                <a:gd name="T26" fmla="*/ 342 w 959"/>
                <a:gd name="T27" fmla="*/ 785 h 859"/>
                <a:gd name="T28" fmla="*/ 740 w 959"/>
                <a:gd name="T29" fmla="*/ 724 h 859"/>
                <a:gd name="T30" fmla="*/ 586 w 959"/>
                <a:gd name="T31" fmla="*/ 780 h 859"/>
                <a:gd name="T32" fmla="*/ 586 w 959"/>
                <a:gd name="T33" fmla="*/ 778 h 859"/>
                <a:gd name="T34" fmla="*/ 415 w 959"/>
                <a:gd name="T35" fmla="*/ 63 h 859"/>
                <a:gd name="T36" fmla="*/ 343 w 959"/>
                <a:gd name="T37" fmla="*/ 782 h 859"/>
                <a:gd name="T38" fmla="*/ 343 w 959"/>
                <a:gd name="T39" fmla="*/ 782 h 859"/>
                <a:gd name="T40" fmla="*/ 252 w 959"/>
                <a:gd name="T41" fmla="*/ 751 h 859"/>
                <a:gd name="T42" fmla="*/ 885 w 959"/>
                <a:gd name="T43" fmla="*/ 612 h 859"/>
                <a:gd name="T44" fmla="*/ 885 w 959"/>
                <a:gd name="T45" fmla="*/ 612 h 859"/>
                <a:gd name="T46" fmla="*/ 153 w 959"/>
                <a:gd name="T47" fmla="*/ 682 h 859"/>
                <a:gd name="T48" fmla="*/ 213 w 959"/>
                <a:gd name="T49" fmla="*/ 720 h 859"/>
                <a:gd name="T50" fmla="*/ 154 w 959"/>
                <a:gd name="T51" fmla="*/ 658 h 859"/>
                <a:gd name="T52" fmla="*/ 137 w 959"/>
                <a:gd name="T53" fmla="*/ 634 h 859"/>
                <a:gd name="T54" fmla="*/ 36 w 959"/>
                <a:gd name="T55" fmla="*/ 477 h 859"/>
                <a:gd name="T56" fmla="*/ 922 w 959"/>
                <a:gd name="T57" fmla="*/ 484 h 859"/>
                <a:gd name="T58" fmla="*/ 136 w 959"/>
                <a:gd name="T59" fmla="*/ 626 h 859"/>
                <a:gd name="T60" fmla="*/ 206 w 959"/>
                <a:gd name="T61" fmla="*/ 151 h 859"/>
                <a:gd name="T62" fmla="*/ 116 w 959"/>
                <a:gd name="T63" fmla="*/ 602 h 859"/>
                <a:gd name="T64" fmla="*/ 898 w 959"/>
                <a:gd name="T65" fmla="*/ 584 h 859"/>
                <a:gd name="T66" fmla="*/ 10 w 959"/>
                <a:gd name="T67" fmla="*/ 444 h 859"/>
                <a:gd name="T68" fmla="*/ 38 w 959"/>
                <a:gd name="T69" fmla="*/ 356 h 859"/>
                <a:gd name="T70" fmla="*/ 927 w 959"/>
                <a:gd name="T71" fmla="*/ 469 h 859"/>
                <a:gd name="T72" fmla="*/ 38 w 959"/>
                <a:gd name="T73" fmla="*/ 369 h 859"/>
                <a:gd name="T74" fmla="*/ 909 w 959"/>
                <a:gd name="T75" fmla="*/ 284 h 859"/>
                <a:gd name="T76" fmla="*/ 44 w 959"/>
                <a:gd name="T77" fmla="*/ 405 h 859"/>
                <a:gd name="T78" fmla="*/ 221 w 959"/>
                <a:gd name="T79" fmla="*/ 124 h 859"/>
                <a:gd name="T80" fmla="*/ 286 w 959"/>
                <a:gd name="T81" fmla="*/ 85 h 859"/>
                <a:gd name="T82" fmla="*/ 937 w 959"/>
                <a:gd name="T83" fmla="*/ 350 h 859"/>
                <a:gd name="T84" fmla="*/ 76 w 959"/>
                <a:gd name="T85" fmla="*/ 221 h 859"/>
                <a:gd name="T86" fmla="*/ 76 w 959"/>
                <a:gd name="T87" fmla="*/ 221 h 859"/>
                <a:gd name="T88" fmla="*/ 858 w 959"/>
                <a:gd name="T89" fmla="*/ 142 h 859"/>
                <a:gd name="T90" fmla="*/ 881 w 959"/>
                <a:gd name="T91" fmla="*/ 267 h 859"/>
                <a:gd name="T92" fmla="*/ 436 w 959"/>
                <a:gd name="T93" fmla="*/ 59 h 859"/>
                <a:gd name="T94" fmla="*/ 218 w 959"/>
                <a:gd name="T95" fmla="*/ 143 h 859"/>
                <a:gd name="T96" fmla="*/ 889 w 959"/>
                <a:gd name="T97" fmla="*/ 202 h 859"/>
                <a:gd name="T98" fmla="*/ 904 w 959"/>
                <a:gd name="T99" fmla="*/ 268 h 859"/>
                <a:gd name="T100" fmla="*/ 415 w 959"/>
                <a:gd name="T101" fmla="*/ 60 h 859"/>
                <a:gd name="T102" fmla="*/ 777 w 959"/>
                <a:gd name="T103" fmla="*/ 90 h 859"/>
                <a:gd name="T104" fmla="*/ 379 w 959"/>
                <a:gd name="T105" fmla="*/ 35 h 859"/>
                <a:gd name="T106" fmla="*/ 604 w 959"/>
                <a:gd name="T107" fmla="*/ 18 h 859"/>
                <a:gd name="T108" fmla="*/ 296 w 959"/>
                <a:gd name="T109" fmla="*/ 97 h 859"/>
                <a:gd name="T110" fmla="*/ 693 w 959"/>
                <a:gd name="T111" fmla="*/ 31 h 859"/>
                <a:gd name="T112" fmla="*/ 574 w 959"/>
                <a:gd name="T113" fmla="*/ 14 h 859"/>
                <a:gd name="T114" fmla="*/ 394 w 959"/>
                <a:gd name="T115" fmla="*/ 33 h 859"/>
                <a:gd name="T116" fmla="*/ 416 w 959"/>
                <a:gd name="T117" fmla="*/ 31 h 859"/>
                <a:gd name="T118" fmla="*/ 416 w 959"/>
                <a:gd name="T119" fmla="*/ 31 h 859"/>
                <a:gd name="T120" fmla="*/ 487 w 959"/>
                <a:gd name="T121" fmla="*/ 24 h 859"/>
                <a:gd name="T122" fmla="*/ 540 w 959"/>
                <a:gd name="T123" fmla="*/ 15 h 85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959" h="859">
                  <a:moveTo>
                    <a:pt x="428" y="857"/>
                  </a:moveTo>
                  <a:cubicBezTo>
                    <a:pt x="352" y="857"/>
                    <a:pt x="280" y="841"/>
                    <a:pt x="219" y="808"/>
                  </a:cubicBezTo>
                  <a:cubicBezTo>
                    <a:pt x="124" y="758"/>
                    <a:pt x="60" y="667"/>
                    <a:pt x="40" y="556"/>
                  </a:cubicBezTo>
                  <a:cubicBezTo>
                    <a:pt x="23" y="520"/>
                    <a:pt x="12" y="483"/>
                    <a:pt x="8" y="444"/>
                  </a:cubicBezTo>
                  <a:cubicBezTo>
                    <a:pt x="0" y="364"/>
                    <a:pt x="24" y="284"/>
                    <a:pt x="74" y="219"/>
                  </a:cubicBezTo>
                  <a:cubicBezTo>
                    <a:pt x="75" y="217"/>
                    <a:pt x="77" y="214"/>
                    <a:pt x="78" y="212"/>
                  </a:cubicBezTo>
                  <a:cubicBezTo>
                    <a:pt x="113" y="150"/>
                    <a:pt x="162" y="105"/>
                    <a:pt x="228" y="74"/>
                  </a:cubicBezTo>
                  <a:cubicBezTo>
                    <a:pt x="274" y="53"/>
                    <a:pt x="328" y="39"/>
                    <a:pt x="393" y="31"/>
                  </a:cubicBezTo>
                  <a:cubicBezTo>
                    <a:pt x="462" y="10"/>
                    <a:pt x="534" y="0"/>
                    <a:pt x="600" y="5"/>
                  </a:cubicBezTo>
                  <a:cubicBezTo>
                    <a:pt x="678" y="11"/>
                    <a:pt x="778" y="37"/>
                    <a:pt x="844" y="121"/>
                  </a:cubicBezTo>
                  <a:cubicBezTo>
                    <a:pt x="870" y="149"/>
                    <a:pt x="892" y="181"/>
                    <a:pt x="908" y="217"/>
                  </a:cubicBezTo>
                  <a:cubicBezTo>
                    <a:pt x="929" y="262"/>
                    <a:pt x="940" y="310"/>
                    <a:pt x="941" y="359"/>
                  </a:cubicBezTo>
                  <a:cubicBezTo>
                    <a:pt x="942" y="364"/>
                    <a:pt x="942" y="369"/>
                    <a:pt x="943" y="374"/>
                  </a:cubicBezTo>
                  <a:cubicBezTo>
                    <a:pt x="959" y="448"/>
                    <a:pt x="953" y="524"/>
                    <a:pt x="925" y="594"/>
                  </a:cubicBezTo>
                  <a:cubicBezTo>
                    <a:pt x="893" y="672"/>
                    <a:pt x="834" y="733"/>
                    <a:pt x="759" y="770"/>
                  </a:cubicBezTo>
                  <a:cubicBezTo>
                    <a:pt x="715" y="804"/>
                    <a:pt x="666" y="830"/>
                    <a:pt x="614" y="843"/>
                  </a:cubicBezTo>
                  <a:cubicBezTo>
                    <a:pt x="566" y="855"/>
                    <a:pt x="518" y="859"/>
                    <a:pt x="472" y="855"/>
                  </a:cubicBezTo>
                  <a:cubicBezTo>
                    <a:pt x="457" y="856"/>
                    <a:pt x="442" y="857"/>
                    <a:pt x="428" y="857"/>
                  </a:cubicBezTo>
                  <a:close/>
                  <a:moveTo>
                    <a:pt x="44" y="565"/>
                  </a:moveTo>
                  <a:cubicBezTo>
                    <a:pt x="66" y="671"/>
                    <a:pt x="129" y="757"/>
                    <a:pt x="220" y="806"/>
                  </a:cubicBezTo>
                  <a:cubicBezTo>
                    <a:pt x="289" y="842"/>
                    <a:pt x="372" y="859"/>
                    <a:pt x="458" y="854"/>
                  </a:cubicBezTo>
                  <a:cubicBezTo>
                    <a:pt x="397" y="846"/>
                    <a:pt x="340" y="824"/>
                    <a:pt x="289" y="788"/>
                  </a:cubicBezTo>
                  <a:cubicBezTo>
                    <a:pt x="271" y="776"/>
                    <a:pt x="254" y="762"/>
                    <a:pt x="239" y="747"/>
                  </a:cubicBezTo>
                  <a:cubicBezTo>
                    <a:pt x="227" y="741"/>
                    <a:pt x="215" y="735"/>
                    <a:pt x="203" y="728"/>
                  </a:cubicBezTo>
                  <a:cubicBezTo>
                    <a:pt x="132" y="686"/>
                    <a:pt x="78" y="629"/>
                    <a:pt x="44" y="565"/>
                  </a:cubicBezTo>
                  <a:close/>
                  <a:moveTo>
                    <a:pt x="488" y="854"/>
                  </a:moveTo>
                  <a:cubicBezTo>
                    <a:pt x="529" y="856"/>
                    <a:pt x="571" y="851"/>
                    <a:pt x="613" y="841"/>
                  </a:cubicBezTo>
                  <a:cubicBezTo>
                    <a:pt x="661" y="828"/>
                    <a:pt x="707" y="805"/>
                    <a:pt x="748" y="775"/>
                  </a:cubicBezTo>
                  <a:cubicBezTo>
                    <a:pt x="725" y="785"/>
                    <a:pt x="700" y="793"/>
                    <a:pt x="675" y="798"/>
                  </a:cubicBezTo>
                  <a:cubicBezTo>
                    <a:pt x="648" y="811"/>
                    <a:pt x="620" y="823"/>
                    <a:pt x="591" y="832"/>
                  </a:cubicBezTo>
                  <a:cubicBezTo>
                    <a:pt x="557" y="842"/>
                    <a:pt x="522" y="850"/>
                    <a:pt x="488" y="854"/>
                  </a:cubicBezTo>
                  <a:close/>
                  <a:moveTo>
                    <a:pt x="259" y="762"/>
                  </a:moveTo>
                  <a:cubicBezTo>
                    <a:pt x="269" y="770"/>
                    <a:pt x="279" y="779"/>
                    <a:pt x="290" y="786"/>
                  </a:cubicBezTo>
                  <a:cubicBezTo>
                    <a:pt x="345" y="824"/>
                    <a:pt x="407" y="846"/>
                    <a:pt x="472" y="852"/>
                  </a:cubicBezTo>
                  <a:cubicBezTo>
                    <a:pt x="511" y="849"/>
                    <a:pt x="551" y="841"/>
                    <a:pt x="590" y="829"/>
                  </a:cubicBezTo>
                  <a:cubicBezTo>
                    <a:pt x="616" y="821"/>
                    <a:pt x="640" y="812"/>
                    <a:pt x="664" y="800"/>
                  </a:cubicBezTo>
                  <a:cubicBezTo>
                    <a:pt x="664" y="801"/>
                    <a:pt x="663" y="801"/>
                    <a:pt x="663" y="801"/>
                  </a:cubicBezTo>
                  <a:cubicBezTo>
                    <a:pt x="619" y="809"/>
                    <a:pt x="571" y="811"/>
                    <a:pt x="522" y="806"/>
                  </a:cubicBezTo>
                  <a:cubicBezTo>
                    <a:pt x="505" y="808"/>
                    <a:pt x="487" y="808"/>
                    <a:pt x="470" y="807"/>
                  </a:cubicBezTo>
                  <a:cubicBezTo>
                    <a:pt x="393" y="808"/>
                    <a:pt x="317" y="792"/>
                    <a:pt x="254" y="755"/>
                  </a:cubicBezTo>
                  <a:cubicBezTo>
                    <a:pt x="273" y="770"/>
                    <a:pt x="294" y="782"/>
                    <a:pt x="315" y="793"/>
                  </a:cubicBezTo>
                  <a:cubicBezTo>
                    <a:pt x="361" y="817"/>
                    <a:pt x="408" y="826"/>
                    <a:pt x="456" y="836"/>
                  </a:cubicBezTo>
                  <a:cubicBezTo>
                    <a:pt x="465" y="838"/>
                    <a:pt x="473" y="839"/>
                    <a:pt x="482" y="841"/>
                  </a:cubicBezTo>
                  <a:cubicBezTo>
                    <a:pt x="481" y="844"/>
                    <a:pt x="481" y="844"/>
                    <a:pt x="481" y="844"/>
                  </a:cubicBezTo>
                  <a:cubicBezTo>
                    <a:pt x="473" y="842"/>
                    <a:pt x="464" y="840"/>
                    <a:pt x="456" y="839"/>
                  </a:cubicBezTo>
                  <a:cubicBezTo>
                    <a:pt x="407" y="829"/>
                    <a:pt x="361" y="820"/>
                    <a:pt x="314" y="796"/>
                  </a:cubicBezTo>
                  <a:cubicBezTo>
                    <a:pt x="295" y="786"/>
                    <a:pt x="276" y="775"/>
                    <a:pt x="259" y="762"/>
                  </a:cubicBezTo>
                  <a:close/>
                  <a:moveTo>
                    <a:pt x="539" y="805"/>
                  </a:moveTo>
                  <a:cubicBezTo>
                    <a:pt x="582" y="807"/>
                    <a:pt x="623" y="805"/>
                    <a:pt x="662" y="798"/>
                  </a:cubicBezTo>
                  <a:cubicBezTo>
                    <a:pt x="666" y="797"/>
                    <a:pt x="670" y="797"/>
                    <a:pt x="674" y="796"/>
                  </a:cubicBezTo>
                  <a:cubicBezTo>
                    <a:pt x="762" y="752"/>
                    <a:pt x="836" y="688"/>
                    <a:pt x="883" y="611"/>
                  </a:cubicBezTo>
                  <a:cubicBezTo>
                    <a:pt x="887" y="602"/>
                    <a:pt x="891" y="593"/>
                    <a:pt x="895" y="584"/>
                  </a:cubicBezTo>
                  <a:cubicBezTo>
                    <a:pt x="904" y="561"/>
                    <a:pt x="911" y="539"/>
                    <a:pt x="916" y="516"/>
                  </a:cubicBezTo>
                  <a:cubicBezTo>
                    <a:pt x="913" y="526"/>
                    <a:pt x="909" y="535"/>
                    <a:pt x="905" y="544"/>
                  </a:cubicBezTo>
                  <a:cubicBezTo>
                    <a:pt x="870" y="619"/>
                    <a:pt x="811" y="684"/>
                    <a:pt x="737" y="730"/>
                  </a:cubicBezTo>
                  <a:cubicBezTo>
                    <a:pt x="680" y="769"/>
                    <a:pt x="617" y="794"/>
                    <a:pt x="551" y="803"/>
                  </a:cubicBezTo>
                  <a:cubicBezTo>
                    <a:pt x="547" y="804"/>
                    <a:pt x="543" y="804"/>
                    <a:pt x="539" y="805"/>
                  </a:cubicBezTo>
                  <a:close/>
                  <a:moveTo>
                    <a:pt x="386" y="793"/>
                  </a:moveTo>
                  <a:cubicBezTo>
                    <a:pt x="414" y="799"/>
                    <a:pt x="442" y="803"/>
                    <a:pt x="470" y="804"/>
                  </a:cubicBezTo>
                  <a:cubicBezTo>
                    <a:pt x="478" y="804"/>
                    <a:pt x="486" y="804"/>
                    <a:pt x="494" y="803"/>
                  </a:cubicBezTo>
                  <a:cubicBezTo>
                    <a:pt x="484" y="802"/>
                    <a:pt x="474" y="800"/>
                    <a:pt x="464" y="799"/>
                  </a:cubicBezTo>
                  <a:cubicBezTo>
                    <a:pt x="438" y="799"/>
                    <a:pt x="412" y="797"/>
                    <a:pt x="386" y="793"/>
                  </a:cubicBezTo>
                  <a:close/>
                  <a:moveTo>
                    <a:pt x="522" y="804"/>
                  </a:moveTo>
                  <a:cubicBezTo>
                    <a:pt x="522" y="804"/>
                    <a:pt x="522" y="804"/>
                    <a:pt x="522" y="804"/>
                  </a:cubicBezTo>
                  <a:cubicBezTo>
                    <a:pt x="532" y="803"/>
                    <a:pt x="541" y="802"/>
                    <a:pt x="551" y="801"/>
                  </a:cubicBezTo>
                  <a:cubicBezTo>
                    <a:pt x="595" y="795"/>
                    <a:pt x="639" y="781"/>
                    <a:pt x="680" y="760"/>
                  </a:cubicBezTo>
                  <a:cubicBezTo>
                    <a:pt x="631" y="783"/>
                    <a:pt x="576" y="797"/>
                    <a:pt x="522" y="804"/>
                  </a:cubicBezTo>
                  <a:close/>
                  <a:moveTo>
                    <a:pt x="277" y="764"/>
                  </a:moveTo>
                  <a:cubicBezTo>
                    <a:pt x="322" y="786"/>
                    <a:pt x="373" y="799"/>
                    <a:pt x="425" y="803"/>
                  </a:cubicBezTo>
                  <a:cubicBezTo>
                    <a:pt x="397" y="799"/>
                    <a:pt x="369" y="793"/>
                    <a:pt x="342" y="785"/>
                  </a:cubicBezTo>
                  <a:cubicBezTo>
                    <a:pt x="320" y="779"/>
                    <a:pt x="298" y="773"/>
                    <a:pt x="277" y="764"/>
                  </a:cubicBezTo>
                  <a:close/>
                  <a:moveTo>
                    <a:pt x="477" y="798"/>
                  </a:moveTo>
                  <a:cubicBezTo>
                    <a:pt x="488" y="800"/>
                    <a:pt x="498" y="801"/>
                    <a:pt x="508" y="802"/>
                  </a:cubicBezTo>
                  <a:cubicBezTo>
                    <a:pt x="569" y="797"/>
                    <a:pt x="630" y="781"/>
                    <a:pt x="685" y="755"/>
                  </a:cubicBezTo>
                  <a:cubicBezTo>
                    <a:pt x="704" y="746"/>
                    <a:pt x="722" y="736"/>
                    <a:pt x="740" y="724"/>
                  </a:cubicBezTo>
                  <a:cubicBezTo>
                    <a:pt x="799" y="683"/>
                    <a:pt x="850" y="627"/>
                    <a:pt x="886" y="562"/>
                  </a:cubicBezTo>
                  <a:cubicBezTo>
                    <a:pt x="902" y="531"/>
                    <a:pt x="915" y="500"/>
                    <a:pt x="924" y="469"/>
                  </a:cubicBezTo>
                  <a:cubicBezTo>
                    <a:pt x="928" y="426"/>
                    <a:pt x="924" y="385"/>
                    <a:pt x="912" y="345"/>
                  </a:cubicBezTo>
                  <a:cubicBezTo>
                    <a:pt x="911" y="414"/>
                    <a:pt x="894" y="485"/>
                    <a:pt x="862" y="550"/>
                  </a:cubicBezTo>
                  <a:cubicBezTo>
                    <a:pt x="804" y="664"/>
                    <a:pt x="707" y="745"/>
                    <a:pt x="586" y="780"/>
                  </a:cubicBezTo>
                  <a:cubicBezTo>
                    <a:pt x="551" y="791"/>
                    <a:pt x="514" y="797"/>
                    <a:pt x="477" y="798"/>
                  </a:cubicBezTo>
                  <a:close/>
                  <a:moveTo>
                    <a:pt x="178" y="667"/>
                  </a:moveTo>
                  <a:cubicBezTo>
                    <a:pt x="188" y="676"/>
                    <a:pt x="198" y="684"/>
                    <a:pt x="210" y="692"/>
                  </a:cubicBezTo>
                  <a:cubicBezTo>
                    <a:pt x="282" y="743"/>
                    <a:pt x="372" y="780"/>
                    <a:pt x="464" y="796"/>
                  </a:cubicBezTo>
                  <a:cubicBezTo>
                    <a:pt x="505" y="795"/>
                    <a:pt x="546" y="789"/>
                    <a:pt x="586" y="778"/>
                  </a:cubicBezTo>
                  <a:cubicBezTo>
                    <a:pt x="705" y="743"/>
                    <a:pt x="802" y="662"/>
                    <a:pt x="859" y="549"/>
                  </a:cubicBezTo>
                  <a:cubicBezTo>
                    <a:pt x="893" y="482"/>
                    <a:pt x="910" y="408"/>
                    <a:pt x="910" y="336"/>
                  </a:cubicBezTo>
                  <a:cubicBezTo>
                    <a:pt x="902" y="313"/>
                    <a:pt x="892" y="290"/>
                    <a:pt x="879" y="269"/>
                  </a:cubicBezTo>
                  <a:cubicBezTo>
                    <a:pt x="822" y="174"/>
                    <a:pt x="718" y="106"/>
                    <a:pt x="587" y="76"/>
                  </a:cubicBezTo>
                  <a:cubicBezTo>
                    <a:pt x="530" y="64"/>
                    <a:pt x="472" y="59"/>
                    <a:pt x="415" y="63"/>
                  </a:cubicBezTo>
                  <a:cubicBezTo>
                    <a:pt x="375" y="71"/>
                    <a:pt x="335" y="83"/>
                    <a:pt x="298" y="99"/>
                  </a:cubicBezTo>
                  <a:cubicBezTo>
                    <a:pt x="218" y="153"/>
                    <a:pt x="154" y="236"/>
                    <a:pt x="121" y="329"/>
                  </a:cubicBezTo>
                  <a:cubicBezTo>
                    <a:pt x="110" y="384"/>
                    <a:pt x="111" y="438"/>
                    <a:pt x="116" y="483"/>
                  </a:cubicBezTo>
                  <a:cubicBezTo>
                    <a:pt x="123" y="550"/>
                    <a:pt x="144" y="613"/>
                    <a:pt x="178" y="667"/>
                  </a:cubicBezTo>
                  <a:close/>
                  <a:moveTo>
                    <a:pt x="343" y="782"/>
                  </a:moveTo>
                  <a:cubicBezTo>
                    <a:pt x="378" y="791"/>
                    <a:pt x="414" y="795"/>
                    <a:pt x="449" y="796"/>
                  </a:cubicBezTo>
                  <a:cubicBezTo>
                    <a:pt x="362" y="778"/>
                    <a:pt x="277" y="743"/>
                    <a:pt x="208" y="694"/>
                  </a:cubicBezTo>
                  <a:cubicBezTo>
                    <a:pt x="199" y="688"/>
                    <a:pt x="191" y="681"/>
                    <a:pt x="182" y="674"/>
                  </a:cubicBezTo>
                  <a:cubicBezTo>
                    <a:pt x="196" y="695"/>
                    <a:pt x="211" y="714"/>
                    <a:pt x="228" y="732"/>
                  </a:cubicBezTo>
                  <a:cubicBezTo>
                    <a:pt x="264" y="753"/>
                    <a:pt x="302" y="770"/>
                    <a:pt x="343" y="782"/>
                  </a:cubicBezTo>
                  <a:close/>
                  <a:moveTo>
                    <a:pt x="871" y="635"/>
                  </a:moveTo>
                  <a:cubicBezTo>
                    <a:pt x="825" y="699"/>
                    <a:pt x="761" y="754"/>
                    <a:pt x="685" y="793"/>
                  </a:cubicBezTo>
                  <a:cubicBezTo>
                    <a:pt x="710" y="787"/>
                    <a:pt x="735" y="778"/>
                    <a:pt x="758" y="767"/>
                  </a:cubicBezTo>
                  <a:cubicBezTo>
                    <a:pt x="803" y="732"/>
                    <a:pt x="841" y="686"/>
                    <a:pt x="871" y="635"/>
                  </a:cubicBezTo>
                  <a:close/>
                  <a:moveTo>
                    <a:pt x="252" y="751"/>
                  </a:moveTo>
                  <a:cubicBezTo>
                    <a:pt x="265" y="757"/>
                    <a:pt x="278" y="762"/>
                    <a:pt x="292" y="767"/>
                  </a:cubicBezTo>
                  <a:cubicBezTo>
                    <a:pt x="272" y="759"/>
                    <a:pt x="253" y="749"/>
                    <a:pt x="234" y="739"/>
                  </a:cubicBezTo>
                  <a:cubicBezTo>
                    <a:pt x="234" y="739"/>
                    <a:pt x="234" y="739"/>
                    <a:pt x="235" y="739"/>
                  </a:cubicBezTo>
                  <a:cubicBezTo>
                    <a:pt x="240" y="743"/>
                    <a:pt x="246" y="747"/>
                    <a:pt x="252" y="751"/>
                  </a:cubicBezTo>
                  <a:close/>
                  <a:moveTo>
                    <a:pt x="885" y="612"/>
                  </a:moveTo>
                  <a:cubicBezTo>
                    <a:pt x="857" y="670"/>
                    <a:pt x="817" y="721"/>
                    <a:pt x="769" y="762"/>
                  </a:cubicBezTo>
                  <a:cubicBezTo>
                    <a:pt x="838" y="725"/>
                    <a:pt x="892" y="667"/>
                    <a:pt x="922" y="593"/>
                  </a:cubicBezTo>
                  <a:cubicBezTo>
                    <a:pt x="948" y="531"/>
                    <a:pt x="955" y="463"/>
                    <a:pt x="944" y="396"/>
                  </a:cubicBezTo>
                  <a:cubicBezTo>
                    <a:pt x="946" y="461"/>
                    <a:pt x="932" y="525"/>
                    <a:pt x="901" y="585"/>
                  </a:cubicBezTo>
                  <a:cubicBezTo>
                    <a:pt x="896" y="594"/>
                    <a:pt x="891" y="603"/>
                    <a:pt x="885" y="612"/>
                  </a:cubicBezTo>
                  <a:close/>
                  <a:moveTo>
                    <a:pt x="43" y="555"/>
                  </a:moveTo>
                  <a:cubicBezTo>
                    <a:pt x="75" y="622"/>
                    <a:pt x="131" y="682"/>
                    <a:pt x="204" y="726"/>
                  </a:cubicBezTo>
                  <a:cubicBezTo>
                    <a:pt x="213" y="731"/>
                    <a:pt x="223" y="736"/>
                    <a:pt x="232" y="741"/>
                  </a:cubicBezTo>
                  <a:cubicBezTo>
                    <a:pt x="225" y="736"/>
                    <a:pt x="219" y="731"/>
                    <a:pt x="212" y="726"/>
                  </a:cubicBezTo>
                  <a:cubicBezTo>
                    <a:pt x="192" y="713"/>
                    <a:pt x="172" y="698"/>
                    <a:pt x="153" y="682"/>
                  </a:cubicBezTo>
                  <a:cubicBezTo>
                    <a:pt x="91" y="628"/>
                    <a:pt x="51" y="563"/>
                    <a:pt x="36" y="492"/>
                  </a:cubicBezTo>
                  <a:cubicBezTo>
                    <a:pt x="37" y="508"/>
                    <a:pt x="38" y="525"/>
                    <a:pt x="40" y="541"/>
                  </a:cubicBezTo>
                  <a:cubicBezTo>
                    <a:pt x="41" y="546"/>
                    <a:pt x="42" y="550"/>
                    <a:pt x="43" y="555"/>
                  </a:cubicBezTo>
                  <a:close/>
                  <a:moveTo>
                    <a:pt x="143" y="638"/>
                  </a:moveTo>
                  <a:cubicBezTo>
                    <a:pt x="165" y="669"/>
                    <a:pt x="188" y="696"/>
                    <a:pt x="213" y="720"/>
                  </a:cubicBezTo>
                  <a:cubicBezTo>
                    <a:pt x="199" y="704"/>
                    <a:pt x="187" y="687"/>
                    <a:pt x="176" y="669"/>
                  </a:cubicBezTo>
                  <a:cubicBezTo>
                    <a:pt x="164" y="659"/>
                    <a:pt x="153" y="649"/>
                    <a:pt x="143" y="638"/>
                  </a:cubicBezTo>
                  <a:close/>
                  <a:moveTo>
                    <a:pt x="154" y="658"/>
                  </a:moveTo>
                  <a:cubicBezTo>
                    <a:pt x="170" y="681"/>
                    <a:pt x="188" y="701"/>
                    <a:pt x="208" y="719"/>
                  </a:cubicBezTo>
                  <a:cubicBezTo>
                    <a:pt x="189" y="701"/>
                    <a:pt x="171" y="680"/>
                    <a:pt x="154" y="658"/>
                  </a:cubicBezTo>
                  <a:close/>
                  <a:moveTo>
                    <a:pt x="36" y="477"/>
                  </a:moveTo>
                  <a:cubicBezTo>
                    <a:pt x="48" y="553"/>
                    <a:pt x="89" y="623"/>
                    <a:pt x="155" y="680"/>
                  </a:cubicBezTo>
                  <a:cubicBezTo>
                    <a:pt x="169" y="692"/>
                    <a:pt x="183" y="703"/>
                    <a:pt x="198" y="713"/>
                  </a:cubicBezTo>
                  <a:cubicBezTo>
                    <a:pt x="178" y="695"/>
                    <a:pt x="161" y="674"/>
                    <a:pt x="146" y="650"/>
                  </a:cubicBezTo>
                  <a:cubicBezTo>
                    <a:pt x="143" y="645"/>
                    <a:pt x="140" y="639"/>
                    <a:pt x="137" y="634"/>
                  </a:cubicBezTo>
                  <a:cubicBezTo>
                    <a:pt x="135" y="632"/>
                    <a:pt x="134" y="630"/>
                    <a:pt x="133" y="628"/>
                  </a:cubicBezTo>
                  <a:cubicBezTo>
                    <a:pt x="132" y="626"/>
                    <a:pt x="131" y="625"/>
                    <a:pt x="130" y="623"/>
                  </a:cubicBezTo>
                  <a:cubicBezTo>
                    <a:pt x="87" y="574"/>
                    <a:pt x="60" y="518"/>
                    <a:pt x="51" y="458"/>
                  </a:cubicBezTo>
                  <a:cubicBezTo>
                    <a:pt x="48" y="443"/>
                    <a:pt x="44" y="429"/>
                    <a:pt x="42" y="414"/>
                  </a:cubicBezTo>
                  <a:cubicBezTo>
                    <a:pt x="39" y="434"/>
                    <a:pt x="37" y="456"/>
                    <a:pt x="36" y="477"/>
                  </a:cubicBezTo>
                  <a:close/>
                  <a:moveTo>
                    <a:pt x="922" y="484"/>
                  </a:moveTo>
                  <a:cubicBezTo>
                    <a:pt x="914" y="510"/>
                    <a:pt x="902" y="537"/>
                    <a:pt x="888" y="563"/>
                  </a:cubicBezTo>
                  <a:cubicBezTo>
                    <a:pt x="864" y="606"/>
                    <a:pt x="834" y="646"/>
                    <a:pt x="799" y="679"/>
                  </a:cubicBezTo>
                  <a:cubicBezTo>
                    <a:pt x="853" y="630"/>
                    <a:pt x="897" y="568"/>
                    <a:pt x="920" y="499"/>
                  </a:cubicBezTo>
                  <a:cubicBezTo>
                    <a:pt x="921" y="494"/>
                    <a:pt x="922" y="489"/>
                    <a:pt x="922" y="484"/>
                  </a:cubicBezTo>
                  <a:close/>
                  <a:moveTo>
                    <a:pt x="136" y="626"/>
                  </a:moveTo>
                  <a:cubicBezTo>
                    <a:pt x="147" y="638"/>
                    <a:pt x="158" y="650"/>
                    <a:pt x="171" y="661"/>
                  </a:cubicBezTo>
                  <a:cubicBezTo>
                    <a:pt x="140" y="608"/>
                    <a:pt x="120" y="548"/>
                    <a:pt x="113" y="484"/>
                  </a:cubicBezTo>
                  <a:cubicBezTo>
                    <a:pt x="108" y="443"/>
                    <a:pt x="107" y="395"/>
                    <a:pt x="115" y="346"/>
                  </a:cubicBezTo>
                  <a:cubicBezTo>
                    <a:pt x="87" y="437"/>
                    <a:pt x="89" y="536"/>
                    <a:pt x="136" y="626"/>
                  </a:cubicBezTo>
                  <a:close/>
                  <a:moveTo>
                    <a:pt x="54" y="457"/>
                  </a:moveTo>
                  <a:cubicBezTo>
                    <a:pt x="70" y="516"/>
                    <a:pt x="98" y="569"/>
                    <a:pt x="127" y="614"/>
                  </a:cubicBezTo>
                  <a:cubicBezTo>
                    <a:pt x="88" y="531"/>
                    <a:pt x="83" y="435"/>
                    <a:pt x="113" y="340"/>
                  </a:cubicBezTo>
                  <a:cubicBezTo>
                    <a:pt x="115" y="334"/>
                    <a:pt x="117" y="328"/>
                    <a:pt x="119" y="322"/>
                  </a:cubicBezTo>
                  <a:cubicBezTo>
                    <a:pt x="132" y="263"/>
                    <a:pt x="158" y="203"/>
                    <a:pt x="206" y="151"/>
                  </a:cubicBezTo>
                  <a:cubicBezTo>
                    <a:pt x="189" y="163"/>
                    <a:pt x="172" y="177"/>
                    <a:pt x="157" y="192"/>
                  </a:cubicBezTo>
                  <a:cubicBezTo>
                    <a:pt x="118" y="229"/>
                    <a:pt x="87" y="275"/>
                    <a:pt x="67" y="327"/>
                  </a:cubicBezTo>
                  <a:cubicBezTo>
                    <a:pt x="53" y="368"/>
                    <a:pt x="47" y="413"/>
                    <a:pt x="54" y="457"/>
                  </a:cubicBezTo>
                  <a:close/>
                  <a:moveTo>
                    <a:pt x="59" y="483"/>
                  </a:moveTo>
                  <a:cubicBezTo>
                    <a:pt x="69" y="526"/>
                    <a:pt x="88" y="565"/>
                    <a:pt x="116" y="602"/>
                  </a:cubicBezTo>
                  <a:cubicBezTo>
                    <a:pt x="94" y="567"/>
                    <a:pt x="73" y="526"/>
                    <a:pt x="59" y="483"/>
                  </a:cubicBezTo>
                  <a:close/>
                  <a:moveTo>
                    <a:pt x="923" y="499"/>
                  </a:moveTo>
                  <a:cubicBezTo>
                    <a:pt x="918" y="527"/>
                    <a:pt x="909" y="556"/>
                    <a:pt x="898" y="585"/>
                  </a:cubicBezTo>
                  <a:cubicBezTo>
                    <a:pt x="897" y="585"/>
                    <a:pt x="897" y="586"/>
                    <a:pt x="897" y="586"/>
                  </a:cubicBezTo>
                  <a:cubicBezTo>
                    <a:pt x="897" y="586"/>
                    <a:pt x="898" y="585"/>
                    <a:pt x="898" y="584"/>
                  </a:cubicBezTo>
                  <a:cubicBezTo>
                    <a:pt x="931" y="520"/>
                    <a:pt x="946" y="451"/>
                    <a:pt x="941" y="382"/>
                  </a:cubicBezTo>
                  <a:cubicBezTo>
                    <a:pt x="941" y="383"/>
                    <a:pt x="941" y="383"/>
                    <a:pt x="941" y="383"/>
                  </a:cubicBezTo>
                  <a:cubicBezTo>
                    <a:pt x="941" y="422"/>
                    <a:pt x="935" y="461"/>
                    <a:pt x="923" y="499"/>
                  </a:cubicBezTo>
                  <a:close/>
                  <a:moveTo>
                    <a:pt x="67" y="234"/>
                  </a:moveTo>
                  <a:cubicBezTo>
                    <a:pt x="24" y="296"/>
                    <a:pt x="3" y="369"/>
                    <a:pt x="10" y="444"/>
                  </a:cubicBezTo>
                  <a:cubicBezTo>
                    <a:pt x="14" y="479"/>
                    <a:pt x="24" y="514"/>
                    <a:pt x="38" y="546"/>
                  </a:cubicBezTo>
                  <a:cubicBezTo>
                    <a:pt x="38" y="544"/>
                    <a:pt x="38" y="543"/>
                    <a:pt x="38" y="541"/>
                  </a:cubicBezTo>
                  <a:cubicBezTo>
                    <a:pt x="35" y="520"/>
                    <a:pt x="33" y="498"/>
                    <a:pt x="34" y="477"/>
                  </a:cubicBezTo>
                  <a:cubicBezTo>
                    <a:pt x="31" y="462"/>
                    <a:pt x="30" y="446"/>
                    <a:pt x="30" y="430"/>
                  </a:cubicBezTo>
                  <a:cubicBezTo>
                    <a:pt x="30" y="405"/>
                    <a:pt x="33" y="380"/>
                    <a:pt x="38" y="356"/>
                  </a:cubicBezTo>
                  <a:cubicBezTo>
                    <a:pt x="39" y="316"/>
                    <a:pt x="48" y="274"/>
                    <a:pt x="67" y="234"/>
                  </a:cubicBezTo>
                  <a:close/>
                  <a:moveTo>
                    <a:pt x="927" y="469"/>
                  </a:moveTo>
                  <a:cubicBezTo>
                    <a:pt x="926" y="473"/>
                    <a:pt x="926" y="477"/>
                    <a:pt x="925" y="481"/>
                  </a:cubicBezTo>
                  <a:cubicBezTo>
                    <a:pt x="930" y="463"/>
                    <a:pt x="934" y="444"/>
                    <a:pt x="936" y="425"/>
                  </a:cubicBezTo>
                  <a:cubicBezTo>
                    <a:pt x="934" y="440"/>
                    <a:pt x="931" y="455"/>
                    <a:pt x="927" y="469"/>
                  </a:cubicBezTo>
                  <a:close/>
                  <a:moveTo>
                    <a:pt x="38" y="369"/>
                  </a:moveTo>
                  <a:cubicBezTo>
                    <a:pt x="35" y="389"/>
                    <a:pt x="33" y="410"/>
                    <a:pt x="33" y="430"/>
                  </a:cubicBezTo>
                  <a:cubicBezTo>
                    <a:pt x="33" y="440"/>
                    <a:pt x="33" y="450"/>
                    <a:pt x="34" y="460"/>
                  </a:cubicBezTo>
                  <a:cubicBezTo>
                    <a:pt x="35" y="442"/>
                    <a:pt x="38" y="423"/>
                    <a:pt x="41" y="405"/>
                  </a:cubicBezTo>
                  <a:cubicBezTo>
                    <a:pt x="39" y="393"/>
                    <a:pt x="39" y="381"/>
                    <a:pt x="38" y="369"/>
                  </a:cubicBezTo>
                  <a:close/>
                  <a:moveTo>
                    <a:pt x="912" y="336"/>
                  </a:moveTo>
                  <a:cubicBezTo>
                    <a:pt x="925" y="374"/>
                    <a:pt x="930" y="414"/>
                    <a:pt x="928" y="455"/>
                  </a:cubicBezTo>
                  <a:cubicBezTo>
                    <a:pt x="934" y="427"/>
                    <a:pt x="938" y="400"/>
                    <a:pt x="938" y="373"/>
                  </a:cubicBezTo>
                  <a:cubicBezTo>
                    <a:pt x="938" y="370"/>
                    <a:pt x="938" y="368"/>
                    <a:pt x="938" y="365"/>
                  </a:cubicBezTo>
                  <a:cubicBezTo>
                    <a:pt x="931" y="338"/>
                    <a:pt x="921" y="311"/>
                    <a:pt x="909" y="284"/>
                  </a:cubicBezTo>
                  <a:cubicBezTo>
                    <a:pt x="911" y="301"/>
                    <a:pt x="912" y="319"/>
                    <a:pt x="912" y="336"/>
                  </a:cubicBezTo>
                  <a:close/>
                  <a:moveTo>
                    <a:pt x="44" y="405"/>
                  </a:moveTo>
                  <a:cubicBezTo>
                    <a:pt x="45" y="416"/>
                    <a:pt x="47" y="427"/>
                    <a:pt x="49" y="437"/>
                  </a:cubicBezTo>
                  <a:cubicBezTo>
                    <a:pt x="47" y="411"/>
                    <a:pt x="49" y="385"/>
                    <a:pt x="55" y="360"/>
                  </a:cubicBezTo>
                  <a:cubicBezTo>
                    <a:pt x="50" y="375"/>
                    <a:pt x="47" y="390"/>
                    <a:pt x="44" y="405"/>
                  </a:cubicBezTo>
                  <a:close/>
                  <a:moveTo>
                    <a:pt x="41" y="356"/>
                  </a:moveTo>
                  <a:cubicBezTo>
                    <a:pt x="41" y="370"/>
                    <a:pt x="41" y="383"/>
                    <a:pt x="43" y="396"/>
                  </a:cubicBezTo>
                  <a:cubicBezTo>
                    <a:pt x="48" y="372"/>
                    <a:pt x="55" y="348"/>
                    <a:pt x="64" y="326"/>
                  </a:cubicBezTo>
                  <a:cubicBezTo>
                    <a:pt x="92" y="241"/>
                    <a:pt x="154" y="168"/>
                    <a:pt x="219" y="122"/>
                  </a:cubicBezTo>
                  <a:cubicBezTo>
                    <a:pt x="221" y="124"/>
                    <a:pt x="221" y="124"/>
                    <a:pt x="221" y="124"/>
                  </a:cubicBezTo>
                  <a:cubicBezTo>
                    <a:pt x="169" y="161"/>
                    <a:pt x="119" y="215"/>
                    <a:pt x="87" y="277"/>
                  </a:cubicBezTo>
                  <a:cubicBezTo>
                    <a:pt x="106" y="245"/>
                    <a:pt x="128" y="215"/>
                    <a:pt x="155" y="190"/>
                  </a:cubicBezTo>
                  <a:cubicBezTo>
                    <a:pt x="174" y="172"/>
                    <a:pt x="194" y="155"/>
                    <a:pt x="216" y="141"/>
                  </a:cubicBezTo>
                  <a:cubicBezTo>
                    <a:pt x="220" y="137"/>
                    <a:pt x="223" y="134"/>
                    <a:pt x="227" y="130"/>
                  </a:cubicBezTo>
                  <a:cubicBezTo>
                    <a:pt x="245" y="113"/>
                    <a:pt x="265" y="98"/>
                    <a:pt x="286" y="85"/>
                  </a:cubicBezTo>
                  <a:cubicBezTo>
                    <a:pt x="274" y="89"/>
                    <a:pt x="261" y="93"/>
                    <a:pt x="249" y="97"/>
                  </a:cubicBezTo>
                  <a:cubicBezTo>
                    <a:pt x="215" y="118"/>
                    <a:pt x="184" y="141"/>
                    <a:pt x="157" y="166"/>
                  </a:cubicBezTo>
                  <a:cubicBezTo>
                    <a:pt x="96" y="222"/>
                    <a:pt x="57" y="287"/>
                    <a:pt x="41" y="356"/>
                  </a:cubicBezTo>
                  <a:close/>
                  <a:moveTo>
                    <a:pt x="908" y="276"/>
                  </a:moveTo>
                  <a:cubicBezTo>
                    <a:pt x="920" y="300"/>
                    <a:pt x="929" y="325"/>
                    <a:pt x="937" y="350"/>
                  </a:cubicBezTo>
                  <a:cubicBezTo>
                    <a:pt x="936" y="349"/>
                    <a:pt x="936" y="347"/>
                    <a:pt x="936" y="346"/>
                  </a:cubicBezTo>
                  <a:cubicBezTo>
                    <a:pt x="930" y="309"/>
                    <a:pt x="918" y="272"/>
                    <a:pt x="900" y="237"/>
                  </a:cubicBezTo>
                  <a:cubicBezTo>
                    <a:pt x="900" y="237"/>
                    <a:pt x="900" y="237"/>
                    <a:pt x="899" y="236"/>
                  </a:cubicBezTo>
                  <a:cubicBezTo>
                    <a:pt x="903" y="249"/>
                    <a:pt x="906" y="262"/>
                    <a:pt x="908" y="276"/>
                  </a:cubicBezTo>
                  <a:close/>
                  <a:moveTo>
                    <a:pt x="76" y="221"/>
                  </a:moveTo>
                  <a:cubicBezTo>
                    <a:pt x="55" y="261"/>
                    <a:pt x="44" y="303"/>
                    <a:pt x="42" y="343"/>
                  </a:cubicBezTo>
                  <a:cubicBezTo>
                    <a:pt x="60" y="278"/>
                    <a:pt x="98" y="217"/>
                    <a:pt x="155" y="164"/>
                  </a:cubicBezTo>
                  <a:cubicBezTo>
                    <a:pt x="179" y="142"/>
                    <a:pt x="206" y="121"/>
                    <a:pt x="234" y="103"/>
                  </a:cubicBezTo>
                  <a:cubicBezTo>
                    <a:pt x="207" y="114"/>
                    <a:pt x="182" y="128"/>
                    <a:pt x="159" y="143"/>
                  </a:cubicBezTo>
                  <a:cubicBezTo>
                    <a:pt x="127" y="165"/>
                    <a:pt x="99" y="191"/>
                    <a:pt x="76" y="221"/>
                  </a:cubicBezTo>
                  <a:close/>
                  <a:moveTo>
                    <a:pt x="883" y="188"/>
                  </a:moveTo>
                  <a:cubicBezTo>
                    <a:pt x="893" y="204"/>
                    <a:pt x="903" y="222"/>
                    <a:pt x="911" y="241"/>
                  </a:cubicBezTo>
                  <a:cubicBezTo>
                    <a:pt x="924" y="271"/>
                    <a:pt x="932" y="301"/>
                    <a:pt x="937" y="332"/>
                  </a:cubicBezTo>
                  <a:cubicBezTo>
                    <a:pt x="933" y="293"/>
                    <a:pt x="923" y="255"/>
                    <a:pt x="906" y="218"/>
                  </a:cubicBezTo>
                  <a:cubicBezTo>
                    <a:pt x="893" y="190"/>
                    <a:pt x="877" y="164"/>
                    <a:pt x="858" y="142"/>
                  </a:cubicBezTo>
                  <a:cubicBezTo>
                    <a:pt x="867" y="155"/>
                    <a:pt x="875" y="169"/>
                    <a:pt x="881" y="184"/>
                  </a:cubicBezTo>
                  <a:cubicBezTo>
                    <a:pt x="882" y="186"/>
                    <a:pt x="882" y="187"/>
                    <a:pt x="883" y="188"/>
                  </a:cubicBezTo>
                  <a:close/>
                  <a:moveTo>
                    <a:pt x="452" y="59"/>
                  </a:moveTo>
                  <a:cubicBezTo>
                    <a:pt x="497" y="59"/>
                    <a:pt x="543" y="64"/>
                    <a:pt x="588" y="74"/>
                  </a:cubicBezTo>
                  <a:cubicBezTo>
                    <a:pt x="720" y="103"/>
                    <a:pt x="824" y="172"/>
                    <a:pt x="881" y="267"/>
                  </a:cubicBezTo>
                  <a:cubicBezTo>
                    <a:pt x="893" y="287"/>
                    <a:pt x="902" y="307"/>
                    <a:pt x="910" y="327"/>
                  </a:cubicBezTo>
                  <a:cubicBezTo>
                    <a:pt x="909" y="310"/>
                    <a:pt x="908" y="293"/>
                    <a:pt x="905" y="277"/>
                  </a:cubicBezTo>
                  <a:cubicBezTo>
                    <a:pt x="896" y="259"/>
                    <a:pt x="885" y="241"/>
                    <a:pt x="873" y="224"/>
                  </a:cubicBezTo>
                  <a:cubicBezTo>
                    <a:pt x="806" y="128"/>
                    <a:pt x="697" y="68"/>
                    <a:pt x="568" y="56"/>
                  </a:cubicBezTo>
                  <a:cubicBezTo>
                    <a:pt x="524" y="51"/>
                    <a:pt x="480" y="53"/>
                    <a:pt x="436" y="59"/>
                  </a:cubicBezTo>
                  <a:cubicBezTo>
                    <a:pt x="442" y="59"/>
                    <a:pt x="447" y="59"/>
                    <a:pt x="452" y="59"/>
                  </a:cubicBezTo>
                  <a:close/>
                  <a:moveTo>
                    <a:pt x="218" y="143"/>
                  </a:moveTo>
                  <a:cubicBezTo>
                    <a:pt x="169" y="191"/>
                    <a:pt x="141" y="248"/>
                    <a:pt x="126" y="304"/>
                  </a:cubicBezTo>
                  <a:cubicBezTo>
                    <a:pt x="159" y="225"/>
                    <a:pt x="215" y="155"/>
                    <a:pt x="284" y="105"/>
                  </a:cubicBezTo>
                  <a:cubicBezTo>
                    <a:pt x="261" y="116"/>
                    <a:pt x="239" y="129"/>
                    <a:pt x="218" y="143"/>
                  </a:cubicBezTo>
                  <a:close/>
                  <a:moveTo>
                    <a:pt x="896" y="224"/>
                  </a:moveTo>
                  <a:cubicBezTo>
                    <a:pt x="898" y="228"/>
                    <a:pt x="900" y="232"/>
                    <a:pt x="902" y="236"/>
                  </a:cubicBezTo>
                  <a:cubicBezTo>
                    <a:pt x="912" y="256"/>
                    <a:pt x="920" y="276"/>
                    <a:pt x="927" y="296"/>
                  </a:cubicBezTo>
                  <a:cubicBezTo>
                    <a:pt x="922" y="278"/>
                    <a:pt x="916" y="260"/>
                    <a:pt x="909" y="242"/>
                  </a:cubicBezTo>
                  <a:cubicBezTo>
                    <a:pt x="903" y="228"/>
                    <a:pt x="896" y="215"/>
                    <a:pt x="889" y="202"/>
                  </a:cubicBezTo>
                  <a:cubicBezTo>
                    <a:pt x="891" y="209"/>
                    <a:pt x="894" y="217"/>
                    <a:pt x="896" y="224"/>
                  </a:cubicBezTo>
                  <a:close/>
                  <a:moveTo>
                    <a:pt x="518" y="50"/>
                  </a:moveTo>
                  <a:cubicBezTo>
                    <a:pt x="535" y="50"/>
                    <a:pt x="552" y="51"/>
                    <a:pt x="569" y="53"/>
                  </a:cubicBezTo>
                  <a:cubicBezTo>
                    <a:pt x="698" y="66"/>
                    <a:pt x="807" y="126"/>
                    <a:pt x="875" y="222"/>
                  </a:cubicBezTo>
                  <a:cubicBezTo>
                    <a:pt x="886" y="237"/>
                    <a:pt x="895" y="252"/>
                    <a:pt x="904" y="268"/>
                  </a:cubicBezTo>
                  <a:cubicBezTo>
                    <a:pt x="901" y="253"/>
                    <a:pt x="898" y="239"/>
                    <a:pt x="893" y="225"/>
                  </a:cubicBezTo>
                  <a:cubicBezTo>
                    <a:pt x="859" y="163"/>
                    <a:pt x="809" y="112"/>
                    <a:pt x="750" y="75"/>
                  </a:cubicBezTo>
                  <a:cubicBezTo>
                    <a:pt x="664" y="33"/>
                    <a:pt x="562" y="24"/>
                    <a:pt x="470" y="27"/>
                  </a:cubicBezTo>
                  <a:cubicBezTo>
                    <a:pt x="430" y="36"/>
                    <a:pt x="391" y="49"/>
                    <a:pt x="354" y="67"/>
                  </a:cubicBezTo>
                  <a:cubicBezTo>
                    <a:pt x="374" y="64"/>
                    <a:pt x="394" y="61"/>
                    <a:pt x="415" y="60"/>
                  </a:cubicBezTo>
                  <a:cubicBezTo>
                    <a:pt x="449" y="54"/>
                    <a:pt x="483" y="50"/>
                    <a:pt x="518" y="50"/>
                  </a:cubicBezTo>
                  <a:close/>
                  <a:moveTo>
                    <a:pt x="777" y="90"/>
                  </a:moveTo>
                  <a:cubicBezTo>
                    <a:pt x="822" y="122"/>
                    <a:pt x="861" y="164"/>
                    <a:pt x="889" y="213"/>
                  </a:cubicBezTo>
                  <a:cubicBezTo>
                    <a:pt x="887" y="205"/>
                    <a:pt x="884" y="197"/>
                    <a:pt x="880" y="189"/>
                  </a:cubicBezTo>
                  <a:cubicBezTo>
                    <a:pt x="852" y="146"/>
                    <a:pt x="817" y="114"/>
                    <a:pt x="777" y="90"/>
                  </a:cubicBezTo>
                  <a:close/>
                  <a:moveTo>
                    <a:pt x="379" y="35"/>
                  </a:moveTo>
                  <a:cubicBezTo>
                    <a:pt x="234" y="55"/>
                    <a:pt x="141" y="110"/>
                    <a:pt x="84" y="207"/>
                  </a:cubicBezTo>
                  <a:cubicBezTo>
                    <a:pt x="105" y="182"/>
                    <a:pt x="130" y="160"/>
                    <a:pt x="158" y="141"/>
                  </a:cubicBezTo>
                  <a:cubicBezTo>
                    <a:pt x="185" y="123"/>
                    <a:pt x="215" y="107"/>
                    <a:pt x="247" y="95"/>
                  </a:cubicBezTo>
                  <a:cubicBezTo>
                    <a:pt x="288" y="71"/>
                    <a:pt x="333" y="50"/>
                    <a:pt x="379" y="35"/>
                  </a:cubicBezTo>
                  <a:close/>
                  <a:moveTo>
                    <a:pt x="751" y="73"/>
                  </a:moveTo>
                  <a:cubicBezTo>
                    <a:pt x="798" y="96"/>
                    <a:pt x="841" y="129"/>
                    <a:pt x="874" y="175"/>
                  </a:cubicBezTo>
                  <a:cubicBezTo>
                    <a:pt x="864" y="155"/>
                    <a:pt x="854" y="138"/>
                    <a:pt x="842" y="123"/>
                  </a:cubicBezTo>
                  <a:cubicBezTo>
                    <a:pt x="802" y="82"/>
                    <a:pt x="751" y="51"/>
                    <a:pt x="692" y="34"/>
                  </a:cubicBezTo>
                  <a:cubicBezTo>
                    <a:pt x="664" y="25"/>
                    <a:pt x="634" y="20"/>
                    <a:pt x="604" y="18"/>
                  </a:cubicBezTo>
                  <a:cubicBezTo>
                    <a:pt x="657" y="27"/>
                    <a:pt x="706" y="46"/>
                    <a:pt x="751" y="73"/>
                  </a:cubicBezTo>
                  <a:close/>
                  <a:moveTo>
                    <a:pt x="296" y="82"/>
                  </a:moveTo>
                  <a:cubicBezTo>
                    <a:pt x="272" y="97"/>
                    <a:pt x="249" y="113"/>
                    <a:pt x="229" y="132"/>
                  </a:cubicBezTo>
                  <a:cubicBezTo>
                    <a:pt x="229" y="132"/>
                    <a:pt x="229" y="132"/>
                    <a:pt x="228" y="133"/>
                  </a:cubicBezTo>
                  <a:cubicBezTo>
                    <a:pt x="250" y="119"/>
                    <a:pt x="273" y="107"/>
                    <a:pt x="296" y="97"/>
                  </a:cubicBezTo>
                  <a:cubicBezTo>
                    <a:pt x="299" y="95"/>
                    <a:pt x="303" y="92"/>
                    <a:pt x="306" y="90"/>
                  </a:cubicBezTo>
                  <a:cubicBezTo>
                    <a:pt x="316" y="84"/>
                    <a:pt x="326" y="78"/>
                    <a:pt x="337" y="73"/>
                  </a:cubicBezTo>
                  <a:cubicBezTo>
                    <a:pt x="323" y="75"/>
                    <a:pt x="309" y="79"/>
                    <a:pt x="296" y="82"/>
                  </a:cubicBezTo>
                  <a:close/>
                  <a:moveTo>
                    <a:pt x="574" y="14"/>
                  </a:moveTo>
                  <a:cubicBezTo>
                    <a:pt x="615" y="14"/>
                    <a:pt x="655" y="20"/>
                    <a:pt x="693" y="31"/>
                  </a:cubicBezTo>
                  <a:cubicBezTo>
                    <a:pt x="743" y="46"/>
                    <a:pt x="786" y="70"/>
                    <a:pt x="823" y="101"/>
                  </a:cubicBezTo>
                  <a:cubicBezTo>
                    <a:pt x="758" y="35"/>
                    <a:pt x="670" y="13"/>
                    <a:pt x="600" y="8"/>
                  </a:cubicBezTo>
                  <a:cubicBezTo>
                    <a:pt x="539" y="3"/>
                    <a:pt x="473" y="11"/>
                    <a:pt x="409" y="29"/>
                  </a:cubicBezTo>
                  <a:cubicBezTo>
                    <a:pt x="411" y="29"/>
                    <a:pt x="413" y="28"/>
                    <a:pt x="415" y="28"/>
                  </a:cubicBezTo>
                  <a:cubicBezTo>
                    <a:pt x="467" y="14"/>
                    <a:pt x="521" y="9"/>
                    <a:pt x="574" y="14"/>
                  </a:cubicBezTo>
                  <a:close/>
                  <a:moveTo>
                    <a:pt x="346" y="71"/>
                  </a:moveTo>
                  <a:cubicBezTo>
                    <a:pt x="334" y="77"/>
                    <a:pt x="322" y="84"/>
                    <a:pt x="311" y="91"/>
                  </a:cubicBezTo>
                  <a:cubicBezTo>
                    <a:pt x="338" y="80"/>
                    <a:pt x="366" y="71"/>
                    <a:pt x="395" y="64"/>
                  </a:cubicBezTo>
                  <a:cubicBezTo>
                    <a:pt x="378" y="66"/>
                    <a:pt x="362" y="68"/>
                    <a:pt x="346" y="71"/>
                  </a:cubicBezTo>
                  <a:close/>
                  <a:moveTo>
                    <a:pt x="394" y="33"/>
                  </a:moveTo>
                  <a:cubicBezTo>
                    <a:pt x="348" y="47"/>
                    <a:pt x="303" y="66"/>
                    <a:pt x="262" y="90"/>
                  </a:cubicBezTo>
                  <a:cubicBezTo>
                    <a:pt x="272" y="86"/>
                    <a:pt x="283" y="83"/>
                    <a:pt x="295" y="80"/>
                  </a:cubicBezTo>
                  <a:cubicBezTo>
                    <a:pt x="328" y="60"/>
                    <a:pt x="363" y="44"/>
                    <a:pt x="400" y="33"/>
                  </a:cubicBezTo>
                  <a:cubicBezTo>
                    <a:pt x="398" y="33"/>
                    <a:pt x="396" y="33"/>
                    <a:pt x="394" y="33"/>
                  </a:cubicBezTo>
                  <a:close/>
                  <a:moveTo>
                    <a:pt x="416" y="31"/>
                  </a:moveTo>
                  <a:cubicBezTo>
                    <a:pt x="377" y="41"/>
                    <a:pt x="339" y="57"/>
                    <a:pt x="304" y="77"/>
                  </a:cubicBezTo>
                  <a:cubicBezTo>
                    <a:pt x="318" y="74"/>
                    <a:pt x="331" y="71"/>
                    <a:pt x="345" y="68"/>
                  </a:cubicBezTo>
                  <a:cubicBezTo>
                    <a:pt x="380" y="51"/>
                    <a:pt x="417" y="37"/>
                    <a:pt x="455" y="28"/>
                  </a:cubicBezTo>
                  <a:cubicBezTo>
                    <a:pt x="447" y="28"/>
                    <a:pt x="439" y="29"/>
                    <a:pt x="431" y="30"/>
                  </a:cubicBezTo>
                  <a:cubicBezTo>
                    <a:pt x="426" y="30"/>
                    <a:pt x="421" y="30"/>
                    <a:pt x="416" y="31"/>
                  </a:cubicBezTo>
                  <a:close/>
                  <a:moveTo>
                    <a:pt x="505" y="24"/>
                  </a:moveTo>
                  <a:cubicBezTo>
                    <a:pt x="579" y="24"/>
                    <a:pt x="656" y="33"/>
                    <a:pt x="725" y="61"/>
                  </a:cubicBezTo>
                  <a:cubicBezTo>
                    <a:pt x="686" y="41"/>
                    <a:pt x="644" y="27"/>
                    <a:pt x="599" y="20"/>
                  </a:cubicBezTo>
                  <a:cubicBezTo>
                    <a:pt x="591" y="19"/>
                    <a:pt x="582" y="18"/>
                    <a:pt x="574" y="17"/>
                  </a:cubicBezTo>
                  <a:cubicBezTo>
                    <a:pt x="545" y="17"/>
                    <a:pt x="516" y="19"/>
                    <a:pt x="487" y="24"/>
                  </a:cubicBezTo>
                  <a:cubicBezTo>
                    <a:pt x="493" y="24"/>
                    <a:pt x="499" y="24"/>
                    <a:pt x="505" y="24"/>
                  </a:cubicBezTo>
                  <a:close/>
                  <a:moveTo>
                    <a:pt x="534" y="15"/>
                  </a:moveTo>
                  <a:cubicBezTo>
                    <a:pt x="500" y="15"/>
                    <a:pt x="466" y="19"/>
                    <a:pt x="432" y="27"/>
                  </a:cubicBezTo>
                  <a:cubicBezTo>
                    <a:pt x="445" y="26"/>
                    <a:pt x="457" y="25"/>
                    <a:pt x="470" y="25"/>
                  </a:cubicBezTo>
                  <a:cubicBezTo>
                    <a:pt x="493" y="20"/>
                    <a:pt x="517" y="16"/>
                    <a:pt x="540" y="15"/>
                  </a:cubicBezTo>
                  <a:cubicBezTo>
                    <a:pt x="538" y="15"/>
                    <a:pt x="536" y="15"/>
                    <a:pt x="534" y="15"/>
                  </a:cubicBezTo>
                  <a:close/>
                </a:path>
              </a:pathLst>
            </a:custGeom>
            <a:solidFill>
              <a:srgbClr val="BBBDB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</a:endParaRPr>
            </a:p>
          </p:txBody>
        </p:sp>
        <p:sp>
          <p:nvSpPr>
            <p:cNvPr id="68" name="Freeform 46"/>
            <p:cNvSpPr>
              <a:spLocks noEditPoints="1"/>
            </p:cNvSpPr>
            <p:nvPr/>
          </p:nvSpPr>
          <p:spPr bwMode="auto">
            <a:xfrm>
              <a:off x="3467100" y="3535363"/>
              <a:ext cx="3300413" cy="2771775"/>
            </a:xfrm>
            <a:custGeom>
              <a:gdLst>
                <a:gd name="T0" fmla="*/ 29 w 1017"/>
                <a:gd name="T1" fmla="*/ 438 h 853"/>
                <a:gd name="T2" fmla="*/ 473 w 1017"/>
                <a:gd name="T3" fmla="*/ 7 h 853"/>
                <a:gd name="T4" fmla="*/ 898 w 1017"/>
                <a:gd name="T5" fmla="*/ 673 h 853"/>
                <a:gd name="T6" fmla="*/ 513 w 1017"/>
                <a:gd name="T7" fmla="*/ 850 h 853"/>
                <a:gd name="T8" fmla="*/ 647 w 1017"/>
                <a:gd name="T9" fmla="*/ 826 h 853"/>
                <a:gd name="T10" fmla="*/ 395 w 1017"/>
                <a:gd name="T11" fmla="*/ 814 h 853"/>
                <a:gd name="T12" fmla="*/ 318 w 1017"/>
                <a:gd name="T13" fmla="*/ 781 h 853"/>
                <a:gd name="T14" fmla="*/ 307 w 1017"/>
                <a:gd name="T15" fmla="*/ 776 h 853"/>
                <a:gd name="T16" fmla="*/ 662 w 1017"/>
                <a:gd name="T17" fmla="*/ 805 h 853"/>
                <a:gd name="T18" fmla="*/ 441 w 1017"/>
                <a:gd name="T19" fmla="*/ 823 h 853"/>
                <a:gd name="T20" fmla="*/ 337 w 1017"/>
                <a:gd name="T21" fmla="*/ 728 h 853"/>
                <a:gd name="T22" fmla="*/ 744 w 1017"/>
                <a:gd name="T23" fmla="*/ 793 h 853"/>
                <a:gd name="T24" fmla="*/ 661 w 1017"/>
                <a:gd name="T25" fmla="*/ 802 h 853"/>
                <a:gd name="T26" fmla="*/ 919 w 1017"/>
                <a:gd name="T27" fmla="*/ 571 h 853"/>
                <a:gd name="T28" fmla="*/ 149 w 1017"/>
                <a:gd name="T29" fmla="*/ 328 h 853"/>
                <a:gd name="T30" fmla="*/ 323 w 1017"/>
                <a:gd name="T31" fmla="*/ 781 h 853"/>
                <a:gd name="T32" fmla="*/ 888 w 1017"/>
                <a:gd name="T33" fmla="*/ 683 h 853"/>
                <a:gd name="T34" fmla="*/ 848 w 1017"/>
                <a:gd name="T35" fmla="*/ 638 h 853"/>
                <a:gd name="T36" fmla="*/ 178 w 1017"/>
                <a:gd name="T37" fmla="*/ 235 h 853"/>
                <a:gd name="T38" fmla="*/ 158 w 1017"/>
                <a:gd name="T39" fmla="*/ 593 h 853"/>
                <a:gd name="T40" fmla="*/ 119 w 1017"/>
                <a:gd name="T41" fmla="*/ 584 h 853"/>
                <a:gd name="T42" fmla="*/ 820 w 1017"/>
                <a:gd name="T43" fmla="*/ 740 h 853"/>
                <a:gd name="T44" fmla="*/ 167 w 1017"/>
                <a:gd name="T45" fmla="*/ 567 h 853"/>
                <a:gd name="T46" fmla="*/ 853 w 1017"/>
                <a:gd name="T47" fmla="*/ 706 h 853"/>
                <a:gd name="T48" fmla="*/ 896 w 1017"/>
                <a:gd name="T49" fmla="*/ 671 h 853"/>
                <a:gd name="T50" fmla="*/ 905 w 1017"/>
                <a:gd name="T51" fmla="*/ 661 h 853"/>
                <a:gd name="T52" fmla="*/ 975 w 1017"/>
                <a:gd name="T53" fmla="*/ 434 h 853"/>
                <a:gd name="T54" fmla="*/ 896 w 1017"/>
                <a:gd name="T55" fmla="*/ 644 h 853"/>
                <a:gd name="T56" fmla="*/ 877 w 1017"/>
                <a:gd name="T57" fmla="*/ 320 h 853"/>
                <a:gd name="T58" fmla="*/ 114 w 1017"/>
                <a:gd name="T59" fmla="*/ 579 h 853"/>
                <a:gd name="T60" fmla="*/ 112 w 1017"/>
                <a:gd name="T61" fmla="*/ 578 h 853"/>
                <a:gd name="T62" fmla="*/ 61 w 1017"/>
                <a:gd name="T63" fmla="*/ 223 h 853"/>
                <a:gd name="T64" fmla="*/ 304 w 1017"/>
                <a:gd name="T65" fmla="*/ 17 h 853"/>
                <a:gd name="T66" fmla="*/ 785 w 1017"/>
                <a:gd name="T67" fmla="*/ 178 h 853"/>
                <a:gd name="T68" fmla="*/ 942 w 1017"/>
                <a:gd name="T69" fmla="*/ 453 h 853"/>
                <a:gd name="T70" fmla="*/ 152 w 1017"/>
                <a:gd name="T71" fmla="*/ 147 h 853"/>
                <a:gd name="T72" fmla="*/ 948 w 1017"/>
                <a:gd name="T73" fmla="*/ 491 h 853"/>
                <a:gd name="T74" fmla="*/ 715 w 1017"/>
                <a:gd name="T75" fmla="*/ 82 h 853"/>
                <a:gd name="T76" fmla="*/ 945 w 1017"/>
                <a:gd name="T77" fmla="*/ 458 h 853"/>
                <a:gd name="T78" fmla="*/ 936 w 1017"/>
                <a:gd name="T79" fmla="*/ 412 h 853"/>
                <a:gd name="T80" fmla="*/ 152 w 1017"/>
                <a:gd name="T81" fmla="*/ 353 h 853"/>
                <a:gd name="T82" fmla="*/ 162 w 1017"/>
                <a:gd name="T83" fmla="*/ 209 h 853"/>
                <a:gd name="T84" fmla="*/ 191 w 1017"/>
                <a:gd name="T85" fmla="*/ 110 h 853"/>
                <a:gd name="T86" fmla="*/ 482 w 1017"/>
                <a:gd name="T87" fmla="*/ 35 h 853"/>
                <a:gd name="T88" fmla="*/ 823 w 1017"/>
                <a:gd name="T89" fmla="*/ 179 h 853"/>
                <a:gd name="T90" fmla="*/ 261 w 1017"/>
                <a:gd name="T91" fmla="*/ 110 h 853"/>
                <a:gd name="T92" fmla="*/ 192 w 1017"/>
                <a:gd name="T93" fmla="*/ 103 h 853"/>
                <a:gd name="T94" fmla="*/ 218 w 1017"/>
                <a:gd name="T95" fmla="*/ 84 h 853"/>
                <a:gd name="T96" fmla="*/ 242 w 1017"/>
                <a:gd name="T97" fmla="*/ 71 h 853"/>
                <a:gd name="T98" fmla="*/ 496 w 1017"/>
                <a:gd name="T99" fmla="*/ 34 h 853"/>
                <a:gd name="T100" fmla="*/ 204 w 1017"/>
                <a:gd name="T101" fmla="*/ 89 h 853"/>
                <a:gd name="T102" fmla="*/ 306 w 1017"/>
                <a:gd name="T103" fmla="*/ 75 h 853"/>
                <a:gd name="T104" fmla="*/ 258 w 1017"/>
                <a:gd name="T105" fmla="*/ 40 h 853"/>
                <a:gd name="T106" fmla="*/ 270 w 1017"/>
                <a:gd name="T107" fmla="*/ 56 h 853"/>
                <a:gd name="T108" fmla="*/ 620 w 1017"/>
                <a:gd name="T109" fmla="*/ 40 h 853"/>
                <a:gd name="T110" fmla="*/ 483 w 1017"/>
                <a:gd name="T111" fmla="*/ 20 h 853"/>
                <a:gd name="T112" fmla="*/ 457 w 1017"/>
                <a:gd name="T113" fmla="*/ 19 h 853"/>
                <a:gd name="T114" fmla="*/ 496 w 1017"/>
                <a:gd name="T115" fmla="*/ 11 h 853"/>
                <a:gd name="T116" fmla="*/ 439 w 1017"/>
                <a:gd name="T117" fmla="*/ 6 h 85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</a:cxnLst>
              <a:rect l="0" t="0" r="r" b="b"/>
              <a:pathLst>
                <a:path w="1017" h="853">
                  <a:moveTo>
                    <a:pt x="532" y="853"/>
                  </a:moveTo>
                  <a:cubicBezTo>
                    <a:pt x="502" y="853"/>
                    <a:pt x="472" y="850"/>
                    <a:pt x="443" y="843"/>
                  </a:cubicBezTo>
                  <a:cubicBezTo>
                    <a:pt x="401" y="838"/>
                    <a:pt x="361" y="826"/>
                    <a:pt x="324" y="809"/>
                  </a:cubicBezTo>
                  <a:cubicBezTo>
                    <a:pt x="224" y="763"/>
                    <a:pt x="162" y="683"/>
                    <a:pt x="124" y="602"/>
                  </a:cubicBezTo>
                  <a:cubicBezTo>
                    <a:pt x="119" y="595"/>
                    <a:pt x="114" y="587"/>
                    <a:pt x="110" y="579"/>
                  </a:cubicBezTo>
                  <a:cubicBezTo>
                    <a:pt x="74" y="541"/>
                    <a:pt x="46" y="493"/>
                    <a:pt x="29" y="438"/>
                  </a:cubicBezTo>
                  <a:cubicBezTo>
                    <a:pt x="10" y="379"/>
                    <a:pt x="5" y="317"/>
                    <a:pt x="14" y="259"/>
                  </a:cubicBezTo>
                  <a:cubicBezTo>
                    <a:pt x="37" y="105"/>
                    <a:pt x="159" y="45"/>
                    <a:pt x="256" y="23"/>
                  </a:cubicBezTo>
                  <a:cubicBezTo>
                    <a:pt x="277" y="18"/>
                    <a:pt x="299" y="14"/>
                    <a:pt x="320" y="12"/>
                  </a:cubicBezTo>
                  <a:cubicBezTo>
                    <a:pt x="367" y="0"/>
                    <a:pt x="416" y="2"/>
                    <a:pt x="466" y="4"/>
                  </a:cubicBezTo>
                  <a:cubicBezTo>
                    <a:pt x="473" y="5"/>
                    <a:pt x="473" y="5"/>
                    <a:pt x="473" y="5"/>
                  </a:cubicBezTo>
                  <a:cubicBezTo>
                    <a:pt x="473" y="7"/>
                    <a:pt x="473" y="7"/>
                    <a:pt x="473" y="7"/>
                  </a:cubicBezTo>
                  <a:cubicBezTo>
                    <a:pt x="478" y="7"/>
                    <a:pt x="484" y="7"/>
                    <a:pt x="489" y="8"/>
                  </a:cubicBezTo>
                  <a:cubicBezTo>
                    <a:pt x="497" y="8"/>
                    <a:pt x="504" y="9"/>
                    <a:pt x="511" y="10"/>
                  </a:cubicBezTo>
                  <a:cubicBezTo>
                    <a:pt x="632" y="3"/>
                    <a:pt x="757" y="40"/>
                    <a:pt x="843" y="113"/>
                  </a:cubicBezTo>
                  <a:cubicBezTo>
                    <a:pt x="899" y="160"/>
                    <a:pt x="943" y="220"/>
                    <a:pt x="970" y="286"/>
                  </a:cubicBezTo>
                  <a:cubicBezTo>
                    <a:pt x="998" y="356"/>
                    <a:pt x="1005" y="429"/>
                    <a:pt x="991" y="499"/>
                  </a:cubicBezTo>
                  <a:cubicBezTo>
                    <a:pt x="978" y="563"/>
                    <a:pt x="946" y="622"/>
                    <a:pt x="898" y="673"/>
                  </a:cubicBezTo>
                  <a:cubicBezTo>
                    <a:pt x="896" y="676"/>
                    <a:pt x="894" y="679"/>
                    <a:pt x="891" y="682"/>
                  </a:cubicBezTo>
                  <a:cubicBezTo>
                    <a:pt x="859" y="725"/>
                    <a:pt x="814" y="762"/>
                    <a:pt x="759" y="789"/>
                  </a:cubicBezTo>
                  <a:cubicBezTo>
                    <a:pt x="690" y="831"/>
                    <a:pt x="611" y="853"/>
                    <a:pt x="532" y="853"/>
                  </a:cubicBezTo>
                  <a:close/>
                  <a:moveTo>
                    <a:pt x="474" y="846"/>
                  </a:moveTo>
                  <a:cubicBezTo>
                    <a:pt x="488" y="848"/>
                    <a:pt x="501" y="849"/>
                    <a:pt x="515" y="850"/>
                  </a:cubicBezTo>
                  <a:cubicBezTo>
                    <a:pt x="514" y="850"/>
                    <a:pt x="514" y="850"/>
                    <a:pt x="513" y="850"/>
                  </a:cubicBezTo>
                  <a:cubicBezTo>
                    <a:pt x="505" y="849"/>
                    <a:pt x="497" y="848"/>
                    <a:pt x="489" y="847"/>
                  </a:cubicBezTo>
                  <a:cubicBezTo>
                    <a:pt x="484" y="847"/>
                    <a:pt x="479" y="847"/>
                    <a:pt x="474" y="846"/>
                  </a:cubicBezTo>
                  <a:close/>
                  <a:moveTo>
                    <a:pt x="512" y="847"/>
                  </a:moveTo>
                  <a:cubicBezTo>
                    <a:pt x="513" y="847"/>
                    <a:pt x="513" y="847"/>
                    <a:pt x="514" y="847"/>
                  </a:cubicBezTo>
                  <a:cubicBezTo>
                    <a:pt x="584" y="853"/>
                    <a:pt x="657" y="837"/>
                    <a:pt x="722" y="805"/>
                  </a:cubicBezTo>
                  <a:cubicBezTo>
                    <a:pt x="697" y="814"/>
                    <a:pt x="672" y="821"/>
                    <a:pt x="647" y="826"/>
                  </a:cubicBezTo>
                  <a:cubicBezTo>
                    <a:pt x="626" y="832"/>
                    <a:pt x="605" y="837"/>
                    <a:pt x="583" y="841"/>
                  </a:cubicBezTo>
                  <a:cubicBezTo>
                    <a:pt x="559" y="845"/>
                    <a:pt x="535" y="847"/>
                    <a:pt x="512" y="847"/>
                  </a:cubicBezTo>
                  <a:close/>
                  <a:moveTo>
                    <a:pt x="485" y="844"/>
                  </a:moveTo>
                  <a:cubicBezTo>
                    <a:pt x="527" y="845"/>
                    <a:pt x="571" y="841"/>
                    <a:pt x="613" y="832"/>
                  </a:cubicBezTo>
                  <a:cubicBezTo>
                    <a:pt x="555" y="840"/>
                    <a:pt x="496" y="837"/>
                    <a:pt x="441" y="826"/>
                  </a:cubicBezTo>
                  <a:cubicBezTo>
                    <a:pt x="426" y="823"/>
                    <a:pt x="410" y="819"/>
                    <a:pt x="395" y="814"/>
                  </a:cubicBezTo>
                  <a:cubicBezTo>
                    <a:pt x="424" y="828"/>
                    <a:pt x="454" y="838"/>
                    <a:pt x="485" y="844"/>
                  </a:cubicBezTo>
                  <a:close/>
                  <a:moveTo>
                    <a:pt x="439" y="839"/>
                  </a:moveTo>
                  <a:cubicBezTo>
                    <a:pt x="448" y="841"/>
                    <a:pt x="457" y="842"/>
                    <a:pt x="466" y="843"/>
                  </a:cubicBezTo>
                  <a:cubicBezTo>
                    <a:pt x="435" y="835"/>
                    <a:pt x="405" y="824"/>
                    <a:pt x="377" y="808"/>
                  </a:cubicBezTo>
                  <a:cubicBezTo>
                    <a:pt x="366" y="803"/>
                    <a:pt x="354" y="798"/>
                    <a:pt x="343" y="792"/>
                  </a:cubicBezTo>
                  <a:cubicBezTo>
                    <a:pt x="335" y="789"/>
                    <a:pt x="326" y="785"/>
                    <a:pt x="318" y="781"/>
                  </a:cubicBezTo>
                  <a:cubicBezTo>
                    <a:pt x="350" y="806"/>
                    <a:pt x="386" y="825"/>
                    <a:pt x="427" y="837"/>
                  </a:cubicBezTo>
                  <a:cubicBezTo>
                    <a:pt x="431" y="838"/>
                    <a:pt x="435" y="839"/>
                    <a:pt x="439" y="839"/>
                  </a:cubicBezTo>
                  <a:close/>
                  <a:moveTo>
                    <a:pt x="136" y="621"/>
                  </a:moveTo>
                  <a:cubicBezTo>
                    <a:pt x="174" y="694"/>
                    <a:pt x="234" y="764"/>
                    <a:pt x="325" y="807"/>
                  </a:cubicBezTo>
                  <a:cubicBezTo>
                    <a:pt x="353" y="819"/>
                    <a:pt x="382" y="829"/>
                    <a:pt x="412" y="835"/>
                  </a:cubicBezTo>
                  <a:cubicBezTo>
                    <a:pt x="373" y="822"/>
                    <a:pt x="338" y="801"/>
                    <a:pt x="307" y="776"/>
                  </a:cubicBezTo>
                  <a:cubicBezTo>
                    <a:pt x="278" y="761"/>
                    <a:pt x="250" y="742"/>
                    <a:pt x="225" y="721"/>
                  </a:cubicBezTo>
                  <a:cubicBezTo>
                    <a:pt x="192" y="692"/>
                    <a:pt x="162" y="658"/>
                    <a:pt x="136" y="621"/>
                  </a:cubicBezTo>
                  <a:close/>
                  <a:moveTo>
                    <a:pt x="487" y="830"/>
                  </a:moveTo>
                  <a:cubicBezTo>
                    <a:pt x="538" y="837"/>
                    <a:pt x="592" y="835"/>
                    <a:pt x="644" y="824"/>
                  </a:cubicBezTo>
                  <a:cubicBezTo>
                    <a:pt x="699" y="808"/>
                    <a:pt x="752" y="784"/>
                    <a:pt x="797" y="750"/>
                  </a:cubicBezTo>
                  <a:cubicBezTo>
                    <a:pt x="756" y="774"/>
                    <a:pt x="710" y="793"/>
                    <a:pt x="662" y="805"/>
                  </a:cubicBezTo>
                  <a:cubicBezTo>
                    <a:pt x="649" y="808"/>
                    <a:pt x="637" y="811"/>
                    <a:pt x="624" y="813"/>
                  </a:cubicBezTo>
                  <a:cubicBezTo>
                    <a:pt x="579" y="826"/>
                    <a:pt x="532" y="833"/>
                    <a:pt x="487" y="830"/>
                  </a:cubicBezTo>
                  <a:close/>
                  <a:moveTo>
                    <a:pt x="441" y="823"/>
                  </a:moveTo>
                  <a:cubicBezTo>
                    <a:pt x="491" y="831"/>
                    <a:pt x="544" y="829"/>
                    <a:pt x="595" y="818"/>
                  </a:cubicBezTo>
                  <a:cubicBezTo>
                    <a:pt x="519" y="829"/>
                    <a:pt x="447" y="824"/>
                    <a:pt x="382" y="805"/>
                  </a:cubicBezTo>
                  <a:cubicBezTo>
                    <a:pt x="401" y="812"/>
                    <a:pt x="421" y="818"/>
                    <a:pt x="441" y="823"/>
                  </a:cubicBezTo>
                  <a:close/>
                  <a:moveTo>
                    <a:pt x="364" y="797"/>
                  </a:moveTo>
                  <a:cubicBezTo>
                    <a:pt x="442" y="823"/>
                    <a:pt x="531" y="828"/>
                    <a:pt x="624" y="810"/>
                  </a:cubicBezTo>
                  <a:cubicBezTo>
                    <a:pt x="686" y="792"/>
                    <a:pt x="744" y="759"/>
                    <a:pt x="789" y="714"/>
                  </a:cubicBezTo>
                  <a:cubicBezTo>
                    <a:pt x="811" y="692"/>
                    <a:pt x="829" y="669"/>
                    <a:pt x="844" y="645"/>
                  </a:cubicBezTo>
                  <a:cubicBezTo>
                    <a:pt x="797" y="682"/>
                    <a:pt x="747" y="709"/>
                    <a:pt x="708" y="727"/>
                  </a:cubicBezTo>
                  <a:cubicBezTo>
                    <a:pt x="577" y="788"/>
                    <a:pt x="439" y="788"/>
                    <a:pt x="337" y="728"/>
                  </a:cubicBezTo>
                  <a:cubicBezTo>
                    <a:pt x="227" y="663"/>
                    <a:pt x="174" y="547"/>
                    <a:pt x="156" y="427"/>
                  </a:cubicBezTo>
                  <a:cubicBezTo>
                    <a:pt x="163" y="512"/>
                    <a:pt x="192" y="597"/>
                    <a:pt x="239" y="670"/>
                  </a:cubicBezTo>
                  <a:cubicBezTo>
                    <a:pt x="273" y="724"/>
                    <a:pt x="316" y="767"/>
                    <a:pt x="364" y="797"/>
                  </a:cubicBezTo>
                  <a:close/>
                  <a:moveTo>
                    <a:pt x="818" y="738"/>
                  </a:moveTo>
                  <a:cubicBezTo>
                    <a:pt x="778" y="771"/>
                    <a:pt x="730" y="797"/>
                    <a:pt x="678" y="816"/>
                  </a:cubicBezTo>
                  <a:cubicBezTo>
                    <a:pt x="701" y="810"/>
                    <a:pt x="723" y="802"/>
                    <a:pt x="744" y="793"/>
                  </a:cubicBezTo>
                  <a:cubicBezTo>
                    <a:pt x="771" y="777"/>
                    <a:pt x="797" y="758"/>
                    <a:pt x="820" y="736"/>
                  </a:cubicBezTo>
                  <a:cubicBezTo>
                    <a:pt x="820" y="737"/>
                    <a:pt x="819" y="737"/>
                    <a:pt x="818" y="738"/>
                  </a:cubicBezTo>
                  <a:close/>
                  <a:moveTo>
                    <a:pt x="850" y="640"/>
                  </a:moveTo>
                  <a:cubicBezTo>
                    <a:pt x="834" y="667"/>
                    <a:pt x="814" y="692"/>
                    <a:pt x="791" y="715"/>
                  </a:cubicBezTo>
                  <a:cubicBezTo>
                    <a:pt x="752" y="755"/>
                    <a:pt x="701" y="786"/>
                    <a:pt x="647" y="805"/>
                  </a:cubicBezTo>
                  <a:cubicBezTo>
                    <a:pt x="652" y="804"/>
                    <a:pt x="657" y="803"/>
                    <a:pt x="661" y="802"/>
                  </a:cubicBezTo>
                  <a:cubicBezTo>
                    <a:pt x="712" y="789"/>
                    <a:pt x="767" y="767"/>
                    <a:pt x="816" y="735"/>
                  </a:cubicBezTo>
                  <a:cubicBezTo>
                    <a:pt x="817" y="735"/>
                    <a:pt x="818" y="734"/>
                    <a:pt x="819" y="733"/>
                  </a:cubicBezTo>
                  <a:cubicBezTo>
                    <a:pt x="832" y="723"/>
                    <a:pt x="844" y="712"/>
                    <a:pt x="854" y="700"/>
                  </a:cubicBezTo>
                  <a:cubicBezTo>
                    <a:pt x="864" y="689"/>
                    <a:pt x="873" y="677"/>
                    <a:pt x="881" y="665"/>
                  </a:cubicBezTo>
                  <a:cubicBezTo>
                    <a:pt x="886" y="658"/>
                    <a:pt x="890" y="650"/>
                    <a:pt x="894" y="643"/>
                  </a:cubicBezTo>
                  <a:cubicBezTo>
                    <a:pt x="905" y="620"/>
                    <a:pt x="914" y="596"/>
                    <a:pt x="919" y="571"/>
                  </a:cubicBezTo>
                  <a:cubicBezTo>
                    <a:pt x="899" y="596"/>
                    <a:pt x="875" y="620"/>
                    <a:pt x="850" y="640"/>
                  </a:cubicBezTo>
                  <a:close/>
                  <a:moveTo>
                    <a:pt x="351" y="792"/>
                  </a:moveTo>
                  <a:cubicBezTo>
                    <a:pt x="352" y="792"/>
                    <a:pt x="353" y="793"/>
                    <a:pt x="354" y="793"/>
                  </a:cubicBezTo>
                  <a:cubicBezTo>
                    <a:pt x="309" y="763"/>
                    <a:pt x="269" y="722"/>
                    <a:pt x="236" y="671"/>
                  </a:cubicBezTo>
                  <a:cubicBezTo>
                    <a:pt x="181" y="586"/>
                    <a:pt x="152" y="484"/>
                    <a:pt x="151" y="386"/>
                  </a:cubicBezTo>
                  <a:cubicBezTo>
                    <a:pt x="150" y="367"/>
                    <a:pt x="149" y="348"/>
                    <a:pt x="149" y="328"/>
                  </a:cubicBezTo>
                  <a:cubicBezTo>
                    <a:pt x="138" y="406"/>
                    <a:pt x="144" y="490"/>
                    <a:pt x="170" y="566"/>
                  </a:cubicBezTo>
                  <a:cubicBezTo>
                    <a:pt x="188" y="622"/>
                    <a:pt x="222" y="686"/>
                    <a:pt x="271" y="738"/>
                  </a:cubicBezTo>
                  <a:cubicBezTo>
                    <a:pt x="289" y="754"/>
                    <a:pt x="307" y="767"/>
                    <a:pt x="326" y="779"/>
                  </a:cubicBezTo>
                  <a:cubicBezTo>
                    <a:pt x="334" y="784"/>
                    <a:pt x="342" y="788"/>
                    <a:pt x="351" y="792"/>
                  </a:cubicBezTo>
                  <a:close/>
                  <a:moveTo>
                    <a:pt x="308" y="773"/>
                  </a:moveTo>
                  <a:cubicBezTo>
                    <a:pt x="313" y="776"/>
                    <a:pt x="318" y="778"/>
                    <a:pt x="323" y="781"/>
                  </a:cubicBezTo>
                  <a:cubicBezTo>
                    <a:pt x="314" y="776"/>
                    <a:pt x="306" y="770"/>
                    <a:pt x="298" y="764"/>
                  </a:cubicBezTo>
                  <a:cubicBezTo>
                    <a:pt x="301" y="767"/>
                    <a:pt x="305" y="770"/>
                    <a:pt x="308" y="773"/>
                  </a:cubicBezTo>
                  <a:close/>
                  <a:moveTo>
                    <a:pt x="846" y="718"/>
                  </a:moveTo>
                  <a:cubicBezTo>
                    <a:pt x="839" y="726"/>
                    <a:pt x="832" y="733"/>
                    <a:pt x="824" y="740"/>
                  </a:cubicBezTo>
                  <a:cubicBezTo>
                    <a:pt x="811" y="752"/>
                    <a:pt x="797" y="763"/>
                    <a:pt x="782" y="773"/>
                  </a:cubicBezTo>
                  <a:cubicBezTo>
                    <a:pt x="826" y="749"/>
                    <a:pt x="861" y="718"/>
                    <a:pt x="888" y="683"/>
                  </a:cubicBezTo>
                  <a:cubicBezTo>
                    <a:pt x="882" y="688"/>
                    <a:pt x="877" y="693"/>
                    <a:pt x="871" y="698"/>
                  </a:cubicBezTo>
                  <a:cubicBezTo>
                    <a:pt x="863" y="705"/>
                    <a:pt x="854" y="712"/>
                    <a:pt x="846" y="718"/>
                  </a:cubicBezTo>
                  <a:close/>
                  <a:moveTo>
                    <a:pt x="154" y="386"/>
                  </a:moveTo>
                  <a:cubicBezTo>
                    <a:pt x="165" y="519"/>
                    <a:pt x="217" y="654"/>
                    <a:pt x="339" y="726"/>
                  </a:cubicBezTo>
                  <a:cubicBezTo>
                    <a:pt x="440" y="785"/>
                    <a:pt x="577" y="785"/>
                    <a:pt x="707" y="725"/>
                  </a:cubicBezTo>
                  <a:cubicBezTo>
                    <a:pt x="747" y="706"/>
                    <a:pt x="800" y="677"/>
                    <a:pt x="848" y="638"/>
                  </a:cubicBezTo>
                  <a:cubicBezTo>
                    <a:pt x="905" y="543"/>
                    <a:pt x="915" y="428"/>
                    <a:pt x="873" y="317"/>
                  </a:cubicBezTo>
                  <a:cubicBezTo>
                    <a:pt x="871" y="313"/>
                    <a:pt x="870" y="309"/>
                    <a:pt x="868" y="306"/>
                  </a:cubicBezTo>
                  <a:cubicBezTo>
                    <a:pt x="810" y="211"/>
                    <a:pt x="709" y="137"/>
                    <a:pt x="585" y="102"/>
                  </a:cubicBezTo>
                  <a:cubicBezTo>
                    <a:pt x="495" y="76"/>
                    <a:pt x="404" y="67"/>
                    <a:pt x="322" y="76"/>
                  </a:cubicBezTo>
                  <a:cubicBezTo>
                    <a:pt x="289" y="92"/>
                    <a:pt x="260" y="112"/>
                    <a:pt x="236" y="135"/>
                  </a:cubicBezTo>
                  <a:cubicBezTo>
                    <a:pt x="211" y="164"/>
                    <a:pt x="191" y="198"/>
                    <a:pt x="178" y="235"/>
                  </a:cubicBezTo>
                  <a:cubicBezTo>
                    <a:pt x="161" y="282"/>
                    <a:pt x="153" y="334"/>
                    <a:pt x="154" y="386"/>
                  </a:cubicBezTo>
                  <a:close/>
                  <a:moveTo>
                    <a:pt x="126" y="601"/>
                  </a:moveTo>
                  <a:cubicBezTo>
                    <a:pt x="154" y="645"/>
                    <a:pt x="188" y="686"/>
                    <a:pt x="227" y="719"/>
                  </a:cubicBezTo>
                  <a:cubicBezTo>
                    <a:pt x="249" y="738"/>
                    <a:pt x="272" y="754"/>
                    <a:pt x="298" y="768"/>
                  </a:cubicBezTo>
                  <a:cubicBezTo>
                    <a:pt x="291" y="762"/>
                    <a:pt x="284" y="756"/>
                    <a:pt x="278" y="749"/>
                  </a:cubicBezTo>
                  <a:cubicBezTo>
                    <a:pt x="228" y="708"/>
                    <a:pt x="187" y="655"/>
                    <a:pt x="158" y="593"/>
                  </a:cubicBezTo>
                  <a:cubicBezTo>
                    <a:pt x="148" y="571"/>
                    <a:pt x="138" y="549"/>
                    <a:pt x="130" y="526"/>
                  </a:cubicBezTo>
                  <a:cubicBezTo>
                    <a:pt x="81" y="388"/>
                    <a:pt x="88" y="245"/>
                    <a:pt x="149" y="145"/>
                  </a:cubicBezTo>
                  <a:cubicBezTo>
                    <a:pt x="155" y="136"/>
                    <a:pt x="160" y="128"/>
                    <a:pt x="167" y="120"/>
                  </a:cubicBezTo>
                  <a:cubicBezTo>
                    <a:pt x="159" y="127"/>
                    <a:pt x="151" y="134"/>
                    <a:pt x="143" y="142"/>
                  </a:cubicBezTo>
                  <a:cubicBezTo>
                    <a:pt x="62" y="225"/>
                    <a:pt x="59" y="368"/>
                    <a:pt x="83" y="474"/>
                  </a:cubicBezTo>
                  <a:cubicBezTo>
                    <a:pt x="91" y="509"/>
                    <a:pt x="102" y="546"/>
                    <a:pt x="119" y="584"/>
                  </a:cubicBezTo>
                  <a:cubicBezTo>
                    <a:pt x="120" y="586"/>
                    <a:pt x="122" y="588"/>
                    <a:pt x="124" y="589"/>
                  </a:cubicBezTo>
                  <a:cubicBezTo>
                    <a:pt x="122" y="591"/>
                    <a:pt x="122" y="591"/>
                    <a:pt x="122" y="591"/>
                  </a:cubicBezTo>
                  <a:cubicBezTo>
                    <a:pt x="122" y="591"/>
                    <a:pt x="122" y="591"/>
                    <a:pt x="122" y="591"/>
                  </a:cubicBezTo>
                  <a:cubicBezTo>
                    <a:pt x="123" y="594"/>
                    <a:pt x="125" y="598"/>
                    <a:pt x="126" y="601"/>
                  </a:cubicBezTo>
                  <a:close/>
                  <a:moveTo>
                    <a:pt x="833" y="728"/>
                  </a:moveTo>
                  <a:cubicBezTo>
                    <a:pt x="829" y="732"/>
                    <a:pt x="825" y="736"/>
                    <a:pt x="820" y="740"/>
                  </a:cubicBezTo>
                  <a:cubicBezTo>
                    <a:pt x="821" y="739"/>
                    <a:pt x="822" y="738"/>
                    <a:pt x="822" y="738"/>
                  </a:cubicBezTo>
                  <a:cubicBezTo>
                    <a:pt x="826" y="734"/>
                    <a:pt x="830" y="731"/>
                    <a:pt x="833" y="727"/>
                  </a:cubicBezTo>
                  <a:cubicBezTo>
                    <a:pt x="833" y="727"/>
                    <a:pt x="833" y="728"/>
                    <a:pt x="833" y="728"/>
                  </a:cubicBezTo>
                  <a:close/>
                  <a:moveTo>
                    <a:pt x="161" y="592"/>
                  </a:moveTo>
                  <a:cubicBezTo>
                    <a:pt x="185" y="640"/>
                    <a:pt x="216" y="683"/>
                    <a:pt x="251" y="719"/>
                  </a:cubicBezTo>
                  <a:cubicBezTo>
                    <a:pt x="211" y="670"/>
                    <a:pt x="183" y="615"/>
                    <a:pt x="167" y="567"/>
                  </a:cubicBezTo>
                  <a:cubicBezTo>
                    <a:pt x="140" y="485"/>
                    <a:pt x="134" y="394"/>
                    <a:pt x="149" y="310"/>
                  </a:cubicBezTo>
                  <a:cubicBezTo>
                    <a:pt x="150" y="275"/>
                    <a:pt x="154" y="240"/>
                    <a:pt x="159" y="208"/>
                  </a:cubicBezTo>
                  <a:cubicBezTo>
                    <a:pt x="165" y="177"/>
                    <a:pt x="172" y="146"/>
                    <a:pt x="185" y="117"/>
                  </a:cubicBezTo>
                  <a:cubicBezTo>
                    <a:pt x="106" y="205"/>
                    <a:pt x="106" y="336"/>
                    <a:pt x="110" y="392"/>
                  </a:cubicBezTo>
                  <a:cubicBezTo>
                    <a:pt x="116" y="465"/>
                    <a:pt x="133" y="532"/>
                    <a:pt x="161" y="592"/>
                  </a:cubicBezTo>
                  <a:close/>
                  <a:moveTo>
                    <a:pt x="853" y="706"/>
                  </a:moveTo>
                  <a:cubicBezTo>
                    <a:pt x="850" y="710"/>
                    <a:pt x="846" y="714"/>
                    <a:pt x="843" y="717"/>
                  </a:cubicBezTo>
                  <a:cubicBezTo>
                    <a:pt x="843" y="717"/>
                    <a:pt x="843" y="717"/>
                    <a:pt x="843" y="717"/>
                  </a:cubicBezTo>
                  <a:cubicBezTo>
                    <a:pt x="847" y="713"/>
                    <a:pt x="850" y="710"/>
                    <a:pt x="853" y="706"/>
                  </a:cubicBezTo>
                  <a:close/>
                  <a:moveTo>
                    <a:pt x="878" y="677"/>
                  </a:moveTo>
                  <a:cubicBezTo>
                    <a:pt x="871" y="688"/>
                    <a:pt x="863" y="698"/>
                    <a:pt x="854" y="708"/>
                  </a:cubicBezTo>
                  <a:cubicBezTo>
                    <a:pt x="869" y="697"/>
                    <a:pt x="883" y="685"/>
                    <a:pt x="896" y="671"/>
                  </a:cubicBezTo>
                  <a:cubicBezTo>
                    <a:pt x="924" y="630"/>
                    <a:pt x="940" y="583"/>
                    <a:pt x="945" y="531"/>
                  </a:cubicBezTo>
                  <a:cubicBezTo>
                    <a:pt x="945" y="531"/>
                    <a:pt x="944" y="532"/>
                    <a:pt x="944" y="533"/>
                  </a:cubicBezTo>
                  <a:cubicBezTo>
                    <a:pt x="941" y="551"/>
                    <a:pt x="936" y="568"/>
                    <a:pt x="929" y="586"/>
                  </a:cubicBezTo>
                  <a:cubicBezTo>
                    <a:pt x="918" y="618"/>
                    <a:pt x="900" y="648"/>
                    <a:pt x="878" y="677"/>
                  </a:cubicBezTo>
                  <a:close/>
                  <a:moveTo>
                    <a:pt x="948" y="525"/>
                  </a:moveTo>
                  <a:cubicBezTo>
                    <a:pt x="945" y="575"/>
                    <a:pt x="930" y="620"/>
                    <a:pt x="905" y="661"/>
                  </a:cubicBezTo>
                  <a:cubicBezTo>
                    <a:pt x="945" y="617"/>
                    <a:pt x="975" y="563"/>
                    <a:pt x="989" y="498"/>
                  </a:cubicBezTo>
                  <a:cubicBezTo>
                    <a:pt x="1017" y="361"/>
                    <a:pt x="960" y="214"/>
                    <a:pt x="841" y="115"/>
                  </a:cubicBezTo>
                  <a:cubicBezTo>
                    <a:pt x="759" y="46"/>
                    <a:pt x="642" y="9"/>
                    <a:pt x="526" y="12"/>
                  </a:cubicBezTo>
                  <a:cubicBezTo>
                    <a:pt x="563" y="18"/>
                    <a:pt x="601" y="28"/>
                    <a:pt x="637" y="43"/>
                  </a:cubicBezTo>
                  <a:cubicBezTo>
                    <a:pt x="724" y="61"/>
                    <a:pt x="805" y="100"/>
                    <a:pt x="866" y="155"/>
                  </a:cubicBezTo>
                  <a:cubicBezTo>
                    <a:pt x="947" y="229"/>
                    <a:pt x="985" y="326"/>
                    <a:pt x="975" y="434"/>
                  </a:cubicBezTo>
                  <a:cubicBezTo>
                    <a:pt x="972" y="467"/>
                    <a:pt x="962" y="497"/>
                    <a:pt x="948" y="525"/>
                  </a:cubicBezTo>
                  <a:close/>
                  <a:moveTo>
                    <a:pt x="896" y="644"/>
                  </a:moveTo>
                  <a:cubicBezTo>
                    <a:pt x="895" y="648"/>
                    <a:pt x="893" y="652"/>
                    <a:pt x="890" y="656"/>
                  </a:cubicBezTo>
                  <a:cubicBezTo>
                    <a:pt x="915" y="620"/>
                    <a:pt x="932" y="580"/>
                    <a:pt x="940" y="539"/>
                  </a:cubicBezTo>
                  <a:cubicBezTo>
                    <a:pt x="938" y="543"/>
                    <a:pt x="935" y="548"/>
                    <a:pt x="932" y="552"/>
                  </a:cubicBezTo>
                  <a:cubicBezTo>
                    <a:pt x="925" y="584"/>
                    <a:pt x="913" y="615"/>
                    <a:pt x="896" y="644"/>
                  </a:cubicBezTo>
                  <a:close/>
                  <a:moveTo>
                    <a:pt x="877" y="320"/>
                  </a:moveTo>
                  <a:cubicBezTo>
                    <a:pt x="902" y="389"/>
                    <a:pt x="908" y="461"/>
                    <a:pt x="894" y="529"/>
                  </a:cubicBezTo>
                  <a:cubicBezTo>
                    <a:pt x="887" y="565"/>
                    <a:pt x="873" y="600"/>
                    <a:pt x="854" y="633"/>
                  </a:cubicBezTo>
                  <a:cubicBezTo>
                    <a:pt x="878" y="613"/>
                    <a:pt x="901" y="590"/>
                    <a:pt x="920" y="565"/>
                  </a:cubicBezTo>
                  <a:cubicBezTo>
                    <a:pt x="931" y="505"/>
                    <a:pt x="926" y="442"/>
                    <a:pt x="903" y="377"/>
                  </a:cubicBezTo>
                  <a:cubicBezTo>
                    <a:pt x="896" y="358"/>
                    <a:pt x="887" y="339"/>
                    <a:pt x="877" y="320"/>
                  </a:cubicBezTo>
                  <a:close/>
                  <a:moveTo>
                    <a:pt x="923" y="566"/>
                  </a:moveTo>
                  <a:cubicBezTo>
                    <a:pt x="920" y="579"/>
                    <a:pt x="917" y="592"/>
                    <a:pt x="912" y="605"/>
                  </a:cubicBezTo>
                  <a:cubicBezTo>
                    <a:pt x="919" y="590"/>
                    <a:pt x="924" y="574"/>
                    <a:pt x="928" y="558"/>
                  </a:cubicBezTo>
                  <a:cubicBezTo>
                    <a:pt x="926" y="561"/>
                    <a:pt x="924" y="563"/>
                    <a:pt x="923" y="566"/>
                  </a:cubicBezTo>
                  <a:close/>
                  <a:moveTo>
                    <a:pt x="112" y="578"/>
                  </a:moveTo>
                  <a:cubicBezTo>
                    <a:pt x="113" y="578"/>
                    <a:pt x="113" y="579"/>
                    <a:pt x="114" y="579"/>
                  </a:cubicBezTo>
                  <a:cubicBezTo>
                    <a:pt x="99" y="543"/>
                    <a:pt x="88" y="507"/>
                    <a:pt x="81" y="475"/>
                  </a:cubicBezTo>
                  <a:cubicBezTo>
                    <a:pt x="67" y="415"/>
                    <a:pt x="64" y="353"/>
                    <a:pt x="71" y="299"/>
                  </a:cubicBezTo>
                  <a:cubicBezTo>
                    <a:pt x="80" y="232"/>
                    <a:pt x="103" y="179"/>
                    <a:pt x="141" y="140"/>
                  </a:cubicBezTo>
                  <a:cubicBezTo>
                    <a:pt x="149" y="132"/>
                    <a:pt x="157" y="125"/>
                    <a:pt x="165" y="118"/>
                  </a:cubicBezTo>
                  <a:cubicBezTo>
                    <a:pt x="75" y="162"/>
                    <a:pt x="33" y="250"/>
                    <a:pt x="45" y="375"/>
                  </a:cubicBezTo>
                  <a:cubicBezTo>
                    <a:pt x="52" y="443"/>
                    <a:pt x="76" y="514"/>
                    <a:pt x="112" y="578"/>
                  </a:cubicBezTo>
                  <a:close/>
                  <a:moveTo>
                    <a:pt x="304" y="17"/>
                  </a:moveTo>
                  <a:cubicBezTo>
                    <a:pt x="288" y="19"/>
                    <a:pt x="272" y="22"/>
                    <a:pt x="257" y="25"/>
                  </a:cubicBezTo>
                  <a:cubicBezTo>
                    <a:pt x="160" y="48"/>
                    <a:pt x="39" y="107"/>
                    <a:pt x="16" y="259"/>
                  </a:cubicBezTo>
                  <a:cubicBezTo>
                    <a:pt x="0" y="368"/>
                    <a:pt x="35" y="489"/>
                    <a:pt x="104" y="569"/>
                  </a:cubicBezTo>
                  <a:cubicBezTo>
                    <a:pt x="71" y="507"/>
                    <a:pt x="49" y="440"/>
                    <a:pt x="43" y="375"/>
                  </a:cubicBezTo>
                  <a:cubicBezTo>
                    <a:pt x="37" y="316"/>
                    <a:pt x="43" y="265"/>
                    <a:pt x="61" y="223"/>
                  </a:cubicBezTo>
                  <a:cubicBezTo>
                    <a:pt x="81" y="175"/>
                    <a:pt x="116" y="138"/>
                    <a:pt x="165" y="115"/>
                  </a:cubicBezTo>
                  <a:cubicBezTo>
                    <a:pt x="168" y="114"/>
                    <a:pt x="171" y="112"/>
                    <a:pt x="173" y="111"/>
                  </a:cubicBezTo>
                  <a:cubicBezTo>
                    <a:pt x="174" y="111"/>
                    <a:pt x="175" y="110"/>
                    <a:pt x="176" y="109"/>
                  </a:cubicBezTo>
                  <a:cubicBezTo>
                    <a:pt x="186" y="97"/>
                    <a:pt x="198" y="86"/>
                    <a:pt x="211" y="76"/>
                  </a:cubicBezTo>
                  <a:cubicBezTo>
                    <a:pt x="223" y="61"/>
                    <a:pt x="238" y="48"/>
                    <a:pt x="256" y="38"/>
                  </a:cubicBezTo>
                  <a:cubicBezTo>
                    <a:pt x="272" y="29"/>
                    <a:pt x="288" y="22"/>
                    <a:pt x="304" y="17"/>
                  </a:cubicBezTo>
                  <a:close/>
                  <a:moveTo>
                    <a:pt x="870" y="303"/>
                  </a:moveTo>
                  <a:cubicBezTo>
                    <a:pt x="884" y="326"/>
                    <a:pt x="896" y="351"/>
                    <a:pt x="905" y="376"/>
                  </a:cubicBezTo>
                  <a:cubicBezTo>
                    <a:pt x="928" y="439"/>
                    <a:pt x="934" y="501"/>
                    <a:pt x="924" y="559"/>
                  </a:cubicBezTo>
                  <a:cubicBezTo>
                    <a:pt x="926" y="557"/>
                    <a:pt x="928" y="554"/>
                    <a:pt x="930" y="550"/>
                  </a:cubicBezTo>
                  <a:cubicBezTo>
                    <a:pt x="939" y="512"/>
                    <a:pt x="942" y="472"/>
                    <a:pt x="938" y="432"/>
                  </a:cubicBezTo>
                  <a:cubicBezTo>
                    <a:pt x="916" y="332"/>
                    <a:pt x="853" y="242"/>
                    <a:pt x="785" y="178"/>
                  </a:cubicBezTo>
                  <a:cubicBezTo>
                    <a:pt x="822" y="215"/>
                    <a:pt x="851" y="258"/>
                    <a:pt x="870" y="303"/>
                  </a:cubicBezTo>
                  <a:close/>
                  <a:moveTo>
                    <a:pt x="942" y="453"/>
                  </a:moveTo>
                  <a:cubicBezTo>
                    <a:pt x="943" y="484"/>
                    <a:pt x="940" y="514"/>
                    <a:pt x="934" y="544"/>
                  </a:cubicBezTo>
                  <a:cubicBezTo>
                    <a:pt x="937" y="540"/>
                    <a:pt x="939" y="536"/>
                    <a:pt x="942" y="531"/>
                  </a:cubicBezTo>
                  <a:cubicBezTo>
                    <a:pt x="944" y="518"/>
                    <a:pt x="945" y="505"/>
                    <a:pt x="946" y="491"/>
                  </a:cubicBezTo>
                  <a:cubicBezTo>
                    <a:pt x="945" y="479"/>
                    <a:pt x="944" y="466"/>
                    <a:pt x="942" y="453"/>
                  </a:cubicBezTo>
                  <a:close/>
                  <a:moveTo>
                    <a:pt x="945" y="523"/>
                  </a:moveTo>
                  <a:cubicBezTo>
                    <a:pt x="945" y="524"/>
                    <a:pt x="945" y="524"/>
                    <a:pt x="945" y="524"/>
                  </a:cubicBezTo>
                  <a:cubicBezTo>
                    <a:pt x="945" y="524"/>
                    <a:pt x="945" y="524"/>
                    <a:pt x="945" y="524"/>
                  </a:cubicBezTo>
                  <a:cubicBezTo>
                    <a:pt x="945" y="524"/>
                    <a:pt x="945" y="523"/>
                    <a:pt x="945" y="523"/>
                  </a:cubicBezTo>
                  <a:close/>
                  <a:moveTo>
                    <a:pt x="176" y="113"/>
                  </a:moveTo>
                  <a:cubicBezTo>
                    <a:pt x="167" y="123"/>
                    <a:pt x="159" y="135"/>
                    <a:pt x="152" y="147"/>
                  </a:cubicBezTo>
                  <a:cubicBezTo>
                    <a:pt x="91" y="245"/>
                    <a:pt x="84" y="385"/>
                    <a:pt x="131" y="521"/>
                  </a:cubicBezTo>
                  <a:cubicBezTo>
                    <a:pt x="119" y="480"/>
                    <a:pt x="111" y="437"/>
                    <a:pt x="107" y="392"/>
                  </a:cubicBezTo>
                  <a:cubicBezTo>
                    <a:pt x="103" y="334"/>
                    <a:pt x="103" y="197"/>
                    <a:pt x="189" y="109"/>
                  </a:cubicBezTo>
                  <a:cubicBezTo>
                    <a:pt x="190" y="108"/>
                    <a:pt x="190" y="108"/>
                    <a:pt x="190" y="107"/>
                  </a:cubicBezTo>
                  <a:cubicBezTo>
                    <a:pt x="186" y="109"/>
                    <a:pt x="181" y="111"/>
                    <a:pt x="176" y="113"/>
                  </a:cubicBezTo>
                  <a:close/>
                  <a:moveTo>
                    <a:pt x="948" y="491"/>
                  </a:moveTo>
                  <a:cubicBezTo>
                    <a:pt x="949" y="497"/>
                    <a:pt x="949" y="503"/>
                    <a:pt x="949" y="510"/>
                  </a:cubicBezTo>
                  <a:cubicBezTo>
                    <a:pt x="949" y="512"/>
                    <a:pt x="948" y="515"/>
                    <a:pt x="948" y="518"/>
                  </a:cubicBezTo>
                  <a:cubicBezTo>
                    <a:pt x="961" y="492"/>
                    <a:pt x="969" y="464"/>
                    <a:pt x="972" y="434"/>
                  </a:cubicBezTo>
                  <a:cubicBezTo>
                    <a:pt x="982" y="326"/>
                    <a:pt x="945" y="231"/>
                    <a:pt x="864" y="157"/>
                  </a:cubicBezTo>
                  <a:cubicBezTo>
                    <a:pt x="807" y="106"/>
                    <a:pt x="732" y="68"/>
                    <a:pt x="651" y="49"/>
                  </a:cubicBezTo>
                  <a:cubicBezTo>
                    <a:pt x="673" y="59"/>
                    <a:pt x="694" y="70"/>
                    <a:pt x="715" y="82"/>
                  </a:cubicBezTo>
                  <a:cubicBezTo>
                    <a:pt x="784" y="125"/>
                    <a:pt x="842" y="183"/>
                    <a:pt x="882" y="250"/>
                  </a:cubicBezTo>
                  <a:cubicBezTo>
                    <a:pt x="901" y="282"/>
                    <a:pt x="915" y="316"/>
                    <a:pt x="925" y="350"/>
                  </a:cubicBezTo>
                  <a:cubicBezTo>
                    <a:pt x="930" y="362"/>
                    <a:pt x="934" y="376"/>
                    <a:pt x="937" y="389"/>
                  </a:cubicBezTo>
                  <a:cubicBezTo>
                    <a:pt x="946" y="423"/>
                    <a:pt x="950" y="457"/>
                    <a:pt x="948" y="491"/>
                  </a:cubicBezTo>
                  <a:close/>
                  <a:moveTo>
                    <a:pt x="941" y="432"/>
                  </a:moveTo>
                  <a:cubicBezTo>
                    <a:pt x="943" y="441"/>
                    <a:pt x="944" y="449"/>
                    <a:pt x="945" y="458"/>
                  </a:cubicBezTo>
                  <a:cubicBezTo>
                    <a:pt x="944" y="438"/>
                    <a:pt x="941" y="418"/>
                    <a:pt x="936" y="397"/>
                  </a:cubicBezTo>
                  <a:cubicBezTo>
                    <a:pt x="938" y="409"/>
                    <a:pt x="940" y="421"/>
                    <a:pt x="941" y="432"/>
                  </a:cubicBezTo>
                  <a:close/>
                  <a:moveTo>
                    <a:pt x="541" y="34"/>
                  </a:moveTo>
                  <a:cubicBezTo>
                    <a:pt x="609" y="54"/>
                    <a:pt x="674" y="86"/>
                    <a:pt x="732" y="129"/>
                  </a:cubicBezTo>
                  <a:cubicBezTo>
                    <a:pt x="792" y="174"/>
                    <a:pt x="847" y="233"/>
                    <a:pt x="885" y="295"/>
                  </a:cubicBezTo>
                  <a:cubicBezTo>
                    <a:pt x="908" y="334"/>
                    <a:pt x="925" y="373"/>
                    <a:pt x="936" y="412"/>
                  </a:cubicBezTo>
                  <a:cubicBezTo>
                    <a:pt x="933" y="391"/>
                    <a:pt x="929" y="370"/>
                    <a:pt x="922" y="349"/>
                  </a:cubicBezTo>
                  <a:cubicBezTo>
                    <a:pt x="874" y="210"/>
                    <a:pt x="766" y="101"/>
                    <a:pt x="623" y="48"/>
                  </a:cubicBezTo>
                  <a:cubicBezTo>
                    <a:pt x="613" y="44"/>
                    <a:pt x="603" y="41"/>
                    <a:pt x="593" y="38"/>
                  </a:cubicBezTo>
                  <a:cubicBezTo>
                    <a:pt x="576" y="36"/>
                    <a:pt x="558" y="34"/>
                    <a:pt x="541" y="34"/>
                  </a:cubicBezTo>
                  <a:close/>
                  <a:moveTo>
                    <a:pt x="152" y="310"/>
                  </a:moveTo>
                  <a:cubicBezTo>
                    <a:pt x="151" y="325"/>
                    <a:pt x="151" y="339"/>
                    <a:pt x="152" y="353"/>
                  </a:cubicBezTo>
                  <a:cubicBezTo>
                    <a:pt x="154" y="312"/>
                    <a:pt x="162" y="272"/>
                    <a:pt x="175" y="234"/>
                  </a:cubicBezTo>
                  <a:cubicBezTo>
                    <a:pt x="184" y="209"/>
                    <a:pt x="196" y="185"/>
                    <a:pt x="211" y="164"/>
                  </a:cubicBezTo>
                  <a:cubicBezTo>
                    <a:pt x="198" y="181"/>
                    <a:pt x="187" y="199"/>
                    <a:pt x="179" y="219"/>
                  </a:cubicBezTo>
                  <a:cubicBezTo>
                    <a:pt x="167" y="248"/>
                    <a:pt x="158" y="279"/>
                    <a:pt x="152" y="310"/>
                  </a:cubicBezTo>
                  <a:close/>
                  <a:moveTo>
                    <a:pt x="191" y="110"/>
                  </a:moveTo>
                  <a:cubicBezTo>
                    <a:pt x="176" y="141"/>
                    <a:pt x="168" y="175"/>
                    <a:pt x="162" y="209"/>
                  </a:cubicBezTo>
                  <a:cubicBezTo>
                    <a:pt x="157" y="236"/>
                    <a:pt x="154" y="264"/>
                    <a:pt x="153" y="293"/>
                  </a:cubicBezTo>
                  <a:cubicBezTo>
                    <a:pt x="158" y="267"/>
                    <a:pt x="166" y="242"/>
                    <a:pt x="176" y="218"/>
                  </a:cubicBezTo>
                  <a:cubicBezTo>
                    <a:pt x="190" y="185"/>
                    <a:pt x="210" y="156"/>
                    <a:pt x="236" y="131"/>
                  </a:cubicBezTo>
                  <a:cubicBezTo>
                    <a:pt x="254" y="111"/>
                    <a:pt x="273" y="94"/>
                    <a:pt x="295" y="79"/>
                  </a:cubicBezTo>
                  <a:cubicBezTo>
                    <a:pt x="261" y="84"/>
                    <a:pt x="228" y="93"/>
                    <a:pt x="198" y="104"/>
                  </a:cubicBezTo>
                  <a:cubicBezTo>
                    <a:pt x="196" y="106"/>
                    <a:pt x="194" y="108"/>
                    <a:pt x="191" y="110"/>
                  </a:cubicBezTo>
                  <a:close/>
                  <a:moveTo>
                    <a:pt x="384" y="70"/>
                  </a:moveTo>
                  <a:cubicBezTo>
                    <a:pt x="449" y="70"/>
                    <a:pt x="517" y="80"/>
                    <a:pt x="586" y="99"/>
                  </a:cubicBezTo>
                  <a:cubicBezTo>
                    <a:pt x="658" y="120"/>
                    <a:pt x="725" y="155"/>
                    <a:pt x="779" y="200"/>
                  </a:cubicBezTo>
                  <a:cubicBezTo>
                    <a:pt x="811" y="226"/>
                    <a:pt x="838" y="256"/>
                    <a:pt x="860" y="288"/>
                  </a:cubicBezTo>
                  <a:cubicBezTo>
                    <a:pt x="802" y="168"/>
                    <a:pt x="674" y="73"/>
                    <a:pt x="525" y="42"/>
                  </a:cubicBezTo>
                  <a:cubicBezTo>
                    <a:pt x="511" y="39"/>
                    <a:pt x="496" y="37"/>
                    <a:pt x="482" y="35"/>
                  </a:cubicBezTo>
                  <a:cubicBezTo>
                    <a:pt x="463" y="36"/>
                    <a:pt x="444" y="39"/>
                    <a:pt x="426" y="42"/>
                  </a:cubicBezTo>
                  <a:cubicBezTo>
                    <a:pt x="391" y="49"/>
                    <a:pt x="359" y="59"/>
                    <a:pt x="329" y="72"/>
                  </a:cubicBezTo>
                  <a:cubicBezTo>
                    <a:pt x="347" y="71"/>
                    <a:pt x="365" y="70"/>
                    <a:pt x="384" y="70"/>
                  </a:cubicBezTo>
                  <a:close/>
                  <a:moveTo>
                    <a:pt x="610" y="41"/>
                  </a:moveTo>
                  <a:cubicBezTo>
                    <a:pt x="615" y="42"/>
                    <a:pt x="619" y="44"/>
                    <a:pt x="624" y="45"/>
                  </a:cubicBezTo>
                  <a:cubicBezTo>
                    <a:pt x="700" y="74"/>
                    <a:pt x="769" y="120"/>
                    <a:pt x="823" y="179"/>
                  </a:cubicBezTo>
                  <a:cubicBezTo>
                    <a:pt x="851" y="209"/>
                    <a:pt x="876" y="244"/>
                    <a:pt x="895" y="281"/>
                  </a:cubicBezTo>
                  <a:cubicBezTo>
                    <a:pt x="890" y="271"/>
                    <a:pt x="885" y="261"/>
                    <a:pt x="879" y="252"/>
                  </a:cubicBezTo>
                  <a:cubicBezTo>
                    <a:pt x="825" y="160"/>
                    <a:pt x="736" y="86"/>
                    <a:pt x="634" y="45"/>
                  </a:cubicBezTo>
                  <a:cubicBezTo>
                    <a:pt x="626" y="44"/>
                    <a:pt x="618" y="42"/>
                    <a:pt x="610" y="41"/>
                  </a:cubicBezTo>
                  <a:close/>
                  <a:moveTo>
                    <a:pt x="301" y="78"/>
                  </a:moveTo>
                  <a:cubicBezTo>
                    <a:pt x="287" y="88"/>
                    <a:pt x="273" y="98"/>
                    <a:pt x="261" y="110"/>
                  </a:cubicBezTo>
                  <a:cubicBezTo>
                    <a:pt x="266" y="106"/>
                    <a:pt x="272" y="102"/>
                    <a:pt x="277" y="98"/>
                  </a:cubicBezTo>
                  <a:cubicBezTo>
                    <a:pt x="289" y="90"/>
                    <a:pt x="301" y="83"/>
                    <a:pt x="314" y="77"/>
                  </a:cubicBezTo>
                  <a:cubicBezTo>
                    <a:pt x="310" y="77"/>
                    <a:pt x="305" y="78"/>
                    <a:pt x="301" y="78"/>
                  </a:cubicBezTo>
                  <a:close/>
                  <a:moveTo>
                    <a:pt x="195" y="98"/>
                  </a:moveTo>
                  <a:cubicBezTo>
                    <a:pt x="191" y="101"/>
                    <a:pt x="187" y="104"/>
                    <a:pt x="183" y="107"/>
                  </a:cubicBezTo>
                  <a:cubicBezTo>
                    <a:pt x="186" y="106"/>
                    <a:pt x="189" y="104"/>
                    <a:pt x="192" y="103"/>
                  </a:cubicBezTo>
                  <a:cubicBezTo>
                    <a:pt x="193" y="102"/>
                    <a:pt x="194" y="100"/>
                    <a:pt x="195" y="98"/>
                  </a:cubicBezTo>
                  <a:close/>
                  <a:moveTo>
                    <a:pt x="201" y="95"/>
                  </a:moveTo>
                  <a:cubicBezTo>
                    <a:pt x="199" y="97"/>
                    <a:pt x="198" y="99"/>
                    <a:pt x="196" y="102"/>
                  </a:cubicBezTo>
                  <a:cubicBezTo>
                    <a:pt x="196" y="102"/>
                    <a:pt x="197" y="102"/>
                    <a:pt x="197" y="102"/>
                  </a:cubicBezTo>
                  <a:cubicBezTo>
                    <a:pt x="201" y="97"/>
                    <a:pt x="206" y="93"/>
                    <a:pt x="211" y="89"/>
                  </a:cubicBezTo>
                  <a:cubicBezTo>
                    <a:pt x="214" y="87"/>
                    <a:pt x="216" y="85"/>
                    <a:pt x="218" y="84"/>
                  </a:cubicBezTo>
                  <a:cubicBezTo>
                    <a:pt x="212" y="87"/>
                    <a:pt x="206" y="91"/>
                    <a:pt x="201" y="95"/>
                  </a:cubicBezTo>
                  <a:close/>
                  <a:moveTo>
                    <a:pt x="203" y="86"/>
                  </a:moveTo>
                  <a:cubicBezTo>
                    <a:pt x="198" y="91"/>
                    <a:pt x="193" y="95"/>
                    <a:pt x="189" y="99"/>
                  </a:cubicBezTo>
                  <a:cubicBezTo>
                    <a:pt x="192" y="97"/>
                    <a:pt x="195" y="95"/>
                    <a:pt x="199" y="93"/>
                  </a:cubicBezTo>
                  <a:cubicBezTo>
                    <a:pt x="200" y="91"/>
                    <a:pt x="201" y="88"/>
                    <a:pt x="203" y="86"/>
                  </a:cubicBezTo>
                  <a:close/>
                  <a:moveTo>
                    <a:pt x="242" y="71"/>
                  </a:moveTo>
                  <a:cubicBezTo>
                    <a:pt x="232" y="77"/>
                    <a:pt x="222" y="84"/>
                    <a:pt x="213" y="91"/>
                  </a:cubicBezTo>
                  <a:cubicBezTo>
                    <a:pt x="210" y="94"/>
                    <a:pt x="206" y="96"/>
                    <a:pt x="203" y="99"/>
                  </a:cubicBezTo>
                  <a:cubicBezTo>
                    <a:pt x="234" y="88"/>
                    <a:pt x="266" y="80"/>
                    <a:pt x="300" y="76"/>
                  </a:cubicBezTo>
                  <a:cubicBezTo>
                    <a:pt x="327" y="58"/>
                    <a:pt x="358" y="43"/>
                    <a:pt x="391" y="32"/>
                  </a:cubicBezTo>
                  <a:cubicBezTo>
                    <a:pt x="338" y="36"/>
                    <a:pt x="287" y="49"/>
                    <a:pt x="242" y="71"/>
                  </a:cubicBezTo>
                  <a:close/>
                  <a:moveTo>
                    <a:pt x="496" y="34"/>
                  </a:moveTo>
                  <a:cubicBezTo>
                    <a:pt x="506" y="35"/>
                    <a:pt x="516" y="37"/>
                    <a:pt x="526" y="39"/>
                  </a:cubicBezTo>
                  <a:cubicBezTo>
                    <a:pt x="579" y="50"/>
                    <a:pt x="630" y="70"/>
                    <a:pt x="677" y="96"/>
                  </a:cubicBezTo>
                  <a:cubicBezTo>
                    <a:pt x="631" y="69"/>
                    <a:pt x="581" y="48"/>
                    <a:pt x="530" y="33"/>
                  </a:cubicBezTo>
                  <a:cubicBezTo>
                    <a:pt x="519" y="33"/>
                    <a:pt x="507" y="33"/>
                    <a:pt x="496" y="34"/>
                  </a:cubicBezTo>
                  <a:close/>
                  <a:moveTo>
                    <a:pt x="212" y="79"/>
                  </a:moveTo>
                  <a:cubicBezTo>
                    <a:pt x="209" y="82"/>
                    <a:pt x="207" y="85"/>
                    <a:pt x="204" y="89"/>
                  </a:cubicBezTo>
                  <a:cubicBezTo>
                    <a:pt x="216" y="81"/>
                    <a:pt x="228" y="75"/>
                    <a:pt x="241" y="69"/>
                  </a:cubicBezTo>
                  <a:cubicBezTo>
                    <a:pt x="299" y="33"/>
                    <a:pt x="371" y="17"/>
                    <a:pt x="443" y="16"/>
                  </a:cubicBezTo>
                  <a:cubicBezTo>
                    <a:pt x="423" y="14"/>
                    <a:pt x="404" y="12"/>
                    <a:pt x="385" y="12"/>
                  </a:cubicBezTo>
                  <a:cubicBezTo>
                    <a:pt x="316" y="20"/>
                    <a:pt x="257" y="43"/>
                    <a:pt x="212" y="79"/>
                  </a:cubicBezTo>
                  <a:close/>
                  <a:moveTo>
                    <a:pt x="402" y="31"/>
                  </a:moveTo>
                  <a:cubicBezTo>
                    <a:pt x="367" y="42"/>
                    <a:pt x="335" y="57"/>
                    <a:pt x="306" y="75"/>
                  </a:cubicBezTo>
                  <a:cubicBezTo>
                    <a:pt x="311" y="74"/>
                    <a:pt x="316" y="74"/>
                    <a:pt x="321" y="73"/>
                  </a:cubicBezTo>
                  <a:cubicBezTo>
                    <a:pt x="353" y="58"/>
                    <a:pt x="388" y="47"/>
                    <a:pt x="425" y="40"/>
                  </a:cubicBezTo>
                  <a:cubicBezTo>
                    <a:pt x="439" y="37"/>
                    <a:pt x="454" y="35"/>
                    <a:pt x="468" y="33"/>
                  </a:cubicBezTo>
                  <a:cubicBezTo>
                    <a:pt x="446" y="31"/>
                    <a:pt x="424" y="30"/>
                    <a:pt x="402" y="31"/>
                  </a:cubicBezTo>
                  <a:close/>
                  <a:moveTo>
                    <a:pt x="321" y="15"/>
                  </a:moveTo>
                  <a:cubicBezTo>
                    <a:pt x="299" y="20"/>
                    <a:pt x="278" y="28"/>
                    <a:pt x="258" y="40"/>
                  </a:cubicBezTo>
                  <a:cubicBezTo>
                    <a:pt x="244" y="48"/>
                    <a:pt x="232" y="57"/>
                    <a:pt x="222" y="68"/>
                  </a:cubicBezTo>
                  <a:cubicBezTo>
                    <a:pt x="244" y="52"/>
                    <a:pt x="270" y="39"/>
                    <a:pt x="298" y="29"/>
                  </a:cubicBezTo>
                  <a:cubicBezTo>
                    <a:pt x="319" y="22"/>
                    <a:pt x="342" y="16"/>
                    <a:pt x="366" y="12"/>
                  </a:cubicBezTo>
                  <a:cubicBezTo>
                    <a:pt x="351" y="12"/>
                    <a:pt x="336" y="13"/>
                    <a:pt x="321" y="15"/>
                  </a:cubicBezTo>
                  <a:close/>
                  <a:moveTo>
                    <a:pt x="442" y="19"/>
                  </a:moveTo>
                  <a:cubicBezTo>
                    <a:pt x="383" y="20"/>
                    <a:pt x="323" y="31"/>
                    <a:pt x="270" y="56"/>
                  </a:cubicBezTo>
                  <a:cubicBezTo>
                    <a:pt x="286" y="50"/>
                    <a:pt x="303" y="45"/>
                    <a:pt x="320" y="40"/>
                  </a:cubicBezTo>
                  <a:cubicBezTo>
                    <a:pt x="346" y="34"/>
                    <a:pt x="373" y="30"/>
                    <a:pt x="401" y="29"/>
                  </a:cubicBezTo>
                  <a:cubicBezTo>
                    <a:pt x="404" y="28"/>
                    <a:pt x="408" y="27"/>
                    <a:pt x="412" y="26"/>
                  </a:cubicBezTo>
                  <a:cubicBezTo>
                    <a:pt x="422" y="23"/>
                    <a:pt x="432" y="21"/>
                    <a:pt x="442" y="19"/>
                  </a:cubicBezTo>
                  <a:close/>
                  <a:moveTo>
                    <a:pt x="594" y="36"/>
                  </a:moveTo>
                  <a:cubicBezTo>
                    <a:pt x="602" y="37"/>
                    <a:pt x="611" y="38"/>
                    <a:pt x="620" y="40"/>
                  </a:cubicBezTo>
                  <a:cubicBezTo>
                    <a:pt x="585" y="27"/>
                    <a:pt x="548" y="17"/>
                    <a:pt x="511" y="13"/>
                  </a:cubicBezTo>
                  <a:cubicBezTo>
                    <a:pt x="498" y="13"/>
                    <a:pt x="485" y="15"/>
                    <a:pt x="473" y="16"/>
                  </a:cubicBezTo>
                  <a:cubicBezTo>
                    <a:pt x="515" y="18"/>
                    <a:pt x="556" y="25"/>
                    <a:pt x="594" y="36"/>
                  </a:cubicBezTo>
                  <a:close/>
                  <a:moveTo>
                    <a:pt x="531" y="31"/>
                  </a:moveTo>
                  <a:cubicBezTo>
                    <a:pt x="546" y="31"/>
                    <a:pt x="560" y="32"/>
                    <a:pt x="575" y="33"/>
                  </a:cubicBezTo>
                  <a:cubicBezTo>
                    <a:pt x="546" y="26"/>
                    <a:pt x="515" y="21"/>
                    <a:pt x="483" y="20"/>
                  </a:cubicBezTo>
                  <a:cubicBezTo>
                    <a:pt x="499" y="23"/>
                    <a:pt x="515" y="26"/>
                    <a:pt x="531" y="31"/>
                  </a:cubicBezTo>
                  <a:close/>
                  <a:moveTo>
                    <a:pt x="423" y="29"/>
                  </a:moveTo>
                  <a:cubicBezTo>
                    <a:pt x="442" y="29"/>
                    <a:pt x="462" y="30"/>
                    <a:pt x="482" y="32"/>
                  </a:cubicBezTo>
                  <a:cubicBezTo>
                    <a:pt x="494" y="31"/>
                    <a:pt x="507" y="31"/>
                    <a:pt x="520" y="31"/>
                  </a:cubicBezTo>
                  <a:cubicBezTo>
                    <a:pt x="501" y="26"/>
                    <a:pt x="482" y="22"/>
                    <a:pt x="462" y="19"/>
                  </a:cubicBezTo>
                  <a:cubicBezTo>
                    <a:pt x="461" y="19"/>
                    <a:pt x="459" y="19"/>
                    <a:pt x="457" y="19"/>
                  </a:cubicBezTo>
                  <a:cubicBezTo>
                    <a:pt x="442" y="21"/>
                    <a:pt x="427" y="24"/>
                    <a:pt x="413" y="28"/>
                  </a:cubicBezTo>
                  <a:cubicBezTo>
                    <a:pt x="412" y="29"/>
                    <a:pt x="412" y="29"/>
                    <a:pt x="412" y="29"/>
                  </a:cubicBezTo>
                  <a:cubicBezTo>
                    <a:pt x="416" y="29"/>
                    <a:pt x="419" y="29"/>
                    <a:pt x="423" y="29"/>
                  </a:cubicBezTo>
                  <a:close/>
                  <a:moveTo>
                    <a:pt x="405" y="10"/>
                  </a:moveTo>
                  <a:cubicBezTo>
                    <a:pt x="423" y="11"/>
                    <a:pt x="441" y="13"/>
                    <a:pt x="460" y="16"/>
                  </a:cubicBezTo>
                  <a:cubicBezTo>
                    <a:pt x="472" y="14"/>
                    <a:pt x="484" y="12"/>
                    <a:pt x="496" y="11"/>
                  </a:cubicBezTo>
                  <a:cubicBezTo>
                    <a:pt x="494" y="11"/>
                    <a:pt x="491" y="11"/>
                    <a:pt x="489" y="10"/>
                  </a:cubicBezTo>
                  <a:cubicBezTo>
                    <a:pt x="460" y="8"/>
                    <a:pt x="432" y="8"/>
                    <a:pt x="405" y="10"/>
                  </a:cubicBezTo>
                  <a:close/>
                  <a:moveTo>
                    <a:pt x="410" y="6"/>
                  </a:moveTo>
                  <a:cubicBezTo>
                    <a:pt x="387" y="6"/>
                    <a:pt x="365" y="7"/>
                    <a:pt x="343" y="10"/>
                  </a:cubicBezTo>
                  <a:cubicBezTo>
                    <a:pt x="357" y="9"/>
                    <a:pt x="371" y="9"/>
                    <a:pt x="385" y="9"/>
                  </a:cubicBezTo>
                  <a:cubicBezTo>
                    <a:pt x="403" y="7"/>
                    <a:pt x="420" y="6"/>
                    <a:pt x="439" y="6"/>
                  </a:cubicBezTo>
                  <a:cubicBezTo>
                    <a:pt x="429" y="6"/>
                    <a:pt x="419" y="6"/>
                    <a:pt x="410" y="6"/>
                  </a:cubicBezTo>
                  <a:close/>
                </a:path>
              </a:pathLst>
            </a:custGeom>
            <a:solidFill>
              <a:srgbClr val="BBBDB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</a:endParaRPr>
            </a:p>
          </p:txBody>
        </p:sp>
        <p:sp>
          <p:nvSpPr>
            <p:cNvPr id="69" name="Freeform 47"/>
            <p:cNvSpPr>
              <a:spLocks noEditPoints="1"/>
            </p:cNvSpPr>
            <p:nvPr/>
          </p:nvSpPr>
          <p:spPr bwMode="auto">
            <a:xfrm>
              <a:off x="3489325" y="3495675"/>
              <a:ext cx="3325813" cy="2957512"/>
            </a:xfrm>
            <a:custGeom>
              <a:gdLst>
                <a:gd name="T0" fmla="*/ 175 w 1025"/>
                <a:gd name="T1" fmla="*/ 78 h 910"/>
                <a:gd name="T2" fmla="*/ 999 w 1025"/>
                <a:gd name="T3" fmla="*/ 340 h 910"/>
                <a:gd name="T4" fmla="*/ 71 w 1025"/>
                <a:gd name="T5" fmla="*/ 712 h 910"/>
                <a:gd name="T6" fmla="*/ 180 w 1025"/>
                <a:gd name="T7" fmla="*/ 731 h 910"/>
                <a:gd name="T8" fmla="*/ 478 w 1025"/>
                <a:gd name="T9" fmla="*/ 870 h 910"/>
                <a:gd name="T10" fmla="*/ 507 w 1025"/>
                <a:gd name="T11" fmla="*/ 867 h 910"/>
                <a:gd name="T12" fmla="*/ 581 w 1025"/>
                <a:gd name="T13" fmla="*/ 851 h 910"/>
                <a:gd name="T14" fmla="*/ 885 w 1025"/>
                <a:gd name="T15" fmla="*/ 595 h 910"/>
                <a:gd name="T16" fmla="*/ 557 w 1025"/>
                <a:gd name="T17" fmla="*/ 847 h 910"/>
                <a:gd name="T18" fmla="*/ 315 w 1025"/>
                <a:gd name="T19" fmla="*/ 813 h 910"/>
                <a:gd name="T20" fmla="*/ 196 w 1025"/>
                <a:gd name="T21" fmla="*/ 714 h 910"/>
                <a:gd name="T22" fmla="*/ 603 w 1025"/>
                <a:gd name="T23" fmla="*/ 827 h 910"/>
                <a:gd name="T24" fmla="*/ 477 w 1025"/>
                <a:gd name="T25" fmla="*/ 823 h 910"/>
                <a:gd name="T26" fmla="*/ 868 w 1025"/>
                <a:gd name="T27" fmla="*/ 389 h 910"/>
                <a:gd name="T28" fmla="*/ 470 w 1025"/>
                <a:gd name="T29" fmla="*/ 822 h 910"/>
                <a:gd name="T30" fmla="*/ 871 w 1025"/>
                <a:gd name="T31" fmla="*/ 389 h 910"/>
                <a:gd name="T32" fmla="*/ 886 w 1025"/>
                <a:gd name="T33" fmla="*/ 427 h 910"/>
                <a:gd name="T34" fmla="*/ 238 w 1025"/>
                <a:gd name="T35" fmla="*/ 684 h 910"/>
                <a:gd name="T36" fmla="*/ 187 w 1025"/>
                <a:gd name="T37" fmla="*/ 626 h 910"/>
                <a:gd name="T38" fmla="*/ 621 w 1025"/>
                <a:gd name="T39" fmla="*/ 821 h 910"/>
                <a:gd name="T40" fmla="*/ 751 w 1025"/>
                <a:gd name="T41" fmla="*/ 658 h 910"/>
                <a:gd name="T42" fmla="*/ 199 w 1025"/>
                <a:gd name="T43" fmla="*/ 253 h 910"/>
                <a:gd name="T44" fmla="*/ 668 w 1025"/>
                <a:gd name="T45" fmla="*/ 810 h 910"/>
                <a:gd name="T46" fmla="*/ 909 w 1025"/>
                <a:gd name="T47" fmla="*/ 497 h 910"/>
                <a:gd name="T48" fmla="*/ 731 w 1025"/>
                <a:gd name="T49" fmla="*/ 101 h 910"/>
                <a:gd name="T50" fmla="*/ 259 w 1025"/>
                <a:gd name="T51" fmla="*/ 785 h 910"/>
                <a:gd name="T52" fmla="*/ 868 w 1025"/>
                <a:gd name="T53" fmla="*/ 625 h 910"/>
                <a:gd name="T54" fmla="*/ 170 w 1025"/>
                <a:gd name="T55" fmla="*/ 720 h 910"/>
                <a:gd name="T56" fmla="*/ 769 w 1025"/>
                <a:gd name="T57" fmla="*/ 115 h 910"/>
                <a:gd name="T58" fmla="*/ 769 w 1025"/>
                <a:gd name="T59" fmla="*/ 115 h 910"/>
                <a:gd name="T60" fmla="*/ 64 w 1025"/>
                <a:gd name="T61" fmla="*/ 443 h 910"/>
                <a:gd name="T62" fmla="*/ 196 w 1025"/>
                <a:gd name="T63" fmla="*/ 252 h 910"/>
                <a:gd name="T64" fmla="*/ 186 w 1025"/>
                <a:gd name="T65" fmla="*/ 227 h 910"/>
                <a:gd name="T66" fmla="*/ 67 w 1025"/>
                <a:gd name="T67" fmla="*/ 484 h 910"/>
                <a:gd name="T68" fmla="*/ 74 w 1025"/>
                <a:gd name="T69" fmla="*/ 202 h 910"/>
                <a:gd name="T70" fmla="*/ 240 w 1025"/>
                <a:gd name="T71" fmla="*/ 77 h 910"/>
                <a:gd name="T72" fmla="*/ 753 w 1025"/>
                <a:gd name="T73" fmla="*/ 157 h 910"/>
                <a:gd name="T74" fmla="*/ 673 w 1025"/>
                <a:gd name="T75" fmla="*/ 85 h 910"/>
                <a:gd name="T76" fmla="*/ 68 w 1025"/>
                <a:gd name="T77" fmla="*/ 269 h 910"/>
                <a:gd name="T78" fmla="*/ 73 w 1025"/>
                <a:gd name="T79" fmla="*/ 260 h 910"/>
                <a:gd name="T80" fmla="*/ 186 w 1025"/>
                <a:gd name="T81" fmla="*/ 138 h 910"/>
                <a:gd name="T82" fmla="*/ 567 w 1025"/>
                <a:gd name="T83" fmla="*/ 71 h 910"/>
                <a:gd name="T84" fmla="*/ 258 w 1025"/>
                <a:gd name="T85" fmla="*/ 151 h 910"/>
                <a:gd name="T86" fmla="*/ 170 w 1025"/>
                <a:gd name="T87" fmla="*/ 170 h 910"/>
                <a:gd name="T88" fmla="*/ 236 w 1025"/>
                <a:gd name="T89" fmla="*/ 134 h 910"/>
                <a:gd name="T90" fmla="*/ 707 w 1025"/>
                <a:gd name="T91" fmla="*/ 113 h 910"/>
                <a:gd name="T92" fmla="*/ 633 w 1025"/>
                <a:gd name="T93" fmla="*/ 46 h 910"/>
                <a:gd name="T94" fmla="*/ 288 w 1025"/>
                <a:gd name="T95" fmla="*/ 125 h 910"/>
                <a:gd name="T96" fmla="*/ 237 w 1025"/>
                <a:gd name="T97" fmla="*/ 137 h 910"/>
                <a:gd name="T98" fmla="*/ 315 w 1025"/>
                <a:gd name="T99" fmla="*/ 105 h 910"/>
                <a:gd name="T100" fmla="*/ 751 w 1025"/>
                <a:gd name="T101" fmla="*/ 105 h 910"/>
                <a:gd name="T102" fmla="*/ 350 w 1025"/>
                <a:gd name="T103" fmla="*/ 91 h 910"/>
                <a:gd name="T104" fmla="*/ 712 w 1025"/>
                <a:gd name="T105" fmla="*/ 92 h 910"/>
                <a:gd name="T106" fmla="*/ 665 w 1025"/>
                <a:gd name="T107" fmla="*/ 81 h 910"/>
                <a:gd name="T108" fmla="*/ 464 w 1025"/>
                <a:gd name="T109" fmla="*/ 54 h 910"/>
                <a:gd name="T110" fmla="*/ 584 w 1025"/>
                <a:gd name="T111" fmla="*/ 43 h 910"/>
                <a:gd name="T112" fmla="*/ 568 w 1025"/>
                <a:gd name="T113" fmla="*/ 69 h 910"/>
                <a:gd name="T114" fmla="*/ 415 w 1025"/>
                <a:gd name="T115" fmla="*/ 37 h 910"/>
                <a:gd name="T116" fmla="*/ 531 w 1025"/>
                <a:gd name="T117" fmla="*/ 41 h 910"/>
                <a:gd name="T118" fmla="*/ 432 w 1025"/>
                <a:gd name="T119" fmla="*/ 49 h 910"/>
                <a:gd name="T120" fmla="*/ 622 w 1025"/>
                <a:gd name="T121" fmla="*/ 45 h 91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1025" h="910">
                  <a:moveTo>
                    <a:pt x="356" y="905"/>
                  </a:moveTo>
                  <a:cubicBezTo>
                    <a:pt x="339" y="905"/>
                    <a:pt x="321" y="904"/>
                    <a:pt x="303" y="901"/>
                  </a:cubicBezTo>
                  <a:cubicBezTo>
                    <a:pt x="178" y="879"/>
                    <a:pt x="106" y="787"/>
                    <a:pt x="69" y="713"/>
                  </a:cubicBezTo>
                  <a:cubicBezTo>
                    <a:pt x="15" y="607"/>
                    <a:pt x="0" y="489"/>
                    <a:pt x="28" y="384"/>
                  </a:cubicBezTo>
                  <a:cubicBezTo>
                    <a:pt x="30" y="322"/>
                    <a:pt x="45" y="259"/>
                    <a:pt x="72" y="200"/>
                  </a:cubicBezTo>
                  <a:cubicBezTo>
                    <a:pt x="94" y="151"/>
                    <a:pt x="129" y="110"/>
                    <a:pt x="175" y="78"/>
                  </a:cubicBezTo>
                  <a:cubicBezTo>
                    <a:pt x="218" y="50"/>
                    <a:pt x="270" y="29"/>
                    <a:pt x="326" y="19"/>
                  </a:cubicBezTo>
                  <a:cubicBezTo>
                    <a:pt x="433" y="0"/>
                    <a:pt x="535" y="9"/>
                    <a:pt x="622" y="42"/>
                  </a:cubicBezTo>
                  <a:cubicBezTo>
                    <a:pt x="689" y="50"/>
                    <a:pt x="751" y="73"/>
                    <a:pt x="804" y="110"/>
                  </a:cubicBezTo>
                  <a:cubicBezTo>
                    <a:pt x="823" y="124"/>
                    <a:pt x="840" y="139"/>
                    <a:pt x="855" y="155"/>
                  </a:cubicBezTo>
                  <a:cubicBezTo>
                    <a:pt x="865" y="161"/>
                    <a:pt x="873" y="167"/>
                    <a:pt x="882" y="173"/>
                  </a:cubicBezTo>
                  <a:cubicBezTo>
                    <a:pt x="944" y="220"/>
                    <a:pt x="984" y="276"/>
                    <a:pt x="999" y="340"/>
                  </a:cubicBezTo>
                  <a:cubicBezTo>
                    <a:pt x="1025" y="452"/>
                    <a:pt x="988" y="571"/>
                    <a:pt x="894" y="675"/>
                  </a:cubicBezTo>
                  <a:cubicBezTo>
                    <a:pt x="838" y="738"/>
                    <a:pt x="763" y="792"/>
                    <a:pt x="683" y="827"/>
                  </a:cubicBezTo>
                  <a:cubicBezTo>
                    <a:pt x="625" y="852"/>
                    <a:pt x="567" y="866"/>
                    <a:pt x="513" y="869"/>
                  </a:cubicBezTo>
                  <a:cubicBezTo>
                    <a:pt x="464" y="891"/>
                    <a:pt x="411" y="905"/>
                    <a:pt x="356" y="905"/>
                  </a:cubicBezTo>
                  <a:close/>
                  <a:moveTo>
                    <a:pt x="27" y="397"/>
                  </a:moveTo>
                  <a:cubicBezTo>
                    <a:pt x="4" y="498"/>
                    <a:pt x="19" y="611"/>
                    <a:pt x="71" y="712"/>
                  </a:cubicBezTo>
                  <a:cubicBezTo>
                    <a:pt x="108" y="785"/>
                    <a:pt x="179" y="877"/>
                    <a:pt x="304" y="898"/>
                  </a:cubicBezTo>
                  <a:cubicBezTo>
                    <a:pt x="375" y="910"/>
                    <a:pt x="443" y="896"/>
                    <a:pt x="505" y="870"/>
                  </a:cubicBezTo>
                  <a:cubicBezTo>
                    <a:pt x="504" y="870"/>
                    <a:pt x="503" y="870"/>
                    <a:pt x="503" y="870"/>
                  </a:cubicBezTo>
                  <a:cubicBezTo>
                    <a:pt x="469" y="874"/>
                    <a:pt x="435" y="874"/>
                    <a:pt x="403" y="869"/>
                  </a:cubicBezTo>
                  <a:cubicBezTo>
                    <a:pt x="340" y="859"/>
                    <a:pt x="283" y="831"/>
                    <a:pt x="233" y="787"/>
                  </a:cubicBezTo>
                  <a:cubicBezTo>
                    <a:pt x="214" y="770"/>
                    <a:pt x="196" y="751"/>
                    <a:pt x="180" y="731"/>
                  </a:cubicBezTo>
                  <a:cubicBezTo>
                    <a:pt x="170" y="723"/>
                    <a:pt x="161" y="714"/>
                    <a:pt x="152" y="705"/>
                  </a:cubicBezTo>
                  <a:cubicBezTo>
                    <a:pt x="104" y="655"/>
                    <a:pt x="69" y="598"/>
                    <a:pt x="48" y="535"/>
                  </a:cubicBezTo>
                  <a:cubicBezTo>
                    <a:pt x="33" y="492"/>
                    <a:pt x="27" y="445"/>
                    <a:pt x="27" y="397"/>
                  </a:cubicBezTo>
                  <a:close/>
                  <a:moveTo>
                    <a:pt x="192" y="742"/>
                  </a:moveTo>
                  <a:cubicBezTo>
                    <a:pt x="206" y="757"/>
                    <a:pt x="220" y="771"/>
                    <a:pt x="235" y="785"/>
                  </a:cubicBezTo>
                  <a:cubicBezTo>
                    <a:pt x="305" y="847"/>
                    <a:pt x="389" y="876"/>
                    <a:pt x="478" y="870"/>
                  </a:cubicBezTo>
                  <a:cubicBezTo>
                    <a:pt x="467" y="869"/>
                    <a:pt x="456" y="869"/>
                    <a:pt x="445" y="867"/>
                  </a:cubicBezTo>
                  <a:cubicBezTo>
                    <a:pt x="380" y="859"/>
                    <a:pt x="321" y="834"/>
                    <a:pt x="270" y="795"/>
                  </a:cubicBezTo>
                  <a:cubicBezTo>
                    <a:pt x="243" y="780"/>
                    <a:pt x="217" y="762"/>
                    <a:pt x="192" y="742"/>
                  </a:cubicBezTo>
                  <a:close/>
                  <a:moveTo>
                    <a:pt x="286" y="803"/>
                  </a:moveTo>
                  <a:cubicBezTo>
                    <a:pt x="333" y="836"/>
                    <a:pt x="387" y="857"/>
                    <a:pt x="445" y="864"/>
                  </a:cubicBezTo>
                  <a:cubicBezTo>
                    <a:pt x="465" y="867"/>
                    <a:pt x="486" y="868"/>
                    <a:pt x="507" y="867"/>
                  </a:cubicBezTo>
                  <a:cubicBezTo>
                    <a:pt x="509" y="866"/>
                    <a:pt x="512" y="866"/>
                    <a:pt x="514" y="866"/>
                  </a:cubicBezTo>
                  <a:cubicBezTo>
                    <a:pt x="526" y="860"/>
                    <a:pt x="538" y="854"/>
                    <a:pt x="549" y="848"/>
                  </a:cubicBezTo>
                  <a:cubicBezTo>
                    <a:pt x="472" y="859"/>
                    <a:pt x="390" y="848"/>
                    <a:pt x="314" y="815"/>
                  </a:cubicBezTo>
                  <a:cubicBezTo>
                    <a:pt x="304" y="811"/>
                    <a:pt x="295" y="807"/>
                    <a:pt x="286" y="803"/>
                  </a:cubicBezTo>
                  <a:close/>
                  <a:moveTo>
                    <a:pt x="644" y="824"/>
                  </a:moveTo>
                  <a:cubicBezTo>
                    <a:pt x="624" y="834"/>
                    <a:pt x="603" y="844"/>
                    <a:pt x="581" y="851"/>
                  </a:cubicBezTo>
                  <a:cubicBezTo>
                    <a:pt x="565" y="857"/>
                    <a:pt x="548" y="861"/>
                    <a:pt x="531" y="865"/>
                  </a:cubicBezTo>
                  <a:cubicBezTo>
                    <a:pt x="658" y="851"/>
                    <a:pt x="797" y="780"/>
                    <a:pt x="892" y="674"/>
                  </a:cubicBezTo>
                  <a:cubicBezTo>
                    <a:pt x="986" y="570"/>
                    <a:pt x="1023" y="452"/>
                    <a:pt x="996" y="341"/>
                  </a:cubicBezTo>
                  <a:cubicBezTo>
                    <a:pt x="979" y="266"/>
                    <a:pt x="927" y="207"/>
                    <a:pt x="863" y="164"/>
                  </a:cubicBezTo>
                  <a:cubicBezTo>
                    <a:pt x="921" y="230"/>
                    <a:pt x="947" y="316"/>
                    <a:pt x="939" y="413"/>
                  </a:cubicBezTo>
                  <a:cubicBezTo>
                    <a:pt x="934" y="473"/>
                    <a:pt x="915" y="536"/>
                    <a:pt x="885" y="595"/>
                  </a:cubicBezTo>
                  <a:cubicBezTo>
                    <a:pt x="874" y="622"/>
                    <a:pt x="860" y="648"/>
                    <a:pt x="844" y="672"/>
                  </a:cubicBezTo>
                  <a:cubicBezTo>
                    <a:pt x="807" y="726"/>
                    <a:pt x="759" y="768"/>
                    <a:pt x="701" y="796"/>
                  </a:cubicBezTo>
                  <a:cubicBezTo>
                    <a:pt x="701" y="796"/>
                    <a:pt x="700" y="796"/>
                    <a:pt x="699" y="796"/>
                  </a:cubicBezTo>
                  <a:cubicBezTo>
                    <a:pt x="690" y="802"/>
                    <a:pt x="680" y="807"/>
                    <a:pt x="671" y="812"/>
                  </a:cubicBezTo>
                  <a:cubicBezTo>
                    <a:pt x="662" y="816"/>
                    <a:pt x="653" y="820"/>
                    <a:pt x="644" y="824"/>
                  </a:cubicBezTo>
                  <a:close/>
                  <a:moveTo>
                    <a:pt x="557" y="847"/>
                  </a:moveTo>
                  <a:cubicBezTo>
                    <a:pt x="547" y="853"/>
                    <a:pt x="536" y="858"/>
                    <a:pt x="525" y="864"/>
                  </a:cubicBezTo>
                  <a:cubicBezTo>
                    <a:pt x="543" y="860"/>
                    <a:pt x="562" y="855"/>
                    <a:pt x="580" y="848"/>
                  </a:cubicBezTo>
                  <a:cubicBezTo>
                    <a:pt x="594" y="844"/>
                    <a:pt x="608" y="838"/>
                    <a:pt x="622" y="831"/>
                  </a:cubicBezTo>
                  <a:cubicBezTo>
                    <a:pt x="601" y="838"/>
                    <a:pt x="579" y="844"/>
                    <a:pt x="557" y="847"/>
                  </a:cubicBezTo>
                  <a:close/>
                  <a:moveTo>
                    <a:pt x="272" y="793"/>
                  </a:moveTo>
                  <a:cubicBezTo>
                    <a:pt x="286" y="800"/>
                    <a:pt x="300" y="807"/>
                    <a:pt x="315" y="813"/>
                  </a:cubicBezTo>
                  <a:cubicBezTo>
                    <a:pt x="393" y="846"/>
                    <a:pt x="477" y="857"/>
                    <a:pt x="556" y="844"/>
                  </a:cubicBezTo>
                  <a:cubicBezTo>
                    <a:pt x="562" y="841"/>
                    <a:pt x="567" y="838"/>
                    <a:pt x="572" y="835"/>
                  </a:cubicBezTo>
                  <a:cubicBezTo>
                    <a:pt x="531" y="844"/>
                    <a:pt x="489" y="845"/>
                    <a:pt x="447" y="838"/>
                  </a:cubicBezTo>
                  <a:cubicBezTo>
                    <a:pt x="432" y="836"/>
                    <a:pt x="418" y="833"/>
                    <a:pt x="405" y="828"/>
                  </a:cubicBezTo>
                  <a:cubicBezTo>
                    <a:pt x="343" y="825"/>
                    <a:pt x="287" y="802"/>
                    <a:pt x="240" y="761"/>
                  </a:cubicBezTo>
                  <a:cubicBezTo>
                    <a:pt x="224" y="747"/>
                    <a:pt x="210" y="731"/>
                    <a:pt x="196" y="714"/>
                  </a:cubicBezTo>
                  <a:cubicBezTo>
                    <a:pt x="218" y="744"/>
                    <a:pt x="244" y="771"/>
                    <a:pt x="272" y="793"/>
                  </a:cubicBezTo>
                  <a:close/>
                  <a:moveTo>
                    <a:pt x="581" y="833"/>
                  </a:moveTo>
                  <a:cubicBezTo>
                    <a:pt x="575" y="837"/>
                    <a:pt x="569" y="840"/>
                    <a:pt x="564" y="843"/>
                  </a:cubicBezTo>
                  <a:cubicBezTo>
                    <a:pt x="591" y="839"/>
                    <a:pt x="617" y="831"/>
                    <a:pt x="643" y="821"/>
                  </a:cubicBezTo>
                  <a:cubicBezTo>
                    <a:pt x="647" y="819"/>
                    <a:pt x="651" y="817"/>
                    <a:pt x="655" y="814"/>
                  </a:cubicBezTo>
                  <a:cubicBezTo>
                    <a:pt x="638" y="820"/>
                    <a:pt x="621" y="824"/>
                    <a:pt x="603" y="827"/>
                  </a:cubicBezTo>
                  <a:cubicBezTo>
                    <a:pt x="596" y="829"/>
                    <a:pt x="588" y="831"/>
                    <a:pt x="581" y="833"/>
                  </a:cubicBezTo>
                  <a:close/>
                  <a:moveTo>
                    <a:pt x="415" y="828"/>
                  </a:moveTo>
                  <a:cubicBezTo>
                    <a:pt x="425" y="831"/>
                    <a:pt x="436" y="834"/>
                    <a:pt x="447" y="836"/>
                  </a:cubicBezTo>
                  <a:cubicBezTo>
                    <a:pt x="492" y="843"/>
                    <a:pt x="536" y="841"/>
                    <a:pt x="579" y="831"/>
                  </a:cubicBezTo>
                  <a:cubicBezTo>
                    <a:pt x="580" y="830"/>
                    <a:pt x="581" y="830"/>
                    <a:pt x="581" y="830"/>
                  </a:cubicBezTo>
                  <a:cubicBezTo>
                    <a:pt x="546" y="833"/>
                    <a:pt x="511" y="831"/>
                    <a:pt x="477" y="823"/>
                  </a:cubicBezTo>
                  <a:cubicBezTo>
                    <a:pt x="475" y="823"/>
                    <a:pt x="473" y="824"/>
                    <a:pt x="471" y="824"/>
                  </a:cubicBezTo>
                  <a:cubicBezTo>
                    <a:pt x="452" y="827"/>
                    <a:pt x="433" y="829"/>
                    <a:pt x="415" y="828"/>
                  </a:cubicBezTo>
                  <a:close/>
                  <a:moveTo>
                    <a:pt x="484" y="822"/>
                  </a:moveTo>
                  <a:cubicBezTo>
                    <a:pt x="518" y="829"/>
                    <a:pt x="552" y="830"/>
                    <a:pt x="586" y="826"/>
                  </a:cubicBezTo>
                  <a:cubicBezTo>
                    <a:pt x="615" y="808"/>
                    <a:pt x="641" y="788"/>
                    <a:pt x="664" y="769"/>
                  </a:cubicBezTo>
                  <a:cubicBezTo>
                    <a:pt x="746" y="700"/>
                    <a:pt x="882" y="559"/>
                    <a:pt x="868" y="389"/>
                  </a:cubicBezTo>
                  <a:cubicBezTo>
                    <a:pt x="863" y="324"/>
                    <a:pt x="834" y="273"/>
                    <a:pt x="797" y="235"/>
                  </a:cubicBezTo>
                  <a:cubicBezTo>
                    <a:pt x="814" y="277"/>
                    <a:pt x="823" y="325"/>
                    <a:pt x="826" y="378"/>
                  </a:cubicBezTo>
                  <a:cubicBezTo>
                    <a:pt x="829" y="459"/>
                    <a:pt x="820" y="574"/>
                    <a:pt x="753" y="660"/>
                  </a:cubicBezTo>
                  <a:cubicBezTo>
                    <a:pt x="689" y="741"/>
                    <a:pt x="589" y="801"/>
                    <a:pt x="484" y="822"/>
                  </a:cubicBezTo>
                  <a:close/>
                  <a:moveTo>
                    <a:pt x="406" y="826"/>
                  </a:moveTo>
                  <a:cubicBezTo>
                    <a:pt x="426" y="826"/>
                    <a:pt x="448" y="825"/>
                    <a:pt x="470" y="822"/>
                  </a:cubicBezTo>
                  <a:cubicBezTo>
                    <a:pt x="439" y="814"/>
                    <a:pt x="408" y="802"/>
                    <a:pt x="379" y="786"/>
                  </a:cubicBezTo>
                  <a:cubicBezTo>
                    <a:pt x="305" y="747"/>
                    <a:pt x="245" y="684"/>
                    <a:pt x="207" y="611"/>
                  </a:cubicBezTo>
                  <a:cubicBezTo>
                    <a:pt x="216" y="636"/>
                    <a:pt x="227" y="660"/>
                    <a:pt x="240" y="683"/>
                  </a:cubicBezTo>
                  <a:cubicBezTo>
                    <a:pt x="282" y="755"/>
                    <a:pt x="339" y="803"/>
                    <a:pt x="406" y="826"/>
                  </a:cubicBezTo>
                  <a:close/>
                  <a:moveTo>
                    <a:pt x="794" y="228"/>
                  </a:moveTo>
                  <a:cubicBezTo>
                    <a:pt x="834" y="268"/>
                    <a:pt x="865" y="320"/>
                    <a:pt x="871" y="389"/>
                  </a:cubicBezTo>
                  <a:cubicBezTo>
                    <a:pt x="885" y="560"/>
                    <a:pt x="748" y="702"/>
                    <a:pt x="666" y="771"/>
                  </a:cubicBezTo>
                  <a:cubicBezTo>
                    <a:pt x="644" y="789"/>
                    <a:pt x="619" y="808"/>
                    <a:pt x="592" y="826"/>
                  </a:cubicBezTo>
                  <a:cubicBezTo>
                    <a:pt x="596" y="825"/>
                    <a:pt x="599" y="825"/>
                    <a:pt x="603" y="824"/>
                  </a:cubicBezTo>
                  <a:cubicBezTo>
                    <a:pt x="674" y="802"/>
                    <a:pt x="739" y="756"/>
                    <a:pt x="791" y="692"/>
                  </a:cubicBezTo>
                  <a:cubicBezTo>
                    <a:pt x="845" y="624"/>
                    <a:pt x="877" y="545"/>
                    <a:pt x="884" y="466"/>
                  </a:cubicBezTo>
                  <a:cubicBezTo>
                    <a:pt x="885" y="453"/>
                    <a:pt x="886" y="440"/>
                    <a:pt x="886" y="427"/>
                  </a:cubicBezTo>
                  <a:cubicBezTo>
                    <a:pt x="885" y="384"/>
                    <a:pt x="877" y="341"/>
                    <a:pt x="861" y="301"/>
                  </a:cubicBezTo>
                  <a:cubicBezTo>
                    <a:pt x="839" y="246"/>
                    <a:pt x="803" y="202"/>
                    <a:pt x="760" y="166"/>
                  </a:cubicBezTo>
                  <a:cubicBezTo>
                    <a:pt x="773" y="185"/>
                    <a:pt x="785" y="206"/>
                    <a:pt x="794" y="228"/>
                  </a:cubicBezTo>
                  <a:close/>
                  <a:moveTo>
                    <a:pt x="133" y="584"/>
                  </a:moveTo>
                  <a:cubicBezTo>
                    <a:pt x="171" y="701"/>
                    <a:pt x="256" y="814"/>
                    <a:pt x="396" y="825"/>
                  </a:cubicBezTo>
                  <a:cubicBezTo>
                    <a:pt x="332" y="801"/>
                    <a:pt x="278" y="753"/>
                    <a:pt x="238" y="684"/>
                  </a:cubicBezTo>
                  <a:cubicBezTo>
                    <a:pt x="221" y="655"/>
                    <a:pt x="207" y="624"/>
                    <a:pt x="197" y="591"/>
                  </a:cubicBezTo>
                  <a:cubicBezTo>
                    <a:pt x="180" y="554"/>
                    <a:pt x="169" y="516"/>
                    <a:pt x="164" y="476"/>
                  </a:cubicBezTo>
                  <a:cubicBezTo>
                    <a:pt x="152" y="390"/>
                    <a:pt x="159" y="306"/>
                    <a:pt x="182" y="237"/>
                  </a:cubicBezTo>
                  <a:cubicBezTo>
                    <a:pt x="159" y="270"/>
                    <a:pt x="142" y="306"/>
                    <a:pt x="131" y="344"/>
                  </a:cubicBezTo>
                  <a:cubicBezTo>
                    <a:pt x="110" y="419"/>
                    <a:pt x="110" y="500"/>
                    <a:pt x="131" y="576"/>
                  </a:cubicBezTo>
                  <a:cubicBezTo>
                    <a:pt x="148" y="593"/>
                    <a:pt x="166" y="609"/>
                    <a:pt x="187" y="626"/>
                  </a:cubicBezTo>
                  <a:cubicBezTo>
                    <a:pt x="185" y="628"/>
                    <a:pt x="185" y="628"/>
                    <a:pt x="185" y="628"/>
                  </a:cubicBezTo>
                  <a:cubicBezTo>
                    <a:pt x="166" y="612"/>
                    <a:pt x="148" y="597"/>
                    <a:pt x="132" y="581"/>
                  </a:cubicBezTo>
                  <a:cubicBezTo>
                    <a:pt x="133" y="582"/>
                    <a:pt x="133" y="583"/>
                    <a:pt x="133" y="584"/>
                  </a:cubicBezTo>
                  <a:close/>
                  <a:moveTo>
                    <a:pt x="822" y="653"/>
                  </a:moveTo>
                  <a:cubicBezTo>
                    <a:pt x="813" y="667"/>
                    <a:pt x="804" y="680"/>
                    <a:pt x="793" y="693"/>
                  </a:cubicBezTo>
                  <a:cubicBezTo>
                    <a:pt x="745" y="753"/>
                    <a:pt x="686" y="797"/>
                    <a:pt x="621" y="821"/>
                  </a:cubicBezTo>
                  <a:cubicBezTo>
                    <a:pt x="637" y="817"/>
                    <a:pt x="652" y="813"/>
                    <a:pt x="667" y="807"/>
                  </a:cubicBezTo>
                  <a:cubicBezTo>
                    <a:pt x="730" y="769"/>
                    <a:pt x="784" y="715"/>
                    <a:pt x="822" y="653"/>
                  </a:cubicBezTo>
                  <a:close/>
                  <a:moveTo>
                    <a:pt x="199" y="590"/>
                  </a:moveTo>
                  <a:cubicBezTo>
                    <a:pt x="236" y="671"/>
                    <a:pt x="300" y="741"/>
                    <a:pt x="380" y="784"/>
                  </a:cubicBezTo>
                  <a:cubicBezTo>
                    <a:pt x="411" y="801"/>
                    <a:pt x="444" y="813"/>
                    <a:pt x="477" y="820"/>
                  </a:cubicBezTo>
                  <a:cubicBezTo>
                    <a:pt x="584" y="801"/>
                    <a:pt x="686" y="741"/>
                    <a:pt x="751" y="658"/>
                  </a:cubicBezTo>
                  <a:cubicBezTo>
                    <a:pt x="817" y="573"/>
                    <a:pt x="827" y="459"/>
                    <a:pt x="823" y="378"/>
                  </a:cubicBezTo>
                  <a:cubicBezTo>
                    <a:pt x="821" y="323"/>
                    <a:pt x="810" y="273"/>
                    <a:pt x="792" y="230"/>
                  </a:cubicBezTo>
                  <a:cubicBezTo>
                    <a:pt x="730" y="169"/>
                    <a:pt x="646" y="139"/>
                    <a:pt x="600" y="127"/>
                  </a:cubicBezTo>
                  <a:cubicBezTo>
                    <a:pt x="515" y="103"/>
                    <a:pt x="402" y="101"/>
                    <a:pt x="301" y="122"/>
                  </a:cubicBezTo>
                  <a:cubicBezTo>
                    <a:pt x="287" y="132"/>
                    <a:pt x="273" y="142"/>
                    <a:pt x="260" y="152"/>
                  </a:cubicBezTo>
                  <a:cubicBezTo>
                    <a:pt x="233" y="182"/>
                    <a:pt x="213" y="216"/>
                    <a:pt x="199" y="253"/>
                  </a:cubicBezTo>
                  <a:cubicBezTo>
                    <a:pt x="162" y="352"/>
                    <a:pt x="164" y="479"/>
                    <a:pt x="199" y="590"/>
                  </a:cubicBezTo>
                  <a:close/>
                  <a:moveTo>
                    <a:pt x="668" y="810"/>
                  </a:moveTo>
                  <a:cubicBezTo>
                    <a:pt x="667" y="810"/>
                    <a:pt x="666" y="811"/>
                    <a:pt x="665" y="812"/>
                  </a:cubicBezTo>
                  <a:cubicBezTo>
                    <a:pt x="667" y="811"/>
                    <a:pt x="668" y="810"/>
                    <a:pt x="670" y="809"/>
                  </a:cubicBezTo>
                  <a:cubicBezTo>
                    <a:pt x="670" y="809"/>
                    <a:pt x="671" y="809"/>
                    <a:pt x="672" y="808"/>
                  </a:cubicBezTo>
                  <a:cubicBezTo>
                    <a:pt x="670" y="809"/>
                    <a:pt x="669" y="809"/>
                    <a:pt x="668" y="810"/>
                  </a:cubicBezTo>
                  <a:close/>
                  <a:moveTo>
                    <a:pt x="887" y="466"/>
                  </a:moveTo>
                  <a:cubicBezTo>
                    <a:pt x="886" y="479"/>
                    <a:pt x="884" y="493"/>
                    <a:pt x="882" y="506"/>
                  </a:cubicBezTo>
                  <a:cubicBezTo>
                    <a:pt x="861" y="624"/>
                    <a:pt x="784" y="734"/>
                    <a:pt x="680" y="802"/>
                  </a:cubicBezTo>
                  <a:cubicBezTo>
                    <a:pt x="686" y="800"/>
                    <a:pt x="692" y="797"/>
                    <a:pt x="699" y="794"/>
                  </a:cubicBezTo>
                  <a:cubicBezTo>
                    <a:pt x="773" y="750"/>
                    <a:pt x="837" y="680"/>
                    <a:pt x="880" y="599"/>
                  </a:cubicBezTo>
                  <a:cubicBezTo>
                    <a:pt x="894" y="567"/>
                    <a:pt x="903" y="533"/>
                    <a:pt x="909" y="497"/>
                  </a:cubicBezTo>
                  <a:cubicBezTo>
                    <a:pt x="929" y="361"/>
                    <a:pt x="886" y="226"/>
                    <a:pt x="791" y="137"/>
                  </a:cubicBezTo>
                  <a:cubicBezTo>
                    <a:pt x="781" y="128"/>
                    <a:pt x="771" y="119"/>
                    <a:pt x="760" y="111"/>
                  </a:cubicBezTo>
                  <a:cubicBezTo>
                    <a:pt x="754" y="109"/>
                    <a:pt x="749" y="107"/>
                    <a:pt x="743" y="105"/>
                  </a:cubicBezTo>
                  <a:cubicBezTo>
                    <a:pt x="772" y="123"/>
                    <a:pt x="796" y="145"/>
                    <a:pt x="809" y="176"/>
                  </a:cubicBezTo>
                  <a:cubicBezTo>
                    <a:pt x="807" y="177"/>
                    <a:pt x="807" y="177"/>
                    <a:pt x="807" y="177"/>
                  </a:cubicBezTo>
                  <a:cubicBezTo>
                    <a:pt x="792" y="143"/>
                    <a:pt x="764" y="119"/>
                    <a:pt x="731" y="101"/>
                  </a:cubicBezTo>
                  <a:cubicBezTo>
                    <a:pt x="729" y="100"/>
                    <a:pt x="728" y="100"/>
                    <a:pt x="727" y="100"/>
                  </a:cubicBezTo>
                  <a:cubicBezTo>
                    <a:pt x="732" y="103"/>
                    <a:pt x="737" y="107"/>
                    <a:pt x="742" y="111"/>
                  </a:cubicBezTo>
                  <a:cubicBezTo>
                    <a:pt x="835" y="187"/>
                    <a:pt x="888" y="303"/>
                    <a:pt x="888" y="427"/>
                  </a:cubicBezTo>
                  <a:cubicBezTo>
                    <a:pt x="889" y="440"/>
                    <a:pt x="888" y="453"/>
                    <a:pt x="887" y="466"/>
                  </a:cubicBezTo>
                  <a:close/>
                  <a:moveTo>
                    <a:pt x="183" y="731"/>
                  </a:moveTo>
                  <a:cubicBezTo>
                    <a:pt x="206" y="751"/>
                    <a:pt x="231" y="769"/>
                    <a:pt x="259" y="785"/>
                  </a:cubicBezTo>
                  <a:cubicBezTo>
                    <a:pt x="231" y="762"/>
                    <a:pt x="206" y="733"/>
                    <a:pt x="185" y="701"/>
                  </a:cubicBezTo>
                  <a:cubicBezTo>
                    <a:pt x="161" y="666"/>
                    <a:pt x="144" y="628"/>
                    <a:pt x="131" y="587"/>
                  </a:cubicBezTo>
                  <a:cubicBezTo>
                    <a:pt x="130" y="584"/>
                    <a:pt x="129" y="581"/>
                    <a:pt x="128" y="577"/>
                  </a:cubicBezTo>
                  <a:cubicBezTo>
                    <a:pt x="107" y="555"/>
                    <a:pt x="89" y="531"/>
                    <a:pt x="74" y="505"/>
                  </a:cubicBezTo>
                  <a:cubicBezTo>
                    <a:pt x="94" y="591"/>
                    <a:pt x="131" y="668"/>
                    <a:pt x="183" y="731"/>
                  </a:cubicBezTo>
                  <a:close/>
                  <a:moveTo>
                    <a:pt x="868" y="625"/>
                  </a:moveTo>
                  <a:cubicBezTo>
                    <a:pt x="864" y="632"/>
                    <a:pt x="859" y="640"/>
                    <a:pt x="854" y="647"/>
                  </a:cubicBezTo>
                  <a:cubicBezTo>
                    <a:pt x="819" y="700"/>
                    <a:pt x="775" y="745"/>
                    <a:pt x="728" y="778"/>
                  </a:cubicBezTo>
                  <a:cubicBezTo>
                    <a:pt x="787" y="742"/>
                    <a:pt x="836" y="689"/>
                    <a:pt x="868" y="625"/>
                  </a:cubicBezTo>
                  <a:close/>
                  <a:moveTo>
                    <a:pt x="30" y="385"/>
                  </a:moveTo>
                  <a:cubicBezTo>
                    <a:pt x="28" y="437"/>
                    <a:pt x="35" y="488"/>
                    <a:pt x="50" y="535"/>
                  </a:cubicBezTo>
                  <a:cubicBezTo>
                    <a:pt x="74" y="605"/>
                    <a:pt x="116" y="669"/>
                    <a:pt x="170" y="720"/>
                  </a:cubicBezTo>
                  <a:cubicBezTo>
                    <a:pt x="121" y="656"/>
                    <a:pt x="87" y="580"/>
                    <a:pt x="70" y="495"/>
                  </a:cubicBezTo>
                  <a:cubicBezTo>
                    <a:pt x="60" y="475"/>
                    <a:pt x="52" y="452"/>
                    <a:pt x="47" y="427"/>
                  </a:cubicBezTo>
                  <a:cubicBezTo>
                    <a:pt x="42" y="399"/>
                    <a:pt x="40" y="373"/>
                    <a:pt x="42" y="348"/>
                  </a:cubicBezTo>
                  <a:cubicBezTo>
                    <a:pt x="40" y="353"/>
                    <a:pt x="39" y="358"/>
                    <a:pt x="37" y="362"/>
                  </a:cubicBezTo>
                  <a:cubicBezTo>
                    <a:pt x="35" y="370"/>
                    <a:pt x="32" y="377"/>
                    <a:pt x="30" y="385"/>
                  </a:cubicBezTo>
                  <a:close/>
                  <a:moveTo>
                    <a:pt x="769" y="115"/>
                  </a:moveTo>
                  <a:cubicBezTo>
                    <a:pt x="777" y="121"/>
                    <a:pt x="785" y="128"/>
                    <a:pt x="793" y="135"/>
                  </a:cubicBezTo>
                  <a:cubicBezTo>
                    <a:pt x="888" y="225"/>
                    <a:pt x="932" y="360"/>
                    <a:pt x="911" y="498"/>
                  </a:cubicBezTo>
                  <a:cubicBezTo>
                    <a:pt x="907" y="524"/>
                    <a:pt x="901" y="549"/>
                    <a:pt x="893" y="573"/>
                  </a:cubicBezTo>
                  <a:cubicBezTo>
                    <a:pt x="916" y="522"/>
                    <a:pt x="932" y="467"/>
                    <a:pt x="936" y="412"/>
                  </a:cubicBezTo>
                  <a:cubicBezTo>
                    <a:pt x="945" y="313"/>
                    <a:pt x="916" y="225"/>
                    <a:pt x="855" y="158"/>
                  </a:cubicBezTo>
                  <a:cubicBezTo>
                    <a:pt x="827" y="141"/>
                    <a:pt x="798" y="127"/>
                    <a:pt x="769" y="115"/>
                  </a:cubicBezTo>
                  <a:close/>
                  <a:moveTo>
                    <a:pt x="72" y="494"/>
                  </a:moveTo>
                  <a:cubicBezTo>
                    <a:pt x="86" y="523"/>
                    <a:pt x="104" y="548"/>
                    <a:pt x="127" y="571"/>
                  </a:cubicBezTo>
                  <a:cubicBezTo>
                    <a:pt x="124" y="563"/>
                    <a:pt x="122" y="555"/>
                    <a:pt x="120" y="546"/>
                  </a:cubicBezTo>
                  <a:cubicBezTo>
                    <a:pt x="98" y="449"/>
                    <a:pt x="102" y="303"/>
                    <a:pt x="158" y="187"/>
                  </a:cubicBezTo>
                  <a:cubicBezTo>
                    <a:pt x="120" y="218"/>
                    <a:pt x="88" y="255"/>
                    <a:pt x="65" y="298"/>
                  </a:cubicBezTo>
                  <a:cubicBezTo>
                    <a:pt x="56" y="352"/>
                    <a:pt x="59" y="406"/>
                    <a:pt x="64" y="443"/>
                  </a:cubicBezTo>
                  <a:cubicBezTo>
                    <a:pt x="66" y="461"/>
                    <a:pt x="69" y="478"/>
                    <a:pt x="72" y="494"/>
                  </a:cubicBezTo>
                  <a:close/>
                  <a:moveTo>
                    <a:pt x="188" y="229"/>
                  </a:moveTo>
                  <a:cubicBezTo>
                    <a:pt x="163" y="300"/>
                    <a:pt x="155" y="386"/>
                    <a:pt x="166" y="476"/>
                  </a:cubicBezTo>
                  <a:cubicBezTo>
                    <a:pt x="170" y="507"/>
                    <a:pt x="178" y="538"/>
                    <a:pt x="190" y="567"/>
                  </a:cubicBezTo>
                  <a:cubicBezTo>
                    <a:pt x="181" y="535"/>
                    <a:pt x="175" y="501"/>
                    <a:pt x="172" y="467"/>
                  </a:cubicBezTo>
                  <a:cubicBezTo>
                    <a:pt x="165" y="390"/>
                    <a:pt x="173" y="314"/>
                    <a:pt x="196" y="252"/>
                  </a:cubicBezTo>
                  <a:cubicBezTo>
                    <a:pt x="208" y="220"/>
                    <a:pt x="225" y="191"/>
                    <a:pt x="246" y="164"/>
                  </a:cubicBezTo>
                  <a:cubicBezTo>
                    <a:pt x="224" y="184"/>
                    <a:pt x="205" y="206"/>
                    <a:pt x="188" y="229"/>
                  </a:cubicBezTo>
                  <a:close/>
                  <a:moveTo>
                    <a:pt x="163" y="183"/>
                  </a:moveTo>
                  <a:cubicBezTo>
                    <a:pt x="114" y="281"/>
                    <a:pt x="103" y="402"/>
                    <a:pt x="114" y="496"/>
                  </a:cubicBezTo>
                  <a:cubicBezTo>
                    <a:pt x="110" y="445"/>
                    <a:pt x="114" y="393"/>
                    <a:pt x="129" y="343"/>
                  </a:cubicBezTo>
                  <a:cubicBezTo>
                    <a:pt x="140" y="302"/>
                    <a:pt x="160" y="263"/>
                    <a:pt x="186" y="227"/>
                  </a:cubicBezTo>
                  <a:cubicBezTo>
                    <a:pt x="197" y="196"/>
                    <a:pt x="211" y="168"/>
                    <a:pt x="229" y="143"/>
                  </a:cubicBezTo>
                  <a:cubicBezTo>
                    <a:pt x="224" y="145"/>
                    <a:pt x="219" y="147"/>
                    <a:pt x="214" y="149"/>
                  </a:cubicBezTo>
                  <a:cubicBezTo>
                    <a:pt x="196" y="159"/>
                    <a:pt x="179" y="171"/>
                    <a:pt x="163" y="183"/>
                  </a:cubicBezTo>
                  <a:close/>
                  <a:moveTo>
                    <a:pt x="46" y="338"/>
                  </a:moveTo>
                  <a:cubicBezTo>
                    <a:pt x="42" y="366"/>
                    <a:pt x="43" y="395"/>
                    <a:pt x="50" y="426"/>
                  </a:cubicBezTo>
                  <a:cubicBezTo>
                    <a:pt x="54" y="447"/>
                    <a:pt x="60" y="466"/>
                    <a:pt x="67" y="484"/>
                  </a:cubicBezTo>
                  <a:cubicBezTo>
                    <a:pt x="65" y="471"/>
                    <a:pt x="63" y="457"/>
                    <a:pt x="61" y="444"/>
                  </a:cubicBezTo>
                  <a:cubicBezTo>
                    <a:pt x="57" y="408"/>
                    <a:pt x="54" y="357"/>
                    <a:pt x="61" y="305"/>
                  </a:cubicBezTo>
                  <a:cubicBezTo>
                    <a:pt x="55" y="316"/>
                    <a:pt x="50" y="327"/>
                    <a:pt x="46" y="338"/>
                  </a:cubicBezTo>
                  <a:close/>
                  <a:moveTo>
                    <a:pt x="436" y="12"/>
                  </a:moveTo>
                  <a:cubicBezTo>
                    <a:pt x="401" y="12"/>
                    <a:pt x="364" y="15"/>
                    <a:pt x="326" y="22"/>
                  </a:cubicBezTo>
                  <a:cubicBezTo>
                    <a:pt x="207" y="43"/>
                    <a:pt x="117" y="107"/>
                    <a:pt x="74" y="202"/>
                  </a:cubicBezTo>
                  <a:cubicBezTo>
                    <a:pt x="49" y="256"/>
                    <a:pt x="35" y="314"/>
                    <a:pt x="31" y="372"/>
                  </a:cubicBezTo>
                  <a:cubicBezTo>
                    <a:pt x="32" y="369"/>
                    <a:pt x="33" y="365"/>
                    <a:pt x="34" y="362"/>
                  </a:cubicBezTo>
                  <a:cubicBezTo>
                    <a:pt x="37" y="353"/>
                    <a:pt x="40" y="345"/>
                    <a:pt x="43" y="338"/>
                  </a:cubicBezTo>
                  <a:cubicBezTo>
                    <a:pt x="47" y="309"/>
                    <a:pt x="56" y="283"/>
                    <a:pt x="70" y="259"/>
                  </a:cubicBezTo>
                  <a:cubicBezTo>
                    <a:pt x="82" y="215"/>
                    <a:pt x="103" y="172"/>
                    <a:pt x="139" y="138"/>
                  </a:cubicBezTo>
                  <a:cubicBezTo>
                    <a:pt x="167" y="112"/>
                    <a:pt x="200" y="92"/>
                    <a:pt x="240" y="77"/>
                  </a:cubicBezTo>
                  <a:cubicBezTo>
                    <a:pt x="275" y="46"/>
                    <a:pt x="317" y="27"/>
                    <a:pt x="364" y="19"/>
                  </a:cubicBezTo>
                  <a:cubicBezTo>
                    <a:pt x="422" y="10"/>
                    <a:pt x="489" y="16"/>
                    <a:pt x="569" y="38"/>
                  </a:cubicBezTo>
                  <a:cubicBezTo>
                    <a:pt x="573" y="39"/>
                    <a:pt x="577" y="39"/>
                    <a:pt x="581" y="39"/>
                  </a:cubicBezTo>
                  <a:cubicBezTo>
                    <a:pt x="591" y="40"/>
                    <a:pt x="602" y="40"/>
                    <a:pt x="611" y="41"/>
                  </a:cubicBezTo>
                  <a:cubicBezTo>
                    <a:pt x="558" y="22"/>
                    <a:pt x="498" y="12"/>
                    <a:pt x="436" y="12"/>
                  </a:cubicBezTo>
                  <a:close/>
                  <a:moveTo>
                    <a:pt x="753" y="157"/>
                  </a:moveTo>
                  <a:cubicBezTo>
                    <a:pt x="804" y="197"/>
                    <a:pt x="842" y="246"/>
                    <a:pt x="863" y="300"/>
                  </a:cubicBezTo>
                  <a:cubicBezTo>
                    <a:pt x="868" y="312"/>
                    <a:pt x="872" y="324"/>
                    <a:pt x="876" y="336"/>
                  </a:cubicBezTo>
                  <a:cubicBezTo>
                    <a:pt x="856" y="248"/>
                    <a:pt x="809" y="169"/>
                    <a:pt x="740" y="113"/>
                  </a:cubicBezTo>
                  <a:cubicBezTo>
                    <a:pt x="733" y="108"/>
                    <a:pt x="726" y="102"/>
                    <a:pt x="719" y="97"/>
                  </a:cubicBezTo>
                  <a:cubicBezTo>
                    <a:pt x="710" y="94"/>
                    <a:pt x="701" y="92"/>
                    <a:pt x="692" y="90"/>
                  </a:cubicBezTo>
                  <a:cubicBezTo>
                    <a:pt x="686" y="88"/>
                    <a:pt x="679" y="87"/>
                    <a:pt x="673" y="85"/>
                  </a:cubicBezTo>
                  <a:cubicBezTo>
                    <a:pt x="686" y="93"/>
                    <a:pt x="698" y="102"/>
                    <a:pt x="709" y="111"/>
                  </a:cubicBezTo>
                  <a:cubicBezTo>
                    <a:pt x="725" y="125"/>
                    <a:pt x="740" y="140"/>
                    <a:pt x="753" y="157"/>
                  </a:cubicBezTo>
                  <a:close/>
                  <a:moveTo>
                    <a:pt x="68" y="269"/>
                  </a:moveTo>
                  <a:cubicBezTo>
                    <a:pt x="58" y="287"/>
                    <a:pt x="51" y="306"/>
                    <a:pt x="48" y="327"/>
                  </a:cubicBezTo>
                  <a:cubicBezTo>
                    <a:pt x="52" y="317"/>
                    <a:pt x="57" y="307"/>
                    <a:pt x="62" y="297"/>
                  </a:cubicBezTo>
                  <a:cubicBezTo>
                    <a:pt x="64" y="288"/>
                    <a:pt x="66" y="278"/>
                    <a:pt x="68" y="269"/>
                  </a:cubicBezTo>
                  <a:close/>
                  <a:moveTo>
                    <a:pt x="73" y="260"/>
                  </a:moveTo>
                  <a:cubicBezTo>
                    <a:pt x="70" y="270"/>
                    <a:pt x="68" y="280"/>
                    <a:pt x="66" y="290"/>
                  </a:cubicBezTo>
                  <a:cubicBezTo>
                    <a:pt x="90" y="248"/>
                    <a:pt x="122" y="212"/>
                    <a:pt x="161" y="181"/>
                  </a:cubicBezTo>
                  <a:cubicBezTo>
                    <a:pt x="162" y="178"/>
                    <a:pt x="164" y="175"/>
                    <a:pt x="165" y="173"/>
                  </a:cubicBezTo>
                  <a:cubicBezTo>
                    <a:pt x="146" y="184"/>
                    <a:pt x="128" y="197"/>
                    <a:pt x="113" y="211"/>
                  </a:cubicBezTo>
                  <a:cubicBezTo>
                    <a:pt x="97" y="226"/>
                    <a:pt x="83" y="243"/>
                    <a:pt x="73" y="260"/>
                  </a:cubicBezTo>
                  <a:close/>
                  <a:moveTo>
                    <a:pt x="234" y="81"/>
                  </a:moveTo>
                  <a:cubicBezTo>
                    <a:pt x="201" y="95"/>
                    <a:pt x="169" y="114"/>
                    <a:pt x="141" y="140"/>
                  </a:cubicBezTo>
                  <a:cubicBezTo>
                    <a:pt x="108" y="171"/>
                    <a:pt x="88" y="210"/>
                    <a:pt x="75" y="251"/>
                  </a:cubicBezTo>
                  <a:cubicBezTo>
                    <a:pt x="85" y="236"/>
                    <a:pt x="97" y="222"/>
                    <a:pt x="111" y="209"/>
                  </a:cubicBezTo>
                  <a:cubicBezTo>
                    <a:pt x="127" y="194"/>
                    <a:pt x="147" y="180"/>
                    <a:pt x="168" y="168"/>
                  </a:cubicBezTo>
                  <a:cubicBezTo>
                    <a:pt x="173" y="158"/>
                    <a:pt x="180" y="148"/>
                    <a:pt x="186" y="138"/>
                  </a:cubicBezTo>
                  <a:cubicBezTo>
                    <a:pt x="201" y="116"/>
                    <a:pt x="217" y="97"/>
                    <a:pt x="234" y="81"/>
                  </a:cubicBezTo>
                  <a:close/>
                  <a:moveTo>
                    <a:pt x="444" y="105"/>
                  </a:moveTo>
                  <a:cubicBezTo>
                    <a:pt x="500" y="105"/>
                    <a:pt x="555" y="112"/>
                    <a:pt x="601" y="124"/>
                  </a:cubicBezTo>
                  <a:cubicBezTo>
                    <a:pt x="646" y="137"/>
                    <a:pt x="728" y="165"/>
                    <a:pt x="789" y="223"/>
                  </a:cubicBezTo>
                  <a:cubicBezTo>
                    <a:pt x="779" y="200"/>
                    <a:pt x="766" y="179"/>
                    <a:pt x="752" y="160"/>
                  </a:cubicBezTo>
                  <a:cubicBezTo>
                    <a:pt x="696" y="117"/>
                    <a:pt x="631" y="88"/>
                    <a:pt x="567" y="71"/>
                  </a:cubicBezTo>
                  <a:cubicBezTo>
                    <a:pt x="494" y="67"/>
                    <a:pt x="421" y="75"/>
                    <a:pt x="351" y="94"/>
                  </a:cubicBezTo>
                  <a:cubicBezTo>
                    <a:pt x="336" y="101"/>
                    <a:pt x="321" y="110"/>
                    <a:pt x="307" y="118"/>
                  </a:cubicBezTo>
                  <a:cubicBezTo>
                    <a:pt x="352" y="109"/>
                    <a:pt x="399" y="105"/>
                    <a:pt x="444" y="105"/>
                  </a:cubicBezTo>
                  <a:close/>
                  <a:moveTo>
                    <a:pt x="234" y="141"/>
                  </a:moveTo>
                  <a:cubicBezTo>
                    <a:pt x="217" y="164"/>
                    <a:pt x="202" y="191"/>
                    <a:pt x="191" y="220"/>
                  </a:cubicBezTo>
                  <a:cubicBezTo>
                    <a:pt x="210" y="195"/>
                    <a:pt x="233" y="171"/>
                    <a:pt x="258" y="151"/>
                  </a:cubicBezTo>
                  <a:cubicBezTo>
                    <a:pt x="266" y="142"/>
                    <a:pt x="274" y="134"/>
                    <a:pt x="282" y="127"/>
                  </a:cubicBezTo>
                  <a:cubicBezTo>
                    <a:pt x="266" y="131"/>
                    <a:pt x="249" y="136"/>
                    <a:pt x="234" y="141"/>
                  </a:cubicBezTo>
                  <a:close/>
                  <a:moveTo>
                    <a:pt x="170" y="170"/>
                  </a:moveTo>
                  <a:cubicBezTo>
                    <a:pt x="168" y="173"/>
                    <a:pt x="167" y="175"/>
                    <a:pt x="166" y="177"/>
                  </a:cubicBezTo>
                  <a:cubicBezTo>
                    <a:pt x="175" y="170"/>
                    <a:pt x="185" y="164"/>
                    <a:pt x="195" y="157"/>
                  </a:cubicBezTo>
                  <a:cubicBezTo>
                    <a:pt x="186" y="161"/>
                    <a:pt x="178" y="166"/>
                    <a:pt x="170" y="170"/>
                  </a:cubicBezTo>
                  <a:close/>
                  <a:moveTo>
                    <a:pt x="242" y="79"/>
                  </a:moveTo>
                  <a:cubicBezTo>
                    <a:pt x="222" y="95"/>
                    <a:pt x="204" y="116"/>
                    <a:pt x="188" y="139"/>
                  </a:cubicBezTo>
                  <a:cubicBezTo>
                    <a:pt x="183" y="148"/>
                    <a:pt x="177" y="157"/>
                    <a:pt x="172" y="166"/>
                  </a:cubicBezTo>
                  <a:cubicBezTo>
                    <a:pt x="185" y="159"/>
                    <a:pt x="199" y="152"/>
                    <a:pt x="213" y="147"/>
                  </a:cubicBezTo>
                  <a:cubicBezTo>
                    <a:pt x="220" y="143"/>
                    <a:pt x="227" y="139"/>
                    <a:pt x="234" y="135"/>
                  </a:cubicBezTo>
                  <a:cubicBezTo>
                    <a:pt x="235" y="135"/>
                    <a:pt x="235" y="135"/>
                    <a:pt x="236" y="134"/>
                  </a:cubicBezTo>
                  <a:cubicBezTo>
                    <a:pt x="264" y="98"/>
                    <a:pt x="299" y="72"/>
                    <a:pt x="341" y="55"/>
                  </a:cubicBezTo>
                  <a:cubicBezTo>
                    <a:pt x="308" y="59"/>
                    <a:pt x="274" y="66"/>
                    <a:pt x="242" y="79"/>
                  </a:cubicBezTo>
                  <a:close/>
                  <a:moveTo>
                    <a:pt x="582" y="72"/>
                  </a:moveTo>
                  <a:cubicBezTo>
                    <a:pt x="632" y="86"/>
                    <a:pt x="679" y="107"/>
                    <a:pt x="720" y="134"/>
                  </a:cubicBezTo>
                  <a:cubicBezTo>
                    <a:pt x="729" y="139"/>
                    <a:pt x="737" y="145"/>
                    <a:pt x="744" y="151"/>
                  </a:cubicBezTo>
                  <a:cubicBezTo>
                    <a:pt x="733" y="137"/>
                    <a:pt x="721" y="125"/>
                    <a:pt x="707" y="113"/>
                  </a:cubicBezTo>
                  <a:cubicBezTo>
                    <a:pt x="694" y="102"/>
                    <a:pt x="680" y="92"/>
                    <a:pt x="664" y="84"/>
                  </a:cubicBezTo>
                  <a:cubicBezTo>
                    <a:pt x="637" y="78"/>
                    <a:pt x="609" y="74"/>
                    <a:pt x="582" y="72"/>
                  </a:cubicBezTo>
                  <a:close/>
                  <a:moveTo>
                    <a:pt x="761" y="109"/>
                  </a:moveTo>
                  <a:cubicBezTo>
                    <a:pt x="791" y="120"/>
                    <a:pt x="820" y="134"/>
                    <a:pt x="846" y="150"/>
                  </a:cubicBezTo>
                  <a:cubicBezTo>
                    <a:pt x="833" y="136"/>
                    <a:pt x="818" y="124"/>
                    <a:pt x="802" y="113"/>
                  </a:cubicBezTo>
                  <a:cubicBezTo>
                    <a:pt x="753" y="78"/>
                    <a:pt x="695" y="55"/>
                    <a:pt x="633" y="46"/>
                  </a:cubicBezTo>
                  <a:cubicBezTo>
                    <a:pt x="638" y="49"/>
                    <a:pt x="643" y="51"/>
                    <a:pt x="648" y="53"/>
                  </a:cubicBezTo>
                  <a:cubicBezTo>
                    <a:pt x="689" y="65"/>
                    <a:pt x="727" y="84"/>
                    <a:pt x="761" y="109"/>
                  </a:cubicBezTo>
                  <a:close/>
                  <a:moveTo>
                    <a:pt x="288" y="125"/>
                  </a:moveTo>
                  <a:cubicBezTo>
                    <a:pt x="283" y="129"/>
                    <a:pt x="279" y="133"/>
                    <a:pt x="275" y="138"/>
                  </a:cubicBezTo>
                  <a:cubicBezTo>
                    <a:pt x="281" y="133"/>
                    <a:pt x="287" y="128"/>
                    <a:pt x="294" y="124"/>
                  </a:cubicBezTo>
                  <a:cubicBezTo>
                    <a:pt x="292" y="125"/>
                    <a:pt x="290" y="125"/>
                    <a:pt x="288" y="125"/>
                  </a:cubicBezTo>
                  <a:close/>
                  <a:moveTo>
                    <a:pt x="237" y="137"/>
                  </a:moveTo>
                  <a:cubicBezTo>
                    <a:pt x="237" y="137"/>
                    <a:pt x="237" y="137"/>
                    <a:pt x="237" y="137"/>
                  </a:cubicBezTo>
                  <a:cubicBezTo>
                    <a:pt x="237" y="137"/>
                    <a:pt x="237" y="137"/>
                    <a:pt x="237" y="138"/>
                  </a:cubicBezTo>
                  <a:cubicBezTo>
                    <a:pt x="253" y="132"/>
                    <a:pt x="270" y="127"/>
                    <a:pt x="287" y="123"/>
                  </a:cubicBezTo>
                  <a:cubicBezTo>
                    <a:pt x="293" y="118"/>
                    <a:pt x="299" y="113"/>
                    <a:pt x="306" y="108"/>
                  </a:cubicBezTo>
                  <a:cubicBezTo>
                    <a:pt x="282" y="116"/>
                    <a:pt x="260" y="126"/>
                    <a:pt x="237" y="137"/>
                  </a:cubicBezTo>
                  <a:close/>
                  <a:moveTo>
                    <a:pt x="352" y="54"/>
                  </a:moveTo>
                  <a:cubicBezTo>
                    <a:pt x="308" y="70"/>
                    <a:pt x="271" y="95"/>
                    <a:pt x="241" y="132"/>
                  </a:cubicBezTo>
                  <a:cubicBezTo>
                    <a:pt x="265" y="120"/>
                    <a:pt x="289" y="111"/>
                    <a:pt x="313" y="102"/>
                  </a:cubicBezTo>
                  <a:cubicBezTo>
                    <a:pt x="346" y="80"/>
                    <a:pt x="382" y="63"/>
                    <a:pt x="422" y="52"/>
                  </a:cubicBezTo>
                  <a:cubicBezTo>
                    <a:pt x="400" y="51"/>
                    <a:pt x="376" y="52"/>
                    <a:pt x="352" y="54"/>
                  </a:cubicBezTo>
                  <a:close/>
                  <a:moveTo>
                    <a:pt x="315" y="105"/>
                  </a:moveTo>
                  <a:cubicBezTo>
                    <a:pt x="307" y="110"/>
                    <a:pt x="300" y="116"/>
                    <a:pt x="293" y="122"/>
                  </a:cubicBezTo>
                  <a:cubicBezTo>
                    <a:pt x="295" y="121"/>
                    <a:pt x="297" y="121"/>
                    <a:pt x="300" y="120"/>
                  </a:cubicBezTo>
                  <a:cubicBezTo>
                    <a:pt x="312" y="112"/>
                    <a:pt x="325" y="105"/>
                    <a:pt x="338" y="98"/>
                  </a:cubicBezTo>
                  <a:cubicBezTo>
                    <a:pt x="330" y="100"/>
                    <a:pt x="322" y="102"/>
                    <a:pt x="315" y="105"/>
                  </a:cubicBezTo>
                  <a:close/>
                  <a:moveTo>
                    <a:pt x="732" y="98"/>
                  </a:moveTo>
                  <a:cubicBezTo>
                    <a:pt x="738" y="100"/>
                    <a:pt x="745" y="103"/>
                    <a:pt x="751" y="105"/>
                  </a:cubicBezTo>
                  <a:cubicBezTo>
                    <a:pt x="725" y="87"/>
                    <a:pt x="696" y="73"/>
                    <a:pt x="666" y="62"/>
                  </a:cubicBezTo>
                  <a:cubicBezTo>
                    <a:pt x="681" y="69"/>
                    <a:pt x="695" y="78"/>
                    <a:pt x="708" y="87"/>
                  </a:cubicBezTo>
                  <a:cubicBezTo>
                    <a:pt x="716" y="90"/>
                    <a:pt x="724" y="94"/>
                    <a:pt x="732" y="98"/>
                  </a:cubicBezTo>
                  <a:close/>
                  <a:moveTo>
                    <a:pt x="432" y="52"/>
                  </a:moveTo>
                  <a:cubicBezTo>
                    <a:pt x="392" y="62"/>
                    <a:pt x="355" y="78"/>
                    <a:pt x="323" y="99"/>
                  </a:cubicBezTo>
                  <a:cubicBezTo>
                    <a:pt x="332" y="96"/>
                    <a:pt x="341" y="94"/>
                    <a:pt x="350" y="91"/>
                  </a:cubicBezTo>
                  <a:cubicBezTo>
                    <a:pt x="368" y="83"/>
                    <a:pt x="386" y="75"/>
                    <a:pt x="406" y="68"/>
                  </a:cubicBezTo>
                  <a:cubicBezTo>
                    <a:pt x="422" y="62"/>
                    <a:pt x="438" y="57"/>
                    <a:pt x="455" y="53"/>
                  </a:cubicBezTo>
                  <a:cubicBezTo>
                    <a:pt x="447" y="53"/>
                    <a:pt x="440" y="52"/>
                    <a:pt x="432" y="52"/>
                  </a:cubicBezTo>
                  <a:close/>
                  <a:moveTo>
                    <a:pt x="665" y="81"/>
                  </a:moveTo>
                  <a:cubicBezTo>
                    <a:pt x="674" y="83"/>
                    <a:pt x="684" y="85"/>
                    <a:pt x="693" y="87"/>
                  </a:cubicBezTo>
                  <a:cubicBezTo>
                    <a:pt x="699" y="89"/>
                    <a:pt x="706" y="91"/>
                    <a:pt x="712" y="92"/>
                  </a:cubicBezTo>
                  <a:cubicBezTo>
                    <a:pt x="710" y="91"/>
                    <a:pt x="709" y="90"/>
                    <a:pt x="707" y="89"/>
                  </a:cubicBezTo>
                  <a:cubicBezTo>
                    <a:pt x="680" y="77"/>
                    <a:pt x="651" y="67"/>
                    <a:pt x="625" y="58"/>
                  </a:cubicBezTo>
                  <a:cubicBezTo>
                    <a:pt x="619" y="56"/>
                    <a:pt x="619" y="56"/>
                    <a:pt x="619" y="56"/>
                  </a:cubicBezTo>
                  <a:cubicBezTo>
                    <a:pt x="603" y="51"/>
                    <a:pt x="588" y="46"/>
                    <a:pt x="573" y="42"/>
                  </a:cubicBezTo>
                  <a:cubicBezTo>
                    <a:pt x="567" y="42"/>
                    <a:pt x="562" y="42"/>
                    <a:pt x="556" y="42"/>
                  </a:cubicBezTo>
                  <a:cubicBezTo>
                    <a:pt x="596" y="50"/>
                    <a:pt x="633" y="63"/>
                    <a:pt x="665" y="81"/>
                  </a:cubicBezTo>
                  <a:close/>
                  <a:moveTo>
                    <a:pt x="464" y="54"/>
                  </a:moveTo>
                  <a:cubicBezTo>
                    <a:pt x="445" y="58"/>
                    <a:pt x="426" y="64"/>
                    <a:pt x="407" y="70"/>
                  </a:cubicBezTo>
                  <a:cubicBezTo>
                    <a:pt x="392" y="76"/>
                    <a:pt x="378" y="81"/>
                    <a:pt x="364" y="88"/>
                  </a:cubicBezTo>
                  <a:cubicBezTo>
                    <a:pt x="425" y="72"/>
                    <a:pt x="490" y="66"/>
                    <a:pt x="554" y="68"/>
                  </a:cubicBezTo>
                  <a:cubicBezTo>
                    <a:pt x="540" y="65"/>
                    <a:pt x="525" y="62"/>
                    <a:pt x="511" y="60"/>
                  </a:cubicBezTo>
                  <a:cubicBezTo>
                    <a:pt x="499" y="58"/>
                    <a:pt x="482" y="56"/>
                    <a:pt x="464" y="54"/>
                  </a:cubicBezTo>
                  <a:close/>
                  <a:moveTo>
                    <a:pt x="584" y="43"/>
                  </a:moveTo>
                  <a:cubicBezTo>
                    <a:pt x="596" y="46"/>
                    <a:pt x="608" y="50"/>
                    <a:pt x="620" y="54"/>
                  </a:cubicBezTo>
                  <a:cubicBezTo>
                    <a:pt x="626" y="56"/>
                    <a:pt x="626" y="56"/>
                    <a:pt x="626" y="56"/>
                  </a:cubicBezTo>
                  <a:cubicBezTo>
                    <a:pt x="647" y="63"/>
                    <a:pt x="670" y="70"/>
                    <a:pt x="692" y="80"/>
                  </a:cubicBezTo>
                  <a:cubicBezTo>
                    <a:pt x="678" y="71"/>
                    <a:pt x="663" y="63"/>
                    <a:pt x="647" y="56"/>
                  </a:cubicBezTo>
                  <a:cubicBezTo>
                    <a:pt x="627" y="50"/>
                    <a:pt x="606" y="45"/>
                    <a:pt x="584" y="43"/>
                  </a:cubicBezTo>
                  <a:close/>
                  <a:moveTo>
                    <a:pt x="568" y="69"/>
                  </a:moveTo>
                  <a:cubicBezTo>
                    <a:pt x="598" y="70"/>
                    <a:pt x="627" y="74"/>
                    <a:pt x="656" y="79"/>
                  </a:cubicBezTo>
                  <a:cubicBezTo>
                    <a:pt x="623" y="62"/>
                    <a:pt x="585" y="49"/>
                    <a:pt x="543" y="43"/>
                  </a:cubicBezTo>
                  <a:cubicBezTo>
                    <a:pt x="520" y="44"/>
                    <a:pt x="496" y="47"/>
                    <a:pt x="473" y="52"/>
                  </a:cubicBezTo>
                  <a:cubicBezTo>
                    <a:pt x="487" y="53"/>
                    <a:pt x="500" y="55"/>
                    <a:pt x="512" y="57"/>
                  </a:cubicBezTo>
                  <a:cubicBezTo>
                    <a:pt x="531" y="60"/>
                    <a:pt x="550" y="64"/>
                    <a:pt x="568" y="69"/>
                  </a:cubicBezTo>
                  <a:close/>
                  <a:moveTo>
                    <a:pt x="418" y="18"/>
                  </a:moveTo>
                  <a:cubicBezTo>
                    <a:pt x="399" y="18"/>
                    <a:pt x="382" y="19"/>
                    <a:pt x="365" y="22"/>
                  </a:cubicBezTo>
                  <a:cubicBezTo>
                    <a:pt x="320" y="29"/>
                    <a:pt x="281" y="46"/>
                    <a:pt x="247" y="74"/>
                  </a:cubicBezTo>
                  <a:cubicBezTo>
                    <a:pt x="268" y="67"/>
                    <a:pt x="291" y="61"/>
                    <a:pt x="315" y="57"/>
                  </a:cubicBezTo>
                  <a:cubicBezTo>
                    <a:pt x="327" y="55"/>
                    <a:pt x="339" y="53"/>
                    <a:pt x="350" y="52"/>
                  </a:cubicBezTo>
                  <a:cubicBezTo>
                    <a:pt x="370" y="45"/>
                    <a:pt x="392" y="40"/>
                    <a:pt x="415" y="37"/>
                  </a:cubicBezTo>
                  <a:cubicBezTo>
                    <a:pt x="451" y="33"/>
                    <a:pt x="486" y="33"/>
                    <a:pt x="520" y="37"/>
                  </a:cubicBezTo>
                  <a:cubicBezTo>
                    <a:pt x="532" y="36"/>
                    <a:pt x="543" y="37"/>
                    <a:pt x="555" y="37"/>
                  </a:cubicBezTo>
                  <a:cubicBezTo>
                    <a:pt x="504" y="24"/>
                    <a:pt x="459" y="18"/>
                    <a:pt x="418" y="18"/>
                  </a:cubicBezTo>
                  <a:close/>
                  <a:moveTo>
                    <a:pt x="441" y="50"/>
                  </a:moveTo>
                  <a:cubicBezTo>
                    <a:pt x="449" y="50"/>
                    <a:pt x="456" y="51"/>
                    <a:pt x="463" y="51"/>
                  </a:cubicBezTo>
                  <a:cubicBezTo>
                    <a:pt x="486" y="46"/>
                    <a:pt x="509" y="43"/>
                    <a:pt x="531" y="41"/>
                  </a:cubicBezTo>
                  <a:cubicBezTo>
                    <a:pt x="527" y="40"/>
                    <a:pt x="524" y="40"/>
                    <a:pt x="520" y="39"/>
                  </a:cubicBezTo>
                  <a:cubicBezTo>
                    <a:pt x="494" y="40"/>
                    <a:pt x="467" y="44"/>
                    <a:pt x="441" y="50"/>
                  </a:cubicBezTo>
                  <a:close/>
                  <a:moveTo>
                    <a:pt x="470" y="37"/>
                  </a:moveTo>
                  <a:cubicBezTo>
                    <a:pt x="452" y="37"/>
                    <a:pt x="434" y="38"/>
                    <a:pt x="415" y="40"/>
                  </a:cubicBezTo>
                  <a:cubicBezTo>
                    <a:pt x="397" y="42"/>
                    <a:pt x="379" y="46"/>
                    <a:pt x="362" y="51"/>
                  </a:cubicBezTo>
                  <a:cubicBezTo>
                    <a:pt x="387" y="49"/>
                    <a:pt x="410" y="49"/>
                    <a:pt x="432" y="49"/>
                  </a:cubicBezTo>
                  <a:cubicBezTo>
                    <a:pt x="434" y="49"/>
                    <a:pt x="437" y="48"/>
                    <a:pt x="439" y="47"/>
                  </a:cubicBezTo>
                  <a:cubicBezTo>
                    <a:pt x="460" y="43"/>
                    <a:pt x="480" y="39"/>
                    <a:pt x="501" y="38"/>
                  </a:cubicBezTo>
                  <a:cubicBezTo>
                    <a:pt x="491" y="37"/>
                    <a:pt x="481" y="37"/>
                    <a:pt x="470" y="37"/>
                  </a:cubicBezTo>
                  <a:close/>
                  <a:moveTo>
                    <a:pt x="609" y="44"/>
                  </a:moveTo>
                  <a:cubicBezTo>
                    <a:pt x="616" y="45"/>
                    <a:pt x="623" y="46"/>
                    <a:pt x="630" y="48"/>
                  </a:cubicBezTo>
                  <a:cubicBezTo>
                    <a:pt x="627" y="47"/>
                    <a:pt x="624" y="46"/>
                    <a:pt x="622" y="45"/>
                  </a:cubicBezTo>
                  <a:cubicBezTo>
                    <a:pt x="618" y="45"/>
                    <a:pt x="613" y="44"/>
                    <a:pt x="609" y="44"/>
                  </a:cubicBezTo>
                  <a:close/>
                  <a:moveTo>
                    <a:pt x="539" y="39"/>
                  </a:moveTo>
                  <a:cubicBezTo>
                    <a:pt x="541" y="40"/>
                    <a:pt x="542" y="40"/>
                    <a:pt x="544" y="40"/>
                  </a:cubicBezTo>
                  <a:cubicBezTo>
                    <a:pt x="546" y="40"/>
                    <a:pt x="548" y="40"/>
                    <a:pt x="551" y="40"/>
                  </a:cubicBezTo>
                  <a:cubicBezTo>
                    <a:pt x="547" y="39"/>
                    <a:pt x="543" y="39"/>
                    <a:pt x="539" y="39"/>
                  </a:cubicBezTo>
                  <a:close/>
                </a:path>
              </a:pathLst>
            </a:custGeom>
            <a:solidFill>
              <a:srgbClr val="BBBDB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</a:endParaRPr>
            </a:p>
          </p:txBody>
        </p:sp>
        <p:sp>
          <p:nvSpPr>
            <p:cNvPr id="70" name="Freeform 48"/>
            <p:cNvSpPr>
              <a:spLocks noEditPoints="1"/>
            </p:cNvSpPr>
            <p:nvPr/>
          </p:nvSpPr>
          <p:spPr bwMode="auto">
            <a:xfrm>
              <a:off x="3433763" y="3417888"/>
              <a:ext cx="3336925" cy="3155949"/>
            </a:xfrm>
            <a:custGeom>
              <a:gdLst>
                <a:gd name="T0" fmla="*/ 89 w 1028"/>
                <a:gd name="T1" fmla="*/ 781 h 971"/>
                <a:gd name="T2" fmla="*/ 167 w 1028"/>
                <a:gd name="T3" fmla="*/ 162 h 971"/>
                <a:gd name="T4" fmla="*/ 961 w 1028"/>
                <a:gd name="T5" fmla="*/ 219 h 971"/>
                <a:gd name="T6" fmla="*/ 893 w 1028"/>
                <a:gd name="T7" fmla="*/ 737 h 971"/>
                <a:gd name="T8" fmla="*/ 453 w 1028"/>
                <a:gd name="T9" fmla="*/ 951 h 971"/>
                <a:gd name="T10" fmla="*/ 555 w 1028"/>
                <a:gd name="T11" fmla="*/ 940 h 971"/>
                <a:gd name="T12" fmla="*/ 440 w 1028"/>
                <a:gd name="T13" fmla="*/ 803 h 971"/>
                <a:gd name="T14" fmla="*/ 91 w 1028"/>
                <a:gd name="T15" fmla="*/ 549 h 971"/>
                <a:gd name="T16" fmla="*/ 31 w 1028"/>
                <a:gd name="T17" fmla="*/ 420 h 971"/>
                <a:gd name="T18" fmla="*/ 181 w 1028"/>
                <a:gd name="T19" fmla="*/ 657 h 971"/>
                <a:gd name="T20" fmla="*/ 458 w 1028"/>
                <a:gd name="T21" fmla="*/ 806 h 971"/>
                <a:gd name="T22" fmla="*/ 854 w 1028"/>
                <a:gd name="T23" fmla="*/ 728 h 971"/>
                <a:gd name="T24" fmla="*/ 437 w 1028"/>
                <a:gd name="T25" fmla="*/ 799 h 971"/>
                <a:gd name="T26" fmla="*/ 907 w 1028"/>
                <a:gd name="T27" fmla="*/ 580 h 971"/>
                <a:gd name="T28" fmla="*/ 578 w 1028"/>
                <a:gd name="T29" fmla="*/ 781 h 971"/>
                <a:gd name="T30" fmla="*/ 281 w 1028"/>
                <a:gd name="T31" fmla="*/ 722 h 971"/>
                <a:gd name="T32" fmla="*/ 810 w 1028"/>
                <a:gd name="T33" fmla="*/ 797 h 971"/>
                <a:gd name="T34" fmla="*/ 876 w 1028"/>
                <a:gd name="T35" fmla="*/ 713 h 971"/>
                <a:gd name="T36" fmla="*/ 417 w 1028"/>
                <a:gd name="T37" fmla="*/ 795 h 971"/>
                <a:gd name="T38" fmla="*/ 188 w 1028"/>
                <a:gd name="T39" fmla="*/ 650 h 971"/>
                <a:gd name="T40" fmla="*/ 857 w 1028"/>
                <a:gd name="T41" fmla="*/ 663 h 971"/>
                <a:gd name="T42" fmla="*/ 894 w 1028"/>
                <a:gd name="T43" fmla="*/ 360 h 971"/>
                <a:gd name="T44" fmla="*/ 170 w 1028"/>
                <a:gd name="T45" fmla="*/ 621 h 971"/>
                <a:gd name="T46" fmla="*/ 910 w 1028"/>
                <a:gd name="T47" fmla="*/ 581 h 971"/>
                <a:gd name="T48" fmla="*/ 977 w 1028"/>
                <a:gd name="T49" fmla="*/ 391 h 971"/>
                <a:gd name="T50" fmla="*/ 768 w 1028"/>
                <a:gd name="T51" fmla="*/ 129 h 971"/>
                <a:gd name="T52" fmla="*/ 916 w 1028"/>
                <a:gd name="T53" fmla="*/ 426 h 971"/>
                <a:gd name="T54" fmla="*/ 187 w 1028"/>
                <a:gd name="T55" fmla="*/ 645 h 971"/>
                <a:gd name="T56" fmla="*/ 81 w 1028"/>
                <a:gd name="T57" fmla="*/ 300 h 971"/>
                <a:gd name="T58" fmla="*/ 178 w 1028"/>
                <a:gd name="T59" fmla="*/ 638 h 971"/>
                <a:gd name="T60" fmla="*/ 232 w 1028"/>
                <a:gd name="T61" fmla="*/ 159 h 971"/>
                <a:gd name="T62" fmla="*/ 875 w 1028"/>
                <a:gd name="T63" fmla="*/ 197 h 971"/>
                <a:gd name="T64" fmla="*/ 1005 w 1028"/>
                <a:gd name="T65" fmla="*/ 509 h 971"/>
                <a:gd name="T66" fmla="*/ 1007 w 1028"/>
                <a:gd name="T67" fmla="*/ 487 h 971"/>
                <a:gd name="T68" fmla="*/ 246 w 1028"/>
                <a:gd name="T69" fmla="*/ 151 h 971"/>
                <a:gd name="T70" fmla="*/ 140 w 1028"/>
                <a:gd name="T71" fmla="*/ 557 h 971"/>
                <a:gd name="T72" fmla="*/ 246 w 1028"/>
                <a:gd name="T73" fmla="*/ 151 h 971"/>
                <a:gd name="T74" fmla="*/ 959 w 1028"/>
                <a:gd name="T75" fmla="*/ 221 h 971"/>
                <a:gd name="T76" fmla="*/ 648 w 1028"/>
                <a:gd name="T77" fmla="*/ 86 h 971"/>
                <a:gd name="T78" fmla="*/ 305 w 1028"/>
                <a:gd name="T79" fmla="*/ 109 h 971"/>
                <a:gd name="T80" fmla="*/ 79 w 1028"/>
                <a:gd name="T81" fmla="*/ 298 h 971"/>
                <a:gd name="T82" fmla="*/ 305 w 1028"/>
                <a:gd name="T83" fmla="*/ 109 h 971"/>
                <a:gd name="T84" fmla="*/ 896 w 1028"/>
                <a:gd name="T85" fmla="*/ 359 h 971"/>
                <a:gd name="T86" fmla="*/ 522 w 1028"/>
                <a:gd name="T87" fmla="*/ 83 h 971"/>
                <a:gd name="T88" fmla="*/ 484 w 1028"/>
                <a:gd name="T89" fmla="*/ 85 h 971"/>
                <a:gd name="T90" fmla="*/ 92 w 1028"/>
                <a:gd name="T91" fmla="*/ 279 h 971"/>
                <a:gd name="T92" fmla="*/ 267 w 1028"/>
                <a:gd name="T93" fmla="*/ 132 h 971"/>
                <a:gd name="T94" fmla="*/ 269 w 1028"/>
                <a:gd name="T95" fmla="*/ 134 h 971"/>
                <a:gd name="T96" fmla="*/ 396 w 1028"/>
                <a:gd name="T97" fmla="*/ 93 h 971"/>
                <a:gd name="T98" fmla="*/ 304 w 1028"/>
                <a:gd name="T99" fmla="*/ 113 h 971"/>
                <a:gd name="T100" fmla="*/ 522 w 1028"/>
                <a:gd name="T101" fmla="*/ 80 h 971"/>
                <a:gd name="T102" fmla="*/ 520 w 1028"/>
                <a:gd name="T103" fmla="*/ 80 h 97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</a:cxnLst>
              <a:rect l="0" t="0" r="r" b="b"/>
              <a:pathLst>
                <a:path w="1028" h="971">
                  <a:moveTo>
                    <a:pt x="453" y="951"/>
                  </a:moveTo>
                  <a:cubicBezTo>
                    <a:pt x="398" y="951"/>
                    <a:pt x="347" y="944"/>
                    <a:pt x="298" y="928"/>
                  </a:cubicBezTo>
                  <a:cubicBezTo>
                    <a:pt x="214" y="902"/>
                    <a:pt x="144" y="852"/>
                    <a:pt x="89" y="781"/>
                  </a:cubicBezTo>
                  <a:cubicBezTo>
                    <a:pt x="38" y="714"/>
                    <a:pt x="11" y="624"/>
                    <a:pt x="13" y="528"/>
                  </a:cubicBezTo>
                  <a:cubicBezTo>
                    <a:pt x="14" y="491"/>
                    <a:pt x="19" y="454"/>
                    <a:pt x="28" y="418"/>
                  </a:cubicBezTo>
                  <a:cubicBezTo>
                    <a:pt x="22" y="315"/>
                    <a:pt x="74" y="214"/>
                    <a:pt x="167" y="162"/>
                  </a:cubicBezTo>
                  <a:cubicBezTo>
                    <a:pt x="211" y="139"/>
                    <a:pt x="261" y="118"/>
                    <a:pt x="316" y="103"/>
                  </a:cubicBezTo>
                  <a:cubicBezTo>
                    <a:pt x="410" y="54"/>
                    <a:pt x="524" y="32"/>
                    <a:pt x="635" y="42"/>
                  </a:cubicBezTo>
                  <a:cubicBezTo>
                    <a:pt x="776" y="55"/>
                    <a:pt x="891" y="118"/>
                    <a:pt x="961" y="219"/>
                  </a:cubicBezTo>
                  <a:cubicBezTo>
                    <a:pt x="1011" y="292"/>
                    <a:pt x="1028" y="389"/>
                    <a:pt x="1009" y="487"/>
                  </a:cubicBezTo>
                  <a:cubicBezTo>
                    <a:pt x="1006" y="537"/>
                    <a:pt x="991" y="583"/>
                    <a:pt x="963" y="624"/>
                  </a:cubicBezTo>
                  <a:cubicBezTo>
                    <a:pt x="947" y="666"/>
                    <a:pt x="924" y="704"/>
                    <a:pt x="893" y="737"/>
                  </a:cubicBezTo>
                  <a:cubicBezTo>
                    <a:pt x="867" y="766"/>
                    <a:pt x="837" y="787"/>
                    <a:pt x="806" y="803"/>
                  </a:cubicBezTo>
                  <a:cubicBezTo>
                    <a:pt x="742" y="877"/>
                    <a:pt x="656" y="927"/>
                    <a:pt x="556" y="943"/>
                  </a:cubicBezTo>
                  <a:cubicBezTo>
                    <a:pt x="521" y="948"/>
                    <a:pt x="486" y="951"/>
                    <a:pt x="453" y="951"/>
                  </a:cubicBezTo>
                  <a:close/>
                  <a:moveTo>
                    <a:pt x="29" y="428"/>
                  </a:moveTo>
                  <a:cubicBezTo>
                    <a:pt x="0" y="551"/>
                    <a:pt x="21" y="687"/>
                    <a:pt x="91" y="779"/>
                  </a:cubicBezTo>
                  <a:cubicBezTo>
                    <a:pt x="194" y="914"/>
                    <a:pt x="359" y="971"/>
                    <a:pt x="555" y="940"/>
                  </a:cubicBezTo>
                  <a:cubicBezTo>
                    <a:pt x="653" y="925"/>
                    <a:pt x="737" y="877"/>
                    <a:pt x="800" y="806"/>
                  </a:cubicBezTo>
                  <a:cubicBezTo>
                    <a:pt x="729" y="838"/>
                    <a:pt x="652" y="841"/>
                    <a:pt x="591" y="836"/>
                  </a:cubicBezTo>
                  <a:cubicBezTo>
                    <a:pt x="542" y="831"/>
                    <a:pt x="490" y="820"/>
                    <a:pt x="440" y="803"/>
                  </a:cubicBezTo>
                  <a:cubicBezTo>
                    <a:pt x="400" y="795"/>
                    <a:pt x="362" y="783"/>
                    <a:pt x="328" y="767"/>
                  </a:cubicBezTo>
                  <a:cubicBezTo>
                    <a:pt x="266" y="738"/>
                    <a:pt x="217" y="697"/>
                    <a:pt x="182" y="645"/>
                  </a:cubicBezTo>
                  <a:cubicBezTo>
                    <a:pt x="145" y="617"/>
                    <a:pt x="113" y="585"/>
                    <a:pt x="91" y="549"/>
                  </a:cubicBezTo>
                  <a:cubicBezTo>
                    <a:pt x="47" y="480"/>
                    <a:pt x="39" y="403"/>
                    <a:pt x="69" y="321"/>
                  </a:cubicBezTo>
                  <a:cubicBezTo>
                    <a:pt x="70" y="320"/>
                    <a:pt x="70" y="319"/>
                    <a:pt x="71" y="318"/>
                  </a:cubicBezTo>
                  <a:cubicBezTo>
                    <a:pt x="53" y="349"/>
                    <a:pt x="40" y="384"/>
                    <a:pt x="31" y="420"/>
                  </a:cubicBezTo>
                  <a:cubicBezTo>
                    <a:pt x="33" y="442"/>
                    <a:pt x="37" y="465"/>
                    <a:pt x="45" y="488"/>
                  </a:cubicBezTo>
                  <a:cubicBezTo>
                    <a:pt x="65" y="548"/>
                    <a:pt x="118" y="641"/>
                    <a:pt x="182" y="655"/>
                  </a:cubicBezTo>
                  <a:cubicBezTo>
                    <a:pt x="181" y="657"/>
                    <a:pt x="181" y="657"/>
                    <a:pt x="181" y="657"/>
                  </a:cubicBezTo>
                  <a:cubicBezTo>
                    <a:pt x="116" y="644"/>
                    <a:pt x="62" y="549"/>
                    <a:pt x="42" y="489"/>
                  </a:cubicBezTo>
                  <a:cubicBezTo>
                    <a:pt x="35" y="469"/>
                    <a:pt x="31" y="448"/>
                    <a:pt x="29" y="428"/>
                  </a:cubicBezTo>
                  <a:close/>
                  <a:moveTo>
                    <a:pt x="458" y="806"/>
                  </a:moveTo>
                  <a:cubicBezTo>
                    <a:pt x="502" y="820"/>
                    <a:pt x="548" y="829"/>
                    <a:pt x="591" y="833"/>
                  </a:cubicBezTo>
                  <a:cubicBezTo>
                    <a:pt x="653" y="839"/>
                    <a:pt x="732" y="836"/>
                    <a:pt x="804" y="800"/>
                  </a:cubicBezTo>
                  <a:cubicBezTo>
                    <a:pt x="823" y="778"/>
                    <a:pt x="840" y="754"/>
                    <a:pt x="854" y="728"/>
                  </a:cubicBezTo>
                  <a:cubicBezTo>
                    <a:pt x="786" y="771"/>
                    <a:pt x="700" y="800"/>
                    <a:pt x="612" y="809"/>
                  </a:cubicBezTo>
                  <a:cubicBezTo>
                    <a:pt x="560" y="815"/>
                    <a:pt x="507" y="813"/>
                    <a:pt x="458" y="806"/>
                  </a:cubicBezTo>
                  <a:close/>
                  <a:moveTo>
                    <a:pt x="437" y="799"/>
                  </a:moveTo>
                  <a:cubicBezTo>
                    <a:pt x="496" y="811"/>
                    <a:pt x="557" y="812"/>
                    <a:pt x="612" y="806"/>
                  </a:cubicBezTo>
                  <a:cubicBezTo>
                    <a:pt x="697" y="797"/>
                    <a:pt x="785" y="770"/>
                    <a:pt x="857" y="723"/>
                  </a:cubicBezTo>
                  <a:cubicBezTo>
                    <a:pt x="880" y="680"/>
                    <a:pt x="897" y="632"/>
                    <a:pt x="907" y="580"/>
                  </a:cubicBezTo>
                  <a:cubicBezTo>
                    <a:pt x="907" y="580"/>
                    <a:pt x="907" y="579"/>
                    <a:pt x="908" y="579"/>
                  </a:cubicBezTo>
                  <a:cubicBezTo>
                    <a:pt x="897" y="611"/>
                    <a:pt x="881" y="640"/>
                    <a:pt x="859" y="664"/>
                  </a:cubicBezTo>
                  <a:cubicBezTo>
                    <a:pt x="793" y="737"/>
                    <a:pt x="686" y="781"/>
                    <a:pt x="578" y="781"/>
                  </a:cubicBezTo>
                  <a:cubicBezTo>
                    <a:pt x="567" y="781"/>
                    <a:pt x="556" y="780"/>
                    <a:pt x="545" y="779"/>
                  </a:cubicBezTo>
                  <a:cubicBezTo>
                    <a:pt x="436" y="770"/>
                    <a:pt x="307" y="729"/>
                    <a:pt x="208" y="663"/>
                  </a:cubicBezTo>
                  <a:cubicBezTo>
                    <a:pt x="232" y="687"/>
                    <a:pt x="257" y="706"/>
                    <a:pt x="281" y="722"/>
                  </a:cubicBezTo>
                  <a:cubicBezTo>
                    <a:pt x="328" y="753"/>
                    <a:pt x="382" y="780"/>
                    <a:pt x="437" y="799"/>
                  </a:cubicBezTo>
                  <a:close/>
                  <a:moveTo>
                    <a:pt x="859" y="725"/>
                  </a:moveTo>
                  <a:cubicBezTo>
                    <a:pt x="845" y="751"/>
                    <a:pt x="828" y="775"/>
                    <a:pt x="810" y="797"/>
                  </a:cubicBezTo>
                  <a:cubicBezTo>
                    <a:pt x="839" y="783"/>
                    <a:pt x="867" y="762"/>
                    <a:pt x="891" y="735"/>
                  </a:cubicBezTo>
                  <a:cubicBezTo>
                    <a:pt x="919" y="706"/>
                    <a:pt x="941" y="671"/>
                    <a:pt x="956" y="634"/>
                  </a:cubicBezTo>
                  <a:cubicBezTo>
                    <a:pt x="935" y="663"/>
                    <a:pt x="909" y="689"/>
                    <a:pt x="876" y="713"/>
                  </a:cubicBezTo>
                  <a:cubicBezTo>
                    <a:pt x="871" y="717"/>
                    <a:pt x="865" y="721"/>
                    <a:pt x="859" y="725"/>
                  </a:cubicBezTo>
                  <a:close/>
                  <a:moveTo>
                    <a:pt x="188" y="650"/>
                  </a:moveTo>
                  <a:cubicBezTo>
                    <a:pt x="244" y="728"/>
                    <a:pt x="328" y="773"/>
                    <a:pt x="417" y="795"/>
                  </a:cubicBezTo>
                  <a:cubicBezTo>
                    <a:pt x="368" y="776"/>
                    <a:pt x="321" y="752"/>
                    <a:pt x="280" y="724"/>
                  </a:cubicBezTo>
                  <a:cubicBezTo>
                    <a:pt x="252" y="706"/>
                    <a:pt x="223" y="683"/>
                    <a:pt x="196" y="655"/>
                  </a:cubicBezTo>
                  <a:cubicBezTo>
                    <a:pt x="194" y="653"/>
                    <a:pt x="191" y="652"/>
                    <a:pt x="188" y="650"/>
                  </a:cubicBezTo>
                  <a:close/>
                  <a:moveTo>
                    <a:pt x="198" y="653"/>
                  </a:moveTo>
                  <a:cubicBezTo>
                    <a:pt x="298" y="724"/>
                    <a:pt x="433" y="767"/>
                    <a:pt x="545" y="777"/>
                  </a:cubicBezTo>
                  <a:cubicBezTo>
                    <a:pt x="663" y="787"/>
                    <a:pt x="785" y="742"/>
                    <a:pt x="857" y="663"/>
                  </a:cubicBezTo>
                  <a:cubicBezTo>
                    <a:pt x="885" y="631"/>
                    <a:pt x="903" y="594"/>
                    <a:pt x="912" y="556"/>
                  </a:cubicBezTo>
                  <a:cubicBezTo>
                    <a:pt x="918" y="513"/>
                    <a:pt x="919" y="471"/>
                    <a:pt x="914" y="432"/>
                  </a:cubicBezTo>
                  <a:cubicBezTo>
                    <a:pt x="910" y="406"/>
                    <a:pt x="903" y="381"/>
                    <a:pt x="894" y="360"/>
                  </a:cubicBezTo>
                  <a:cubicBezTo>
                    <a:pt x="808" y="144"/>
                    <a:pt x="558" y="33"/>
                    <a:pt x="338" y="113"/>
                  </a:cubicBezTo>
                  <a:cubicBezTo>
                    <a:pt x="162" y="177"/>
                    <a:pt x="79" y="363"/>
                    <a:pt x="142" y="557"/>
                  </a:cubicBezTo>
                  <a:cubicBezTo>
                    <a:pt x="150" y="580"/>
                    <a:pt x="159" y="601"/>
                    <a:pt x="170" y="621"/>
                  </a:cubicBezTo>
                  <a:cubicBezTo>
                    <a:pt x="179" y="632"/>
                    <a:pt x="188" y="643"/>
                    <a:pt x="198" y="653"/>
                  </a:cubicBezTo>
                  <a:close/>
                  <a:moveTo>
                    <a:pt x="915" y="554"/>
                  </a:moveTo>
                  <a:cubicBezTo>
                    <a:pt x="913" y="563"/>
                    <a:pt x="912" y="572"/>
                    <a:pt x="910" y="581"/>
                  </a:cubicBezTo>
                  <a:cubicBezTo>
                    <a:pt x="900" y="631"/>
                    <a:pt x="883" y="678"/>
                    <a:pt x="861" y="720"/>
                  </a:cubicBezTo>
                  <a:cubicBezTo>
                    <a:pt x="901" y="694"/>
                    <a:pt x="935" y="662"/>
                    <a:pt x="961" y="624"/>
                  </a:cubicBezTo>
                  <a:cubicBezTo>
                    <a:pt x="988" y="553"/>
                    <a:pt x="995" y="472"/>
                    <a:pt x="977" y="391"/>
                  </a:cubicBezTo>
                  <a:cubicBezTo>
                    <a:pt x="955" y="294"/>
                    <a:pt x="903" y="213"/>
                    <a:pt x="829" y="162"/>
                  </a:cubicBezTo>
                  <a:cubicBezTo>
                    <a:pt x="816" y="154"/>
                    <a:pt x="803" y="146"/>
                    <a:pt x="790" y="139"/>
                  </a:cubicBezTo>
                  <a:cubicBezTo>
                    <a:pt x="782" y="136"/>
                    <a:pt x="775" y="132"/>
                    <a:pt x="768" y="129"/>
                  </a:cubicBezTo>
                  <a:cubicBezTo>
                    <a:pt x="708" y="104"/>
                    <a:pt x="639" y="89"/>
                    <a:pt x="569" y="85"/>
                  </a:cubicBezTo>
                  <a:cubicBezTo>
                    <a:pt x="614" y="91"/>
                    <a:pt x="657" y="103"/>
                    <a:pt x="699" y="122"/>
                  </a:cubicBezTo>
                  <a:cubicBezTo>
                    <a:pt x="821" y="179"/>
                    <a:pt x="899" y="291"/>
                    <a:pt x="916" y="426"/>
                  </a:cubicBezTo>
                  <a:cubicBezTo>
                    <a:pt x="924" y="470"/>
                    <a:pt x="924" y="513"/>
                    <a:pt x="915" y="554"/>
                  </a:cubicBezTo>
                  <a:close/>
                  <a:moveTo>
                    <a:pt x="184" y="643"/>
                  </a:moveTo>
                  <a:cubicBezTo>
                    <a:pt x="185" y="644"/>
                    <a:pt x="186" y="645"/>
                    <a:pt x="187" y="645"/>
                  </a:cubicBezTo>
                  <a:cubicBezTo>
                    <a:pt x="185" y="643"/>
                    <a:pt x="183" y="640"/>
                    <a:pt x="180" y="638"/>
                  </a:cubicBezTo>
                  <a:cubicBezTo>
                    <a:pt x="182" y="640"/>
                    <a:pt x="183" y="641"/>
                    <a:pt x="184" y="643"/>
                  </a:cubicBezTo>
                  <a:close/>
                  <a:moveTo>
                    <a:pt x="81" y="300"/>
                  </a:moveTo>
                  <a:cubicBezTo>
                    <a:pt x="78" y="307"/>
                    <a:pt x="75" y="315"/>
                    <a:pt x="72" y="322"/>
                  </a:cubicBezTo>
                  <a:cubicBezTo>
                    <a:pt x="42" y="403"/>
                    <a:pt x="49" y="479"/>
                    <a:pt x="93" y="548"/>
                  </a:cubicBezTo>
                  <a:cubicBezTo>
                    <a:pt x="114" y="581"/>
                    <a:pt x="143" y="611"/>
                    <a:pt x="178" y="638"/>
                  </a:cubicBezTo>
                  <a:cubicBezTo>
                    <a:pt x="174" y="633"/>
                    <a:pt x="171" y="628"/>
                    <a:pt x="168" y="623"/>
                  </a:cubicBezTo>
                  <a:cubicBezTo>
                    <a:pt x="130" y="573"/>
                    <a:pt x="102" y="511"/>
                    <a:pt x="102" y="435"/>
                  </a:cubicBezTo>
                  <a:cubicBezTo>
                    <a:pt x="101" y="327"/>
                    <a:pt x="147" y="230"/>
                    <a:pt x="232" y="159"/>
                  </a:cubicBezTo>
                  <a:cubicBezTo>
                    <a:pt x="179" y="189"/>
                    <a:pt x="132" y="228"/>
                    <a:pt x="97" y="277"/>
                  </a:cubicBezTo>
                  <a:cubicBezTo>
                    <a:pt x="91" y="284"/>
                    <a:pt x="86" y="292"/>
                    <a:pt x="81" y="300"/>
                  </a:cubicBezTo>
                  <a:close/>
                  <a:moveTo>
                    <a:pt x="875" y="197"/>
                  </a:moveTo>
                  <a:cubicBezTo>
                    <a:pt x="926" y="247"/>
                    <a:pt x="963" y="314"/>
                    <a:pt x="979" y="390"/>
                  </a:cubicBezTo>
                  <a:cubicBezTo>
                    <a:pt x="996" y="467"/>
                    <a:pt x="992" y="544"/>
                    <a:pt x="967" y="613"/>
                  </a:cubicBezTo>
                  <a:cubicBezTo>
                    <a:pt x="986" y="582"/>
                    <a:pt x="999" y="547"/>
                    <a:pt x="1005" y="509"/>
                  </a:cubicBezTo>
                  <a:cubicBezTo>
                    <a:pt x="1002" y="518"/>
                    <a:pt x="999" y="528"/>
                    <a:pt x="996" y="538"/>
                  </a:cubicBezTo>
                  <a:cubicBezTo>
                    <a:pt x="994" y="537"/>
                    <a:pt x="994" y="537"/>
                    <a:pt x="994" y="537"/>
                  </a:cubicBezTo>
                  <a:cubicBezTo>
                    <a:pt x="999" y="520"/>
                    <a:pt x="1003" y="503"/>
                    <a:pt x="1007" y="487"/>
                  </a:cubicBezTo>
                  <a:cubicBezTo>
                    <a:pt x="1007" y="484"/>
                    <a:pt x="1007" y="481"/>
                    <a:pt x="1007" y="478"/>
                  </a:cubicBezTo>
                  <a:cubicBezTo>
                    <a:pt x="1010" y="362"/>
                    <a:pt x="956" y="266"/>
                    <a:pt x="875" y="197"/>
                  </a:cubicBezTo>
                  <a:close/>
                  <a:moveTo>
                    <a:pt x="246" y="151"/>
                  </a:moveTo>
                  <a:cubicBezTo>
                    <a:pt x="154" y="223"/>
                    <a:pt x="104" y="323"/>
                    <a:pt x="105" y="435"/>
                  </a:cubicBezTo>
                  <a:cubicBezTo>
                    <a:pt x="105" y="503"/>
                    <a:pt x="127" y="559"/>
                    <a:pt x="159" y="606"/>
                  </a:cubicBezTo>
                  <a:cubicBezTo>
                    <a:pt x="152" y="590"/>
                    <a:pt x="145" y="574"/>
                    <a:pt x="140" y="557"/>
                  </a:cubicBezTo>
                  <a:cubicBezTo>
                    <a:pt x="110" y="467"/>
                    <a:pt x="112" y="372"/>
                    <a:pt x="146" y="291"/>
                  </a:cubicBezTo>
                  <a:cubicBezTo>
                    <a:pt x="177" y="217"/>
                    <a:pt x="232" y="159"/>
                    <a:pt x="304" y="125"/>
                  </a:cubicBezTo>
                  <a:cubicBezTo>
                    <a:pt x="284" y="133"/>
                    <a:pt x="264" y="141"/>
                    <a:pt x="246" y="151"/>
                  </a:cubicBezTo>
                  <a:close/>
                  <a:moveTo>
                    <a:pt x="831" y="160"/>
                  </a:moveTo>
                  <a:cubicBezTo>
                    <a:pt x="933" y="228"/>
                    <a:pt x="1010" y="335"/>
                    <a:pt x="1010" y="468"/>
                  </a:cubicBezTo>
                  <a:cubicBezTo>
                    <a:pt x="1023" y="377"/>
                    <a:pt x="1005" y="289"/>
                    <a:pt x="959" y="221"/>
                  </a:cubicBezTo>
                  <a:cubicBezTo>
                    <a:pt x="824" y="25"/>
                    <a:pt x="533" y="0"/>
                    <a:pt x="329" y="100"/>
                  </a:cubicBezTo>
                  <a:cubicBezTo>
                    <a:pt x="377" y="88"/>
                    <a:pt x="428" y="80"/>
                    <a:pt x="479" y="79"/>
                  </a:cubicBezTo>
                  <a:cubicBezTo>
                    <a:pt x="537" y="74"/>
                    <a:pt x="594" y="76"/>
                    <a:pt x="648" y="86"/>
                  </a:cubicBezTo>
                  <a:cubicBezTo>
                    <a:pt x="697" y="96"/>
                    <a:pt x="745" y="113"/>
                    <a:pt x="791" y="137"/>
                  </a:cubicBezTo>
                  <a:cubicBezTo>
                    <a:pt x="805" y="144"/>
                    <a:pt x="818" y="152"/>
                    <a:pt x="831" y="160"/>
                  </a:cubicBezTo>
                  <a:close/>
                  <a:moveTo>
                    <a:pt x="305" y="109"/>
                  </a:moveTo>
                  <a:cubicBezTo>
                    <a:pt x="255" y="123"/>
                    <a:pt x="209" y="143"/>
                    <a:pt x="169" y="165"/>
                  </a:cubicBezTo>
                  <a:cubicBezTo>
                    <a:pt x="79" y="215"/>
                    <a:pt x="27" y="310"/>
                    <a:pt x="31" y="410"/>
                  </a:cubicBezTo>
                  <a:cubicBezTo>
                    <a:pt x="42" y="370"/>
                    <a:pt x="58" y="332"/>
                    <a:pt x="79" y="298"/>
                  </a:cubicBezTo>
                  <a:cubicBezTo>
                    <a:pt x="113" y="225"/>
                    <a:pt x="176" y="166"/>
                    <a:pt x="263" y="129"/>
                  </a:cubicBezTo>
                  <a:cubicBezTo>
                    <a:pt x="272" y="125"/>
                    <a:pt x="281" y="121"/>
                    <a:pt x="290" y="118"/>
                  </a:cubicBezTo>
                  <a:cubicBezTo>
                    <a:pt x="295" y="115"/>
                    <a:pt x="300" y="112"/>
                    <a:pt x="305" y="109"/>
                  </a:cubicBezTo>
                  <a:close/>
                  <a:moveTo>
                    <a:pt x="484" y="85"/>
                  </a:moveTo>
                  <a:cubicBezTo>
                    <a:pt x="546" y="85"/>
                    <a:pt x="608" y="98"/>
                    <a:pt x="667" y="124"/>
                  </a:cubicBezTo>
                  <a:cubicBezTo>
                    <a:pt x="773" y="171"/>
                    <a:pt x="855" y="254"/>
                    <a:pt x="896" y="359"/>
                  </a:cubicBezTo>
                  <a:cubicBezTo>
                    <a:pt x="900" y="368"/>
                    <a:pt x="904" y="378"/>
                    <a:pt x="907" y="388"/>
                  </a:cubicBezTo>
                  <a:cubicBezTo>
                    <a:pt x="881" y="271"/>
                    <a:pt x="808" y="176"/>
                    <a:pt x="697" y="124"/>
                  </a:cubicBezTo>
                  <a:cubicBezTo>
                    <a:pt x="642" y="99"/>
                    <a:pt x="583" y="86"/>
                    <a:pt x="522" y="83"/>
                  </a:cubicBezTo>
                  <a:cubicBezTo>
                    <a:pt x="501" y="83"/>
                    <a:pt x="480" y="83"/>
                    <a:pt x="460" y="85"/>
                  </a:cubicBezTo>
                  <a:cubicBezTo>
                    <a:pt x="457" y="85"/>
                    <a:pt x="455" y="86"/>
                    <a:pt x="453" y="86"/>
                  </a:cubicBezTo>
                  <a:cubicBezTo>
                    <a:pt x="463" y="85"/>
                    <a:pt x="474" y="85"/>
                    <a:pt x="484" y="85"/>
                  </a:cubicBezTo>
                  <a:close/>
                  <a:moveTo>
                    <a:pt x="278" y="125"/>
                  </a:moveTo>
                  <a:cubicBezTo>
                    <a:pt x="273" y="127"/>
                    <a:pt x="268" y="129"/>
                    <a:pt x="264" y="131"/>
                  </a:cubicBezTo>
                  <a:cubicBezTo>
                    <a:pt x="186" y="165"/>
                    <a:pt x="128" y="216"/>
                    <a:pt x="92" y="279"/>
                  </a:cubicBezTo>
                  <a:cubicBezTo>
                    <a:pt x="93" y="278"/>
                    <a:pt x="94" y="277"/>
                    <a:pt x="95" y="275"/>
                  </a:cubicBezTo>
                  <a:cubicBezTo>
                    <a:pt x="132" y="224"/>
                    <a:pt x="183" y="181"/>
                    <a:pt x="246" y="148"/>
                  </a:cubicBezTo>
                  <a:cubicBezTo>
                    <a:pt x="253" y="143"/>
                    <a:pt x="260" y="137"/>
                    <a:pt x="267" y="132"/>
                  </a:cubicBezTo>
                  <a:cubicBezTo>
                    <a:pt x="271" y="130"/>
                    <a:pt x="274" y="128"/>
                    <a:pt x="278" y="125"/>
                  </a:cubicBezTo>
                  <a:close/>
                  <a:moveTo>
                    <a:pt x="291" y="120"/>
                  </a:moveTo>
                  <a:cubicBezTo>
                    <a:pt x="284" y="125"/>
                    <a:pt x="276" y="130"/>
                    <a:pt x="269" y="134"/>
                  </a:cubicBezTo>
                  <a:cubicBezTo>
                    <a:pt x="266" y="136"/>
                    <a:pt x="263" y="138"/>
                    <a:pt x="260" y="140"/>
                  </a:cubicBezTo>
                  <a:cubicBezTo>
                    <a:pt x="287" y="127"/>
                    <a:pt x="315" y="116"/>
                    <a:pt x="344" y="107"/>
                  </a:cubicBezTo>
                  <a:cubicBezTo>
                    <a:pt x="361" y="101"/>
                    <a:pt x="379" y="97"/>
                    <a:pt x="396" y="93"/>
                  </a:cubicBezTo>
                  <a:cubicBezTo>
                    <a:pt x="359" y="99"/>
                    <a:pt x="324" y="108"/>
                    <a:pt x="291" y="120"/>
                  </a:cubicBezTo>
                  <a:close/>
                  <a:moveTo>
                    <a:pt x="317" y="106"/>
                  </a:moveTo>
                  <a:cubicBezTo>
                    <a:pt x="313" y="108"/>
                    <a:pt x="308" y="110"/>
                    <a:pt x="304" y="113"/>
                  </a:cubicBezTo>
                  <a:cubicBezTo>
                    <a:pt x="346" y="99"/>
                    <a:pt x="393" y="89"/>
                    <a:pt x="440" y="84"/>
                  </a:cubicBezTo>
                  <a:cubicBezTo>
                    <a:pt x="398" y="87"/>
                    <a:pt x="357" y="95"/>
                    <a:pt x="317" y="106"/>
                  </a:cubicBezTo>
                  <a:close/>
                  <a:moveTo>
                    <a:pt x="522" y="80"/>
                  </a:moveTo>
                  <a:cubicBezTo>
                    <a:pt x="595" y="81"/>
                    <a:pt x="667" y="92"/>
                    <a:pt x="731" y="113"/>
                  </a:cubicBezTo>
                  <a:cubicBezTo>
                    <a:pt x="704" y="102"/>
                    <a:pt x="675" y="94"/>
                    <a:pt x="647" y="89"/>
                  </a:cubicBezTo>
                  <a:cubicBezTo>
                    <a:pt x="608" y="82"/>
                    <a:pt x="565" y="78"/>
                    <a:pt x="520" y="80"/>
                  </a:cubicBezTo>
                  <a:cubicBezTo>
                    <a:pt x="521" y="80"/>
                    <a:pt x="522" y="80"/>
                    <a:pt x="522" y="80"/>
                  </a:cubicBezTo>
                  <a:close/>
                </a:path>
              </a:pathLst>
            </a:custGeom>
            <a:solidFill>
              <a:srgbClr val="BBBDB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</a:endParaRPr>
            </a:p>
          </p:txBody>
        </p:sp>
        <p:sp>
          <p:nvSpPr>
            <p:cNvPr id="71" name="Freeform 49"/>
            <p:cNvSpPr>
              <a:spLocks noEditPoints="1"/>
            </p:cNvSpPr>
            <p:nvPr/>
          </p:nvSpPr>
          <p:spPr bwMode="auto">
            <a:xfrm>
              <a:off x="3265488" y="3252788"/>
              <a:ext cx="3433763" cy="3132137"/>
            </a:xfrm>
            <a:custGeom>
              <a:gdLst>
                <a:gd name="T0" fmla="*/ 64 w 1058"/>
                <a:gd name="T1" fmla="*/ 637 h 964"/>
                <a:gd name="T2" fmla="*/ 681 w 1058"/>
                <a:gd name="T3" fmla="*/ 46 h 964"/>
                <a:gd name="T4" fmla="*/ 784 w 1058"/>
                <a:gd name="T5" fmla="*/ 886 h 964"/>
                <a:gd name="T6" fmla="*/ 448 w 1058"/>
                <a:gd name="T7" fmla="*/ 955 h 964"/>
                <a:gd name="T8" fmla="*/ 425 w 1058"/>
                <a:gd name="T9" fmla="*/ 951 h 964"/>
                <a:gd name="T10" fmla="*/ 500 w 1058"/>
                <a:gd name="T11" fmla="*/ 931 h 964"/>
                <a:gd name="T12" fmla="*/ 425 w 1058"/>
                <a:gd name="T13" fmla="*/ 951 h 964"/>
                <a:gd name="T14" fmla="*/ 357 w 1058"/>
                <a:gd name="T15" fmla="*/ 928 h 964"/>
                <a:gd name="T16" fmla="*/ 324 w 1058"/>
                <a:gd name="T17" fmla="*/ 867 h 964"/>
                <a:gd name="T18" fmla="*/ 715 w 1058"/>
                <a:gd name="T19" fmla="*/ 914 h 964"/>
                <a:gd name="T20" fmla="*/ 511 w 1058"/>
                <a:gd name="T21" fmla="*/ 929 h 964"/>
                <a:gd name="T22" fmla="*/ 511 w 1058"/>
                <a:gd name="T23" fmla="*/ 929 h 964"/>
                <a:gd name="T24" fmla="*/ 349 w 1058"/>
                <a:gd name="T25" fmla="*/ 877 h 964"/>
                <a:gd name="T26" fmla="*/ 308 w 1058"/>
                <a:gd name="T27" fmla="*/ 905 h 964"/>
                <a:gd name="T28" fmla="*/ 336 w 1058"/>
                <a:gd name="T29" fmla="*/ 869 h 964"/>
                <a:gd name="T30" fmla="*/ 887 w 1058"/>
                <a:gd name="T31" fmla="*/ 670 h 964"/>
                <a:gd name="T32" fmla="*/ 931 w 1058"/>
                <a:gd name="T33" fmla="*/ 759 h 964"/>
                <a:gd name="T34" fmla="*/ 154 w 1058"/>
                <a:gd name="T35" fmla="*/ 717 h 964"/>
                <a:gd name="T36" fmla="*/ 151 w 1058"/>
                <a:gd name="T37" fmla="*/ 706 h 964"/>
                <a:gd name="T38" fmla="*/ 784 w 1058"/>
                <a:gd name="T39" fmla="*/ 857 h 964"/>
                <a:gd name="T40" fmla="*/ 674 w 1058"/>
                <a:gd name="T41" fmla="*/ 876 h 964"/>
                <a:gd name="T42" fmla="*/ 113 w 1058"/>
                <a:gd name="T43" fmla="*/ 220 h 964"/>
                <a:gd name="T44" fmla="*/ 129 w 1058"/>
                <a:gd name="T45" fmla="*/ 666 h 964"/>
                <a:gd name="T46" fmla="*/ 254 w 1058"/>
                <a:gd name="T47" fmla="*/ 139 h 964"/>
                <a:gd name="T48" fmla="*/ 899 w 1058"/>
                <a:gd name="T49" fmla="*/ 653 h 964"/>
                <a:gd name="T50" fmla="*/ 176 w 1058"/>
                <a:gd name="T51" fmla="*/ 591 h 964"/>
                <a:gd name="T52" fmla="*/ 236 w 1058"/>
                <a:gd name="T53" fmla="*/ 769 h 964"/>
                <a:gd name="T54" fmla="*/ 391 w 1058"/>
                <a:gd name="T55" fmla="*/ 143 h 964"/>
                <a:gd name="T56" fmla="*/ 186 w 1058"/>
                <a:gd name="T57" fmla="*/ 752 h 964"/>
                <a:gd name="T58" fmla="*/ 978 w 1058"/>
                <a:gd name="T59" fmla="*/ 526 h 964"/>
                <a:gd name="T60" fmla="*/ 976 w 1058"/>
                <a:gd name="T61" fmla="*/ 602 h 964"/>
                <a:gd name="T62" fmla="*/ 981 w 1058"/>
                <a:gd name="T63" fmla="*/ 519 h 964"/>
                <a:gd name="T64" fmla="*/ 1001 w 1058"/>
                <a:gd name="T65" fmla="*/ 429 h 964"/>
                <a:gd name="T66" fmla="*/ 1000 w 1058"/>
                <a:gd name="T67" fmla="*/ 645 h 964"/>
                <a:gd name="T68" fmla="*/ 1001 w 1058"/>
                <a:gd name="T69" fmla="*/ 426 h 964"/>
                <a:gd name="T70" fmla="*/ 130 w 1058"/>
                <a:gd name="T71" fmla="*/ 605 h 964"/>
                <a:gd name="T72" fmla="*/ 902 w 1058"/>
                <a:gd name="T73" fmla="*/ 654 h 964"/>
                <a:gd name="T74" fmla="*/ 132 w 1058"/>
                <a:gd name="T75" fmla="*/ 665 h 964"/>
                <a:gd name="T76" fmla="*/ 391 w 1058"/>
                <a:gd name="T77" fmla="*/ 140 h 964"/>
                <a:gd name="T78" fmla="*/ 145 w 1058"/>
                <a:gd name="T79" fmla="*/ 269 h 964"/>
                <a:gd name="T80" fmla="*/ 146 w 1058"/>
                <a:gd name="T81" fmla="*/ 271 h 964"/>
                <a:gd name="T82" fmla="*/ 777 w 1058"/>
                <a:gd name="T83" fmla="*/ 212 h 964"/>
                <a:gd name="T84" fmla="*/ 963 w 1058"/>
                <a:gd name="T85" fmla="*/ 489 h 964"/>
                <a:gd name="T86" fmla="*/ 117 w 1058"/>
                <a:gd name="T87" fmla="*/ 630 h 964"/>
                <a:gd name="T88" fmla="*/ 126 w 1058"/>
                <a:gd name="T89" fmla="*/ 567 h 964"/>
                <a:gd name="T90" fmla="*/ 965 w 1058"/>
                <a:gd name="T91" fmla="*/ 489 h 964"/>
                <a:gd name="T92" fmla="*/ 902 w 1058"/>
                <a:gd name="T93" fmla="*/ 320 h 964"/>
                <a:gd name="T94" fmla="*/ 745 w 1058"/>
                <a:gd name="T95" fmla="*/ 188 h 964"/>
                <a:gd name="T96" fmla="*/ 927 w 1058"/>
                <a:gd name="T97" fmla="*/ 279 h 964"/>
                <a:gd name="T98" fmla="*/ 211 w 1058"/>
                <a:gd name="T99" fmla="*/ 351 h 964"/>
                <a:gd name="T100" fmla="*/ 903 w 1058"/>
                <a:gd name="T101" fmla="*/ 257 h 964"/>
                <a:gd name="T102" fmla="*/ 278 w 1058"/>
                <a:gd name="T103" fmla="*/ 128 h 964"/>
                <a:gd name="T104" fmla="*/ 903 w 1058"/>
                <a:gd name="T105" fmla="*/ 257 h 964"/>
                <a:gd name="T106" fmla="*/ 654 w 1058"/>
                <a:gd name="T107" fmla="*/ 148 h 964"/>
                <a:gd name="T108" fmla="*/ 655 w 1058"/>
                <a:gd name="T109" fmla="*/ 151 h 964"/>
                <a:gd name="T110" fmla="*/ 503 w 1058"/>
                <a:gd name="T111" fmla="*/ 118 h 96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1058" h="964">
                  <a:moveTo>
                    <a:pt x="503" y="964"/>
                  </a:moveTo>
                  <a:cubicBezTo>
                    <a:pt x="466" y="964"/>
                    <a:pt x="432" y="959"/>
                    <a:pt x="399" y="948"/>
                  </a:cubicBezTo>
                  <a:cubicBezTo>
                    <a:pt x="380" y="943"/>
                    <a:pt x="361" y="936"/>
                    <a:pt x="344" y="927"/>
                  </a:cubicBezTo>
                  <a:cubicBezTo>
                    <a:pt x="314" y="918"/>
                    <a:pt x="285" y="902"/>
                    <a:pt x="258" y="878"/>
                  </a:cubicBezTo>
                  <a:cubicBezTo>
                    <a:pt x="173" y="818"/>
                    <a:pt x="103" y="733"/>
                    <a:pt x="64" y="637"/>
                  </a:cubicBezTo>
                  <a:cubicBezTo>
                    <a:pt x="36" y="566"/>
                    <a:pt x="23" y="489"/>
                    <a:pt x="27" y="419"/>
                  </a:cubicBezTo>
                  <a:cubicBezTo>
                    <a:pt x="32" y="336"/>
                    <a:pt x="61" y="267"/>
                    <a:pt x="111" y="219"/>
                  </a:cubicBezTo>
                  <a:cubicBezTo>
                    <a:pt x="152" y="179"/>
                    <a:pt x="204" y="150"/>
                    <a:pt x="266" y="132"/>
                  </a:cubicBezTo>
                  <a:cubicBezTo>
                    <a:pt x="305" y="111"/>
                    <a:pt x="350" y="92"/>
                    <a:pt x="406" y="75"/>
                  </a:cubicBezTo>
                  <a:cubicBezTo>
                    <a:pt x="504" y="46"/>
                    <a:pt x="599" y="36"/>
                    <a:pt x="681" y="46"/>
                  </a:cubicBezTo>
                  <a:cubicBezTo>
                    <a:pt x="781" y="58"/>
                    <a:pt x="861" y="100"/>
                    <a:pt x="921" y="170"/>
                  </a:cubicBezTo>
                  <a:cubicBezTo>
                    <a:pt x="967" y="225"/>
                    <a:pt x="994" y="291"/>
                    <a:pt x="1001" y="362"/>
                  </a:cubicBezTo>
                  <a:cubicBezTo>
                    <a:pt x="1047" y="436"/>
                    <a:pt x="1058" y="521"/>
                    <a:pt x="1032" y="610"/>
                  </a:cubicBezTo>
                  <a:cubicBezTo>
                    <a:pt x="1018" y="658"/>
                    <a:pt x="994" y="696"/>
                    <a:pt x="965" y="728"/>
                  </a:cubicBezTo>
                  <a:cubicBezTo>
                    <a:pt x="920" y="794"/>
                    <a:pt x="849" y="851"/>
                    <a:pt x="784" y="886"/>
                  </a:cubicBezTo>
                  <a:cubicBezTo>
                    <a:pt x="759" y="899"/>
                    <a:pt x="734" y="910"/>
                    <a:pt x="707" y="919"/>
                  </a:cubicBezTo>
                  <a:cubicBezTo>
                    <a:pt x="662" y="938"/>
                    <a:pt x="617" y="951"/>
                    <a:pt x="573" y="958"/>
                  </a:cubicBezTo>
                  <a:cubicBezTo>
                    <a:pt x="562" y="960"/>
                    <a:pt x="552" y="961"/>
                    <a:pt x="541" y="962"/>
                  </a:cubicBezTo>
                  <a:cubicBezTo>
                    <a:pt x="528" y="963"/>
                    <a:pt x="516" y="964"/>
                    <a:pt x="503" y="964"/>
                  </a:cubicBezTo>
                  <a:close/>
                  <a:moveTo>
                    <a:pt x="448" y="955"/>
                  </a:moveTo>
                  <a:cubicBezTo>
                    <a:pt x="485" y="961"/>
                    <a:pt x="522" y="962"/>
                    <a:pt x="559" y="957"/>
                  </a:cubicBezTo>
                  <a:cubicBezTo>
                    <a:pt x="580" y="954"/>
                    <a:pt x="600" y="949"/>
                    <a:pt x="620" y="942"/>
                  </a:cubicBezTo>
                  <a:cubicBezTo>
                    <a:pt x="613" y="944"/>
                    <a:pt x="605" y="945"/>
                    <a:pt x="597" y="946"/>
                  </a:cubicBezTo>
                  <a:cubicBezTo>
                    <a:pt x="548" y="953"/>
                    <a:pt x="492" y="957"/>
                    <a:pt x="448" y="955"/>
                  </a:cubicBezTo>
                  <a:close/>
                  <a:moveTo>
                    <a:pt x="425" y="951"/>
                  </a:moveTo>
                  <a:cubicBezTo>
                    <a:pt x="431" y="952"/>
                    <a:pt x="438" y="952"/>
                    <a:pt x="444" y="952"/>
                  </a:cubicBezTo>
                  <a:cubicBezTo>
                    <a:pt x="488" y="954"/>
                    <a:pt x="546" y="951"/>
                    <a:pt x="596" y="944"/>
                  </a:cubicBezTo>
                  <a:cubicBezTo>
                    <a:pt x="610" y="942"/>
                    <a:pt x="624" y="939"/>
                    <a:pt x="637" y="936"/>
                  </a:cubicBezTo>
                  <a:cubicBezTo>
                    <a:pt x="664" y="926"/>
                    <a:pt x="691" y="912"/>
                    <a:pt x="715" y="896"/>
                  </a:cubicBezTo>
                  <a:cubicBezTo>
                    <a:pt x="645" y="925"/>
                    <a:pt x="570" y="938"/>
                    <a:pt x="500" y="931"/>
                  </a:cubicBezTo>
                  <a:cubicBezTo>
                    <a:pt x="458" y="938"/>
                    <a:pt x="417" y="939"/>
                    <a:pt x="379" y="935"/>
                  </a:cubicBezTo>
                  <a:cubicBezTo>
                    <a:pt x="375" y="934"/>
                    <a:pt x="371" y="933"/>
                    <a:pt x="368" y="933"/>
                  </a:cubicBezTo>
                  <a:cubicBezTo>
                    <a:pt x="368" y="933"/>
                    <a:pt x="368" y="933"/>
                    <a:pt x="369" y="933"/>
                  </a:cubicBezTo>
                  <a:cubicBezTo>
                    <a:pt x="385" y="939"/>
                    <a:pt x="401" y="945"/>
                    <a:pt x="417" y="949"/>
                  </a:cubicBezTo>
                  <a:cubicBezTo>
                    <a:pt x="420" y="949"/>
                    <a:pt x="423" y="950"/>
                    <a:pt x="425" y="951"/>
                  </a:cubicBezTo>
                  <a:close/>
                  <a:moveTo>
                    <a:pt x="638" y="939"/>
                  </a:moveTo>
                  <a:cubicBezTo>
                    <a:pt x="628" y="943"/>
                    <a:pt x="618" y="946"/>
                    <a:pt x="607" y="949"/>
                  </a:cubicBezTo>
                  <a:cubicBezTo>
                    <a:pt x="631" y="944"/>
                    <a:pt x="655" y="937"/>
                    <a:pt x="678" y="929"/>
                  </a:cubicBezTo>
                  <a:cubicBezTo>
                    <a:pt x="665" y="933"/>
                    <a:pt x="651" y="936"/>
                    <a:pt x="638" y="939"/>
                  </a:cubicBezTo>
                  <a:close/>
                  <a:moveTo>
                    <a:pt x="357" y="928"/>
                  </a:moveTo>
                  <a:cubicBezTo>
                    <a:pt x="364" y="930"/>
                    <a:pt x="372" y="931"/>
                    <a:pt x="380" y="932"/>
                  </a:cubicBezTo>
                  <a:cubicBezTo>
                    <a:pt x="414" y="936"/>
                    <a:pt x="451" y="935"/>
                    <a:pt x="490" y="930"/>
                  </a:cubicBezTo>
                  <a:cubicBezTo>
                    <a:pt x="483" y="929"/>
                    <a:pt x="477" y="928"/>
                    <a:pt x="471" y="927"/>
                  </a:cubicBezTo>
                  <a:cubicBezTo>
                    <a:pt x="420" y="918"/>
                    <a:pt x="373" y="899"/>
                    <a:pt x="332" y="871"/>
                  </a:cubicBezTo>
                  <a:cubicBezTo>
                    <a:pt x="329" y="869"/>
                    <a:pt x="327" y="868"/>
                    <a:pt x="324" y="867"/>
                  </a:cubicBezTo>
                  <a:cubicBezTo>
                    <a:pt x="273" y="842"/>
                    <a:pt x="229" y="808"/>
                    <a:pt x="192" y="765"/>
                  </a:cubicBezTo>
                  <a:cubicBezTo>
                    <a:pt x="234" y="840"/>
                    <a:pt x="290" y="895"/>
                    <a:pt x="357" y="928"/>
                  </a:cubicBezTo>
                  <a:close/>
                  <a:moveTo>
                    <a:pt x="728" y="890"/>
                  </a:moveTo>
                  <a:cubicBezTo>
                    <a:pt x="704" y="907"/>
                    <a:pt x="679" y="921"/>
                    <a:pt x="653" y="933"/>
                  </a:cubicBezTo>
                  <a:cubicBezTo>
                    <a:pt x="674" y="927"/>
                    <a:pt x="695" y="921"/>
                    <a:pt x="715" y="914"/>
                  </a:cubicBezTo>
                  <a:cubicBezTo>
                    <a:pt x="794" y="879"/>
                    <a:pt x="866" y="827"/>
                    <a:pt x="919" y="768"/>
                  </a:cubicBezTo>
                  <a:cubicBezTo>
                    <a:pt x="898" y="784"/>
                    <a:pt x="876" y="797"/>
                    <a:pt x="852" y="810"/>
                  </a:cubicBezTo>
                  <a:cubicBezTo>
                    <a:pt x="832" y="828"/>
                    <a:pt x="810" y="844"/>
                    <a:pt x="786" y="859"/>
                  </a:cubicBezTo>
                  <a:cubicBezTo>
                    <a:pt x="767" y="871"/>
                    <a:pt x="748" y="881"/>
                    <a:pt x="728" y="890"/>
                  </a:cubicBezTo>
                  <a:close/>
                  <a:moveTo>
                    <a:pt x="511" y="929"/>
                  </a:moveTo>
                  <a:cubicBezTo>
                    <a:pt x="582" y="934"/>
                    <a:pt x="657" y="919"/>
                    <a:pt x="727" y="887"/>
                  </a:cubicBezTo>
                  <a:cubicBezTo>
                    <a:pt x="747" y="873"/>
                    <a:pt x="766" y="858"/>
                    <a:pt x="783" y="841"/>
                  </a:cubicBezTo>
                  <a:cubicBezTo>
                    <a:pt x="777" y="843"/>
                    <a:pt x="770" y="846"/>
                    <a:pt x="764" y="848"/>
                  </a:cubicBezTo>
                  <a:cubicBezTo>
                    <a:pt x="728" y="862"/>
                    <a:pt x="694" y="873"/>
                    <a:pt x="661" y="882"/>
                  </a:cubicBezTo>
                  <a:cubicBezTo>
                    <a:pt x="612" y="905"/>
                    <a:pt x="561" y="921"/>
                    <a:pt x="511" y="929"/>
                  </a:cubicBezTo>
                  <a:close/>
                  <a:moveTo>
                    <a:pt x="349" y="877"/>
                  </a:moveTo>
                  <a:cubicBezTo>
                    <a:pt x="385" y="900"/>
                    <a:pt x="427" y="917"/>
                    <a:pt x="471" y="925"/>
                  </a:cubicBezTo>
                  <a:cubicBezTo>
                    <a:pt x="481" y="926"/>
                    <a:pt x="490" y="928"/>
                    <a:pt x="500" y="929"/>
                  </a:cubicBezTo>
                  <a:cubicBezTo>
                    <a:pt x="548" y="921"/>
                    <a:pt x="598" y="907"/>
                    <a:pt x="645" y="886"/>
                  </a:cubicBezTo>
                  <a:cubicBezTo>
                    <a:pt x="531" y="914"/>
                    <a:pt x="433" y="911"/>
                    <a:pt x="349" y="877"/>
                  </a:cubicBezTo>
                  <a:close/>
                  <a:moveTo>
                    <a:pt x="283" y="894"/>
                  </a:moveTo>
                  <a:cubicBezTo>
                    <a:pt x="298" y="904"/>
                    <a:pt x="313" y="912"/>
                    <a:pt x="328" y="919"/>
                  </a:cubicBezTo>
                  <a:cubicBezTo>
                    <a:pt x="313" y="911"/>
                    <a:pt x="298" y="903"/>
                    <a:pt x="283" y="894"/>
                  </a:cubicBezTo>
                  <a:close/>
                  <a:moveTo>
                    <a:pt x="260" y="875"/>
                  </a:moveTo>
                  <a:cubicBezTo>
                    <a:pt x="275" y="886"/>
                    <a:pt x="291" y="896"/>
                    <a:pt x="308" y="905"/>
                  </a:cubicBezTo>
                  <a:cubicBezTo>
                    <a:pt x="244" y="861"/>
                    <a:pt x="200" y="799"/>
                    <a:pt x="183" y="773"/>
                  </a:cubicBezTo>
                  <a:cubicBezTo>
                    <a:pt x="176" y="762"/>
                    <a:pt x="170" y="751"/>
                    <a:pt x="163" y="740"/>
                  </a:cubicBezTo>
                  <a:cubicBezTo>
                    <a:pt x="177" y="772"/>
                    <a:pt x="194" y="802"/>
                    <a:pt x="216" y="828"/>
                  </a:cubicBezTo>
                  <a:cubicBezTo>
                    <a:pt x="230" y="846"/>
                    <a:pt x="245" y="862"/>
                    <a:pt x="260" y="875"/>
                  </a:cubicBezTo>
                  <a:close/>
                  <a:moveTo>
                    <a:pt x="336" y="869"/>
                  </a:moveTo>
                  <a:cubicBezTo>
                    <a:pt x="427" y="910"/>
                    <a:pt x="534" y="913"/>
                    <a:pt x="660" y="880"/>
                  </a:cubicBezTo>
                  <a:cubicBezTo>
                    <a:pt x="675" y="873"/>
                    <a:pt x="690" y="865"/>
                    <a:pt x="704" y="857"/>
                  </a:cubicBezTo>
                  <a:cubicBezTo>
                    <a:pt x="745" y="834"/>
                    <a:pt x="810" y="791"/>
                    <a:pt x="866" y="733"/>
                  </a:cubicBezTo>
                  <a:cubicBezTo>
                    <a:pt x="879" y="709"/>
                    <a:pt x="889" y="684"/>
                    <a:pt x="898" y="659"/>
                  </a:cubicBezTo>
                  <a:cubicBezTo>
                    <a:pt x="894" y="663"/>
                    <a:pt x="891" y="667"/>
                    <a:pt x="887" y="670"/>
                  </a:cubicBezTo>
                  <a:cubicBezTo>
                    <a:pt x="816" y="743"/>
                    <a:pt x="715" y="805"/>
                    <a:pt x="615" y="839"/>
                  </a:cubicBezTo>
                  <a:cubicBezTo>
                    <a:pt x="532" y="866"/>
                    <a:pt x="410" y="887"/>
                    <a:pt x="306" y="826"/>
                  </a:cubicBezTo>
                  <a:cubicBezTo>
                    <a:pt x="283" y="813"/>
                    <a:pt x="264" y="799"/>
                    <a:pt x="248" y="783"/>
                  </a:cubicBezTo>
                  <a:cubicBezTo>
                    <a:pt x="273" y="817"/>
                    <a:pt x="302" y="846"/>
                    <a:pt x="336" y="869"/>
                  </a:cubicBezTo>
                  <a:close/>
                  <a:moveTo>
                    <a:pt x="931" y="759"/>
                  </a:moveTo>
                  <a:cubicBezTo>
                    <a:pt x="883" y="815"/>
                    <a:pt x="820" y="864"/>
                    <a:pt x="748" y="900"/>
                  </a:cubicBezTo>
                  <a:cubicBezTo>
                    <a:pt x="760" y="895"/>
                    <a:pt x="771" y="890"/>
                    <a:pt x="782" y="884"/>
                  </a:cubicBezTo>
                  <a:cubicBezTo>
                    <a:pt x="843" y="851"/>
                    <a:pt x="909" y="799"/>
                    <a:pt x="953" y="740"/>
                  </a:cubicBezTo>
                  <a:cubicBezTo>
                    <a:pt x="946" y="746"/>
                    <a:pt x="939" y="753"/>
                    <a:pt x="931" y="759"/>
                  </a:cubicBezTo>
                  <a:close/>
                  <a:moveTo>
                    <a:pt x="154" y="717"/>
                  </a:moveTo>
                  <a:cubicBezTo>
                    <a:pt x="164" y="736"/>
                    <a:pt x="174" y="754"/>
                    <a:pt x="185" y="772"/>
                  </a:cubicBezTo>
                  <a:cubicBezTo>
                    <a:pt x="200" y="794"/>
                    <a:pt x="237" y="846"/>
                    <a:pt x="290" y="889"/>
                  </a:cubicBezTo>
                  <a:cubicBezTo>
                    <a:pt x="290" y="888"/>
                    <a:pt x="289" y="887"/>
                    <a:pt x="288" y="887"/>
                  </a:cubicBezTo>
                  <a:cubicBezTo>
                    <a:pt x="247" y="853"/>
                    <a:pt x="212" y="808"/>
                    <a:pt x="184" y="754"/>
                  </a:cubicBezTo>
                  <a:cubicBezTo>
                    <a:pt x="172" y="739"/>
                    <a:pt x="161" y="723"/>
                    <a:pt x="151" y="706"/>
                  </a:cubicBezTo>
                  <a:cubicBezTo>
                    <a:pt x="152" y="710"/>
                    <a:pt x="153" y="714"/>
                    <a:pt x="154" y="717"/>
                  </a:cubicBezTo>
                  <a:close/>
                  <a:moveTo>
                    <a:pt x="789" y="838"/>
                  </a:moveTo>
                  <a:cubicBezTo>
                    <a:pt x="786" y="841"/>
                    <a:pt x="783" y="844"/>
                    <a:pt x="780" y="847"/>
                  </a:cubicBezTo>
                  <a:cubicBezTo>
                    <a:pt x="767" y="859"/>
                    <a:pt x="753" y="871"/>
                    <a:pt x="739" y="882"/>
                  </a:cubicBezTo>
                  <a:cubicBezTo>
                    <a:pt x="755" y="874"/>
                    <a:pt x="770" y="866"/>
                    <a:pt x="784" y="857"/>
                  </a:cubicBezTo>
                  <a:cubicBezTo>
                    <a:pt x="805" y="844"/>
                    <a:pt x="824" y="830"/>
                    <a:pt x="842" y="814"/>
                  </a:cubicBezTo>
                  <a:cubicBezTo>
                    <a:pt x="825" y="823"/>
                    <a:pt x="807" y="831"/>
                    <a:pt x="789" y="838"/>
                  </a:cubicBezTo>
                  <a:close/>
                  <a:moveTo>
                    <a:pt x="860" y="743"/>
                  </a:moveTo>
                  <a:cubicBezTo>
                    <a:pt x="809" y="795"/>
                    <a:pt x="750" y="834"/>
                    <a:pt x="705" y="859"/>
                  </a:cubicBezTo>
                  <a:cubicBezTo>
                    <a:pt x="695" y="865"/>
                    <a:pt x="685" y="870"/>
                    <a:pt x="674" y="876"/>
                  </a:cubicBezTo>
                  <a:cubicBezTo>
                    <a:pt x="703" y="868"/>
                    <a:pt x="732" y="858"/>
                    <a:pt x="763" y="846"/>
                  </a:cubicBezTo>
                  <a:cubicBezTo>
                    <a:pt x="771" y="843"/>
                    <a:pt x="780" y="839"/>
                    <a:pt x="788" y="836"/>
                  </a:cubicBezTo>
                  <a:cubicBezTo>
                    <a:pt x="816" y="808"/>
                    <a:pt x="840" y="777"/>
                    <a:pt x="860" y="743"/>
                  </a:cubicBezTo>
                  <a:close/>
                  <a:moveTo>
                    <a:pt x="254" y="139"/>
                  </a:moveTo>
                  <a:cubicBezTo>
                    <a:pt x="201" y="156"/>
                    <a:pt x="152" y="182"/>
                    <a:pt x="113" y="220"/>
                  </a:cubicBezTo>
                  <a:cubicBezTo>
                    <a:pt x="0" y="330"/>
                    <a:pt x="17" y="513"/>
                    <a:pt x="67" y="636"/>
                  </a:cubicBezTo>
                  <a:cubicBezTo>
                    <a:pt x="103" y="725"/>
                    <a:pt x="166" y="805"/>
                    <a:pt x="243" y="863"/>
                  </a:cubicBezTo>
                  <a:cubicBezTo>
                    <a:pt x="233" y="853"/>
                    <a:pt x="223" y="842"/>
                    <a:pt x="213" y="830"/>
                  </a:cubicBezTo>
                  <a:cubicBezTo>
                    <a:pt x="187" y="797"/>
                    <a:pt x="167" y="759"/>
                    <a:pt x="152" y="718"/>
                  </a:cubicBezTo>
                  <a:cubicBezTo>
                    <a:pt x="144" y="701"/>
                    <a:pt x="136" y="684"/>
                    <a:pt x="129" y="666"/>
                  </a:cubicBezTo>
                  <a:cubicBezTo>
                    <a:pt x="114" y="633"/>
                    <a:pt x="101" y="597"/>
                    <a:pt x="93" y="559"/>
                  </a:cubicBezTo>
                  <a:cubicBezTo>
                    <a:pt x="80" y="504"/>
                    <a:pt x="68" y="440"/>
                    <a:pt x="84" y="375"/>
                  </a:cubicBezTo>
                  <a:cubicBezTo>
                    <a:pt x="89" y="354"/>
                    <a:pt x="97" y="328"/>
                    <a:pt x="110" y="306"/>
                  </a:cubicBezTo>
                  <a:cubicBezTo>
                    <a:pt x="129" y="253"/>
                    <a:pt x="160" y="209"/>
                    <a:pt x="205" y="172"/>
                  </a:cubicBezTo>
                  <a:cubicBezTo>
                    <a:pt x="220" y="160"/>
                    <a:pt x="236" y="149"/>
                    <a:pt x="254" y="139"/>
                  </a:cubicBezTo>
                  <a:close/>
                  <a:moveTo>
                    <a:pt x="239" y="769"/>
                  </a:moveTo>
                  <a:cubicBezTo>
                    <a:pt x="257" y="789"/>
                    <a:pt x="279" y="808"/>
                    <a:pt x="307" y="824"/>
                  </a:cubicBezTo>
                  <a:cubicBezTo>
                    <a:pt x="411" y="884"/>
                    <a:pt x="531" y="864"/>
                    <a:pt x="614" y="836"/>
                  </a:cubicBezTo>
                  <a:cubicBezTo>
                    <a:pt x="713" y="803"/>
                    <a:pt x="815" y="740"/>
                    <a:pt x="885" y="668"/>
                  </a:cubicBezTo>
                  <a:cubicBezTo>
                    <a:pt x="890" y="663"/>
                    <a:pt x="895" y="658"/>
                    <a:pt x="899" y="653"/>
                  </a:cubicBezTo>
                  <a:cubicBezTo>
                    <a:pt x="903" y="640"/>
                    <a:pt x="906" y="628"/>
                    <a:pt x="909" y="615"/>
                  </a:cubicBezTo>
                  <a:cubicBezTo>
                    <a:pt x="939" y="461"/>
                    <a:pt x="874" y="286"/>
                    <a:pt x="757" y="199"/>
                  </a:cubicBezTo>
                  <a:cubicBezTo>
                    <a:pt x="726" y="181"/>
                    <a:pt x="694" y="167"/>
                    <a:pt x="662" y="157"/>
                  </a:cubicBezTo>
                  <a:cubicBezTo>
                    <a:pt x="566" y="139"/>
                    <a:pt x="469" y="146"/>
                    <a:pt x="390" y="181"/>
                  </a:cubicBezTo>
                  <a:cubicBezTo>
                    <a:pt x="217" y="257"/>
                    <a:pt x="158" y="442"/>
                    <a:pt x="176" y="591"/>
                  </a:cubicBezTo>
                  <a:cubicBezTo>
                    <a:pt x="184" y="658"/>
                    <a:pt x="206" y="718"/>
                    <a:pt x="239" y="769"/>
                  </a:cubicBezTo>
                  <a:close/>
                  <a:moveTo>
                    <a:pt x="186" y="752"/>
                  </a:moveTo>
                  <a:cubicBezTo>
                    <a:pt x="222" y="798"/>
                    <a:pt x="268" y="836"/>
                    <a:pt x="320" y="862"/>
                  </a:cubicBezTo>
                  <a:cubicBezTo>
                    <a:pt x="299" y="846"/>
                    <a:pt x="280" y="827"/>
                    <a:pt x="263" y="807"/>
                  </a:cubicBezTo>
                  <a:cubicBezTo>
                    <a:pt x="253" y="795"/>
                    <a:pt x="244" y="782"/>
                    <a:pt x="236" y="769"/>
                  </a:cubicBezTo>
                  <a:cubicBezTo>
                    <a:pt x="163" y="686"/>
                    <a:pt x="158" y="574"/>
                    <a:pt x="171" y="486"/>
                  </a:cubicBezTo>
                  <a:cubicBezTo>
                    <a:pt x="191" y="342"/>
                    <a:pt x="251" y="242"/>
                    <a:pt x="348" y="191"/>
                  </a:cubicBezTo>
                  <a:cubicBezTo>
                    <a:pt x="409" y="158"/>
                    <a:pt x="480" y="139"/>
                    <a:pt x="547" y="137"/>
                  </a:cubicBezTo>
                  <a:cubicBezTo>
                    <a:pt x="554" y="137"/>
                    <a:pt x="560" y="137"/>
                    <a:pt x="566" y="137"/>
                  </a:cubicBezTo>
                  <a:cubicBezTo>
                    <a:pt x="509" y="130"/>
                    <a:pt x="448" y="132"/>
                    <a:pt x="391" y="143"/>
                  </a:cubicBezTo>
                  <a:cubicBezTo>
                    <a:pt x="374" y="149"/>
                    <a:pt x="358" y="156"/>
                    <a:pt x="342" y="164"/>
                  </a:cubicBezTo>
                  <a:cubicBezTo>
                    <a:pt x="241" y="216"/>
                    <a:pt x="168" y="321"/>
                    <a:pt x="140" y="452"/>
                  </a:cubicBezTo>
                  <a:cubicBezTo>
                    <a:pt x="130" y="497"/>
                    <a:pt x="127" y="542"/>
                    <a:pt x="129" y="585"/>
                  </a:cubicBezTo>
                  <a:cubicBezTo>
                    <a:pt x="134" y="614"/>
                    <a:pt x="141" y="640"/>
                    <a:pt x="148" y="660"/>
                  </a:cubicBezTo>
                  <a:cubicBezTo>
                    <a:pt x="158" y="693"/>
                    <a:pt x="171" y="724"/>
                    <a:pt x="186" y="752"/>
                  </a:cubicBezTo>
                  <a:close/>
                  <a:moveTo>
                    <a:pt x="867" y="736"/>
                  </a:moveTo>
                  <a:cubicBezTo>
                    <a:pt x="847" y="771"/>
                    <a:pt x="823" y="804"/>
                    <a:pt x="794" y="833"/>
                  </a:cubicBezTo>
                  <a:cubicBezTo>
                    <a:pt x="813" y="825"/>
                    <a:pt x="832" y="817"/>
                    <a:pt x="851" y="807"/>
                  </a:cubicBezTo>
                  <a:cubicBezTo>
                    <a:pt x="915" y="750"/>
                    <a:pt x="958" y="678"/>
                    <a:pt x="973" y="602"/>
                  </a:cubicBezTo>
                  <a:cubicBezTo>
                    <a:pt x="978" y="576"/>
                    <a:pt x="980" y="551"/>
                    <a:pt x="978" y="526"/>
                  </a:cubicBezTo>
                  <a:cubicBezTo>
                    <a:pt x="974" y="538"/>
                    <a:pt x="969" y="550"/>
                    <a:pt x="963" y="562"/>
                  </a:cubicBezTo>
                  <a:cubicBezTo>
                    <a:pt x="954" y="612"/>
                    <a:pt x="930" y="661"/>
                    <a:pt x="891" y="708"/>
                  </a:cubicBezTo>
                  <a:cubicBezTo>
                    <a:pt x="884" y="718"/>
                    <a:pt x="875" y="727"/>
                    <a:pt x="867" y="736"/>
                  </a:cubicBezTo>
                  <a:close/>
                  <a:moveTo>
                    <a:pt x="981" y="519"/>
                  </a:moveTo>
                  <a:cubicBezTo>
                    <a:pt x="983" y="546"/>
                    <a:pt x="981" y="574"/>
                    <a:pt x="976" y="602"/>
                  </a:cubicBezTo>
                  <a:cubicBezTo>
                    <a:pt x="962" y="676"/>
                    <a:pt x="921" y="745"/>
                    <a:pt x="860" y="802"/>
                  </a:cubicBezTo>
                  <a:cubicBezTo>
                    <a:pt x="884" y="789"/>
                    <a:pt x="908" y="774"/>
                    <a:pt x="929" y="757"/>
                  </a:cubicBezTo>
                  <a:cubicBezTo>
                    <a:pt x="943" y="741"/>
                    <a:pt x="956" y="724"/>
                    <a:pt x="967" y="706"/>
                  </a:cubicBezTo>
                  <a:cubicBezTo>
                    <a:pt x="1020" y="624"/>
                    <a:pt x="1025" y="526"/>
                    <a:pt x="1000" y="436"/>
                  </a:cubicBezTo>
                  <a:cubicBezTo>
                    <a:pt x="997" y="464"/>
                    <a:pt x="990" y="492"/>
                    <a:pt x="981" y="519"/>
                  </a:cubicBezTo>
                  <a:close/>
                  <a:moveTo>
                    <a:pt x="172" y="501"/>
                  </a:moveTo>
                  <a:cubicBezTo>
                    <a:pt x="162" y="581"/>
                    <a:pt x="169" y="677"/>
                    <a:pt x="225" y="752"/>
                  </a:cubicBezTo>
                  <a:cubicBezTo>
                    <a:pt x="198" y="704"/>
                    <a:pt x="180" y="650"/>
                    <a:pt x="173" y="591"/>
                  </a:cubicBezTo>
                  <a:cubicBezTo>
                    <a:pt x="170" y="561"/>
                    <a:pt x="169" y="531"/>
                    <a:pt x="172" y="501"/>
                  </a:cubicBezTo>
                  <a:close/>
                  <a:moveTo>
                    <a:pt x="1001" y="429"/>
                  </a:moveTo>
                  <a:cubicBezTo>
                    <a:pt x="1003" y="438"/>
                    <a:pt x="1006" y="447"/>
                    <a:pt x="1008" y="456"/>
                  </a:cubicBezTo>
                  <a:cubicBezTo>
                    <a:pt x="1028" y="548"/>
                    <a:pt x="1014" y="637"/>
                    <a:pt x="969" y="708"/>
                  </a:cubicBezTo>
                  <a:cubicBezTo>
                    <a:pt x="961" y="721"/>
                    <a:pt x="951" y="734"/>
                    <a:pt x="941" y="747"/>
                  </a:cubicBezTo>
                  <a:cubicBezTo>
                    <a:pt x="948" y="741"/>
                    <a:pt x="956" y="734"/>
                    <a:pt x="963" y="726"/>
                  </a:cubicBezTo>
                  <a:cubicBezTo>
                    <a:pt x="980" y="700"/>
                    <a:pt x="993" y="673"/>
                    <a:pt x="1000" y="645"/>
                  </a:cubicBezTo>
                  <a:cubicBezTo>
                    <a:pt x="1002" y="645"/>
                    <a:pt x="1002" y="645"/>
                    <a:pt x="1002" y="645"/>
                  </a:cubicBezTo>
                  <a:cubicBezTo>
                    <a:pt x="997" y="669"/>
                    <a:pt x="987" y="692"/>
                    <a:pt x="974" y="714"/>
                  </a:cubicBezTo>
                  <a:cubicBezTo>
                    <a:pt x="998" y="685"/>
                    <a:pt x="1017" y="650"/>
                    <a:pt x="1029" y="609"/>
                  </a:cubicBezTo>
                  <a:cubicBezTo>
                    <a:pt x="1055" y="523"/>
                    <a:pt x="1045" y="440"/>
                    <a:pt x="1001" y="368"/>
                  </a:cubicBezTo>
                  <a:cubicBezTo>
                    <a:pt x="1003" y="387"/>
                    <a:pt x="1003" y="406"/>
                    <a:pt x="1001" y="426"/>
                  </a:cubicBezTo>
                  <a:cubicBezTo>
                    <a:pt x="1001" y="427"/>
                    <a:pt x="1001" y="428"/>
                    <a:pt x="1001" y="429"/>
                  </a:cubicBezTo>
                  <a:close/>
                  <a:moveTo>
                    <a:pt x="147" y="695"/>
                  </a:moveTo>
                  <a:cubicBezTo>
                    <a:pt x="156" y="711"/>
                    <a:pt x="166" y="727"/>
                    <a:pt x="177" y="741"/>
                  </a:cubicBezTo>
                  <a:cubicBezTo>
                    <a:pt x="165" y="716"/>
                    <a:pt x="154" y="689"/>
                    <a:pt x="145" y="661"/>
                  </a:cubicBezTo>
                  <a:cubicBezTo>
                    <a:pt x="140" y="645"/>
                    <a:pt x="135" y="627"/>
                    <a:pt x="130" y="605"/>
                  </a:cubicBezTo>
                  <a:cubicBezTo>
                    <a:pt x="133" y="636"/>
                    <a:pt x="139" y="666"/>
                    <a:pt x="147" y="695"/>
                  </a:cubicBezTo>
                  <a:close/>
                  <a:moveTo>
                    <a:pt x="902" y="654"/>
                  </a:moveTo>
                  <a:cubicBezTo>
                    <a:pt x="894" y="678"/>
                    <a:pt x="884" y="702"/>
                    <a:pt x="872" y="725"/>
                  </a:cubicBezTo>
                  <a:cubicBezTo>
                    <a:pt x="912" y="682"/>
                    <a:pt x="945" y="631"/>
                    <a:pt x="958" y="572"/>
                  </a:cubicBezTo>
                  <a:cubicBezTo>
                    <a:pt x="943" y="601"/>
                    <a:pt x="924" y="629"/>
                    <a:pt x="902" y="654"/>
                  </a:cubicBezTo>
                  <a:close/>
                  <a:moveTo>
                    <a:pt x="143" y="694"/>
                  </a:moveTo>
                  <a:cubicBezTo>
                    <a:pt x="144" y="695"/>
                    <a:pt x="145" y="696"/>
                    <a:pt x="145" y="697"/>
                  </a:cubicBezTo>
                  <a:cubicBezTo>
                    <a:pt x="145" y="697"/>
                    <a:pt x="145" y="696"/>
                    <a:pt x="145" y="696"/>
                  </a:cubicBezTo>
                  <a:cubicBezTo>
                    <a:pt x="144" y="695"/>
                    <a:pt x="144" y="695"/>
                    <a:pt x="143" y="694"/>
                  </a:cubicBezTo>
                  <a:close/>
                  <a:moveTo>
                    <a:pt x="132" y="665"/>
                  </a:moveTo>
                  <a:cubicBezTo>
                    <a:pt x="135" y="671"/>
                    <a:pt x="138" y="678"/>
                    <a:pt x="141" y="684"/>
                  </a:cubicBezTo>
                  <a:cubicBezTo>
                    <a:pt x="133" y="653"/>
                    <a:pt x="128" y="620"/>
                    <a:pt x="126" y="586"/>
                  </a:cubicBezTo>
                  <a:cubicBezTo>
                    <a:pt x="110" y="504"/>
                    <a:pt x="106" y="394"/>
                    <a:pt x="156" y="292"/>
                  </a:cubicBezTo>
                  <a:cubicBezTo>
                    <a:pt x="202" y="198"/>
                    <a:pt x="302" y="159"/>
                    <a:pt x="378" y="143"/>
                  </a:cubicBezTo>
                  <a:cubicBezTo>
                    <a:pt x="382" y="142"/>
                    <a:pt x="387" y="141"/>
                    <a:pt x="391" y="140"/>
                  </a:cubicBezTo>
                  <a:cubicBezTo>
                    <a:pt x="423" y="129"/>
                    <a:pt x="457" y="121"/>
                    <a:pt x="492" y="116"/>
                  </a:cubicBezTo>
                  <a:cubicBezTo>
                    <a:pt x="417" y="109"/>
                    <a:pt x="338" y="114"/>
                    <a:pt x="266" y="135"/>
                  </a:cubicBezTo>
                  <a:cubicBezTo>
                    <a:pt x="203" y="170"/>
                    <a:pt x="147" y="220"/>
                    <a:pt x="117" y="296"/>
                  </a:cubicBezTo>
                  <a:cubicBezTo>
                    <a:pt x="121" y="290"/>
                    <a:pt x="126" y="285"/>
                    <a:pt x="131" y="280"/>
                  </a:cubicBezTo>
                  <a:cubicBezTo>
                    <a:pt x="136" y="276"/>
                    <a:pt x="140" y="273"/>
                    <a:pt x="145" y="269"/>
                  </a:cubicBezTo>
                  <a:cubicBezTo>
                    <a:pt x="155" y="261"/>
                    <a:pt x="164" y="254"/>
                    <a:pt x="174" y="242"/>
                  </a:cubicBezTo>
                  <a:cubicBezTo>
                    <a:pt x="186" y="228"/>
                    <a:pt x="202" y="212"/>
                    <a:pt x="222" y="205"/>
                  </a:cubicBezTo>
                  <a:cubicBezTo>
                    <a:pt x="223" y="207"/>
                    <a:pt x="223" y="207"/>
                    <a:pt x="223" y="207"/>
                  </a:cubicBezTo>
                  <a:cubicBezTo>
                    <a:pt x="203" y="214"/>
                    <a:pt x="188" y="229"/>
                    <a:pt x="176" y="244"/>
                  </a:cubicBezTo>
                  <a:cubicBezTo>
                    <a:pt x="166" y="256"/>
                    <a:pt x="156" y="263"/>
                    <a:pt x="146" y="271"/>
                  </a:cubicBezTo>
                  <a:cubicBezTo>
                    <a:pt x="142" y="275"/>
                    <a:pt x="138" y="278"/>
                    <a:pt x="133" y="282"/>
                  </a:cubicBezTo>
                  <a:cubicBezTo>
                    <a:pt x="125" y="289"/>
                    <a:pt x="119" y="297"/>
                    <a:pt x="113" y="306"/>
                  </a:cubicBezTo>
                  <a:cubicBezTo>
                    <a:pt x="107" y="323"/>
                    <a:pt x="103" y="341"/>
                    <a:pt x="99" y="360"/>
                  </a:cubicBezTo>
                  <a:cubicBezTo>
                    <a:pt x="82" y="458"/>
                    <a:pt x="95" y="567"/>
                    <a:pt x="132" y="665"/>
                  </a:cubicBezTo>
                  <a:close/>
                  <a:moveTo>
                    <a:pt x="777" y="212"/>
                  </a:moveTo>
                  <a:cubicBezTo>
                    <a:pt x="825" y="253"/>
                    <a:pt x="865" y="311"/>
                    <a:pt x="890" y="377"/>
                  </a:cubicBezTo>
                  <a:cubicBezTo>
                    <a:pt x="919" y="455"/>
                    <a:pt x="926" y="540"/>
                    <a:pt x="911" y="616"/>
                  </a:cubicBezTo>
                  <a:cubicBezTo>
                    <a:pt x="909" y="627"/>
                    <a:pt x="907" y="637"/>
                    <a:pt x="904" y="648"/>
                  </a:cubicBezTo>
                  <a:cubicBezTo>
                    <a:pt x="927" y="621"/>
                    <a:pt x="945" y="592"/>
                    <a:pt x="960" y="562"/>
                  </a:cubicBezTo>
                  <a:cubicBezTo>
                    <a:pt x="964" y="539"/>
                    <a:pt x="966" y="515"/>
                    <a:pt x="963" y="489"/>
                  </a:cubicBezTo>
                  <a:cubicBezTo>
                    <a:pt x="949" y="368"/>
                    <a:pt x="869" y="272"/>
                    <a:pt x="777" y="212"/>
                  </a:cubicBezTo>
                  <a:close/>
                  <a:moveTo>
                    <a:pt x="106" y="319"/>
                  </a:moveTo>
                  <a:cubicBezTo>
                    <a:pt x="97" y="338"/>
                    <a:pt x="91" y="359"/>
                    <a:pt x="87" y="375"/>
                  </a:cubicBezTo>
                  <a:cubicBezTo>
                    <a:pt x="71" y="440"/>
                    <a:pt x="83" y="504"/>
                    <a:pt x="95" y="558"/>
                  </a:cubicBezTo>
                  <a:cubicBezTo>
                    <a:pt x="101" y="583"/>
                    <a:pt x="108" y="608"/>
                    <a:pt x="117" y="630"/>
                  </a:cubicBezTo>
                  <a:cubicBezTo>
                    <a:pt x="90" y="542"/>
                    <a:pt x="82" y="446"/>
                    <a:pt x="97" y="359"/>
                  </a:cubicBezTo>
                  <a:cubicBezTo>
                    <a:pt x="99" y="345"/>
                    <a:pt x="102" y="332"/>
                    <a:pt x="106" y="319"/>
                  </a:cubicBezTo>
                  <a:close/>
                  <a:moveTo>
                    <a:pt x="375" y="146"/>
                  </a:moveTo>
                  <a:cubicBezTo>
                    <a:pt x="301" y="162"/>
                    <a:pt x="204" y="201"/>
                    <a:pt x="159" y="293"/>
                  </a:cubicBezTo>
                  <a:cubicBezTo>
                    <a:pt x="113" y="387"/>
                    <a:pt x="113" y="488"/>
                    <a:pt x="126" y="567"/>
                  </a:cubicBezTo>
                  <a:cubicBezTo>
                    <a:pt x="125" y="529"/>
                    <a:pt x="129" y="490"/>
                    <a:pt x="137" y="451"/>
                  </a:cubicBezTo>
                  <a:cubicBezTo>
                    <a:pt x="165" y="319"/>
                    <a:pt x="240" y="214"/>
                    <a:pt x="341" y="162"/>
                  </a:cubicBezTo>
                  <a:cubicBezTo>
                    <a:pt x="352" y="156"/>
                    <a:pt x="364" y="151"/>
                    <a:pt x="375" y="146"/>
                  </a:cubicBezTo>
                  <a:close/>
                  <a:moveTo>
                    <a:pt x="873" y="291"/>
                  </a:moveTo>
                  <a:cubicBezTo>
                    <a:pt x="925" y="350"/>
                    <a:pt x="957" y="418"/>
                    <a:pt x="965" y="489"/>
                  </a:cubicBezTo>
                  <a:cubicBezTo>
                    <a:pt x="968" y="510"/>
                    <a:pt x="968" y="532"/>
                    <a:pt x="964" y="553"/>
                  </a:cubicBezTo>
                  <a:cubicBezTo>
                    <a:pt x="970" y="542"/>
                    <a:pt x="974" y="531"/>
                    <a:pt x="978" y="519"/>
                  </a:cubicBezTo>
                  <a:cubicBezTo>
                    <a:pt x="973" y="433"/>
                    <a:pt x="932" y="354"/>
                    <a:pt x="873" y="291"/>
                  </a:cubicBezTo>
                  <a:close/>
                  <a:moveTo>
                    <a:pt x="749" y="190"/>
                  </a:moveTo>
                  <a:cubicBezTo>
                    <a:pt x="809" y="224"/>
                    <a:pt x="862" y="268"/>
                    <a:pt x="902" y="320"/>
                  </a:cubicBezTo>
                  <a:cubicBezTo>
                    <a:pt x="948" y="379"/>
                    <a:pt x="975" y="445"/>
                    <a:pt x="981" y="512"/>
                  </a:cubicBezTo>
                  <a:cubicBezTo>
                    <a:pt x="989" y="485"/>
                    <a:pt x="995" y="457"/>
                    <a:pt x="998" y="429"/>
                  </a:cubicBezTo>
                  <a:cubicBezTo>
                    <a:pt x="979" y="365"/>
                    <a:pt x="944" y="305"/>
                    <a:pt x="901" y="258"/>
                  </a:cubicBezTo>
                  <a:cubicBezTo>
                    <a:pt x="844" y="215"/>
                    <a:pt x="776" y="184"/>
                    <a:pt x="705" y="166"/>
                  </a:cubicBezTo>
                  <a:cubicBezTo>
                    <a:pt x="719" y="172"/>
                    <a:pt x="733" y="180"/>
                    <a:pt x="745" y="188"/>
                  </a:cubicBezTo>
                  <a:cubicBezTo>
                    <a:pt x="746" y="189"/>
                    <a:pt x="748" y="190"/>
                    <a:pt x="749" y="190"/>
                  </a:cubicBezTo>
                  <a:close/>
                  <a:moveTo>
                    <a:pt x="914" y="268"/>
                  </a:moveTo>
                  <a:cubicBezTo>
                    <a:pt x="951" y="312"/>
                    <a:pt x="981" y="365"/>
                    <a:pt x="999" y="421"/>
                  </a:cubicBezTo>
                  <a:cubicBezTo>
                    <a:pt x="1000" y="402"/>
                    <a:pt x="1000" y="382"/>
                    <a:pt x="998" y="362"/>
                  </a:cubicBezTo>
                  <a:cubicBezTo>
                    <a:pt x="980" y="333"/>
                    <a:pt x="956" y="305"/>
                    <a:pt x="927" y="279"/>
                  </a:cubicBezTo>
                  <a:cubicBezTo>
                    <a:pt x="923" y="276"/>
                    <a:pt x="918" y="272"/>
                    <a:pt x="914" y="268"/>
                  </a:cubicBezTo>
                  <a:close/>
                  <a:moveTo>
                    <a:pt x="562" y="140"/>
                  </a:moveTo>
                  <a:cubicBezTo>
                    <a:pt x="486" y="140"/>
                    <a:pt x="409" y="161"/>
                    <a:pt x="349" y="193"/>
                  </a:cubicBezTo>
                  <a:cubicBezTo>
                    <a:pt x="275" y="233"/>
                    <a:pt x="222" y="301"/>
                    <a:pt x="193" y="396"/>
                  </a:cubicBezTo>
                  <a:cubicBezTo>
                    <a:pt x="198" y="380"/>
                    <a:pt x="205" y="365"/>
                    <a:pt x="211" y="351"/>
                  </a:cubicBezTo>
                  <a:cubicBezTo>
                    <a:pt x="249" y="273"/>
                    <a:pt x="311" y="213"/>
                    <a:pt x="389" y="178"/>
                  </a:cubicBezTo>
                  <a:cubicBezTo>
                    <a:pt x="462" y="146"/>
                    <a:pt x="552" y="138"/>
                    <a:pt x="642" y="151"/>
                  </a:cubicBezTo>
                  <a:cubicBezTo>
                    <a:pt x="629" y="147"/>
                    <a:pt x="615" y="144"/>
                    <a:pt x="600" y="141"/>
                  </a:cubicBezTo>
                  <a:cubicBezTo>
                    <a:pt x="588" y="140"/>
                    <a:pt x="575" y="140"/>
                    <a:pt x="562" y="140"/>
                  </a:cubicBezTo>
                  <a:close/>
                  <a:moveTo>
                    <a:pt x="903" y="257"/>
                  </a:moveTo>
                  <a:cubicBezTo>
                    <a:pt x="912" y="263"/>
                    <a:pt x="921" y="270"/>
                    <a:pt x="929" y="277"/>
                  </a:cubicBezTo>
                  <a:cubicBezTo>
                    <a:pt x="957" y="302"/>
                    <a:pt x="979" y="328"/>
                    <a:pt x="997" y="356"/>
                  </a:cubicBezTo>
                  <a:cubicBezTo>
                    <a:pt x="990" y="289"/>
                    <a:pt x="964" y="225"/>
                    <a:pt x="919" y="172"/>
                  </a:cubicBezTo>
                  <a:cubicBezTo>
                    <a:pt x="773" y="0"/>
                    <a:pt x="535" y="39"/>
                    <a:pt x="407" y="78"/>
                  </a:cubicBezTo>
                  <a:cubicBezTo>
                    <a:pt x="365" y="91"/>
                    <a:pt x="320" y="106"/>
                    <a:pt x="278" y="128"/>
                  </a:cubicBezTo>
                  <a:cubicBezTo>
                    <a:pt x="308" y="120"/>
                    <a:pt x="339" y="115"/>
                    <a:pt x="372" y="112"/>
                  </a:cubicBezTo>
                  <a:cubicBezTo>
                    <a:pt x="416" y="109"/>
                    <a:pt x="461" y="110"/>
                    <a:pt x="507" y="115"/>
                  </a:cubicBezTo>
                  <a:cubicBezTo>
                    <a:pt x="544" y="112"/>
                    <a:pt x="582" y="113"/>
                    <a:pt x="620" y="118"/>
                  </a:cubicBezTo>
                  <a:cubicBezTo>
                    <a:pt x="718" y="131"/>
                    <a:pt x="810" y="172"/>
                    <a:pt x="878" y="232"/>
                  </a:cubicBezTo>
                  <a:cubicBezTo>
                    <a:pt x="887" y="240"/>
                    <a:pt x="895" y="248"/>
                    <a:pt x="903" y="257"/>
                  </a:cubicBezTo>
                  <a:close/>
                  <a:moveTo>
                    <a:pt x="690" y="159"/>
                  </a:moveTo>
                  <a:cubicBezTo>
                    <a:pt x="761" y="176"/>
                    <a:pt x="831" y="205"/>
                    <a:pt x="890" y="247"/>
                  </a:cubicBezTo>
                  <a:cubicBezTo>
                    <a:pt x="885" y="242"/>
                    <a:pt x="881" y="238"/>
                    <a:pt x="876" y="234"/>
                  </a:cubicBezTo>
                  <a:cubicBezTo>
                    <a:pt x="780" y="149"/>
                    <a:pt x="646" y="108"/>
                    <a:pt x="518" y="116"/>
                  </a:cubicBezTo>
                  <a:cubicBezTo>
                    <a:pt x="564" y="122"/>
                    <a:pt x="610" y="133"/>
                    <a:pt x="654" y="148"/>
                  </a:cubicBezTo>
                  <a:cubicBezTo>
                    <a:pt x="666" y="151"/>
                    <a:pt x="678" y="155"/>
                    <a:pt x="690" y="159"/>
                  </a:cubicBezTo>
                  <a:close/>
                  <a:moveTo>
                    <a:pt x="646" y="149"/>
                  </a:moveTo>
                  <a:cubicBezTo>
                    <a:pt x="649" y="150"/>
                    <a:pt x="652" y="151"/>
                    <a:pt x="655" y="151"/>
                  </a:cubicBezTo>
                  <a:cubicBezTo>
                    <a:pt x="657" y="152"/>
                    <a:pt x="659" y="153"/>
                    <a:pt x="662" y="154"/>
                  </a:cubicBezTo>
                  <a:cubicBezTo>
                    <a:pt x="660" y="153"/>
                    <a:pt x="657" y="152"/>
                    <a:pt x="655" y="151"/>
                  </a:cubicBezTo>
                  <a:cubicBezTo>
                    <a:pt x="655" y="151"/>
                    <a:pt x="655" y="151"/>
                    <a:pt x="654" y="151"/>
                  </a:cubicBezTo>
                  <a:cubicBezTo>
                    <a:pt x="651" y="150"/>
                    <a:pt x="649" y="150"/>
                    <a:pt x="646" y="149"/>
                  </a:cubicBezTo>
                  <a:close/>
                  <a:moveTo>
                    <a:pt x="597" y="138"/>
                  </a:moveTo>
                  <a:cubicBezTo>
                    <a:pt x="607" y="139"/>
                    <a:pt x="616" y="140"/>
                    <a:pt x="626" y="142"/>
                  </a:cubicBezTo>
                  <a:cubicBezTo>
                    <a:pt x="588" y="131"/>
                    <a:pt x="546" y="122"/>
                    <a:pt x="503" y="118"/>
                  </a:cubicBezTo>
                  <a:cubicBezTo>
                    <a:pt x="471" y="121"/>
                    <a:pt x="438" y="127"/>
                    <a:pt x="407" y="137"/>
                  </a:cubicBezTo>
                  <a:cubicBezTo>
                    <a:pt x="470" y="128"/>
                    <a:pt x="536" y="128"/>
                    <a:pt x="597" y="138"/>
                  </a:cubicBezTo>
                  <a:close/>
                </a:path>
              </a:pathLst>
            </a:custGeom>
            <a:solidFill>
              <a:srgbClr val="BBBDB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</a:endParaRPr>
            </a:p>
          </p:txBody>
        </p:sp>
      </p:grpSp>
      <p:sp>
        <p:nvSpPr>
          <p:cNvPr id="72" name="文本框 71"/>
          <p:cNvSpPr txBox="1"/>
          <p:nvPr/>
        </p:nvSpPr>
        <p:spPr>
          <a:xfrm>
            <a:off x="11293017" y="6212541"/>
            <a:ext cx="47315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2000" b="1" kern="1200">
                <a:solidFill>
                  <a:srgbClr val="5F7797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/>
              <a:t>11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600"/>
    </mc:Choice>
    <mc:Fallback>
      <p:transition spd="slow"/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53" name="07 52"/>
          <p:cNvGrpSpPr/>
          <p:nvPr/>
        </p:nvGrpSpPr>
        <p:grpSpPr>
          <a:xfrm>
            <a:off x="3631246" y="1992248"/>
            <a:ext cx="1272229" cy="1089866"/>
            <a:chOff x="6549258" y="2489790"/>
            <a:chExt cx="1272229" cy="1089866"/>
          </a:xfrm>
        </p:grpSpPr>
        <p:grpSp>
          <p:nvGrpSpPr>
            <p:cNvPr id="54" name="chenying0907 53"/>
            <p:cNvGrpSpPr/>
            <p:nvPr>
              <p:custDataLst>
                <p:tags r:id="rId3"/>
              </p:custDataLst>
            </p:nvPr>
          </p:nvGrpSpPr>
          <p:grpSpPr>
            <a:xfrm>
              <a:off x="6549258" y="2489790"/>
              <a:ext cx="1092096" cy="1089866"/>
              <a:chOff x="1188720" y="1335024"/>
              <a:chExt cx="900000" cy="900000"/>
            </a:xfrm>
          </p:grpSpPr>
          <p:sp>
            <p:nvSpPr>
              <p:cNvPr id="56" name="矩形 55"/>
              <p:cNvSpPr/>
              <p:nvPr/>
            </p:nvSpPr>
            <p:spPr>
              <a:xfrm>
                <a:off x="1188720" y="1335024"/>
                <a:ext cx="900000" cy="900000"/>
              </a:xfrm>
              <a:prstGeom prst="rect">
                <a:avLst/>
              </a:prstGeom>
              <a:noFill/>
              <a:ln w="19050" cap="flat" cmpd="sng" algn="ctr">
                <a:solidFill>
                  <a:srgbClr val="5F7797"/>
                </a:solidFill>
                <a:prstDash val="solid"/>
                <a:miter lim="800000"/>
              </a:ln>
              <a:effectLst/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defRPr/>
                </a:pPr>
                <a:endParaRPr lang="zh-CN" altLang="en-US" sz="2400" kern="0">
                  <a:solidFill>
                    <a:srgbClr val="3A3838"/>
                  </a:solidFill>
                </a:endParaRPr>
              </a:p>
            </p:txBody>
          </p:sp>
          <p:cxnSp>
            <p:nvCxnSpPr>
              <p:cNvPr id="57" name="直接连接符 56"/>
              <p:cNvCxnSpPr/>
              <p:nvPr/>
            </p:nvCxnSpPr>
            <p:spPr>
              <a:xfrm>
                <a:off x="1188720" y="1785944"/>
                <a:ext cx="900000" cy="0"/>
              </a:xfrm>
              <a:prstGeom prst="line">
                <a:avLst/>
              </a:prstGeom>
              <a:noFill/>
              <a:ln w="12700" cap="flat" cmpd="sng" algn="ctr">
                <a:solidFill>
                  <a:schemeClr val="tx2"/>
                </a:solidFill>
                <a:prstDash val="dash"/>
                <a:miter lim="800000"/>
              </a:ln>
              <a:effectLst/>
            </p:spPr>
          </p:cxnSp>
          <p:cxnSp>
            <p:nvCxnSpPr>
              <p:cNvPr id="58" name="直接连接符 57"/>
              <p:cNvCxnSpPr/>
              <p:nvPr/>
            </p:nvCxnSpPr>
            <p:spPr>
              <a:xfrm rot="5400000">
                <a:off x="1188719" y="1785025"/>
                <a:ext cx="900000" cy="0"/>
              </a:xfrm>
              <a:prstGeom prst="line">
                <a:avLst/>
              </a:prstGeom>
              <a:noFill/>
              <a:ln w="12700" cap="flat" cmpd="sng" algn="ctr">
                <a:solidFill>
                  <a:srgbClr val="5F7797"/>
                </a:solidFill>
                <a:prstDash val="dash"/>
                <a:miter lim="800000"/>
              </a:ln>
              <a:effectLst/>
            </p:spPr>
          </p:cxnSp>
        </p:grpSp>
        <p:sp>
          <p:nvSpPr>
            <p:cNvPr id="55" name="文本框 54"/>
            <p:cNvSpPr txBox="1"/>
            <p:nvPr>
              <p:custDataLst>
                <p:tags r:id="rId4"/>
              </p:custDataLst>
            </p:nvPr>
          </p:nvSpPr>
          <p:spPr>
            <a:xfrm>
              <a:off x="6626868" y="2526891"/>
              <a:ext cx="1194619" cy="1015663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5400" b="1" kern="1200">
                  <a:blipFill dpi="0" rotWithShape="1">
                    <a:blip r:embed="rId5"/>
                    <a:stretch>
                      <a:fillRect/>
                    </a:stretch>
                  </a:blip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6000">
                  <a:solidFill>
                    <a:srgbClr val="5F7797"/>
                  </a:solidFill>
                  <a:latin typeface="华文新魏" panose="02010800040101010101" pitchFamily="2" charset="-122"/>
                  <a:ea typeface="华文新魏" panose="02010800040101010101" pitchFamily="2" charset="-122"/>
                </a:rPr>
                <a:t>第</a:t>
              </a:r>
              <a:endParaRPr lang="zh-CN" altLang="en-US" sz="6000">
                <a:solidFill>
                  <a:srgbClr val="5F7797"/>
                </a:solidFill>
                <a:latin typeface="华文新魏" panose="02010800040101010101" pitchFamily="2" charset="-122"/>
                <a:ea typeface="华文新魏" panose="02010800040101010101" pitchFamily="2" charset="-122"/>
              </a:endParaRPr>
            </a:p>
          </p:txBody>
        </p:sp>
      </p:grpSp>
      <p:grpSp>
        <p:nvGrpSpPr>
          <p:cNvPr id="59" name="7 58"/>
          <p:cNvGrpSpPr/>
          <p:nvPr/>
        </p:nvGrpSpPr>
        <p:grpSpPr>
          <a:xfrm>
            <a:off x="4928388" y="1992248"/>
            <a:ext cx="1296148" cy="1089866"/>
            <a:chOff x="7846400" y="2489790"/>
            <a:chExt cx="1296148" cy="1089866"/>
          </a:xfrm>
        </p:grpSpPr>
        <p:grpSp>
          <p:nvGrpSpPr>
            <p:cNvPr id="60" name="chenying0907 57"/>
            <p:cNvGrpSpPr/>
            <p:nvPr>
              <p:custDataLst>
                <p:tags r:id="rId6"/>
              </p:custDataLst>
            </p:nvPr>
          </p:nvGrpSpPr>
          <p:grpSpPr>
            <a:xfrm>
              <a:off x="7846400" y="2489790"/>
              <a:ext cx="1089866" cy="1089866"/>
              <a:chOff x="1188720" y="1335024"/>
              <a:chExt cx="900000" cy="900000"/>
            </a:xfrm>
          </p:grpSpPr>
          <p:sp>
            <p:nvSpPr>
              <p:cNvPr id="62" name="矩形 61"/>
              <p:cNvSpPr/>
              <p:nvPr/>
            </p:nvSpPr>
            <p:spPr>
              <a:xfrm>
                <a:off x="1188720" y="1335024"/>
                <a:ext cx="900000" cy="900000"/>
              </a:xfrm>
              <a:prstGeom prst="rect">
                <a:avLst/>
              </a:prstGeom>
              <a:noFill/>
              <a:ln w="19050" cap="flat" cmpd="sng" algn="ctr">
                <a:solidFill>
                  <a:srgbClr val="5F7797"/>
                </a:solidFill>
                <a:prstDash val="solid"/>
                <a:miter lim="800000"/>
              </a:ln>
              <a:effectLst/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defRPr/>
                </a:pPr>
                <a:endParaRPr lang="zh-CN" altLang="en-US" sz="2400" kern="0">
                  <a:solidFill>
                    <a:srgbClr val="5F7797"/>
                  </a:solidFill>
                </a:endParaRPr>
              </a:p>
            </p:txBody>
          </p:sp>
          <p:cxnSp>
            <p:nvCxnSpPr>
              <p:cNvPr id="63" name="直接连接符 62"/>
              <p:cNvCxnSpPr/>
              <p:nvPr/>
            </p:nvCxnSpPr>
            <p:spPr>
              <a:xfrm>
                <a:off x="1188720" y="1785944"/>
                <a:ext cx="900000" cy="0"/>
              </a:xfrm>
              <a:prstGeom prst="line">
                <a:avLst/>
              </a:prstGeom>
              <a:noFill/>
              <a:ln w="12700" cap="flat" cmpd="sng" algn="ctr">
                <a:solidFill>
                  <a:srgbClr val="5F7797"/>
                </a:solidFill>
                <a:prstDash val="dash"/>
                <a:miter lim="800000"/>
              </a:ln>
              <a:effectLst/>
            </p:spPr>
          </p:cxnSp>
          <p:cxnSp>
            <p:nvCxnSpPr>
              <p:cNvPr id="64" name="直接连接符 63"/>
              <p:cNvCxnSpPr/>
              <p:nvPr/>
            </p:nvCxnSpPr>
            <p:spPr>
              <a:xfrm rot="5400000">
                <a:off x="1189639" y="1785025"/>
                <a:ext cx="900000" cy="0"/>
              </a:xfrm>
              <a:prstGeom prst="line">
                <a:avLst/>
              </a:prstGeom>
              <a:noFill/>
              <a:ln w="12700" cap="flat" cmpd="sng" algn="ctr">
                <a:solidFill>
                  <a:srgbClr val="5F7797"/>
                </a:solidFill>
                <a:prstDash val="dash"/>
                <a:miter lim="800000"/>
              </a:ln>
              <a:effectLst/>
            </p:spPr>
          </p:cxnSp>
        </p:grpSp>
        <p:sp>
          <p:nvSpPr>
            <p:cNvPr id="61" name="文本框 60"/>
            <p:cNvSpPr txBox="1"/>
            <p:nvPr>
              <p:custDataLst>
                <p:tags r:id="rId7"/>
              </p:custDataLst>
            </p:nvPr>
          </p:nvSpPr>
          <p:spPr>
            <a:xfrm>
              <a:off x="7945700" y="2494161"/>
              <a:ext cx="1196848" cy="1015663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6000" b="1" kern="1200">
                  <a:blipFill dpi="0" rotWithShape="1">
                    <a:blip r:embed="rId5"/>
                    <a:stretch>
                      <a:fillRect/>
                    </a:stretch>
                  </a:blipFill>
                  <a:latin typeface="华文新魏" panose="02010800040101010101" pitchFamily="2" charset="-122"/>
                  <a:ea typeface="华文新魏" panose="02010800040101010101" pitchFamily="2" charset="-122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>
                  <a:solidFill>
                    <a:srgbClr val="5F7797"/>
                  </a:solidFill>
                </a:rPr>
                <a:t>四</a:t>
              </a:r>
              <a:endParaRPr lang="zh-CN" altLang="en-US">
                <a:solidFill>
                  <a:srgbClr val="5F7797"/>
                </a:solidFill>
              </a:endParaRPr>
            </a:p>
          </p:txBody>
        </p:sp>
      </p:grpSp>
      <p:grpSp>
        <p:nvGrpSpPr>
          <p:cNvPr id="65" name="07 64"/>
          <p:cNvGrpSpPr/>
          <p:nvPr/>
        </p:nvGrpSpPr>
        <p:grpSpPr>
          <a:xfrm>
            <a:off x="6225530" y="1992247"/>
            <a:ext cx="1254018" cy="1089867"/>
            <a:chOff x="9143542" y="2489789"/>
            <a:chExt cx="1254018" cy="1089867"/>
          </a:xfrm>
        </p:grpSpPr>
        <p:grpSp>
          <p:nvGrpSpPr>
            <p:cNvPr id="66" name="chenying0907 61"/>
            <p:cNvGrpSpPr/>
            <p:nvPr>
              <p:custDataLst>
                <p:tags r:id="rId8"/>
              </p:custDataLst>
            </p:nvPr>
          </p:nvGrpSpPr>
          <p:grpSpPr>
            <a:xfrm>
              <a:off x="9143542" y="2489790"/>
              <a:ext cx="1089866" cy="1089866"/>
              <a:chOff x="1188720" y="1335024"/>
              <a:chExt cx="900000" cy="900000"/>
            </a:xfrm>
          </p:grpSpPr>
          <p:sp>
            <p:nvSpPr>
              <p:cNvPr id="68" name="矩形 67"/>
              <p:cNvSpPr/>
              <p:nvPr/>
            </p:nvSpPr>
            <p:spPr>
              <a:xfrm>
                <a:off x="1188720" y="1335024"/>
                <a:ext cx="900000" cy="900000"/>
              </a:xfrm>
              <a:prstGeom prst="rect">
                <a:avLst/>
              </a:prstGeom>
              <a:noFill/>
              <a:ln w="19050" cap="flat" cmpd="sng" algn="ctr">
                <a:solidFill>
                  <a:srgbClr val="5F7797"/>
                </a:solidFill>
                <a:prstDash val="solid"/>
                <a:miter lim="800000"/>
              </a:ln>
              <a:effectLst/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defRPr/>
                </a:pPr>
                <a:endParaRPr lang="zh-CN" altLang="en-US" sz="2400" kern="0">
                  <a:solidFill>
                    <a:srgbClr val="5F7797"/>
                  </a:solidFill>
                </a:endParaRPr>
              </a:p>
            </p:txBody>
          </p:sp>
          <p:cxnSp>
            <p:nvCxnSpPr>
              <p:cNvPr id="69" name="直接连接符 68"/>
              <p:cNvCxnSpPr/>
              <p:nvPr/>
            </p:nvCxnSpPr>
            <p:spPr>
              <a:xfrm>
                <a:off x="1188720" y="1785944"/>
                <a:ext cx="900000" cy="0"/>
              </a:xfrm>
              <a:prstGeom prst="line">
                <a:avLst/>
              </a:prstGeom>
              <a:noFill/>
              <a:ln w="12700" cap="flat" cmpd="sng" algn="ctr">
                <a:solidFill>
                  <a:srgbClr val="5F7797"/>
                </a:solidFill>
                <a:prstDash val="dash"/>
                <a:miter lim="800000"/>
              </a:ln>
              <a:effectLst/>
            </p:spPr>
          </p:cxnSp>
          <p:cxnSp>
            <p:nvCxnSpPr>
              <p:cNvPr id="70" name="直接连接符 69"/>
              <p:cNvCxnSpPr/>
              <p:nvPr/>
            </p:nvCxnSpPr>
            <p:spPr>
              <a:xfrm rot="5400000">
                <a:off x="1189639" y="1785025"/>
                <a:ext cx="900000" cy="0"/>
              </a:xfrm>
              <a:prstGeom prst="line">
                <a:avLst/>
              </a:prstGeom>
              <a:noFill/>
              <a:ln w="12700" cap="flat" cmpd="sng" algn="ctr">
                <a:solidFill>
                  <a:srgbClr val="5F7797"/>
                </a:solidFill>
                <a:prstDash val="dash"/>
                <a:miter lim="800000"/>
              </a:ln>
              <a:effectLst/>
            </p:spPr>
          </p:cxnSp>
        </p:grpSp>
        <p:sp>
          <p:nvSpPr>
            <p:cNvPr id="67" name="文本框 66"/>
            <p:cNvSpPr txBox="1"/>
            <p:nvPr>
              <p:custDataLst>
                <p:tags r:id="rId9"/>
              </p:custDataLst>
            </p:nvPr>
          </p:nvSpPr>
          <p:spPr>
            <a:xfrm>
              <a:off x="9200712" y="2489789"/>
              <a:ext cx="1196848" cy="1015663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6000" b="1" kern="1200">
                  <a:blipFill dpi="0" rotWithShape="1">
                    <a:blip r:embed="rId5"/>
                    <a:stretch>
                      <a:fillRect/>
                    </a:stretch>
                  </a:blipFill>
                  <a:latin typeface="华文新魏" panose="02010800040101010101" pitchFamily="2" charset="-122"/>
                  <a:ea typeface="华文新魏" panose="02010800040101010101" pitchFamily="2" charset="-122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>
                  <a:solidFill>
                    <a:srgbClr val="5F7797"/>
                  </a:solidFill>
                </a:rPr>
                <a:t>章</a:t>
              </a:r>
              <a:endParaRPr lang="zh-CN" altLang="en-US">
                <a:solidFill>
                  <a:srgbClr val="5F7797"/>
                </a:solidFill>
              </a:endParaRPr>
            </a:p>
          </p:txBody>
        </p:sp>
      </p:grpSp>
      <p:grpSp>
        <p:nvGrpSpPr>
          <p:cNvPr id="71" name="7 70"/>
          <p:cNvGrpSpPr/>
          <p:nvPr/>
        </p:nvGrpSpPr>
        <p:grpSpPr>
          <a:xfrm>
            <a:off x="7520442" y="1992248"/>
            <a:ext cx="1309737" cy="1089866"/>
            <a:chOff x="10438454" y="2489790"/>
            <a:chExt cx="1309737" cy="1089866"/>
          </a:xfrm>
        </p:grpSpPr>
        <p:grpSp>
          <p:nvGrpSpPr>
            <p:cNvPr id="72" name="chenying0907 65"/>
            <p:cNvGrpSpPr/>
            <p:nvPr>
              <p:custDataLst>
                <p:tags r:id="rId10"/>
              </p:custDataLst>
            </p:nvPr>
          </p:nvGrpSpPr>
          <p:grpSpPr>
            <a:xfrm>
              <a:off x="10438454" y="2489790"/>
              <a:ext cx="1092096" cy="1089866"/>
              <a:chOff x="1188720" y="1335024"/>
              <a:chExt cx="900000" cy="900000"/>
            </a:xfrm>
          </p:grpSpPr>
          <p:sp>
            <p:nvSpPr>
              <p:cNvPr id="74" name="矩形 73"/>
              <p:cNvSpPr/>
              <p:nvPr/>
            </p:nvSpPr>
            <p:spPr>
              <a:xfrm>
                <a:off x="1188720" y="1335024"/>
                <a:ext cx="900000" cy="900000"/>
              </a:xfrm>
              <a:prstGeom prst="rect">
                <a:avLst/>
              </a:prstGeom>
              <a:noFill/>
              <a:ln w="19050" cap="flat" cmpd="sng" algn="ctr">
                <a:solidFill>
                  <a:srgbClr val="5F7797"/>
                </a:solidFill>
                <a:prstDash val="solid"/>
                <a:miter lim="800000"/>
              </a:ln>
              <a:effectLst/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defRPr/>
                </a:pPr>
                <a:endParaRPr lang="zh-CN" altLang="en-US" sz="2400" kern="0">
                  <a:solidFill>
                    <a:srgbClr val="5F7797"/>
                  </a:solidFill>
                </a:endParaRPr>
              </a:p>
            </p:txBody>
          </p:sp>
          <p:cxnSp>
            <p:nvCxnSpPr>
              <p:cNvPr id="75" name="直接连接符 74"/>
              <p:cNvCxnSpPr/>
              <p:nvPr/>
            </p:nvCxnSpPr>
            <p:spPr>
              <a:xfrm>
                <a:off x="1188720" y="1785944"/>
                <a:ext cx="900000" cy="0"/>
              </a:xfrm>
              <a:prstGeom prst="line">
                <a:avLst/>
              </a:prstGeom>
              <a:noFill/>
              <a:ln w="12700" cap="flat" cmpd="sng" algn="ctr">
                <a:solidFill>
                  <a:srgbClr val="5F7797"/>
                </a:solidFill>
                <a:prstDash val="dash"/>
                <a:miter lim="800000"/>
              </a:ln>
              <a:effectLst/>
            </p:spPr>
          </p:cxnSp>
          <p:cxnSp>
            <p:nvCxnSpPr>
              <p:cNvPr id="76" name="直接连接符 75"/>
              <p:cNvCxnSpPr/>
              <p:nvPr/>
            </p:nvCxnSpPr>
            <p:spPr>
              <a:xfrm rot="5400000">
                <a:off x="1188720" y="1785025"/>
                <a:ext cx="900000" cy="0"/>
              </a:xfrm>
              <a:prstGeom prst="line">
                <a:avLst/>
              </a:prstGeom>
              <a:noFill/>
              <a:ln w="12700" cap="flat" cmpd="sng" algn="ctr">
                <a:solidFill>
                  <a:srgbClr val="5F7797"/>
                </a:solidFill>
                <a:prstDash val="dash"/>
                <a:miter lim="800000"/>
              </a:ln>
              <a:effectLst/>
            </p:spPr>
          </p:cxnSp>
        </p:grpSp>
        <p:sp>
          <p:nvSpPr>
            <p:cNvPr id="73" name="文本框 72"/>
            <p:cNvSpPr txBox="1"/>
            <p:nvPr>
              <p:custDataLst>
                <p:tags r:id="rId11"/>
              </p:custDataLst>
            </p:nvPr>
          </p:nvSpPr>
          <p:spPr>
            <a:xfrm>
              <a:off x="10553572" y="2497385"/>
              <a:ext cx="1194619" cy="1015663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6000" b="1" kern="1200">
                  <a:blipFill dpi="0" rotWithShape="1">
                    <a:blip r:embed="rId5"/>
                    <a:stretch>
                      <a:fillRect/>
                    </a:stretch>
                  </a:blipFill>
                  <a:latin typeface="华文新魏" panose="02010800040101010101" pitchFamily="2" charset="-122"/>
                  <a:ea typeface="华文新魏" panose="02010800040101010101" pitchFamily="2" charset="-122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>
                  <a:solidFill>
                    <a:srgbClr val="5F7797"/>
                  </a:solidFill>
                </a:rPr>
                <a:t>节</a:t>
              </a:r>
              <a:endParaRPr lang="zh-CN" altLang="en-US">
                <a:solidFill>
                  <a:srgbClr val="5F7797"/>
                </a:solidFill>
              </a:endParaRPr>
            </a:p>
          </p:txBody>
        </p:sp>
      </p:grpSp>
      <p:sp>
        <p:nvSpPr>
          <p:cNvPr id="77" name="文本框 76"/>
          <p:cNvSpPr txBox="1"/>
          <p:nvPr>
            <p:custDataLst>
              <p:tags r:id="rId12"/>
            </p:custDataLst>
          </p:nvPr>
        </p:nvSpPr>
        <p:spPr>
          <a:xfrm>
            <a:off x="3932457" y="1443970"/>
            <a:ext cx="704290" cy="52322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6000" b="1" kern="1200">
                <a:blipFill dpi="0" rotWithShape="1">
                  <a:blip r:embed="rId5"/>
                  <a:stretch>
                    <a:fillRect/>
                  </a:stretch>
                </a:blipFill>
                <a:latin typeface="华文新魏" panose="02010800040101010101" pitchFamily="2" charset="-122"/>
                <a:ea typeface="华文新魏" panose="02010800040101010101" pitchFamily="2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>
                <a:solidFill>
                  <a:srgbClr val="5F7797"/>
                </a:solidFill>
              </a:rPr>
              <a:t>di</a:t>
            </a:r>
            <a:endParaRPr lang="zh-CN" altLang="en-US" sz="2800">
              <a:solidFill>
                <a:srgbClr val="5F7797"/>
              </a:solidFill>
            </a:endParaRPr>
          </a:p>
        </p:txBody>
      </p:sp>
      <p:sp>
        <p:nvSpPr>
          <p:cNvPr id="78" name="文本框 77"/>
          <p:cNvSpPr txBox="1"/>
          <p:nvPr>
            <p:custDataLst>
              <p:tags r:id="rId13"/>
            </p:custDataLst>
          </p:nvPr>
        </p:nvSpPr>
        <p:spPr>
          <a:xfrm>
            <a:off x="5229601" y="1443970"/>
            <a:ext cx="702062" cy="52322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2800" b="1" kern="1200">
                <a:blipFill dpi="0" rotWithShape="1">
                  <a:blip r:embed="rId5"/>
                  <a:stretch>
                    <a:fillRect/>
                  </a:stretch>
                </a:blipFill>
                <a:latin typeface="华文新魏" panose="02010800040101010101" pitchFamily="2" charset="-122"/>
                <a:ea typeface="华文新魏" panose="02010800040101010101" pitchFamily="2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>
                <a:solidFill>
                  <a:srgbClr val="5F7797"/>
                </a:solidFill>
              </a:rPr>
              <a:t>si</a:t>
            </a:r>
            <a:endParaRPr lang="zh-CN" altLang="en-US">
              <a:solidFill>
                <a:srgbClr val="5F7797"/>
              </a:solidFill>
            </a:endParaRPr>
          </a:p>
        </p:txBody>
      </p:sp>
      <p:sp>
        <p:nvSpPr>
          <p:cNvPr id="79" name="文本框 78"/>
          <p:cNvSpPr txBox="1"/>
          <p:nvPr>
            <p:custDataLst>
              <p:tags r:id="rId14"/>
            </p:custDataLst>
          </p:nvPr>
        </p:nvSpPr>
        <p:spPr>
          <a:xfrm>
            <a:off x="6225530" y="1451565"/>
            <a:ext cx="1542306" cy="52322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2800" b="1" kern="1200">
                <a:blipFill dpi="0" rotWithShape="1">
                  <a:blip r:embed="rId5"/>
                  <a:stretch>
                    <a:fillRect/>
                  </a:stretch>
                </a:blipFill>
                <a:latin typeface="华文新魏" panose="02010800040101010101" pitchFamily="2" charset="-122"/>
                <a:ea typeface="华文新魏" panose="02010800040101010101" pitchFamily="2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>
                <a:solidFill>
                  <a:srgbClr val="5F7797"/>
                </a:solidFill>
              </a:rPr>
              <a:t>zhang</a:t>
            </a:r>
            <a:endParaRPr lang="zh-CN" altLang="en-US">
              <a:solidFill>
                <a:srgbClr val="5F7797"/>
              </a:solidFill>
            </a:endParaRPr>
          </a:p>
        </p:txBody>
      </p:sp>
      <p:sp>
        <p:nvSpPr>
          <p:cNvPr id="80" name="文本框 79"/>
          <p:cNvSpPr txBox="1"/>
          <p:nvPr>
            <p:custDataLst>
              <p:tags r:id="rId15"/>
            </p:custDataLst>
          </p:nvPr>
        </p:nvSpPr>
        <p:spPr>
          <a:xfrm>
            <a:off x="7823885" y="1443970"/>
            <a:ext cx="835788" cy="52322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2800" b="1" kern="1200">
                <a:blipFill dpi="0" rotWithShape="1">
                  <a:blip r:embed="rId5"/>
                  <a:stretch>
                    <a:fillRect/>
                  </a:stretch>
                </a:blipFill>
                <a:latin typeface="华文新魏" panose="02010800040101010101" pitchFamily="2" charset="-122"/>
                <a:ea typeface="华文新魏" panose="02010800040101010101" pitchFamily="2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>
                <a:solidFill>
                  <a:srgbClr val="5F7797"/>
                </a:solidFill>
              </a:rPr>
              <a:t>jie</a:t>
            </a:r>
            <a:endParaRPr lang="zh-CN" altLang="en-US">
              <a:solidFill>
                <a:srgbClr val="5F7797"/>
              </a:solidFill>
            </a:endParaRPr>
          </a:p>
        </p:txBody>
      </p:sp>
      <p:sp>
        <p:nvSpPr>
          <p:cNvPr id="82" name="文本框 81"/>
          <p:cNvSpPr txBox="1"/>
          <p:nvPr>
            <p:custDataLst>
              <p:tags r:id="rId16"/>
            </p:custDataLst>
          </p:nvPr>
        </p:nvSpPr>
        <p:spPr>
          <a:xfrm>
            <a:off x="3966486" y="3818421"/>
            <a:ext cx="4558082" cy="1256016"/>
          </a:xfrm>
          <a:prstGeom prst="rect">
            <a:avLst/>
          </a:prstGeom>
          <a:noFill/>
        </p:spPr>
        <p:txBody>
          <a:bodyPr/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50000"/>
              </a:lnSpc>
              <a:defRPr sz="6000" b="1" kern="1200">
                <a:blipFill>
                  <a:blip r:embed="rId17"/>
                  <a:stretch>
                    <a:fillRect/>
                  </a:stretch>
                </a:blipFill>
                <a:latin typeface="+mn-ea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/>
              <a:t>说教学过程</a:t>
            </a:r>
            <a:endParaRPr lang="en-US" altLang="zh-CN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200"/>
    </mc:Choice>
    <mc:Fallback>
      <p:transition spd="slow"/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504" name="1503"/>
          <p:cNvGrpSpPr/>
          <p:nvPr/>
        </p:nvGrpSpPr>
        <p:grpSpPr>
          <a:xfrm>
            <a:off x="1527810" y="1452245"/>
            <a:ext cx="3999230" cy="4530090"/>
            <a:chOff x="1702191" y="3826411"/>
            <a:chExt cx="2630658" cy="4530090"/>
          </a:xfrm>
        </p:grpSpPr>
        <p:sp>
          <p:nvSpPr>
            <p:cNvPr id="1502" name="矩形 1501"/>
            <p:cNvSpPr/>
            <p:nvPr/>
          </p:nvSpPr>
          <p:spPr>
            <a:xfrm>
              <a:off x="1702191" y="4403187"/>
              <a:ext cx="2630658" cy="1519311"/>
            </a:xfrm>
            <a:prstGeom prst="rect">
              <a:avLst/>
            </a:prstGeom>
            <a:no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5F7797"/>
                </a:solidFill>
              </a:endParaRPr>
            </a:p>
          </p:txBody>
        </p:sp>
        <p:sp>
          <p:nvSpPr>
            <p:cNvPr id="352" name="矩形 351"/>
            <p:cNvSpPr/>
            <p:nvPr/>
          </p:nvSpPr>
          <p:spPr>
            <a:xfrm>
              <a:off x="1702191" y="3826411"/>
              <a:ext cx="2630658" cy="576775"/>
            </a:xfrm>
            <a:prstGeom prst="rect">
              <a:avLst/>
            </a:prstGeom>
            <a:no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400" b="1">
                  <a:solidFill>
                    <a:srgbClr val="5F7797"/>
                  </a:solidFill>
                </a:rPr>
                <a:t>任务启动</a:t>
              </a:r>
              <a:endParaRPr lang="zh-CN" altLang="en-US" sz="2400" b="1">
                <a:solidFill>
                  <a:srgbClr val="5F7797"/>
                </a:solidFill>
              </a:endParaRPr>
            </a:p>
          </p:txBody>
        </p:sp>
        <p:sp>
          <p:nvSpPr>
            <p:cNvPr id="1503" name="文本框 1502"/>
            <p:cNvSpPr txBox="1"/>
            <p:nvPr/>
          </p:nvSpPr>
          <p:spPr>
            <a:xfrm>
              <a:off x="1791735" y="4571901"/>
              <a:ext cx="2541114" cy="378460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2400">
                  <a:solidFill>
                    <a:srgbClr val="5F7797"/>
                  </a:solidFill>
                </a:rPr>
                <a:t>1.</a:t>
              </a:r>
              <a:r>
                <a:rPr lang="zh-CN" altLang="en-US" sz="2400">
                  <a:solidFill>
                    <a:srgbClr val="5F7797"/>
                  </a:solidFill>
                </a:rPr>
                <a:t>来自微信公众号的推文邀请</a:t>
              </a:r>
              <a:endParaRPr lang="zh-CN" altLang="en-US" sz="2400">
                <a:solidFill>
                  <a:srgbClr val="5F7797"/>
                </a:solidFill>
              </a:endParaRPr>
            </a:p>
            <a:p>
              <a:r>
                <a:rPr lang="en-US" altLang="zh-CN" sz="2400">
                  <a:solidFill>
                    <a:srgbClr val="5F7797"/>
                  </a:solidFill>
                </a:rPr>
                <a:t>        </a:t>
              </a:r>
              <a:r>
                <a:rPr lang="zh-CN" altLang="en-US" sz="2400">
                  <a:solidFill>
                    <a:srgbClr val="5F7797"/>
                  </a:solidFill>
                </a:rPr>
                <a:t>为庆祝建党一百周年，微信公众号的小编邀请你参与建党</a:t>
              </a:r>
              <a:r>
                <a:rPr lang="en-US" altLang="zh-CN" sz="2400">
                  <a:solidFill>
                    <a:srgbClr val="5F7797"/>
                  </a:solidFill>
                </a:rPr>
                <a:t>100</a:t>
              </a:r>
              <a:r>
                <a:rPr lang="zh-CN" altLang="en-US" sz="2400">
                  <a:solidFill>
                    <a:srgbClr val="5F7797"/>
                  </a:solidFill>
                </a:rPr>
                <a:t>周年科学界优秀共产党员推文活动。</a:t>
              </a:r>
              <a:endParaRPr lang="zh-CN" altLang="en-US" sz="2400">
                <a:solidFill>
                  <a:srgbClr val="5F7797"/>
                </a:solidFill>
              </a:endParaRPr>
            </a:p>
            <a:p>
              <a:endParaRPr lang="en-US" altLang="zh-CN" sz="2400">
                <a:solidFill>
                  <a:srgbClr val="5F7797"/>
                </a:solidFill>
              </a:endParaRPr>
            </a:p>
            <a:p>
              <a:r>
                <a:rPr lang="en-US" altLang="zh-CN" sz="2400">
                  <a:solidFill>
                    <a:srgbClr val="5F7797"/>
                  </a:solidFill>
                </a:rPr>
                <a:t>2.</a:t>
              </a:r>
              <a:r>
                <a:rPr lang="zh-CN" altLang="en-US" sz="2400">
                  <a:solidFill>
                    <a:srgbClr val="5F7797"/>
                  </a:solidFill>
                </a:rPr>
                <a:t>任务说明：通过学习《邓稼先》这篇文章来完成关于这类大人物的推文。</a:t>
              </a:r>
              <a:endParaRPr lang="zh-CN" altLang="en-US" sz="2400">
                <a:solidFill>
                  <a:srgbClr val="5F7797"/>
                </a:solidFill>
              </a:endParaRPr>
            </a:p>
          </p:txBody>
        </p:sp>
      </p:grpSp>
      <p:grpSp>
        <p:nvGrpSpPr>
          <p:cNvPr id="29" name="7 28"/>
          <p:cNvGrpSpPr/>
          <p:nvPr/>
        </p:nvGrpSpPr>
        <p:grpSpPr>
          <a:xfrm>
            <a:off x="4870451" y="534413"/>
            <a:ext cx="2451100" cy="668912"/>
            <a:chOff x="4870451" y="534413"/>
            <a:chExt cx="2451100" cy="668912"/>
          </a:xfrm>
        </p:grpSpPr>
        <p:sp>
          <p:nvSpPr>
            <p:cNvPr id="34" name="Freeform 544"/>
            <p:cNvSpPr>
              <a:spLocks noEditPoints="1"/>
            </p:cNvSpPr>
            <p:nvPr/>
          </p:nvSpPr>
          <p:spPr bwMode="auto">
            <a:xfrm>
              <a:off x="4870451" y="1119188"/>
              <a:ext cx="2451100" cy="84137"/>
            </a:xfrm>
            <a:custGeom>
              <a:gdLst>
                <a:gd name="T0" fmla="*/ 26 w 715"/>
                <a:gd name="T1" fmla="*/ 50 h 95"/>
                <a:gd name="T2" fmla="*/ 43 w 715"/>
                <a:gd name="T3" fmla="*/ 67 h 95"/>
                <a:gd name="T4" fmla="*/ 65 w 715"/>
                <a:gd name="T5" fmla="*/ 76 h 95"/>
                <a:gd name="T6" fmla="*/ 143 w 715"/>
                <a:gd name="T7" fmla="*/ 81 h 95"/>
                <a:gd name="T8" fmla="*/ 218 w 715"/>
                <a:gd name="T9" fmla="*/ 80 h 95"/>
                <a:gd name="T10" fmla="*/ 301 w 715"/>
                <a:gd name="T11" fmla="*/ 79 h 95"/>
                <a:gd name="T12" fmla="*/ 405 w 715"/>
                <a:gd name="T13" fmla="*/ 88 h 95"/>
                <a:gd name="T14" fmla="*/ 491 w 715"/>
                <a:gd name="T15" fmla="*/ 93 h 95"/>
                <a:gd name="T16" fmla="*/ 630 w 715"/>
                <a:gd name="T17" fmla="*/ 64 h 95"/>
                <a:gd name="T18" fmla="*/ 678 w 715"/>
                <a:gd name="T19" fmla="*/ 58 h 95"/>
                <a:gd name="T20" fmla="*/ 664 w 715"/>
                <a:gd name="T21" fmla="*/ 52 h 95"/>
                <a:gd name="T22" fmla="*/ 662 w 715"/>
                <a:gd name="T23" fmla="*/ 30 h 95"/>
                <a:gd name="T24" fmla="*/ 598 w 715"/>
                <a:gd name="T25" fmla="*/ 37 h 95"/>
                <a:gd name="T26" fmla="*/ 564 w 715"/>
                <a:gd name="T27" fmla="*/ 25 h 95"/>
                <a:gd name="T28" fmla="*/ 500 w 715"/>
                <a:gd name="T29" fmla="*/ 17 h 95"/>
                <a:gd name="T30" fmla="*/ 443 w 715"/>
                <a:gd name="T31" fmla="*/ 26 h 95"/>
                <a:gd name="T32" fmla="*/ 372 w 715"/>
                <a:gd name="T33" fmla="*/ 20 h 95"/>
                <a:gd name="T34" fmla="*/ 263 w 715"/>
                <a:gd name="T35" fmla="*/ 13 h 95"/>
                <a:gd name="T36" fmla="*/ 193 w 715"/>
                <a:gd name="T37" fmla="*/ 9 h 95"/>
                <a:gd name="T38" fmla="*/ 98 w 715"/>
                <a:gd name="T39" fmla="*/ 21 h 95"/>
                <a:gd name="T40" fmla="*/ 403 w 715"/>
                <a:gd name="T41" fmla="*/ 77 h 95"/>
                <a:gd name="T42" fmla="*/ 420 w 715"/>
                <a:gd name="T43" fmla="*/ 84 h 95"/>
                <a:gd name="T44" fmla="*/ 458 w 715"/>
                <a:gd name="T45" fmla="*/ 81 h 95"/>
                <a:gd name="T46" fmla="*/ 503 w 715"/>
                <a:gd name="T47" fmla="*/ 64 h 95"/>
                <a:gd name="T48" fmla="*/ 504 w 715"/>
                <a:gd name="T49" fmla="*/ 76 h 95"/>
                <a:gd name="T50" fmla="*/ 567 w 715"/>
                <a:gd name="T51" fmla="*/ 43 h 95"/>
                <a:gd name="T52" fmla="*/ 560 w 715"/>
                <a:gd name="T53" fmla="*/ 62 h 95"/>
                <a:gd name="T54" fmla="*/ 583 w 715"/>
                <a:gd name="T55" fmla="*/ 56 h 95"/>
                <a:gd name="T56" fmla="*/ 615 w 715"/>
                <a:gd name="T57" fmla="*/ 58 h 95"/>
                <a:gd name="T58" fmla="*/ 639 w 715"/>
                <a:gd name="T59" fmla="*/ 45 h 95"/>
                <a:gd name="T60" fmla="*/ 604 w 715"/>
                <a:gd name="T61" fmla="*/ 58 h 95"/>
                <a:gd name="T62" fmla="*/ 575 w 715"/>
                <a:gd name="T63" fmla="*/ 51 h 95"/>
                <a:gd name="T64" fmla="*/ 562 w 715"/>
                <a:gd name="T65" fmla="*/ 34 h 95"/>
                <a:gd name="T66" fmla="*/ 541 w 715"/>
                <a:gd name="T67" fmla="*/ 45 h 95"/>
                <a:gd name="T68" fmla="*/ 492 w 715"/>
                <a:gd name="T69" fmla="*/ 54 h 95"/>
                <a:gd name="T70" fmla="*/ 469 w 715"/>
                <a:gd name="T71" fmla="*/ 29 h 95"/>
                <a:gd name="T72" fmla="*/ 435 w 715"/>
                <a:gd name="T73" fmla="*/ 29 h 95"/>
                <a:gd name="T74" fmla="*/ 362 w 715"/>
                <a:gd name="T75" fmla="*/ 80 h 95"/>
                <a:gd name="T76" fmla="*/ 345 w 715"/>
                <a:gd name="T77" fmla="*/ 72 h 95"/>
                <a:gd name="T78" fmla="*/ 242 w 715"/>
                <a:gd name="T79" fmla="*/ 81 h 95"/>
                <a:gd name="T80" fmla="*/ 295 w 715"/>
                <a:gd name="T81" fmla="*/ 42 h 95"/>
                <a:gd name="T82" fmla="*/ 328 w 715"/>
                <a:gd name="T83" fmla="*/ 36 h 95"/>
                <a:gd name="T84" fmla="*/ 296 w 715"/>
                <a:gd name="T85" fmla="*/ 76 h 95"/>
                <a:gd name="T86" fmla="*/ 329 w 715"/>
                <a:gd name="T87" fmla="*/ 44 h 95"/>
                <a:gd name="T88" fmla="*/ 317 w 715"/>
                <a:gd name="T89" fmla="*/ 27 h 95"/>
                <a:gd name="T90" fmla="*/ 298 w 715"/>
                <a:gd name="T91" fmla="*/ 25 h 95"/>
                <a:gd name="T92" fmla="*/ 230 w 715"/>
                <a:gd name="T93" fmla="*/ 75 h 95"/>
                <a:gd name="T94" fmla="*/ 266 w 715"/>
                <a:gd name="T95" fmla="*/ 32 h 95"/>
                <a:gd name="T96" fmla="*/ 215 w 715"/>
                <a:gd name="T97" fmla="*/ 53 h 95"/>
                <a:gd name="T98" fmla="*/ 203 w 715"/>
                <a:gd name="T99" fmla="*/ 54 h 95"/>
                <a:gd name="T100" fmla="*/ 151 w 715"/>
                <a:gd name="T101" fmla="*/ 43 h 95"/>
                <a:gd name="T102" fmla="*/ 159 w 715"/>
                <a:gd name="T103" fmla="*/ 63 h 95"/>
                <a:gd name="T104" fmla="*/ 212 w 715"/>
                <a:gd name="T105" fmla="*/ 24 h 95"/>
                <a:gd name="T106" fmla="*/ 194 w 715"/>
                <a:gd name="T107" fmla="*/ 18 h 95"/>
                <a:gd name="T108" fmla="*/ 153 w 715"/>
                <a:gd name="T109" fmla="*/ 34 h 95"/>
                <a:gd name="T110" fmla="*/ 108 w 715"/>
                <a:gd name="T111" fmla="*/ 51 h 95"/>
                <a:gd name="T112" fmla="*/ 112 w 715"/>
                <a:gd name="T113" fmla="*/ 26 h 95"/>
                <a:gd name="T114" fmla="*/ 65 w 715"/>
                <a:gd name="T115" fmla="*/ 54 h 95"/>
                <a:gd name="T116" fmla="*/ 87 w 715"/>
                <a:gd name="T117" fmla="*/ 22 h 95"/>
                <a:gd name="T118" fmla="*/ 53 w 715"/>
                <a:gd name="T119" fmla="*/ 36 h 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715" h="95">
                  <a:moveTo>
                    <a:pt x="19" y="17"/>
                  </a:moveTo>
                  <a:cubicBezTo>
                    <a:pt x="21" y="19"/>
                    <a:pt x="23" y="14"/>
                    <a:pt x="25" y="16"/>
                  </a:cubicBezTo>
                  <a:cubicBezTo>
                    <a:pt x="24" y="17"/>
                    <a:pt x="25" y="18"/>
                    <a:pt x="24" y="19"/>
                  </a:cubicBezTo>
                  <a:cubicBezTo>
                    <a:pt x="19" y="17"/>
                    <a:pt x="19" y="22"/>
                    <a:pt x="14" y="23"/>
                  </a:cubicBezTo>
                  <a:cubicBezTo>
                    <a:pt x="16" y="26"/>
                    <a:pt x="20" y="22"/>
                    <a:pt x="20" y="28"/>
                  </a:cubicBezTo>
                  <a:cubicBezTo>
                    <a:pt x="27" y="25"/>
                    <a:pt x="29" y="13"/>
                    <a:pt x="34" y="16"/>
                  </a:cubicBezTo>
                  <a:cubicBezTo>
                    <a:pt x="33" y="17"/>
                    <a:pt x="35" y="19"/>
                    <a:pt x="34" y="20"/>
                  </a:cubicBezTo>
                  <a:cubicBezTo>
                    <a:pt x="31" y="23"/>
                    <a:pt x="28" y="26"/>
                    <a:pt x="32" y="29"/>
                  </a:cubicBezTo>
                  <a:cubicBezTo>
                    <a:pt x="34" y="28"/>
                    <a:pt x="35" y="26"/>
                    <a:pt x="37" y="25"/>
                  </a:cubicBezTo>
                  <a:cubicBezTo>
                    <a:pt x="36" y="20"/>
                    <a:pt x="35" y="16"/>
                    <a:pt x="38" y="12"/>
                  </a:cubicBezTo>
                  <a:cubicBezTo>
                    <a:pt x="39" y="17"/>
                    <a:pt x="40" y="17"/>
                    <a:pt x="44" y="22"/>
                  </a:cubicBezTo>
                  <a:cubicBezTo>
                    <a:pt x="40" y="26"/>
                    <a:pt x="38" y="26"/>
                    <a:pt x="37" y="32"/>
                  </a:cubicBezTo>
                  <a:cubicBezTo>
                    <a:pt x="34" y="27"/>
                    <a:pt x="34" y="33"/>
                    <a:pt x="34" y="35"/>
                  </a:cubicBezTo>
                  <a:cubicBezTo>
                    <a:pt x="33" y="33"/>
                    <a:pt x="32" y="32"/>
                    <a:pt x="31" y="31"/>
                  </a:cubicBezTo>
                  <a:cubicBezTo>
                    <a:pt x="25" y="37"/>
                    <a:pt x="30" y="42"/>
                    <a:pt x="25" y="46"/>
                  </a:cubicBezTo>
                  <a:cubicBezTo>
                    <a:pt x="26" y="45"/>
                    <a:pt x="28" y="45"/>
                    <a:pt x="30" y="45"/>
                  </a:cubicBezTo>
                  <a:cubicBezTo>
                    <a:pt x="27" y="47"/>
                    <a:pt x="28" y="48"/>
                    <a:pt x="26" y="50"/>
                  </a:cubicBezTo>
                  <a:cubicBezTo>
                    <a:pt x="24" y="43"/>
                    <a:pt x="20" y="51"/>
                    <a:pt x="17" y="48"/>
                  </a:cubicBezTo>
                  <a:cubicBezTo>
                    <a:pt x="20" y="41"/>
                    <a:pt x="21" y="34"/>
                    <a:pt x="25" y="29"/>
                  </a:cubicBezTo>
                  <a:cubicBezTo>
                    <a:pt x="22" y="28"/>
                    <a:pt x="18" y="30"/>
                    <a:pt x="16" y="27"/>
                  </a:cubicBezTo>
                  <a:cubicBezTo>
                    <a:pt x="12" y="30"/>
                    <a:pt x="10" y="33"/>
                    <a:pt x="10" y="36"/>
                  </a:cubicBezTo>
                  <a:cubicBezTo>
                    <a:pt x="13" y="37"/>
                    <a:pt x="12" y="30"/>
                    <a:pt x="16" y="32"/>
                  </a:cubicBezTo>
                  <a:cubicBezTo>
                    <a:pt x="18" y="35"/>
                    <a:pt x="14" y="36"/>
                    <a:pt x="15" y="38"/>
                  </a:cubicBezTo>
                  <a:cubicBezTo>
                    <a:pt x="16" y="38"/>
                    <a:pt x="18" y="37"/>
                    <a:pt x="18" y="38"/>
                  </a:cubicBezTo>
                  <a:cubicBezTo>
                    <a:pt x="7" y="44"/>
                    <a:pt x="7" y="53"/>
                    <a:pt x="0" y="60"/>
                  </a:cubicBezTo>
                  <a:cubicBezTo>
                    <a:pt x="6" y="57"/>
                    <a:pt x="12" y="53"/>
                    <a:pt x="17" y="57"/>
                  </a:cubicBezTo>
                  <a:cubicBezTo>
                    <a:pt x="19" y="53"/>
                    <a:pt x="8" y="52"/>
                    <a:pt x="13" y="47"/>
                  </a:cubicBezTo>
                  <a:cubicBezTo>
                    <a:pt x="14" y="52"/>
                    <a:pt x="22" y="50"/>
                    <a:pt x="25" y="56"/>
                  </a:cubicBezTo>
                  <a:cubicBezTo>
                    <a:pt x="22" y="58"/>
                    <a:pt x="19" y="61"/>
                    <a:pt x="16" y="63"/>
                  </a:cubicBezTo>
                  <a:cubicBezTo>
                    <a:pt x="12" y="59"/>
                    <a:pt x="7" y="64"/>
                    <a:pt x="3" y="64"/>
                  </a:cubicBezTo>
                  <a:cubicBezTo>
                    <a:pt x="6" y="67"/>
                    <a:pt x="2" y="72"/>
                    <a:pt x="7" y="70"/>
                  </a:cubicBezTo>
                  <a:cubicBezTo>
                    <a:pt x="7" y="64"/>
                    <a:pt x="24" y="64"/>
                    <a:pt x="26" y="70"/>
                  </a:cubicBezTo>
                  <a:cubicBezTo>
                    <a:pt x="28" y="68"/>
                    <a:pt x="31" y="66"/>
                    <a:pt x="34" y="64"/>
                  </a:cubicBezTo>
                  <a:cubicBezTo>
                    <a:pt x="36" y="70"/>
                    <a:pt x="40" y="64"/>
                    <a:pt x="43" y="67"/>
                  </a:cubicBezTo>
                  <a:cubicBezTo>
                    <a:pt x="43" y="74"/>
                    <a:pt x="40" y="69"/>
                    <a:pt x="36" y="71"/>
                  </a:cubicBezTo>
                  <a:cubicBezTo>
                    <a:pt x="35" y="73"/>
                    <a:pt x="35" y="75"/>
                    <a:pt x="37" y="78"/>
                  </a:cubicBezTo>
                  <a:cubicBezTo>
                    <a:pt x="41" y="73"/>
                    <a:pt x="44" y="75"/>
                    <a:pt x="48" y="71"/>
                  </a:cubicBezTo>
                  <a:cubicBezTo>
                    <a:pt x="46" y="68"/>
                    <a:pt x="42" y="60"/>
                    <a:pt x="50" y="60"/>
                  </a:cubicBezTo>
                  <a:cubicBezTo>
                    <a:pt x="48" y="57"/>
                    <a:pt x="44" y="54"/>
                    <a:pt x="47" y="51"/>
                  </a:cubicBezTo>
                  <a:cubicBezTo>
                    <a:pt x="52" y="53"/>
                    <a:pt x="52" y="44"/>
                    <a:pt x="56" y="46"/>
                  </a:cubicBezTo>
                  <a:cubicBezTo>
                    <a:pt x="54" y="48"/>
                    <a:pt x="56" y="49"/>
                    <a:pt x="55" y="50"/>
                  </a:cubicBezTo>
                  <a:cubicBezTo>
                    <a:pt x="54" y="51"/>
                    <a:pt x="51" y="50"/>
                    <a:pt x="52" y="53"/>
                  </a:cubicBezTo>
                  <a:cubicBezTo>
                    <a:pt x="56" y="53"/>
                    <a:pt x="50" y="69"/>
                    <a:pt x="49" y="75"/>
                  </a:cubicBezTo>
                  <a:cubicBezTo>
                    <a:pt x="55" y="75"/>
                    <a:pt x="57" y="68"/>
                    <a:pt x="59" y="76"/>
                  </a:cubicBezTo>
                  <a:cubicBezTo>
                    <a:pt x="62" y="70"/>
                    <a:pt x="68" y="71"/>
                    <a:pt x="65" y="65"/>
                  </a:cubicBezTo>
                  <a:cubicBezTo>
                    <a:pt x="62" y="65"/>
                    <a:pt x="61" y="66"/>
                    <a:pt x="60" y="68"/>
                  </a:cubicBezTo>
                  <a:cubicBezTo>
                    <a:pt x="60" y="66"/>
                    <a:pt x="53" y="66"/>
                    <a:pt x="56" y="63"/>
                  </a:cubicBezTo>
                  <a:cubicBezTo>
                    <a:pt x="62" y="62"/>
                    <a:pt x="61" y="61"/>
                    <a:pt x="62" y="56"/>
                  </a:cubicBezTo>
                  <a:cubicBezTo>
                    <a:pt x="64" y="58"/>
                    <a:pt x="67" y="54"/>
                    <a:pt x="69" y="58"/>
                  </a:cubicBezTo>
                  <a:cubicBezTo>
                    <a:pt x="62" y="62"/>
                    <a:pt x="67" y="64"/>
                    <a:pt x="71" y="63"/>
                  </a:cubicBezTo>
                  <a:cubicBezTo>
                    <a:pt x="67" y="67"/>
                    <a:pt x="66" y="72"/>
                    <a:pt x="65" y="76"/>
                  </a:cubicBezTo>
                  <a:cubicBezTo>
                    <a:pt x="72" y="78"/>
                    <a:pt x="75" y="64"/>
                    <a:pt x="82" y="73"/>
                  </a:cubicBezTo>
                  <a:cubicBezTo>
                    <a:pt x="81" y="75"/>
                    <a:pt x="78" y="74"/>
                    <a:pt x="79" y="76"/>
                  </a:cubicBezTo>
                  <a:cubicBezTo>
                    <a:pt x="81" y="75"/>
                    <a:pt x="80" y="77"/>
                    <a:pt x="81" y="79"/>
                  </a:cubicBezTo>
                  <a:cubicBezTo>
                    <a:pt x="85" y="73"/>
                    <a:pt x="89" y="72"/>
                    <a:pt x="92" y="65"/>
                  </a:cubicBezTo>
                  <a:cubicBezTo>
                    <a:pt x="95" y="66"/>
                    <a:pt x="98" y="63"/>
                    <a:pt x="101" y="64"/>
                  </a:cubicBezTo>
                  <a:cubicBezTo>
                    <a:pt x="96" y="67"/>
                    <a:pt x="97" y="72"/>
                    <a:pt x="95" y="76"/>
                  </a:cubicBezTo>
                  <a:cubicBezTo>
                    <a:pt x="93" y="77"/>
                    <a:pt x="87" y="74"/>
                    <a:pt x="88" y="78"/>
                  </a:cubicBezTo>
                  <a:cubicBezTo>
                    <a:pt x="90" y="76"/>
                    <a:pt x="91" y="81"/>
                    <a:pt x="93" y="80"/>
                  </a:cubicBezTo>
                  <a:cubicBezTo>
                    <a:pt x="95" y="79"/>
                    <a:pt x="97" y="77"/>
                    <a:pt x="99" y="76"/>
                  </a:cubicBezTo>
                  <a:cubicBezTo>
                    <a:pt x="102" y="79"/>
                    <a:pt x="99" y="80"/>
                    <a:pt x="103" y="81"/>
                  </a:cubicBezTo>
                  <a:cubicBezTo>
                    <a:pt x="107" y="79"/>
                    <a:pt x="108" y="78"/>
                    <a:pt x="108" y="74"/>
                  </a:cubicBezTo>
                  <a:cubicBezTo>
                    <a:pt x="115" y="75"/>
                    <a:pt x="110" y="78"/>
                    <a:pt x="117" y="82"/>
                  </a:cubicBezTo>
                  <a:cubicBezTo>
                    <a:pt x="121" y="77"/>
                    <a:pt x="124" y="82"/>
                    <a:pt x="128" y="77"/>
                  </a:cubicBezTo>
                  <a:cubicBezTo>
                    <a:pt x="129" y="78"/>
                    <a:pt x="128" y="80"/>
                    <a:pt x="131" y="82"/>
                  </a:cubicBezTo>
                  <a:cubicBezTo>
                    <a:pt x="134" y="81"/>
                    <a:pt x="138" y="80"/>
                    <a:pt x="141" y="81"/>
                  </a:cubicBezTo>
                  <a:cubicBezTo>
                    <a:pt x="138" y="78"/>
                    <a:pt x="145" y="73"/>
                    <a:pt x="148" y="76"/>
                  </a:cubicBezTo>
                  <a:cubicBezTo>
                    <a:pt x="148" y="81"/>
                    <a:pt x="140" y="75"/>
                    <a:pt x="143" y="81"/>
                  </a:cubicBezTo>
                  <a:cubicBezTo>
                    <a:pt x="154" y="79"/>
                    <a:pt x="164" y="84"/>
                    <a:pt x="176" y="81"/>
                  </a:cubicBezTo>
                  <a:cubicBezTo>
                    <a:pt x="171" y="78"/>
                    <a:pt x="175" y="75"/>
                    <a:pt x="176" y="72"/>
                  </a:cubicBezTo>
                  <a:cubicBezTo>
                    <a:pt x="175" y="79"/>
                    <a:pt x="187" y="90"/>
                    <a:pt x="187" y="80"/>
                  </a:cubicBezTo>
                  <a:cubicBezTo>
                    <a:pt x="182" y="83"/>
                    <a:pt x="184" y="72"/>
                    <a:pt x="180" y="71"/>
                  </a:cubicBezTo>
                  <a:cubicBezTo>
                    <a:pt x="181" y="70"/>
                    <a:pt x="182" y="68"/>
                    <a:pt x="182" y="67"/>
                  </a:cubicBezTo>
                  <a:cubicBezTo>
                    <a:pt x="182" y="71"/>
                    <a:pt x="184" y="70"/>
                    <a:pt x="187" y="71"/>
                  </a:cubicBezTo>
                  <a:cubicBezTo>
                    <a:pt x="181" y="75"/>
                    <a:pt x="189" y="79"/>
                    <a:pt x="192" y="77"/>
                  </a:cubicBezTo>
                  <a:cubicBezTo>
                    <a:pt x="190" y="79"/>
                    <a:pt x="189" y="81"/>
                    <a:pt x="192" y="83"/>
                  </a:cubicBezTo>
                  <a:cubicBezTo>
                    <a:pt x="193" y="83"/>
                    <a:pt x="194" y="82"/>
                    <a:pt x="195" y="83"/>
                  </a:cubicBezTo>
                  <a:cubicBezTo>
                    <a:pt x="196" y="75"/>
                    <a:pt x="204" y="76"/>
                    <a:pt x="203" y="65"/>
                  </a:cubicBezTo>
                  <a:cubicBezTo>
                    <a:pt x="203" y="66"/>
                    <a:pt x="204" y="67"/>
                    <a:pt x="205" y="66"/>
                  </a:cubicBezTo>
                  <a:cubicBezTo>
                    <a:pt x="204" y="68"/>
                    <a:pt x="204" y="71"/>
                    <a:pt x="208" y="74"/>
                  </a:cubicBezTo>
                  <a:cubicBezTo>
                    <a:pt x="211" y="72"/>
                    <a:pt x="221" y="72"/>
                    <a:pt x="218" y="77"/>
                  </a:cubicBezTo>
                  <a:cubicBezTo>
                    <a:pt x="214" y="72"/>
                    <a:pt x="209" y="78"/>
                    <a:pt x="201" y="76"/>
                  </a:cubicBezTo>
                  <a:cubicBezTo>
                    <a:pt x="199" y="78"/>
                    <a:pt x="200" y="80"/>
                    <a:pt x="199" y="81"/>
                  </a:cubicBezTo>
                  <a:cubicBezTo>
                    <a:pt x="205" y="86"/>
                    <a:pt x="212" y="82"/>
                    <a:pt x="218" y="84"/>
                  </a:cubicBezTo>
                  <a:cubicBezTo>
                    <a:pt x="217" y="83"/>
                    <a:pt x="216" y="82"/>
                    <a:pt x="218" y="80"/>
                  </a:cubicBezTo>
                  <a:cubicBezTo>
                    <a:pt x="227" y="77"/>
                    <a:pt x="225" y="91"/>
                    <a:pt x="225" y="91"/>
                  </a:cubicBezTo>
                  <a:cubicBezTo>
                    <a:pt x="228" y="88"/>
                    <a:pt x="234" y="85"/>
                    <a:pt x="227" y="85"/>
                  </a:cubicBezTo>
                  <a:cubicBezTo>
                    <a:pt x="228" y="81"/>
                    <a:pt x="233" y="78"/>
                    <a:pt x="235" y="86"/>
                  </a:cubicBezTo>
                  <a:cubicBezTo>
                    <a:pt x="246" y="83"/>
                    <a:pt x="253" y="88"/>
                    <a:pt x="263" y="82"/>
                  </a:cubicBezTo>
                  <a:cubicBezTo>
                    <a:pt x="264" y="87"/>
                    <a:pt x="273" y="86"/>
                    <a:pt x="278" y="85"/>
                  </a:cubicBezTo>
                  <a:cubicBezTo>
                    <a:pt x="279" y="79"/>
                    <a:pt x="281" y="81"/>
                    <a:pt x="279" y="78"/>
                  </a:cubicBezTo>
                  <a:cubicBezTo>
                    <a:pt x="281" y="77"/>
                    <a:pt x="282" y="75"/>
                    <a:pt x="284" y="74"/>
                  </a:cubicBezTo>
                  <a:cubicBezTo>
                    <a:pt x="284" y="77"/>
                    <a:pt x="286" y="79"/>
                    <a:pt x="289" y="76"/>
                  </a:cubicBezTo>
                  <a:cubicBezTo>
                    <a:pt x="289" y="72"/>
                    <a:pt x="287" y="74"/>
                    <a:pt x="284" y="72"/>
                  </a:cubicBezTo>
                  <a:cubicBezTo>
                    <a:pt x="286" y="70"/>
                    <a:pt x="285" y="68"/>
                    <a:pt x="288" y="66"/>
                  </a:cubicBezTo>
                  <a:cubicBezTo>
                    <a:pt x="288" y="72"/>
                    <a:pt x="294" y="80"/>
                    <a:pt x="286" y="86"/>
                  </a:cubicBezTo>
                  <a:cubicBezTo>
                    <a:pt x="289" y="91"/>
                    <a:pt x="289" y="81"/>
                    <a:pt x="292" y="88"/>
                  </a:cubicBezTo>
                  <a:cubicBezTo>
                    <a:pt x="296" y="87"/>
                    <a:pt x="296" y="81"/>
                    <a:pt x="298" y="83"/>
                  </a:cubicBezTo>
                  <a:cubicBezTo>
                    <a:pt x="300" y="91"/>
                    <a:pt x="301" y="82"/>
                    <a:pt x="307" y="83"/>
                  </a:cubicBezTo>
                  <a:cubicBezTo>
                    <a:pt x="308" y="85"/>
                    <a:pt x="306" y="86"/>
                    <a:pt x="305" y="87"/>
                  </a:cubicBezTo>
                  <a:cubicBezTo>
                    <a:pt x="315" y="93"/>
                    <a:pt x="308" y="77"/>
                    <a:pt x="316" y="74"/>
                  </a:cubicBezTo>
                  <a:cubicBezTo>
                    <a:pt x="309" y="67"/>
                    <a:pt x="309" y="86"/>
                    <a:pt x="301" y="79"/>
                  </a:cubicBezTo>
                  <a:cubicBezTo>
                    <a:pt x="309" y="80"/>
                    <a:pt x="307" y="68"/>
                    <a:pt x="315" y="70"/>
                  </a:cubicBezTo>
                  <a:cubicBezTo>
                    <a:pt x="316" y="66"/>
                    <a:pt x="317" y="62"/>
                    <a:pt x="320" y="58"/>
                  </a:cubicBezTo>
                  <a:cubicBezTo>
                    <a:pt x="323" y="62"/>
                    <a:pt x="316" y="67"/>
                    <a:pt x="323" y="66"/>
                  </a:cubicBezTo>
                  <a:cubicBezTo>
                    <a:pt x="320" y="70"/>
                    <a:pt x="318" y="66"/>
                    <a:pt x="316" y="67"/>
                  </a:cubicBezTo>
                  <a:cubicBezTo>
                    <a:pt x="324" y="75"/>
                    <a:pt x="309" y="81"/>
                    <a:pt x="316" y="89"/>
                  </a:cubicBezTo>
                  <a:cubicBezTo>
                    <a:pt x="320" y="86"/>
                    <a:pt x="323" y="82"/>
                    <a:pt x="321" y="78"/>
                  </a:cubicBezTo>
                  <a:cubicBezTo>
                    <a:pt x="325" y="74"/>
                    <a:pt x="328" y="76"/>
                    <a:pt x="331" y="77"/>
                  </a:cubicBezTo>
                  <a:cubicBezTo>
                    <a:pt x="326" y="79"/>
                    <a:pt x="330" y="82"/>
                    <a:pt x="326" y="85"/>
                  </a:cubicBezTo>
                  <a:cubicBezTo>
                    <a:pt x="325" y="83"/>
                    <a:pt x="324" y="81"/>
                    <a:pt x="323" y="82"/>
                  </a:cubicBezTo>
                  <a:cubicBezTo>
                    <a:pt x="326" y="87"/>
                    <a:pt x="322" y="84"/>
                    <a:pt x="323" y="89"/>
                  </a:cubicBezTo>
                  <a:cubicBezTo>
                    <a:pt x="327" y="88"/>
                    <a:pt x="333" y="89"/>
                    <a:pt x="334" y="86"/>
                  </a:cubicBezTo>
                  <a:cubicBezTo>
                    <a:pt x="333" y="83"/>
                    <a:pt x="331" y="84"/>
                    <a:pt x="329" y="84"/>
                  </a:cubicBezTo>
                  <a:cubicBezTo>
                    <a:pt x="335" y="84"/>
                    <a:pt x="332" y="78"/>
                    <a:pt x="335" y="80"/>
                  </a:cubicBezTo>
                  <a:cubicBezTo>
                    <a:pt x="336" y="82"/>
                    <a:pt x="336" y="85"/>
                    <a:pt x="336" y="88"/>
                  </a:cubicBezTo>
                  <a:cubicBezTo>
                    <a:pt x="359" y="87"/>
                    <a:pt x="382" y="90"/>
                    <a:pt x="405" y="88"/>
                  </a:cubicBezTo>
                  <a:cubicBezTo>
                    <a:pt x="400" y="82"/>
                    <a:pt x="408" y="79"/>
                    <a:pt x="410" y="79"/>
                  </a:cubicBezTo>
                  <a:cubicBezTo>
                    <a:pt x="411" y="84"/>
                    <a:pt x="407" y="84"/>
                    <a:pt x="405" y="88"/>
                  </a:cubicBezTo>
                  <a:cubicBezTo>
                    <a:pt x="408" y="93"/>
                    <a:pt x="412" y="88"/>
                    <a:pt x="414" y="85"/>
                  </a:cubicBezTo>
                  <a:cubicBezTo>
                    <a:pt x="418" y="86"/>
                    <a:pt x="415" y="90"/>
                    <a:pt x="419" y="85"/>
                  </a:cubicBezTo>
                  <a:cubicBezTo>
                    <a:pt x="419" y="93"/>
                    <a:pt x="428" y="85"/>
                    <a:pt x="432" y="90"/>
                  </a:cubicBezTo>
                  <a:cubicBezTo>
                    <a:pt x="432" y="89"/>
                    <a:pt x="438" y="87"/>
                    <a:pt x="439" y="83"/>
                  </a:cubicBezTo>
                  <a:cubicBezTo>
                    <a:pt x="440" y="85"/>
                    <a:pt x="442" y="85"/>
                    <a:pt x="443" y="86"/>
                  </a:cubicBezTo>
                  <a:cubicBezTo>
                    <a:pt x="442" y="88"/>
                    <a:pt x="437" y="85"/>
                    <a:pt x="438" y="89"/>
                  </a:cubicBezTo>
                  <a:cubicBezTo>
                    <a:pt x="441" y="88"/>
                    <a:pt x="439" y="91"/>
                    <a:pt x="441" y="93"/>
                  </a:cubicBezTo>
                  <a:cubicBezTo>
                    <a:pt x="448" y="88"/>
                    <a:pt x="460" y="95"/>
                    <a:pt x="464" y="89"/>
                  </a:cubicBezTo>
                  <a:cubicBezTo>
                    <a:pt x="462" y="85"/>
                    <a:pt x="448" y="89"/>
                    <a:pt x="446" y="83"/>
                  </a:cubicBezTo>
                  <a:cubicBezTo>
                    <a:pt x="454" y="87"/>
                    <a:pt x="463" y="84"/>
                    <a:pt x="472" y="83"/>
                  </a:cubicBezTo>
                  <a:cubicBezTo>
                    <a:pt x="470" y="84"/>
                    <a:pt x="469" y="85"/>
                    <a:pt x="467" y="87"/>
                  </a:cubicBezTo>
                  <a:cubicBezTo>
                    <a:pt x="469" y="89"/>
                    <a:pt x="471" y="91"/>
                    <a:pt x="472" y="93"/>
                  </a:cubicBezTo>
                  <a:cubicBezTo>
                    <a:pt x="478" y="91"/>
                    <a:pt x="472" y="86"/>
                    <a:pt x="476" y="84"/>
                  </a:cubicBezTo>
                  <a:cubicBezTo>
                    <a:pt x="477" y="85"/>
                    <a:pt x="475" y="86"/>
                    <a:pt x="477" y="88"/>
                  </a:cubicBezTo>
                  <a:cubicBezTo>
                    <a:pt x="485" y="83"/>
                    <a:pt x="479" y="72"/>
                    <a:pt x="485" y="71"/>
                  </a:cubicBezTo>
                  <a:cubicBezTo>
                    <a:pt x="482" y="76"/>
                    <a:pt x="486" y="83"/>
                    <a:pt x="479" y="88"/>
                  </a:cubicBezTo>
                  <a:cubicBezTo>
                    <a:pt x="485" y="95"/>
                    <a:pt x="486" y="85"/>
                    <a:pt x="491" y="93"/>
                  </a:cubicBezTo>
                  <a:cubicBezTo>
                    <a:pt x="494" y="90"/>
                    <a:pt x="496" y="92"/>
                    <a:pt x="499" y="88"/>
                  </a:cubicBezTo>
                  <a:cubicBezTo>
                    <a:pt x="500" y="93"/>
                    <a:pt x="511" y="95"/>
                    <a:pt x="513" y="89"/>
                  </a:cubicBezTo>
                  <a:cubicBezTo>
                    <a:pt x="517" y="92"/>
                    <a:pt x="524" y="95"/>
                    <a:pt x="528" y="88"/>
                  </a:cubicBezTo>
                  <a:cubicBezTo>
                    <a:pt x="529" y="93"/>
                    <a:pt x="536" y="93"/>
                    <a:pt x="536" y="87"/>
                  </a:cubicBezTo>
                  <a:cubicBezTo>
                    <a:pt x="538" y="89"/>
                    <a:pt x="539" y="91"/>
                    <a:pt x="539" y="92"/>
                  </a:cubicBezTo>
                  <a:cubicBezTo>
                    <a:pt x="545" y="84"/>
                    <a:pt x="568" y="91"/>
                    <a:pt x="563" y="77"/>
                  </a:cubicBezTo>
                  <a:cubicBezTo>
                    <a:pt x="565" y="76"/>
                    <a:pt x="566" y="79"/>
                    <a:pt x="567" y="81"/>
                  </a:cubicBezTo>
                  <a:cubicBezTo>
                    <a:pt x="570" y="79"/>
                    <a:pt x="568" y="77"/>
                    <a:pt x="569" y="76"/>
                  </a:cubicBezTo>
                  <a:cubicBezTo>
                    <a:pt x="571" y="76"/>
                    <a:pt x="574" y="73"/>
                    <a:pt x="576" y="76"/>
                  </a:cubicBezTo>
                  <a:cubicBezTo>
                    <a:pt x="572" y="79"/>
                    <a:pt x="570" y="81"/>
                    <a:pt x="571" y="87"/>
                  </a:cubicBezTo>
                  <a:cubicBezTo>
                    <a:pt x="567" y="86"/>
                    <a:pt x="563" y="90"/>
                    <a:pt x="560" y="90"/>
                  </a:cubicBezTo>
                  <a:cubicBezTo>
                    <a:pt x="571" y="93"/>
                    <a:pt x="591" y="94"/>
                    <a:pt x="603" y="84"/>
                  </a:cubicBezTo>
                  <a:cubicBezTo>
                    <a:pt x="605" y="90"/>
                    <a:pt x="609" y="79"/>
                    <a:pt x="612" y="82"/>
                  </a:cubicBezTo>
                  <a:cubicBezTo>
                    <a:pt x="608" y="85"/>
                    <a:pt x="604" y="88"/>
                    <a:pt x="604" y="92"/>
                  </a:cubicBezTo>
                  <a:cubicBezTo>
                    <a:pt x="606" y="91"/>
                    <a:pt x="609" y="89"/>
                    <a:pt x="611" y="92"/>
                  </a:cubicBezTo>
                  <a:cubicBezTo>
                    <a:pt x="618" y="87"/>
                    <a:pt x="615" y="77"/>
                    <a:pt x="623" y="78"/>
                  </a:cubicBezTo>
                  <a:cubicBezTo>
                    <a:pt x="624" y="74"/>
                    <a:pt x="622" y="64"/>
                    <a:pt x="630" y="64"/>
                  </a:cubicBezTo>
                  <a:cubicBezTo>
                    <a:pt x="626" y="75"/>
                    <a:pt x="631" y="82"/>
                    <a:pt x="616" y="90"/>
                  </a:cubicBezTo>
                  <a:cubicBezTo>
                    <a:pt x="623" y="95"/>
                    <a:pt x="634" y="89"/>
                    <a:pt x="639" y="82"/>
                  </a:cubicBezTo>
                  <a:cubicBezTo>
                    <a:pt x="637" y="78"/>
                    <a:pt x="634" y="82"/>
                    <a:pt x="633" y="78"/>
                  </a:cubicBezTo>
                  <a:cubicBezTo>
                    <a:pt x="634" y="78"/>
                    <a:pt x="633" y="76"/>
                    <a:pt x="634" y="76"/>
                  </a:cubicBezTo>
                  <a:cubicBezTo>
                    <a:pt x="641" y="77"/>
                    <a:pt x="651" y="76"/>
                    <a:pt x="655" y="68"/>
                  </a:cubicBezTo>
                  <a:cubicBezTo>
                    <a:pt x="659" y="71"/>
                    <a:pt x="656" y="74"/>
                    <a:pt x="653" y="77"/>
                  </a:cubicBezTo>
                  <a:cubicBezTo>
                    <a:pt x="652" y="75"/>
                    <a:pt x="653" y="73"/>
                    <a:pt x="650" y="75"/>
                  </a:cubicBezTo>
                  <a:cubicBezTo>
                    <a:pt x="648" y="81"/>
                    <a:pt x="652" y="78"/>
                    <a:pt x="655" y="81"/>
                  </a:cubicBezTo>
                  <a:cubicBezTo>
                    <a:pt x="652" y="82"/>
                    <a:pt x="650" y="87"/>
                    <a:pt x="648" y="84"/>
                  </a:cubicBezTo>
                  <a:cubicBezTo>
                    <a:pt x="645" y="82"/>
                    <a:pt x="649" y="80"/>
                    <a:pt x="647" y="78"/>
                  </a:cubicBezTo>
                  <a:cubicBezTo>
                    <a:pt x="636" y="79"/>
                    <a:pt x="644" y="86"/>
                    <a:pt x="639" y="91"/>
                  </a:cubicBezTo>
                  <a:cubicBezTo>
                    <a:pt x="645" y="93"/>
                    <a:pt x="655" y="83"/>
                    <a:pt x="659" y="78"/>
                  </a:cubicBezTo>
                  <a:cubicBezTo>
                    <a:pt x="661" y="79"/>
                    <a:pt x="662" y="78"/>
                    <a:pt x="664" y="81"/>
                  </a:cubicBezTo>
                  <a:cubicBezTo>
                    <a:pt x="667" y="73"/>
                    <a:pt x="673" y="67"/>
                    <a:pt x="679" y="62"/>
                  </a:cubicBezTo>
                  <a:cubicBezTo>
                    <a:pt x="676" y="57"/>
                    <a:pt x="674" y="61"/>
                    <a:pt x="672" y="64"/>
                  </a:cubicBezTo>
                  <a:cubicBezTo>
                    <a:pt x="666" y="57"/>
                    <a:pt x="673" y="52"/>
                    <a:pt x="679" y="50"/>
                  </a:cubicBezTo>
                  <a:cubicBezTo>
                    <a:pt x="681" y="54"/>
                    <a:pt x="673" y="52"/>
                    <a:pt x="678" y="58"/>
                  </a:cubicBezTo>
                  <a:cubicBezTo>
                    <a:pt x="680" y="56"/>
                    <a:pt x="681" y="57"/>
                    <a:pt x="683" y="55"/>
                  </a:cubicBezTo>
                  <a:cubicBezTo>
                    <a:pt x="681" y="46"/>
                    <a:pt x="692" y="39"/>
                    <a:pt x="686" y="29"/>
                  </a:cubicBezTo>
                  <a:cubicBezTo>
                    <a:pt x="689" y="27"/>
                    <a:pt x="691" y="27"/>
                    <a:pt x="692" y="30"/>
                  </a:cubicBezTo>
                  <a:cubicBezTo>
                    <a:pt x="688" y="32"/>
                    <a:pt x="693" y="35"/>
                    <a:pt x="695" y="35"/>
                  </a:cubicBezTo>
                  <a:cubicBezTo>
                    <a:pt x="692" y="37"/>
                    <a:pt x="689" y="39"/>
                    <a:pt x="691" y="42"/>
                  </a:cubicBezTo>
                  <a:cubicBezTo>
                    <a:pt x="696" y="41"/>
                    <a:pt x="697" y="36"/>
                    <a:pt x="703" y="32"/>
                  </a:cubicBezTo>
                  <a:cubicBezTo>
                    <a:pt x="705" y="34"/>
                    <a:pt x="706" y="36"/>
                    <a:pt x="708" y="36"/>
                  </a:cubicBezTo>
                  <a:cubicBezTo>
                    <a:pt x="711" y="33"/>
                    <a:pt x="714" y="35"/>
                    <a:pt x="715" y="31"/>
                  </a:cubicBezTo>
                  <a:cubicBezTo>
                    <a:pt x="713" y="25"/>
                    <a:pt x="710" y="33"/>
                    <a:pt x="709" y="30"/>
                  </a:cubicBezTo>
                  <a:cubicBezTo>
                    <a:pt x="710" y="28"/>
                    <a:pt x="713" y="26"/>
                    <a:pt x="712" y="23"/>
                  </a:cubicBezTo>
                  <a:cubicBezTo>
                    <a:pt x="705" y="24"/>
                    <a:pt x="699" y="32"/>
                    <a:pt x="693" y="31"/>
                  </a:cubicBezTo>
                  <a:cubicBezTo>
                    <a:pt x="697" y="25"/>
                    <a:pt x="689" y="26"/>
                    <a:pt x="686" y="24"/>
                  </a:cubicBezTo>
                  <a:cubicBezTo>
                    <a:pt x="687" y="23"/>
                    <a:pt x="688" y="22"/>
                    <a:pt x="687" y="21"/>
                  </a:cubicBezTo>
                  <a:cubicBezTo>
                    <a:pt x="682" y="27"/>
                    <a:pt x="685" y="34"/>
                    <a:pt x="684" y="40"/>
                  </a:cubicBezTo>
                  <a:cubicBezTo>
                    <a:pt x="680" y="41"/>
                    <a:pt x="676" y="50"/>
                    <a:pt x="670" y="43"/>
                  </a:cubicBezTo>
                  <a:cubicBezTo>
                    <a:pt x="674" y="41"/>
                    <a:pt x="670" y="38"/>
                    <a:pt x="669" y="35"/>
                  </a:cubicBezTo>
                  <a:cubicBezTo>
                    <a:pt x="663" y="40"/>
                    <a:pt x="665" y="46"/>
                    <a:pt x="664" y="52"/>
                  </a:cubicBezTo>
                  <a:cubicBezTo>
                    <a:pt x="667" y="51"/>
                    <a:pt x="666" y="45"/>
                    <a:pt x="670" y="47"/>
                  </a:cubicBezTo>
                  <a:cubicBezTo>
                    <a:pt x="671" y="52"/>
                    <a:pt x="667" y="51"/>
                    <a:pt x="663" y="55"/>
                  </a:cubicBezTo>
                  <a:cubicBezTo>
                    <a:pt x="663" y="58"/>
                    <a:pt x="669" y="56"/>
                    <a:pt x="666" y="59"/>
                  </a:cubicBezTo>
                  <a:cubicBezTo>
                    <a:pt x="656" y="64"/>
                    <a:pt x="651" y="68"/>
                    <a:pt x="642" y="72"/>
                  </a:cubicBezTo>
                  <a:cubicBezTo>
                    <a:pt x="642" y="70"/>
                    <a:pt x="645" y="67"/>
                    <a:pt x="645" y="65"/>
                  </a:cubicBezTo>
                  <a:cubicBezTo>
                    <a:pt x="650" y="64"/>
                    <a:pt x="663" y="60"/>
                    <a:pt x="662" y="56"/>
                  </a:cubicBezTo>
                  <a:cubicBezTo>
                    <a:pt x="655" y="55"/>
                    <a:pt x="654" y="59"/>
                    <a:pt x="647" y="58"/>
                  </a:cubicBezTo>
                  <a:cubicBezTo>
                    <a:pt x="650" y="52"/>
                    <a:pt x="654" y="55"/>
                    <a:pt x="659" y="52"/>
                  </a:cubicBezTo>
                  <a:cubicBezTo>
                    <a:pt x="664" y="47"/>
                    <a:pt x="662" y="38"/>
                    <a:pt x="660" y="35"/>
                  </a:cubicBezTo>
                  <a:cubicBezTo>
                    <a:pt x="662" y="35"/>
                    <a:pt x="664" y="34"/>
                    <a:pt x="667" y="32"/>
                  </a:cubicBezTo>
                  <a:cubicBezTo>
                    <a:pt x="668" y="35"/>
                    <a:pt x="670" y="35"/>
                    <a:pt x="673" y="33"/>
                  </a:cubicBezTo>
                  <a:cubicBezTo>
                    <a:pt x="671" y="29"/>
                    <a:pt x="663" y="33"/>
                    <a:pt x="664" y="28"/>
                  </a:cubicBezTo>
                  <a:cubicBezTo>
                    <a:pt x="667" y="29"/>
                    <a:pt x="671" y="31"/>
                    <a:pt x="674" y="30"/>
                  </a:cubicBezTo>
                  <a:cubicBezTo>
                    <a:pt x="673" y="27"/>
                    <a:pt x="672" y="24"/>
                    <a:pt x="673" y="21"/>
                  </a:cubicBezTo>
                  <a:cubicBezTo>
                    <a:pt x="669" y="26"/>
                    <a:pt x="666" y="23"/>
                    <a:pt x="663" y="22"/>
                  </a:cubicBezTo>
                  <a:cubicBezTo>
                    <a:pt x="660" y="24"/>
                    <a:pt x="662" y="26"/>
                    <a:pt x="658" y="28"/>
                  </a:cubicBezTo>
                  <a:cubicBezTo>
                    <a:pt x="659" y="29"/>
                    <a:pt x="661" y="30"/>
                    <a:pt x="662" y="30"/>
                  </a:cubicBezTo>
                  <a:cubicBezTo>
                    <a:pt x="656" y="30"/>
                    <a:pt x="660" y="36"/>
                    <a:pt x="656" y="39"/>
                  </a:cubicBezTo>
                  <a:cubicBezTo>
                    <a:pt x="652" y="33"/>
                    <a:pt x="657" y="34"/>
                    <a:pt x="651" y="30"/>
                  </a:cubicBezTo>
                  <a:cubicBezTo>
                    <a:pt x="645" y="32"/>
                    <a:pt x="638" y="33"/>
                    <a:pt x="636" y="25"/>
                  </a:cubicBezTo>
                  <a:cubicBezTo>
                    <a:pt x="635" y="26"/>
                    <a:pt x="633" y="26"/>
                    <a:pt x="632" y="27"/>
                  </a:cubicBezTo>
                  <a:cubicBezTo>
                    <a:pt x="631" y="31"/>
                    <a:pt x="635" y="32"/>
                    <a:pt x="635" y="35"/>
                  </a:cubicBezTo>
                  <a:cubicBezTo>
                    <a:pt x="629" y="33"/>
                    <a:pt x="621" y="45"/>
                    <a:pt x="611" y="39"/>
                  </a:cubicBezTo>
                  <a:cubicBezTo>
                    <a:pt x="616" y="41"/>
                    <a:pt x="617" y="30"/>
                    <a:pt x="623" y="32"/>
                  </a:cubicBezTo>
                  <a:cubicBezTo>
                    <a:pt x="622" y="33"/>
                    <a:pt x="620" y="34"/>
                    <a:pt x="621" y="35"/>
                  </a:cubicBezTo>
                  <a:cubicBezTo>
                    <a:pt x="623" y="34"/>
                    <a:pt x="624" y="37"/>
                    <a:pt x="627" y="34"/>
                  </a:cubicBezTo>
                  <a:cubicBezTo>
                    <a:pt x="625" y="22"/>
                    <a:pt x="641" y="24"/>
                    <a:pt x="641" y="20"/>
                  </a:cubicBezTo>
                  <a:cubicBezTo>
                    <a:pt x="633" y="24"/>
                    <a:pt x="625" y="19"/>
                    <a:pt x="617" y="22"/>
                  </a:cubicBezTo>
                  <a:cubicBezTo>
                    <a:pt x="618" y="23"/>
                    <a:pt x="616" y="24"/>
                    <a:pt x="615" y="25"/>
                  </a:cubicBezTo>
                  <a:cubicBezTo>
                    <a:pt x="616" y="27"/>
                    <a:pt x="617" y="28"/>
                    <a:pt x="616" y="30"/>
                  </a:cubicBezTo>
                  <a:cubicBezTo>
                    <a:pt x="612" y="31"/>
                    <a:pt x="611" y="37"/>
                    <a:pt x="610" y="35"/>
                  </a:cubicBezTo>
                  <a:cubicBezTo>
                    <a:pt x="610" y="33"/>
                    <a:pt x="613" y="31"/>
                    <a:pt x="610" y="29"/>
                  </a:cubicBezTo>
                  <a:cubicBezTo>
                    <a:pt x="609" y="29"/>
                    <a:pt x="608" y="31"/>
                    <a:pt x="607" y="30"/>
                  </a:cubicBezTo>
                  <a:cubicBezTo>
                    <a:pt x="603" y="33"/>
                    <a:pt x="604" y="39"/>
                    <a:pt x="598" y="37"/>
                  </a:cubicBezTo>
                  <a:cubicBezTo>
                    <a:pt x="597" y="34"/>
                    <a:pt x="604" y="33"/>
                    <a:pt x="602" y="30"/>
                  </a:cubicBezTo>
                  <a:cubicBezTo>
                    <a:pt x="598" y="34"/>
                    <a:pt x="596" y="28"/>
                    <a:pt x="593" y="32"/>
                  </a:cubicBezTo>
                  <a:cubicBezTo>
                    <a:pt x="595" y="35"/>
                    <a:pt x="597" y="37"/>
                    <a:pt x="593" y="39"/>
                  </a:cubicBezTo>
                  <a:cubicBezTo>
                    <a:pt x="594" y="30"/>
                    <a:pt x="586" y="38"/>
                    <a:pt x="592" y="29"/>
                  </a:cubicBezTo>
                  <a:cubicBezTo>
                    <a:pt x="598" y="32"/>
                    <a:pt x="606" y="23"/>
                    <a:pt x="612" y="29"/>
                  </a:cubicBezTo>
                  <a:cubicBezTo>
                    <a:pt x="616" y="28"/>
                    <a:pt x="611" y="20"/>
                    <a:pt x="610" y="22"/>
                  </a:cubicBezTo>
                  <a:cubicBezTo>
                    <a:pt x="610" y="24"/>
                    <a:pt x="603" y="24"/>
                    <a:pt x="602" y="26"/>
                  </a:cubicBezTo>
                  <a:cubicBezTo>
                    <a:pt x="600" y="24"/>
                    <a:pt x="602" y="23"/>
                    <a:pt x="602" y="21"/>
                  </a:cubicBezTo>
                  <a:cubicBezTo>
                    <a:pt x="601" y="21"/>
                    <a:pt x="601" y="22"/>
                    <a:pt x="600" y="21"/>
                  </a:cubicBezTo>
                  <a:cubicBezTo>
                    <a:pt x="599" y="21"/>
                    <a:pt x="598" y="21"/>
                    <a:pt x="597" y="21"/>
                  </a:cubicBezTo>
                  <a:cubicBezTo>
                    <a:pt x="598" y="23"/>
                    <a:pt x="601" y="25"/>
                    <a:pt x="599" y="27"/>
                  </a:cubicBezTo>
                  <a:cubicBezTo>
                    <a:pt x="598" y="25"/>
                    <a:pt x="597" y="27"/>
                    <a:pt x="595" y="26"/>
                  </a:cubicBezTo>
                  <a:cubicBezTo>
                    <a:pt x="593" y="24"/>
                    <a:pt x="595" y="23"/>
                    <a:pt x="593" y="21"/>
                  </a:cubicBezTo>
                  <a:cubicBezTo>
                    <a:pt x="589" y="20"/>
                    <a:pt x="591" y="23"/>
                    <a:pt x="587" y="25"/>
                  </a:cubicBezTo>
                  <a:cubicBezTo>
                    <a:pt x="589" y="19"/>
                    <a:pt x="570" y="21"/>
                    <a:pt x="579" y="24"/>
                  </a:cubicBezTo>
                  <a:cubicBezTo>
                    <a:pt x="578" y="25"/>
                    <a:pt x="576" y="27"/>
                    <a:pt x="575" y="28"/>
                  </a:cubicBezTo>
                  <a:cubicBezTo>
                    <a:pt x="572" y="22"/>
                    <a:pt x="567" y="27"/>
                    <a:pt x="564" y="25"/>
                  </a:cubicBezTo>
                  <a:cubicBezTo>
                    <a:pt x="563" y="24"/>
                    <a:pt x="565" y="23"/>
                    <a:pt x="564" y="21"/>
                  </a:cubicBezTo>
                  <a:cubicBezTo>
                    <a:pt x="561" y="21"/>
                    <a:pt x="558" y="26"/>
                    <a:pt x="555" y="21"/>
                  </a:cubicBezTo>
                  <a:cubicBezTo>
                    <a:pt x="551" y="22"/>
                    <a:pt x="553" y="28"/>
                    <a:pt x="550" y="26"/>
                  </a:cubicBezTo>
                  <a:cubicBezTo>
                    <a:pt x="551" y="18"/>
                    <a:pt x="533" y="18"/>
                    <a:pt x="528" y="26"/>
                  </a:cubicBezTo>
                  <a:cubicBezTo>
                    <a:pt x="523" y="27"/>
                    <a:pt x="529" y="20"/>
                    <a:pt x="525" y="22"/>
                  </a:cubicBezTo>
                  <a:cubicBezTo>
                    <a:pt x="527" y="24"/>
                    <a:pt x="520" y="26"/>
                    <a:pt x="520" y="24"/>
                  </a:cubicBezTo>
                  <a:cubicBezTo>
                    <a:pt x="521" y="22"/>
                    <a:pt x="519" y="20"/>
                    <a:pt x="519" y="19"/>
                  </a:cubicBezTo>
                  <a:cubicBezTo>
                    <a:pt x="514" y="20"/>
                    <a:pt x="521" y="23"/>
                    <a:pt x="516" y="25"/>
                  </a:cubicBezTo>
                  <a:cubicBezTo>
                    <a:pt x="516" y="23"/>
                    <a:pt x="514" y="24"/>
                    <a:pt x="514" y="23"/>
                  </a:cubicBezTo>
                  <a:cubicBezTo>
                    <a:pt x="518" y="22"/>
                    <a:pt x="514" y="16"/>
                    <a:pt x="515" y="20"/>
                  </a:cubicBezTo>
                  <a:cubicBezTo>
                    <a:pt x="512" y="21"/>
                    <a:pt x="513" y="27"/>
                    <a:pt x="509" y="25"/>
                  </a:cubicBezTo>
                  <a:cubicBezTo>
                    <a:pt x="508" y="22"/>
                    <a:pt x="512" y="18"/>
                    <a:pt x="507" y="17"/>
                  </a:cubicBezTo>
                  <a:cubicBezTo>
                    <a:pt x="506" y="23"/>
                    <a:pt x="498" y="29"/>
                    <a:pt x="495" y="23"/>
                  </a:cubicBezTo>
                  <a:cubicBezTo>
                    <a:pt x="493" y="26"/>
                    <a:pt x="493" y="34"/>
                    <a:pt x="488" y="30"/>
                  </a:cubicBezTo>
                  <a:cubicBezTo>
                    <a:pt x="490" y="29"/>
                    <a:pt x="491" y="28"/>
                    <a:pt x="489" y="26"/>
                  </a:cubicBezTo>
                  <a:cubicBezTo>
                    <a:pt x="488" y="27"/>
                    <a:pt x="487" y="28"/>
                    <a:pt x="486" y="27"/>
                  </a:cubicBezTo>
                  <a:cubicBezTo>
                    <a:pt x="487" y="18"/>
                    <a:pt x="500" y="25"/>
                    <a:pt x="500" y="17"/>
                  </a:cubicBezTo>
                  <a:cubicBezTo>
                    <a:pt x="494" y="20"/>
                    <a:pt x="489" y="16"/>
                    <a:pt x="484" y="20"/>
                  </a:cubicBezTo>
                  <a:cubicBezTo>
                    <a:pt x="482" y="21"/>
                    <a:pt x="483" y="23"/>
                    <a:pt x="482" y="24"/>
                  </a:cubicBezTo>
                  <a:cubicBezTo>
                    <a:pt x="478" y="20"/>
                    <a:pt x="477" y="34"/>
                    <a:pt x="471" y="26"/>
                  </a:cubicBezTo>
                  <a:cubicBezTo>
                    <a:pt x="478" y="26"/>
                    <a:pt x="475" y="21"/>
                    <a:pt x="482" y="19"/>
                  </a:cubicBezTo>
                  <a:cubicBezTo>
                    <a:pt x="475" y="15"/>
                    <a:pt x="468" y="20"/>
                    <a:pt x="461" y="19"/>
                  </a:cubicBezTo>
                  <a:cubicBezTo>
                    <a:pt x="463" y="24"/>
                    <a:pt x="466" y="17"/>
                    <a:pt x="467" y="22"/>
                  </a:cubicBezTo>
                  <a:cubicBezTo>
                    <a:pt x="466" y="22"/>
                    <a:pt x="466" y="24"/>
                    <a:pt x="466" y="24"/>
                  </a:cubicBezTo>
                  <a:cubicBezTo>
                    <a:pt x="462" y="21"/>
                    <a:pt x="455" y="23"/>
                    <a:pt x="458" y="16"/>
                  </a:cubicBezTo>
                  <a:cubicBezTo>
                    <a:pt x="457" y="17"/>
                    <a:pt x="456" y="17"/>
                    <a:pt x="456" y="16"/>
                  </a:cubicBezTo>
                  <a:cubicBezTo>
                    <a:pt x="454" y="17"/>
                    <a:pt x="453" y="16"/>
                    <a:pt x="452" y="17"/>
                  </a:cubicBezTo>
                  <a:cubicBezTo>
                    <a:pt x="454" y="19"/>
                    <a:pt x="453" y="20"/>
                    <a:pt x="451" y="22"/>
                  </a:cubicBezTo>
                  <a:cubicBezTo>
                    <a:pt x="455" y="24"/>
                    <a:pt x="455" y="26"/>
                    <a:pt x="450" y="30"/>
                  </a:cubicBezTo>
                  <a:cubicBezTo>
                    <a:pt x="450" y="27"/>
                    <a:pt x="449" y="26"/>
                    <a:pt x="446" y="25"/>
                  </a:cubicBezTo>
                  <a:cubicBezTo>
                    <a:pt x="451" y="24"/>
                    <a:pt x="448" y="21"/>
                    <a:pt x="449" y="19"/>
                  </a:cubicBezTo>
                  <a:cubicBezTo>
                    <a:pt x="446" y="16"/>
                    <a:pt x="444" y="13"/>
                    <a:pt x="440" y="17"/>
                  </a:cubicBezTo>
                  <a:cubicBezTo>
                    <a:pt x="442" y="22"/>
                    <a:pt x="444" y="19"/>
                    <a:pt x="446" y="20"/>
                  </a:cubicBezTo>
                  <a:cubicBezTo>
                    <a:pt x="441" y="21"/>
                    <a:pt x="448" y="24"/>
                    <a:pt x="443" y="26"/>
                  </a:cubicBezTo>
                  <a:cubicBezTo>
                    <a:pt x="443" y="23"/>
                    <a:pt x="444" y="19"/>
                    <a:pt x="440" y="21"/>
                  </a:cubicBezTo>
                  <a:cubicBezTo>
                    <a:pt x="441" y="25"/>
                    <a:pt x="433" y="23"/>
                    <a:pt x="434" y="28"/>
                  </a:cubicBezTo>
                  <a:cubicBezTo>
                    <a:pt x="429" y="21"/>
                    <a:pt x="429" y="32"/>
                    <a:pt x="425" y="28"/>
                  </a:cubicBezTo>
                  <a:cubicBezTo>
                    <a:pt x="427" y="25"/>
                    <a:pt x="423" y="22"/>
                    <a:pt x="426" y="20"/>
                  </a:cubicBezTo>
                  <a:cubicBezTo>
                    <a:pt x="425" y="22"/>
                    <a:pt x="427" y="25"/>
                    <a:pt x="430" y="25"/>
                  </a:cubicBezTo>
                  <a:cubicBezTo>
                    <a:pt x="433" y="20"/>
                    <a:pt x="435" y="24"/>
                    <a:pt x="439" y="18"/>
                  </a:cubicBezTo>
                  <a:cubicBezTo>
                    <a:pt x="431" y="16"/>
                    <a:pt x="422" y="16"/>
                    <a:pt x="417" y="19"/>
                  </a:cubicBezTo>
                  <a:cubicBezTo>
                    <a:pt x="413" y="12"/>
                    <a:pt x="397" y="12"/>
                    <a:pt x="394" y="23"/>
                  </a:cubicBezTo>
                  <a:cubicBezTo>
                    <a:pt x="394" y="17"/>
                    <a:pt x="391" y="23"/>
                    <a:pt x="389" y="21"/>
                  </a:cubicBezTo>
                  <a:cubicBezTo>
                    <a:pt x="386" y="17"/>
                    <a:pt x="393" y="18"/>
                    <a:pt x="392" y="15"/>
                  </a:cubicBezTo>
                  <a:cubicBezTo>
                    <a:pt x="386" y="15"/>
                    <a:pt x="385" y="24"/>
                    <a:pt x="379" y="22"/>
                  </a:cubicBezTo>
                  <a:cubicBezTo>
                    <a:pt x="379" y="19"/>
                    <a:pt x="383" y="20"/>
                    <a:pt x="383" y="15"/>
                  </a:cubicBezTo>
                  <a:cubicBezTo>
                    <a:pt x="381" y="17"/>
                    <a:pt x="379" y="16"/>
                    <a:pt x="377" y="18"/>
                  </a:cubicBezTo>
                  <a:cubicBezTo>
                    <a:pt x="378" y="20"/>
                    <a:pt x="380" y="27"/>
                    <a:pt x="375" y="25"/>
                  </a:cubicBezTo>
                  <a:cubicBezTo>
                    <a:pt x="375" y="21"/>
                    <a:pt x="378" y="17"/>
                    <a:pt x="374" y="13"/>
                  </a:cubicBezTo>
                  <a:cubicBezTo>
                    <a:pt x="370" y="16"/>
                    <a:pt x="368" y="13"/>
                    <a:pt x="364" y="15"/>
                  </a:cubicBezTo>
                  <a:cubicBezTo>
                    <a:pt x="366" y="21"/>
                    <a:pt x="374" y="14"/>
                    <a:pt x="372" y="20"/>
                  </a:cubicBezTo>
                  <a:cubicBezTo>
                    <a:pt x="370" y="19"/>
                    <a:pt x="357" y="23"/>
                    <a:pt x="365" y="23"/>
                  </a:cubicBezTo>
                  <a:cubicBezTo>
                    <a:pt x="361" y="25"/>
                    <a:pt x="362" y="32"/>
                    <a:pt x="357" y="29"/>
                  </a:cubicBezTo>
                  <a:cubicBezTo>
                    <a:pt x="363" y="25"/>
                    <a:pt x="353" y="20"/>
                    <a:pt x="363" y="16"/>
                  </a:cubicBezTo>
                  <a:cubicBezTo>
                    <a:pt x="358" y="12"/>
                    <a:pt x="352" y="15"/>
                    <a:pt x="346" y="15"/>
                  </a:cubicBezTo>
                  <a:cubicBezTo>
                    <a:pt x="349" y="19"/>
                    <a:pt x="352" y="18"/>
                    <a:pt x="356" y="20"/>
                  </a:cubicBezTo>
                  <a:cubicBezTo>
                    <a:pt x="352" y="20"/>
                    <a:pt x="354" y="21"/>
                    <a:pt x="351" y="24"/>
                  </a:cubicBezTo>
                  <a:cubicBezTo>
                    <a:pt x="352" y="17"/>
                    <a:pt x="347" y="25"/>
                    <a:pt x="345" y="23"/>
                  </a:cubicBezTo>
                  <a:cubicBezTo>
                    <a:pt x="341" y="19"/>
                    <a:pt x="346" y="17"/>
                    <a:pt x="343" y="14"/>
                  </a:cubicBezTo>
                  <a:cubicBezTo>
                    <a:pt x="338" y="13"/>
                    <a:pt x="339" y="20"/>
                    <a:pt x="334" y="19"/>
                  </a:cubicBezTo>
                  <a:cubicBezTo>
                    <a:pt x="333" y="17"/>
                    <a:pt x="335" y="15"/>
                    <a:pt x="334" y="13"/>
                  </a:cubicBezTo>
                  <a:cubicBezTo>
                    <a:pt x="331" y="19"/>
                    <a:pt x="326" y="19"/>
                    <a:pt x="324" y="12"/>
                  </a:cubicBezTo>
                  <a:cubicBezTo>
                    <a:pt x="317" y="15"/>
                    <a:pt x="317" y="12"/>
                    <a:pt x="311" y="19"/>
                  </a:cubicBezTo>
                  <a:cubicBezTo>
                    <a:pt x="311" y="15"/>
                    <a:pt x="304" y="14"/>
                    <a:pt x="301" y="12"/>
                  </a:cubicBezTo>
                  <a:cubicBezTo>
                    <a:pt x="295" y="16"/>
                    <a:pt x="296" y="19"/>
                    <a:pt x="292" y="19"/>
                  </a:cubicBezTo>
                  <a:cubicBezTo>
                    <a:pt x="297" y="15"/>
                    <a:pt x="287" y="14"/>
                    <a:pt x="289" y="11"/>
                  </a:cubicBezTo>
                  <a:cubicBezTo>
                    <a:pt x="284" y="13"/>
                    <a:pt x="280" y="17"/>
                    <a:pt x="276" y="11"/>
                  </a:cubicBezTo>
                  <a:cubicBezTo>
                    <a:pt x="272" y="15"/>
                    <a:pt x="267" y="18"/>
                    <a:pt x="263" y="13"/>
                  </a:cubicBezTo>
                  <a:cubicBezTo>
                    <a:pt x="260" y="15"/>
                    <a:pt x="258" y="17"/>
                    <a:pt x="255" y="19"/>
                  </a:cubicBezTo>
                  <a:cubicBezTo>
                    <a:pt x="253" y="14"/>
                    <a:pt x="249" y="18"/>
                    <a:pt x="247" y="15"/>
                  </a:cubicBezTo>
                  <a:cubicBezTo>
                    <a:pt x="250" y="13"/>
                    <a:pt x="256" y="16"/>
                    <a:pt x="254" y="11"/>
                  </a:cubicBezTo>
                  <a:cubicBezTo>
                    <a:pt x="247" y="10"/>
                    <a:pt x="239" y="17"/>
                    <a:pt x="232" y="10"/>
                  </a:cubicBezTo>
                  <a:cubicBezTo>
                    <a:pt x="227" y="15"/>
                    <a:pt x="225" y="18"/>
                    <a:pt x="220" y="14"/>
                  </a:cubicBezTo>
                  <a:cubicBezTo>
                    <a:pt x="223" y="13"/>
                    <a:pt x="229" y="13"/>
                    <a:pt x="227" y="8"/>
                  </a:cubicBezTo>
                  <a:cubicBezTo>
                    <a:pt x="224" y="10"/>
                    <a:pt x="220" y="9"/>
                    <a:pt x="217" y="11"/>
                  </a:cubicBezTo>
                  <a:cubicBezTo>
                    <a:pt x="217" y="17"/>
                    <a:pt x="221" y="18"/>
                    <a:pt x="222" y="20"/>
                  </a:cubicBezTo>
                  <a:cubicBezTo>
                    <a:pt x="218" y="17"/>
                    <a:pt x="213" y="23"/>
                    <a:pt x="210" y="18"/>
                  </a:cubicBezTo>
                  <a:cubicBezTo>
                    <a:pt x="212" y="17"/>
                    <a:pt x="214" y="19"/>
                    <a:pt x="217" y="16"/>
                  </a:cubicBezTo>
                  <a:cubicBezTo>
                    <a:pt x="213" y="12"/>
                    <a:pt x="214" y="10"/>
                    <a:pt x="210" y="7"/>
                  </a:cubicBezTo>
                  <a:cubicBezTo>
                    <a:pt x="207" y="10"/>
                    <a:pt x="201" y="9"/>
                    <a:pt x="195" y="10"/>
                  </a:cubicBezTo>
                  <a:cubicBezTo>
                    <a:pt x="194" y="15"/>
                    <a:pt x="191" y="20"/>
                    <a:pt x="184" y="20"/>
                  </a:cubicBezTo>
                  <a:cubicBezTo>
                    <a:pt x="187" y="18"/>
                    <a:pt x="185" y="17"/>
                    <a:pt x="188" y="17"/>
                  </a:cubicBezTo>
                  <a:cubicBezTo>
                    <a:pt x="187" y="13"/>
                    <a:pt x="184" y="13"/>
                    <a:pt x="182" y="13"/>
                  </a:cubicBezTo>
                  <a:cubicBezTo>
                    <a:pt x="182" y="12"/>
                    <a:pt x="183" y="12"/>
                    <a:pt x="182" y="11"/>
                  </a:cubicBezTo>
                  <a:cubicBezTo>
                    <a:pt x="186" y="11"/>
                    <a:pt x="192" y="16"/>
                    <a:pt x="193" y="9"/>
                  </a:cubicBezTo>
                  <a:cubicBezTo>
                    <a:pt x="187" y="6"/>
                    <a:pt x="183" y="10"/>
                    <a:pt x="179" y="7"/>
                  </a:cubicBezTo>
                  <a:cubicBezTo>
                    <a:pt x="176" y="12"/>
                    <a:pt x="169" y="13"/>
                    <a:pt x="165" y="12"/>
                  </a:cubicBezTo>
                  <a:cubicBezTo>
                    <a:pt x="168" y="14"/>
                    <a:pt x="164" y="16"/>
                    <a:pt x="164" y="18"/>
                  </a:cubicBezTo>
                  <a:cubicBezTo>
                    <a:pt x="161" y="9"/>
                    <a:pt x="169" y="12"/>
                    <a:pt x="171" y="7"/>
                  </a:cubicBezTo>
                  <a:cubicBezTo>
                    <a:pt x="161" y="8"/>
                    <a:pt x="156" y="3"/>
                    <a:pt x="154" y="13"/>
                  </a:cubicBezTo>
                  <a:cubicBezTo>
                    <a:pt x="154" y="11"/>
                    <a:pt x="154" y="9"/>
                    <a:pt x="153" y="7"/>
                  </a:cubicBezTo>
                  <a:cubicBezTo>
                    <a:pt x="149" y="12"/>
                    <a:pt x="146" y="6"/>
                    <a:pt x="143" y="5"/>
                  </a:cubicBezTo>
                  <a:cubicBezTo>
                    <a:pt x="139" y="6"/>
                    <a:pt x="138" y="13"/>
                    <a:pt x="136" y="11"/>
                  </a:cubicBezTo>
                  <a:cubicBezTo>
                    <a:pt x="134" y="9"/>
                    <a:pt x="137" y="4"/>
                    <a:pt x="133" y="6"/>
                  </a:cubicBezTo>
                  <a:cubicBezTo>
                    <a:pt x="133" y="7"/>
                    <a:pt x="132" y="13"/>
                    <a:pt x="129" y="11"/>
                  </a:cubicBezTo>
                  <a:cubicBezTo>
                    <a:pt x="128" y="9"/>
                    <a:pt x="132" y="7"/>
                    <a:pt x="128" y="4"/>
                  </a:cubicBezTo>
                  <a:cubicBezTo>
                    <a:pt x="126" y="11"/>
                    <a:pt x="120" y="11"/>
                    <a:pt x="117" y="18"/>
                  </a:cubicBezTo>
                  <a:cubicBezTo>
                    <a:pt x="117" y="15"/>
                    <a:pt x="116" y="17"/>
                    <a:pt x="114" y="14"/>
                  </a:cubicBezTo>
                  <a:cubicBezTo>
                    <a:pt x="119" y="11"/>
                    <a:pt x="117" y="9"/>
                    <a:pt x="122" y="8"/>
                  </a:cubicBezTo>
                  <a:cubicBezTo>
                    <a:pt x="118" y="7"/>
                    <a:pt x="110" y="0"/>
                    <a:pt x="108" y="7"/>
                  </a:cubicBezTo>
                  <a:cubicBezTo>
                    <a:pt x="110" y="6"/>
                    <a:pt x="111" y="8"/>
                    <a:pt x="110" y="9"/>
                  </a:cubicBezTo>
                  <a:cubicBezTo>
                    <a:pt x="103" y="8"/>
                    <a:pt x="102" y="17"/>
                    <a:pt x="98" y="21"/>
                  </a:cubicBezTo>
                  <a:cubicBezTo>
                    <a:pt x="90" y="13"/>
                    <a:pt x="105" y="12"/>
                    <a:pt x="104" y="6"/>
                  </a:cubicBezTo>
                  <a:cubicBezTo>
                    <a:pt x="95" y="2"/>
                    <a:pt x="78" y="12"/>
                    <a:pt x="84" y="22"/>
                  </a:cubicBezTo>
                  <a:cubicBezTo>
                    <a:pt x="80" y="21"/>
                    <a:pt x="75" y="24"/>
                    <a:pt x="71" y="20"/>
                  </a:cubicBezTo>
                  <a:cubicBezTo>
                    <a:pt x="80" y="15"/>
                    <a:pt x="84" y="13"/>
                    <a:pt x="84" y="4"/>
                  </a:cubicBezTo>
                  <a:cubicBezTo>
                    <a:pt x="75" y="5"/>
                    <a:pt x="77" y="11"/>
                    <a:pt x="68" y="15"/>
                  </a:cubicBezTo>
                  <a:cubicBezTo>
                    <a:pt x="66" y="13"/>
                    <a:pt x="65" y="14"/>
                    <a:pt x="63" y="12"/>
                  </a:cubicBezTo>
                  <a:cubicBezTo>
                    <a:pt x="69" y="13"/>
                    <a:pt x="65" y="5"/>
                    <a:pt x="70" y="6"/>
                  </a:cubicBezTo>
                  <a:cubicBezTo>
                    <a:pt x="61" y="4"/>
                    <a:pt x="52" y="7"/>
                    <a:pt x="44" y="5"/>
                  </a:cubicBezTo>
                  <a:cubicBezTo>
                    <a:pt x="40" y="15"/>
                    <a:pt x="20" y="7"/>
                    <a:pt x="19" y="17"/>
                  </a:cubicBezTo>
                  <a:close/>
                  <a:moveTo>
                    <a:pt x="667" y="62"/>
                  </a:moveTo>
                  <a:cubicBezTo>
                    <a:pt x="667" y="64"/>
                    <a:pt x="667" y="65"/>
                    <a:pt x="669" y="67"/>
                  </a:cubicBezTo>
                  <a:cubicBezTo>
                    <a:pt x="667" y="67"/>
                    <a:pt x="666" y="68"/>
                    <a:pt x="665" y="69"/>
                  </a:cubicBezTo>
                  <a:cubicBezTo>
                    <a:pt x="664" y="68"/>
                    <a:pt x="663" y="67"/>
                    <a:pt x="662" y="68"/>
                  </a:cubicBezTo>
                  <a:cubicBezTo>
                    <a:pt x="660" y="66"/>
                    <a:pt x="666" y="64"/>
                    <a:pt x="667" y="62"/>
                  </a:cubicBezTo>
                  <a:close/>
                  <a:moveTo>
                    <a:pt x="394" y="88"/>
                  </a:moveTo>
                  <a:cubicBezTo>
                    <a:pt x="392" y="84"/>
                    <a:pt x="388" y="88"/>
                    <a:pt x="388" y="83"/>
                  </a:cubicBezTo>
                  <a:cubicBezTo>
                    <a:pt x="395" y="86"/>
                    <a:pt x="400" y="82"/>
                    <a:pt x="403" y="77"/>
                  </a:cubicBezTo>
                  <a:cubicBezTo>
                    <a:pt x="404" y="82"/>
                    <a:pt x="399" y="85"/>
                    <a:pt x="394" y="88"/>
                  </a:cubicBezTo>
                  <a:close/>
                  <a:moveTo>
                    <a:pt x="413" y="77"/>
                  </a:moveTo>
                  <a:cubicBezTo>
                    <a:pt x="412" y="73"/>
                    <a:pt x="419" y="70"/>
                    <a:pt x="421" y="74"/>
                  </a:cubicBezTo>
                  <a:cubicBezTo>
                    <a:pt x="422" y="73"/>
                    <a:pt x="421" y="72"/>
                    <a:pt x="420" y="71"/>
                  </a:cubicBezTo>
                  <a:cubicBezTo>
                    <a:pt x="423" y="67"/>
                    <a:pt x="424" y="71"/>
                    <a:pt x="427" y="69"/>
                  </a:cubicBezTo>
                  <a:cubicBezTo>
                    <a:pt x="426" y="72"/>
                    <a:pt x="422" y="73"/>
                    <a:pt x="419" y="78"/>
                  </a:cubicBezTo>
                  <a:cubicBezTo>
                    <a:pt x="417" y="77"/>
                    <a:pt x="415" y="74"/>
                    <a:pt x="413" y="77"/>
                  </a:cubicBezTo>
                  <a:close/>
                  <a:moveTo>
                    <a:pt x="426" y="66"/>
                  </a:moveTo>
                  <a:cubicBezTo>
                    <a:pt x="428" y="65"/>
                    <a:pt x="429" y="64"/>
                    <a:pt x="431" y="63"/>
                  </a:cubicBezTo>
                  <a:cubicBezTo>
                    <a:pt x="433" y="68"/>
                    <a:pt x="427" y="67"/>
                    <a:pt x="434" y="71"/>
                  </a:cubicBezTo>
                  <a:cubicBezTo>
                    <a:pt x="434" y="71"/>
                    <a:pt x="435" y="70"/>
                    <a:pt x="436" y="70"/>
                  </a:cubicBezTo>
                  <a:cubicBezTo>
                    <a:pt x="438" y="73"/>
                    <a:pt x="433" y="70"/>
                    <a:pt x="431" y="73"/>
                  </a:cubicBezTo>
                  <a:cubicBezTo>
                    <a:pt x="432" y="70"/>
                    <a:pt x="428" y="69"/>
                    <a:pt x="429" y="73"/>
                  </a:cubicBezTo>
                  <a:cubicBezTo>
                    <a:pt x="428" y="76"/>
                    <a:pt x="428" y="68"/>
                    <a:pt x="426" y="66"/>
                  </a:cubicBezTo>
                  <a:close/>
                  <a:moveTo>
                    <a:pt x="420" y="84"/>
                  </a:moveTo>
                  <a:cubicBezTo>
                    <a:pt x="418" y="81"/>
                    <a:pt x="422" y="78"/>
                    <a:pt x="425" y="78"/>
                  </a:cubicBezTo>
                  <a:cubicBezTo>
                    <a:pt x="427" y="81"/>
                    <a:pt x="422" y="84"/>
                    <a:pt x="420" y="84"/>
                  </a:cubicBezTo>
                  <a:close/>
                  <a:moveTo>
                    <a:pt x="434" y="82"/>
                  </a:moveTo>
                  <a:cubicBezTo>
                    <a:pt x="434" y="80"/>
                    <a:pt x="434" y="79"/>
                    <a:pt x="433" y="77"/>
                  </a:cubicBezTo>
                  <a:cubicBezTo>
                    <a:pt x="436" y="74"/>
                    <a:pt x="438" y="76"/>
                    <a:pt x="440" y="75"/>
                  </a:cubicBezTo>
                  <a:cubicBezTo>
                    <a:pt x="442" y="78"/>
                    <a:pt x="436" y="79"/>
                    <a:pt x="434" y="82"/>
                  </a:cubicBezTo>
                  <a:close/>
                  <a:moveTo>
                    <a:pt x="458" y="56"/>
                  </a:moveTo>
                  <a:cubicBezTo>
                    <a:pt x="456" y="52"/>
                    <a:pt x="462" y="54"/>
                    <a:pt x="463" y="54"/>
                  </a:cubicBezTo>
                  <a:cubicBezTo>
                    <a:pt x="463" y="56"/>
                    <a:pt x="462" y="58"/>
                    <a:pt x="463" y="61"/>
                  </a:cubicBezTo>
                  <a:cubicBezTo>
                    <a:pt x="462" y="67"/>
                    <a:pt x="462" y="50"/>
                    <a:pt x="458" y="56"/>
                  </a:cubicBezTo>
                  <a:close/>
                  <a:moveTo>
                    <a:pt x="470" y="46"/>
                  </a:moveTo>
                  <a:cubicBezTo>
                    <a:pt x="473" y="50"/>
                    <a:pt x="471" y="54"/>
                    <a:pt x="470" y="57"/>
                  </a:cubicBezTo>
                  <a:cubicBezTo>
                    <a:pt x="467" y="53"/>
                    <a:pt x="465" y="49"/>
                    <a:pt x="470" y="46"/>
                  </a:cubicBezTo>
                  <a:close/>
                  <a:moveTo>
                    <a:pt x="458" y="81"/>
                  </a:moveTo>
                  <a:cubicBezTo>
                    <a:pt x="457" y="80"/>
                    <a:pt x="461" y="76"/>
                    <a:pt x="456" y="79"/>
                  </a:cubicBezTo>
                  <a:cubicBezTo>
                    <a:pt x="456" y="73"/>
                    <a:pt x="450" y="78"/>
                    <a:pt x="453" y="73"/>
                  </a:cubicBezTo>
                  <a:cubicBezTo>
                    <a:pt x="462" y="72"/>
                    <a:pt x="460" y="74"/>
                    <a:pt x="467" y="72"/>
                  </a:cubicBezTo>
                  <a:cubicBezTo>
                    <a:pt x="469" y="71"/>
                    <a:pt x="467" y="75"/>
                    <a:pt x="470" y="74"/>
                  </a:cubicBezTo>
                  <a:cubicBezTo>
                    <a:pt x="469" y="80"/>
                    <a:pt x="459" y="72"/>
                    <a:pt x="458" y="81"/>
                  </a:cubicBezTo>
                  <a:close/>
                  <a:moveTo>
                    <a:pt x="473" y="62"/>
                  </a:moveTo>
                  <a:cubicBezTo>
                    <a:pt x="474" y="63"/>
                    <a:pt x="473" y="64"/>
                    <a:pt x="472" y="65"/>
                  </a:cubicBezTo>
                  <a:cubicBezTo>
                    <a:pt x="473" y="65"/>
                    <a:pt x="474" y="66"/>
                    <a:pt x="476" y="67"/>
                  </a:cubicBezTo>
                  <a:cubicBezTo>
                    <a:pt x="471" y="72"/>
                    <a:pt x="467" y="64"/>
                    <a:pt x="473" y="62"/>
                  </a:cubicBezTo>
                  <a:close/>
                  <a:moveTo>
                    <a:pt x="476" y="78"/>
                  </a:moveTo>
                  <a:cubicBezTo>
                    <a:pt x="475" y="79"/>
                    <a:pt x="472" y="78"/>
                    <a:pt x="473" y="80"/>
                  </a:cubicBezTo>
                  <a:cubicBezTo>
                    <a:pt x="469" y="83"/>
                    <a:pt x="471" y="74"/>
                    <a:pt x="473" y="78"/>
                  </a:cubicBezTo>
                  <a:cubicBezTo>
                    <a:pt x="473" y="76"/>
                    <a:pt x="473" y="67"/>
                    <a:pt x="478" y="73"/>
                  </a:cubicBezTo>
                  <a:cubicBezTo>
                    <a:pt x="477" y="74"/>
                    <a:pt x="477" y="73"/>
                    <a:pt x="476" y="72"/>
                  </a:cubicBezTo>
                  <a:cubicBezTo>
                    <a:pt x="476" y="74"/>
                    <a:pt x="476" y="76"/>
                    <a:pt x="476" y="78"/>
                  </a:cubicBezTo>
                  <a:close/>
                  <a:moveTo>
                    <a:pt x="486" y="69"/>
                  </a:moveTo>
                  <a:cubicBezTo>
                    <a:pt x="487" y="67"/>
                    <a:pt x="489" y="66"/>
                    <a:pt x="488" y="65"/>
                  </a:cubicBezTo>
                  <a:cubicBezTo>
                    <a:pt x="493" y="62"/>
                    <a:pt x="490" y="72"/>
                    <a:pt x="494" y="69"/>
                  </a:cubicBezTo>
                  <a:cubicBezTo>
                    <a:pt x="495" y="72"/>
                    <a:pt x="487" y="73"/>
                    <a:pt x="486" y="69"/>
                  </a:cubicBezTo>
                  <a:close/>
                  <a:moveTo>
                    <a:pt x="503" y="64"/>
                  </a:moveTo>
                  <a:cubicBezTo>
                    <a:pt x="501" y="61"/>
                    <a:pt x="500" y="58"/>
                    <a:pt x="503" y="56"/>
                  </a:cubicBezTo>
                  <a:cubicBezTo>
                    <a:pt x="506" y="59"/>
                    <a:pt x="508" y="62"/>
                    <a:pt x="503" y="64"/>
                  </a:cubicBezTo>
                  <a:close/>
                  <a:moveTo>
                    <a:pt x="528" y="44"/>
                  </a:moveTo>
                  <a:cubicBezTo>
                    <a:pt x="529" y="50"/>
                    <a:pt x="522" y="47"/>
                    <a:pt x="520" y="47"/>
                  </a:cubicBezTo>
                  <a:cubicBezTo>
                    <a:pt x="519" y="43"/>
                    <a:pt x="526" y="46"/>
                    <a:pt x="528" y="44"/>
                  </a:cubicBezTo>
                  <a:close/>
                  <a:moveTo>
                    <a:pt x="516" y="54"/>
                  </a:moveTo>
                  <a:cubicBezTo>
                    <a:pt x="517" y="51"/>
                    <a:pt x="523" y="52"/>
                    <a:pt x="527" y="49"/>
                  </a:cubicBezTo>
                  <a:cubicBezTo>
                    <a:pt x="529" y="54"/>
                    <a:pt x="523" y="52"/>
                    <a:pt x="520" y="56"/>
                  </a:cubicBezTo>
                  <a:cubicBezTo>
                    <a:pt x="518" y="55"/>
                    <a:pt x="517" y="53"/>
                    <a:pt x="516" y="54"/>
                  </a:cubicBezTo>
                  <a:close/>
                  <a:moveTo>
                    <a:pt x="517" y="71"/>
                  </a:moveTo>
                  <a:cubicBezTo>
                    <a:pt x="513" y="71"/>
                    <a:pt x="515" y="73"/>
                    <a:pt x="512" y="75"/>
                  </a:cubicBezTo>
                  <a:cubicBezTo>
                    <a:pt x="511" y="74"/>
                    <a:pt x="511" y="73"/>
                    <a:pt x="510" y="71"/>
                  </a:cubicBezTo>
                  <a:cubicBezTo>
                    <a:pt x="515" y="72"/>
                    <a:pt x="510" y="67"/>
                    <a:pt x="515" y="65"/>
                  </a:cubicBezTo>
                  <a:cubicBezTo>
                    <a:pt x="514" y="65"/>
                    <a:pt x="512" y="63"/>
                    <a:pt x="511" y="61"/>
                  </a:cubicBezTo>
                  <a:cubicBezTo>
                    <a:pt x="512" y="61"/>
                    <a:pt x="514" y="61"/>
                    <a:pt x="513" y="60"/>
                  </a:cubicBezTo>
                  <a:cubicBezTo>
                    <a:pt x="515" y="59"/>
                    <a:pt x="516" y="61"/>
                    <a:pt x="517" y="60"/>
                  </a:cubicBezTo>
                  <a:cubicBezTo>
                    <a:pt x="518" y="62"/>
                    <a:pt x="516" y="62"/>
                    <a:pt x="516" y="61"/>
                  </a:cubicBezTo>
                  <a:cubicBezTo>
                    <a:pt x="518" y="65"/>
                    <a:pt x="514" y="68"/>
                    <a:pt x="517" y="71"/>
                  </a:cubicBezTo>
                  <a:close/>
                  <a:moveTo>
                    <a:pt x="504" y="76"/>
                  </a:moveTo>
                  <a:cubicBezTo>
                    <a:pt x="497" y="80"/>
                    <a:pt x="493" y="77"/>
                    <a:pt x="488" y="81"/>
                  </a:cubicBezTo>
                  <a:cubicBezTo>
                    <a:pt x="488" y="75"/>
                    <a:pt x="499" y="74"/>
                    <a:pt x="504" y="76"/>
                  </a:cubicBezTo>
                  <a:close/>
                  <a:moveTo>
                    <a:pt x="488" y="88"/>
                  </a:moveTo>
                  <a:cubicBezTo>
                    <a:pt x="486" y="86"/>
                    <a:pt x="489" y="85"/>
                    <a:pt x="488" y="83"/>
                  </a:cubicBezTo>
                  <a:cubicBezTo>
                    <a:pt x="492" y="84"/>
                    <a:pt x="495" y="86"/>
                    <a:pt x="499" y="85"/>
                  </a:cubicBezTo>
                  <a:cubicBezTo>
                    <a:pt x="499" y="92"/>
                    <a:pt x="492" y="84"/>
                    <a:pt x="488" y="88"/>
                  </a:cubicBezTo>
                  <a:close/>
                  <a:moveTo>
                    <a:pt x="520" y="62"/>
                  </a:moveTo>
                  <a:cubicBezTo>
                    <a:pt x="518" y="55"/>
                    <a:pt x="523" y="61"/>
                    <a:pt x="527" y="56"/>
                  </a:cubicBezTo>
                  <a:cubicBezTo>
                    <a:pt x="527" y="60"/>
                    <a:pt x="527" y="62"/>
                    <a:pt x="531" y="64"/>
                  </a:cubicBezTo>
                  <a:cubicBezTo>
                    <a:pt x="534" y="62"/>
                    <a:pt x="535" y="60"/>
                    <a:pt x="534" y="58"/>
                  </a:cubicBezTo>
                  <a:cubicBezTo>
                    <a:pt x="538" y="57"/>
                    <a:pt x="536" y="62"/>
                    <a:pt x="536" y="64"/>
                  </a:cubicBezTo>
                  <a:cubicBezTo>
                    <a:pt x="526" y="68"/>
                    <a:pt x="528" y="61"/>
                    <a:pt x="520" y="62"/>
                  </a:cubicBezTo>
                  <a:close/>
                  <a:moveTo>
                    <a:pt x="551" y="41"/>
                  </a:moveTo>
                  <a:cubicBezTo>
                    <a:pt x="551" y="44"/>
                    <a:pt x="549" y="46"/>
                    <a:pt x="546" y="48"/>
                  </a:cubicBezTo>
                  <a:cubicBezTo>
                    <a:pt x="545" y="47"/>
                    <a:pt x="544" y="46"/>
                    <a:pt x="543" y="45"/>
                  </a:cubicBezTo>
                  <a:cubicBezTo>
                    <a:pt x="546" y="42"/>
                    <a:pt x="548" y="44"/>
                    <a:pt x="551" y="41"/>
                  </a:cubicBezTo>
                  <a:close/>
                  <a:moveTo>
                    <a:pt x="567" y="43"/>
                  </a:moveTo>
                  <a:cubicBezTo>
                    <a:pt x="564" y="45"/>
                    <a:pt x="561" y="46"/>
                    <a:pt x="559" y="42"/>
                  </a:cubicBezTo>
                  <a:cubicBezTo>
                    <a:pt x="562" y="39"/>
                    <a:pt x="565" y="39"/>
                    <a:pt x="567" y="43"/>
                  </a:cubicBezTo>
                  <a:close/>
                  <a:moveTo>
                    <a:pt x="508" y="85"/>
                  </a:moveTo>
                  <a:cubicBezTo>
                    <a:pt x="510" y="79"/>
                    <a:pt x="517" y="78"/>
                    <a:pt x="520" y="73"/>
                  </a:cubicBezTo>
                  <a:cubicBezTo>
                    <a:pt x="524" y="80"/>
                    <a:pt x="512" y="79"/>
                    <a:pt x="516" y="84"/>
                  </a:cubicBezTo>
                  <a:cubicBezTo>
                    <a:pt x="513" y="88"/>
                    <a:pt x="511" y="84"/>
                    <a:pt x="508" y="85"/>
                  </a:cubicBezTo>
                  <a:close/>
                  <a:moveTo>
                    <a:pt x="542" y="60"/>
                  </a:moveTo>
                  <a:cubicBezTo>
                    <a:pt x="549" y="57"/>
                    <a:pt x="546" y="53"/>
                    <a:pt x="551" y="50"/>
                  </a:cubicBezTo>
                  <a:cubicBezTo>
                    <a:pt x="554" y="53"/>
                    <a:pt x="558" y="53"/>
                    <a:pt x="562" y="48"/>
                  </a:cubicBezTo>
                  <a:cubicBezTo>
                    <a:pt x="566" y="57"/>
                    <a:pt x="556" y="51"/>
                    <a:pt x="551" y="55"/>
                  </a:cubicBezTo>
                  <a:cubicBezTo>
                    <a:pt x="549" y="57"/>
                    <a:pt x="556" y="57"/>
                    <a:pt x="557" y="58"/>
                  </a:cubicBezTo>
                  <a:cubicBezTo>
                    <a:pt x="555" y="61"/>
                    <a:pt x="561" y="65"/>
                    <a:pt x="556" y="68"/>
                  </a:cubicBezTo>
                  <a:cubicBezTo>
                    <a:pt x="555" y="58"/>
                    <a:pt x="549" y="61"/>
                    <a:pt x="542" y="60"/>
                  </a:cubicBezTo>
                  <a:close/>
                  <a:moveTo>
                    <a:pt x="560" y="62"/>
                  </a:moveTo>
                  <a:cubicBezTo>
                    <a:pt x="562" y="62"/>
                    <a:pt x="563" y="61"/>
                    <a:pt x="564" y="60"/>
                  </a:cubicBezTo>
                  <a:cubicBezTo>
                    <a:pt x="566" y="63"/>
                    <a:pt x="567" y="61"/>
                    <a:pt x="567" y="64"/>
                  </a:cubicBezTo>
                  <a:cubicBezTo>
                    <a:pt x="565" y="65"/>
                    <a:pt x="562" y="65"/>
                    <a:pt x="560" y="62"/>
                  </a:cubicBezTo>
                  <a:close/>
                  <a:moveTo>
                    <a:pt x="528" y="86"/>
                  </a:moveTo>
                  <a:cubicBezTo>
                    <a:pt x="527" y="81"/>
                    <a:pt x="526" y="83"/>
                    <a:pt x="525" y="79"/>
                  </a:cubicBezTo>
                  <a:cubicBezTo>
                    <a:pt x="532" y="82"/>
                    <a:pt x="539" y="71"/>
                    <a:pt x="545" y="66"/>
                  </a:cubicBezTo>
                  <a:cubicBezTo>
                    <a:pt x="548" y="72"/>
                    <a:pt x="538" y="73"/>
                    <a:pt x="537" y="77"/>
                  </a:cubicBezTo>
                  <a:cubicBezTo>
                    <a:pt x="539" y="80"/>
                    <a:pt x="540" y="79"/>
                    <a:pt x="542" y="80"/>
                  </a:cubicBezTo>
                  <a:cubicBezTo>
                    <a:pt x="547" y="77"/>
                    <a:pt x="547" y="74"/>
                    <a:pt x="550" y="70"/>
                  </a:cubicBezTo>
                  <a:cubicBezTo>
                    <a:pt x="555" y="75"/>
                    <a:pt x="546" y="77"/>
                    <a:pt x="552" y="82"/>
                  </a:cubicBezTo>
                  <a:cubicBezTo>
                    <a:pt x="543" y="80"/>
                    <a:pt x="538" y="85"/>
                    <a:pt x="528" y="86"/>
                  </a:cubicBezTo>
                  <a:close/>
                  <a:moveTo>
                    <a:pt x="553" y="74"/>
                  </a:moveTo>
                  <a:cubicBezTo>
                    <a:pt x="558" y="69"/>
                    <a:pt x="559" y="71"/>
                    <a:pt x="563" y="66"/>
                  </a:cubicBezTo>
                  <a:cubicBezTo>
                    <a:pt x="565" y="68"/>
                    <a:pt x="563" y="69"/>
                    <a:pt x="561" y="71"/>
                  </a:cubicBezTo>
                  <a:cubicBezTo>
                    <a:pt x="562" y="72"/>
                    <a:pt x="563" y="71"/>
                    <a:pt x="563" y="71"/>
                  </a:cubicBezTo>
                  <a:cubicBezTo>
                    <a:pt x="563" y="72"/>
                    <a:pt x="555" y="73"/>
                    <a:pt x="555" y="79"/>
                  </a:cubicBezTo>
                  <a:cubicBezTo>
                    <a:pt x="551" y="81"/>
                    <a:pt x="557" y="75"/>
                    <a:pt x="553" y="74"/>
                  </a:cubicBezTo>
                  <a:close/>
                  <a:moveTo>
                    <a:pt x="567" y="66"/>
                  </a:moveTo>
                  <a:cubicBezTo>
                    <a:pt x="571" y="62"/>
                    <a:pt x="576" y="63"/>
                    <a:pt x="577" y="55"/>
                  </a:cubicBezTo>
                  <a:cubicBezTo>
                    <a:pt x="578" y="59"/>
                    <a:pt x="581" y="56"/>
                    <a:pt x="583" y="56"/>
                  </a:cubicBezTo>
                  <a:cubicBezTo>
                    <a:pt x="581" y="60"/>
                    <a:pt x="575" y="68"/>
                    <a:pt x="567" y="66"/>
                  </a:cubicBezTo>
                  <a:close/>
                  <a:moveTo>
                    <a:pt x="587" y="85"/>
                  </a:moveTo>
                  <a:cubicBezTo>
                    <a:pt x="583" y="82"/>
                    <a:pt x="588" y="80"/>
                    <a:pt x="587" y="78"/>
                  </a:cubicBezTo>
                  <a:cubicBezTo>
                    <a:pt x="584" y="76"/>
                    <a:pt x="587" y="82"/>
                    <a:pt x="582" y="83"/>
                  </a:cubicBezTo>
                  <a:cubicBezTo>
                    <a:pt x="579" y="80"/>
                    <a:pt x="581" y="78"/>
                    <a:pt x="583" y="75"/>
                  </a:cubicBezTo>
                  <a:cubicBezTo>
                    <a:pt x="587" y="76"/>
                    <a:pt x="590" y="79"/>
                    <a:pt x="594" y="82"/>
                  </a:cubicBezTo>
                  <a:cubicBezTo>
                    <a:pt x="593" y="85"/>
                    <a:pt x="590" y="84"/>
                    <a:pt x="587" y="85"/>
                  </a:cubicBezTo>
                  <a:close/>
                  <a:moveTo>
                    <a:pt x="611" y="59"/>
                  </a:moveTo>
                  <a:cubicBezTo>
                    <a:pt x="612" y="63"/>
                    <a:pt x="611" y="67"/>
                    <a:pt x="606" y="70"/>
                  </a:cubicBezTo>
                  <a:cubicBezTo>
                    <a:pt x="605" y="67"/>
                    <a:pt x="603" y="66"/>
                    <a:pt x="600" y="67"/>
                  </a:cubicBezTo>
                  <a:cubicBezTo>
                    <a:pt x="600" y="66"/>
                    <a:pt x="608" y="63"/>
                    <a:pt x="611" y="59"/>
                  </a:cubicBezTo>
                  <a:close/>
                  <a:moveTo>
                    <a:pt x="593" y="79"/>
                  </a:moveTo>
                  <a:cubicBezTo>
                    <a:pt x="592" y="77"/>
                    <a:pt x="594" y="75"/>
                    <a:pt x="593" y="73"/>
                  </a:cubicBezTo>
                  <a:cubicBezTo>
                    <a:pt x="595" y="72"/>
                    <a:pt x="597" y="73"/>
                    <a:pt x="598" y="76"/>
                  </a:cubicBezTo>
                  <a:cubicBezTo>
                    <a:pt x="596" y="79"/>
                    <a:pt x="595" y="78"/>
                    <a:pt x="593" y="79"/>
                  </a:cubicBezTo>
                  <a:close/>
                  <a:moveTo>
                    <a:pt x="612" y="69"/>
                  </a:moveTo>
                  <a:cubicBezTo>
                    <a:pt x="613" y="65"/>
                    <a:pt x="616" y="62"/>
                    <a:pt x="615" y="58"/>
                  </a:cubicBezTo>
                  <a:cubicBezTo>
                    <a:pt x="616" y="57"/>
                    <a:pt x="616" y="59"/>
                    <a:pt x="616" y="59"/>
                  </a:cubicBezTo>
                  <a:cubicBezTo>
                    <a:pt x="619" y="61"/>
                    <a:pt x="623" y="58"/>
                    <a:pt x="625" y="62"/>
                  </a:cubicBezTo>
                  <a:cubicBezTo>
                    <a:pt x="620" y="62"/>
                    <a:pt x="617" y="68"/>
                    <a:pt x="612" y="69"/>
                  </a:cubicBezTo>
                  <a:close/>
                  <a:moveTo>
                    <a:pt x="620" y="74"/>
                  </a:moveTo>
                  <a:cubicBezTo>
                    <a:pt x="616" y="78"/>
                    <a:pt x="614" y="73"/>
                    <a:pt x="610" y="78"/>
                  </a:cubicBezTo>
                  <a:cubicBezTo>
                    <a:pt x="609" y="76"/>
                    <a:pt x="609" y="74"/>
                    <a:pt x="610" y="73"/>
                  </a:cubicBezTo>
                  <a:cubicBezTo>
                    <a:pt x="613" y="72"/>
                    <a:pt x="617" y="71"/>
                    <a:pt x="620" y="74"/>
                  </a:cubicBezTo>
                  <a:close/>
                  <a:moveTo>
                    <a:pt x="642" y="62"/>
                  </a:moveTo>
                  <a:cubicBezTo>
                    <a:pt x="639" y="63"/>
                    <a:pt x="636" y="62"/>
                    <a:pt x="633" y="65"/>
                  </a:cubicBezTo>
                  <a:cubicBezTo>
                    <a:pt x="632" y="63"/>
                    <a:pt x="634" y="62"/>
                    <a:pt x="633" y="60"/>
                  </a:cubicBezTo>
                  <a:cubicBezTo>
                    <a:pt x="636" y="58"/>
                    <a:pt x="639" y="58"/>
                    <a:pt x="642" y="62"/>
                  </a:cubicBezTo>
                  <a:close/>
                  <a:moveTo>
                    <a:pt x="659" y="41"/>
                  </a:moveTo>
                  <a:cubicBezTo>
                    <a:pt x="653" y="42"/>
                    <a:pt x="658" y="46"/>
                    <a:pt x="653" y="49"/>
                  </a:cubicBezTo>
                  <a:cubicBezTo>
                    <a:pt x="652" y="49"/>
                    <a:pt x="651" y="48"/>
                    <a:pt x="649" y="49"/>
                  </a:cubicBezTo>
                  <a:cubicBezTo>
                    <a:pt x="648" y="44"/>
                    <a:pt x="654" y="34"/>
                    <a:pt x="659" y="41"/>
                  </a:cubicBezTo>
                  <a:close/>
                  <a:moveTo>
                    <a:pt x="646" y="35"/>
                  </a:moveTo>
                  <a:cubicBezTo>
                    <a:pt x="646" y="39"/>
                    <a:pt x="643" y="42"/>
                    <a:pt x="639" y="45"/>
                  </a:cubicBezTo>
                  <a:cubicBezTo>
                    <a:pt x="638" y="44"/>
                    <a:pt x="639" y="43"/>
                    <a:pt x="640" y="42"/>
                  </a:cubicBezTo>
                  <a:cubicBezTo>
                    <a:pt x="641" y="40"/>
                    <a:pt x="639" y="41"/>
                    <a:pt x="638" y="38"/>
                  </a:cubicBezTo>
                  <a:cubicBezTo>
                    <a:pt x="640" y="37"/>
                    <a:pt x="639" y="35"/>
                    <a:pt x="641" y="34"/>
                  </a:cubicBezTo>
                  <a:cubicBezTo>
                    <a:pt x="643" y="34"/>
                    <a:pt x="644" y="36"/>
                    <a:pt x="646" y="35"/>
                  </a:cubicBezTo>
                  <a:close/>
                  <a:moveTo>
                    <a:pt x="643" y="43"/>
                  </a:moveTo>
                  <a:cubicBezTo>
                    <a:pt x="643" y="52"/>
                    <a:pt x="632" y="57"/>
                    <a:pt x="622" y="56"/>
                  </a:cubicBezTo>
                  <a:cubicBezTo>
                    <a:pt x="622" y="51"/>
                    <a:pt x="631" y="55"/>
                    <a:pt x="633" y="49"/>
                  </a:cubicBezTo>
                  <a:cubicBezTo>
                    <a:pt x="632" y="47"/>
                    <a:pt x="630" y="47"/>
                    <a:pt x="628" y="47"/>
                  </a:cubicBezTo>
                  <a:cubicBezTo>
                    <a:pt x="628" y="45"/>
                    <a:pt x="629" y="43"/>
                    <a:pt x="632" y="41"/>
                  </a:cubicBezTo>
                  <a:cubicBezTo>
                    <a:pt x="633" y="46"/>
                    <a:pt x="638" y="48"/>
                    <a:pt x="643" y="43"/>
                  </a:cubicBezTo>
                  <a:close/>
                  <a:moveTo>
                    <a:pt x="621" y="42"/>
                  </a:moveTo>
                  <a:cubicBezTo>
                    <a:pt x="627" y="46"/>
                    <a:pt x="618" y="47"/>
                    <a:pt x="622" y="51"/>
                  </a:cubicBezTo>
                  <a:cubicBezTo>
                    <a:pt x="620" y="52"/>
                    <a:pt x="617" y="51"/>
                    <a:pt x="618" y="53"/>
                  </a:cubicBezTo>
                  <a:cubicBezTo>
                    <a:pt x="617" y="54"/>
                    <a:pt x="616" y="52"/>
                    <a:pt x="615" y="51"/>
                  </a:cubicBezTo>
                  <a:cubicBezTo>
                    <a:pt x="620" y="48"/>
                    <a:pt x="615" y="45"/>
                    <a:pt x="621" y="42"/>
                  </a:cubicBezTo>
                  <a:close/>
                  <a:moveTo>
                    <a:pt x="610" y="52"/>
                  </a:moveTo>
                  <a:cubicBezTo>
                    <a:pt x="612" y="56"/>
                    <a:pt x="605" y="56"/>
                    <a:pt x="604" y="58"/>
                  </a:cubicBezTo>
                  <a:cubicBezTo>
                    <a:pt x="600" y="52"/>
                    <a:pt x="609" y="54"/>
                    <a:pt x="610" y="52"/>
                  </a:cubicBezTo>
                  <a:close/>
                  <a:moveTo>
                    <a:pt x="594" y="67"/>
                  </a:moveTo>
                  <a:cubicBezTo>
                    <a:pt x="595" y="66"/>
                    <a:pt x="588" y="65"/>
                    <a:pt x="587" y="73"/>
                  </a:cubicBezTo>
                  <a:cubicBezTo>
                    <a:pt x="578" y="68"/>
                    <a:pt x="598" y="57"/>
                    <a:pt x="600" y="50"/>
                  </a:cubicBezTo>
                  <a:cubicBezTo>
                    <a:pt x="602" y="56"/>
                    <a:pt x="597" y="61"/>
                    <a:pt x="594" y="67"/>
                  </a:cubicBezTo>
                  <a:close/>
                  <a:moveTo>
                    <a:pt x="608" y="47"/>
                  </a:moveTo>
                  <a:cubicBezTo>
                    <a:pt x="607" y="51"/>
                    <a:pt x="602" y="47"/>
                    <a:pt x="604" y="50"/>
                  </a:cubicBezTo>
                  <a:cubicBezTo>
                    <a:pt x="600" y="53"/>
                    <a:pt x="603" y="43"/>
                    <a:pt x="598" y="46"/>
                  </a:cubicBezTo>
                  <a:cubicBezTo>
                    <a:pt x="596" y="43"/>
                    <a:pt x="601" y="46"/>
                    <a:pt x="603" y="42"/>
                  </a:cubicBezTo>
                  <a:cubicBezTo>
                    <a:pt x="604" y="46"/>
                    <a:pt x="606" y="44"/>
                    <a:pt x="608" y="47"/>
                  </a:cubicBezTo>
                  <a:close/>
                  <a:moveTo>
                    <a:pt x="608" y="45"/>
                  </a:moveTo>
                  <a:cubicBezTo>
                    <a:pt x="606" y="40"/>
                    <a:pt x="605" y="41"/>
                    <a:pt x="604" y="37"/>
                  </a:cubicBezTo>
                  <a:cubicBezTo>
                    <a:pt x="607" y="36"/>
                    <a:pt x="613" y="42"/>
                    <a:pt x="608" y="45"/>
                  </a:cubicBezTo>
                  <a:close/>
                  <a:moveTo>
                    <a:pt x="590" y="56"/>
                  </a:moveTo>
                  <a:cubicBezTo>
                    <a:pt x="585" y="52"/>
                    <a:pt x="591" y="49"/>
                    <a:pt x="588" y="45"/>
                  </a:cubicBezTo>
                  <a:cubicBezTo>
                    <a:pt x="594" y="43"/>
                    <a:pt x="594" y="53"/>
                    <a:pt x="590" y="56"/>
                  </a:cubicBezTo>
                  <a:close/>
                  <a:moveTo>
                    <a:pt x="575" y="51"/>
                  </a:moveTo>
                  <a:cubicBezTo>
                    <a:pt x="572" y="43"/>
                    <a:pt x="582" y="48"/>
                    <a:pt x="585" y="43"/>
                  </a:cubicBezTo>
                  <a:cubicBezTo>
                    <a:pt x="587" y="51"/>
                    <a:pt x="576" y="43"/>
                    <a:pt x="575" y="51"/>
                  </a:cubicBezTo>
                  <a:close/>
                  <a:moveTo>
                    <a:pt x="577" y="40"/>
                  </a:moveTo>
                  <a:cubicBezTo>
                    <a:pt x="586" y="38"/>
                    <a:pt x="577" y="35"/>
                    <a:pt x="583" y="31"/>
                  </a:cubicBezTo>
                  <a:cubicBezTo>
                    <a:pt x="584" y="31"/>
                    <a:pt x="585" y="32"/>
                    <a:pt x="586" y="33"/>
                  </a:cubicBezTo>
                  <a:cubicBezTo>
                    <a:pt x="585" y="37"/>
                    <a:pt x="585" y="49"/>
                    <a:pt x="577" y="40"/>
                  </a:cubicBezTo>
                  <a:close/>
                  <a:moveTo>
                    <a:pt x="585" y="25"/>
                  </a:moveTo>
                  <a:cubicBezTo>
                    <a:pt x="590" y="29"/>
                    <a:pt x="583" y="33"/>
                    <a:pt x="581" y="28"/>
                  </a:cubicBezTo>
                  <a:cubicBezTo>
                    <a:pt x="582" y="25"/>
                    <a:pt x="582" y="27"/>
                    <a:pt x="585" y="25"/>
                  </a:cubicBezTo>
                  <a:close/>
                  <a:moveTo>
                    <a:pt x="577" y="33"/>
                  </a:moveTo>
                  <a:cubicBezTo>
                    <a:pt x="578" y="38"/>
                    <a:pt x="573" y="40"/>
                    <a:pt x="569" y="39"/>
                  </a:cubicBezTo>
                  <a:cubicBezTo>
                    <a:pt x="571" y="35"/>
                    <a:pt x="570" y="34"/>
                    <a:pt x="574" y="29"/>
                  </a:cubicBezTo>
                  <a:cubicBezTo>
                    <a:pt x="574" y="29"/>
                    <a:pt x="574" y="35"/>
                    <a:pt x="577" y="33"/>
                  </a:cubicBezTo>
                  <a:close/>
                  <a:moveTo>
                    <a:pt x="566" y="30"/>
                  </a:moveTo>
                  <a:cubicBezTo>
                    <a:pt x="565" y="32"/>
                    <a:pt x="567" y="35"/>
                    <a:pt x="567" y="38"/>
                  </a:cubicBezTo>
                  <a:cubicBezTo>
                    <a:pt x="564" y="41"/>
                    <a:pt x="563" y="37"/>
                    <a:pt x="560" y="39"/>
                  </a:cubicBezTo>
                  <a:cubicBezTo>
                    <a:pt x="560" y="37"/>
                    <a:pt x="560" y="36"/>
                    <a:pt x="562" y="34"/>
                  </a:cubicBezTo>
                  <a:cubicBezTo>
                    <a:pt x="560" y="34"/>
                    <a:pt x="559" y="33"/>
                    <a:pt x="557" y="31"/>
                  </a:cubicBezTo>
                  <a:cubicBezTo>
                    <a:pt x="552" y="33"/>
                    <a:pt x="556" y="36"/>
                    <a:pt x="552" y="38"/>
                  </a:cubicBezTo>
                  <a:cubicBezTo>
                    <a:pt x="547" y="23"/>
                    <a:pt x="559" y="31"/>
                    <a:pt x="566" y="30"/>
                  </a:cubicBezTo>
                  <a:close/>
                  <a:moveTo>
                    <a:pt x="544" y="23"/>
                  </a:moveTo>
                  <a:cubicBezTo>
                    <a:pt x="549" y="21"/>
                    <a:pt x="542" y="27"/>
                    <a:pt x="540" y="28"/>
                  </a:cubicBezTo>
                  <a:cubicBezTo>
                    <a:pt x="542" y="32"/>
                    <a:pt x="545" y="26"/>
                    <a:pt x="546" y="30"/>
                  </a:cubicBezTo>
                  <a:cubicBezTo>
                    <a:pt x="540" y="33"/>
                    <a:pt x="549" y="37"/>
                    <a:pt x="544" y="39"/>
                  </a:cubicBezTo>
                  <a:cubicBezTo>
                    <a:pt x="541" y="32"/>
                    <a:pt x="537" y="28"/>
                    <a:pt x="536" y="24"/>
                  </a:cubicBezTo>
                  <a:cubicBezTo>
                    <a:pt x="539" y="20"/>
                    <a:pt x="541" y="29"/>
                    <a:pt x="544" y="23"/>
                  </a:cubicBezTo>
                  <a:close/>
                  <a:moveTo>
                    <a:pt x="530" y="28"/>
                  </a:moveTo>
                  <a:cubicBezTo>
                    <a:pt x="528" y="31"/>
                    <a:pt x="534" y="35"/>
                    <a:pt x="529" y="38"/>
                  </a:cubicBezTo>
                  <a:cubicBezTo>
                    <a:pt x="531" y="39"/>
                    <a:pt x="532" y="37"/>
                    <a:pt x="534" y="40"/>
                  </a:cubicBezTo>
                  <a:cubicBezTo>
                    <a:pt x="536" y="39"/>
                    <a:pt x="535" y="37"/>
                    <a:pt x="534" y="36"/>
                  </a:cubicBezTo>
                  <a:cubicBezTo>
                    <a:pt x="539" y="36"/>
                    <a:pt x="537" y="41"/>
                    <a:pt x="545" y="42"/>
                  </a:cubicBezTo>
                  <a:cubicBezTo>
                    <a:pt x="541" y="45"/>
                    <a:pt x="540" y="48"/>
                    <a:pt x="543" y="51"/>
                  </a:cubicBezTo>
                  <a:cubicBezTo>
                    <a:pt x="540" y="52"/>
                    <a:pt x="537" y="54"/>
                    <a:pt x="535" y="51"/>
                  </a:cubicBezTo>
                  <a:cubicBezTo>
                    <a:pt x="539" y="49"/>
                    <a:pt x="537" y="44"/>
                    <a:pt x="541" y="45"/>
                  </a:cubicBezTo>
                  <a:cubicBezTo>
                    <a:pt x="536" y="38"/>
                    <a:pt x="529" y="48"/>
                    <a:pt x="524" y="39"/>
                  </a:cubicBezTo>
                  <a:cubicBezTo>
                    <a:pt x="529" y="35"/>
                    <a:pt x="523" y="29"/>
                    <a:pt x="530" y="28"/>
                  </a:cubicBezTo>
                  <a:close/>
                  <a:moveTo>
                    <a:pt x="519" y="33"/>
                  </a:moveTo>
                  <a:cubicBezTo>
                    <a:pt x="520" y="40"/>
                    <a:pt x="513" y="40"/>
                    <a:pt x="511" y="47"/>
                  </a:cubicBezTo>
                  <a:cubicBezTo>
                    <a:pt x="506" y="44"/>
                    <a:pt x="512" y="41"/>
                    <a:pt x="511" y="38"/>
                  </a:cubicBezTo>
                  <a:cubicBezTo>
                    <a:pt x="517" y="39"/>
                    <a:pt x="515" y="34"/>
                    <a:pt x="519" y="33"/>
                  </a:cubicBezTo>
                  <a:close/>
                  <a:moveTo>
                    <a:pt x="505" y="42"/>
                  </a:moveTo>
                  <a:cubicBezTo>
                    <a:pt x="502" y="48"/>
                    <a:pt x="506" y="48"/>
                    <a:pt x="502" y="52"/>
                  </a:cubicBezTo>
                  <a:cubicBezTo>
                    <a:pt x="501" y="49"/>
                    <a:pt x="504" y="44"/>
                    <a:pt x="499" y="46"/>
                  </a:cubicBezTo>
                  <a:cubicBezTo>
                    <a:pt x="494" y="44"/>
                    <a:pt x="503" y="46"/>
                    <a:pt x="505" y="42"/>
                  </a:cubicBezTo>
                  <a:close/>
                  <a:moveTo>
                    <a:pt x="492" y="54"/>
                  </a:moveTo>
                  <a:cubicBezTo>
                    <a:pt x="496" y="50"/>
                    <a:pt x="495" y="51"/>
                    <a:pt x="500" y="48"/>
                  </a:cubicBezTo>
                  <a:cubicBezTo>
                    <a:pt x="502" y="52"/>
                    <a:pt x="495" y="55"/>
                    <a:pt x="494" y="58"/>
                  </a:cubicBezTo>
                  <a:cubicBezTo>
                    <a:pt x="493" y="56"/>
                    <a:pt x="491" y="55"/>
                    <a:pt x="489" y="57"/>
                  </a:cubicBezTo>
                  <a:cubicBezTo>
                    <a:pt x="487" y="49"/>
                    <a:pt x="484" y="54"/>
                    <a:pt x="481" y="54"/>
                  </a:cubicBezTo>
                  <a:cubicBezTo>
                    <a:pt x="477" y="49"/>
                    <a:pt x="485" y="52"/>
                    <a:pt x="487" y="47"/>
                  </a:cubicBezTo>
                  <a:cubicBezTo>
                    <a:pt x="488" y="53"/>
                    <a:pt x="492" y="49"/>
                    <a:pt x="492" y="54"/>
                  </a:cubicBezTo>
                  <a:close/>
                  <a:moveTo>
                    <a:pt x="507" y="32"/>
                  </a:moveTo>
                  <a:cubicBezTo>
                    <a:pt x="508" y="34"/>
                    <a:pt x="505" y="34"/>
                    <a:pt x="504" y="32"/>
                  </a:cubicBezTo>
                  <a:cubicBezTo>
                    <a:pt x="504" y="35"/>
                    <a:pt x="505" y="37"/>
                    <a:pt x="501" y="37"/>
                  </a:cubicBezTo>
                  <a:cubicBezTo>
                    <a:pt x="501" y="35"/>
                    <a:pt x="502" y="34"/>
                    <a:pt x="500" y="32"/>
                  </a:cubicBezTo>
                  <a:cubicBezTo>
                    <a:pt x="503" y="28"/>
                    <a:pt x="505" y="34"/>
                    <a:pt x="507" y="32"/>
                  </a:cubicBezTo>
                  <a:close/>
                  <a:moveTo>
                    <a:pt x="485" y="29"/>
                  </a:moveTo>
                  <a:cubicBezTo>
                    <a:pt x="489" y="32"/>
                    <a:pt x="483" y="33"/>
                    <a:pt x="484" y="36"/>
                  </a:cubicBezTo>
                  <a:cubicBezTo>
                    <a:pt x="485" y="36"/>
                    <a:pt x="488" y="37"/>
                    <a:pt x="486" y="39"/>
                  </a:cubicBezTo>
                  <a:cubicBezTo>
                    <a:pt x="491" y="40"/>
                    <a:pt x="494" y="34"/>
                    <a:pt x="500" y="39"/>
                  </a:cubicBezTo>
                  <a:cubicBezTo>
                    <a:pt x="496" y="39"/>
                    <a:pt x="489" y="42"/>
                    <a:pt x="486" y="46"/>
                  </a:cubicBezTo>
                  <a:cubicBezTo>
                    <a:pt x="482" y="42"/>
                    <a:pt x="483" y="34"/>
                    <a:pt x="476" y="36"/>
                  </a:cubicBezTo>
                  <a:cubicBezTo>
                    <a:pt x="477" y="32"/>
                    <a:pt x="483" y="35"/>
                    <a:pt x="485" y="29"/>
                  </a:cubicBezTo>
                  <a:close/>
                  <a:moveTo>
                    <a:pt x="474" y="33"/>
                  </a:moveTo>
                  <a:cubicBezTo>
                    <a:pt x="471" y="36"/>
                    <a:pt x="468" y="36"/>
                    <a:pt x="474" y="42"/>
                  </a:cubicBezTo>
                  <a:cubicBezTo>
                    <a:pt x="472" y="46"/>
                    <a:pt x="469" y="46"/>
                    <a:pt x="465" y="43"/>
                  </a:cubicBezTo>
                  <a:cubicBezTo>
                    <a:pt x="468" y="41"/>
                    <a:pt x="467" y="40"/>
                    <a:pt x="466" y="41"/>
                  </a:cubicBezTo>
                  <a:cubicBezTo>
                    <a:pt x="467" y="37"/>
                    <a:pt x="470" y="33"/>
                    <a:pt x="469" y="29"/>
                  </a:cubicBezTo>
                  <a:cubicBezTo>
                    <a:pt x="472" y="26"/>
                    <a:pt x="470" y="35"/>
                    <a:pt x="474" y="33"/>
                  </a:cubicBezTo>
                  <a:close/>
                  <a:moveTo>
                    <a:pt x="457" y="39"/>
                  </a:moveTo>
                  <a:cubicBezTo>
                    <a:pt x="461" y="47"/>
                    <a:pt x="449" y="43"/>
                    <a:pt x="445" y="44"/>
                  </a:cubicBezTo>
                  <a:cubicBezTo>
                    <a:pt x="445" y="37"/>
                    <a:pt x="442" y="48"/>
                    <a:pt x="438" y="42"/>
                  </a:cubicBezTo>
                  <a:cubicBezTo>
                    <a:pt x="446" y="36"/>
                    <a:pt x="450" y="47"/>
                    <a:pt x="457" y="39"/>
                  </a:cubicBezTo>
                  <a:close/>
                  <a:moveTo>
                    <a:pt x="393" y="75"/>
                  </a:moveTo>
                  <a:cubicBezTo>
                    <a:pt x="392" y="74"/>
                    <a:pt x="391" y="73"/>
                    <a:pt x="390" y="71"/>
                  </a:cubicBezTo>
                  <a:cubicBezTo>
                    <a:pt x="390" y="76"/>
                    <a:pt x="386" y="78"/>
                    <a:pt x="382" y="79"/>
                  </a:cubicBezTo>
                  <a:cubicBezTo>
                    <a:pt x="380" y="72"/>
                    <a:pt x="392" y="73"/>
                    <a:pt x="391" y="68"/>
                  </a:cubicBezTo>
                  <a:cubicBezTo>
                    <a:pt x="395" y="67"/>
                    <a:pt x="399" y="73"/>
                    <a:pt x="393" y="75"/>
                  </a:cubicBezTo>
                  <a:close/>
                  <a:moveTo>
                    <a:pt x="421" y="50"/>
                  </a:moveTo>
                  <a:cubicBezTo>
                    <a:pt x="417" y="56"/>
                    <a:pt x="415" y="48"/>
                    <a:pt x="411" y="52"/>
                  </a:cubicBezTo>
                  <a:cubicBezTo>
                    <a:pt x="410" y="50"/>
                    <a:pt x="412" y="48"/>
                    <a:pt x="415" y="46"/>
                  </a:cubicBezTo>
                  <a:cubicBezTo>
                    <a:pt x="419" y="47"/>
                    <a:pt x="417" y="48"/>
                    <a:pt x="421" y="50"/>
                  </a:cubicBezTo>
                  <a:close/>
                  <a:moveTo>
                    <a:pt x="441" y="30"/>
                  </a:moveTo>
                  <a:cubicBezTo>
                    <a:pt x="443" y="34"/>
                    <a:pt x="435" y="35"/>
                    <a:pt x="434" y="37"/>
                  </a:cubicBezTo>
                  <a:cubicBezTo>
                    <a:pt x="432" y="34"/>
                    <a:pt x="432" y="31"/>
                    <a:pt x="435" y="29"/>
                  </a:cubicBezTo>
                  <a:cubicBezTo>
                    <a:pt x="433" y="35"/>
                    <a:pt x="438" y="34"/>
                    <a:pt x="441" y="30"/>
                  </a:cubicBezTo>
                  <a:close/>
                  <a:moveTo>
                    <a:pt x="375" y="79"/>
                  </a:moveTo>
                  <a:cubicBezTo>
                    <a:pt x="375" y="82"/>
                    <a:pt x="364" y="82"/>
                    <a:pt x="365" y="78"/>
                  </a:cubicBezTo>
                  <a:cubicBezTo>
                    <a:pt x="367" y="79"/>
                    <a:pt x="370" y="79"/>
                    <a:pt x="373" y="75"/>
                  </a:cubicBezTo>
                  <a:cubicBezTo>
                    <a:pt x="375" y="76"/>
                    <a:pt x="371" y="81"/>
                    <a:pt x="375" y="79"/>
                  </a:cubicBezTo>
                  <a:close/>
                  <a:moveTo>
                    <a:pt x="389" y="59"/>
                  </a:moveTo>
                  <a:cubicBezTo>
                    <a:pt x="388" y="57"/>
                    <a:pt x="397" y="55"/>
                    <a:pt x="391" y="54"/>
                  </a:cubicBezTo>
                  <a:cubicBezTo>
                    <a:pt x="390" y="49"/>
                    <a:pt x="396" y="55"/>
                    <a:pt x="398" y="54"/>
                  </a:cubicBezTo>
                  <a:cubicBezTo>
                    <a:pt x="400" y="50"/>
                    <a:pt x="404" y="44"/>
                    <a:pt x="408" y="48"/>
                  </a:cubicBezTo>
                  <a:cubicBezTo>
                    <a:pt x="402" y="58"/>
                    <a:pt x="397" y="53"/>
                    <a:pt x="389" y="59"/>
                  </a:cubicBezTo>
                  <a:close/>
                  <a:moveTo>
                    <a:pt x="417" y="37"/>
                  </a:moveTo>
                  <a:cubicBezTo>
                    <a:pt x="418" y="40"/>
                    <a:pt x="411" y="43"/>
                    <a:pt x="409" y="38"/>
                  </a:cubicBezTo>
                  <a:cubicBezTo>
                    <a:pt x="412" y="35"/>
                    <a:pt x="415" y="39"/>
                    <a:pt x="417" y="37"/>
                  </a:cubicBezTo>
                  <a:close/>
                  <a:moveTo>
                    <a:pt x="358" y="76"/>
                  </a:moveTo>
                  <a:cubicBezTo>
                    <a:pt x="358" y="77"/>
                    <a:pt x="359" y="77"/>
                    <a:pt x="360" y="76"/>
                  </a:cubicBezTo>
                  <a:cubicBezTo>
                    <a:pt x="361" y="78"/>
                    <a:pt x="359" y="78"/>
                    <a:pt x="359" y="77"/>
                  </a:cubicBezTo>
                  <a:cubicBezTo>
                    <a:pt x="356" y="79"/>
                    <a:pt x="361" y="80"/>
                    <a:pt x="362" y="80"/>
                  </a:cubicBezTo>
                  <a:cubicBezTo>
                    <a:pt x="363" y="81"/>
                    <a:pt x="361" y="83"/>
                    <a:pt x="360" y="82"/>
                  </a:cubicBezTo>
                  <a:cubicBezTo>
                    <a:pt x="359" y="82"/>
                    <a:pt x="359" y="83"/>
                    <a:pt x="360" y="84"/>
                  </a:cubicBezTo>
                  <a:cubicBezTo>
                    <a:pt x="359" y="84"/>
                    <a:pt x="358" y="83"/>
                    <a:pt x="359" y="82"/>
                  </a:cubicBezTo>
                  <a:cubicBezTo>
                    <a:pt x="357" y="80"/>
                    <a:pt x="355" y="83"/>
                    <a:pt x="353" y="80"/>
                  </a:cubicBezTo>
                  <a:cubicBezTo>
                    <a:pt x="356" y="80"/>
                    <a:pt x="357" y="78"/>
                    <a:pt x="357" y="75"/>
                  </a:cubicBezTo>
                  <a:cubicBezTo>
                    <a:pt x="358" y="74"/>
                    <a:pt x="358" y="76"/>
                    <a:pt x="358" y="76"/>
                  </a:cubicBezTo>
                  <a:close/>
                  <a:moveTo>
                    <a:pt x="360" y="62"/>
                  </a:moveTo>
                  <a:cubicBezTo>
                    <a:pt x="360" y="60"/>
                    <a:pt x="361" y="60"/>
                    <a:pt x="364" y="57"/>
                  </a:cubicBezTo>
                  <a:cubicBezTo>
                    <a:pt x="365" y="58"/>
                    <a:pt x="364" y="59"/>
                    <a:pt x="363" y="60"/>
                  </a:cubicBezTo>
                  <a:cubicBezTo>
                    <a:pt x="368" y="59"/>
                    <a:pt x="367" y="66"/>
                    <a:pt x="373" y="63"/>
                  </a:cubicBezTo>
                  <a:cubicBezTo>
                    <a:pt x="369" y="71"/>
                    <a:pt x="366" y="57"/>
                    <a:pt x="360" y="62"/>
                  </a:cubicBezTo>
                  <a:close/>
                  <a:moveTo>
                    <a:pt x="411" y="24"/>
                  </a:moveTo>
                  <a:cubicBezTo>
                    <a:pt x="414" y="24"/>
                    <a:pt x="417" y="24"/>
                    <a:pt x="420" y="24"/>
                  </a:cubicBezTo>
                  <a:cubicBezTo>
                    <a:pt x="420" y="33"/>
                    <a:pt x="415" y="24"/>
                    <a:pt x="411" y="26"/>
                  </a:cubicBezTo>
                  <a:cubicBezTo>
                    <a:pt x="411" y="24"/>
                    <a:pt x="409" y="22"/>
                    <a:pt x="410" y="21"/>
                  </a:cubicBezTo>
                  <a:cubicBezTo>
                    <a:pt x="409" y="16"/>
                    <a:pt x="413" y="23"/>
                    <a:pt x="411" y="24"/>
                  </a:cubicBezTo>
                  <a:close/>
                  <a:moveTo>
                    <a:pt x="345" y="72"/>
                  </a:moveTo>
                  <a:cubicBezTo>
                    <a:pt x="348" y="76"/>
                    <a:pt x="353" y="68"/>
                    <a:pt x="356" y="72"/>
                  </a:cubicBezTo>
                  <a:cubicBezTo>
                    <a:pt x="347" y="73"/>
                    <a:pt x="349" y="82"/>
                    <a:pt x="342" y="79"/>
                  </a:cubicBezTo>
                  <a:cubicBezTo>
                    <a:pt x="343" y="77"/>
                    <a:pt x="344" y="77"/>
                    <a:pt x="345" y="79"/>
                  </a:cubicBezTo>
                  <a:cubicBezTo>
                    <a:pt x="344" y="69"/>
                    <a:pt x="333" y="76"/>
                    <a:pt x="328" y="73"/>
                  </a:cubicBezTo>
                  <a:cubicBezTo>
                    <a:pt x="337" y="69"/>
                    <a:pt x="343" y="70"/>
                    <a:pt x="347" y="67"/>
                  </a:cubicBezTo>
                  <a:cubicBezTo>
                    <a:pt x="347" y="68"/>
                    <a:pt x="346" y="70"/>
                    <a:pt x="345" y="72"/>
                  </a:cubicBezTo>
                  <a:close/>
                  <a:moveTo>
                    <a:pt x="359" y="55"/>
                  </a:moveTo>
                  <a:cubicBezTo>
                    <a:pt x="358" y="52"/>
                    <a:pt x="355" y="49"/>
                    <a:pt x="361" y="48"/>
                  </a:cubicBezTo>
                  <a:cubicBezTo>
                    <a:pt x="364" y="51"/>
                    <a:pt x="363" y="53"/>
                    <a:pt x="359" y="55"/>
                  </a:cubicBezTo>
                  <a:close/>
                  <a:moveTo>
                    <a:pt x="383" y="32"/>
                  </a:moveTo>
                  <a:cubicBezTo>
                    <a:pt x="384" y="37"/>
                    <a:pt x="378" y="37"/>
                    <a:pt x="376" y="35"/>
                  </a:cubicBezTo>
                  <a:cubicBezTo>
                    <a:pt x="377" y="38"/>
                    <a:pt x="371" y="40"/>
                    <a:pt x="374" y="44"/>
                  </a:cubicBezTo>
                  <a:cubicBezTo>
                    <a:pt x="372" y="44"/>
                    <a:pt x="371" y="42"/>
                    <a:pt x="369" y="44"/>
                  </a:cubicBezTo>
                  <a:cubicBezTo>
                    <a:pt x="371" y="38"/>
                    <a:pt x="376" y="32"/>
                    <a:pt x="383" y="32"/>
                  </a:cubicBezTo>
                  <a:close/>
                  <a:moveTo>
                    <a:pt x="237" y="77"/>
                  </a:moveTo>
                  <a:cubicBezTo>
                    <a:pt x="235" y="74"/>
                    <a:pt x="241" y="76"/>
                    <a:pt x="242" y="74"/>
                  </a:cubicBezTo>
                  <a:cubicBezTo>
                    <a:pt x="244" y="77"/>
                    <a:pt x="246" y="79"/>
                    <a:pt x="242" y="81"/>
                  </a:cubicBezTo>
                  <a:cubicBezTo>
                    <a:pt x="241" y="80"/>
                    <a:pt x="239" y="75"/>
                    <a:pt x="237" y="77"/>
                  </a:cubicBezTo>
                  <a:close/>
                  <a:moveTo>
                    <a:pt x="260" y="64"/>
                  </a:moveTo>
                  <a:cubicBezTo>
                    <a:pt x="263" y="62"/>
                    <a:pt x="265" y="60"/>
                    <a:pt x="264" y="58"/>
                  </a:cubicBezTo>
                  <a:cubicBezTo>
                    <a:pt x="269" y="59"/>
                    <a:pt x="262" y="67"/>
                    <a:pt x="261" y="70"/>
                  </a:cubicBezTo>
                  <a:cubicBezTo>
                    <a:pt x="260" y="69"/>
                    <a:pt x="259" y="68"/>
                    <a:pt x="258" y="67"/>
                  </a:cubicBezTo>
                  <a:cubicBezTo>
                    <a:pt x="260" y="66"/>
                    <a:pt x="260" y="68"/>
                    <a:pt x="261" y="68"/>
                  </a:cubicBezTo>
                  <a:cubicBezTo>
                    <a:pt x="263" y="67"/>
                    <a:pt x="261" y="66"/>
                    <a:pt x="260" y="64"/>
                  </a:cubicBezTo>
                  <a:close/>
                  <a:moveTo>
                    <a:pt x="248" y="82"/>
                  </a:moveTo>
                  <a:cubicBezTo>
                    <a:pt x="246" y="79"/>
                    <a:pt x="249" y="77"/>
                    <a:pt x="251" y="74"/>
                  </a:cubicBezTo>
                  <a:cubicBezTo>
                    <a:pt x="254" y="79"/>
                    <a:pt x="253" y="81"/>
                    <a:pt x="248" y="82"/>
                  </a:cubicBezTo>
                  <a:close/>
                  <a:moveTo>
                    <a:pt x="272" y="64"/>
                  </a:moveTo>
                  <a:cubicBezTo>
                    <a:pt x="267" y="59"/>
                    <a:pt x="278" y="60"/>
                    <a:pt x="275" y="58"/>
                  </a:cubicBezTo>
                  <a:cubicBezTo>
                    <a:pt x="281" y="58"/>
                    <a:pt x="276" y="64"/>
                    <a:pt x="272" y="64"/>
                  </a:cubicBezTo>
                  <a:close/>
                  <a:moveTo>
                    <a:pt x="288" y="47"/>
                  </a:moveTo>
                  <a:cubicBezTo>
                    <a:pt x="290" y="49"/>
                    <a:pt x="293" y="49"/>
                    <a:pt x="289" y="43"/>
                  </a:cubicBezTo>
                  <a:cubicBezTo>
                    <a:pt x="293" y="42"/>
                    <a:pt x="291" y="44"/>
                    <a:pt x="293" y="47"/>
                  </a:cubicBezTo>
                  <a:cubicBezTo>
                    <a:pt x="294" y="45"/>
                    <a:pt x="293" y="44"/>
                    <a:pt x="295" y="42"/>
                  </a:cubicBezTo>
                  <a:cubicBezTo>
                    <a:pt x="294" y="46"/>
                    <a:pt x="299" y="44"/>
                    <a:pt x="301" y="48"/>
                  </a:cubicBezTo>
                  <a:cubicBezTo>
                    <a:pt x="301" y="50"/>
                    <a:pt x="300" y="51"/>
                    <a:pt x="298" y="53"/>
                  </a:cubicBezTo>
                  <a:cubicBezTo>
                    <a:pt x="301" y="45"/>
                    <a:pt x="291" y="50"/>
                    <a:pt x="291" y="53"/>
                  </a:cubicBezTo>
                  <a:cubicBezTo>
                    <a:pt x="286" y="54"/>
                    <a:pt x="290" y="49"/>
                    <a:pt x="288" y="47"/>
                  </a:cubicBezTo>
                  <a:close/>
                  <a:moveTo>
                    <a:pt x="270" y="69"/>
                  </a:moveTo>
                  <a:cubicBezTo>
                    <a:pt x="271" y="70"/>
                    <a:pt x="270" y="71"/>
                    <a:pt x="269" y="71"/>
                  </a:cubicBezTo>
                  <a:cubicBezTo>
                    <a:pt x="270" y="72"/>
                    <a:pt x="272" y="72"/>
                    <a:pt x="273" y="74"/>
                  </a:cubicBezTo>
                  <a:cubicBezTo>
                    <a:pt x="273" y="72"/>
                    <a:pt x="274" y="71"/>
                    <a:pt x="276" y="73"/>
                  </a:cubicBezTo>
                  <a:cubicBezTo>
                    <a:pt x="271" y="76"/>
                    <a:pt x="270" y="79"/>
                    <a:pt x="267" y="82"/>
                  </a:cubicBezTo>
                  <a:cubicBezTo>
                    <a:pt x="266" y="77"/>
                    <a:pt x="267" y="73"/>
                    <a:pt x="270" y="69"/>
                  </a:cubicBezTo>
                  <a:close/>
                  <a:moveTo>
                    <a:pt x="303" y="47"/>
                  </a:moveTo>
                  <a:cubicBezTo>
                    <a:pt x="304" y="45"/>
                    <a:pt x="306" y="45"/>
                    <a:pt x="308" y="47"/>
                  </a:cubicBezTo>
                  <a:cubicBezTo>
                    <a:pt x="307" y="48"/>
                    <a:pt x="306" y="47"/>
                    <a:pt x="306" y="46"/>
                  </a:cubicBezTo>
                  <a:cubicBezTo>
                    <a:pt x="305" y="48"/>
                    <a:pt x="311" y="52"/>
                    <a:pt x="306" y="56"/>
                  </a:cubicBezTo>
                  <a:cubicBezTo>
                    <a:pt x="302" y="52"/>
                    <a:pt x="307" y="50"/>
                    <a:pt x="303" y="47"/>
                  </a:cubicBezTo>
                  <a:close/>
                  <a:moveTo>
                    <a:pt x="329" y="32"/>
                  </a:moveTo>
                  <a:cubicBezTo>
                    <a:pt x="331" y="34"/>
                    <a:pt x="329" y="35"/>
                    <a:pt x="328" y="36"/>
                  </a:cubicBezTo>
                  <a:cubicBezTo>
                    <a:pt x="330" y="40"/>
                    <a:pt x="332" y="38"/>
                    <a:pt x="334" y="41"/>
                  </a:cubicBezTo>
                  <a:cubicBezTo>
                    <a:pt x="329" y="42"/>
                    <a:pt x="323" y="36"/>
                    <a:pt x="329" y="32"/>
                  </a:cubicBezTo>
                  <a:close/>
                  <a:moveTo>
                    <a:pt x="326" y="47"/>
                  </a:moveTo>
                  <a:cubicBezTo>
                    <a:pt x="316" y="49"/>
                    <a:pt x="319" y="57"/>
                    <a:pt x="314" y="62"/>
                  </a:cubicBezTo>
                  <a:cubicBezTo>
                    <a:pt x="312" y="62"/>
                    <a:pt x="312" y="61"/>
                    <a:pt x="313" y="61"/>
                  </a:cubicBezTo>
                  <a:cubicBezTo>
                    <a:pt x="312" y="60"/>
                    <a:pt x="311" y="61"/>
                    <a:pt x="310" y="61"/>
                  </a:cubicBezTo>
                  <a:cubicBezTo>
                    <a:pt x="308" y="57"/>
                    <a:pt x="315" y="55"/>
                    <a:pt x="317" y="54"/>
                  </a:cubicBezTo>
                  <a:cubicBezTo>
                    <a:pt x="315" y="53"/>
                    <a:pt x="314" y="53"/>
                    <a:pt x="312" y="54"/>
                  </a:cubicBezTo>
                  <a:cubicBezTo>
                    <a:pt x="316" y="51"/>
                    <a:pt x="319" y="39"/>
                    <a:pt x="326" y="47"/>
                  </a:cubicBezTo>
                  <a:close/>
                  <a:moveTo>
                    <a:pt x="296" y="76"/>
                  </a:moveTo>
                  <a:cubicBezTo>
                    <a:pt x="295" y="74"/>
                    <a:pt x="297" y="75"/>
                    <a:pt x="298" y="74"/>
                  </a:cubicBezTo>
                  <a:cubicBezTo>
                    <a:pt x="294" y="73"/>
                    <a:pt x="294" y="74"/>
                    <a:pt x="293" y="69"/>
                  </a:cubicBezTo>
                  <a:cubicBezTo>
                    <a:pt x="294" y="68"/>
                    <a:pt x="295" y="70"/>
                    <a:pt x="296" y="71"/>
                  </a:cubicBezTo>
                  <a:cubicBezTo>
                    <a:pt x="297" y="70"/>
                    <a:pt x="296" y="69"/>
                    <a:pt x="296" y="69"/>
                  </a:cubicBezTo>
                  <a:cubicBezTo>
                    <a:pt x="297" y="68"/>
                    <a:pt x="299" y="70"/>
                    <a:pt x="298" y="71"/>
                  </a:cubicBezTo>
                  <a:cubicBezTo>
                    <a:pt x="298" y="72"/>
                    <a:pt x="299" y="73"/>
                    <a:pt x="300" y="72"/>
                  </a:cubicBezTo>
                  <a:cubicBezTo>
                    <a:pt x="302" y="75"/>
                    <a:pt x="297" y="76"/>
                    <a:pt x="296" y="76"/>
                  </a:cubicBezTo>
                  <a:close/>
                  <a:moveTo>
                    <a:pt x="334" y="66"/>
                  </a:moveTo>
                  <a:cubicBezTo>
                    <a:pt x="330" y="68"/>
                    <a:pt x="327" y="68"/>
                    <a:pt x="324" y="65"/>
                  </a:cubicBezTo>
                  <a:cubicBezTo>
                    <a:pt x="327" y="63"/>
                    <a:pt x="333" y="65"/>
                    <a:pt x="330" y="59"/>
                  </a:cubicBezTo>
                  <a:cubicBezTo>
                    <a:pt x="332" y="56"/>
                    <a:pt x="333" y="62"/>
                    <a:pt x="335" y="63"/>
                  </a:cubicBezTo>
                  <a:cubicBezTo>
                    <a:pt x="334" y="64"/>
                    <a:pt x="333" y="65"/>
                    <a:pt x="334" y="66"/>
                  </a:cubicBezTo>
                  <a:close/>
                  <a:moveTo>
                    <a:pt x="347" y="54"/>
                  </a:moveTo>
                  <a:cubicBezTo>
                    <a:pt x="345" y="50"/>
                    <a:pt x="346" y="47"/>
                    <a:pt x="345" y="44"/>
                  </a:cubicBezTo>
                  <a:cubicBezTo>
                    <a:pt x="351" y="43"/>
                    <a:pt x="351" y="50"/>
                    <a:pt x="347" y="54"/>
                  </a:cubicBezTo>
                  <a:close/>
                  <a:moveTo>
                    <a:pt x="356" y="34"/>
                  </a:moveTo>
                  <a:cubicBezTo>
                    <a:pt x="359" y="38"/>
                    <a:pt x="355" y="40"/>
                    <a:pt x="356" y="43"/>
                  </a:cubicBezTo>
                  <a:cubicBezTo>
                    <a:pt x="354" y="44"/>
                    <a:pt x="353" y="42"/>
                    <a:pt x="352" y="41"/>
                  </a:cubicBezTo>
                  <a:cubicBezTo>
                    <a:pt x="357" y="39"/>
                    <a:pt x="352" y="36"/>
                    <a:pt x="356" y="34"/>
                  </a:cubicBezTo>
                  <a:close/>
                  <a:moveTo>
                    <a:pt x="340" y="49"/>
                  </a:moveTo>
                  <a:cubicBezTo>
                    <a:pt x="338" y="52"/>
                    <a:pt x="335" y="55"/>
                    <a:pt x="339" y="59"/>
                  </a:cubicBezTo>
                  <a:cubicBezTo>
                    <a:pt x="334" y="59"/>
                    <a:pt x="334" y="51"/>
                    <a:pt x="334" y="48"/>
                  </a:cubicBezTo>
                  <a:cubicBezTo>
                    <a:pt x="330" y="47"/>
                    <a:pt x="330" y="48"/>
                    <a:pt x="327" y="51"/>
                  </a:cubicBezTo>
                  <a:cubicBezTo>
                    <a:pt x="326" y="49"/>
                    <a:pt x="331" y="47"/>
                    <a:pt x="329" y="44"/>
                  </a:cubicBezTo>
                  <a:cubicBezTo>
                    <a:pt x="331" y="44"/>
                    <a:pt x="337" y="50"/>
                    <a:pt x="336" y="44"/>
                  </a:cubicBezTo>
                  <a:cubicBezTo>
                    <a:pt x="339" y="42"/>
                    <a:pt x="336" y="47"/>
                    <a:pt x="340" y="49"/>
                  </a:cubicBezTo>
                  <a:close/>
                  <a:moveTo>
                    <a:pt x="348" y="29"/>
                  </a:moveTo>
                  <a:cubicBezTo>
                    <a:pt x="347" y="34"/>
                    <a:pt x="343" y="37"/>
                    <a:pt x="338" y="41"/>
                  </a:cubicBezTo>
                  <a:cubicBezTo>
                    <a:pt x="339" y="34"/>
                    <a:pt x="343" y="30"/>
                    <a:pt x="348" y="26"/>
                  </a:cubicBezTo>
                  <a:cubicBezTo>
                    <a:pt x="349" y="28"/>
                    <a:pt x="342" y="33"/>
                    <a:pt x="348" y="29"/>
                  </a:cubicBezTo>
                  <a:close/>
                  <a:moveTo>
                    <a:pt x="332" y="37"/>
                  </a:moveTo>
                  <a:cubicBezTo>
                    <a:pt x="331" y="30"/>
                    <a:pt x="333" y="26"/>
                    <a:pt x="336" y="23"/>
                  </a:cubicBezTo>
                  <a:cubicBezTo>
                    <a:pt x="335" y="27"/>
                    <a:pt x="338" y="31"/>
                    <a:pt x="332" y="37"/>
                  </a:cubicBezTo>
                  <a:close/>
                  <a:moveTo>
                    <a:pt x="332" y="24"/>
                  </a:moveTo>
                  <a:cubicBezTo>
                    <a:pt x="330" y="24"/>
                    <a:pt x="329" y="25"/>
                    <a:pt x="329" y="26"/>
                  </a:cubicBezTo>
                  <a:cubicBezTo>
                    <a:pt x="328" y="27"/>
                    <a:pt x="327" y="24"/>
                    <a:pt x="325" y="26"/>
                  </a:cubicBezTo>
                  <a:cubicBezTo>
                    <a:pt x="325" y="27"/>
                    <a:pt x="325" y="28"/>
                    <a:pt x="323" y="29"/>
                  </a:cubicBezTo>
                  <a:cubicBezTo>
                    <a:pt x="321" y="26"/>
                    <a:pt x="325" y="23"/>
                    <a:pt x="326" y="20"/>
                  </a:cubicBezTo>
                  <a:cubicBezTo>
                    <a:pt x="328" y="23"/>
                    <a:pt x="330" y="21"/>
                    <a:pt x="332" y="24"/>
                  </a:cubicBezTo>
                  <a:close/>
                  <a:moveTo>
                    <a:pt x="319" y="27"/>
                  </a:moveTo>
                  <a:cubicBezTo>
                    <a:pt x="317" y="29"/>
                    <a:pt x="316" y="28"/>
                    <a:pt x="317" y="27"/>
                  </a:cubicBezTo>
                  <a:cubicBezTo>
                    <a:pt x="317" y="25"/>
                    <a:pt x="310" y="31"/>
                    <a:pt x="314" y="29"/>
                  </a:cubicBezTo>
                  <a:cubicBezTo>
                    <a:pt x="316" y="32"/>
                    <a:pt x="310" y="31"/>
                    <a:pt x="309" y="28"/>
                  </a:cubicBezTo>
                  <a:cubicBezTo>
                    <a:pt x="313" y="24"/>
                    <a:pt x="316" y="23"/>
                    <a:pt x="319" y="27"/>
                  </a:cubicBezTo>
                  <a:close/>
                  <a:moveTo>
                    <a:pt x="304" y="30"/>
                  </a:moveTo>
                  <a:cubicBezTo>
                    <a:pt x="302" y="37"/>
                    <a:pt x="308" y="34"/>
                    <a:pt x="309" y="40"/>
                  </a:cubicBezTo>
                  <a:cubicBezTo>
                    <a:pt x="311" y="33"/>
                    <a:pt x="316" y="36"/>
                    <a:pt x="323" y="31"/>
                  </a:cubicBezTo>
                  <a:cubicBezTo>
                    <a:pt x="323" y="33"/>
                    <a:pt x="322" y="35"/>
                    <a:pt x="323" y="36"/>
                  </a:cubicBezTo>
                  <a:cubicBezTo>
                    <a:pt x="320" y="38"/>
                    <a:pt x="313" y="35"/>
                    <a:pt x="315" y="41"/>
                  </a:cubicBezTo>
                  <a:cubicBezTo>
                    <a:pt x="314" y="42"/>
                    <a:pt x="308" y="38"/>
                    <a:pt x="309" y="42"/>
                  </a:cubicBezTo>
                  <a:cubicBezTo>
                    <a:pt x="306" y="39"/>
                    <a:pt x="302" y="42"/>
                    <a:pt x="299" y="39"/>
                  </a:cubicBezTo>
                  <a:cubicBezTo>
                    <a:pt x="304" y="36"/>
                    <a:pt x="297" y="32"/>
                    <a:pt x="304" y="30"/>
                  </a:cubicBezTo>
                  <a:close/>
                  <a:moveTo>
                    <a:pt x="278" y="50"/>
                  </a:moveTo>
                  <a:cubicBezTo>
                    <a:pt x="276" y="50"/>
                    <a:pt x="275" y="49"/>
                    <a:pt x="273" y="47"/>
                  </a:cubicBezTo>
                  <a:cubicBezTo>
                    <a:pt x="276" y="45"/>
                    <a:pt x="277" y="46"/>
                    <a:pt x="277" y="49"/>
                  </a:cubicBezTo>
                  <a:cubicBezTo>
                    <a:pt x="277" y="42"/>
                    <a:pt x="283" y="46"/>
                    <a:pt x="284" y="44"/>
                  </a:cubicBezTo>
                  <a:cubicBezTo>
                    <a:pt x="290" y="47"/>
                    <a:pt x="282" y="46"/>
                    <a:pt x="278" y="50"/>
                  </a:cubicBezTo>
                  <a:close/>
                  <a:moveTo>
                    <a:pt x="298" y="25"/>
                  </a:moveTo>
                  <a:cubicBezTo>
                    <a:pt x="303" y="25"/>
                    <a:pt x="295" y="32"/>
                    <a:pt x="295" y="35"/>
                  </a:cubicBezTo>
                  <a:cubicBezTo>
                    <a:pt x="292" y="34"/>
                    <a:pt x="289" y="37"/>
                    <a:pt x="286" y="33"/>
                  </a:cubicBezTo>
                  <a:cubicBezTo>
                    <a:pt x="288" y="32"/>
                    <a:pt x="289" y="31"/>
                    <a:pt x="288" y="29"/>
                  </a:cubicBezTo>
                  <a:cubicBezTo>
                    <a:pt x="292" y="35"/>
                    <a:pt x="294" y="26"/>
                    <a:pt x="298" y="25"/>
                  </a:cubicBezTo>
                  <a:close/>
                  <a:moveTo>
                    <a:pt x="272" y="47"/>
                  </a:moveTo>
                  <a:cubicBezTo>
                    <a:pt x="269" y="51"/>
                    <a:pt x="267" y="48"/>
                    <a:pt x="265" y="50"/>
                  </a:cubicBezTo>
                  <a:cubicBezTo>
                    <a:pt x="262" y="45"/>
                    <a:pt x="270" y="44"/>
                    <a:pt x="272" y="47"/>
                  </a:cubicBezTo>
                  <a:close/>
                  <a:moveTo>
                    <a:pt x="230" y="75"/>
                  </a:moveTo>
                  <a:cubicBezTo>
                    <a:pt x="231" y="76"/>
                    <a:pt x="230" y="76"/>
                    <a:pt x="230" y="77"/>
                  </a:cubicBezTo>
                  <a:cubicBezTo>
                    <a:pt x="229" y="77"/>
                    <a:pt x="229" y="78"/>
                    <a:pt x="230" y="79"/>
                  </a:cubicBezTo>
                  <a:cubicBezTo>
                    <a:pt x="228" y="79"/>
                    <a:pt x="224" y="71"/>
                    <a:pt x="219" y="72"/>
                  </a:cubicBezTo>
                  <a:cubicBezTo>
                    <a:pt x="219" y="67"/>
                    <a:pt x="226" y="60"/>
                    <a:pt x="230" y="66"/>
                  </a:cubicBezTo>
                  <a:cubicBezTo>
                    <a:pt x="229" y="66"/>
                    <a:pt x="228" y="65"/>
                    <a:pt x="227" y="64"/>
                  </a:cubicBezTo>
                  <a:cubicBezTo>
                    <a:pt x="226" y="65"/>
                    <a:pt x="228" y="66"/>
                    <a:pt x="228" y="67"/>
                  </a:cubicBezTo>
                  <a:cubicBezTo>
                    <a:pt x="225" y="68"/>
                    <a:pt x="223" y="67"/>
                    <a:pt x="219" y="70"/>
                  </a:cubicBezTo>
                  <a:cubicBezTo>
                    <a:pt x="221" y="72"/>
                    <a:pt x="224" y="68"/>
                    <a:pt x="226" y="69"/>
                  </a:cubicBezTo>
                  <a:cubicBezTo>
                    <a:pt x="226" y="72"/>
                    <a:pt x="225" y="77"/>
                    <a:pt x="230" y="75"/>
                  </a:cubicBezTo>
                  <a:close/>
                  <a:moveTo>
                    <a:pt x="256" y="49"/>
                  </a:moveTo>
                  <a:cubicBezTo>
                    <a:pt x="255" y="54"/>
                    <a:pt x="254" y="47"/>
                    <a:pt x="252" y="45"/>
                  </a:cubicBezTo>
                  <a:cubicBezTo>
                    <a:pt x="255" y="42"/>
                    <a:pt x="258" y="42"/>
                    <a:pt x="261" y="45"/>
                  </a:cubicBezTo>
                  <a:cubicBezTo>
                    <a:pt x="262" y="48"/>
                    <a:pt x="259" y="45"/>
                    <a:pt x="258" y="44"/>
                  </a:cubicBezTo>
                  <a:cubicBezTo>
                    <a:pt x="256" y="46"/>
                    <a:pt x="255" y="47"/>
                    <a:pt x="256" y="49"/>
                  </a:cubicBezTo>
                  <a:close/>
                  <a:moveTo>
                    <a:pt x="280" y="28"/>
                  </a:moveTo>
                  <a:cubicBezTo>
                    <a:pt x="285" y="18"/>
                    <a:pt x="292" y="27"/>
                    <a:pt x="280" y="28"/>
                  </a:cubicBezTo>
                  <a:close/>
                  <a:moveTo>
                    <a:pt x="277" y="22"/>
                  </a:moveTo>
                  <a:cubicBezTo>
                    <a:pt x="280" y="21"/>
                    <a:pt x="278" y="29"/>
                    <a:pt x="278" y="32"/>
                  </a:cubicBezTo>
                  <a:cubicBezTo>
                    <a:pt x="274" y="34"/>
                    <a:pt x="277" y="28"/>
                    <a:pt x="276" y="27"/>
                  </a:cubicBezTo>
                  <a:cubicBezTo>
                    <a:pt x="272" y="24"/>
                    <a:pt x="273" y="30"/>
                    <a:pt x="270" y="31"/>
                  </a:cubicBezTo>
                  <a:cubicBezTo>
                    <a:pt x="266" y="24"/>
                    <a:pt x="277" y="25"/>
                    <a:pt x="277" y="22"/>
                  </a:cubicBezTo>
                  <a:close/>
                  <a:moveTo>
                    <a:pt x="266" y="32"/>
                  </a:moveTo>
                  <a:cubicBezTo>
                    <a:pt x="269" y="36"/>
                    <a:pt x="267" y="40"/>
                    <a:pt x="271" y="35"/>
                  </a:cubicBezTo>
                  <a:cubicBezTo>
                    <a:pt x="274" y="41"/>
                    <a:pt x="266" y="39"/>
                    <a:pt x="263" y="40"/>
                  </a:cubicBezTo>
                  <a:cubicBezTo>
                    <a:pt x="261" y="36"/>
                    <a:pt x="260" y="38"/>
                    <a:pt x="259" y="34"/>
                  </a:cubicBezTo>
                  <a:cubicBezTo>
                    <a:pt x="262" y="33"/>
                    <a:pt x="264" y="33"/>
                    <a:pt x="266" y="32"/>
                  </a:cubicBezTo>
                  <a:close/>
                  <a:moveTo>
                    <a:pt x="247" y="41"/>
                  </a:moveTo>
                  <a:cubicBezTo>
                    <a:pt x="249" y="44"/>
                    <a:pt x="243" y="46"/>
                    <a:pt x="244" y="49"/>
                  </a:cubicBezTo>
                  <a:cubicBezTo>
                    <a:pt x="243" y="50"/>
                    <a:pt x="242" y="48"/>
                    <a:pt x="243" y="47"/>
                  </a:cubicBezTo>
                  <a:cubicBezTo>
                    <a:pt x="242" y="46"/>
                    <a:pt x="241" y="46"/>
                    <a:pt x="241" y="47"/>
                  </a:cubicBezTo>
                  <a:cubicBezTo>
                    <a:pt x="240" y="45"/>
                    <a:pt x="241" y="45"/>
                    <a:pt x="242" y="46"/>
                  </a:cubicBezTo>
                  <a:cubicBezTo>
                    <a:pt x="246" y="44"/>
                    <a:pt x="244" y="41"/>
                    <a:pt x="247" y="41"/>
                  </a:cubicBezTo>
                  <a:close/>
                  <a:moveTo>
                    <a:pt x="191" y="73"/>
                  </a:moveTo>
                  <a:cubicBezTo>
                    <a:pt x="190" y="69"/>
                    <a:pt x="191" y="71"/>
                    <a:pt x="188" y="74"/>
                  </a:cubicBezTo>
                  <a:cubicBezTo>
                    <a:pt x="187" y="71"/>
                    <a:pt x="187" y="69"/>
                    <a:pt x="189" y="67"/>
                  </a:cubicBezTo>
                  <a:cubicBezTo>
                    <a:pt x="193" y="67"/>
                    <a:pt x="195" y="71"/>
                    <a:pt x="191" y="73"/>
                  </a:cubicBezTo>
                  <a:close/>
                  <a:moveTo>
                    <a:pt x="215" y="53"/>
                  </a:moveTo>
                  <a:cubicBezTo>
                    <a:pt x="214" y="54"/>
                    <a:pt x="213" y="53"/>
                    <a:pt x="213" y="52"/>
                  </a:cubicBezTo>
                  <a:cubicBezTo>
                    <a:pt x="212" y="51"/>
                    <a:pt x="211" y="52"/>
                    <a:pt x="211" y="52"/>
                  </a:cubicBezTo>
                  <a:cubicBezTo>
                    <a:pt x="208" y="51"/>
                    <a:pt x="218" y="49"/>
                    <a:pt x="212" y="49"/>
                  </a:cubicBezTo>
                  <a:cubicBezTo>
                    <a:pt x="212" y="45"/>
                    <a:pt x="221" y="48"/>
                    <a:pt x="222" y="41"/>
                  </a:cubicBezTo>
                  <a:cubicBezTo>
                    <a:pt x="224" y="45"/>
                    <a:pt x="227" y="40"/>
                    <a:pt x="229" y="45"/>
                  </a:cubicBezTo>
                  <a:cubicBezTo>
                    <a:pt x="224" y="46"/>
                    <a:pt x="215" y="46"/>
                    <a:pt x="215" y="53"/>
                  </a:cubicBezTo>
                  <a:close/>
                  <a:moveTo>
                    <a:pt x="259" y="29"/>
                  </a:moveTo>
                  <a:cubicBezTo>
                    <a:pt x="253" y="28"/>
                    <a:pt x="253" y="37"/>
                    <a:pt x="247" y="36"/>
                  </a:cubicBezTo>
                  <a:cubicBezTo>
                    <a:pt x="246" y="34"/>
                    <a:pt x="254" y="24"/>
                    <a:pt x="254" y="29"/>
                  </a:cubicBezTo>
                  <a:cubicBezTo>
                    <a:pt x="255" y="27"/>
                    <a:pt x="257" y="25"/>
                    <a:pt x="256" y="22"/>
                  </a:cubicBezTo>
                  <a:cubicBezTo>
                    <a:pt x="261" y="21"/>
                    <a:pt x="256" y="27"/>
                    <a:pt x="259" y="29"/>
                  </a:cubicBezTo>
                  <a:close/>
                  <a:moveTo>
                    <a:pt x="236" y="29"/>
                  </a:moveTo>
                  <a:cubicBezTo>
                    <a:pt x="239" y="33"/>
                    <a:pt x="234" y="35"/>
                    <a:pt x="237" y="39"/>
                  </a:cubicBezTo>
                  <a:cubicBezTo>
                    <a:pt x="235" y="40"/>
                    <a:pt x="235" y="38"/>
                    <a:pt x="236" y="38"/>
                  </a:cubicBezTo>
                  <a:cubicBezTo>
                    <a:pt x="234" y="35"/>
                    <a:pt x="231" y="43"/>
                    <a:pt x="230" y="37"/>
                  </a:cubicBezTo>
                  <a:cubicBezTo>
                    <a:pt x="230" y="36"/>
                    <a:pt x="231" y="37"/>
                    <a:pt x="232" y="37"/>
                  </a:cubicBezTo>
                  <a:cubicBezTo>
                    <a:pt x="237" y="35"/>
                    <a:pt x="230" y="31"/>
                    <a:pt x="236" y="29"/>
                  </a:cubicBezTo>
                  <a:close/>
                  <a:moveTo>
                    <a:pt x="203" y="54"/>
                  </a:moveTo>
                  <a:cubicBezTo>
                    <a:pt x="203" y="57"/>
                    <a:pt x="205" y="59"/>
                    <a:pt x="205" y="62"/>
                  </a:cubicBezTo>
                  <a:cubicBezTo>
                    <a:pt x="203" y="65"/>
                    <a:pt x="198" y="58"/>
                    <a:pt x="202" y="64"/>
                  </a:cubicBezTo>
                  <a:cubicBezTo>
                    <a:pt x="200" y="65"/>
                    <a:pt x="196" y="61"/>
                    <a:pt x="200" y="66"/>
                  </a:cubicBezTo>
                  <a:cubicBezTo>
                    <a:pt x="197" y="65"/>
                    <a:pt x="192" y="66"/>
                    <a:pt x="192" y="61"/>
                  </a:cubicBezTo>
                  <a:cubicBezTo>
                    <a:pt x="199" y="65"/>
                    <a:pt x="198" y="59"/>
                    <a:pt x="203" y="54"/>
                  </a:cubicBezTo>
                  <a:close/>
                  <a:moveTo>
                    <a:pt x="82" y="61"/>
                  </a:moveTo>
                  <a:cubicBezTo>
                    <a:pt x="76" y="60"/>
                    <a:pt x="82" y="52"/>
                    <a:pt x="75" y="59"/>
                  </a:cubicBezTo>
                  <a:cubicBezTo>
                    <a:pt x="74" y="55"/>
                    <a:pt x="83" y="51"/>
                    <a:pt x="89" y="47"/>
                  </a:cubicBezTo>
                  <a:cubicBezTo>
                    <a:pt x="90" y="50"/>
                    <a:pt x="90" y="52"/>
                    <a:pt x="91" y="54"/>
                  </a:cubicBezTo>
                  <a:cubicBezTo>
                    <a:pt x="85" y="55"/>
                    <a:pt x="83" y="55"/>
                    <a:pt x="82" y="61"/>
                  </a:cubicBezTo>
                  <a:close/>
                  <a:moveTo>
                    <a:pt x="106" y="38"/>
                  </a:moveTo>
                  <a:cubicBezTo>
                    <a:pt x="110" y="35"/>
                    <a:pt x="106" y="44"/>
                    <a:pt x="109" y="41"/>
                  </a:cubicBezTo>
                  <a:cubicBezTo>
                    <a:pt x="110" y="43"/>
                    <a:pt x="107" y="44"/>
                    <a:pt x="106" y="45"/>
                  </a:cubicBezTo>
                  <a:cubicBezTo>
                    <a:pt x="102" y="43"/>
                    <a:pt x="107" y="41"/>
                    <a:pt x="106" y="38"/>
                  </a:cubicBezTo>
                  <a:close/>
                  <a:moveTo>
                    <a:pt x="80" y="70"/>
                  </a:moveTo>
                  <a:cubicBezTo>
                    <a:pt x="75" y="67"/>
                    <a:pt x="86" y="62"/>
                    <a:pt x="88" y="67"/>
                  </a:cubicBezTo>
                  <a:cubicBezTo>
                    <a:pt x="85" y="70"/>
                    <a:pt x="83" y="65"/>
                    <a:pt x="80" y="70"/>
                  </a:cubicBezTo>
                  <a:close/>
                  <a:moveTo>
                    <a:pt x="151" y="43"/>
                  </a:moveTo>
                  <a:cubicBezTo>
                    <a:pt x="156" y="38"/>
                    <a:pt x="151" y="38"/>
                    <a:pt x="159" y="37"/>
                  </a:cubicBezTo>
                  <a:cubicBezTo>
                    <a:pt x="159" y="38"/>
                    <a:pt x="158" y="38"/>
                    <a:pt x="158" y="38"/>
                  </a:cubicBezTo>
                  <a:cubicBezTo>
                    <a:pt x="156" y="39"/>
                    <a:pt x="158" y="40"/>
                    <a:pt x="159" y="42"/>
                  </a:cubicBezTo>
                  <a:cubicBezTo>
                    <a:pt x="156" y="45"/>
                    <a:pt x="154" y="41"/>
                    <a:pt x="151" y="43"/>
                  </a:cubicBezTo>
                  <a:close/>
                  <a:moveTo>
                    <a:pt x="121" y="68"/>
                  </a:moveTo>
                  <a:cubicBezTo>
                    <a:pt x="123" y="69"/>
                    <a:pt x="124" y="71"/>
                    <a:pt x="125" y="72"/>
                  </a:cubicBezTo>
                  <a:cubicBezTo>
                    <a:pt x="121" y="76"/>
                    <a:pt x="116" y="70"/>
                    <a:pt x="121" y="68"/>
                  </a:cubicBezTo>
                  <a:close/>
                  <a:moveTo>
                    <a:pt x="170" y="40"/>
                  </a:moveTo>
                  <a:cubicBezTo>
                    <a:pt x="172" y="45"/>
                    <a:pt x="170" y="45"/>
                    <a:pt x="165" y="48"/>
                  </a:cubicBezTo>
                  <a:cubicBezTo>
                    <a:pt x="161" y="44"/>
                    <a:pt x="169" y="43"/>
                    <a:pt x="170" y="40"/>
                  </a:cubicBezTo>
                  <a:close/>
                  <a:moveTo>
                    <a:pt x="134" y="77"/>
                  </a:moveTo>
                  <a:cubicBezTo>
                    <a:pt x="132" y="75"/>
                    <a:pt x="133" y="74"/>
                    <a:pt x="132" y="72"/>
                  </a:cubicBezTo>
                  <a:cubicBezTo>
                    <a:pt x="134" y="72"/>
                    <a:pt x="135" y="71"/>
                    <a:pt x="137" y="70"/>
                  </a:cubicBezTo>
                  <a:cubicBezTo>
                    <a:pt x="140" y="72"/>
                    <a:pt x="139" y="73"/>
                    <a:pt x="140" y="75"/>
                  </a:cubicBezTo>
                  <a:cubicBezTo>
                    <a:pt x="138" y="77"/>
                    <a:pt x="136" y="75"/>
                    <a:pt x="134" y="77"/>
                  </a:cubicBezTo>
                  <a:close/>
                  <a:moveTo>
                    <a:pt x="142" y="71"/>
                  </a:moveTo>
                  <a:cubicBezTo>
                    <a:pt x="142" y="65"/>
                    <a:pt x="146" y="71"/>
                    <a:pt x="152" y="67"/>
                  </a:cubicBezTo>
                  <a:cubicBezTo>
                    <a:pt x="150" y="67"/>
                    <a:pt x="148" y="68"/>
                    <a:pt x="147" y="66"/>
                  </a:cubicBezTo>
                  <a:cubicBezTo>
                    <a:pt x="149" y="64"/>
                    <a:pt x="151" y="64"/>
                    <a:pt x="153" y="66"/>
                  </a:cubicBezTo>
                  <a:cubicBezTo>
                    <a:pt x="152" y="72"/>
                    <a:pt x="146" y="68"/>
                    <a:pt x="142" y="71"/>
                  </a:cubicBezTo>
                  <a:close/>
                  <a:moveTo>
                    <a:pt x="159" y="63"/>
                  </a:moveTo>
                  <a:cubicBezTo>
                    <a:pt x="158" y="61"/>
                    <a:pt x="162" y="63"/>
                    <a:pt x="161" y="60"/>
                  </a:cubicBezTo>
                  <a:cubicBezTo>
                    <a:pt x="165" y="64"/>
                    <a:pt x="161" y="69"/>
                    <a:pt x="162" y="74"/>
                  </a:cubicBezTo>
                  <a:cubicBezTo>
                    <a:pt x="159" y="71"/>
                    <a:pt x="161" y="64"/>
                    <a:pt x="159" y="63"/>
                  </a:cubicBezTo>
                  <a:close/>
                  <a:moveTo>
                    <a:pt x="195" y="37"/>
                  </a:moveTo>
                  <a:cubicBezTo>
                    <a:pt x="191" y="34"/>
                    <a:pt x="199" y="30"/>
                    <a:pt x="201" y="31"/>
                  </a:cubicBezTo>
                  <a:cubicBezTo>
                    <a:pt x="203" y="36"/>
                    <a:pt x="198" y="34"/>
                    <a:pt x="195" y="37"/>
                  </a:cubicBezTo>
                  <a:close/>
                  <a:moveTo>
                    <a:pt x="229" y="29"/>
                  </a:moveTo>
                  <a:cubicBezTo>
                    <a:pt x="227" y="31"/>
                    <a:pt x="225" y="29"/>
                    <a:pt x="223" y="31"/>
                  </a:cubicBezTo>
                  <a:cubicBezTo>
                    <a:pt x="221" y="33"/>
                    <a:pt x="228" y="28"/>
                    <a:pt x="224" y="25"/>
                  </a:cubicBezTo>
                  <a:cubicBezTo>
                    <a:pt x="226" y="24"/>
                    <a:pt x="228" y="22"/>
                    <a:pt x="230" y="21"/>
                  </a:cubicBezTo>
                  <a:cubicBezTo>
                    <a:pt x="227" y="21"/>
                    <a:pt x="227" y="19"/>
                    <a:pt x="229" y="18"/>
                  </a:cubicBezTo>
                  <a:cubicBezTo>
                    <a:pt x="233" y="22"/>
                    <a:pt x="226" y="25"/>
                    <a:pt x="229" y="29"/>
                  </a:cubicBezTo>
                  <a:close/>
                  <a:moveTo>
                    <a:pt x="182" y="51"/>
                  </a:moveTo>
                  <a:cubicBezTo>
                    <a:pt x="185" y="50"/>
                    <a:pt x="180" y="56"/>
                    <a:pt x="181" y="59"/>
                  </a:cubicBezTo>
                  <a:cubicBezTo>
                    <a:pt x="178" y="61"/>
                    <a:pt x="175" y="56"/>
                    <a:pt x="179" y="53"/>
                  </a:cubicBezTo>
                  <a:cubicBezTo>
                    <a:pt x="180" y="59"/>
                    <a:pt x="179" y="53"/>
                    <a:pt x="182" y="51"/>
                  </a:cubicBezTo>
                  <a:close/>
                  <a:moveTo>
                    <a:pt x="212" y="24"/>
                  </a:moveTo>
                  <a:cubicBezTo>
                    <a:pt x="218" y="25"/>
                    <a:pt x="209" y="27"/>
                    <a:pt x="206" y="30"/>
                  </a:cubicBezTo>
                  <a:cubicBezTo>
                    <a:pt x="206" y="29"/>
                    <a:pt x="206" y="28"/>
                    <a:pt x="205" y="26"/>
                  </a:cubicBezTo>
                  <a:cubicBezTo>
                    <a:pt x="207" y="21"/>
                    <a:pt x="213" y="30"/>
                    <a:pt x="212" y="24"/>
                  </a:cubicBezTo>
                  <a:close/>
                  <a:moveTo>
                    <a:pt x="184" y="44"/>
                  </a:moveTo>
                  <a:cubicBezTo>
                    <a:pt x="182" y="48"/>
                    <a:pt x="176" y="42"/>
                    <a:pt x="177" y="48"/>
                  </a:cubicBezTo>
                  <a:cubicBezTo>
                    <a:pt x="172" y="49"/>
                    <a:pt x="175" y="44"/>
                    <a:pt x="178" y="43"/>
                  </a:cubicBezTo>
                  <a:cubicBezTo>
                    <a:pt x="176" y="41"/>
                    <a:pt x="174" y="44"/>
                    <a:pt x="172" y="40"/>
                  </a:cubicBezTo>
                  <a:cubicBezTo>
                    <a:pt x="174" y="38"/>
                    <a:pt x="176" y="40"/>
                    <a:pt x="174" y="41"/>
                  </a:cubicBezTo>
                  <a:cubicBezTo>
                    <a:pt x="179" y="43"/>
                    <a:pt x="180" y="37"/>
                    <a:pt x="183" y="38"/>
                  </a:cubicBezTo>
                  <a:cubicBezTo>
                    <a:pt x="184" y="40"/>
                    <a:pt x="180" y="41"/>
                    <a:pt x="184" y="44"/>
                  </a:cubicBezTo>
                  <a:close/>
                  <a:moveTo>
                    <a:pt x="194" y="18"/>
                  </a:moveTo>
                  <a:cubicBezTo>
                    <a:pt x="197" y="17"/>
                    <a:pt x="199" y="17"/>
                    <a:pt x="201" y="16"/>
                  </a:cubicBezTo>
                  <a:cubicBezTo>
                    <a:pt x="205" y="24"/>
                    <a:pt x="195" y="20"/>
                    <a:pt x="194" y="29"/>
                  </a:cubicBezTo>
                  <a:cubicBezTo>
                    <a:pt x="190" y="29"/>
                    <a:pt x="190" y="27"/>
                    <a:pt x="190" y="23"/>
                  </a:cubicBezTo>
                  <a:cubicBezTo>
                    <a:pt x="189" y="26"/>
                    <a:pt x="188" y="26"/>
                    <a:pt x="187" y="24"/>
                  </a:cubicBezTo>
                  <a:cubicBezTo>
                    <a:pt x="190" y="23"/>
                    <a:pt x="194" y="22"/>
                    <a:pt x="197" y="21"/>
                  </a:cubicBezTo>
                  <a:cubicBezTo>
                    <a:pt x="198" y="19"/>
                    <a:pt x="196" y="20"/>
                    <a:pt x="194" y="18"/>
                  </a:cubicBezTo>
                  <a:close/>
                  <a:moveTo>
                    <a:pt x="185" y="31"/>
                  </a:moveTo>
                  <a:cubicBezTo>
                    <a:pt x="182" y="32"/>
                    <a:pt x="177" y="31"/>
                    <a:pt x="177" y="28"/>
                  </a:cubicBezTo>
                  <a:cubicBezTo>
                    <a:pt x="180" y="25"/>
                    <a:pt x="185" y="28"/>
                    <a:pt x="185" y="31"/>
                  </a:cubicBezTo>
                  <a:close/>
                  <a:moveTo>
                    <a:pt x="169" y="34"/>
                  </a:moveTo>
                  <a:cubicBezTo>
                    <a:pt x="164" y="30"/>
                    <a:pt x="171" y="28"/>
                    <a:pt x="169" y="25"/>
                  </a:cubicBezTo>
                  <a:cubicBezTo>
                    <a:pt x="171" y="24"/>
                    <a:pt x="171" y="32"/>
                    <a:pt x="169" y="34"/>
                  </a:cubicBezTo>
                  <a:close/>
                  <a:moveTo>
                    <a:pt x="120" y="63"/>
                  </a:moveTo>
                  <a:cubicBezTo>
                    <a:pt x="121" y="66"/>
                    <a:pt x="119" y="64"/>
                    <a:pt x="118" y="63"/>
                  </a:cubicBezTo>
                  <a:cubicBezTo>
                    <a:pt x="114" y="67"/>
                    <a:pt x="114" y="78"/>
                    <a:pt x="107" y="70"/>
                  </a:cubicBezTo>
                  <a:cubicBezTo>
                    <a:pt x="113" y="68"/>
                    <a:pt x="112" y="65"/>
                    <a:pt x="114" y="61"/>
                  </a:cubicBezTo>
                  <a:cubicBezTo>
                    <a:pt x="116" y="59"/>
                    <a:pt x="118" y="64"/>
                    <a:pt x="120" y="63"/>
                  </a:cubicBezTo>
                  <a:close/>
                  <a:moveTo>
                    <a:pt x="137" y="44"/>
                  </a:moveTo>
                  <a:cubicBezTo>
                    <a:pt x="136" y="45"/>
                    <a:pt x="137" y="45"/>
                    <a:pt x="137" y="46"/>
                  </a:cubicBezTo>
                  <a:cubicBezTo>
                    <a:pt x="131" y="45"/>
                    <a:pt x="140" y="43"/>
                    <a:pt x="141" y="40"/>
                  </a:cubicBezTo>
                  <a:cubicBezTo>
                    <a:pt x="145" y="43"/>
                    <a:pt x="140" y="46"/>
                    <a:pt x="137" y="44"/>
                  </a:cubicBezTo>
                  <a:close/>
                  <a:moveTo>
                    <a:pt x="160" y="29"/>
                  </a:moveTo>
                  <a:cubicBezTo>
                    <a:pt x="157" y="30"/>
                    <a:pt x="155" y="32"/>
                    <a:pt x="153" y="34"/>
                  </a:cubicBezTo>
                  <a:cubicBezTo>
                    <a:pt x="151" y="30"/>
                    <a:pt x="156" y="27"/>
                    <a:pt x="156" y="24"/>
                  </a:cubicBezTo>
                  <a:cubicBezTo>
                    <a:pt x="160" y="25"/>
                    <a:pt x="157" y="26"/>
                    <a:pt x="160" y="29"/>
                  </a:cubicBezTo>
                  <a:close/>
                  <a:moveTo>
                    <a:pt x="118" y="54"/>
                  </a:moveTo>
                  <a:cubicBezTo>
                    <a:pt x="121" y="55"/>
                    <a:pt x="121" y="50"/>
                    <a:pt x="125" y="52"/>
                  </a:cubicBezTo>
                  <a:cubicBezTo>
                    <a:pt x="126" y="58"/>
                    <a:pt x="119" y="56"/>
                    <a:pt x="116" y="59"/>
                  </a:cubicBezTo>
                  <a:cubicBezTo>
                    <a:pt x="115" y="57"/>
                    <a:pt x="114" y="56"/>
                    <a:pt x="113" y="54"/>
                  </a:cubicBezTo>
                  <a:cubicBezTo>
                    <a:pt x="115" y="51"/>
                    <a:pt x="116" y="49"/>
                    <a:pt x="117" y="48"/>
                  </a:cubicBezTo>
                  <a:cubicBezTo>
                    <a:pt x="121" y="46"/>
                    <a:pt x="116" y="52"/>
                    <a:pt x="118" y="54"/>
                  </a:cubicBezTo>
                  <a:close/>
                  <a:moveTo>
                    <a:pt x="124" y="36"/>
                  </a:moveTo>
                  <a:cubicBezTo>
                    <a:pt x="128" y="40"/>
                    <a:pt x="124" y="43"/>
                    <a:pt x="124" y="46"/>
                  </a:cubicBezTo>
                  <a:cubicBezTo>
                    <a:pt x="123" y="46"/>
                    <a:pt x="123" y="45"/>
                    <a:pt x="123" y="44"/>
                  </a:cubicBezTo>
                  <a:cubicBezTo>
                    <a:pt x="122" y="44"/>
                    <a:pt x="120" y="44"/>
                    <a:pt x="118" y="45"/>
                  </a:cubicBezTo>
                  <a:cubicBezTo>
                    <a:pt x="117" y="42"/>
                    <a:pt x="120" y="39"/>
                    <a:pt x="124" y="36"/>
                  </a:cubicBezTo>
                  <a:close/>
                  <a:moveTo>
                    <a:pt x="108" y="51"/>
                  </a:moveTo>
                  <a:cubicBezTo>
                    <a:pt x="105" y="55"/>
                    <a:pt x="103" y="61"/>
                    <a:pt x="99" y="62"/>
                  </a:cubicBezTo>
                  <a:cubicBezTo>
                    <a:pt x="99" y="57"/>
                    <a:pt x="96" y="52"/>
                    <a:pt x="102" y="48"/>
                  </a:cubicBezTo>
                  <a:cubicBezTo>
                    <a:pt x="106" y="48"/>
                    <a:pt x="104" y="53"/>
                    <a:pt x="108" y="51"/>
                  </a:cubicBezTo>
                  <a:close/>
                  <a:moveTo>
                    <a:pt x="147" y="15"/>
                  </a:moveTo>
                  <a:cubicBezTo>
                    <a:pt x="145" y="17"/>
                    <a:pt x="144" y="16"/>
                    <a:pt x="145" y="15"/>
                  </a:cubicBezTo>
                  <a:cubicBezTo>
                    <a:pt x="143" y="14"/>
                    <a:pt x="139" y="17"/>
                    <a:pt x="137" y="18"/>
                  </a:cubicBezTo>
                  <a:cubicBezTo>
                    <a:pt x="134" y="14"/>
                    <a:pt x="144" y="9"/>
                    <a:pt x="147" y="15"/>
                  </a:cubicBezTo>
                  <a:close/>
                  <a:moveTo>
                    <a:pt x="134" y="19"/>
                  </a:moveTo>
                  <a:cubicBezTo>
                    <a:pt x="134" y="24"/>
                    <a:pt x="130" y="26"/>
                    <a:pt x="131" y="29"/>
                  </a:cubicBezTo>
                  <a:cubicBezTo>
                    <a:pt x="129" y="31"/>
                    <a:pt x="127" y="33"/>
                    <a:pt x="124" y="34"/>
                  </a:cubicBezTo>
                  <a:cubicBezTo>
                    <a:pt x="122" y="33"/>
                    <a:pt x="122" y="31"/>
                    <a:pt x="124" y="29"/>
                  </a:cubicBezTo>
                  <a:cubicBezTo>
                    <a:pt x="125" y="30"/>
                    <a:pt x="124" y="31"/>
                    <a:pt x="124" y="31"/>
                  </a:cubicBezTo>
                  <a:cubicBezTo>
                    <a:pt x="128" y="32"/>
                    <a:pt x="130" y="18"/>
                    <a:pt x="128" y="21"/>
                  </a:cubicBezTo>
                  <a:cubicBezTo>
                    <a:pt x="127" y="19"/>
                    <a:pt x="131" y="18"/>
                    <a:pt x="130" y="16"/>
                  </a:cubicBezTo>
                  <a:cubicBezTo>
                    <a:pt x="132" y="15"/>
                    <a:pt x="131" y="18"/>
                    <a:pt x="134" y="19"/>
                  </a:cubicBezTo>
                  <a:close/>
                  <a:moveTo>
                    <a:pt x="120" y="24"/>
                  </a:moveTo>
                  <a:cubicBezTo>
                    <a:pt x="123" y="27"/>
                    <a:pt x="117" y="29"/>
                    <a:pt x="119" y="32"/>
                  </a:cubicBezTo>
                  <a:cubicBezTo>
                    <a:pt x="116" y="33"/>
                    <a:pt x="115" y="25"/>
                    <a:pt x="120" y="24"/>
                  </a:cubicBezTo>
                  <a:close/>
                  <a:moveTo>
                    <a:pt x="106" y="34"/>
                  </a:moveTo>
                  <a:cubicBezTo>
                    <a:pt x="106" y="31"/>
                    <a:pt x="109" y="28"/>
                    <a:pt x="112" y="26"/>
                  </a:cubicBezTo>
                  <a:cubicBezTo>
                    <a:pt x="117" y="31"/>
                    <a:pt x="110" y="32"/>
                    <a:pt x="106" y="34"/>
                  </a:cubicBezTo>
                  <a:close/>
                  <a:moveTo>
                    <a:pt x="45" y="55"/>
                  </a:moveTo>
                  <a:cubicBezTo>
                    <a:pt x="41" y="57"/>
                    <a:pt x="37" y="57"/>
                    <a:pt x="34" y="53"/>
                  </a:cubicBezTo>
                  <a:cubicBezTo>
                    <a:pt x="33" y="56"/>
                    <a:pt x="31" y="59"/>
                    <a:pt x="34" y="62"/>
                  </a:cubicBezTo>
                  <a:cubicBezTo>
                    <a:pt x="28" y="65"/>
                    <a:pt x="29" y="66"/>
                    <a:pt x="24" y="66"/>
                  </a:cubicBezTo>
                  <a:cubicBezTo>
                    <a:pt x="27" y="60"/>
                    <a:pt x="31" y="59"/>
                    <a:pt x="27" y="51"/>
                  </a:cubicBezTo>
                  <a:cubicBezTo>
                    <a:pt x="36" y="50"/>
                    <a:pt x="32" y="41"/>
                    <a:pt x="35" y="36"/>
                  </a:cubicBezTo>
                  <a:cubicBezTo>
                    <a:pt x="36" y="40"/>
                    <a:pt x="38" y="45"/>
                    <a:pt x="34" y="49"/>
                  </a:cubicBezTo>
                  <a:cubicBezTo>
                    <a:pt x="34" y="48"/>
                    <a:pt x="33" y="48"/>
                    <a:pt x="32" y="49"/>
                  </a:cubicBezTo>
                  <a:cubicBezTo>
                    <a:pt x="33" y="49"/>
                    <a:pt x="34" y="50"/>
                    <a:pt x="34" y="51"/>
                  </a:cubicBezTo>
                  <a:cubicBezTo>
                    <a:pt x="36" y="53"/>
                    <a:pt x="38" y="49"/>
                    <a:pt x="40" y="50"/>
                  </a:cubicBezTo>
                  <a:cubicBezTo>
                    <a:pt x="41" y="48"/>
                    <a:pt x="42" y="46"/>
                    <a:pt x="40" y="44"/>
                  </a:cubicBezTo>
                  <a:cubicBezTo>
                    <a:pt x="43" y="42"/>
                    <a:pt x="46" y="40"/>
                    <a:pt x="49" y="37"/>
                  </a:cubicBezTo>
                  <a:cubicBezTo>
                    <a:pt x="55" y="44"/>
                    <a:pt x="42" y="47"/>
                    <a:pt x="45" y="55"/>
                  </a:cubicBezTo>
                  <a:close/>
                  <a:moveTo>
                    <a:pt x="64" y="49"/>
                  </a:moveTo>
                  <a:cubicBezTo>
                    <a:pt x="63" y="48"/>
                    <a:pt x="62" y="50"/>
                    <a:pt x="61" y="50"/>
                  </a:cubicBezTo>
                  <a:cubicBezTo>
                    <a:pt x="57" y="41"/>
                    <a:pt x="73" y="49"/>
                    <a:pt x="65" y="54"/>
                  </a:cubicBezTo>
                  <a:cubicBezTo>
                    <a:pt x="64" y="52"/>
                    <a:pt x="65" y="51"/>
                    <a:pt x="64" y="49"/>
                  </a:cubicBezTo>
                  <a:close/>
                  <a:moveTo>
                    <a:pt x="97" y="29"/>
                  </a:moveTo>
                  <a:cubicBezTo>
                    <a:pt x="95" y="22"/>
                    <a:pt x="106" y="27"/>
                    <a:pt x="104" y="20"/>
                  </a:cubicBezTo>
                  <a:cubicBezTo>
                    <a:pt x="108" y="23"/>
                    <a:pt x="113" y="13"/>
                    <a:pt x="116" y="19"/>
                  </a:cubicBezTo>
                  <a:cubicBezTo>
                    <a:pt x="112" y="21"/>
                    <a:pt x="113" y="20"/>
                    <a:pt x="111" y="24"/>
                  </a:cubicBezTo>
                  <a:cubicBezTo>
                    <a:pt x="110" y="18"/>
                    <a:pt x="103" y="27"/>
                    <a:pt x="100" y="32"/>
                  </a:cubicBezTo>
                  <a:cubicBezTo>
                    <a:pt x="95" y="29"/>
                    <a:pt x="93" y="31"/>
                    <a:pt x="86" y="27"/>
                  </a:cubicBezTo>
                  <a:cubicBezTo>
                    <a:pt x="90" y="25"/>
                    <a:pt x="93" y="25"/>
                    <a:pt x="97" y="29"/>
                  </a:cubicBezTo>
                  <a:close/>
                  <a:moveTo>
                    <a:pt x="80" y="44"/>
                  </a:moveTo>
                  <a:cubicBezTo>
                    <a:pt x="76" y="38"/>
                    <a:pt x="87" y="38"/>
                    <a:pt x="90" y="36"/>
                  </a:cubicBezTo>
                  <a:cubicBezTo>
                    <a:pt x="92" y="42"/>
                    <a:pt x="83" y="40"/>
                    <a:pt x="80" y="44"/>
                  </a:cubicBezTo>
                  <a:close/>
                  <a:moveTo>
                    <a:pt x="84" y="32"/>
                  </a:moveTo>
                  <a:cubicBezTo>
                    <a:pt x="81" y="32"/>
                    <a:pt x="78" y="36"/>
                    <a:pt x="76" y="35"/>
                  </a:cubicBezTo>
                  <a:cubicBezTo>
                    <a:pt x="73" y="31"/>
                    <a:pt x="80" y="26"/>
                    <a:pt x="82" y="26"/>
                  </a:cubicBezTo>
                  <a:cubicBezTo>
                    <a:pt x="82" y="28"/>
                    <a:pt x="83" y="30"/>
                    <a:pt x="84" y="32"/>
                  </a:cubicBezTo>
                  <a:close/>
                  <a:moveTo>
                    <a:pt x="91" y="13"/>
                  </a:moveTo>
                  <a:cubicBezTo>
                    <a:pt x="93" y="17"/>
                    <a:pt x="91" y="22"/>
                    <a:pt x="87" y="22"/>
                  </a:cubicBezTo>
                  <a:cubicBezTo>
                    <a:pt x="86" y="19"/>
                    <a:pt x="87" y="16"/>
                    <a:pt x="91" y="13"/>
                  </a:cubicBezTo>
                  <a:close/>
                  <a:moveTo>
                    <a:pt x="69" y="56"/>
                  </a:moveTo>
                  <a:cubicBezTo>
                    <a:pt x="71" y="50"/>
                    <a:pt x="69" y="49"/>
                    <a:pt x="68" y="44"/>
                  </a:cubicBezTo>
                  <a:cubicBezTo>
                    <a:pt x="67" y="40"/>
                    <a:pt x="60" y="44"/>
                    <a:pt x="62" y="40"/>
                  </a:cubicBezTo>
                  <a:cubicBezTo>
                    <a:pt x="68" y="33"/>
                    <a:pt x="84" y="48"/>
                    <a:pt x="69" y="56"/>
                  </a:cubicBezTo>
                  <a:close/>
                  <a:moveTo>
                    <a:pt x="72" y="32"/>
                  </a:moveTo>
                  <a:cubicBezTo>
                    <a:pt x="70" y="34"/>
                    <a:pt x="58" y="37"/>
                    <a:pt x="56" y="41"/>
                  </a:cubicBezTo>
                  <a:cubicBezTo>
                    <a:pt x="55" y="37"/>
                    <a:pt x="59" y="34"/>
                    <a:pt x="63" y="30"/>
                  </a:cubicBezTo>
                  <a:cubicBezTo>
                    <a:pt x="66" y="31"/>
                    <a:pt x="69" y="33"/>
                    <a:pt x="72" y="32"/>
                  </a:cubicBezTo>
                  <a:close/>
                  <a:moveTo>
                    <a:pt x="76" y="25"/>
                  </a:moveTo>
                  <a:cubicBezTo>
                    <a:pt x="70" y="25"/>
                    <a:pt x="70" y="26"/>
                    <a:pt x="65" y="28"/>
                  </a:cubicBezTo>
                  <a:cubicBezTo>
                    <a:pt x="63" y="26"/>
                    <a:pt x="66" y="25"/>
                    <a:pt x="65" y="23"/>
                  </a:cubicBezTo>
                  <a:cubicBezTo>
                    <a:pt x="62" y="22"/>
                    <a:pt x="58" y="33"/>
                    <a:pt x="53" y="27"/>
                  </a:cubicBezTo>
                  <a:cubicBezTo>
                    <a:pt x="60" y="23"/>
                    <a:pt x="59" y="19"/>
                    <a:pt x="64" y="15"/>
                  </a:cubicBezTo>
                  <a:cubicBezTo>
                    <a:pt x="66" y="21"/>
                    <a:pt x="69" y="23"/>
                    <a:pt x="76" y="25"/>
                  </a:cubicBezTo>
                  <a:close/>
                  <a:moveTo>
                    <a:pt x="50" y="25"/>
                  </a:moveTo>
                  <a:cubicBezTo>
                    <a:pt x="46" y="32"/>
                    <a:pt x="57" y="33"/>
                    <a:pt x="53" y="36"/>
                  </a:cubicBezTo>
                  <a:cubicBezTo>
                    <a:pt x="51" y="32"/>
                    <a:pt x="48" y="36"/>
                    <a:pt x="47" y="32"/>
                  </a:cubicBezTo>
                  <a:cubicBezTo>
                    <a:pt x="45" y="35"/>
                    <a:pt x="45" y="38"/>
                    <a:pt x="40" y="40"/>
                  </a:cubicBezTo>
                  <a:cubicBezTo>
                    <a:pt x="40" y="32"/>
                    <a:pt x="41" y="27"/>
                    <a:pt x="50" y="25"/>
                  </a:cubicBezTo>
                  <a:close/>
                  <a:moveTo>
                    <a:pt x="62" y="13"/>
                  </a:moveTo>
                  <a:cubicBezTo>
                    <a:pt x="62" y="17"/>
                    <a:pt x="53" y="15"/>
                    <a:pt x="50" y="22"/>
                  </a:cubicBezTo>
                  <a:cubicBezTo>
                    <a:pt x="48" y="20"/>
                    <a:pt x="46" y="23"/>
                    <a:pt x="44" y="20"/>
                  </a:cubicBezTo>
                  <a:cubicBezTo>
                    <a:pt x="47" y="17"/>
                    <a:pt x="53" y="20"/>
                    <a:pt x="49" y="14"/>
                  </a:cubicBezTo>
                  <a:cubicBezTo>
                    <a:pt x="54" y="10"/>
                    <a:pt x="58" y="14"/>
                    <a:pt x="62" y="13"/>
                  </a:cubicBezTo>
                  <a:close/>
                </a:path>
              </a:pathLst>
            </a:custGeom>
            <a:solidFill>
              <a:srgbClr val="5F7797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white"/>
                </a:solidFill>
              </a:endParaRPr>
            </a:p>
          </p:txBody>
        </p:sp>
        <p:sp>
          <p:nvSpPr>
            <p:cNvPr id="35" name="矩形 34"/>
            <p:cNvSpPr/>
            <p:nvPr/>
          </p:nvSpPr>
          <p:spPr>
            <a:xfrm>
              <a:off x="5242559" y="534413"/>
              <a:ext cx="1706880" cy="553085"/>
            </a:xfrm>
            <a:prstGeom prst="rect">
              <a:avLst/>
            </a:prstGeom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3000" b="1">
                  <a:solidFill>
                    <a:srgbClr val="5F7797"/>
                  </a:solidFill>
                </a:rPr>
                <a:t>导入新课</a:t>
              </a:r>
              <a:endParaRPr lang="zh-CN" altLang="en-US" sz="3000" b="1">
                <a:solidFill>
                  <a:srgbClr val="5F7797"/>
                </a:solidFill>
              </a:endParaRPr>
            </a:p>
          </p:txBody>
        </p:sp>
      </p:grpSp>
      <p:sp>
        <p:nvSpPr>
          <p:cNvPr id="36" name="Freeform 5"/>
          <p:cNvSpPr>
            <a:spLocks noEditPoints="1"/>
          </p:cNvSpPr>
          <p:nvPr/>
        </p:nvSpPr>
        <p:spPr bwMode="auto">
          <a:xfrm>
            <a:off x="597535" y="1119505"/>
            <a:ext cx="804545" cy="1010285"/>
          </a:xfrm>
          <a:custGeom>
            <a:gdLst>
              <a:gd name="T0" fmla="*/ 3 w 222"/>
              <a:gd name="T1" fmla="*/ 0 h 272"/>
              <a:gd name="T2" fmla="*/ 217 w 222"/>
              <a:gd name="T3" fmla="*/ 156 h 272"/>
              <a:gd name="T4" fmla="*/ 29 w 222"/>
              <a:gd name="T5" fmla="*/ 27 h 272"/>
              <a:gd name="T6" fmla="*/ 172 w 222"/>
              <a:gd name="T7" fmla="*/ 182 h 272"/>
              <a:gd name="T8" fmla="*/ 101 w 222"/>
              <a:gd name="T9" fmla="*/ 227 h 272"/>
              <a:gd name="T10" fmla="*/ 126 w 222"/>
              <a:gd name="T11" fmla="*/ 175 h 272"/>
              <a:gd name="T12" fmla="*/ 89 w 222"/>
              <a:gd name="T13" fmla="*/ 242 h 272"/>
              <a:gd name="T14" fmla="*/ 169 w 222"/>
              <a:gd name="T15" fmla="*/ 102 h 272"/>
              <a:gd name="T16" fmla="*/ 177 w 222"/>
              <a:gd name="T17" fmla="*/ 135 h 272"/>
              <a:gd name="T18" fmla="*/ 77 w 222"/>
              <a:gd name="T19" fmla="*/ 177 h 272"/>
              <a:gd name="T20" fmla="*/ 80 w 222"/>
              <a:gd name="T21" fmla="*/ 115 h 272"/>
              <a:gd name="T22" fmla="*/ 168 w 222"/>
              <a:gd name="T23" fmla="*/ 185 h 272"/>
              <a:gd name="T24" fmla="*/ 107 w 222"/>
              <a:gd name="T25" fmla="*/ 99 h 272"/>
              <a:gd name="T26" fmla="*/ 93 w 222"/>
              <a:gd name="T27" fmla="*/ 106 h 272"/>
              <a:gd name="T28" fmla="*/ 102 w 222"/>
              <a:gd name="T29" fmla="*/ 145 h 272"/>
              <a:gd name="T30" fmla="*/ 69 w 222"/>
              <a:gd name="T31" fmla="*/ 102 h 272"/>
              <a:gd name="T32" fmla="*/ 67 w 222"/>
              <a:gd name="T33" fmla="*/ 167 h 272"/>
              <a:gd name="T34" fmla="*/ 24 w 222"/>
              <a:gd name="T35" fmla="*/ 164 h 272"/>
              <a:gd name="T36" fmla="*/ 84 w 222"/>
              <a:gd name="T37" fmla="*/ 77 h 272"/>
              <a:gd name="T38" fmla="*/ 61 w 222"/>
              <a:gd name="T39" fmla="*/ 61 h 272"/>
              <a:gd name="T40" fmla="*/ 36 w 222"/>
              <a:gd name="T41" fmla="*/ 199 h 272"/>
              <a:gd name="T42" fmla="*/ 193 w 222"/>
              <a:gd name="T43" fmla="*/ 124 h 272"/>
              <a:gd name="T44" fmla="*/ 52 w 222"/>
              <a:gd name="T45" fmla="*/ 130 h 272"/>
              <a:gd name="T46" fmla="*/ 110 w 222"/>
              <a:gd name="T47" fmla="*/ 106 h 272"/>
              <a:gd name="T48" fmla="*/ 17 w 222"/>
              <a:gd name="T49" fmla="*/ 108 h 272"/>
              <a:gd name="T50" fmla="*/ 3 w 222"/>
              <a:gd name="T51" fmla="*/ 92 h 272"/>
              <a:gd name="T52" fmla="*/ 105 w 222"/>
              <a:gd name="T53" fmla="*/ 129 h 272"/>
              <a:gd name="T54" fmla="*/ 53 w 222"/>
              <a:gd name="T55" fmla="*/ 85 h 272"/>
              <a:gd name="T56" fmla="*/ 46 w 222"/>
              <a:gd name="T57" fmla="*/ 165 h 272"/>
              <a:gd name="T58" fmla="*/ 132 w 222"/>
              <a:gd name="T59" fmla="*/ 129 h 272"/>
              <a:gd name="T60" fmla="*/ 23 w 222"/>
              <a:gd name="T61" fmla="*/ 42 h 272"/>
              <a:gd name="T62" fmla="*/ 91 w 222"/>
              <a:gd name="T63" fmla="*/ 96 h 272"/>
              <a:gd name="T64" fmla="*/ 61 w 222"/>
              <a:gd name="T65" fmla="*/ 174 h 272"/>
              <a:gd name="T66" fmla="*/ 52 w 222"/>
              <a:gd name="T67" fmla="*/ 158 h 272"/>
              <a:gd name="T68" fmla="*/ 62 w 222"/>
              <a:gd name="T69" fmla="*/ 89 h 272"/>
              <a:gd name="T70" fmla="*/ 25 w 222"/>
              <a:gd name="T71" fmla="*/ 106 h 272"/>
              <a:gd name="T72" fmla="*/ 50 w 222"/>
              <a:gd name="T73" fmla="*/ 63 h 272"/>
              <a:gd name="T74" fmla="*/ 11 w 222"/>
              <a:gd name="T75" fmla="*/ 47 h 272"/>
              <a:gd name="T76" fmla="*/ 40 w 222"/>
              <a:gd name="T77" fmla="*/ 114 h 272"/>
              <a:gd name="T78" fmla="*/ 21 w 222"/>
              <a:gd name="T79" fmla="*/ 28 h 272"/>
              <a:gd name="T80" fmla="*/ 11 w 222"/>
              <a:gd name="T81" fmla="*/ 158 h 272"/>
              <a:gd name="T82" fmla="*/ 33 w 222"/>
              <a:gd name="T83" fmla="*/ 114 h 272"/>
              <a:gd name="T84" fmla="*/ 34 w 222"/>
              <a:gd name="T85" fmla="*/ 43 h 272"/>
              <a:gd name="T86" fmla="*/ 61 w 222"/>
              <a:gd name="T87" fmla="*/ 153 h 272"/>
              <a:gd name="T88" fmla="*/ 140 w 222"/>
              <a:gd name="T89" fmla="*/ 100 h 272"/>
              <a:gd name="T90" fmla="*/ 32 w 222"/>
              <a:gd name="T91" fmla="*/ 140 h 272"/>
              <a:gd name="T92" fmla="*/ 55 w 222"/>
              <a:gd name="T93" fmla="*/ 142 h 272"/>
              <a:gd name="T94" fmla="*/ 15 w 222"/>
              <a:gd name="T95" fmla="*/ 129 h 272"/>
              <a:gd name="T96" fmla="*/ 75 w 222"/>
              <a:gd name="T97" fmla="*/ 67 h 272"/>
              <a:gd name="T98" fmla="*/ 27 w 222"/>
              <a:gd name="T99" fmla="*/ 237 h 272"/>
              <a:gd name="T100" fmla="*/ 43 w 222"/>
              <a:gd name="T101" fmla="*/ 109 h 272"/>
              <a:gd name="T102" fmla="*/ 59 w 222"/>
              <a:gd name="T103" fmla="*/ 80 h 272"/>
              <a:gd name="T104" fmla="*/ 151 w 222"/>
              <a:gd name="T105" fmla="*/ 99 h 272"/>
              <a:gd name="T106" fmla="*/ 141 w 222"/>
              <a:gd name="T107" fmla="*/ 132 h 272"/>
              <a:gd name="T108" fmla="*/ 47 w 222"/>
              <a:gd name="T109" fmla="*/ 58 h 272"/>
              <a:gd name="T110" fmla="*/ 110 w 222"/>
              <a:gd name="T111" fmla="*/ 77 h 272"/>
              <a:gd name="T112" fmla="*/ 98 w 222"/>
              <a:gd name="T113" fmla="*/ 126 h 272"/>
              <a:gd name="T114" fmla="*/ 38 w 222"/>
              <a:gd name="T115" fmla="*/ 60 h 272"/>
              <a:gd name="T116" fmla="*/ 146 w 222"/>
              <a:gd name="T117" fmla="*/ 122 h 272"/>
              <a:gd name="T118" fmla="*/ 165 w 222"/>
              <a:gd name="T119" fmla="*/ 105 h 272"/>
              <a:gd name="T120" fmla="*/ 174 w 222"/>
              <a:gd name="T121" fmla="*/ 123 h 272"/>
              <a:gd name="T122" fmla="*/ 58 w 222"/>
              <a:gd name="T123" fmla="*/ 66 h 27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  <a:cxn ang="0">
                <a:pos x="T120" y="T121"/>
              </a:cxn>
              <a:cxn ang="0">
                <a:pos x="T122" y="T123"/>
              </a:cxn>
            </a:cxnLst>
            <a:rect l="0" t="0" r="r" b="b"/>
            <a:pathLst>
              <a:path w="221" h="272">
                <a:moveTo>
                  <a:pt x="64" y="268"/>
                </a:moveTo>
                <a:cubicBezTo>
                  <a:pt x="63" y="269"/>
                  <a:pt x="63" y="269"/>
                  <a:pt x="63" y="270"/>
                </a:cubicBezTo>
                <a:cubicBezTo>
                  <a:pt x="62" y="272"/>
                  <a:pt x="60" y="272"/>
                  <a:pt x="58" y="271"/>
                </a:cubicBezTo>
                <a:cubicBezTo>
                  <a:pt x="58" y="270"/>
                  <a:pt x="57" y="270"/>
                  <a:pt x="57" y="270"/>
                </a:cubicBezTo>
                <a:cubicBezTo>
                  <a:pt x="56" y="269"/>
                  <a:pt x="55" y="269"/>
                  <a:pt x="54" y="269"/>
                </a:cubicBezTo>
                <a:cubicBezTo>
                  <a:pt x="52" y="267"/>
                  <a:pt x="50" y="265"/>
                  <a:pt x="48" y="262"/>
                </a:cubicBezTo>
                <a:cubicBezTo>
                  <a:pt x="45" y="259"/>
                  <a:pt x="41" y="255"/>
                  <a:pt x="38" y="252"/>
                </a:cubicBezTo>
                <a:cubicBezTo>
                  <a:pt x="36" y="249"/>
                  <a:pt x="34" y="247"/>
                  <a:pt x="31" y="246"/>
                </a:cubicBezTo>
                <a:cubicBezTo>
                  <a:pt x="26" y="242"/>
                  <a:pt x="21" y="239"/>
                  <a:pt x="17" y="236"/>
                </a:cubicBezTo>
                <a:cubicBezTo>
                  <a:pt x="16" y="235"/>
                  <a:pt x="16" y="235"/>
                  <a:pt x="15" y="235"/>
                </a:cubicBezTo>
                <a:cubicBezTo>
                  <a:pt x="15" y="234"/>
                  <a:pt x="14" y="234"/>
                  <a:pt x="13" y="235"/>
                </a:cubicBezTo>
                <a:cubicBezTo>
                  <a:pt x="11" y="235"/>
                  <a:pt x="9" y="233"/>
                  <a:pt x="8" y="231"/>
                </a:cubicBezTo>
                <a:cubicBezTo>
                  <a:pt x="7" y="229"/>
                  <a:pt x="7" y="228"/>
                  <a:pt x="7" y="226"/>
                </a:cubicBezTo>
                <a:cubicBezTo>
                  <a:pt x="7" y="220"/>
                  <a:pt x="6" y="214"/>
                  <a:pt x="6" y="209"/>
                </a:cubicBezTo>
                <a:cubicBezTo>
                  <a:pt x="6" y="209"/>
                  <a:pt x="6" y="209"/>
                  <a:pt x="5" y="208"/>
                </a:cubicBezTo>
                <a:cubicBezTo>
                  <a:pt x="5" y="209"/>
                  <a:pt x="4" y="209"/>
                  <a:pt x="4" y="210"/>
                </a:cubicBezTo>
                <a:cubicBezTo>
                  <a:pt x="3" y="210"/>
                  <a:pt x="3" y="211"/>
                  <a:pt x="2" y="211"/>
                </a:cubicBezTo>
                <a:cubicBezTo>
                  <a:pt x="2" y="211"/>
                  <a:pt x="1" y="211"/>
                  <a:pt x="1" y="211"/>
                </a:cubicBezTo>
                <a:cubicBezTo>
                  <a:pt x="0" y="210"/>
                  <a:pt x="0" y="210"/>
                  <a:pt x="0" y="209"/>
                </a:cubicBezTo>
                <a:cubicBezTo>
                  <a:pt x="1" y="208"/>
                  <a:pt x="1" y="208"/>
                  <a:pt x="1" y="208"/>
                </a:cubicBezTo>
                <a:cubicBezTo>
                  <a:pt x="2" y="206"/>
                  <a:pt x="3" y="205"/>
                  <a:pt x="4" y="204"/>
                </a:cubicBezTo>
                <a:cubicBezTo>
                  <a:pt x="5" y="203"/>
                  <a:pt x="5" y="202"/>
                  <a:pt x="5" y="201"/>
                </a:cubicBezTo>
                <a:cubicBezTo>
                  <a:pt x="5" y="197"/>
                  <a:pt x="4" y="192"/>
                  <a:pt x="4" y="187"/>
                </a:cubicBezTo>
                <a:cubicBezTo>
                  <a:pt x="3" y="178"/>
                  <a:pt x="2" y="169"/>
                  <a:pt x="2" y="160"/>
                </a:cubicBezTo>
                <a:cubicBezTo>
                  <a:pt x="1" y="147"/>
                  <a:pt x="0" y="134"/>
                  <a:pt x="0" y="120"/>
                </a:cubicBezTo>
                <a:cubicBezTo>
                  <a:pt x="0" y="106"/>
                  <a:pt x="0" y="91"/>
                  <a:pt x="0" y="76"/>
                </a:cubicBezTo>
                <a:cubicBezTo>
                  <a:pt x="0" y="56"/>
                  <a:pt x="0" y="37"/>
                  <a:pt x="1" y="17"/>
                </a:cubicBezTo>
                <a:cubicBezTo>
                  <a:pt x="1" y="13"/>
                  <a:pt x="1" y="9"/>
                  <a:pt x="0" y="5"/>
                </a:cubicBezTo>
                <a:cubicBezTo>
                  <a:pt x="0" y="3"/>
                  <a:pt x="1" y="2"/>
                  <a:pt x="2" y="1"/>
                </a:cubicBezTo>
                <a:cubicBezTo>
                  <a:pt x="2" y="1"/>
                  <a:pt x="2" y="1"/>
                  <a:pt x="3" y="0"/>
                </a:cubicBezTo>
                <a:cubicBezTo>
                  <a:pt x="5" y="0"/>
                  <a:pt x="7" y="2"/>
                  <a:pt x="6" y="4"/>
                </a:cubicBezTo>
                <a:cubicBezTo>
                  <a:pt x="6" y="5"/>
                  <a:pt x="6" y="5"/>
                  <a:pt x="4" y="6"/>
                </a:cubicBezTo>
                <a:cubicBezTo>
                  <a:pt x="4" y="7"/>
                  <a:pt x="4" y="9"/>
                  <a:pt x="4" y="10"/>
                </a:cubicBezTo>
                <a:cubicBezTo>
                  <a:pt x="3" y="18"/>
                  <a:pt x="3" y="25"/>
                  <a:pt x="3" y="33"/>
                </a:cubicBezTo>
                <a:cubicBezTo>
                  <a:pt x="3" y="33"/>
                  <a:pt x="3" y="34"/>
                  <a:pt x="3" y="34"/>
                </a:cubicBezTo>
                <a:cubicBezTo>
                  <a:pt x="4" y="34"/>
                  <a:pt x="4" y="34"/>
                  <a:pt x="4" y="33"/>
                </a:cubicBezTo>
                <a:cubicBezTo>
                  <a:pt x="4" y="33"/>
                  <a:pt x="4" y="33"/>
                  <a:pt x="4" y="32"/>
                </a:cubicBezTo>
                <a:cubicBezTo>
                  <a:pt x="4" y="28"/>
                  <a:pt x="4" y="24"/>
                  <a:pt x="4" y="21"/>
                </a:cubicBezTo>
                <a:cubicBezTo>
                  <a:pt x="4" y="20"/>
                  <a:pt x="5" y="19"/>
                  <a:pt x="5" y="18"/>
                </a:cubicBezTo>
                <a:cubicBezTo>
                  <a:pt x="5" y="18"/>
                  <a:pt x="5" y="17"/>
                  <a:pt x="5" y="17"/>
                </a:cubicBezTo>
                <a:cubicBezTo>
                  <a:pt x="5" y="15"/>
                  <a:pt x="5" y="13"/>
                  <a:pt x="5" y="12"/>
                </a:cubicBezTo>
                <a:cubicBezTo>
                  <a:pt x="5" y="10"/>
                  <a:pt x="5" y="9"/>
                  <a:pt x="7" y="9"/>
                </a:cubicBezTo>
                <a:cubicBezTo>
                  <a:pt x="9" y="9"/>
                  <a:pt x="10" y="9"/>
                  <a:pt x="12" y="9"/>
                </a:cubicBezTo>
                <a:cubicBezTo>
                  <a:pt x="16" y="11"/>
                  <a:pt x="20" y="13"/>
                  <a:pt x="24" y="14"/>
                </a:cubicBezTo>
                <a:cubicBezTo>
                  <a:pt x="33" y="18"/>
                  <a:pt x="41" y="22"/>
                  <a:pt x="50" y="26"/>
                </a:cubicBezTo>
                <a:cubicBezTo>
                  <a:pt x="63" y="31"/>
                  <a:pt x="76" y="38"/>
                  <a:pt x="88" y="45"/>
                </a:cubicBezTo>
                <a:cubicBezTo>
                  <a:pt x="101" y="52"/>
                  <a:pt x="114" y="59"/>
                  <a:pt x="126" y="67"/>
                </a:cubicBezTo>
                <a:cubicBezTo>
                  <a:pt x="133" y="71"/>
                  <a:pt x="139" y="74"/>
                  <a:pt x="145" y="78"/>
                </a:cubicBezTo>
                <a:cubicBezTo>
                  <a:pt x="154" y="82"/>
                  <a:pt x="162" y="87"/>
                  <a:pt x="171" y="92"/>
                </a:cubicBezTo>
                <a:cubicBezTo>
                  <a:pt x="174" y="94"/>
                  <a:pt x="178" y="96"/>
                  <a:pt x="181" y="99"/>
                </a:cubicBezTo>
                <a:cubicBezTo>
                  <a:pt x="184" y="101"/>
                  <a:pt x="187" y="103"/>
                  <a:pt x="190" y="105"/>
                </a:cubicBezTo>
                <a:cubicBezTo>
                  <a:pt x="193" y="108"/>
                  <a:pt x="197" y="111"/>
                  <a:pt x="200" y="113"/>
                </a:cubicBezTo>
                <a:cubicBezTo>
                  <a:pt x="201" y="114"/>
                  <a:pt x="202" y="115"/>
                  <a:pt x="202" y="116"/>
                </a:cubicBezTo>
                <a:cubicBezTo>
                  <a:pt x="202" y="116"/>
                  <a:pt x="202" y="117"/>
                  <a:pt x="202" y="117"/>
                </a:cubicBezTo>
                <a:cubicBezTo>
                  <a:pt x="202" y="118"/>
                  <a:pt x="203" y="118"/>
                  <a:pt x="203" y="119"/>
                </a:cubicBezTo>
                <a:cubicBezTo>
                  <a:pt x="206" y="124"/>
                  <a:pt x="210" y="129"/>
                  <a:pt x="214" y="134"/>
                </a:cubicBezTo>
                <a:cubicBezTo>
                  <a:pt x="216" y="138"/>
                  <a:pt x="219" y="143"/>
                  <a:pt x="221" y="148"/>
                </a:cubicBezTo>
                <a:cubicBezTo>
                  <a:pt x="221" y="148"/>
                  <a:pt x="221" y="149"/>
                  <a:pt x="221" y="149"/>
                </a:cubicBezTo>
                <a:cubicBezTo>
                  <a:pt x="222" y="151"/>
                  <a:pt x="221" y="153"/>
                  <a:pt x="220" y="154"/>
                </a:cubicBezTo>
                <a:cubicBezTo>
                  <a:pt x="219" y="155"/>
                  <a:pt x="218" y="155"/>
                  <a:pt x="217" y="156"/>
                </a:cubicBezTo>
                <a:cubicBezTo>
                  <a:pt x="205" y="164"/>
                  <a:pt x="194" y="171"/>
                  <a:pt x="182" y="180"/>
                </a:cubicBezTo>
                <a:cubicBezTo>
                  <a:pt x="168" y="190"/>
                  <a:pt x="154" y="200"/>
                  <a:pt x="140" y="211"/>
                </a:cubicBezTo>
                <a:cubicBezTo>
                  <a:pt x="130" y="219"/>
                  <a:pt x="120" y="226"/>
                  <a:pt x="110" y="234"/>
                </a:cubicBezTo>
                <a:cubicBezTo>
                  <a:pt x="102" y="240"/>
                  <a:pt x="93" y="246"/>
                  <a:pt x="85" y="253"/>
                </a:cubicBezTo>
                <a:cubicBezTo>
                  <a:pt x="82" y="256"/>
                  <a:pt x="78" y="259"/>
                  <a:pt x="74" y="261"/>
                </a:cubicBezTo>
                <a:cubicBezTo>
                  <a:pt x="71" y="264"/>
                  <a:pt x="67" y="266"/>
                  <a:pt x="64" y="268"/>
                </a:cubicBezTo>
                <a:close/>
                <a:moveTo>
                  <a:pt x="179" y="104"/>
                </a:moveTo>
                <a:cubicBezTo>
                  <a:pt x="178" y="104"/>
                  <a:pt x="178" y="103"/>
                  <a:pt x="177" y="103"/>
                </a:cubicBezTo>
                <a:cubicBezTo>
                  <a:pt x="176" y="102"/>
                  <a:pt x="176" y="101"/>
                  <a:pt x="175" y="100"/>
                </a:cubicBezTo>
                <a:cubicBezTo>
                  <a:pt x="174" y="100"/>
                  <a:pt x="173" y="99"/>
                  <a:pt x="174" y="97"/>
                </a:cubicBezTo>
                <a:cubicBezTo>
                  <a:pt x="170" y="95"/>
                  <a:pt x="157" y="87"/>
                  <a:pt x="155" y="86"/>
                </a:cubicBezTo>
                <a:cubicBezTo>
                  <a:pt x="156" y="87"/>
                  <a:pt x="157" y="88"/>
                  <a:pt x="158" y="88"/>
                </a:cubicBezTo>
                <a:cubicBezTo>
                  <a:pt x="164" y="92"/>
                  <a:pt x="170" y="96"/>
                  <a:pt x="175" y="101"/>
                </a:cubicBezTo>
                <a:cubicBezTo>
                  <a:pt x="175" y="102"/>
                  <a:pt x="176" y="102"/>
                  <a:pt x="177" y="103"/>
                </a:cubicBezTo>
                <a:cubicBezTo>
                  <a:pt x="178" y="103"/>
                  <a:pt x="178" y="104"/>
                  <a:pt x="179" y="104"/>
                </a:cubicBezTo>
                <a:cubicBezTo>
                  <a:pt x="180" y="105"/>
                  <a:pt x="181" y="107"/>
                  <a:pt x="182" y="108"/>
                </a:cubicBezTo>
                <a:cubicBezTo>
                  <a:pt x="183" y="109"/>
                  <a:pt x="184" y="110"/>
                  <a:pt x="185" y="110"/>
                </a:cubicBezTo>
                <a:cubicBezTo>
                  <a:pt x="184" y="108"/>
                  <a:pt x="181" y="106"/>
                  <a:pt x="179" y="104"/>
                </a:cubicBezTo>
                <a:close/>
                <a:moveTo>
                  <a:pt x="54" y="190"/>
                </a:moveTo>
                <a:cubicBezTo>
                  <a:pt x="57" y="189"/>
                  <a:pt x="62" y="184"/>
                  <a:pt x="63" y="183"/>
                </a:cubicBezTo>
                <a:cubicBezTo>
                  <a:pt x="63" y="184"/>
                  <a:pt x="62" y="184"/>
                  <a:pt x="62" y="184"/>
                </a:cubicBezTo>
                <a:cubicBezTo>
                  <a:pt x="61" y="185"/>
                  <a:pt x="59" y="185"/>
                  <a:pt x="57" y="187"/>
                </a:cubicBezTo>
                <a:cubicBezTo>
                  <a:pt x="56" y="187"/>
                  <a:pt x="55" y="189"/>
                  <a:pt x="54" y="190"/>
                </a:cubicBezTo>
                <a:cubicBezTo>
                  <a:pt x="54" y="190"/>
                  <a:pt x="53" y="190"/>
                  <a:pt x="53" y="190"/>
                </a:cubicBezTo>
                <a:cubicBezTo>
                  <a:pt x="53" y="190"/>
                  <a:pt x="53" y="190"/>
                  <a:pt x="53" y="190"/>
                </a:cubicBezTo>
                <a:cubicBezTo>
                  <a:pt x="54" y="190"/>
                  <a:pt x="54" y="190"/>
                  <a:pt x="54" y="190"/>
                </a:cubicBezTo>
                <a:close/>
                <a:moveTo>
                  <a:pt x="30" y="27"/>
                </a:moveTo>
                <a:cubicBezTo>
                  <a:pt x="29" y="26"/>
                  <a:pt x="28" y="26"/>
                  <a:pt x="27" y="25"/>
                </a:cubicBezTo>
                <a:cubicBezTo>
                  <a:pt x="27" y="26"/>
                  <a:pt x="27" y="26"/>
                  <a:pt x="27" y="26"/>
                </a:cubicBezTo>
                <a:cubicBezTo>
                  <a:pt x="28" y="27"/>
                  <a:pt x="28" y="27"/>
                  <a:pt x="29" y="27"/>
                </a:cubicBezTo>
                <a:cubicBezTo>
                  <a:pt x="29" y="27"/>
                  <a:pt x="30" y="27"/>
                  <a:pt x="30" y="27"/>
                </a:cubicBezTo>
                <a:cubicBezTo>
                  <a:pt x="30" y="27"/>
                  <a:pt x="31" y="27"/>
                  <a:pt x="31" y="28"/>
                </a:cubicBezTo>
                <a:cubicBezTo>
                  <a:pt x="31" y="29"/>
                  <a:pt x="32" y="29"/>
                  <a:pt x="32" y="30"/>
                </a:cubicBezTo>
                <a:cubicBezTo>
                  <a:pt x="33" y="30"/>
                  <a:pt x="33" y="30"/>
                  <a:pt x="34" y="30"/>
                </a:cubicBezTo>
                <a:cubicBezTo>
                  <a:pt x="35" y="31"/>
                  <a:pt x="36" y="32"/>
                  <a:pt x="38" y="33"/>
                </a:cubicBezTo>
                <a:cubicBezTo>
                  <a:pt x="38" y="33"/>
                  <a:pt x="39" y="33"/>
                  <a:pt x="39" y="33"/>
                </a:cubicBezTo>
                <a:cubicBezTo>
                  <a:pt x="38" y="32"/>
                  <a:pt x="38" y="32"/>
                  <a:pt x="37" y="31"/>
                </a:cubicBezTo>
                <a:cubicBezTo>
                  <a:pt x="35" y="30"/>
                  <a:pt x="32" y="28"/>
                  <a:pt x="30" y="27"/>
                </a:cubicBezTo>
                <a:close/>
                <a:moveTo>
                  <a:pt x="190" y="133"/>
                </a:moveTo>
                <a:cubicBezTo>
                  <a:pt x="190" y="133"/>
                  <a:pt x="190" y="133"/>
                  <a:pt x="190" y="134"/>
                </a:cubicBezTo>
                <a:cubicBezTo>
                  <a:pt x="190" y="134"/>
                  <a:pt x="190" y="134"/>
                  <a:pt x="190" y="135"/>
                </a:cubicBezTo>
                <a:cubicBezTo>
                  <a:pt x="191" y="138"/>
                  <a:pt x="192" y="142"/>
                  <a:pt x="194" y="146"/>
                </a:cubicBezTo>
                <a:cubicBezTo>
                  <a:pt x="195" y="149"/>
                  <a:pt x="195" y="152"/>
                  <a:pt x="196" y="155"/>
                </a:cubicBezTo>
                <a:cubicBezTo>
                  <a:pt x="196" y="156"/>
                  <a:pt x="196" y="157"/>
                  <a:pt x="196" y="158"/>
                </a:cubicBezTo>
                <a:cubicBezTo>
                  <a:pt x="196" y="160"/>
                  <a:pt x="194" y="161"/>
                  <a:pt x="192" y="159"/>
                </a:cubicBezTo>
                <a:cubicBezTo>
                  <a:pt x="191" y="159"/>
                  <a:pt x="191" y="158"/>
                  <a:pt x="190" y="157"/>
                </a:cubicBezTo>
                <a:cubicBezTo>
                  <a:pt x="186" y="152"/>
                  <a:pt x="181" y="146"/>
                  <a:pt x="178" y="141"/>
                </a:cubicBezTo>
                <a:cubicBezTo>
                  <a:pt x="177" y="140"/>
                  <a:pt x="177" y="140"/>
                  <a:pt x="177" y="139"/>
                </a:cubicBezTo>
                <a:cubicBezTo>
                  <a:pt x="178" y="144"/>
                  <a:pt x="178" y="147"/>
                  <a:pt x="179" y="151"/>
                </a:cubicBezTo>
                <a:cubicBezTo>
                  <a:pt x="181" y="156"/>
                  <a:pt x="182" y="161"/>
                  <a:pt x="182" y="166"/>
                </a:cubicBezTo>
                <a:cubicBezTo>
                  <a:pt x="183" y="167"/>
                  <a:pt x="182" y="169"/>
                  <a:pt x="182" y="170"/>
                </a:cubicBezTo>
                <a:cubicBezTo>
                  <a:pt x="182" y="171"/>
                  <a:pt x="180" y="171"/>
                  <a:pt x="179" y="170"/>
                </a:cubicBezTo>
                <a:cubicBezTo>
                  <a:pt x="179" y="170"/>
                  <a:pt x="178" y="170"/>
                  <a:pt x="178" y="169"/>
                </a:cubicBezTo>
                <a:cubicBezTo>
                  <a:pt x="177" y="168"/>
                  <a:pt x="176" y="167"/>
                  <a:pt x="175" y="166"/>
                </a:cubicBezTo>
                <a:cubicBezTo>
                  <a:pt x="172" y="161"/>
                  <a:pt x="169" y="156"/>
                  <a:pt x="166" y="151"/>
                </a:cubicBezTo>
                <a:cubicBezTo>
                  <a:pt x="166" y="151"/>
                  <a:pt x="165" y="150"/>
                  <a:pt x="165" y="150"/>
                </a:cubicBezTo>
                <a:cubicBezTo>
                  <a:pt x="165" y="150"/>
                  <a:pt x="165" y="150"/>
                  <a:pt x="165" y="150"/>
                </a:cubicBezTo>
                <a:cubicBezTo>
                  <a:pt x="166" y="156"/>
                  <a:pt x="168" y="162"/>
                  <a:pt x="169" y="168"/>
                </a:cubicBezTo>
                <a:cubicBezTo>
                  <a:pt x="170" y="172"/>
                  <a:pt x="171" y="176"/>
                  <a:pt x="172" y="181"/>
                </a:cubicBezTo>
                <a:cubicBezTo>
                  <a:pt x="172" y="181"/>
                  <a:pt x="172" y="182"/>
                  <a:pt x="172" y="182"/>
                </a:cubicBezTo>
                <a:cubicBezTo>
                  <a:pt x="174" y="180"/>
                  <a:pt x="177" y="179"/>
                  <a:pt x="180" y="177"/>
                </a:cubicBezTo>
                <a:cubicBezTo>
                  <a:pt x="188" y="171"/>
                  <a:pt x="197" y="165"/>
                  <a:pt x="205" y="159"/>
                </a:cubicBezTo>
                <a:cubicBezTo>
                  <a:pt x="207" y="158"/>
                  <a:pt x="210" y="156"/>
                  <a:pt x="212" y="154"/>
                </a:cubicBezTo>
                <a:cubicBezTo>
                  <a:pt x="213" y="153"/>
                  <a:pt x="214" y="153"/>
                  <a:pt x="215" y="154"/>
                </a:cubicBezTo>
                <a:cubicBezTo>
                  <a:pt x="216" y="153"/>
                  <a:pt x="216" y="153"/>
                  <a:pt x="217" y="153"/>
                </a:cubicBezTo>
                <a:cubicBezTo>
                  <a:pt x="219" y="151"/>
                  <a:pt x="219" y="151"/>
                  <a:pt x="218" y="148"/>
                </a:cubicBezTo>
                <a:cubicBezTo>
                  <a:pt x="217" y="144"/>
                  <a:pt x="215" y="141"/>
                  <a:pt x="213" y="138"/>
                </a:cubicBezTo>
                <a:cubicBezTo>
                  <a:pt x="212" y="137"/>
                  <a:pt x="212" y="137"/>
                  <a:pt x="212" y="137"/>
                </a:cubicBezTo>
                <a:cubicBezTo>
                  <a:pt x="213" y="140"/>
                  <a:pt x="214" y="143"/>
                  <a:pt x="215" y="145"/>
                </a:cubicBezTo>
                <a:cubicBezTo>
                  <a:pt x="215" y="146"/>
                  <a:pt x="215" y="146"/>
                  <a:pt x="215" y="146"/>
                </a:cubicBezTo>
                <a:cubicBezTo>
                  <a:pt x="216" y="147"/>
                  <a:pt x="216" y="148"/>
                  <a:pt x="216" y="149"/>
                </a:cubicBezTo>
                <a:cubicBezTo>
                  <a:pt x="216" y="150"/>
                  <a:pt x="215" y="151"/>
                  <a:pt x="214" y="151"/>
                </a:cubicBezTo>
                <a:cubicBezTo>
                  <a:pt x="212" y="151"/>
                  <a:pt x="211" y="150"/>
                  <a:pt x="210" y="149"/>
                </a:cubicBezTo>
                <a:cubicBezTo>
                  <a:pt x="208" y="146"/>
                  <a:pt x="206" y="143"/>
                  <a:pt x="203" y="142"/>
                </a:cubicBezTo>
                <a:cubicBezTo>
                  <a:pt x="203" y="141"/>
                  <a:pt x="203" y="141"/>
                  <a:pt x="202" y="141"/>
                </a:cubicBezTo>
                <a:cubicBezTo>
                  <a:pt x="202" y="142"/>
                  <a:pt x="203" y="142"/>
                  <a:pt x="203" y="143"/>
                </a:cubicBezTo>
                <a:cubicBezTo>
                  <a:pt x="203" y="144"/>
                  <a:pt x="204" y="146"/>
                  <a:pt x="205" y="148"/>
                </a:cubicBezTo>
                <a:cubicBezTo>
                  <a:pt x="205" y="148"/>
                  <a:pt x="205" y="149"/>
                  <a:pt x="205" y="150"/>
                </a:cubicBezTo>
                <a:cubicBezTo>
                  <a:pt x="205" y="150"/>
                  <a:pt x="205" y="151"/>
                  <a:pt x="204" y="151"/>
                </a:cubicBezTo>
                <a:cubicBezTo>
                  <a:pt x="204" y="152"/>
                  <a:pt x="203" y="152"/>
                  <a:pt x="203" y="151"/>
                </a:cubicBezTo>
                <a:cubicBezTo>
                  <a:pt x="202" y="151"/>
                  <a:pt x="202" y="150"/>
                  <a:pt x="202" y="150"/>
                </a:cubicBezTo>
                <a:cubicBezTo>
                  <a:pt x="201" y="149"/>
                  <a:pt x="200" y="148"/>
                  <a:pt x="199" y="147"/>
                </a:cubicBezTo>
                <a:cubicBezTo>
                  <a:pt x="196" y="143"/>
                  <a:pt x="194" y="139"/>
                  <a:pt x="191" y="135"/>
                </a:cubicBezTo>
                <a:cubicBezTo>
                  <a:pt x="191" y="134"/>
                  <a:pt x="190" y="134"/>
                  <a:pt x="190" y="133"/>
                </a:cubicBezTo>
                <a:close/>
                <a:moveTo>
                  <a:pt x="112" y="222"/>
                </a:moveTo>
                <a:cubicBezTo>
                  <a:pt x="103" y="213"/>
                  <a:pt x="95" y="204"/>
                  <a:pt x="86" y="195"/>
                </a:cubicBezTo>
                <a:cubicBezTo>
                  <a:pt x="87" y="196"/>
                  <a:pt x="87" y="196"/>
                  <a:pt x="87" y="197"/>
                </a:cubicBezTo>
                <a:cubicBezTo>
                  <a:pt x="90" y="203"/>
                  <a:pt x="93" y="209"/>
                  <a:pt x="95" y="215"/>
                </a:cubicBezTo>
                <a:cubicBezTo>
                  <a:pt x="97" y="219"/>
                  <a:pt x="98" y="222"/>
                  <a:pt x="100" y="225"/>
                </a:cubicBezTo>
                <a:cubicBezTo>
                  <a:pt x="100" y="226"/>
                  <a:pt x="100" y="227"/>
                  <a:pt x="101" y="227"/>
                </a:cubicBezTo>
                <a:cubicBezTo>
                  <a:pt x="101" y="228"/>
                  <a:pt x="101" y="229"/>
                  <a:pt x="100" y="230"/>
                </a:cubicBezTo>
                <a:cubicBezTo>
                  <a:pt x="99" y="230"/>
                  <a:pt x="98" y="230"/>
                  <a:pt x="97" y="230"/>
                </a:cubicBezTo>
                <a:cubicBezTo>
                  <a:pt x="97" y="229"/>
                  <a:pt x="96" y="229"/>
                  <a:pt x="96" y="228"/>
                </a:cubicBezTo>
                <a:cubicBezTo>
                  <a:pt x="89" y="222"/>
                  <a:pt x="83" y="215"/>
                  <a:pt x="77" y="207"/>
                </a:cubicBezTo>
                <a:cubicBezTo>
                  <a:pt x="77" y="207"/>
                  <a:pt x="76" y="207"/>
                  <a:pt x="76" y="207"/>
                </a:cubicBezTo>
                <a:cubicBezTo>
                  <a:pt x="76" y="207"/>
                  <a:pt x="76" y="208"/>
                  <a:pt x="76" y="208"/>
                </a:cubicBezTo>
                <a:cubicBezTo>
                  <a:pt x="78" y="211"/>
                  <a:pt x="79" y="214"/>
                  <a:pt x="81" y="218"/>
                </a:cubicBezTo>
                <a:cubicBezTo>
                  <a:pt x="83" y="222"/>
                  <a:pt x="85" y="227"/>
                  <a:pt x="87" y="231"/>
                </a:cubicBezTo>
                <a:cubicBezTo>
                  <a:pt x="87" y="232"/>
                  <a:pt x="87" y="232"/>
                  <a:pt x="87" y="233"/>
                </a:cubicBezTo>
                <a:cubicBezTo>
                  <a:pt x="87" y="234"/>
                  <a:pt x="87" y="234"/>
                  <a:pt x="87" y="235"/>
                </a:cubicBezTo>
                <a:cubicBezTo>
                  <a:pt x="86" y="235"/>
                  <a:pt x="85" y="235"/>
                  <a:pt x="84" y="235"/>
                </a:cubicBezTo>
                <a:cubicBezTo>
                  <a:pt x="84" y="234"/>
                  <a:pt x="83" y="234"/>
                  <a:pt x="83" y="234"/>
                </a:cubicBezTo>
                <a:cubicBezTo>
                  <a:pt x="82" y="232"/>
                  <a:pt x="80" y="231"/>
                  <a:pt x="79" y="229"/>
                </a:cubicBezTo>
                <a:cubicBezTo>
                  <a:pt x="75" y="224"/>
                  <a:pt x="70" y="219"/>
                  <a:pt x="66" y="215"/>
                </a:cubicBezTo>
                <a:cubicBezTo>
                  <a:pt x="66" y="214"/>
                  <a:pt x="65" y="214"/>
                  <a:pt x="65" y="214"/>
                </a:cubicBezTo>
                <a:cubicBezTo>
                  <a:pt x="65" y="214"/>
                  <a:pt x="65" y="215"/>
                  <a:pt x="65" y="215"/>
                </a:cubicBezTo>
                <a:cubicBezTo>
                  <a:pt x="67" y="219"/>
                  <a:pt x="69" y="223"/>
                  <a:pt x="71" y="227"/>
                </a:cubicBezTo>
                <a:cubicBezTo>
                  <a:pt x="74" y="233"/>
                  <a:pt x="77" y="239"/>
                  <a:pt x="79" y="245"/>
                </a:cubicBezTo>
                <a:cubicBezTo>
                  <a:pt x="90" y="237"/>
                  <a:pt x="101" y="230"/>
                  <a:pt x="112" y="222"/>
                </a:cubicBezTo>
                <a:close/>
                <a:moveTo>
                  <a:pt x="139" y="172"/>
                </a:moveTo>
                <a:cubicBezTo>
                  <a:pt x="139" y="172"/>
                  <a:pt x="139" y="172"/>
                  <a:pt x="139" y="172"/>
                </a:cubicBezTo>
                <a:cubicBezTo>
                  <a:pt x="139" y="172"/>
                  <a:pt x="139" y="172"/>
                  <a:pt x="139" y="173"/>
                </a:cubicBezTo>
                <a:cubicBezTo>
                  <a:pt x="141" y="176"/>
                  <a:pt x="142" y="179"/>
                  <a:pt x="143" y="182"/>
                </a:cubicBezTo>
                <a:cubicBezTo>
                  <a:pt x="145" y="185"/>
                  <a:pt x="146" y="189"/>
                  <a:pt x="147" y="192"/>
                </a:cubicBezTo>
                <a:cubicBezTo>
                  <a:pt x="148" y="193"/>
                  <a:pt x="148" y="194"/>
                  <a:pt x="148" y="195"/>
                </a:cubicBezTo>
                <a:cubicBezTo>
                  <a:pt x="148" y="196"/>
                  <a:pt x="148" y="197"/>
                  <a:pt x="147" y="197"/>
                </a:cubicBezTo>
                <a:cubicBezTo>
                  <a:pt x="146" y="198"/>
                  <a:pt x="145" y="197"/>
                  <a:pt x="144" y="197"/>
                </a:cubicBezTo>
                <a:cubicBezTo>
                  <a:pt x="144" y="197"/>
                  <a:pt x="144" y="196"/>
                  <a:pt x="143" y="196"/>
                </a:cubicBezTo>
                <a:cubicBezTo>
                  <a:pt x="143" y="195"/>
                  <a:pt x="142" y="195"/>
                  <a:pt x="141" y="194"/>
                </a:cubicBezTo>
                <a:cubicBezTo>
                  <a:pt x="136" y="188"/>
                  <a:pt x="131" y="181"/>
                  <a:pt x="126" y="175"/>
                </a:cubicBezTo>
                <a:cubicBezTo>
                  <a:pt x="126" y="175"/>
                  <a:pt x="125" y="174"/>
                  <a:pt x="125" y="174"/>
                </a:cubicBezTo>
                <a:cubicBezTo>
                  <a:pt x="125" y="174"/>
                  <a:pt x="125" y="175"/>
                  <a:pt x="125" y="175"/>
                </a:cubicBezTo>
                <a:cubicBezTo>
                  <a:pt x="126" y="178"/>
                  <a:pt x="127" y="181"/>
                  <a:pt x="129" y="183"/>
                </a:cubicBezTo>
                <a:cubicBezTo>
                  <a:pt x="131" y="188"/>
                  <a:pt x="133" y="194"/>
                  <a:pt x="135" y="199"/>
                </a:cubicBezTo>
                <a:cubicBezTo>
                  <a:pt x="136" y="201"/>
                  <a:pt x="137" y="203"/>
                  <a:pt x="138" y="205"/>
                </a:cubicBezTo>
                <a:cubicBezTo>
                  <a:pt x="144" y="200"/>
                  <a:pt x="150" y="196"/>
                  <a:pt x="157" y="192"/>
                </a:cubicBezTo>
                <a:cubicBezTo>
                  <a:pt x="151" y="185"/>
                  <a:pt x="145" y="178"/>
                  <a:pt x="139" y="172"/>
                </a:cubicBezTo>
                <a:close/>
                <a:moveTo>
                  <a:pt x="168" y="182"/>
                </a:moveTo>
                <a:cubicBezTo>
                  <a:pt x="169" y="182"/>
                  <a:pt x="169" y="182"/>
                  <a:pt x="169" y="182"/>
                </a:cubicBezTo>
                <a:cubicBezTo>
                  <a:pt x="169" y="180"/>
                  <a:pt x="169" y="179"/>
                  <a:pt x="168" y="178"/>
                </a:cubicBezTo>
                <a:cubicBezTo>
                  <a:pt x="168" y="174"/>
                  <a:pt x="167" y="170"/>
                  <a:pt x="166" y="166"/>
                </a:cubicBezTo>
                <a:cubicBezTo>
                  <a:pt x="164" y="160"/>
                  <a:pt x="163" y="154"/>
                  <a:pt x="162" y="148"/>
                </a:cubicBezTo>
                <a:cubicBezTo>
                  <a:pt x="161" y="147"/>
                  <a:pt x="161" y="147"/>
                  <a:pt x="161" y="146"/>
                </a:cubicBezTo>
                <a:cubicBezTo>
                  <a:pt x="157" y="149"/>
                  <a:pt x="153" y="152"/>
                  <a:pt x="149" y="154"/>
                </a:cubicBezTo>
                <a:cubicBezTo>
                  <a:pt x="155" y="164"/>
                  <a:pt x="161" y="173"/>
                  <a:pt x="168" y="182"/>
                </a:cubicBezTo>
                <a:close/>
                <a:moveTo>
                  <a:pt x="59" y="257"/>
                </a:moveTo>
                <a:cubicBezTo>
                  <a:pt x="49" y="247"/>
                  <a:pt x="38" y="238"/>
                  <a:pt x="28" y="227"/>
                </a:cubicBezTo>
                <a:cubicBezTo>
                  <a:pt x="27" y="228"/>
                  <a:pt x="26" y="228"/>
                  <a:pt x="25" y="228"/>
                </a:cubicBezTo>
                <a:cubicBezTo>
                  <a:pt x="25" y="229"/>
                  <a:pt x="24" y="229"/>
                  <a:pt x="23" y="230"/>
                </a:cubicBezTo>
                <a:cubicBezTo>
                  <a:pt x="25" y="232"/>
                  <a:pt x="27" y="233"/>
                  <a:pt x="29" y="235"/>
                </a:cubicBezTo>
                <a:cubicBezTo>
                  <a:pt x="33" y="238"/>
                  <a:pt x="36" y="242"/>
                  <a:pt x="40" y="247"/>
                </a:cubicBezTo>
                <a:cubicBezTo>
                  <a:pt x="42" y="250"/>
                  <a:pt x="45" y="253"/>
                  <a:pt x="48" y="255"/>
                </a:cubicBezTo>
                <a:cubicBezTo>
                  <a:pt x="48" y="256"/>
                  <a:pt x="49" y="256"/>
                  <a:pt x="49" y="256"/>
                </a:cubicBezTo>
                <a:cubicBezTo>
                  <a:pt x="50" y="256"/>
                  <a:pt x="50" y="257"/>
                  <a:pt x="51" y="257"/>
                </a:cubicBezTo>
                <a:cubicBezTo>
                  <a:pt x="52" y="257"/>
                  <a:pt x="53" y="258"/>
                  <a:pt x="53" y="259"/>
                </a:cubicBezTo>
                <a:cubicBezTo>
                  <a:pt x="53" y="260"/>
                  <a:pt x="54" y="260"/>
                  <a:pt x="54" y="260"/>
                </a:cubicBezTo>
                <a:cubicBezTo>
                  <a:pt x="55" y="262"/>
                  <a:pt x="57" y="263"/>
                  <a:pt x="58" y="264"/>
                </a:cubicBezTo>
                <a:cubicBezTo>
                  <a:pt x="59" y="264"/>
                  <a:pt x="60" y="264"/>
                  <a:pt x="61" y="264"/>
                </a:cubicBezTo>
                <a:cubicBezTo>
                  <a:pt x="61" y="263"/>
                  <a:pt x="62" y="263"/>
                  <a:pt x="63" y="262"/>
                </a:cubicBezTo>
                <a:cubicBezTo>
                  <a:pt x="72" y="256"/>
                  <a:pt x="80" y="249"/>
                  <a:pt x="89" y="242"/>
                </a:cubicBezTo>
                <a:cubicBezTo>
                  <a:pt x="89" y="242"/>
                  <a:pt x="89" y="241"/>
                  <a:pt x="90" y="241"/>
                </a:cubicBezTo>
                <a:cubicBezTo>
                  <a:pt x="89" y="241"/>
                  <a:pt x="89" y="241"/>
                  <a:pt x="89" y="241"/>
                </a:cubicBezTo>
                <a:cubicBezTo>
                  <a:pt x="86" y="243"/>
                  <a:pt x="82" y="246"/>
                  <a:pt x="79" y="248"/>
                </a:cubicBezTo>
                <a:cubicBezTo>
                  <a:pt x="74" y="253"/>
                  <a:pt x="68" y="257"/>
                  <a:pt x="63" y="262"/>
                </a:cubicBezTo>
                <a:cubicBezTo>
                  <a:pt x="62" y="262"/>
                  <a:pt x="62" y="262"/>
                  <a:pt x="62" y="263"/>
                </a:cubicBezTo>
                <a:cubicBezTo>
                  <a:pt x="60" y="264"/>
                  <a:pt x="59" y="263"/>
                  <a:pt x="58" y="262"/>
                </a:cubicBezTo>
                <a:cubicBezTo>
                  <a:pt x="57" y="261"/>
                  <a:pt x="57" y="259"/>
                  <a:pt x="58" y="258"/>
                </a:cubicBezTo>
                <a:cubicBezTo>
                  <a:pt x="59" y="258"/>
                  <a:pt x="59" y="258"/>
                  <a:pt x="59" y="257"/>
                </a:cubicBezTo>
                <a:close/>
                <a:moveTo>
                  <a:pt x="113" y="220"/>
                </a:moveTo>
                <a:cubicBezTo>
                  <a:pt x="113" y="217"/>
                  <a:pt x="100" y="189"/>
                  <a:pt x="98" y="187"/>
                </a:cubicBezTo>
                <a:cubicBezTo>
                  <a:pt x="95" y="189"/>
                  <a:pt x="92" y="191"/>
                  <a:pt x="88" y="193"/>
                </a:cubicBezTo>
                <a:cubicBezTo>
                  <a:pt x="96" y="202"/>
                  <a:pt x="105" y="211"/>
                  <a:pt x="113" y="220"/>
                </a:cubicBezTo>
                <a:close/>
                <a:moveTo>
                  <a:pt x="157" y="189"/>
                </a:moveTo>
                <a:cubicBezTo>
                  <a:pt x="157" y="188"/>
                  <a:pt x="146" y="157"/>
                  <a:pt x="146" y="156"/>
                </a:cubicBezTo>
                <a:cubicBezTo>
                  <a:pt x="142" y="158"/>
                  <a:pt x="139" y="161"/>
                  <a:pt x="136" y="163"/>
                </a:cubicBezTo>
                <a:cubicBezTo>
                  <a:pt x="143" y="172"/>
                  <a:pt x="150" y="180"/>
                  <a:pt x="157" y="189"/>
                </a:cubicBezTo>
                <a:close/>
                <a:moveTo>
                  <a:pt x="51" y="215"/>
                </a:moveTo>
                <a:cubicBezTo>
                  <a:pt x="58" y="224"/>
                  <a:pt x="66" y="233"/>
                  <a:pt x="75" y="242"/>
                </a:cubicBezTo>
                <a:cubicBezTo>
                  <a:pt x="74" y="240"/>
                  <a:pt x="60" y="211"/>
                  <a:pt x="60" y="210"/>
                </a:cubicBezTo>
                <a:cubicBezTo>
                  <a:pt x="57" y="212"/>
                  <a:pt x="54" y="213"/>
                  <a:pt x="51" y="215"/>
                </a:cubicBezTo>
                <a:close/>
                <a:moveTo>
                  <a:pt x="103" y="61"/>
                </a:moveTo>
                <a:cubicBezTo>
                  <a:pt x="103" y="61"/>
                  <a:pt x="103" y="61"/>
                  <a:pt x="103" y="61"/>
                </a:cubicBezTo>
                <a:cubicBezTo>
                  <a:pt x="104" y="61"/>
                  <a:pt x="104" y="62"/>
                  <a:pt x="105" y="62"/>
                </a:cubicBezTo>
                <a:cubicBezTo>
                  <a:pt x="111" y="66"/>
                  <a:pt x="117" y="69"/>
                  <a:pt x="123" y="73"/>
                </a:cubicBezTo>
                <a:cubicBezTo>
                  <a:pt x="134" y="79"/>
                  <a:pt x="145" y="87"/>
                  <a:pt x="155" y="94"/>
                </a:cubicBezTo>
                <a:cubicBezTo>
                  <a:pt x="160" y="98"/>
                  <a:pt x="164" y="101"/>
                  <a:pt x="169" y="104"/>
                </a:cubicBezTo>
                <a:cubicBezTo>
                  <a:pt x="169" y="104"/>
                  <a:pt x="170" y="105"/>
                  <a:pt x="170" y="105"/>
                </a:cubicBezTo>
                <a:cubicBezTo>
                  <a:pt x="170" y="105"/>
                  <a:pt x="171" y="105"/>
                  <a:pt x="171" y="105"/>
                </a:cubicBezTo>
                <a:cubicBezTo>
                  <a:pt x="171" y="104"/>
                  <a:pt x="171" y="104"/>
                  <a:pt x="170" y="104"/>
                </a:cubicBezTo>
                <a:cubicBezTo>
                  <a:pt x="170" y="103"/>
                  <a:pt x="169" y="102"/>
                  <a:pt x="169" y="102"/>
                </a:cubicBezTo>
                <a:cubicBezTo>
                  <a:pt x="167" y="100"/>
                  <a:pt x="164" y="97"/>
                  <a:pt x="162" y="95"/>
                </a:cubicBezTo>
                <a:cubicBezTo>
                  <a:pt x="157" y="91"/>
                  <a:pt x="151" y="87"/>
                  <a:pt x="145" y="84"/>
                </a:cubicBezTo>
                <a:cubicBezTo>
                  <a:pt x="132" y="75"/>
                  <a:pt x="118" y="68"/>
                  <a:pt x="104" y="61"/>
                </a:cubicBezTo>
                <a:cubicBezTo>
                  <a:pt x="104" y="61"/>
                  <a:pt x="104" y="61"/>
                  <a:pt x="103" y="61"/>
                </a:cubicBezTo>
                <a:close/>
                <a:moveTo>
                  <a:pt x="55" y="249"/>
                </a:moveTo>
                <a:cubicBezTo>
                  <a:pt x="54" y="248"/>
                  <a:pt x="54" y="248"/>
                  <a:pt x="54" y="248"/>
                </a:cubicBezTo>
                <a:cubicBezTo>
                  <a:pt x="51" y="242"/>
                  <a:pt x="48" y="236"/>
                  <a:pt x="44" y="230"/>
                </a:cubicBezTo>
                <a:cubicBezTo>
                  <a:pt x="43" y="227"/>
                  <a:pt x="41" y="224"/>
                  <a:pt x="40" y="221"/>
                </a:cubicBezTo>
                <a:cubicBezTo>
                  <a:pt x="40" y="221"/>
                  <a:pt x="40" y="221"/>
                  <a:pt x="39" y="221"/>
                </a:cubicBezTo>
                <a:cubicBezTo>
                  <a:pt x="36" y="223"/>
                  <a:pt x="33" y="224"/>
                  <a:pt x="30" y="226"/>
                </a:cubicBezTo>
                <a:cubicBezTo>
                  <a:pt x="31" y="227"/>
                  <a:pt x="52" y="247"/>
                  <a:pt x="55" y="249"/>
                </a:cubicBezTo>
                <a:close/>
                <a:moveTo>
                  <a:pt x="75" y="201"/>
                </a:moveTo>
                <a:cubicBezTo>
                  <a:pt x="79" y="206"/>
                  <a:pt x="94" y="224"/>
                  <a:pt x="97" y="225"/>
                </a:cubicBezTo>
                <a:cubicBezTo>
                  <a:pt x="92" y="215"/>
                  <a:pt x="88" y="206"/>
                  <a:pt x="83" y="196"/>
                </a:cubicBezTo>
                <a:cubicBezTo>
                  <a:pt x="81" y="198"/>
                  <a:pt x="78" y="199"/>
                  <a:pt x="75" y="201"/>
                </a:cubicBezTo>
                <a:close/>
                <a:moveTo>
                  <a:pt x="122" y="207"/>
                </a:moveTo>
                <a:cubicBezTo>
                  <a:pt x="122" y="207"/>
                  <a:pt x="122" y="207"/>
                  <a:pt x="122" y="207"/>
                </a:cubicBezTo>
                <a:cubicBezTo>
                  <a:pt x="118" y="198"/>
                  <a:pt x="115" y="188"/>
                  <a:pt x="111" y="179"/>
                </a:cubicBezTo>
                <a:cubicBezTo>
                  <a:pt x="108" y="181"/>
                  <a:pt x="105" y="183"/>
                  <a:pt x="102" y="184"/>
                </a:cubicBezTo>
                <a:cubicBezTo>
                  <a:pt x="109" y="192"/>
                  <a:pt x="115" y="200"/>
                  <a:pt x="122" y="207"/>
                </a:cubicBezTo>
                <a:close/>
                <a:moveTo>
                  <a:pt x="164" y="144"/>
                </a:moveTo>
                <a:cubicBezTo>
                  <a:pt x="166" y="147"/>
                  <a:pt x="168" y="150"/>
                  <a:pt x="170" y="153"/>
                </a:cubicBezTo>
                <a:cubicBezTo>
                  <a:pt x="173" y="157"/>
                  <a:pt x="176" y="161"/>
                  <a:pt x="178" y="166"/>
                </a:cubicBezTo>
                <a:cubicBezTo>
                  <a:pt x="179" y="166"/>
                  <a:pt x="179" y="166"/>
                  <a:pt x="180" y="167"/>
                </a:cubicBezTo>
                <a:cubicBezTo>
                  <a:pt x="178" y="157"/>
                  <a:pt x="175" y="147"/>
                  <a:pt x="173" y="137"/>
                </a:cubicBezTo>
                <a:cubicBezTo>
                  <a:pt x="170" y="140"/>
                  <a:pt x="167" y="142"/>
                  <a:pt x="164" y="144"/>
                </a:cubicBezTo>
                <a:close/>
                <a:moveTo>
                  <a:pt x="177" y="135"/>
                </a:moveTo>
                <a:cubicBezTo>
                  <a:pt x="179" y="139"/>
                  <a:pt x="191" y="155"/>
                  <a:pt x="194" y="157"/>
                </a:cubicBezTo>
                <a:cubicBezTo>
                  <a:pt x="192" y="147"/>
                  <a:pt x="188" y="139"/>
                  <a:pt x="185" y="130"/>
                </a:cubicBezTo>
                <a:cubicBezTo>
                  <a:pt x="183" y="131"/>
                  <a:pt x="180" y="133"/>
                  <a:pt x="177" y="135"/>
                </a:cubicBezTo>
                <a:close/>
                <a:moveTo>
                  <a:pt x="42" y="219"/>
                </a:moveTo>
                <a:cubicBezTo>
                  <a:pt x="44" y="222"/>
                  <a:pt x="45" y="224"/>
                  <a:pt x="46" y="226"/>
                </a:cubicBezTo>
                <a:cubicBezTo>
                  <a:pt x="51" y="234"/>
                  <a:pt x="57" y="241"/>
                  <a:pt x="64" y="248"/>
                </a:cubicBezTo>
                <a:cubicBezTo>
                  <a:pt x="64" y="248"/>
                  <a:pt x="64" y="248"/>
                  <a:pt x="65" y="248"/>
                </a:cubicBezTo>
                <a:cubicBezTo>
                  <a:pt x="65" y="248"/>
                  <a:pt x="65" y="248"/>
                  <a:pt x="65" y="248"/>
                </a:cubicBezTo>
                <a:cubicBezTo>
                  <a:pt x="59" y="238"/>
                  <a:pt x="54" y="227"/>
                  <a:pt x="48" y="217"/>
                </a:cubicBezTo>
                <a:cubicBezTo>
                  <a:pt x="46" y="218"/>
                  <a:pt x="44" y="218"/>
                  <a:pt x="42" y="219"/>
                </a:cubicBezTo>
                <a:close/>
                <a:moveTo>
                  <a:pt x="144" y="193"/>
                </a:moveTo>
                <a:cubicBezTo>
                  <a:pt x="143" y="189"/>
                  <a:pt x="142" y="186"/>
                  <a:pt x="141" y="183"/>
                </a:cubicBezTo>
                <a:cubicBezTo>
                  <a:pt x="139" y="180"/>
                  <a:pt x="138" y="177"/>
                  <a:pt x="137" y="174"/>
                </a:cubicBezTo>
                <a:cubicBezTo>
                  <a:pt x="136" y="171"/>
                  <a:pt x="134" y="168"/>
                  <a:pt x="133" y="164"/>
                </a:cubicBezTo>
                <a:cubicBezTo>
                  <a:pt x="130" y="166"/>
                  <a:pt x="128" y="168"/>
                  <a:pt x="125" y="169"/>
                </a:cubicBezTo>
                <a:cubicBezTo>
                  <a:pt x="131" y="177"/>
                  <a:pt x="137" y="185"/>
                  <a:pt x="144" y="193"/>
                </a:cubicBezTo>
                <a:close/>
                <a:moveTo>
                  <a:pt x="103" y="189"/>
                </a:moveTo>
                <a:cubicBezTo>
                  <a:pt x="103" y="189"/>
                  <a:pt x="103" y="190"/>
                  <a:pt x="102" y="190"/>
                </a:cubicBezTo>
                <a:cubicBezTo>
                  <a:pt x="107" y="199"/>
                  <a:pt x="113" y="209"/>
                  <a:pt x="116" y="219"/>
                </a:cubicBezTo>
                <a:cubicBezTo>
                  <a:pt x="119" y="217"/>
                  <a:pt x="121" y="216"/>
                  <a:pt x="124" y="214"/>
                </a:cubicBezTo>
                <a:cubicBezTo>
                  <a:pt x="117" y="206"/>
                  <a:pt x="110" y="198"/>
                  <a:pt x="103" y="189"/>
                </a:cubicBezTo>
                <a:close/>
                <a:moveTo>
                  <a:pt x="85" y="182"/>
                </a:moveTo>
                <a:cubicBezTo>
                  <a:pt x="85" y="181"/>
                  <a:pt x="85" y="181"/>
                  <a:pt x="85" y="181"/>
                </a:cubicBezTo>
                <a:cubicBezTo>
                  <a:pt x="84" y="182"/>
                  <a:pt x="84" y="182"/>
                  <a:pt x="83" y="182"/>
                </a:cubicBezTo>
                <a:cubicBezTo>
                  <a:pt x="80" y="184"/>
                  <a:pt x="76" y="185"/>
                  <a:pt x="73" y="187"/>
                </a:cubicBezTo>
                <a:cubicBezTo>
                  <a:pt x="72" y="187"/>
                  <a:pt x="71" y="187"/>
                  <a:pt x="70" y="186"/>
                </a:cubicBezTo>
                <a:cubicBezTo>
                  <a:pt x="70" y="186"/>
                  <a:pt x="70" y="185"/>
                  <a:pt x="71" y="184"/>
                </a:cubicBezTo>
                <a:cubicBezTo>
                  <a:pt x="72" y="183"/>
                  <a:pt x="73" y="181"/>
                  <a:pt x="74" y="181"/>
                </a:cubicBezTo>
                <a:cubicBezTo>
                  <a:pt x="78" y="178"/>
                  <a:pt x="81" y="176"/>
                  <a:pt x="84" y="173"/>
                </a:cubicBezTo>
                <a:cubicBezTo>
                  <a:pt x="84" y="173"/>
                  <a:pt x="85" y="173"/>
                  <a:pt x="85" y="173"/>
                </a:cubicBezTo>
                <a:cubicBezTo>
                  <a:pt x="84" y="173"/>
                  <a:pt x="84" y="173"/>
                  <a:pt x="84" y="173"/>
                </a:cubicBezTo>
                <a:cubicBezTo>
                  <a:pt x="82" y="174"/>
                  <a:pt x="80" y="175"/>
                  <a:pt x="79" y="175"/>
                </a:cubicBezTo>
                <a:cubicBezTo>
                  <a:pt x="78" y="176"/>
                  <a:pt x="77" y="176"/>
                  <a:pt x="77" y="177"/>
                </a:cubicBezTo>
                <a:cubicBezTo>
                  <a:pt x="76" y="177"/>
                  <a:pt x="76" y="178"/>
                  <a:pt x="75" y="178"/>
                </a:cubicBezTo>
                <a:cubicBezTo>
                  <a:pt x="74" y="177"/>
                  <a:pt x="74" y="178"/>
                  <a:pt x="73" y="178"/>
                </a:cubicBezTo>
                <a:cubicBezTo>
                  <a:pt x="72" y="179"/>
                  <a:pt x="71" y="179"/>
                  <a:pt x="70" y="180"/>
                </a:cubicBezTo>
                <a:cubicBezTo>
                  <a:pt x="69" y="180"/>
                  <a:pt x="69" y="181"/>
                  <a:pt x="68" y="181"/>
                </a:cubicBezTo>
                <a:cubicBezTo>
                  <a:pt x="68" y="183"/>
                  <a:pt x="68" y="184"/>
                  <a:pt x="67" y="185"/>
                </a:cubicBezTo>
                <a:cubicBezTo>
                  <a:pt x="67" y="186"/>
                  <a:pt x="66" y="186"/>
                  <a:pt x="65" y="186"/>
                </a:cubicBezTo>
                <a:cubicBezTo>
                  <a:pt x="65" y="186"/>
                  <a:pt x="64" y="187"/>
                  <a:pt x="64" y="187"/>
                </a:cubicBezTo>
                <a:cubicBezTo>
                  <a:pt x="59" y="191"/>
                  <a:pt x="55" y="195"/>
                  <a:pt x="51" y="199"/>
                </a:cubicBezTo>
                <a:cubicBezTo>
                  <a:pt x="50" y="199"/>
                  <a:pt x="50" y="199"/>
                  <a:pt x="50" y="199"/>
                </a:cubicBezTo>
                <a:cubicBezTo>
                  <a:pt x="50" y="199"/>
                  <a:pt x="50" y="200"/>
                  <a:pt x="50" y="200"/>
                </a:cubicBezTo>
                <a:cubicBezTo>
                  <a:pt x="51" y="199"/>
                  <a:pt x="52" y="199"/>
                  <a:pt x="53" y="198"/>
                </a:cubicBezTo>
                <a:cubicBezTo>
                  <a:pt x="58" y="196"/>
                  <a:pt x="62" y="193"/>
                  <a:pt x="67" y="191"/>
                </a:cubicBezTo>
                <a:cubicBezTo>
                  <a:pt x="68" y="190"/>
                  <a:pt x="69" y="190"/>
                  <a:pt x="71" y="190"/>
                </a:cubicBezTo>
                <a:cubicBezTo>
                  <a:pt x="71" y="190"/>
                  <a:pt x="72" y="190"/>
                  <a:pt x="72" y="190"/>
                </a:cubicBezTo>
                <a:cubicBezTo>
                  <a:pt x="74" y="189"/>
                  <a:pt x="76" y="187"/>
                  <a:pt x="77" y="186"/>
                </a:cubicBezTo>
                <a:cubicBezTo>
                  <a:pt x="80" y="185"/>
                  <a:pt x="82" y="183"/>
                  <a:pt x="85" y="182"/>
                </a:cubicBezTo>
                <a:close/>
                <a:moveTo>
                  <a:pt x="133" y="201"/>
                </a:moveTo>
                <a:cubicBezTo>
                  <a:pt x="129" y="191"/>
                  <a:pt x="125" y="182"/>
                  <a:pt x="121" y="172"/>
                </a:cubicBezTo>
                <a:cubicBezTo>
                  <a:pt x="119" y="174"/>
                  <a:pt x="117" y="175"/>
                  <a:pt x="114" y="176"/>
                </a:cubicBezTo>
                <a:cubicBezTo>
                  <a:pt x="120" y="185"/>
                  <a:pt x="126" y="193"/>
                  <a:pt x="133" y="201"/>
                </a:cubicBezTo>
                <a:close/>
                <a:moveTo>
                  <a:pt x="71" y="203"/>
                </a:moveTo>
                <a:cubicBezTo>
                  <a:pt x="69" y="205"/>
                  <a:pt x="66" y="206"/>
                  <a:pt x="64" y="208"/>
                </a:cubicBezTo>
                <a:cubicBezTo>
                  <a:pt x="70" y="215"/>
                  <a:pt x="76" y="222"/>
                  <a:pt x="82" y="229"/>
                </a:cubicBezTo>
                <a:cubicBezTo>
                  <a:pt x="82" y="229"/>
                  <a:pt x="83" y="229"/>
                  <a:pt x="83" y="229"/>
                </a:cubicBezTo>
                <a:cubicBezTo>
                  <a:pt x="79" y="220"/>
                  <a:pt x="75" y="212"/>
                  <a:pt x="71" y="203"/>
                </a:cubicBezTo>
                <a:close/>
                <a:moveTo>
                  <a:pt x="134" y="207"/>
                </a:moveTo>
                <a:cubicBezTo>
                  <a:pt x="128" y="200"/>
                  <a:pt x="122" y="192"/>
                  <a:pt x="116" y="184"/>
                </a:cubicBezTo>
                <a:cubicBezTo>
                  <a:pt x="120" y="193"/>
                  <a:pt x="123" y="203"/>
                  <a:pt x="127" y="212"/>
                </a:cubicBezTo>
                <a:cubicBezTo>
                  <a:pt x="129" y="210"/>
                  <a:pt x="132" y="208"/>
                  <a:pt x="134" y="207"/>
                </a:cubicBezTo>
                <a:close/>
                <a:moveTo>
                  <a:pt x="80" y="115"/>
                </a:moveTo>
                <a:cubicBezTo>
                  <a:pt x="78" y="116"/>
                  <a:pt x="77" y="116"/>
                  <a:pt x="76" y="117"/>
                </a:cubicBezTo>
                <a:cubicBezTo>
                  <a:pt x="76" y="117"/>
                  <a:pt x="75" y="117"/>
                  <a:pt x="75" y="118"/>
                </a:cubicBezTo>
                <a:cubicBezTo>
                  <a:pt x="72" y="121"/>
                  <a:pt x="69" y="124"/>
                  <a:pt x="65" y="127"/>
                </a:cubicBezTo>
                <a:cubicBezTo>
                  <a:pt x="65" y="127"/>
                  <a:pt x="65" y="127"/>
                  <a:pt x="65" y="128"/>
                </a:cubicBezTo>
                <a:cubicBezTo>
                  <a:pt x="65" y="128"/>
                  <a:pt x="64" y="129"/>
                  <a:pt x="64" y="130"/>
                </a:cubicBezTo>
                <a:cubicBezTo>
                  <a:pt x="63" y="131"/>
                  <a:pt x="63" y="133"/>
                  <a:pt x="63" y="135"/>
                </a:cubicBezTo>
                <a:cubicBezTo>
                  <a:pt x="64" y="136"/>
                  <a:pt x="64" y="137"/>
                  <a:pt x="64" y="138"/>
                </a:cubicBezTo>
                <a:cubicBezTo>
                  <a:pt x="64" y="138"/>
                  <a:pt x="65" y="137"/>
                  <a:pt x="65" y="137"/>
                </a:cubicBezTo>
                <a:cubicBezTo>
                  <a:pt x="66" y="135"/>
                  <a:pt x="67" y="134"/>
                  <a:pt x="69" y="132"/>
                </a:cubicBezTo>
                <a:cubicBezTo>
                  <a:pt x="72" y="128"/>
                  <a:pt x="75" y="124"/>
                  <a:pt x="79" y="119"/>
                </a:cubicBezTo>
                <a:cubicBezTo>
                  <a:pt x="79" y="119"/>
                  <a:pt x="79" y="119"/>
                  <a:pt x="79" y="118"/>
                </a:cubicBezTo>
                <a:cubicBezTo>
                  <a:pt x="80" y="117"/>
                  <a:pt x="80" y="116"/>
                  <a:pt x="80" y="115"/>
                </a:cubicBezTo>
                <a:close/>
                <a:moveTo>
                  <a:pt x="76" y="247"/>
                </a:moveTo>
                <a:cubicBezTo>
                  <a:pt x="75" y="246"/>
                  <a:pt x="74" y="245"/>
                  <a:pt x="73" y="244"/>
                </a:cubicBezTo>
                <a:cubicBezTo>
                  <a:pt x="68" y="239"/>
                  <a:pt x="63" y="233"/>
                  <a:pt x="58" y="227"/>
                </a:cubicBezTo>
                <a:cubicBezTo>
                  <a:pt x="57" y="227"/>
                  <a:pt x="57" y="227"/>
                  <a:pt x="57" y="226"/>
                </a:cubicBezTo>
                <a:cubicBezTo>
                  <a:pt x="61" y="235"/>
                  <a:pt x="66" y="243"/>
                  <a:pt x="69" y="251"/>
                </a:cubicBezTo>
                <a:cubicBezTo>
                  <a:pt x="72" y="250"/>
                  <a:pt x="74" y="248"/>
                  <a:pt x="76" y="247"/>
                </a:cubicBezTo>
                <a:close/>
                <a:moveTo>
                  <a:pt x="108" y="60"/>
                </a:moveTo>
                <a:cubicBezTo>
                  <a:pt x="108" y="60"/>
                  <a:pt x="108" y="60"/>
                  <a:pt x="108" y="60"/>
                </a:cubicBezTo>
                <a:cubicBezTo>
                  <a:pt x="108" y="60"/>
                  <a:pt x="108" y="59"/>
                  <a:pt x="107" y="59"/>
                </a:cubicBezTo>
                <a:cubicBezTo>
                  <a:pt x="100" y="55"/>
                  <a:pt x="92" y="50"/>
                  <a:pt x="84" y="47"/>
                </a:cubicBezTo>
                <a:cubicBezTo>
                  <a:pt x="71" y="40"/>
                  <a:pt x="58" y="34"/>
                  <a:pt x="45" y="28"/>
                </a:cubicBezTo>
                <a:cubicBezTo>
                  <a:pt x="44" y="27"/>
                  <a:pt x="42" y="27"/>
                  <a:pt x="41" y="26"/>
                </a:cubicBezTo>
                <a:cubicBezTo>
                  <a:pt x="42" y="27"/>
                  <a:pt x="43" y="28"/>
                  <a:pt x="44" y="28"/>
                </a:cubicBezTo>
                <a:cubicBezTo>
                  <a:pt x="56" y="34"/>
                  <a:pt x="68" y="41"/>
                  <a:pt x="79" y="47"/>
                </a:cubicBezTo>
                <a:cubicBezTo>
                  <a:pt x="80" y="47"/>
                  <a:pt x="81" y="48"/>
                  <a:pt x="82" y="48"/>
                </a:cubicBezTo>
                <a:cubicBezTo>
                  <a:pt x="90" y="52"/>
                  <a:pt x="98" y="55"/>
                  <a:pt x="106" y="59"/>
                </a:cubicBezTo>
                <a:cubicBezTo>
                  <a:pt x="107" y="59"/>
                  <a:pt x="107" y="60"/>
                  <a:pt x="108" y="60"/>
                </a:cubicBezTo>
                <a:close/>
                <a:moveTo>
                  <a:pt x="168" y="185"/>
                </a:moveTo>
                <a:cubicBezTo>
                  <a:pt x="161" y="179"/>
                  <a:pt x="157" y="171"/>
                  <a:pt x="152" y="164"/>
                </a:cubicBezTo>
                <a:cubicBezTo>
                  <a:pt x="155" y="173"/>
                  <a:pt x="158" y="181"/>
                  <a:pt x="161" y="189"/>
                </a:cubicBezTo>
                <a:cubicBezTo>
                  <a:pt x="163" y="188"/>
                  <a:pt x="165" y="186"/>
                  <a:pt x="168" y="185"/>
                </a:cubicBezTo>
                <a:close/>
                <a:moveTo>
                  <a:pt x="57" y="167"/>
                </a:moveTo>
                <a:cubicBezTo>
                  <a:pt x="56" y="168"/>
                  <a:pt x="55" y="168"/>
                  <a:pt x="55" y="169"/>
                </a:cubicBezTo>
                <a:cubicBezTo>
                  <a:pt x="54" y="169"/>
                  <a:pt x="53" y="170"/>
                  <a:pt x="53" y="171"/>
                </a:cubicBezTo>
                <a:cubicBezTo>
                  <a:pt x="52" y="171"/>
                  <a:pt x="51" y="172"/>
                  <a:pt x="51" y="173"/>
                </a:cubicBezTo>
                <a:cubicBezTo>
                  <a:pt x="50" y="177"/>
                  <a:pt x="49" y="181"/>
                  <a:pt x="48" y="185"/>
                </a:cubicBezTo>
                <a:cubicBezTo>
                  <a:pt x="47" y="185"/>
                  <a:pt x="47" y="186"/>
                  <a:pt x="47" y="186"/>
                </a:cubicBezTo>
                <a:cubicBezTo>
                  <a:pt x="51" y="183"/>
                  <a:pt x="55" y="181"/>
                  <a:pt x="58" y="178"/>
                </a:cubicBezTo>
                <a:cubicBezTo>
                  <a:pt x="58" y="174"/>
                  <a:pt x="58" y="171"/>
                  <a:pt x="57" y="167"/>
                </a:cubicBezTo>
                <a:close/>
                <a:moveTo>
                  <a:pt x="67" y="262"/>
                </a:moveTo>
                <a:cubicBezTo>
                  <a:pt x="67" y="262"/>
                  <a:pt x="68" y="263"/>
                  <a:pt x="68" y="263"/>
                </a:cubicBezTo>
                <a:cubicBezTo>
                  <a:pt x="68" y="262"/>
                  <a:pt x="68" y="262"/>
                  <a:pt x="69" y="262"/>
                </a:cubicBezTo>
                <a:cubicBezTo>
                  <a:pt x="71" y="261"/>
                  <a:pt x="73" y="259"/>
                  <a:pt x="75" y="257"/>
                </a:cubicBezTo>
                <a:cubicBezTo>
                  <a:pt x="81" y="253"/>
                  <a:pt x="86" y="248"/>
                  <a:pt x="92" y="244"/>
                </a:cubicBezTo>
                <a:cubicBezTo>
                  <a:pt x="102" y="236"/>
                  <a:pt x="113" y="228"/>
                  <a:pt x="123" y="221"/>
                </a:cubicBezTo>
                <a:cubicBezTo>
                  <a:pt x="128" y="217"/>
                  <a:pt x="134" y="212"/>
                  <a:pt x="140" y="208"/>
                </a:cubicBezTo>
                <a:cubicBezTo>
                  <a:pt x="140" y="207"/>
                  <a:pt x="141" y="207"/>
                  <a:pt x="141" y="207"/>
                </a:cubicBezTo>
                <a:cubicBezTo>
                  <a:pt x="140" y="207"/>
                  <a:pt x="139" y="208"/>
                  <a:pt x="138" y="209"/>
                </a:cubicBezTo>
                <a:cubicBezTo>
                  <a:pt x="122" y="219"/>
                  <a:pt x="107" y="231"/>
                  <a:pt x="92" y="243"/>
                </a:cubicBezTo>
                <a:cubicBezTo>
                  <a:pt x="84" y="249"/>
                  <a:pt x="76" y="255"/>
                  <a:pt x="68" y="262"/>
                </a:cubicBezTo>
                <a:cubicBezTo>
                  <a:pt x="68" y="262"/>
                  <a:pt x="68" y="262"/>
                  <a:pt x="67" y="262"/>
                </a:cubicBezTo>
                <a:close/>
                <a:moveTo>
                  <a:pt x="116" y="89"/>
                </a:moveTo>
                <a:cubicBezTo>
                  <a:pt x="114" y="88"/>
                  <a:pt x="112" y="87"/>
                  <a:pt x="110" y="86"/>
                </a:cubicBezTo>
                <a:cubicBezTo>
                  <a:pt x="109" y="86"/>
                  <a:pt x="109" y="86"/>
                  <a:pt x="108" y="87"/>
                </a:cubicBezTo>
                <a:cubicBezTo>
                  <a:pt x="108" y="87"/>
                  <a:pt x="108" y="88"/>
                  <a:pt x="107" y="88"/>
                </a:cubicBezTo>
                <a:cubicBezTo>
                  <a:pt x="106" y="92"/>
                  <a:pt x="105" y="96"/>
                  <a:pt x="104" y="100"/>
                </a:cubicBezTo>
                <a:cubicBezTo>
                  <a:pt x="104" y="100"/>
                  <a:pt x="104" y="101"/>
                  <a:pt x="104" y="101"/>
                </a:cubicBezTo>
                <a:cubicBezTo>
                  <a:pt x="106" y="101"/>
                  <a:pt x="107" y="100"/>
                  <a:pt x="107" y="99"/>
                </a:cubicBezTo>
                <a:cubicBezTo>
                  <a:pt x="108" y="98"/>
                  <a:pt x="109" y="97"/>
                  <a:pt x="111" y="97"/>
                </a:cubicBezTo>
                <a:cubicBezTo>
                  <a:pt x="113" y="94"/>
                  <a:pt x="115" y="91"/>
                  <a:pt x="116" y="89"/>
                </a:cubicBezTo>
                <a:close/>
                <a:moveTo>
                  <a:pt x="91" y="57"/>
                </a:moveTo>
                <a:cubicBezTo>
                  <a:pt x="91" y="57"/>
                  <a:pt x="90" y="57"/>
                  <a:pt x="90" y="57"/>
                </a:cubicBezTo>
                <a:cubicBezTo>
                  <a:pt x="86" y="54"/>
                  <a:pt x="82" y="52"/>
                  <a:pt x="78" y="50"/>
                </a:cubicBezTo>
                <a:cubicBezTo>
                  <a:pt x="72" y="47"/>
                  <a:pt x="66" y="45"/>
                  <a:pt x="60" y="42"/>
                </a:cubicBezTo>
                <a:cubicBezTo>
                  <a:pt x="59" y="42"/>
                  <a:pt x="59" y="42"/>
                  <a:pt x="59" y="42"/>
                </a:cubicBezTo>
                <a:cubicBezTo>
                  <a:pt x="59" y="42"/>
                  <a:pt x="59" y="42"/>
                  <a:pt x="60" y="42"/>
                </a:cubicBezTo>
                <a:cubicBezTo>
                  <a:pt x="66" y="46"/>
                  <a:pt x="72" y="50"/>
                  <a:pt x="79" y="54"/>
                </a:cubicBezTo>
                <a:cubicBezTo>
                  <a:pt x="79" y="54"/>
                  <a:pt x="80" y="54"/>
                  <a:pt x="80" y="55"/>
                </a:cubicBezTo>
                <a:cubicBezTo>
                  <a:pt x="82" y="56"/>
                  <a:pt x="83" y="56"/>
                  <a:pt x="85" y="57"/>
                </a:cubicBezTo>
                <a:cubicBezTo>
                  <a:pt x="85" y="58"/>
                  <a:pt x="86" y="58"/>
                  <a:pt x="86" y="58"/>
                </a:cubicBezTo>
                <a:cubicBezTo>
                  <a:pt x="87" y="57"/>
                  <a:pt x="89" y="57"/>
                  <a:pt x="91" y="57"/>
                </a:cubicBezTo>
                <a:close/>
                <a:moveTo>
                  <a:pt x="40" y="159"/>
                </a:moveTo>
                <a:cubicBezTo>
                  <a:pt x="40" y="158"/>
                  <a:pt x="41" y="158"/>
                  <a:pt x="41" y="158"/>
                </a:cubicBezTo>
                <a:cubicBezTo>
                  <a:pt x="43" y="156"/>
                  <a:pt x="45" y="154"/>
                  <a:pt x="48" y="152"/>
                </a:cubicBezTo>
                <a:cubicBezTo>
                  <a:pt x="48" y="151"/>
                  <a:pt x="49" y="151"/>
                  <a:pt x="49" y="150"/>
                </a:cubicBezTo>
                <a:cubicBezTo>
                  <a:pt x="50" y="148"/>
                  <a:pt x="50" y="146"/>
                  <a:pt x="52" y="144"/>
                </a:cubicBezTo>
                <a:cubicBezTo>
                  <a:pt x="52" y="144"/>
                  <a:pt x="52" y="143"/>
                  <a:pt x="52" y="143"/>
                </a:cubicBezTo>
                <a:cubicBezTo>
                  <a:pt x="52" y="142"/>
                  <a:pt x="51" y="142"/>
                  <a:pt x="51" y="141"/>
                </a:cubicBezTo>
                <a:cubicBezTo>
                  <a:pt x="51" y="141"/>
                  <a:pt x="51" y="141"/>
                  <a:pt x="51" y="141"/>
                </a:cubicBezTo>
                <a:cubicBezTo>
                  <a:pt x="47" y="145"/>
                  <a:pt x="43" y="149"/>
                  <a:pt x="40" y="153"/>
                </a:cubicBezTo>
                <a:cubicBezTo>
                  <a:pt x="39" y="153"/>
                  <a:pt x="39" y="153"/>
                  <a:pt x="39" y="154"/>
                </a:cubicBezTo>
                <a:cubicBezTo>
                  <a:pt x="39" y="155"/>
                  <a:pt x="39" y="157"/>
                  <a:pt x="40" y="159"/>
                </a:cubicBezTo>
                <a:close/>
                <a:moveTo>
                  <a:pt x="104" y="90"/>
                </a:moveTo>
                <a:cubicBezTo>
                  <a:pt x="104" y="90"/>
                  <a:pt x="103" y="90"/>
                  <a:pt x="103" y="91"/>
                </a:cubicBezTo>
                <a:cubicBezTo>
                  <a:pt x="101" y="92"/>
                  <a:pt x="100" y="93"/>
                  <a:pt x="99" y="94"/>
                </a:cubicBezTo>
                <a:cubicBezTo>
                  <a:pt x="97" y="95"/>
                  <a:pt x="97" y="96"/>
                  <a:pt x="96" y="97"/>
                </a:cubicBezTo>
                <a:cubicBezTo>
                  <a:pt x="95" y="100"/>
                  <a:pt x="94" y="103"/>
                  <a:pt x="93" y="106"/>
                </a:cubicBezTo>
                <a:cubicBezTo>
                  <a:pt x="93" y="106"/>
                  <a:pt x="93" y="106"/>
                  <a:pt x="93" y="106"/>
                </a:cubicBezTo>
                <a:cubicBezTo>
                  <a:pt x="93" y="106"/>
                  <a:pt x="93" y="106"/>
                  <a:pt x="93" y="106"/>
                </a:cubicBezTo>
                <a:cubicBezTo>
                  <a:pt x="95" y="105"/>
                  <a:pt x="98" y="104"/>
                  <a:pt x="100" y="103"/>
                </a:cubicBezTo>
                <a:cubicBezTo>
                  <a:pt x="101" y="103"/>
                  <a:pt x="101" y="102"/>
                  <a:pt x="101" y="102"/>
                </a:cubicBezTo>
                <a:cubicBezTo>
                  <a:pt x="102" y="100"/>
                  <a:pt x="102" y="98"/>
                  <a:pt x="103" y="96"/>
                </a:cubicBezTo>
                <a:cubicBezTo>
                  <a:pt x="103" y="94"/>
                  <a:pt x="104" y="92"/>
                  <a:pt x="104" y="90"/>
                </a:cubicBezTo>
                <a:close/>
                <a:moveTo>
                  <a:pt x="39" y="64"/>
                </a:moveTo>
                <a:cubicBezTo>
                  <a:pt x="39" y="64"/>
                  <a:pt x="39" y="64"/>
                  <a:pt x="39" y="64"/>
                </a:cubicBezTo>
                <a:cubicBezTo>
                  <a:pt x="36" y="67"/>
                  <a:pt x="33" y="69"/>
                  <a:pt x="30" y="72"/>
                </a:cubicBezTo>
                <a:cubicBezTo>
                  <a:pt x="30" y="72"/>
                  <a:pt x="29" y="73"/>
                  <a:pt x="29" y="73"/>
                </a:cubicBezTo>
                <a:cubicBezTo>
                  <a:pt x="27" y="76"/>
                  <a:pt x="27" y="76"/>
                  <a:pt x="27" y="80"/>
                </a:cubicBezTo>
                <a:cubicBezTo>
                  <a:pt x="26" y="82"/>
                  <a:pt x="26" y="83"/>
                  <a:pt x="26" y="84"/>
                </a:cubicBezTo>
                <a:cubicBezTo>
                  <a:pt x="26" y="84"/>
                  <a:pt x="27" y="85"/>
                  <a:pt x="27" y="85"/>
                </a:cubicBezTo>
                <a:cubicBezTo>
                  <a:pt x="27" y="84"/>
                  <a:pt x="27" y="84"/>
                  <a:pt x="27" y="84"/>
                </a:cubicBezTo>
                <a:cubicBezTo>
                  <a:pt x="29" y="81"/>
                  <a:pt x="31" y="78"/>
                  <a:pt x="34" y="76"/>
                </a:cubicBezTo>
                <a:cubicBezTo>
                  <a:pt x="34" y="75"/>
                  <a:pt x="34" y="75"/>
                  <a:pt x="35" y="74"/>
                </a:cubicBezTo>
                <a:cubicBezTo>
                  <a:pt x="36" y="71"/>
                  <a:pt x="37" y="68"/>
                  <a:pt x="39" y="65"/>
                </a:cubicBezTo>
                <a:cubicBezTo>
                  <a:pt x="39" y="64"/>
                  <a:pt x="39" y="64"/>
                  <a:pt x="39" y="64"/>
                </a:cubicBezTo>
                <a:close/>
                <a:moveTo>
                  <a:pt x="101" y="176"/>
                </a:moveTo>
                <a:cubicBezTo>
                  <a:pt x="101" y="176"/>
                  <a:pt x="101" y="176"/>
                  <a:pt x="101" y="176"/>
                </a:cubicBezTo>
                <a:cubicBezTo>
                  <a:pt x="101" y="176"/>
                  <a:pt x="101" y="175"/>
                  <a:pt x="102" y="175"/>
                </a:cubicBezTo>
                <a:cubicBezTo>
                  <a:pt x="114" y="167"/>
                  <a:pt x="125" y="160"/>
                  <a:pt x="137" y="152"/>
                </a:cubicBezTo>
                <a:cubicBezTo>
                  <a:pt x="137" y="151"/>
                  <a:pt x="138" y="151"/>
                  <a:pt x="138" y="151"/>
                </a:cubicBezTo>
                <a:cubicBezTo>
                  <a:pt x="138" y="151"/>
                  <a:pt x="138" y="151"/>
                  <a:pt x="138" y="150"/>
                </a:cubicBezTo>
                <a:cubicBezTo>
                  <a:pt x="138" y="151"/>
                  <a:pt x="137" y="151"/>
                  <a:pt x="137" y="151"/>
                </a:cubicBezTo>
                <a:cubicBezTo>
                  <a:pt x="131" y="154"/>
                  <a:pt x="124" y="158"/>
                  <a:pt x="118" y="161"/>
                </a:cubicBezTo>
                <a:cubicBezTo>
                  <a:pt x="118" y="162"/>
                  <a:pt x="117" y="162"/>
                  <a:pt x="117" y="162"/>
                </a:cubicBezTo>
                <a:cubicBezTo>
                  <a:pt x="115" y="165"/>
                  <a:pt x="112" y="166"/>
                  <a:pt x="110" y="168"/>
                </a:cubicBezTo>
                <a:cubicBezTo>
                  <a:pt x="107" y="171"/>
                  <a:pt x="104" y="173"/>
                  <a:pt x="101" y="175"/>
                </a:cubicBezTo>
                <a:cubicBezTo>
                  <a:pt x="101" y="175"/>
                  <a:pt x="101" y="175"/>
                  <a:pt x="101" y="176"/>
                </a:cubicBezTo>
                <a:close/>
                <a:moveTo>
                  <a:pt x="102" y="145"/>
                </a:moveTo>
                <a:cubicBezTo>
                  <a:pt x="102" y="145"/>
                  <a:pt x="102" y="145"/>
                  <a:pt x="102" y="145"/>
                </a:cubicBezTo>
                <a:cubicBezTo>
                  <a:pt x="101" y="144"/>
                  <a:pt x="100" y="144"/>
                  <a:pt x="100" y="144"/>
                </a:cubicBezTo>
                <a:cubicBezTo>
                  <a:pt x="98" y="144"/>
                  <a:pt x="96" y="144"/>
                  <a:pt x="94" y="145"/>
                </a:cubicBezTo>
                <a:cubicBezTo>
                  <a:pt x="93" y="145"/>
                  <a:pt x="91" y="146"/>
                  <a:pt x="90" y="147"/>
                </a:cubicBezTo>
                <a:cubicBezTo>
                  <a:pt x="89" y="150"/>
                  <a:pt x="87" y="152"/>
                  <a:pt x="86" y="155"/>
                </a:cubicBezTo>
                <a:cubicBezTo>
                  <a:pt x="86" y="155"/>
                  <a:pt x="86" y="156"/>
                  <a:pt x="85" y="156"/>
                </a:cubicBezTo>
                <a:cubicBezTo>
                  <a:pt x="86" y="156"/>
                  <a:pt x="86" y="156"/>
                  <a:pt x="86" y="156"/>
                </a:cubicBezTo>
                <a:cubicBezTo>
                  <a:pt x="91" y="153"/>
                  <a:pt x="96" y="149"/>
                  <a:pt x="102" y="145"/>
                </a:cubicBezTo>
                <a:close/>
                <a:moveTo>
                  <a:pt x="100" y="106"/>
                </a:moveTo>
                <a:cubicBezTo>
                  <a:pt x="97" y="108"/>
                  <a:pt x="94" y="109"/>
                  <a:pt x="92" y="110"/>
                </a:cubicBezTo>
                <a:cubicBezTo>
                  <a:pt x="91" y="110"/>
                  <a:pt x="90" y="111"/>
                  <a:pt x="90" y="111"/>
                </a:cubicBezTo>
                <a:cubicBezTo>
                  <a:pt x="88" y="114"/>
                  <a:pt x="87" y="117"/>
                  <a:pt x="86" y="120"/>
                </a:cubicBezTo>
                <a:cubicBezTo>
                  <a:pt x="85" y="120"/>
                  <a:pt x="85" y="121"/>
                  <a:pt x="85" y="121"/>
                </a:cubicBezTo>
                <a:cubicBezTo>
                  <a:pt x="87" y="120"/>
                  <a:pt x="88" y="120"/>
                  <a:pt x="89" y="118"/>
                </a:cubicBezTo>
                <a:cubicBezTo>
                  <a:pt x="89" y="117"/>
                  <a:pt x="90" y="117"/>
                  <a:pt x="90" y="117"/>
                </a:cubicBezTo>
                <a:cubicBezTo>
                  <a:pt x="92" y="116"/>
                  <a:pt x="93" y="115"/>
                  <a:pt x="94" y="114"/>
                </a:cubicBezTo>
                <a:cubicBezTo>
                  <a:pt x="95" y="113"/>
                  <a:pt x="96" y="112"/>
                  <a:pt x="97" y="111"/>
                </a:cubicBezTo>
                <a:cubicBezTo>
                  <a:pt x="99" y="110"/>
                  <a:pt x="99" y="108"/>
                  <a:pt x="100" y="106"/>
                </a:cubicBezTo>
                <a:close/>
                <a:moveTo>
                  <a:pt x="69" y="102"/>
                </a:moveTo>
                <a:cubicBezTo>
                  <a:pt x="70" y="104"/>
                  <a:pt x="70" y="104"/>
                  <a:pt x="69" y="105"/>
                </a:cubicBezTo>
                <a:cubicBezTo>
                  <a:pt x="68" y="106"/>
                  <a:pt x="68" y="106"/>
                  <a:pt x="68" y="107"/>
                </a:cubicBezTo>
                <a:cubicBezTo>
                  <a:pt x="66" y="109"/>
                  <a:pt x="64" y="111"/>
                  <a:pt x="62" y="113"/>
                </a:cubicBezTo>
                <a:cubicBezTo>
                  <a:pt x="62" y="113"/>
                  <a:pt x="61" y="114"/>
                  <a:pt x="61" y="114"/>
                </a:cubicBezTo>
                <a:cubicBezTo>
                  <a:pt x="61" y="115"/>
                  <a:pt x="61" y="116"/>
                  <a:pt x="62" y="118"/>
                </a:cubicBezTo>
                <a:cubicBezTo>
                  <a:pt x="62" y="117"/>
                  <a:pt x="63" y="117"/>
                  <a:pt x="63" y="116"/>
                </a:cubicBezTo>
                <a:cubicBezTo>
                  <a:pt x="65" y="114"/>
                  <a:pt x="67" y="111"/>
                  <a:pt x="69" y="109"/>
                </a:cubicBezTo>
                <a:cubicBezTo>
                  <a:pt x="71" y="107"/>
                  <a:pt x="72" y="105"/>
                  <a:pt x="73" y="102"/>
                </a:cubicBezTo>
                <a:cubicBezTo>
                  <a:pt x="73" y="102"/>
                  <a:pt x="73" y="102"/>
                  <a:pt x="73" y="101"/>
                </a:cubicBezTo>
                <a:cubicBezTo>
                  <a:pt x="72" y="101"/>
                  <a:pt x="72" y="100"/>
                  <a:pt x="71" y="99"/>
                </a:cubicBezTo>
                <a:cubicBezTo>
                  <a:pt x="70" y="100"/>
                  <a:pt x="70" y="101"/>
                  <a:pt x="69" y="102"/>
                </a:cubicBezTo>
                <a:close/>
                <a:moveTo>
                  <a:pt x="106" y="69"/>
                </a:moveTo>
                <a:cubicBezTo>
                  <a:pt x="116" y="74"/>
                  <a:pt x="126" y="79"/>
                  <a:pt x="135" y="84"/>
                </a:cubicBezTo>
                <a:cubicBezTo>
                  <a:pt x="135" y="84"/>
                  <a:pt x="135" y="84"/>
                  <a:pt x="135" y="84"/>
                </a:cubicBezTo>
                <a:cubicBezTo>
                  <a:pt x="126" y="78"/>
                  <a:pt x="117" y="73"/>
                  <a:pt x="108" y="67"/>
                </a:cubicBezTo>
                <a:cubicBezTo>
                  <a:pt x="107" y="68"/>
                  <a:pt x="106" y="68"/>
                  <a:pt x="106" y="69"/>
                </a:cubicBezTo>
                <a:close/>
                <a:moveTo>
                  <a:pt x="119" y="109"/>
                </a:moveTo>
                <a:cubicBezTo>
                  <a:pt x="120" y="109"/>
                  <a:pt x="120" y="109"/>
                  <a:pt x="121" y="109"/>
                </a:cubicBezTo>
                <a:cubicBezTo>
                  <a:pt x="122" y="109"/>
                  <a:pt x="124" y="108"/>
                  <a:pt x="126" y="108"/>
                </a:cubicBezTo>
                <a:cubicBezTo>
                  <a:pt x="127" y="108"/>
                  <a:pt x="127" y="108"/>
                  <a:pt x="127" y="107"/>
                </a:cubicBezTo>
                <a:cubicBezTo>
                  <a:pt x="127" y="106"/>
                  <a:pt x="127" y="106"/>
                  <a:pt x="127" y="105"/>
                </a:cubicBezTo>
                <a:cubicBezTo>
                  <a:pt x="127" y="103"/>
                  <a:pt x="127" y="101"/>
                  <a:pt x="127" y="98"/>
                </a:cubicBezTo>
                <a:cubicBezTo>
                  <a:pt x="127" y="98"/>
                  <a:pt x="127" y="97"/>
                  <a:pt x="127" y="96"/>
                </a:cubicBezTo>
                <a:cubicBezTo>
                  <a:pt x="126" y="98"/>
                  <a:pt x="120" y="107"/>
                  <a:pt x="119" y="109"/>
                </a:cubicBezTo>
                <a:close/>
                <a:moveTo>
                  <a:pt x="6" y="101"/>
                </a:moveTo>
                <a:cubicBezTo>
                  <a:pt x="5" y="111"/>
                  <a:pt x="5" y="121"/>
                  <a:pt x="5" y="132"/>
                </a:cubicBezTo>
                <a:cubicBezTo>
                  <a:pt x="6" y="131"/>
                  <a:pt x="6" y="130"/>
                  <a:pt x="7" y="130"/>
                </a:cubicBezTo>
                <a:cubicBezTo>
                  <a:pt x="7" y="129"/>
                  <a:pt x="8" y="128"/>
                  <a:pt x="8" y="127"/>
                </a:cubicBezTo>
                <a:cubicBezTo>
                  <a:pt x="8" y="125"/>
                  <a:pt x="8" y="123"/>
                  <a:pt x="8" y="121"/>
                </a:cubicBezTo>
                <a:cubicBezTo>
                  <a:pt x="8" y="119"/>
                  <a:pt x="8" y="117"/>
                  <a:pt x="8" y="116"/>
                </a:cubicBezTo>
                <a:cubicBezTo>
                  <a:pt x="6" y="115"/>
                  <a:pt x="5" y="114"/>
                  <a:pt x="6" y="113"/>
                </a:cubicBezTo>
                <a:cubicBezTo>
                  <a:pt x="6" y="112"/>
                  <a:pt x="6" y="112"/>
                  <a:pt x="7" y="111"/>
                </a:cubicBezTo>
                <a:cubicBezTo>
                  <a:pt x="7" y="111"/>
                  <a:pt x="7" y="111"/>
                  <a:pt x="7" y="110"/>
                </a:cubicBezTo>
                <a:cubicBezTo>
                  <a:pt x="7" y="107"/>
                  <a:pt x="6" y="104"/>
                  <a:pt x="6" y="101"/>
                </a:cubicBezTo>
                <a:close/>
                <a:moveTo>
                  <a:pt x="71" y="158"/>
                </a:moveTo>
                <a:cubicBezTo>
                  <a:pt x="70" y="158"/>
                  <a:pt x="68" y="158"/>
                  <a:pt x="67" y="158"/>
                </a:cubicBezTo>
                <a:cubicBezTo>
                  <a:pt x="65" y="158"/>
                  <a:pt x="65" y="159"/>
                  <a:pt x="65" y="160"/>
                </a:cubicBezTo>
                <a:cubicBezTo>
                  <a:pt x="65" y="164"/>
                  <a:pt x="65" y="168"/>
                  <a:pt x="65" y="172"/>
                </a:cubicBezTo>
                <a:cubicBezTo>
                  <a:pt x="65" y="172"/>
                  <a:pt x="65" y="172"/>
                  <a:pt x="65" y="173"/>
                </a:cubicBezTo>
                <a:cubicBezTo>
                  <a:pt x="66" y="172"/>
                  <a:pt x="67" y="171"/>
                  <a:pt x="67" y="171"/>
                </a:cubicBezTo>
                <a:cubicBezTo>
                  <a:pt x="66" y="169"/>
                  <a:pt x="67" y="168"/>
                  <a:pt x="67" y="167"/>
                </a:cubicBezTo>
                <a:cubicBezTo>
                  <a:pt x="68" y="164"/>
                  <a:pt x="70" y="162"/>
                  <a:pt x="71" y="159"/>
                </a:cubicBezTo>
                <a:cubicBezTo>
                  <a:pt x="71" y="159"/>
                  <a:pt x="71" y="158"/>
                  <a:pt x="71" y="158"/>
                </a:cubicBezTo>
                <a:close/>
                <a:moveTo>
                  <a:pt x="41" y="47"/>
                </a:moveTo>
                <a:cubicBezTo>
                  <a:pt x="41" y="48"/>
                  <a:pt x="42" y="48"/>
                  <a:pt x="42" y="49"/>
                </a:cubicBezTo>
                <a:cubicBezTo>
                  <a:pt x="43" y="49"/>
                  <a:pt x="43" y="49"/>
                  <a:pt x="43" y="48"/>
                </a:cubicBezTo>
                <a:cubicBezTo>
                  <a:pt x="44" y="48"/>
                  <a:pt x="44" y="47"/>
                  <a:pt x="45" y="47"/>
                </a:cubicBezTo>
                <a:cubicBezTo>
                  <a:pt x="45" y="46"/>
                  <a:pt x="46" y="46"/>
                  <a:pt x="47" y="46"/>
                </a:cubicBezTo>
                <a:cubicBezTo>
                  <a:pt x="48" y="47"/>
                  <a:pt x="48" y="47"/>
                  <a:pt x="48" y="48"/>
                </a:cubicBezTo>
                <a:cubicBezTo>
                  <a:pt x="48" y="49"/>
                  <a:pt x="47" y="50"/>
                  <a:pt x="47" y="51"/>
                </a:cubicBezTo>
                <a:cubicBezTo>
                  <a:pt x="47" y="52"/>
                  <a:pt x="47" y="53"/>
                  <a:pt x="46" y="54"/>
                </a:cubicBezTo>
                <a:cubicBezTo>
                  <a:pt x="49" y="52"/>
                  <a:pt x="50" y="51"/>
                  <a:pt x="52" y="49"/>
                </a:cubicBezTo>
                <a:cubicBezTo>
                  <a:pt x="51" y="45"/>
                  <a:pt x="47" y="44"/>
                  <a:pt x="44" y="42"/>
                </a:cubicBezTo>
                <a:cubicBezTo>
                  <a:pt x="43" y="44"/>
                  <a:pt x="42" y="45"/>
                  <a:pt x="41" y="47"/>
                </a:cubicBezTo>
                <a:close/>
                <a:moveTo>
                  <a:pt x="147" y="114"/>
                </a:moveTo>
                <a:cubicBezTo>
                  <a:pt x="149" y="115"/>
                  <a:pt x="150" y="115"/>
                  <a:pt x="151" y="116"/>
                </a:cubicBezTo>
                <a:cubicBezTo>
                  <a:pt x="151" y="116"/>
                  <a:pt x="152" y="116"/>
                  <a:pt x="152" y="117"/>
                </a:cubicBezTo>
                <a:cubicBezTo>
                  <a:pt x="153" y="117"/>
                  <a:pt x="155" y="115"/>
                  <a:pt x="155" y="114"/>
                </a:cubicBezTo>
                <a:cubicBezTo>
                  <a:pt x="155" y="113"/>
                  <a:pt x="154" y="111"/>
                  <a:pt x="154" y="109"/>
                </a:cubicBezTo>
                <a:cubicBezTo>
                  <a:pt x="152" y="109"/>
                  <a:pt x="150" y="109"/>
                  <a:pt x="148" y="109"/>
                </a:cubicBezTo>
                <a:cubicBezTo>
                  <a:pt x="148" y="111"/>
                  <a:pt x="147" y="112"/>
                  <a:pt x="147" y="114"/>
                </a:cubicBezTo>
                <a:close/>
                <a:moveTo>
                  <a:pt x="23" y="166"/>
                </a:moveTo>
                <a:cubicBezTo>
                  <a:pt x="24" y="166"/>
                  <a:pt x="24" y="166"/>
                  <a:pt x="25" y="165"/>
                </a:cubicBezTo>
                <a:cubicBezTo>
                  <a:pt x="26" y="164"/>
                  <a:pt x="27" y="162"/>
                  <a:pt x="29" y="161"/>
                </a:cubicBezTo>
                <a:cubicBezTo>
                  <a:pt x="31" y="158"/>
                  <a:pt x="33" y="156"/>
                  <a:pt x="33" y="153"/>
                </a:cubicBezTo>
                <a:cubicBezTo>
                  <a:pt x="33" y="152"/>
                  <a:pt x="33" y="151"/>
                  <a:pt x="33" y="151"/>
                </a:cubicBezTo>
                <a:cubicBezTo>
                  <a:pt x="33" y="151"/>
                  <a:pt x="34" y="150"/>
                  <a:pt x="34" y="150"/>
                </a:cubicBezTo>
                <a:cubicBezTo>
                  <a:pt x="32" y="151"/>
                  <a:pt x="30" y="153"/>
                  <a:pt x="28" y="154"/>
                </a:cubicBezTo>
                <a:cubicBezTo>
                  <a:pt x="27" y="155"/>
                  <a:pt x="26" y="156"/>
                  <a:pt x="26" y="158"/>
                </a:cubicBezTo>
                <a:cubicBezTo>
                  <a:pt x="26" y="159"/>
                  <a:pt x="26" y="160"/>
                  <a:pt x="26" y="161"/>
                </a:cubicBezTo>
                <a:cubicBezTo>
                  <a:pt x="26" y="162"/>
                  <a:pt x="25" y="164"/>
                  <a:pt x="24" y="164"/>
                </a:cubicBezTo>
                <a:cubicBezTo>
                  <a:pt x="24" y="165"/>
                  <a:pt x="23" y="165"/>
                  <a:pt x="23" y="166"/>
                </a:cubicBezTo>
                <a:close/>
                <a:moveTo>
                  <a:pt x="145" y="152"/>
                </a:moveTo>
                <a:cubicBezTo>
                  <a:pt x="137" y="157"/>
                  <a:pt x="130" y="161"/>
                  <a:pt x="122" y="166"/>
                </a:cubicBezTo>
                <a:cubicBezTo>
                  <a:pt x="122" y="166"/>
                  <a:pt x="123" y="167"/>
                  <a:pt x="123" y="167"/>
                </a:cubicBezTo>
                <a:cubicBezTo>
                  <a:pt x="127" y="165"/>
                  <a:pt x="131" y="162"/>
                  <a:pt x="135" y="160"/>
                </a:cubicBezTo>
                <a:cubicBezTo>
                  <a:pt x="138" y="158"/>
                  <a:pt x="141" y="156"/>
                  <a:pt x="144" y="154"/>
                </a:cubicBezTo>
                <a:cubicBezTo>
                  <a:pt x="145" y="154"/>
                  <a:pt x="145" y="153"/>
                  <a:pt x="145" y="152"/>
                </a:cubicBezTo>
                <a:close/>
                <a:moveTo>
                  <a:pt x="66" y="254"/>
                </a:moveTo>
                <a:cubicBezTo>
                  <a:pt x="62" y="249"/>
                  <a:pt x="58" y="245"/>
                  <a:pt x="54" y="240"/>
                </a:cubicBezTo>
                <a:cubicBezTo>
                  <a:pt x="53" y="240"/>
                  <a:pt x="53" y="240"/>
                  <a:pt x="53" y="240"/>
                </a:cubicBezTo>
                <a:cubicBezTo>
                  <a:pt x="53" y="240"/>
                  <a:pt x="53" y="240"/>
                  <a:pt x="53" y="240"/>
                </a:cubicBezTo>
                <a:cubicBezTo>
                  <a:pt x="53" y="240"/>
                  <a:pt x="53" y="240"/>
                  <a:pt x="53" y="240"/>
                </a:cubicBezTo>
                <a:cubicBezTo>
                  <a:pt x="56" y="245"/>
                  <a:pt x="59" y="251"/>
                  <a:pt x="62" y="256"/>
                </a:cubicBezTo>
                <a:cubicBezTo>
                  <a:pt x="63" y="255"/>
                  <a:pt x="65" y="254"/>
                  <a:pt x="66" y="254"/>
                </a:cubicBezTo>
                <a:close/>
                <a:moveTo>
                  <a:pt x="133" y="96"/>
                </a:moveTo>
                <a:cubicBezTo>
                  <a:pt x="133" y="97"/>
                  <a:pt x="133" y="97"/>
                  <a:pt x="133" y="97"/>
                </a:cubicBezTo>
                <a:cubicBezTo>
                  <a:pt x="132" y="100"/>
                  <a:pt x="131" y="103"/>
                  <a:pt x="130" y="106"/>
                </a:cubicBezTo>
                <a:cubicBezTo>
                  <a:pt x="130" y="106"/>
                  <a:pt x="130" y="107"/>
                  <a:pt x="130" y="107"/>
                </a:cubicBezTo>
                <a:cubicBezTo>
                  <a:pt x="132" y="108"/>
                  <a:pt x="133" y="107"/>
                  <a:pt x="133" y="106"/>
                </a:cubicBezTo>
                <a:cubicBezTo>
                  <a:pt x="134" y="105"/>
                  <a:pt x="134" y="105"/>
                  <a:pt x="135" y="104"/>
                </a:cubicBezTo>
                <a:cubicBezTo>
                  <a:pt x="135" y="103"/>
                  <a:pt x="136" y="102"/>
                  <a:pt x="138" y="102"/>
                </a:cubicBezTo>
                <a:cubicBezTo>
                  <a:pt x="138" y="101"/>
                  <a:pt x="137" y="100"/>
                  <a:pt x="137" y="99"/>
                </a:cubicBezTo>
                <a:cubicBezTo>
                  <a:pt x="137" y="99"/>
                  <a:pt x="137" y="98"/>
                  <a:pt x="136" y="98"/>
                </a:cubicBezTo>
                <a:cubicBezTo>
                  <a:pt x="135" y="97"/>
                  <a:pt x="134" y="97"/>
                  <a:pt x="133" y="96"/>
                </a:cubicBezTo>
                <a:close/>
                <a:moveTo>
                  <a:pt x="81" y="75"/>
                </a:moveTo>
                <a:cubicBezTo>
                  <a:pt x="79" y="78"/>
                  <a:pt x="77" y="80"/>
                  <a:pt x="75" y="83"/>
                </a:cubicBezTo>
                <a:cubicBezTo>
                  <a:pt x="76" y="83"/>
                  <a:pt x="77" y="83"/>
                  <a:pt x="78" y="83"/>
                </a:cubicBezTo>
                <a:cubicBezTo>
                  <a:pt x="79" y="83"/>
                  <a:pt x="79" y="84"/>
                  <a:pt x="79" y="84"/>
                </a:cubicBezTo>
                <a:cubicBezTo>
                  <a:pt x="81" y="84"/>
                  <a:pt x="82" y="83"/>
                  <a:pt x="82" y="81"/>
                </a:cubicBezTo>
                <a:cubicBezTo>
                  <a:pt x="83" y="80"/>
                  <a:pt x="83" y="78"/>
                  <a:pt x="84" y="77"/>
                </a:cubicBezTo>
                <a:cubicBezTo>
                  <a:pt x="84" y="77"/>
                  <a:pt x="84" y="76"/>
                  <a:pt x="84" y="76"/>
                </a:cubicBezTo>
                <a:cubicBezTo>
                  <a:pt x="83" y="75"/>
                  <a:pt x="82" y="75"/>
                  <a:pt x="81" y="75"/>
                </a:cubicBezTo>
                <a:close/>
                <a:moveTo>
                  <a:pt x="138" y="94"/>
                </a:moveTo>
                <a:cubicBezTo>
                  <a:pt x="138" y="95"/>
                  <a:pt x="139" y="97"/>
                  <a:pt x="141" y="97"/>
                </a:cubicBezTo>
                <a:cubicBezTo>
                  <a:pt x="143" y="98"/>
                  <a:pt x="145" y="99"/>
                  <a:pt x="146" y="100"/>
                </a:cubicBezTo>
                <a:cubicBezTo>
                  <a:pt x="147" y="100"/>
                  <a:pt x="147" y="100"/>
                  <a:pt x="147" y="100"/>
                </a:cubicBezTo>
                <a:cubicBezTo>
                  <a:pt x="148" y="99"/>
                  <a:pt x="148" y="97"/>
                  <a:pt x="149" y="96"/>
                </a:cubicBezTo>
                <a:cubicBezTo>
                  <a:pt x="147" y="95"/>
                  <a:pt x="145" y="93"/>
                  <a:pt x="143" y="92"/>
                </a:cubicBezTo>
                <a:cubicBezTo>
                  <a:pt x="143" y="93"/>
                  <a:pt x="143" y="94"/>
                  <a:pt x="142" y="94"/>
                </a:cubicBezTo>
                <a:cubicBezTo>
                  <a:pt x="142" y="95"/>
                  <a:pt x="141" y="95"/>
                  <a:pt x="140" y="94"/>
                </a:cubicBezTo>
                <a:cubicBezTo>
                  <a:pt x="139" y="94"/>
                  <a:pt x="139" y="94"/>
                  <a:pt x="138" y="94"/>
                </a:cubicBezTo>
                <a:close/>
                <a:moveTo>
                  <a:pt x="92" y="58"/>
                </a:moveTo>
                <a:cubicBezTo>
                  <a:pt x="93" y="59"/>
                  <a:pt x="93" y="61"/>
                  <a:pt x="92" y="62"/>
                </a:cubicBezTo>
                <a:cubicBezTo>
                  <a:pt x="95" y="63"/>
                  <a:pt x="97" y="65"/>
                  <a:pt x="99" y="66"/>
                </a:cubicBezTo>
                <a:cubicBezTo>
                  <a:pt x="100" y="66"/>
                  <a:pt x="100" y="66"/>
                  <a:pt x="101" y="66"/>
                </a:cubicBezTo>
                <a:cubicBezTo>
                  <a:pt x="102" y="66"/>
                  <a:pt x="103" y="66"/>
                  <a:pt x="105" y="65"/>
                </a:cubicBezTo>
                <a:cubicBezTo>
                  <a:pt x="100" y="63"/>
                  <a:pt x="96" y="60"/>
                  <a:pt x="92" y="58"/>
                </a:cubicBezTo>
                <a:close/>
                <a:moveTo>
                  <a:pt x="43" y="71"/>
                </a:moveTo>
                <a:cubicBezTo>
                  <a:pt x="43" y="71"/>
                  <a:pt x="43" y="71"/>
                  <a:pt x="43" y="71"/>
                </a:cubicBezTo>
                <a:cubicBezTo>
                  <a:pt x="41" y="75"/>
                  <a:pt x="38" y="78"/>
                  <a:pt x="36" y="81"/>
                </a:cubicBezTo>
                <a:cubicBezTo>
                  <a:pt x="35" y="82"/>
                  <a:pt x="35" y="85"/>
                  <a:pt x="35" y="86"/>
                </a:cubicBezTo>
                <a:cubicBezTo>
                  <a:pt x="35" y="86"/>
                  <a:pt x="35" y="85"/>
                  <a:pt x="36" y="85"/>
                </a:cubicBezTo>
                <a:cubicBezTo>
                  <a:pt x="37" y="84"/>
                  <a:pt x="39" y="82"/>
                  <a:pt x="40" y="81"/>
                </a:cubicBezTo>
                <a:cubicBezTo>
                  <a:pt x="42" y="80"/>
                  <a:pt x="42" y="79"/>
                  <a:pt x="42" y="77"/>
                </a:cubicBezTo>
                <a:cubicBezTo>
                  <a:pt x="43" y="75"/>
                  <a:pt x="43" y="73"/>
                  <a:pt x="43" y="71"/>
                </a:cubicBezTo>
                <a:close/>
                <a:moveTo>
                  <a:pt x="62" y="63"/>
                </a:moveTo>
                <a:cubicBezTo>
                  <a:pt x="64" y="60"/>
                  <a:pt x="66" y="58"/>
                  <a:pt x="69" y="55"/>
                </a:cubicBezTo>
                <a:cubicBezTo>
                  <a:pt x="67" y="54"/>
                  <a:pt x="65" y="53"/>
                  <a:pt x="64" y="53"/>
                </a:cubicBezTo>
                <a:cubicBezTo>
                  <a:pt x="63" y="55"/>
                  <a:pt x="62" y="58"/>
                  <a:pt x="61" y="60"/>
                </a:cubicBezTo>
                <a:cubicBezTo>
                  <a:pt x="61" y="60"/>
                  <a:pt x="61" y="61"/>
                  <a:pt x="61" y="61"/>
                </a:cubicBezTo>
                <a:cubicBezTo>
                  <a:pt x="61" y="62"/>
                  <a:pt x="61" y="62"/>
                  <a:pt x="62" y="63"/>
                </a:cubicBezTo>
                <a:close/>
                <a:moveTo>
                  <a:pt x="145" y="138"/>
                </a:moveTo>
                <a:cubicBezTo>
                  <a:pt x="145" y="138"/>
                  <a:pt x="144" y="138"/>
                  <a:pt x="144" y="138"/>
                </a:cubicBezTo>
                <a:cubicBezTo>
                  <a:pt x="142" y="139"/>
                  <a:pt x="140" y="140"/>
                  <a:pt x="139" y="142"/>
                </a:cubicBezTo>
                <a:cubicBezTo>
                  <a:pt x="135" y="145"/>
                  <a:pt x="132" y="148"/>
                  <a:pt x="129" y="151"/>
                </a:cubicBezTo>
                <a:cubicBezTo>
                  <a:pt x="129" y="152"/>
                  <a:pt x="129" y="152"/>
                  <a:pt x="129" y="152"/>
                </a:cubicBezTo>
                <a:cubicBezTo>
                  <a:pt x="129" y="152"/>
                  <a:pt x="129" y="152"/>
                  <a:pt x="129" y="152"/>
                </a:cubicBezTo>
                <a:cubicBezTo>
                  <a:pt x="133" y="150"/>
                  <a:pt x="137" y="148"/>
                  <a:pt x="141" y="146"/>
                </a:cubicBezTo>
                <a:cubicBezTo>
                  <a:pt x="140" y="145"/>
                  <a:pt x="140" y="144"/>
                  <a:pt x="141" y="142"/>
                </a:cubicBezTo>
                <a:cubicBezTo>
                  <a:pt x="141" y="142"/>
                  <a:pt x="142" y="140"/>
                  <a:pt x="143" y="139"/>
                </a:cubicBezTo>
                <a:cubicBezTo>
                  <a:pt x="144" y="139"/>
                  <a:pt x="144" y="138"/>
                  <a:pt x="145" y="138"/>
                </a:cubicBezTo>
                <a:close/>
                <a:moveTo>
                  <a:pt x="173" y="110"/>
                </a:moveTo>
                <a:cubicBezTo>
                  <a:pt x="173" y="112"/>
                  <a:pt x="173" y="113"/>
                  <a:pt x="173" y="113"/>
                </a:cubicBezTo>
                <a:cubicBezTo>
                  <a:pt x="174" y="115"/>
                  <a:pt x="175" y="117"/>
                  <a:pt x="177" y="120"/>
                </a:cubicBezTo>
                <a:cubicBezTo>
                  <a:pt x="177" y="120"/>
                  <a:pt x="177" y="120"/>
                  <a:pt x="178" y="121"/>
                </a:cubicBezTo>
                <a:cubicBezTo>
                  <a:pt x="179" y="119"/>
                  <a:pt x="180" y="117"/>
                  <a:pt x="181" y="115"/>
                </a:cubicBezTo>
                <a:cubicBezTo>
                  <a:pt x="178" y="113"/>
                  <a:pt x="176" y="112"/>
                  <a:pt x="173" y="110"/>
                </a:cubicBezTo>
                <a:close/>
                <a:moveTo>
                  <a:pt x="12" y="61"/>
                </a:moveTo>
                <a:cubicBezTo>
                  <a:pt x="13" y="60"/>
                  <a:pt x="22" y="48"/>
                  <a:pt x="22" y="47"/>
                </a:cubicBezTo>
                <a:cubicBezTo>
                  <a:pt x="22" y="47"/>
                  <a:pt x="22" y="47"/>
                  <a:pt x="21" y="47"/>
                </a:cubicBezTo>
                <a:cubicBezTo>
                  <a:pt x="18" y="50"/>
                  <a:pt x="15" y="53"/>
                  <a:pt x="12" y="56"/>
                </a:cubicBezTo>
                <a:cubicBezTo>
                  <a:pt x="12" y="56"/>
                  <a:pt x="11" y="56"/>
                  <a:pt x="11" y="57"/>
                </a:cubicBezTo>
                <a:cubicBezTo>
                  <a:pt x="11" y="58"/>
                  <a:pt x="12" y="59"/>
                  <a:pt x="12" y="61"/>
                </a:cubicBezTo>
                <a:close/>
                <a:moveTo>
                  <a:pt x="36" y="199"/>
                </a:moveTo>
                <a:cubicBezTo>
                  <a:pt x="34" y="200"/>
                  <a:pt x="33" y="201"/>
                  <a:pt x="32" y="202"/>
                </a:cubicBezTo>
                <a:cubicBezTo>
                  <a:pt x="30" y="203"/>
                  <a:pt x="29" y="205"/>
                  <a:pt x="29" y="207"/>
                </a:cubicBezTo>
                <a:cubicBezTo>
                  <a:pt x="29" y="208"/>
                  <a:pt x="29" y="209"/>
                  <a:pt x="28" y="211"/>
                </a:cubicBezTo>
                <a:cubicBezTo>
                  <a:pt x="31" y="208"/>
                  <a:pt x="33" y="206"/>
                  <a:pt x="36" y="203"/>
                </a:cubicBezTo>
                <a:cubicBezTo>
                  <a:pt x="36" y="203"/>
                  <a:pt x="36" y="203"/>
                  <a:pt x="36" y="202"/>
                </a:cubicBezTo>
                <a:cubicBezTo>
                  <a:pt x="36" y="201"/>
                  <a:pt x="36" y="200"/>
                  <a:pt x="36" y="199"/>
                </a:cubicBezTo>
                <a:close/>
                <a:moveTo>
                  <a:pt x="97" y="78"/>
                </a:moveTo>
                <a:cubicBezTo>
                  <a:pt x="100" y="79"/>
                  <a:pt x="102" y="79"/>
                  <a:pt x="104" y="80"/>
                </a:cubicBezTo>
                <a:cubicBezTo>
                  <a:pt x="106" y="81"/>
                  <a:pt x="107" y="81"/>
                  <a:pt x="108" y="80"/>
                </a:cubicBezTo>
                <a:cubicBezTo>
                  <a:pt x="105" y="78"/>
                  <a:pt x="103" y="76"/>
                  <a:pt x="100" y="74"/>
                </a:cubicBezTo>
                <a:cubicBezTo>
                  <a:pt x="98" y="74"/>
                  <a:pt x="98" y="76"/>
                  <a:pt x="97" y="78"/>
                </a:cubicBezTo>
                <a:close/>
                <a:moveTo>
                  <a:pt x="80" y="72"/>
                </a:moveTo>
                <a:cubicBezTo>
                  <a:pt x="82" y="69"/>
                  <a:pt x="83" y="67"/>
                  <a:pt x="85" y="64"/>
                </a:cubicBezTo>
                <a:cubicBezTo>
                  <a:pt x="85" y="64"/>
                  <a:pt x="84" y="63"/>
                  <a:pt x="84" y="63"/>
                </a:cubicBezTo>
                <a:cubicBezTo>
                  <a:pt x="83" y="63"/>
                  <a:pt x="79" y="65"/>
                  <a:pt x="79" y="65"/>
                </a:cubicBezTo>
                <a:cubicBezTo>
                  <a:pt x="78" y="67"/>
                  <a:pt x="78" y="69"/>
                  <a:pt x="77" y="71"/>
                </a:cubicBezTo>
                <a:cubicBezTo>
                  <a:pt x="78" y="71"/>
                  <a:pt x="79" y="71"/>
                  <a:pt x="80" y="72"/>
                </a:cubicBezTo>
                <a:close/>
                <a:moveTo>
                  <a:pt x="78" y="162"/>
                </a:moveTo>
                <a:cubicBezTo>
                  <a:pt x="79" y="162"/>
                  <a:pt x="79" y="161"/>
                  <a:pt x="80" y="160"/>
                </a:cubicBezTo>
                <a:cubicBezTo>
                  <a:pt x="81" y="159"/>
                  <a:pt x="82" y="157"/>
                  <a:pt x="82" y="156"/>
                </a:cubicBezTo>
                <a:cubicBezTo>
                  <a:pt x="83" y="154"/>
                  <a:pt x="84" y="152"/>
                  <a:pt x="84" y="150"/>
                </a:cubicBezTo>
                <a:cubicBezTo>
                  <a:pt x="83" y="151"/>
                  <a:pt x="81" y="153"/>
                  <a:pt x="79" y="154"/>
                </a:cubicBezTo>
                <a:cubicBezTo>
                  <a:pt x="79" y="154"/>
                  <a:pt x="79" y="154"/>
                  <a:pt x="79" y="155"/>
                </a:cubicBezTo>
                <a:cubicBezTo>
                  <a:pt x="79" y="156"/>
                  <a:pt x="78" y="158"/>
                  <a:pt x="78" y="160"/>
                </a:cubicBezTo>
                <a:cubicBezTo>
                  <a:pt x="78" y="161"/>
                  <a:pt x="78" y="161"/>
                  <a:pt x="78" y="162"/>
                </a:cubicBezTo>
                <a:close/>
                <a:moveTo>
                  <a:pt x="113" y="161"/>
                </a:moveTo>
                <a:cubicBezTo>
                  <a:pt x="111" y="161"/>
                  <a:pt x="110" y="162"/>
                  <a:pt x="108" y="162"/>
                </a:cubicBezTo>
                <a:cubicBezTo>
                  <a:pt x="108" y="163"/>
                  <a:pt x="107" y="164"/>
                  <a:pt x="106" y="164"/>
                </a:cubicBezTo>
                <a:cubicBezTo>
                  <a:pt x="100" y="168"/>
                  <a:pt x="94" y="172"/>
                  <a:pt x="88" y="176"/>
                </a:cubicBezTo>
                <a:cubicBezTo>
                  <a:pt x="87" y="176"/>
                  <a:pt x="86" y="177"/>
                  <a:pt x="84" y="177"/>
                </a:cubicBezTo>
                <a:cubicBezTo>
                  <a:pt x="84" y="177"/>
                  <a:pt x="84" y="177"/>
                  <a:pt x="84" y="177"/>
                </a:cubicBezTo>
                <a:cubicBezTo>
                  <a:pt x="82" y="178"/>
                  <a:pt x="80" y="180"/>
                  <a:pt x="78" y="181"/>
                </a:cubicBezTo>
                <a:cubicBezTo>
                  <a:pt x="78" y="181"/>
                  <a:pt x="78" y="181"/>
                  <a:pt x="79" y="181"/>
                </a:cubicBezTo>
                <a:cubicBezTo>
                  <a:pt x="90" y="175"/>
                  <a:pt x="101" y="168"/>
                  <a:pt x="113" y="161"/>
                </a:cubicBezTo>
                <a:close/>
                <a:moveTo>
                  <a:pt x="196" y="127"/>
                </a:moveTo>
                <a:cubicBezTo>
                  <a:pt x="195" y="126"/>
                  <a:pt x="195" y="124"/>
                  <a:pt x="193" y="124"/>
                </a:cubicBezTo>
                <a:cubicBezTo>
                  <a:pt x="192" y="126"/>
                  <a:pt x="190" y="126"/>
                  <a:pt x="189" y="128"/>
                </a:cubicBezTo>
                <a:cubicBezTo>
                  <a:pt x="190" y="129"/>
                  <a:pt x="191" y="131"/>
                  <a:pt x="192" y="132"/>
                </a:cubicBezTo>
                <a:cubicBezTo>
                  <a:pt x="193" y="131"/>
                  <a:pt x="194" y="131"/>
                  <a:pt x="195" y="130"/>
                </a:cubicBezTo>
                <a:cubicBezTo>
                  <a:pt x="195" y="129"/>
                  <a:pt x="195" y="128"/>
                  <a:pt x="196" y="127"/>
                </a:cubicBezTo>
                <a:close/>
                <a:moveTo>
                  <a:pt x="48" y="140"/>
                </a:moveTo>
                <a:cubicBezTo>
                  <a:pt x="47" y="140"/>
                  <a:pt x="47" y="140"/>
                  <a:pt x="46" y="140"/>
                </a:cubicBezTo>
                <a:cubicBezTo>
                  <a:pt x="45" y="140"/>
                  <a:pt x="45" y="140"/>
                  <a:pt x="44" y="141"/>
                </a:cubicBezTo>
                <a:cubicBezTo>
                  <a:pt x="42" y="142"/>
                  <a:pt x="41" y="143"/>
                  <a:pt x="39" y="145"/>
                </a:cubicBezTo>
                <a:cubicBezTo>
                  <a:pt x="39" y="145"/>
                  <a:pt x="38" y="146"/>
                  <a:pt x="38" y="146"/>
                </a:cubicBezTo>
                <a:cubicBezTo>
                  <a:pt x="38" y="147"/>
                  <a:pt x="38" y="148"/>
                  <a:pt x="39" y="149"/>
                </a:cubicBezTo>
                <a:cubicBezTo>
                  <a:pt x="42" y="146"/>
                  <a:pt x="45" y="143"/>
                  <a:pt x="48" y="140"/>
                </a:cubicBezTo>
                <a:close/>
                <a:moveTo>
                  <a:pt x="103" y="123"/>
                </a:moveTo>
                <a:cubicBezTo>
                  <a:pt x="103" y="123"/>
                  <a:pt x="103" y="123"/>
                  <a:pt x="103" y="123"/>
                </a:cubicBezTo>
                <a:cubicBezTo>
                  <a:pt x="105" y="122"/>
                  <a:pt x="107" y="121"/>
                  <a:pt x="109" y="120"/>
                </a:cubicBezTo>
                <a:cubicBezTo>
                  <a:pt x="110" y="120"/>
                  <a:pt x="110" y="119"/>
                  <a:pt x="110" y="119"/>
                </a:cubicBezTo>
                <a:cubicBezTo>
                  <a:pt x="111" y="118"/>
                  <a:pt x="111" y="117"/>
                  <a:pt x="112" y="115"/>
                </a:cubicBezTo>
                <a:cubicBezTo>
                  <a:pt x="110" y="116"/>
                  <a:pt x="108" y="116"/>
                  <a:pt x="106" y="117"/>
                </a:cubicBezTo>
                <a:cubicBezTo>
                  <a:pt x="106" y="117"/>
                  <a:pt x="106" y="117"/>
                  <a:pt x="105" y="117"/>
                </a:cubicBezTo>
                <a:cubicBezTo>
                  <a:pt x="105" y="119"/>
                  <a:pt x="104" y="121"/>
                  <a:pt x="103" y="123"/>
                </a:cubicBezTo>
                <a:close/>
                <a:moveTo>
                  <a:pt x="89" y="93"/>
                </a:moveTo>
                <a:cubicBezTo>
                  <a:pt x="89" y="93"/>
                  <a:pt x="89" y="93"/>
                  <a:pt x="89" y="92"/>
                </a:cubicBezTo>
                <a:cubicBezTo>
                  <a:pt x="88" y="93"/>
                  <a:pt x="88" y="93"/>
                  <a:pt x="88" y="93"/>
                </a:cubicBezTo>
                <a:cubicBezTo>
                  <a:pt x="86" y="95"/>
                  <a:pt x="84" y="97"/>
                  <a:pt x="82" y="99"/>
                </a:cubicBezTo>
                <a:cubicBezTo>
                  <a:pt x="80" y="100"/>
                  <a:pt x="80" y="101"/>
                  <a:pt x="81" y="103"/>
                </a:cubicBezTo>
                <a:cubicBezTo>
                  <a:pt x="81" y="103"/>
                  <a:pt x="81" y="103"/>
                  <a:pt x="81" y="103"/>
                </a:cubicBezTo>
                <a:cubicBezTo>
                  <a:pt x="82" y="103"/>
                  <a:pt x="82" y="102"/>
                  <a:pt x="83" y="102"/>
                </a:cubicBezTo>
                <a:cubicBezTo>
                  <a:pt x="85" y="100"/>
                  <a:pt x="87" y="98"/>
                  <a:pt x="88" y="96"/>
                </a:cubicBezTo>
                <a:cubicBezTo>
                  <a:pt x="88" y="95"/>
                  <a:pt x="88" y="94"/>
                  <a:pt x="89" y="93"/>
                </a:cubicBezTo>
                <a:close/>
                <a:moveTo>
                  <a:pt x="59" y="117"/>
                </a:moveTo>
                <a:cubicBezTo>
                  <a:pt x="56" y="119"/>
                  <a:pt x="52" y="127"/>
                  <a:pt x="52" y="130"/>
                </a:cubicBezTo>
                <a:cubicBezTo>
                  <a:pt x="52" y="130"/>
                  <a:pt x="52" y="130"/>
                  <a:pt x="52" y="130"/>
                </a:cubicBezTo>
                <a:cubicBezTo>
                  <a:pt x="54" y="127"/>
                  <a:pt x="57" y="124"/>
                  <a:pt x="59" y="122"/>
                </a:cubicBezTo>
                <a:cubicBezTo>
                  <a:pt x="59" y="121"/>
                  <a:pt x="59" y="121"/>
                  <a:pt x="59" y="121"/>
                </a:cubicBezTo>
                <a:cubicBezTo>
                  <a:pt x="59" y="120"/>
                  <a:pt x="59" y="118"/>
                  <a:pt x="59" y="117"/>
                </a:cubicBezTo>
                <a:close/>
                <a:moveTo>
                  <a:pt x="17" y="97"/>
                </a:moveTo>
                <a:cubicBezTo>
                  <a:pt x="19" y="95"/>
                  <a:pt x="20" y="93"/>
                  <a:pt x="22" y="90"/>
                </a:cubicBezTo>
                <a:cubicBezTo>
                  <a:pt x="22" y="90"/>
                  <a:pt x="22" y="90"/>
                  <a:pt x="22" y="90"/>
                </a:cubicBezTo>
                <a:cubicBezTo>
                  <a:pt x="23" y="88"/>
                  <a:pt x="23" y="85"/>
                  <a:pt x="23" y="83"/>
                </a:cubicBezTo>
                <a:cubicBezTo>
                  <a:pt x="23" y="84"/>
                  <a:pt x="22" y="84"/>
                  <a:pt x="22" y="84"/>
                </a:cubicBezTo>
                <a:cubicBezTo>
                  <a:pt x="21" y="87"/>
                  <a:pt x="19" y="90"/>
                  <a:pt x="17" y="93"/>
                </a:cubicBezTo>
                <a:cubicBezTo>
                  <a:pt x="16" y="94"/>
                  <a:pt x="16" y="95"/>
                  <a:pt x="17" y="97"/>
                </a:cubicBezTo>
                <a:close/>
                <a:moveTo>
                  <a:pt x="94" y="79"/>
                </a:moveTo>
                <a:cubicBezTo>
                  <a:pt x="93" y="79"/>
                  <a:pt x="93" y="79"/>
                  <a:pt x="92" y="79"/>
                </a:cubicBezTo>
                <a:cubicBezTo>
                  <a:pt x="90" y="82"/>
                  <a:pt x="88" y="85"/>
                  <a:pt x="86" y="88"/>
                </a:cubicBezTo>
                <a:cubicBezTo>
                  <a:pt x="88" y="88"/>
                  <a:pt x="89" y="87"/>
                  <a:pt x="91" y="87"/>
                </a:cubicBezTo>
                <a:cubicBezTo>
                  <a:pt x="91" y="86"/>
                  <a:pt x="91" y="86"/>
                  <a:pt x="92" y="86"/>
                </a:cubicBezTo>
                <a:cubicBezTo>
                  <a:pt x="92" y="84"/>
                  <a:pt x="93" y="81"/>
                  <a:pt x="94" y="79"/>
                </a:cubicBezTo>
                <a:close/>
                <a:moveTo>
                  <a:pt x="37" y="98"/>
                </a:moveTo>
                <a:cubicBezTo>
                  <a:pt x="37" y="98"/>
                  <a:pt x="37" y="98"/>
                  <a:pt x="36" y="97"/>
                </a:cubicBezTo>
                <a:cubicBezTo>
                  <a:pt x="35" y="99"/>
                  <a:pt x="34" y="101"/>
                  <a:pt x="32" y="103"/>
                </a:cubicBezTo>
                <a:cubicBezTo>
                  <a:pt x="32" y="103"/>
                  <a:pt x="32" y="103"/>
                  <a:pt x="32" y="103"/>
                </a:cubicBezTo>
                <a:cubicBezTo>
                  <a:pt x="31" y="106"/>
                  <a:pt x="31" y="108"/>
                  <a:pt x="30" y="111"/>
                </a:cubicBezTo>
                <a:cubicBezTo>
                  <a:pt x="31" y="110"/>
                  <a:pt x="32" y="110"/>
                  <a:pt x="33" y="109"/>
                </a:cubicBezTo>
                <a:cubicBezTo>
                  <a:pt x="34" y="105"/>
                  <a:pt x="35" y="101"/>
                  <a:pt x="37" y="98"/>
                </a:cubicBezTo>
                <a:close/>
                <a:moveTo>
                  <a:pt x="36" y="212"/>
                </a:moveTo>
                <a:cubicBezTo>
                  <a:pt x="44" y="208"/>
                  <a:pt x="53" y="204"/>
                  <a:pt x="60" y="198"/>
                </a:cubicBezTo>
                <a:cubicBezTo>
                  <a:pt x="51" y="202"/>
                  <a:pt x="44" y="207"/>
                  <a:pt x="36" y="212"/>
                </a:cubicBezTo>
                <a:close/>
                <a:moveTo>
                  <a:pt x="115" y="103"/>
                </a:moveTo>
                <a:cubicBezTo>
                  <a:pt x="113" y="104"/>
                  <a:pt x="112" y="105"/>
                  <a:pt x="110" y="106"/>
                </a:cubicBezTo>
                <a:cubicBezTo>
                  <a:pt x="110" y="106"/>
                  <a:pt x="110" y="106"/>
                  <a:pt x="110" y="106"/>
                </a:cubicBezTo>
                <a:cubicBezTo>
                  <a:pt x="110" y="108"/>
                  <a:pt x="109" y="110"/>
                  <a:pt x="108" y="111"/>
                </a:cubicBezTo>
                <a:cubicBezTo>
                  <a:pt x="110" y="111"/>
                  <a:pt x="112" y="111"/>
                  <a:pt x="114" y="110"/>
                </a:cubicBezTo>
                <a:cubicBezTo>
                  <a:pt x="114" y="108"/>
                  <a:pt x="115" y="106"/>
                  <a:pt x="115" y="103"/>
                </a:cubicBezTo>
                <a:close/>
                <a:moveTo>
                  <a:pt x="24" y="182"/>
                </a:moveTo>
                <a:cubicBezTo>
                  <a:pt x="24" y="182"/>
                  <a:pt x="24" y="182"/>
                  <a:pt x="24" y="182"/>
                </a:cubicBezTo>
                <a:cubicBezTo>
                  <a:pt x="25" y="180"/>
                  <a:pt x="26" y="179"/>
                  <a:pt x="28" y="178"/>
                </a:cubicBezTo>
                <a:cubicBezTo>
                  <a:pt x="28" y="178"/>
                  <a:pt x="28" y="177"/>
                  <a:pt x="28" y="177"/>
                </a:cubicBezTo>
                <a:cubicBezTo>
                  <a:pt x="28" y="176"/>
                  <a:pt x="28" y="174"/>
                  <a:pt x="29" y="173"/>
                </a:cubicBezTo>
                <a:cubicBezTo>
                  <a:pt x="29" y="172"/>
                  <a:pt x="29" y="172"/>
                  <a:pt x="29" y="172"/>
                </a:cubicBezTo>
                <a:cubicBezTo>
                  <a:pt x="27" y="173"/>
                  <a:pt x="26" y="174"/>
                  <a:pt x="24" y="176"/>
                </a:cubicBezTo>
                <a:cubicBezTo>
                  <a:pt x="24" y="176"/>
                  <a:pt x="23" y="176"/>
                  <a:pt x="23" y="176"/>
                </a:cubicBezTo>
                <a:cubicBezTo>
                  <a:pt x="24" y="178"/>
                  <a:pt x="24" y="180"/>
                  <a:pt x="24" y="182"/>
                </a:cubicBezTo>
                <a:close/>
                <a:moveTo>
                  <a:pt x="123" y="120"/>
                </a:moveTo>
                <a:cubicBezTo>
                  <a:pt x="123" y="120"/>
                  <a:pt x="123" y="120"/>
                  <a:pt x="123" y="120"/>
                </a:cubicBezTo>
                <a:cubicBezTo>
                  <a:pt x="119" y="122"/>
                  <a:pt x="115" y="125"/>
                  <a:pt x="111" y="128"/>
                </a:cubicBezTo>
                <a:cubicBezTo>
                  <a:pt x="112" y="129"/>
                  <a:pt x="113" y="129"/>
                  <a:pt x="114" y="130"/>
                </a:cubicBezTo>
                <a:cubicBezTo>
                  <a:pt x="117" y="127"/>
                  <a:pt x="120" y="123"/>
                  <a:pt x="123" y="120"/>
                </a:cubicBezTo>
                <a:close/>
                <a:moveTo>
                  <a:pt x="109" y="174"/>
                </a:moveTo>
                <a:cubicBezTo>
                  <a:pt x="106" y="176"/>
                  <a:pt x="102" y="179"/>
                  <a:pt x="98" y="181"/>
                </a:cubicBezTo>
                <a:cubicBezTo>
                  <a:pt x="99" y="182"/>
                  <a:pt x="99" y="182"/>
                  <a:pt x="100" y="182"/>
                </a:cubicBezTo>
                <a:cubicBezTo>
                  <a:pt x="103" y="180"/>
                  <a:pt x="107" y="178"/>
                  <a:pt x="110" y="176"/>
                </a:cubicBezTo>
                <a:cubicBezTo>
                  <a:pt x="110" y="175"/>
                  <a:pt x="109" y="175"/>
                  <a:pt x="109" y="174"/>
                </a:cubicBezTo>
                <a:close/>
                <a:moveTo>
                  <a:pt x="17" y="115"/>
                </a:moveTo>
                <a:cubicBezTo>
                  <a:pt x="18" y="115"/>
                  <a:pt x="18" y="115"/>
                  <a:pt x="18" y="115"/>
                </a:cubicBezTo>
                <a:cubicBezTo>
                  <a:pt x="18" y="114"/>
                  <a:pt x="19" y="114"/>
                  <a:pt x="20" y="113"/>
                </a:cubicBezTo>
                <a:cubicBezTo>
                  <a:pt x="20" y="113"/>
                  <a:pt x="20" y="112"/>
                  <a:pt x="20" y="112"/>
                </a:cubicBezTo>
                <a:cubicBezTo>
                  <a:pt x="20" y="110"/>
                  <a:pt x="21" y="107"/>
                  <a:pt x="21" y="105"/>
                </a:cubicBezTo>
                <a:cubicBezTo>
                  <a:pt x="21" y="105"/>
                  <a:pt x="21" y="104"/>
                  <a:pt x="21" y="104"/>
                </a:cubicBezTo>
                <a:cubicBezTo>
                  <a:pt x="19" y="105"/>
                  <a:pt x="18" y="106"/>
                  <a:pt x="18" y="107"/>
                </a:cubicBezTo>
                <a:cubicBezTo>
                  <a:pt x="17" y="107"/>
                  <a:pt x="17" y="107"/>
                  <a:pt x="17" y="108"/>
                </a:cubicBezTo>
                <a:cubicBezTo>
                  <a:pt x="17" y="110"/>
                  <a:pt x="17" y="113"/>
                  <a:pt x="17" y="115"/>
                </a:cubicBezTo>
                <a:close/>
                <a:moveTo>
                  <a:pt x="71" y="144"/>
                </a:moveTo>
                <a:cubicBezTo>
                  <a:pt x="70" y="144"/>
                  <a:pt x="68" y="144"/>
                  <a:pt x="67" y="144"/>
                </a:cubicBezTo>
                <a:cubicBezTo>
                  <a:pt x="66" y="145"/>
                  <a:pt x="65" y="146"/>
                  <a:pt x="65" y="146"/>
                </a:cubicBezTo>
                <a:cubicBezTo>
                  <a:pt x="64" y="146"/>
                  <a:pt x="64" y="147"/>
                  <a:pt x="64" y="147"/>
                </a:cubicBezTo>
                <a:cubicBezTo>
                  <a:pt x="64" y="149"/>
                  <a:pt x="64" y="150"/>
                  <a:pt x="65" y="152"/>
                </a:cubicBezTo>
                <a:cubicBezTo>
                  <a:pt x="65" y="152"/>
                  <a:pt x="65" y="152"/>
                  <a:pt x="65" y="152"/>
                </a:cubicBezTo>
                <a:cubicBezTo>
                  <a:pt x="67" y="150"/>
                  <a:pt x="69" y="147"/>
                  <a:pt x="71" y="144"/>
                </a:cubicBezTo>
                <a:close/>
                <a:moveTo>
                  <a:pt x="36" y="144"/>
                </a:moveTo>
                <a:cubicBezTo>
                  <a:pt x="38" y="142"/>
                  <a:pt x="41" y="140"/>
                  <a:pt x="43" y="138"/>
                </a:cubicBezTo>
                <a:cubicBezTo>
                  <a:pt x="42" y="137"/>
                  <a:pt x="42" y="136"/>
                  <a:pt x="41" y="135"/>
                </a:cubicBezTo>
                <a:cubicBezTo>
                  <a:pt x="40" y="137"/>
                  <a:pt x="38" y="138"/>
                  <a:pt x="36" y="140"/>
                </a:cubicBezTo>
                <a:cubicBezTo>
                  <a:pt x="36" y="141"/>
                  <a:pt x="35" y="142"/>
                  <a:pt x="36" y="143"/>
                </a:cubicBezTo>
                <a:cubicBezTo>
                  <a:pt x="36" y="143"/>
                  <a:pt x="36" y="143"/>
                  <a:pt x="36" y="144"/>
                </a:cubicBezTo>
                <a:close/>
                <a:moveTo>
                  <a:pt x="68" y="95"/>
                </a:moveTo>
                <a:cubicBezTo>
                  <a:pt x="67" y="96"/>
                  <a:pt x="67" y="96"/>
                  <a:pt x="67" y="96"/>
                </a:cubicBezTo>
                <a:cubicBezTo>
                  <a:pt x="66" y="98"/>
                  <a:pt x="65" y="100"/>
                  <a:pt x="64" y="102"/>
                </a:cubicBezTo>
                <a:cubicBezTo>
                  <a:pt x="63" y="103"/>
                  <a:pt x="62" y="104"/>
                  <a:pt x="61" y="104"/>
                </a:cubicBezTo>
                <a:cubicBezTo>
                  <a:pt x="61" y="105"/>
                  <a:pt x="60" y="106"/>
                  <a:pt x="60" y="107"/>
                </a:cubicBezTo>
                <a:cubicBezTo>
                  <a:pt x="61" y="107"/>
                  <a:pt x="61" y="107"/>
                  <a:pt x="61" y="107"/>
                </a:cubicBezTo>
                <a:cubicBezTo>
                  <a:pt x="62" y="106"/>
                  <a:pt x="64" y="105"/>
                  <a:pt x="65" y="103"/>
                </a:cubicBezTo>
                <a:cubicBezTo>
                  <a:pt x="66" y="101"/>
                  <a:pt x="68" y="99"/>
                  <a:pt x="69" y="97"/>
                </a:cubicBezTo>
                <a:cubicBezTo>
                  <a:pt x="69" y="96"/>
                  <a:pt x="68" y="96"/>
                  <a:pt x="68" y="95"/>
                </a:cubicBezTo>
                <a:close/>
                <a:moveTo>
                  <a:pt x="43" y="196"/>
                </a:moveTo>
                <a:cubicBezTo>
                  <a:pt x="45" y="195"/>
                  <a:pt x="56" y="183"/>
                  <a:pt x="57" y="182"/>
                </a:cubicBezTo>
                <a:cubicBezTo>
                  <a:pt x="53" y="186"/>
                  <a:pt x="48" y="189"/>
                  <a:pt x="44" y="192"/>
                </a:cubicBezTo>
                <a:cubicBezTo>
                  <a:pt x="44" y="192"/>
                  <a:pt x="44" y="192"/>
                  <a:pt x="44" y="193"/>
                </a:cubicBezTo>
                <a:cubicBezTo>
                  <a:pt x="44" y="194"/>
                  <a:pt x="44" y="195"/>
                  <a:pt x="43" y="196"/>
                </a:cubicBezTo>
                <a:close/>
                <a:moveTo>
                  <a:pt x="3" y="76"/>
                </a:moveTo>
                <a:cubicBezTo>
                  <a:pt x="3" y="81"/>
                  <a:pt x="3" y="87"/>
                  <a:pt x="3" y="92"/>
                </a:cubicBezTo>
                <a:cubicBezTo>
                  <a:pt x="4" y="91"/>
                  <a:pt x="4" y="90"/>
                  <a:pt x="4" y="89"/>
                </a:cubicBezTo>
                <a:cubicBezTo>
                  <a:pt x="4" y="86"/>
                  <a:pt x="4" y="83"/>
                  <a:pt x="5" y="79"/>
                </a:cubicBezTo>
                <a:cubicBezTo>
                  <a:pt x="5" y="78"/>
                  <a:pt x="5" y="78"/>
                  <a:pt x="5" y="77"/>
                </a:cubicBezTo>
                <a:cubicBezTo>
                  <a:pt x="4" y="76"/>
                  <a:pt x="3" y="76"/>
                  <a:pt x="3" y="76"/>
                </a:cubicBezTo>
                <a:close/>
                <a:moveTo>
                  <a:pt x="9" y="36"/>
                </a:moveTo>
                <a:cubicBezTo>
                  <a:pt x="10" y="36"/>
                  <a:pt x="10" y="36"/>
                  <a:pt x="10" y="36"/>
                </a:cubicBezTo>
                <a:cubicBezTo>
                  <a:pt x="11" y="34"/>
                  <a:pt x="12" y="31"/>
                  <a:pt x="14" y="29"/>
                </a:cubicBezTo>
                <a:cubicBezTo>
                  <a:pt x="13" y="28"/>
                  <a:pt x="12" y="27"/>
                  <a:pt x="12" y="27"/>
                </a:cubicBezTo>
                <a:cubicBezTo>
                  <a:pt x="11" y="27"/>
                  <a:pt x="11" y="27"/>
                  <a:pt x="11" y="27"/>
                </a:cubicBezTo>
                <a:cubicBezTo>
                  <a:pt x="9" y="29"/>
                  <a:pt x="9" y="29"/>
                  <a:pt x="9" y="32"/>
                </a:cubicBezTo>
                <a:cubicBezTo>
                  <a:pt x="9" y="33"/>
                  <a:pt x="9" y="35"/>
                  <a:pt x="9" y="36"/>
                </a:cubicBezTo>
                <a:close/>
                <a:moveTo>
                  <a:pt x="12" y="65"/>
                </a:moveTo>
                <a:cubicBezTo>
                  <a:pt x="12" y="65"/>
                  <a:pt x="13" y="65"/>
                  <a:pt x="13" y="66"/>
                </a:cubicBezTo>
                <a:cubicBezTo>
                  <a:pt x="14" y="64"/>
                  <a:pt x="16" y="63"/>
                  <a:pt x="17" y="61"/>
                </a:cubicBezTo>
                <a:cubicBezTo>
                  <a:pt x="18" y="60"/>
                  <a:pt x="19" y="59"/>
                  <a:pt x="19" y="59"/>
                </a:cubicBezTo>
                <a:cubicBezTo>
                  <a:pt x="21" y="55"/>
                  <a:pt x="24" y="51"/>
                  <a:pt x="26" y="48"/>
                </a:cubicBezTo>
                <a:cubicBezTo>
                  <a:pt x="26" y="47"/>
                  <a:pt x="26" y="47"/>
                  <a:pt x="27" y="46"/>
                </a:cubicBezTo>
                <a:cubicBezTo>
                  <a:pt x="27" y="46"/>
                  <a:pt x="26" y="46"/>
                  <a:pt x="26" y="46"/>
                </a:cubicBezTo>
                <a:cubicBezTo>
                  <a:pt x="22" y="53"/>
                  <a:pt x="17" y="59"/>
                  <a:pt x="12" y="65"/>
                </a:cubicBezTo>
                <a:close/>
                <a:moveTo>
                  <a:pt x="130" y="126"/>
                </a:moveTo>
                <a:cubicBezTo>
                  <a:pt x="130" y="125"/>
                  <a:pt x="129" y="126"/>
                  <a:pt x="129" y="126"/>
                </a:cubicBezTo>
                <a:cubicBezTo>
                  <a:pt x="125" y="128"/>
                  <a:pt x="122" y="129"/>
                  <a:pt x="118" y="131"/>
                </a:cubicBezTo>
                <a:cubicBezTo>
                  <a:pt x="118" y="131"/>
                  <a:pt x="118" y="132"/>
                  <a:pt x="118" y="132"/>
                </a:cubicBezTo>
                <a:cubicBezTo>
                  <a:pt x="118" y="132"/>
                  <a:pt x="118" y="132"/>
                  <a:pt x="119" y="132"/>
                </a:cubicBezTo>
                <a:cubicBezTo>
                  <a:pt x="120" y="133"/>
                  <a:pt x="120" y="133"/>
                  <a:pt x="121" y="132"/>
                </a:cubicBezTo>
                <a:cubicBezTo>
                  <a:pt x="123" y="131"/>
                  <a:pt x="125" y="130"/>
                  <a:pt x="127" y="128"/>
                </a:cubicBezTo>
                <a:cubicBezTo>
                  <a:pt x="128" y="128"/>
                  <a:pt x="129" y="127"/>
                  <a:pt x="130" y="126"/>
                </a:cubicBezTo>
                <a:close/>
                <a:moveTo>
                  <a:pt x="98" y="134"/>
                </a:moveTo>
                <a:cubicBezTo>
                  <a:pt x="98" y="134"/>
                  <a:pt x="98" y="134"/>
                  <a:pt x="98" y="134"/>
                </a:cubicBezTo>
                <a:cubicBezTo>
                  <a:pt x="100" y="132"/>
                  <a:pt x="103" y="130"/>
                  <a:pt x="105" y="129"/>
                </a:cubicBezTo>
                <a:cubicBezTo>
                  <a:pt x="105" y="127"/>
                  <a:pt x="105" y="127"/>
                  <a:pt x="104" y="126"/>
                </a:cubicBezTo>
                <a:cubicBezTo>
                  <a:pt x="103" y="126"/>
                  <a:pt x="102" y="127"/>
                  <a:pt x="101" y="127"/>
                </a:cubicBezTo>
                <a:cubicBezTo>
                  <a:pt x="101" y="128"/>
                  <a:pt x="101" y="128"/>
                  <a:pt x="100" y="128"/>
                </a:cubicBezTo>
                <a:cubicBezTo>
                  <a:pt x="99" y="130"/>
                  <a:pt x="99" y="132"/>
                  <a:pt x="98" y="134"/>
                </a:cubicBezTo>
                <a:close/>
                <a:moveTo>
                  <a:pt x="66" y="68"/>
                </a:moveTo>
                <a:cubicBezTo>
                  <a:pt x="68" y="65"/>
                  <a:pt x="69" y="61"/>
                  <a:pt x="71" y="57"/>
                </a:cubicBezTo>
                <a:cubicBezTo>
                  <a:pt x="70" y="58"/>
                  <a:pt x="70" y="58"/>
                  <a:pt x="69" y="58"/>
                </a:cubicBezTo>
                <a:cubicBezTo>
                  <a:pt x="68" y="60"/>
                  <a:pt x="67" y="62"/>
                  <a:pt x="65" y="64"/>
                </a:cubicBezTo>
                <a:cubicBezTo>
                  <a:pt x="65" y="64"/>
                  <a:pt x="64" y="65"/>
                  <a:pt x="64" y="66"/>
                </a:cubicBezTo>
                <a:cubicBezTo>
                  <a:pt x="64" y="67"/>
                  <a:pt x="64" y="68"/>
                  <a:pt x="66" y="68"/>
                </a:cubicBezTo>
                <a:close/>
                <a:moveTo>
                  <a:pt x="14" y="76"/>
                </a:moveTo>
                <a:cubicBezTo>
                  <a:pt x="14" y="76"/>
                  <a:pt x="14" y="76"/>
                  <a:pt x="14" y="76"/>
                </a:cubicBezTo>
                <a:cubicBezTo>
                  <a:pt x="16" y="73"/>
                  <a:pt x="19" y="70"/>
                  <a:pt x="21" y="66"/>
                </a:cubicBezTo>
                <a:cubicBezTo>
                  <a:pt x="22" y="65"/>
                  <a:pt x="23" y="64"/>
                  <a:pt x="23" y="63"/>
                </a:cubicBezTo>
                <a:cubicBezTo>
                  <a:pt x="22" y="63"/>
                  <a:pt x="22" y="64"/>
                  <a:pt x="22" y="64"/>
                </a:cubicBezTo>
                <a:cubicBezTo>
                  <a:pt x="20" y="66"/>
                  <a:pt x="18" y="69"/>
                  <a:pt x="16" y="71"/>
                </a:cubicBezTo>
                <a:cubicBezTo>
                  <a:pt x="15" y="72"/>
                  <a:pt x="14" y="73"/>
                  <a:pt x="13" y="73"/>
                </a:cubicBezTo>
                <a:cubicBezTo>
                  <a:pt x="13" y="74"/>
                  <a:pt x="13" y="75"/>
                  <a:pt x="13" y="76"/>
                </a:cubicBezTo>
                <a:cubicBezTo>
                  <a:pt x="13" y="76"/>
                  <a:pt x="13" y="76"/>
                  <a:pt x="14" y="76"/>
                </a:cubicBezTo>
                <a:close/>
                <a:moveTo>
                  <a:pt x="96" y="182"/>
                </a:moveTo>
                <a:cubicBezTo>
                  <a:pt x="93" y="185"/>
                  <a:pt x="89" y="187"/>
                  <a:pt x="86" y="190"/>
                </a:cubicBezTo>
                <a:cubicBezTo>
                  <a:pt x="86" y="191"/>
                  <a:pt x="86" y="191"/>
                  <a:pt x="87" y="190"/>
                </a:cubicBezTo>
                <a:cubicBezTo>
                  <a:pt x="90" y="188"/>
                  <a:pt x="93" y="187"/>
                  <a:pt x="96" y="185"/>
                </a:cubicBezTo>
                <a:cubicBezTo>
                  <a:pt x="96" y="185"/>
                  <a:pt x="97" y="185"/>
                  <a:pt x="97" y="184"/>
                </a:cubicBezTo>
                <a:cubicBezTo>
                  <a:pt x="97" y="184"/>
                  <a:pt x="97" y="183"/>
                  <a:pt x="96" y="182"/>
                </a:cubicBezTo>
                <a:close/>
                <a:moveTo>
                  <a:pt x="51" y="93"/>
                </a:moveTo>
                <a:cubicBezTo>
                  <a:pt x="51" y="93"/>
                  <a:pt x="51" y="93"/>
                  <a:pt x="51" y="93"/>
                </a:cubicBezTo>
                <a:cubicBezTo>
                  <a:pt x="52" y="93"/>
                  <a:pt x="52" y="92"/>
                  <a:pt x="53" y="92"/>
                </a:cubicBezTo>
                <a:cubicBezTo>
                  <a:pt x="53" y="91"/>
                  <a:pt x="54" y="90"/>
                  <a:pt x="54" y="90"/>
                </a:cubicBezTo>
                <a:cubicBezTo>
                  <a:pt x="53" y="88"/>
                  <a:pt x="53" y="87"/>
                  <a:pt x="53" y="85"/>
                </a:cubicBezTo>
                <a:cubicBezTo>
                  <a:pt x="53" y="85"/>
                  <a:pt x="53" y="84"/>
                  <a:pt x="53" y="83"/>
                </a:cubicBezTo>
                <a:cubicBezTo>
                  <a:pt x="52" y="84"/>
                  <a:pt x="51" y="85"/>
                  <a:pt x="51" y="86"/>
                </a:cubicBezTo>
                <a:cubicBezTo>
                  <a:pt x="51" y="86"/>
                  <a:pt x="51" y="87"/>
                  <a:pt x="51" y="87"/>
                </a:cubicBezTo>
                <a:cubicBezTo>
                  <a:pt x="51" y="89"/>
                  <a:pt x="51" y="91"/>
                  <a:pt x="51" y="93"/>
                </a:cubicBezTo>
                <a:close/>
                <a:moveTo>
                  <a:pt x="75" y="144"/>
                </a:moveTo>
                <a:cubicBezTo>
                  <a:pt x="75" y="143"/>
                  <a:pt x="75" y="143"/>
                  <a:pt x="75" y="143"/>
                </a:cubicBezTo>
                <a:cubicBezTo>
                  <a:pt x="73" y="145"/>
                  <a:pt x="72" y="147"/>
                  <a:pt x="71" y="149"/>
                </a:cubicBezTo>
                <a:cubicBezTo>
                  <a:pt x="73" y="150"/>
                  <a:pt x="73" y="151"/>
                  <a:pt x="72" y="152"/>
                </a:cubicBezTo>
                <a:cubicBezTo>
                  <a:pt x="71" y="153"/>
                  <a:pt x="71" y="153"/>
                  <a:pt x="70" y="154"/>
                </a:cubicBezTo>
                <a:cubicBezTo>
                  <a:pt x="70" y="154"/>
                  <a:pt x="69" y="155"/>
                  <a:pt x="69" y="155"/>
                </a:cubicBezTo>
                <a:cubicBezTo>
                  <a:pt x="69" y="155"/>
                  <a:pt x="69" y="155"/>
                  <a:pt x="69" y="156"/>
                </a:cubicBezTo>
                <a:cubicBezTo>
                  <a:pt x="70" y="155"/>
                  <a:pt x="71" y="155"/>
                  <a:pt x="72" y="155"/>
                </a:cubicBezTo>
                <a:cubicBezTo>
                  <a:pt x="72" y="155"/>
                  <a:pt x="73" y="154"/>
                  <a:pt x="73" y="154"/>
                </a:cubicBezTo>
                <a:cubicBezTo>
                  <a:pt x="73" y="150"/>
                  <a:pt x="74" y="147"/>
                  <a:pt x="75" y="144"/>
                </a:cubicBezTo>
                <a:close/>
                <a:moveTo>
                  <a:pt x="113" y="174"/>
                </a:moveTo>
                <a:cubicBezTo>
                  <a:pt x="115" y="172"/>
                  <a:pt x="118" y="171"/>
                  <a:pt x="120" y="169"/>
                </a:cubicBezTo>
                <a:cubicBezTo>
                  <a:pt x="120" y="169"/>
                  <a:pt x="120" y="168"/>
                  <a:pt x="120" y="167"/>
                </a:cubicBezTo>
                <a:cubicBezTo>
                  <a:pt x="117" y="169"/>
                  <a:pt x="114" y="171"/>
                  <a:pt x="111" y="173"/>
                </a:cubicBezTo>
                <a:cubicBezTo>
                  <a:pt x="112" y="173"/>
                  <a:pt x="112" y="174"/>
                  <a:pt x="113" y="174"/>
                </a:cubicBezTo>
                <a:close/>
                <a:moveTo>
                  <a:pt x="67" y="79"/>
                </a:moveTo>
                <a:cubicBezTo>
                  <a:pt x="67" y="79"/>
                  <a:pt x="67" y="79"/>
                  <a:pt x="66" y="79"/>
                </a:cubicBezTo>
                <a:cubicBezTo>
                  <a:pt x="66" y="80"/>
                  <a:pt x="66" y="81"/>
                  <a:pt x="66" y="82"/>
                </a:cubicBezTo>
                <a:cubicBezTo>
                  <a:pt x="66" y="83"/>
                  <a:pt x="66" y="84"/>
                  <a:pt x="66" y="85"/>
                </a:cubicBezTo>
                <a:cubicBezTo>
                  <a:pt x="65" y="86"/>
                  <a:pt x="65" y="88"/>
                  <a:pt x="66" y="89"/>
                </a:cubicBezTo>
                <a:cubicBezTo>
                  <a:pt x="67" y="87"/>
                  <a:pt x="68" y="85"/>
                  <a:pt x="69" y="84"/>
                </a:cubicBezTo>
                <a:cubicBezTo>
                  <a:pt x="69" y="83"/>
                  <a:pt x="69" y="83"/>
                  <a:pt x="69" y="83"/>
                </a:cubicBezTo>
                <a:cubicBezTo>
                  <a:pt x="68" y="82"/>
                  <a:pt x="68" y="80"/>
                  <a:pt x="67" y="79"/>
                </a:cubicBezTo>
                <a:close/>
                <a:moveTo>
                  <a:pt x="42" y="172"/>
                </a:moveTo>
                <a:cubicBezTo>
                  <a:pt x="43" y="171"/>
                  <a:pt x="45" y="170"/>
                  <a:pt x="45" y="167"/>
                </a:cubicBezTo>
                <a:cubicBezTo>
                  <a:pt x="45" y="166"/>
                  <a:pt x="45" y="165"/>
                  <a:pt x="46" y="165"/>
                </a:cubicBezTo>
                <a:cubicBezTo>
                  <a:pt x="46" y="164"/>
                  <a:pt x="46" y="164"/>
                  <a:pt x="46" y="163"/>
                </a:cubicBezTo>
                <a:cubicBezTo>
                  <a:pt x="45" y="164"/>
                  <a:pt x="44" y="165"/>
                  <a:pt x="43" y="166"/>
                </a:cubicBezTo>
                <a:cubicBezTo>
                  <a:pt x="41" y="168"/>
                  <a:pt x="41" y="168"/>
                  <a:pt x="41" y="172"/>
                </a:cubicBezTo>
                <a:cubicBezTo>
                  <a:pt x="41" y="172"/>
                  <a:pt x="41" y="172"/>
                  <a:pt x="42" y="172"/>
                </a:cubicBezTo>
                <a:close/>
                <a:moveTo>
                  <a:pt x="30" y="163"/>
                </a:moveTo>
                <a:cubicBezTo>
                  <a:pt x="30" y="163"/>
                  <a:pt x="30" y="163"/>
                  <a:pt x="30" y="163"/>
                </a:cubicBezTo>
                <a:cubicBezTo>
                  <a:pt x="28" y="166"/>
                  <a:pt x="26" y="168"/>
                  <a:pt x="24" y="171"/>
                </a:cubicBezTo>
                <a:cubicBezTo>
                  <a:pt x="23" y="171"/>
                  <a:pt x="23" y="172"/>
                  <a:pt x="23" y="173"/>
                </a:cubicBezTo>
                <a:cubicBezTo>
                  <a:pt x="26" y="171"/>
                  <a:pt x="27" y="169"/>
                  <a:pt x="29" y="167"/>
                </a:cubicBezTo>
                <a:cubicBezTo>
                  <a:pt x="30" y="167"/>
                  <a:pt x="30" y="167"/>
                  <a:pt x="30" y="167"/>
                </a:cubicBezTo>
                <a:cubicBezTo>
                  <a:pt x="30" y="166"/>
                  <a:pt x="30" y="164"/>
                  <a:pt x="30" y="163"/>
                </a:cubicBezTo>
                <a:close/>
                <a:moveTo>
                  <a:pt x="47" y="156"/>
                </a:moveTo>
                <a:cubicBezTo>
                  <a:pt x="47" y="156"/>
                  <a:pt x="46" y="157"/>
                  <a:pt x="46" y="157"/>
                </a:cubicBezTo>
                <a:cubicBezTo>
                  <a:pt x="44" y="158"/>
                  <a:pt x="43" y="160"/>
                  <a:pt x="41" y="161"/>
                </a:cubicBezTo>
                <a:cubicBezTo>
                  <a:pt x="40" y="162"/>
                  <a:pt x="39" y="163"/>
                  <a:pt x="40" y="165"/>
                </a:cubicBezTo>
                <a:cubicBezTo>
                  <a:pt x="42" y="163"/>
                  <a:pt x="44" y="161"/>
                  <a:pt x="46" y="159"/>
                </a:cubicBezTo>
                <a:cubicBezTo>
                  <a:pt x="47" y="158"/>
                  <a:pt x="47" y="157"/>
                  <a:pt x="47" y="156"/>
                </a:cubicBezTo>
                <a:close/>
                <a:moveTo>
                  <a:pt x="16" y="206"/>
                </a:moveTo>
                <a:cubicBezTo>
                  <a:pt x="17" y="205"/>
                  <a:pt x="17" y="205"/>
                  <a:pt x="18" y="204"/>
                </a:cubicBezTo>
                <a:cubicBezTo>
                  <a:pt x="19" y="203"/>
                  <a:pt x="19" y="202"/>
                  <a:pt x="19" y="201"/>
                </a:cubicBezTo>
                <a:cubicBezTo>
                  <a:pt x="18" y="200"/>
                  <a:pt x="18" y="199"/>
                  <a:pt x="18" y="198"/>
                </a:cubicBezTo>
                <a:cubicBezTo>
                  <a:pt x="18" y="197"/>
                  <a:pt x="18" y="197"/>
                  <a:pt x="18" y="197"/>
                </a:cubicBezTo>
                <a:cubicBezTo>
                  <a:pt x="16" y="198"/>
                  <a:pt x="16" y="198"/>
                  <a:pt x="16" y="199"/>
                </a:cubicBezTo>
                <a:cubicBezTo>
                  <a:pt x="16" y="200"/>
                  <a:pt x="16" y="200"/>
                  <a:pt x="16" y="201"/>
                </a:cubicBezTo>
                <a:cubicBezTo>
                  <a:pt x="16" y="202"/>
                  <a:pt x="16" y="204"/>
                  <a:pt x="16" y="206"/>
                </a:cubicBezTo>
                <a:close/>
                <a:moveTo>
                  <a:pt x="132" y="129"/>
                </a:moveTo>
                <a:cubicBezTo>
                  <a:pt x="131" y="129"/>
                  <a:pt x="125" y="133"/>
                  <a:pt x="124" y="134"/>
                </a:cubicBezTo>
                <a:cubicBezTo>
                  <a:pt x="125" y="135"/>
                  <a:pt x="127" y="135"/>
                  <a:pt x="128" y="134"/>
                </a:cubicBezTo>
                <a:cubicBezTo>
                  <a:pt x="128" y="134"/>
                  <a:pt x="129" y="133"/>
                  <a:pt x="129" y="133"/>
                </a:cubicBezTo>
                <a:cubicBezTo>
                  <a:pt x="131" y="132"/>
                  <a:pt x="131" y="130"/>
                  <a:pt x="132" y="129"/>
                </a:cubicBezTo>
                <a:close/>
                <a:moveTo>
                  <a:pt x="108" y="154"/>
                </a:moveTo>
                <a:cubicBezTo>
                  <a:pt x="105" y="155"/>
                  <a:pt x="89" y="165"/>
                  <a:pt x="88" y="166"/>
                </a:cubicBezTo>
                <a:cubicBezTo>
                  <a:pt x="88" y="165"/>
                  <a:pt x="89" y="165"/>
                  <a:pt x="89" y="165"/>
                </a:cubicBezTo>
                <a:cubicBezTo>
                  <a:pt x="94" y="162"/>
                  <a:pt x="99" y="160"/>
                  <a:pt x="104" y="157"/>
                </a:cubicBezTo>
                <a:cubicBezTo>
                  <a:pt x="105" y="156"/>
                  <a:pt x="106" y="155"/>
                  <a:pt x="108" y="154"/>
                </a:cubicBezTo>
                <a:close/>
                <a:moveTo>
                  <a:pt x="54" y="37"/>
                </a:moveTo>
                <a:cubicBezTo>
                  <a:pt x="54" y="37"/>
                  <a:pt x="54" y="37"/>
                  <a:pt x="54" y="37"/>
                </a:cubicBezTo>
                <a:cubicBezTo>
                  <a:pt x="48" y="34"/>
                  <a:pt x="42" y="30"/>
                  <a:pt x="36" y="27"/>
                </a:cubicBezTo>
                <a:cubicBezTo>
                  <a:pt x="38" y="29"/>
                  <a:pt x="40" y="30"/>
                  <a:pt x="42" y="32"/>
                </a:cubicBezTo>
                <a:cubicBezTo>
                  <a:pt x="45" y="33"/>
                  <a:pt x="48" y="35"/>
                  <a:pt x="51" y="36"/>
                </a:cubicBezTo>
                <a:cubicBezTo>
                  <a:pt x="52" y="36"/>
                  <a:pt x="53" y="37"/>
                  <a:pt x="54" y="37"/>
                </a:cubicBezTo>
                <a:close/>
                <a:moveTo>
                  <a:pt x="105" y="133"/>
                </a:moveTo>
                <a:cubicBezTo>
                  <a:pt x="104" y="133"/>
                  <a:pt x="104" y="133"/>
                  <a:pt x="104" y="133"/>
                </a:cubicBezTo>
                <a:cubicBezTo>
                  <a:pt x="101" y="135"/>
                  <a:pt x="98" y="137"/>
                  <a:pt x="94" y="140"/>
                </a:cubicBezTo>
                <a:cubicBezTo>
                  <a:pt x="95" y="140"/>
                  <a:pt x="96" y="140"/>
                  <a:pt x="96" y="140"/>
                </a:cubicBezTo>
                <a:cubicBezTo>
                  <a:pt x="98" y="139"/>
                  <a:pt x="100" y="138"/>
                  <a:pt x="102" y="137"/>
                </a:cubicBezTo>
                <a:cubicBezTo>
                  <a:pt x="103" y="136"/>
                  <a:pt x="103" y="136"/>
                  <a:pt x="103" y="136"/>
                </a:cubicBezTo>
                <a:cubicBezTo>
                  <a:pt x="104" y="135"/>
                  <a:pt x="104" y="134"/>
                  <a:pt x="105" y="133"/>
                </a:cubicBezTo>
                <a:close/>
                <a:moveTo>
                  <a:pt x="175" y="108"/>
                </a:moveTo>
                <a:cubicBezTo>
                  <a:pt x="177" y="109"/>
                  <a:pt x="179" y="111"/>
                  <a:pt x="181" y="112"/>
                </a:cubicBezTo>
                <a:cubicBezTo>
                  <a:pt x="181" y="112"/>
                  <a:pt x="182" y="113"/>
                  <a:pt x="182" y="112"/>
                </a:cubicBezTo>
                <a:cubicBezTo>
                  <a:pt x="180" y="109"/>
                  <a:pt x="177" y="107"/>
                  <a:pt x="175" y="105"/>
                </a:cubicBezTo>
                <a:cubicBezTo>
                  <a:pt x="175" y="106"/>
                  <a:pt x="175" y="107"/>
                  <a:pt x="175" y="108"/>
                </a:cubicBezTo>
                <a:close/>
                <a:moveTo>
                  <a:pt x="31" y="88"/>
                </a:moveTo>
                <a:cubicBezTo>
                  <a:pt x="30" y="87"/>
                  <a:pt x="30" y="86"/>
                  <a:pt x="29" y="86"/>
                </a:cubicBezTo>
                <a:cubicBezTo>
                  <a:pt x="28" y="87"/>
                  <a:pt x="27" y="88"/>
                  <a:pt x="27" y="89"/>
                </a:cubicBezTo>
                <a:cubicBezTo>
                  <a:pt x="26" y="90"/>
                  <a:pt x="26" y="91"/>
                  <a:pt x="26" y="92"/>
                </a:cubicBezTo>
                <a:cubicBezTo>
                  <a:pt x="27" y="92"/>
                  <a:pt x="28" y="91"/>
                  <a:pt x="29" y="90"/>
                </a:cubicBezTo>
                <a:cubicBezTo>
                  <a:pt x="30" y="90"/>
                  <a:pt x="31" y="89"/>
                  <a:pt x="31" y="88"/>
                </a:cubicBezTo>
                <a:close/>
                <a:moveTo>
                  <a:pt x="23" y="42"/>
                </a:moveTo>
                <a:cubicBezTo>
                  <a:pt x="22" y="41"/>
                  <a:pt x="22" y="40"/>
                  <a:pt x="21" y="40"/>
                </a:cubicBezTo>
                <a:cubicBezTo>
                  <a:pt x="19" y="42"/>
                  <a:pt x="17" y="45"/>
                  <a:pt x="15" y="48"/>
                </a:cubicBezTo>
                <a:cubicBezTo>
                  <a:pt x="18" y="46"/>
                  <a:pt x="20" y="44"/>
                  <a:pt x="23" y="42"/>
                </a:cubicBezTo>
                <a:close/>
                <a:moveTo>
                  <a:pt x="12" y="12"/>
                </a:moveTo>
                <a:cubicBezTo>
                  <a:pt x="10" y="12"/>
                  <a:pt x="9" y="11"/>
                  <a:pt x="8" y="12"/>
                </a:cubicBezTo>
                <a:cubicBezTo>
                  <a:pt x="8" y="15"/>
                  <a:pt x="8" y="17"/>
                  <a:pt x="8" y="21"/>
                </a:cubicBezTo>
                <a:cubicBezTo>
                  <a:pt x="9" y="20"/>
                  <a:pt x="9" y="20"/>
                  <a:pt x="9" y="20"/>
                </a:cubicBezTo>
                <a:cubicBezTo>
                  <a:pt x="9" y="19"/>
                  <a:pt x="9" y="17"/>
                  <a:pt x="10" y="16"/>
                </a:cubicBezTo>
                <a:cubicBezTo>
                  <a:pt x="10" y="16"/>
                  <a:pt x="10" y="15"/>
                  <a:pt x="10" y="15"/>
                </a:cubicBezTo>
                <a:cubicBezTo>
                  <a:pt x="9" y="14"/>
                  <a:pt x="10" y="14"/>
                  <a:pt x="10" y="13"/>
                </a:cubicBezTo>
                <a:cubicBezTo>
                  <a:pt x="11" y="13"/>
                  <a:pt x="11" y="13"/>
                  <a:pt x="12" y="12"/>
                </a:cubicBezTo>
                <a:close/>
                <a:moveTo>
                  <a:pt x="115" y="96"/>
                </a:moveTo>
                <a:cubicBezTo>
                  <a:pt x="115" y="96"/>
                  <a:pt x="115" y="96"/>
                  <a:pt x="115" y="96"/>
                </a:cubicBezTo>
                <a:cubicBezTo>
                  <a:pt x="116" y="96"/>
                  <a:pt x="118" y="95"/>
                  <a:pt x="119" y="95"/>
                </a:cubicBezTo>
                <a:cubicBezTo>
                  <a:pt x="119" y="95"/>
                  <a:pt x="119" y="94"/>
                  <a:pt x="120" y="94"/>
                </a:cubicBezTo>
                <a:cubicBezTo>
                  <a:pt x="120" y="93"/>
                  <a:pt x="120" y="92"/>
                  <a:pt x="121" y="91"/>
                </a:cubicBezTo>
                <a:cubicBezTo>
                  <a:pt x="120" y="90"/>
                  <a:pt x="120" y="90"/>
                  <a:pt x="119" y="90"/>
                </a:cubicBezTo>
                <a:cubicBezTo>
                  <a:pt x="117" y="92"/>
                  <a:pt x="116" y="94"/>
                  <a:pt x="115" y="96"/>
                </a:cubicBezTo>
                <a:close/>
                <a:moveTo>
                  <a:pt x="124" y="115"/>
                </a:moveTo>
                <a:cubicBezTo>
                  <a:pt x="124" y="115"/>
                  <a:pt x="124" y="115"/>
                  <a:pt x="124" y="115"/>
                </a:cubicBezTo>
                <a:cubicBezTo>
                  <a:pt x="121" y="117"/>
                  <a:pt x="117" y="119"/>
                  <a:pt x="114" y="120"/>
                </a:cubicBezTo>
                <a:cubicBezTo>
                  <a:pt x="112" y="121"/>
                  <a:pt x="112" y="122"/>
                  <a:pt x="112" y="124"/>
                </a:cubicBezTo>
                <a:cubicBezTo>
                  <a:pt x="116" y="121"/>
                  <a:pt x="120" y="118"/>
                  <a:pt x="124" y="115"/>
                </a:cubicBezTo>
                <a:close/>
                <a:moveTo>
                  <a:pt x="146" y="130"/>
                </a:moveTo>
                <a:cubicBezTo>
                  <a:pt x="148" y="128"/>
                  <a:pt x="149" y="126"/>
                  <a:pt x="151" y="124"/>
                </a:cubicBezTo>
                <a:cubicBezTo>
                  <a:pt x="151" y="124"/>
                  <a:pt x="151" y="124"/>
                  <a:pt x="150" y="123"/>
                </a:cubicBezTo>
                <a:cubicBezTo>
                  <a:pt x="148" y="125"/>
                  <a:pt x="146" y="127"/>
                  <a:pt x="143" y="129"/>
                </a:cubicBezTo>
                <a:cubicBezTo>
                  <a:pt x="144" y="129"/>
                  <a:pt x="145" y="130"/>
                  <a:pt x="146" y="130"/>
                </a:cubicBezTo>
                <a:close/>
                <a:moveTo>
                  <a:pt x="91" y="96"/>
                </a:moveTo>
                <a:cubicBezTo>
                  <a:pt x="91" y="96"/>
                  <a:pt x="91" y="96"/>
                  <a:pt x="91" y="96"/>
                </a:cubicBezTo>
                <a:cubicBezTo>
                  <a:pt x="92" y="95"/>
                  <a:pt x="93" y="94"/>
                  <a:pt x="94" y="94"/>
                </a:cubicBezTo>
                <a:cubicBezTo>
                  <a:pt x="94" y="93"/>
                  <a:pt x="94" y="93"/>
                  <a:pt x="94" y="93"/>
                </a:cubicBezTo>
                <a:cubicBezTo>
                  <a:pt x="95" y="91"/>
                  <a:pt x="95" y="90"/>
                  <a:pt x="95" y="88"/>
                </a:cubicBezTo>
                <a:cubicBezTo>
                  <a:pt x="94" y="88"/>
                  <a:pt x="93" y="89"/>
                  <a:pt x="93" y="90"/>
                </a:cubicBezTo>
                <a:cubicBezTo>
                  <a:pt x="93" y="90"/>
                  <a:pt x="92" y="91"/>
                  <a:pt x="92" y="92"/>
                </a:cubicBezTo>
                <a:cubicBezTo>
                  <a:pt x="92" y="93"/>
                  <a:pt x="91" y="94"/>
                  <a:pt x="91" y="96"/>
                </a:cubicBezTo>
                <a:close/>
                <a:moveTo>
                  <a:pt x="3" y="54"/>
                </a:moveTo>
                <a:cubicBezTo>
                  <a:pt x="3" y="54"/>
                  <a:pt x="3" y="54"/>
                  <a:pt x="3" y="54"/>
                </a:cubicBezTo>
                <a:cubicBezTo>
                  <a:pt x="3" y="61"/>
                  <a:pt x="3" y="67"/>
                  <a:pt x="3" y="74"/>
                </a:cubicBezTo>
                <a:cubicBezTo>
                  <a:pt x="3" y="74"/>
                  <a:pt x="3" y="74"/>
                  <a:pt x="3" y="74"/>
                </a:cubicBezTo>
                <a:cubicBezTo>
                  <a:pt x="4" y="73"/>
                  <a:pt x="4" y="72"/>
                  <a:pt x="4" y="71"/>
                </a:cubicBezTo>
                <a:cubicBezTo>
                  <a:pt x="4" y="66"/>
                  <a:pt x="4" y="60"/>
                  <a:pt x="3" y="54"/>
                </a:cubicBezTo>
                <a:close/>
                <a:moveTo>
                  <a:pt x="97" y="80"/>
                </a:moveTo>
                <a:cubicBezTo>
                  <a:pt x="96" y="82"/>
                  <a:pt x="95" y="83"/>
                  <a:pt x="95" y="85"/>
                </a:cubicBezTo>
                <a:cubicBezTo>
                  <a:pt x="97" y="84"/>
                  <a:pt x="100" y="83"/>
                  <a:pt x="102" y="82"/>
                </a:cubicBezTo>
                <a:cubicBezTo>
                  <a:pt x="101" y="82"/>
                  <a:pt x="101" y="82"/>
                  <a:pt x="101" y="82"/>
                </a:cubicBezTo>
                <a:cubicBezTo>
                  <a:pt x="99" y="81"/>
                  <a:pt x="98" y="81"/>
                  <a:pt x="97" y="80"/>
                </a:cubicBezTo>
                <a:close/>
                <a:moveTo>
                  <a:pt x="165" y="125"/>
                </a:moveTo>
                <a:cubicBezTo>
                  <a:pt x="164" y="125"/>
                  <a:pt x="163" y="127"/>
                  <a:pt x="163" y="127"/>
                </a:cubicBezTo>
                <a:cubicBezTo>
                  <a:pt x="162" y="128"/>
                  <a:pt x="161" y="129"/>
                  <a:pt x="161" y="130"/>
                </a:cubicBezTo>
                <a:cubicBezTo>
                  <a:pt x="160" y="131"/>
                  <a:pt x="159" y="131"/>
                  <a:pt x="159" y="133"/>
                </a:cubicBezTo>
                <a:cubicBezTo>
                  <a:pt x="161" y="131"/>
                  <a:pt x="163" y="130"/>
                  <a:pt x="165" y="129"/>
                </a:cubicBezTo>
                <a:cubicBezTo>
                  <a:pt x="165" y="127"/>
                  <a:pt x="165" y="126"/>
                  <a:pt x="165" y="125"/>
                </a:cubicBezTo>
                <a:close/>
                <a:moveTo>
                  <a:pt x="6" y="138"/>
                </a:moveTo>
                <a:cubicBezTo>
                  <a:pt x="5" y="138"/>
                  <a:pt x="5" y="138"/>
                  <a:pt x="5" y="139"/>
                </a:cubicBezTo>
                <a:cubicBezTo>
                  <a:pt x="5" y="145"/>
                  <a:pt x="5" y="151"/>
                  <a:pt x="6" y="157"/>
                </a:cubicBezTo>
                <a:cubicBezTo>
                  <a:pt x="6" y="157"/>
                  <a:pt x="6" y="157"/>
                  <a:pt x="6" y="158"/>
                </a:cubicBezTo>
                <a:cubicBezTo>
                  <a:pt x="6" y="158"/>
                  <a:pt x="6" y="157"/>
                  <a:pt x="6" y="157"/>
                </a:cubicBezTo>
                <a:cubicBezTo>
                  <a:pt x="6" y="151"/>
                  <a:pt x="6" y="144"/>
                  <a:pt x="6" y="138"/>
                </a:cubicBezTo>
                <a:close/>
                <a:moveTo>
                  <a:pt x="61" y="174"/>
                </a:moveTo>
                <a:cubicBezTo>
                  <a:pt x="61" y="174"/>
                  <a:pt x="61" y="174"/>
                  <a:pt x="61" y="174"/>
                </a:cubicBezTo>
                <a:cubicBezTo>
                  <a:pt x="61" y="170"/>
                  <a:pt x="62" y="166"/>
                  <a:pt x="62" y="162"/>
                </a:cubicBezTo>
                <a:cubicBezTo>
                  <a:pt x="61" y="163"/>
                  <a:pt x="60" y="164"/>
                  <a:pt x="60" y="165"/>
                </a:cubicBezTo>
                <a:cubicBezTo>
                  <a:pt x="60" y="168"/>
                  <a:pt x="60" y="171"/>
                  <a:pt x="61" y="174"/>
                </a:cubicBezTo>
                <a:close/>
                <a:moveTo>
                  <a:pt x="89" y="139"/>
                </a:moveTo>
                <a:cubicBezTo>
                  <a:pt x="90" y="137"/>
                  <a:pt x="91" y="135"/>
                  <a:pt x="91" y="133"/>
                </a:cubicBezTo>
                <a:cubicBezTo>
                  <a:pt x="90" y="134"/>
                  <a:pt x="89" y="134"/>
                  <a:pt x="88" y="135"/>
                </a:cubicBezTo>
                <a:cubicBezTo>
                  <a:pt x="87" y="137"/>
                  <a:pt x="87" y="138"/>
                  <a:pt x="86" y="139"/>
                </a:cubicBezTo>
                <a:cubicBezTo>
                  <a:pt x="87" y="139"/>
                  <a:pt x="88" y="139"/>
                  <a:pt x="89" y="139"/>
                </a:cubicBezTo>
                <a:close/>
                <a:moveTo>
                  <a:pt x="125" y="86"/>
                </a:moveTo>
                <a:cubicBezTo>
                  <a:pt x="124" y="87"/>
                  <a:pt x="124" y="88"/>
                  <a:pt x="124" y="89"/>
                </a:cubicBezTo>
                <a:cubicBezTo>
                  <a:pt x="125" y="90"/>
                  <a:pt x="127" y="90"/>
                  <a:pt x="128" y="91"/>
                </a:cubicBezTo>
                <a:cubicBezTo>
                  <a:pt x="128" y="90"/>
                  <a:pt x="129" y="90"/>
                  <a:pt x="130" y="89"/>
                </a:cubicBezTo>
                <a:cubicBezTo>
                  <a:pt x="128" y="88"/>
                  <a:pt x="127" y="87"/>
                  <a:pt x="125" y="86"/>
                </a:cubicBezTo>
                <a:close/>
                <a:moveTo>
                  <a:pt x="41" y="118"/>
                </a:moveTo>
                <a:cubicBezTo>
                  <a:pt x="41" y="117"/>
                  <a:pt x="41" y="117"/>
                  <a:pt x="41" y="117"/>
                </a:cubicBezTo>
                <a:cubicBezTo>
                  <a:pt x="39" y="119"/>
                  <a:pt x="36" y="122"/>
                  <a:pt x="34" y="124"/>
                </a:cubicBezTo>
                <a:cubicBezTo>
                  <a:pt x="32" y="125"/>
                  <a:pt x="32" y="126"/>
                  <a:pt x="32" y="128"/>
                </a:cubicBezTo>
                <a:cubicBezTo>
                  <a:pt x="35" y="124"/>
                  <a:pt x="39" y="121"/>
                  <a:pt x="41" y="118"/>
                </a:cubicBezTo>
                <a:close/>
                <a:moveTo>
                  <a:pt x="161" y="143"/>
                </a:moveTo>
                <a:cubicBezTo>
                  <a:pt x="161" y="143"/>
                  <a:pt x="161" y="143"/>
                  <a:pt x="161" y="143"/>
                </a:cubicBezTo>
                <a:cubicBezTo>
                  <a:pt x="156" y="145"/>
                  <a:pt x="151" y="148"/>
                  <a:pt x="146" y="151"/>
                </a:cubicBezTo>
                <a:cubicBezTo>
                  <a:pt x="147" y="152"/>
                  <a:pt x="147" y="152"/>
                  <a:pt x="148" y="152"/>
                </a:cubicBezTo>
                <a:cubicBezTo>
                  <a:pt x="152" y="149"/>
                  <a:pt x="156" y="146"/>
                  <a:pt x="161" y="143"/>
                </a:cubicBezTo>
                <a:close/>
                <a:moveTo>
                  <a:pt x="114" y="134"/>
                </a:moveTo>
                <a:cubicBezTo>
                  <a:pt x="112" y="136"/>
                  <a:pt x="110" y="138"/>
                  <a:pt x="108" y="140"/>
                </a:cubicBezTo>
                <a:cubicBezTo>
                  <a:pt x="108" y="141"/>
                  <a:pt x="108" y="141"/>
                  <a:pt x="108" y="141"/>
                </a:cubicBezTo>
                <a:cubicBezTo>
                  <a:pt x="111" y="139"/>
                  <a:pt x="114" y="137"/>
                  <a:pt x="116" y="135"/>
                </a:cubicBezTo>
                <a:cubicBezTo>
                  <a:pt x="116" y="135"/>
                  <a:pt x="115" y="134"/>
                  <a:pt x="114" y="134"/>
                </a:cubicBezTo>
                <a:close/>
                <a:moveTo>
                  <a:pt x="52" y="158"/>
                </a:moveTo>
                <a:cubicBezTo>
                  <a:pt x="50" y="159"/>
                  <a:pt x="49" y="160"/>
                  <a:pt x="49" y="161"/>
                </a:cubicBezTo>
                <a:cubicBezTo>
                  <a:pt x="49" y="163"/>
                  <a:pt x="49" y="164"/>
                  <a:pt x="48" y="165"/>
                </a:cubicBezTo>
                <a:cubicBezTo>
                  <a:pt x="48" y="165"/>
                  <a:pt x="48" y="166"/>
                  <a:pt x="48" y="166"/>
                </a:cubicBezTo>
                <a:cubicBezTo>
                  <a:pt x="50" y="165"/>
                  <a:pt x="50" y="165"/>
                  <a:pt x="51" y="164"/>
                </a:cubicBezTo>
                <a:cubicBezTo>
                  <a:pt x="51" y="162"/>
                  <a:pt x="51" y="160"/>
                  <a:pt x="52" y="158"/>
                </a:cubicBezTo>
                <a:close/>
                <a:moveTo>
                  <a:pt x="55" y="65"/>
                </a:moveTo>
                <a:cubicBezTo>
                  <a:pt x="55" y="65"/>
                  <a:pt x="55" y="65"/>
                  <a:pt x="55" y="65"/>
                </a:cubicBezTo>
                <a:cubicBezTo>
                  <a:pt x="56" y="64"/>
                  <a:pt x="56" y="63"/>
                  <a:pt x="57" y="62"/>
                </a:cubicBezTo>
                <a:cubicBezTo>
                  <a:pt x="57" y="61"/>
                  <a:pt x="57" y="61"/>
                  <a:pt x="57" y="61"/>
                </a:cubicBezTo>
                <a:cubicBezTo>
                  <a:pt x="56" y="59"/>
                  <a:pt x="55" y="58"/>
                  <a:pt x="55" y="57"/>
                </a:cubicBezTo>
                <a:cubicBezTo>
                  <a:pt x="55" y="57"/>
                  <a:pt x="55" y="57"/>
                  <a:pt x="54" y="57"/>
                </a:cubicBezTo>
                <a:cubicBezTo>
                  <a:pt x="54" y="60"/>
                  <a:pt x="55" y="63"/>
                  <a:pt x="55" y="65"/>
                </a:cubicBezTo>
                <a:close/>
                <a:moveTo>
                  <a:pt x="23" y="117"/>
                </a:moveTo>
                <a:cubicBezTo>
                  <a:pt x="23" y="117"/>
                  <a:pt x="23" y="118"/>
                  <a:pt x="23" y="118"/>
                </a:cubicBezTo>
                <a:cubicBezTo>
                  <a:pt x="24" y="117"/>
                  <a:pt x="25" y="116"/>
                  <a:pt x="26" y="115"/>
                </a:cubicBezTo>
                <a:cubicBezTo>
                  <a:pt x="26" y="115"/>
                  <a:pt x="26" y="115"/>
                  <a:pt x="26" y="115"/>
                </a:cubicBezTo>
                <a:cubicBezTo>
                  <a:pt x="27" y="113"/>
                  <a:pt x="27" y="111"/>
                  <a:pt x="28" y="109"/>
                </a:cubicBezTo>
                <a:cubicBezTo>
                  <a:pt x="28" y="109"/>
                  <a:pt x="27" y="108"/>
                  <a:pt x="27" y="108"/>
                </a:cubicBezTo>
                <a:cubicBezTo>
                  <a:pt x="26" y="110"/>
                  <a:pt x="26" y="113"/>
                  <a:pt x="23" y="113"/>
                </a:cubicBezTo>
                <a:cubicBezTo>
                  <a:pt x="23" y="114"/>
                  <a:pt x="23" y="116"/>
                  <a:pt x="23" y="117"/>
                </a:cubicBezTo>
                <a:close/>
                <a:moveTo>
                  <a:pt x="165" y="113"/>
                </a:moveTo>
                <a:cubicBezTo>
                  <a:pt x="163" y="113"/>
                  <a:pt x="162" y="114"/>
                  <a:pt x="162" y="116"/>
                </a:cubicBezTo>
                <a:cubicBezTo>
                  <a:pt x="162" y="117"/>
                  <a:pt x="162" y="118"/>
                  <a:pt x="162" y="119"/>
                </a:cubicBezTo>
                <a:cubicBezTo>
                  <a:pt x="161" y="119"/>
                  <a:pt x="161" y="119"/>
                  <a:pt x="161" y="120"/>
                </a:cubicBezTo>
                <a:cubicBezTo>
                  <a:pt x="163" y="119"/>
                  <a:pt x="165" y="116"/>
                  <a:pt x="166" y="114"/>
                </a:cubicBezTo>
                <a:cubicBezTo>
                  <a:pt x="165" y="114"/>
                  <a:pt x="165" y="113"/>
                  <a:pt x="165" y="113"/>
                </a:cubicBezTo>
                <a:close/>
                <a:moveTo>
                  <a:pt x="59" y="96"/>
                </a:moveTo>
                <a:cubicBezTo>
                  <a:pt x="60" y="96"/>
                  <a:pt x="61" y="95"/>
                  <a:pt x="61" y="94"/>
                </a:cubicBezTo>
                <a:cubicBezTo>
                  <a:pt x="61" y="92"/>
                  <a:pt x="62" y="91"/>
                  <a:pt x="62" y="90"/>
                </a:cubicBezTo>
                <a:cubicBezTo>
                  <a:pt x="62" y="90"/>
                  <a:pt x="62" y="89"/>
                  <a:pt x="62" y="89"/>
                </a:cubicBezTo>
                <a:cubicBezTo>
                  <a:pt x="61" y="90"/>
                  <a:pt x="60" y="91"/>
                  <a:pt x="58" y="92"/>
                </a:cubicBezTo>
                <a:cubicBezTo>
                  <a:pt x="58" y="93"/>
                  <a:pt x="58" y="93"/>
                  <a:pt x="58" y="93"/>
                </a:cubicBezTo>
                <a:cubicBezTo>
                  <a:pt x="58" y="94"/>
                  <a:pt x="58" y="95"/>
                  <a:pt x="59" y="96"/>
                </a:cubicBezTo>
                <a:close/>
                <a:moveTo>
                  <a:pt x="95" y="71"/>
                </a:moveTo>
                <a:cubicBezTo>
                  <a:pt x="95" y="71"/>
                  <a:pt x="94" y="71"/>
                  <a:pt x="94" y="71"/>
                </a:cubicBezTo>
                <a:cubicBezTo>
                  <a:pt x="93" y="71"/>
                  <a:pt x="91" y="72"/>
                  <a:pt x="90" y="72"/>
                </a:cubicBezTo>
                <a:cubicBezTo>
                  <a:pt x="89" y="72"/>
                  <a:pt x="88" y="73"/>
                  <a:pt x="88" y="74"/>
                </a:cubicBezTo>
                <a:cubicBezTo>
                  <a:pt x="89" y="74"/>
                  <a:pt x="90" y="75"/>
                  <a:pt x="91" y="75"/>
                </a:cubicBezTo>
                <a:cubicBezTo>
                  <a:pt x="92" y="74"/>
                  <a:pt x="94" y="72"/>
                  <a:pt x="95" y="71"/>
                </a:cubicBezTo>
                <a:close/>
                <a:moveTo>
                  <a:pt x="26" y="24"/>
                </a:moveTo>
                <a:cubicBezTo>
                  <a:pt x="25" y="23"/>
                  <a:pt x="24" y="22"/>
                  <a:pt x="24" y="21"/>
                </a:cubicBezTo>
                <a:cubicBezTo>
                  <a:pt x="23" y="20"/>
                  <a:pt x="23" y="20"/>
                  <a:pt x="22" y="20"/>
                </a:cubicBezTo>
                <a:cubicBezTo>
                  <a:pt x="21" y="21"/>
                  <a:pt x="21" y="22"/>
                  <a:pt x="21" y="23"/>
                </a:cubicBezTo>
                <a:cubicBezTo>
                  <a:pt x="21" y="23"/>
                  <a:pt x="22" y="23"/>
                  <a:pt x="22" y="24"/>
                </a:cubicBezTo>
                <a:cubicBezTo>
                  <a:pt x="23" y="24"/>
                  <a:pt x="24" y="25"/>
                  <a:pt x="26" y="24"/>
                </a:cubicBezTo>
                <a:close/>
                <a:moveTo>
                  <a:pt x="32" y="188"/>
                </a:moveTo>
                <a:cubicBezTo>
                  <a:pt x="32" y="188"/>
                  <a:pt x="32" y="188"/>
                  <a:pt x="32" y="188"/>
                </a:cubicBezTo>
                <a:cubicBezTo>
                  <a:pt x="33" y="187"/>
                  <a:pt x="34" y="186"/>
                  <a:pt x="35" y="185"/>
                </a:cubicBezTo>
                <a:cubicBezTo>
                  <a:pt x="36" y="184"/>
                  <a:pt x="36" y="184"/>
                  <a:pt x="36" y="184"/>
                </a:cubicBezTo>
                <a:cubicBezTo>
                  <a:pt x="36" y="183"/>
                  <a:pt x="36" y="182"/>
                  <a:pt x="36" y="181"/>
                </a:cubicBezTo>
                <a:cubicBezTo>
                  <a:pt x="35" y="181"/>
                  <a:pt x="34" y="182"/>
                  <a:pt x="33" y="183"/>
                </a:cubicBezTo>
                <a:cubicBezTo>
                  <a:pt x="33" y="183"/>
                  <a:pt x="33" y="183"/>
                  <a:pt x="33" y="183"/>
                </a:cubicBezTo>
                <a:cubicBezTo>
                  <a:pt x="33" y="185"/>
                  <a:pt x="32" y="186"/>
                  <a:pt x="32" y="188"/>
                </a:cubicBezTo>
                <a:close/>
                <a:moveTo>
                  <a:pt x="25" y="106"/>
                </a:moveTo>
                <a:cubicBezTo>
                  <a:pt x="25" y="106"/>
                  <a:pt x="25" y="106"/>
                  <a:pt x="25" y="106"/>
                </a:cubicBezTo>
                <a:cubicBezTo>
                  <a:pt x="26" y="103"/>
                  <a:pt x="27" y="100"/>
                  <a:pt x="28" y="97"/>
                </a:cubicBezTo>
                <a:cubicBezTo>
                  <a:pt x="28" y="97"/>
                  <a:pt x="28" y="96"/>
                  <a:pt x="28" y="96"/>
                </a:cubicBezTo>
                <a:cubicBezTo>
                  <a:pt x="27" y="97"/>
                  <a:pt x="26" y="98"/>
                  <a:pt x="25" y="99"/>
                </a:cubicBezTo>
                <a:cubicBezTo>
                  <a:pt x="25" y="99"/>
                  <a:pt x="25" y="100"/>
                  <a:pt x="25" y="100"/>
                </a:cubicBezTo>
                <a:cubicBezTo>
                  <a:pt x="25" y="102"/>
                  <a:pt x="25" y="104"/>
                  <a:pt x="25" y="106"/>
                </a:cubicBezTo>
                <a:close/>
                <a:moveTo>
                  <a:pt x="22" y="96"/>
                </a:moveTo>
                <a:cubicBezTo>
                  <a:pt x="22" y="96"/>
                  <a:pt x="21" y="96"/>
                  <a:pt x="21" y="96"/>
                </a:cubicBezTo>
                <a:cubicBezTo>
                  <a:pt x="20" y="98"/>
                  <a:pt x="19" y="99"/>
                  <a:pt x="17" y="101"/>
                </a:cubicBezTo>
                <a:cubicBezTo>
                  <a:pt x="17" y="102"/>
                  <a:pt x="17" y="103"/>
                  <a:pt x="17" y="103"/>
                </a:cubicBezTo>
                <a:cubicBezTo>
                  <a:pt x="19" y="102"/>
                  <a:pt x="20" y="101"/>
                  <a:pt x="21" y="99"/>
                </a:cubicBezTo>
                <a:cubicBezTo>
                  <a:pt x="21" y="99"/>
                  <a:pt x="21" y="99"/>
                  <a:pt x="21" y="99"/>
                </a:cubicBezTo>
                <a:cubicBezTo>
                  <a:pt x="21" y="98"/>
                  <a:pt x="22" y="97"/>
                  <a:pt x="22" y="96"/>
                </a:cubicBezTo>
                <a:close/>
                <a:moveTo>
                  <a:pt x="12" y="23"/>
                </a:moveTo>
                <a:cubicBezTo>
                  <a:pt x="14" y="21"/>
                  <a:pt x="15" y="19"/>
                  <a:pt x="17" y="18"/>
                </a:cubicBezTo>
                <a:cubicBezTo>
                  <a:pt x="16" y="17"/>
                  <a:pt x="15" y="17"/>
                  <a:pt x="14" y="17"/>
                </a:cubicBezTo>
                <a:cubicBezTo>
                  <a:pt x="13" y="19"/>
                  <a:pt x="12" y="20"/>
                  <a:pt x="11" y="22"/>
                </a:cubicBezTo>
                <a:cubicBezTo>
                  <a:pt x="11" y="22"/>
                  <a:pt x="11" y="22"/>
                  <a:pt x="12" y="23"/>
                </a:cubicBezTo>
                <a:close/>
                <a:moveTo>
                  <a:pt x="33" y="144"/>
                </a:moveTo>
                <a:cubicBezTo>
                  <a:pt x="31" y="146"/>
                  <a:pt x="30" y="147"/>
                  <a:pt x="28" y="149"/>
                </a:cubicBezTo>
                <a:cubicBezTo>
                  <a:pt x="28" y="150"/>
                  <a:pt x="28" y="150"/>
                  <a:pt x="28" y="151"/>
                </a:cubicBezTo>
                <a:cubicBezTo>
                  <a:pt x="28" y="151"/>
                  <a:pt x="28" y="151"/>
                  <a:pt x="28" y="151"/>
                </a:cubicBezTo>
                <a:cubicBezTo>
                  <a:pt x="30" y="149"/>
                  <a:pt x="31" y="148"/>
                  <a:pt x="33" y="146"/>
                </a:cubicBezTo>
                <a:cubicBezTo>
                  <a:pt x="33" y="146"/>
                  <a:pt x="33" y="146"/>
                  <a:pt x="33" y="145"/>
                </a:cubicBezTo>
                <a:cubicBezTo>
                  <a:pt x="33" y="145"/>
                  <a:pt x="33" y="144"/>
                  <a:pt x="33" y="144"/>
                </a:cubicBezTo>
                <a:close/>
                <a:moveTo>
                  <a:pt x="123" y="112"/>
                </a:moveTo>
                <a:cubicBezTo>
                  <a:pt x="123" y="112"/>
                  <a:pt x="123" y="112"/>
                  <a:pt x="123" y="112"/>
                </a:cubicBezTo>
                <a:cubicBezTo>
                  <a:pt x="121" y="113"/>
                  <a:pt x="119" y="113"/>
                  <a:pt x="117" y="114"/>
                </a:cubicBezTo>
                <a:cubicBezTo>
                  <a:pt x="116" y="114"/>
                  <a:pt x="116" y="114"/>
                  <a:pt x="116" y="114"/>
                </a:cubicBezTo>
                <a:cubicBezTo>
                  <a:pt x="115" y="115"/>
                  <a:pt x="115" y="116"/>
                  <a:pt x="115" y="117"/>
                </a:cubicBezTo>
                <a:cubicBezTo>
                  <a:pt x="115" y="117"/>
                  <a:pt x="115" y="117"/>
                  <a:pt x="115" y="117"/>
                </a:cubicBezTo>
                <a:cubicBezTo>
                  <a:pt x="118" y="115"/>
                  <a:pt x="121" y="114"/>
                  <a:pt x="123" y="112"/>
                </a:cubicBezTo>
                <a:close/>
                <a:moveTo>
                  <a:pt x="52" y="69"/>
                </a:moveTo>
                <a:cubicBezTo>
                  <a:pt x="52" y="67"/>
                  <a:pt x="52" y="62"/>
                  <a:pt x="51" y="60"/>
                </a:cubicBezTo>
                <a:cubicBezTo>
                  <a:pt x="51" y="61"/>
                  <a:pt x="50" y="62"/>
                  <a:pt x="50" y="62"/>
                </a:cubicBezTo>
                <a:cubicBezTo>
                  <a:pt x="50" y="63"/>
                  <a:pt x="50" y="63"/>
                  <a:pt x="50" y="63"/>
                </a:cubicBezTo>
                <a:cubicBezTo>
                  <a:pt x="50" y="65"/>
                  <a:pt x="51" y="67"/>
                  <a:pt x="52" y="69"/>
                </a:cubicBezTo>
                <a:close/>
                <a:moveTo>
                  <a:pt x="39" y="89"/>
                </a:moveTo>
                <a:cubicBezTo>
                  <a:pt x="38" y="90"/>
                  <a:pt x="36" y="91"/>
                  <a:pt x="35" y="92"/>
                </a:cubicBezTo>
                <a:cubicBezTo>
                  <a:pt x="35" y="92"/>
                  <a:pt x="34" y="92"/>
                  <a:pt x="34" y="93"/>
                </a:cubicBezTo>
                <a:cubicBezTo>
                  <a:pt x="34" y="94"/>
                  <a:pt x="34" y="95"/>
                  <a:pt x="33" y="96"/>
                </a:cubicBezTo>
                <a:cubicBezTo>
                  <a:pt x="35" y="95"/>
                  <a:pt x="39" y="91"/>
                  <a:pt x="39" y="89"/>
                </a:cubicBezTo>
                <a:close/>
                <a:moveTo>
                  <a:pt x="31" y="196"/>
                </a:moveTo>
                <a:cubicBezTo>
                  <a:pt x="31" y="196"/>
                  <a:pt x="31" y="196"/>
                  <a:pt x="31" y="196"/>
                </a:cubicBezTo>
                <a:cubicBezTo>
                  <a:pt x="33" y="194"/>
                  <a:pt x="34" y="193"/>
                  <a:pt x="35" y="191"/>
                </a:cubicBezTo>
                <a:cubicBezTo>
                  <a:pt x="36" y="190"/>
                  <a:pt x="36" y="189"/>
                  <a:pt x="36" y="189"/>
                </a:cubicBezTo>
                <a:cubicBezTo>
                  <a:pt x="34" y="190"/>
                  <a:pt x="33" y="191"/>
                  <a:pt x="32" y="192"/>
                </a:cubicBezTo>
                <a:cubicBezTo>
                  <a:pt x="31" y="193"/>
                  <a:pt x="31" y="195"/>
                  <a:pt x="31" y="196"/>
                </a:cubicBezTo>
                <a:close/>
                <a:moveTo>
                  <a:pt x="36" y="157"/>
                </a:moveTo>
                <a:cubicBezTo>
                  <a:pt x="36" y="157"/>
                  <a:pt x="36" y="157"/>
                  <a:pt x="35" y="157"/>
                </a:cubicBezTo>
                <a:cubicBezTo>
                  <a:pt x="35" y="158"/>
                  <a:pt x="35" y="158"/>
                  <a:pt x="34" y="159"/>
                </a:cubicBezTo>
                <a:cubicBezTo>
                  <a:pt x="34" y="160"/>
                  <a:pt x="34" y="162"/>
                  <a:pt x="33" y="164"/>
                </a:cubicBezTo>
                <a:cubicBezTo>
                  <a:pt x="34" y="163"/>
                  <a:pt x="35" y="163"/>
                  <a:pt x="36" y="162"/>
                </a:cubicBezTo>
                <a:cubicBezTo>
                  <a:pt x="37" y="161"/>
                  <a:pt x="37" y="161"/>
                  <a:pt x="36" y="160"/>
                </a:cubicBezTo>
                <a:cubicBezTo>
                  <a:pt x="36" y="159"/>
                  <a:pt x="36" y="158"/>
                  <a:pt x="36" y="157"/>
                </a:cubicBezTo>
                <a:close/>
                <a:moveTo>
                  <a:pt x="115" y="158"/>
                </a:moveTo>
                <a:cubicBezTo>
                  <a:pt x="115" y="158"/>
                  <a:pt x="115" y="159"/>
                  <a:pt x="116" y="159"/>
                </a:cubicBezTo>
                <a:cubicBezTo>
                  <a:pt x="116" y="159"/>
                  <a:pt x="116" y="159"/>
                  <a:pt x="116" y="159"/>
                </a:cubicBezTo>
                <a:cubicBezTo>
                  <a:pt x="119" y="157"/>
                  <a:pt x="123" y="153"/>
                  <a:pt x="124" y="152"/>
                </a:cubicBezTo>
                <a:cubicBezTo>
                  <a:pt x="121" y="154"/>
                  <a:pt x="118" y="156"/>
                  <a:pt x="115" y="158"/>
                </a:cubicBezTo>
                <a:close/>
                <a:moveTo>
                  <a:pt x="14" y="42"/>
                </a:moveTo>
                <a:cubicBezTo>
                  <a:pt x="13" y="42"/>
                  <a:pt x="13" y="42"/>
                  <a:pt x="12" y="42"/>
                </a:cubicBezTo>
                <a:cubicBezTo>
                  <a:pt x="12" y="42"/>
                  <a:pt x="11" y="42"/>
                  <a:pt x="11" y="42"/>
                </a:cubicBezTo>
                <a:cubicBezTo>
                  <a:pt x="10" y="42"/>
                  <a:pt x="10" y="42"/>
                  <a:pt x="10" y="43"/>
                </a:cubicBezTo>
                <a:cubicBezTo>
                  <a:pt x="10" y="44"/>
                  <a:pt x="10" y="46"/>
                  <a:pt x="11" y="47"/>
                </a:cubicBezTo>
                <a:cubicBezTo>
                  <a:pt x="11" y="47"/>
                  <a:pt x="11" y="47"/>
                  <a:pt x="11" y="47"/>
                </a:cubicBezTo>
                <a:cubicBezTo>
                  <a:pt x="12" y="46"/>
                  <a:pt x="13" y="44"/>
                  <a:pt x="14" y="42"/>
                </a:cubicBezTo>
                <a:close/>
                <a:moveTo>
                  <a:pt x="79" y="124"/>
                </a:moveTo>
                <a:cubicBezTo>
                  <a:pt x="77" y="125"/>
                  <a:pt x="73" y="131"/>
                  <a:pt x="73" y="132"/>
                </a:cubicBezTo>
                <a:cubicBezTo>
                  <a:pt x="74" y="131"/>
                  <a:pt x="75" y="130"/>
                  <a:pt x="77" y="129"/>
                </a:cubicBezTo>
                <a:cubicBezTo>
                  <a:pt x="78" y="127"/>
                  <a:pt x="79" y="126"/>
                  <a:pt x="79" y="124"/>
                </a:cubicBezTo>
                <a:close/>
                <a:moveTo>
                  <a:pt x="201" y="127"/>
                </a:moveTo>
                <a:cubicBezTo>
                  <a:pt x="201" y="127"/>
                  <a:pt x="201" y="127"/>
                  <a:pt x="201" y="127"/>
                </a:cubicBezTo>
                <a:cubicBezTo>
                  <a:pt x="200" y="125"/>
                  <a:pt x="199" y="123"/>
                  <a:pt x="198" y="121"/>
                </a:cubicBezTo>
                <a:cubicBezTo>
                  <a:pt x="197" y="121"/>
                  <a:pt x="196" y="121"/>
                  <a:pt x="195" y="122"/>
                </a:cubicBezTo>
                <a:cubicBezTo>
                  <a:pt x="197" y="124"/>
                  <a:pt x="199" y="125"/>
                  <a:pt x="201" y="127"/>
                </a:cubicBezTo>
                <a:close/>
                <a:moveTo>
                  <a:pt x="95" y="153"/>
                </a:moveTo>
                <a:cubicBezTo>
                  <a:pt x="95" y="153"/>
                  <a:pt x="95" y="153"/>
                  <a:pt x="95" y="153"/>
                </a:cubicBezTo>
                <a:cubicBezTo>
                  <a:pt x="99" y="151"/>
                  <a:pt x="103" y="148"/>
                  <a:pt x="107" y="146"/>
                </a:cubicBezTo>
                <a:cubicBezTo>
                  <a:pt x="107" y="145"/>
                  <a:pt x="106" y="145"/>
                  <a:pt x="105" y="146"/>
                </a:cubicBezTo>
                <a:cubicBezTo>
                  <a:pt x="103" y="147"/>
                  <a:pt x="102" y="148"/>
                  <a:pt x="100" y="150"/>
                </a:cubicBezTo>
                <a:cubicBezTo>
                  <a:pt x="98" y="151"/>
                  <a:pt x="97" y="152"/>
                  <a:pt x="95" y="153"/>
                </a:cubicBezTo>
                <a:close/>
                <a:moveTo>
                  <a:pt x="35" y="56"/>
                </a:moveTo>
                <a:cubicBezTo>
                  <a:pt x="34" y="59"/>
                  <a:pt x="32" y="62"/>
                  <a:pt x="31" y="65"/>
                </a:cubicBezTo>
                <a:cubicBezTo>
                  <a:pt x="31" y="65"/>
                  <a:pt x="31" y="65"/>
                  <a:pt x="31" y="65"/>
                </a:cubicBezTo>
                <a:cubicBezTo>
                  <a:pt x="33" y="63"/>
                  <a:pt x="35" y="60"/>
                  <a:pt x="36" y="57"/>
                </a:cubicBezTo>
                <a:cubicBezTo>
                  <a:pt x="36" y="57"/>
                  <a:pt x="36" y="56"/>
                  <a:pt x="35" y="56"/>
                </a:cubicBezTo>
                <a:close/>
                <a:moveTo>
                  <a:pt x="51" y="103"/>
                </a:moveTo>
                <a:cubicBezTo>
                  <a:pt x="52" y="102"/>
                  <a:pt x="53" y="102"/>
                  <a:pt x="53" y="101"/>
                </a:cubicBezTo>
                <a:cubicBezTo>
                  <a:pt x="54" y="101"/>
                  <a:pt x="54" y="100"/>
                  <a:pt x="54" y="100"/>
                </a:cubicBezTo>
                <a:cubicBezTo>
                  <a:pt x="54" y="99"/>
                  <a:pt x="54" y="98"/>
                  <a:pt x="54" y="97"/>
                </a:cubicBezTo>
                <a:cubicBezTo>
                  <a:pt x="53" y="98"/>
                  <a:pt x="53" y="98"/>
                  <a:pt x="52" y="99"/>
                </a:cubicBezTo>
                <a:cubicBezTo>
                  <a:pt x="51" y="100"/>
                  <a:pt x="50" y="101"/>
                  <a:pt x="51" y="103"/>
                </a:cubicBezTo>
                <a:close/>
                <a:moveTo>
                  <a:pt x="39" y="113"/>
                </a:moveTo>
                <a:cubicBezTo>
                  <a:pt x="37" y="115"/>
                  <a:pt x="35" y="117"/>
                  <a:pt x="35" y="119"/>
                </a:cubicBezTo>
                <a:cubicBezTo>
                  <a:pt x="37" y="117"/>
                  <a:pt x="39" y="116"/>
                  <a:pt x="40" y="114"/>
                </a:cubicBezTo>
                <a:cubicBezTo>
                  <a:pt x="40" y="114"/>
                  <a:pt x="39" y="113"/>
                  <a:pt x="39" y="113"/>
                </a:cubicBezTo>
                <a:close/>
                <a:moveTo>
                  <a:pt x="42" y="100"/>
                </a:moveTo>
                <a:cubicBezTo>
                  <a:pt x="42" y="100"/>
                  <a:pt x="42" y="101"/>
                  <a:pt x="42" y="101"/>
                </a:cubicBezTo>
                <a:cubicBezTo>
                  <a:pt x="43" y="100"/>
                  <a:pt x="44" y="99"/>
                  <a:pt x="46" y="98"/>
                </a:cubicBezTo>
                <a:cubicBezTo>
                  <a:pt x="46" y="98"/>
                  <a:pt x="46" y="97"/>
                  <a:pt x="46" y="97"/>
                </a:cubicBezTo>
                <a:cubicBezTo>
                  <a:pt x="46" y="96"/>
                  <a:pt x="46" y="95"/>
                  <a:pt x="45" y="94"/>
                </a:cubicBezTo>
                <a:cubicBezTo>
                  <a:pt x="44" y="96"/>
                  <a:pt x="43" y="98"/>
                  <a:pt x="42" y="100"/>
                </a:cubicBezTo>
                <a:close/>
                <a:moveTo>
                  <a:pt x="13" y="220"/>
                </a:moveTo>
                <a:cubicBezTo>
                  <a:pt x="13" y="221"/>
                  <a:pt x="13" y="221"/>
                  <a:pt x="13" y="222"/>
                </a:cubicBezTo>
                <a:cubicBezTo>
                  <a:pt x="13" y="223"/>
                  <a:pt x="12" y="223"/>
                  <a:pt x="12" y="223"/>
                </a:cubicBezTo>
                <a:cubicBezTo>
                  <a:pt x="11" y="223"/>
                  <a:pt x="11" y="223"/>
                  <a:pt x="10" y="222"/>
                </a:cubicBezTo>
                <a:cubicBezTo>
                  <a:pt x="10" y="222"/>
                  <a:pt x="10" y="222"/>
                  <a:pt x="10" y="221"/>
                </a:cubicBezTo>
                <a:cubicBezTo>
                  <a:pt x="10" y="221"/>
                  <a:pt x="10" y="221"/>
                  <a:pt x="9" y="221"/>
                </a:cubicBezTo>
                <a:cubicBezTo>
                  <a:pt x="10" y="222"/>
                  <a:pt x="10" y="224"/>
                  <a:pt x="10" y="224"/>
                </a:cubicBezTo>
                <a:cubicBezTo>
                  <a:pt x="11" y="225"/>
                  <a:pt x="11" y="225"/>
                  <a:pt x="12" y="225"/>
                </a:cubicBezTo>
                <a:cubicBezTo>
                  <a:pt x="13" y="225"/>
                  <a:pt x="13" y="225"/>
                  <a:pt x="13" y="224"/>
                </a:cubicBezTo>
                <a:cubicBezTo>
                  <a:pt x="14" y="223"/>
                  <a:pt x="14" y="222"/>
                  <a:pt x="14" y="221"/>
                </a:cubicBezTo>
                <a:cubicBezTo>
                  <a:pt x="14" y="221"/>
                  <a:pt x="14" y="220"/>
                  <a:pt x="13" y="220"/>
                </a:cubicBezTo>
                <a:close/>
                <a:moveTo>
                  <a:pt x="131" y="116"/>
                </a:moveTo>
                <a:cubicBezTo>
                  <a:pt x="130" y="117"/>
                  <a:pt x="129" y="118"/>
                  <a:pt x="128" y="119"/>
                </a:cubicBezTo>
                <a:cubicBezTo>
                  <a:pt x="129" y="120"/>
                  <a:pt x="130" y="120"/>
                  <a:pt x="131" y="121"/>
                </a:cubicBezTo>
                <a:cubicBezTo>
                  <a:pt x="131" y="120"/>
                  <a:pt x="132" y="119"/>
                  <a:pt x="132" y="118"/>
                </a:cubicBezTo>
                <a:cubicBezTo>
                  <a:pt x="132" y="117"/>
                  <a:pt x="132" y="116"/>
                  <a:pt x="131" y="116"/>
                </a:cubicBezTo>
                <a:close/>
                <a:moveTo>
                  <a:pt x="126" y="122"/>
                </a:moveTo>
                <a:cubicBezTo>
                  <a:pt x="124" y="123"/>
                  <a:pt x="121" y="126"/>
                  <a:pt x="121" y="127"/>
                </a:cubicBezTo>
                <a:cubicBezTo>
                  <a:pt x="122" y="126"/>
                  <a:pt x="123" y="126"/>
                  <a:pt x="124" y="125"/>
                </a:cubicBezTo>
                <a:cubicBezTo>
                  <a:pt x="125" y="125"/>
                  <a:pt x="126" y="124"/>
                  <a:pt x="127" y="123"/>
                </a:cubicBezTo>
                <a:cubicBezTo>
                  <a:pt x="127" y="123"/>
                  <a:pt x="126" y="122"/>
                  <a:pt x="126" y="122"/>
                </a:cubicBezTo>
                <a:close/>
                <a:moveTo>
                  <a:pt x="18" y="31"/>
                </a:moveTo>
                <a:cubicBezTo>
                  <a:pt x="19" y="30"/>
                  <a:pt x="20" y="29"/>
                  <a:pt x="21" y="28"/>
                </a:cubicBezTo>
                <a:cubicBezTo>
                  <a:pt x="20" y="27"/>
                  <a:pt x="20" y="26"/>
                  <a:pt x="19" y="25"/>
                </a:cubicBezTo>
                <a:cubicBezTo>
                  <a:pt x="18" y="26"/>
                  <a:pt x="18" y="27"/>
                  <a:pt x="17" y="28"/>
                </a:cubicBezTo>
                <a:cubicBezTo>
                  <a:pt x="17" y="29"/>
                  <a:pt x="17" y="29"/>
                  <a:pt x="18" y="30"/>
                </a:cubicBezTo>
                <a:cubicBezTo>
                  <a:pt x="18" y="30"/>
                  <a:pt x="18" y="30"/>
                  <a:pt x="18" y="31"/>
                </a:cubicBezTo>
                <a:close/>
                <a:moveTo>
                  <a:pt x="27" y="56"/>
                </a:moveTo>
                <a:cubicBezTo>
                  <a:pt x="28" y="57"/>
                  <a:pt x="28" y="57"/>
                  <a:pt x="29" y="57"/>
                </a:cubicBezTo>
                <a:cubicBezTo>
                  <a:pt x="30" y="56"/>
                  <a:pt x="31" y="54"/>
                  <a:pt x="32" y="53"/>
                </a:cubicBezTo>
                <a:cubicBezTo>
                  <a:pt x="32" y="52"/>
                  <a:pt x="32" y="52"/>
                  <a:pt x="31" y="51"/>
                </a:cubicBezTo>
                <a:cubicBezTo>
                  <a:pt x="30" y="53"/>
                  <a:pt x="29" y="55"/>
                  <a:pt x="27" y="56"/>
                </a:cubicBezTo>
                <a:close/>
                <a:moveTo>
                  <a:pt x="59" y="57"/>
                </a:moveTo>
                <a:cubicBezTo>
                  <a:pt x="60" y="55"/>
                  <a:pt x="60" y="53"/>
                  <a:pt x="61" y="52"/>
                </a:cubicBezTo>
                <a:cubicBezTo>
                  <a:pt x="61" y="51"/>
                  <a:pt x="60" y="51"/>
                  <a:pt x="60" y="51"/>
                </a:cubicBezTo>
                <a:cubicBezTo>
                  <a:pt x="59" y="52"/>
                  <a:pt x="58" y="53"/>
                  <a:pt x="58" y="53"/>
                </a:cubicBezTo>
                <a:cubicBezTo>
                  <a:pt x="58" y="55"/>
                  <a:pt x="58" y="56"/>
                  <a:pt x="59" y="57"/>
                </a:cubicBezTo>
                <a:close/>
                <a:moveTo>
                  <a:pt x="195" y="116"/>
                </a:moveTo>
                <a:cubicBezTo>
                  <a:pt x="194" y="115"/>
                  <a:pt x="193" y="115"/>
                  <a:pt x="192" y="114"/>
                </a:cubicBezTo>
                <a:cubicBezTo>
                  <a:pt x="191" y="114"/>
                  <a:pt x="190" y="113"/>
                  <a:pt x="190" y="113"/>
                </a:cubicBezTo>
                <a:cubicBezTo>
                  <a:pt x="189" y="114"/>
                  <a:pt x="189" y="115"/>
                  <a:pt x="191" y="115"/>
                </a:cubicBezTo>
                <a:cubicBezTo>
                  <a:pt x="191" y="115"/>
                  <a:pt x="192" y="115"/>
                  <a:pt x="192" y="116"/>
                </a:cubicBezTo>
                <a:cubicBezTo>
                  <a:pt x="193" y="116"/>
                  <a:pt x="193" y="117"/>
                  <a:pt x="193" y="118"/>
                </a:cubicBezTo>
                <a:cubicBezTo>
                  <a:pt x="194" y="117"/>
                  <a:pt x="195" y="117"/>
                  <a:pt x="195" y="116"/>
                </a:cubicBezTo>
                <a:close/>
                <a:moveTo>
                  <a:pt x="75" y="157"/>
                </a:moveTo>
                <a:cubicBezTo>
                  <a:pt x="74" y="158"/>
                  <a:pt x="73" y="164"/>
                  <a:pt x="73" y="166"/>
                </a:cubicBezTo>
                <a:cubicBezTo>
                  <a:pt x="74" y="166"/>
                  <a:pt x="74" y="165"/>
                  <a:pt x="74" y="165"/>
                </a:cubicBezTo>
                <a:cubicBezTo>
                  <a:pt x="75" y="162"/>
                  <a:pt x="75" y="160"/>
                  <a:pt x="76" y="158"/>
                </a:cubicBezTo>
                <a:cubicBezTo>
                  <a:pt x="76" y="157"/>
                  <a:pt x="75" y="157"/>
                  <a:pt x="75" y="157"/>
                </a:cubicBezTo>
                <a:close/>
                <a:moveTo>
                  <a:pt x="10" y="165"/>
                </a:moveTo>
                <a:cubicBezTo>
                  <a:pt x="10" y="165"/>
                  <a:pt x="10" y="165"/>
                  <a:pt x="11" y="165"/>
                </a:cubicBezTo>
                <a:cubicBezTo>
                  <a:pt x="11" y="165"/>
                  <a:pt x="11" y="164"/>
                  <a:pt x="11" y="164"/>
                </a:cubicBezTo>
                <a:cubicBezTo>
                  <a:pt x="11" y="162"/>
                  <a:pt x="11" y="160"/>
                  <a:pt x="11" y="158"/>
                </a:cubicBezTo>
                <a:cubicBezTo>
                  <a:pt x="10" y="158"/>
                  <a:pt x="10" y="159"/>
                  <a:pt x="10" y="160"/>
                </a:cubicBezTo>
                <a:cubicBezTo>
                  <a:pt x="10" y="162"/>
                  <a:pt x="10" y="163"/>
                  <a:pt x="10" y="165"/>
                </a:cubicBezTo>
                <a:close/>
                <a:moveTo>
                  <a:pt x="121" y="138"/>
                </a:moveTo>
                <a:cubicBezTo>
                  <a:pt x="120" y="138"/>
                  <a:pt x="120" y="137"/>
                  <a:pt x="119" y="137"/>
                </a:cubicBezTo>
                <a:cubicBezTo>
                  <a:pt x="118" y="137"/>
                  <a:pt x="117" y="138"/>
                  <a:pt x="117" y="138"/>
                </a:cubicBezTo>
                <a:cubicBezTo>
                  <a:pt x="116" y="139"/>
                  <a:pt x="115" y="139"/>
                  <a:pt x="115" y="140"/>
                </a:cubicBezTo>
                <a:cubicBezTo>
                  <a:pt x="117" y="139"/>
                  <a:pt x="119" y="140"/>
                  <a:pt x="121" y="138"/>
                </a:cubicBezTo>
                <a:close/>
                <a:moveTo>
                  <a:pt x="44" y="128"/>
                </a:moveTo>
                <a:cubicBezTo>
                  <a:pt x="44" y="128"/>
                  <a:pt x="44" y="127"/>
                  <a:pt x="45" y="127"/>
                </a:cubicBezTo>
                <a:cubicBezTo>
                  <a:pt x="46" y="126"/>
                  <a:pt x="47" y="125"/>
                  <a:pt x="48" y="124"/>
                </a:cubicBezTo>
                <a:cubicBezTo>
                  <a:pt x="48" y="123"/>
                  <a:pt x="48" y="123"/>
                  <a:pt x="48" y="122"/>
                </a:cubicBezTo>
                <a:cubicBezTo>
                  <a:pt x="47" y="123"/>
                  <a:pt x="46" y="123"/>
                  <a:pt x="46" y="124"/>
                </a:cubicBezTo>
                <a:cubicBezTo>
                  <a:pt x="44" y="125"/>
                  <a:pt x="44" y="126"/>
                  <a:pt x="44" y="128"/>
                </a:cubicBezTo>
                <a:close/>
                <a:moveTo>
                  <a:pt x="73" y="65"/>
                </a:moveTo>
                <a:cubicBezTo>
                  <a:pt x="73" y="65"/>
                  <a:pt x="73" y="65"/>
                  <a:pt x="73" y="65"/>
                </a:cubicBezTo>
                <a:cubicBezTo>
                  <a:pt x="74" y="64"/>
                  <a:pt x="75" y="64"/>
                  <a:pt x="76" y="63"/>
                </a:cubicBezTo>
                <a:cubicBezTo>
                  <a:pt x="77" y="62"/>
                  <a:pt x="77" y="61"/>
                  <a:pt x="77" y="60"/>
                </a:cubicBezTo>
                <a:cubicBezTo>
                  <a:pt x="77" y="60"/>
                  <a:pt x="77" y="60"/>
                  <a:pt x="77" y="59"/>
                </a:cubicBezTo>
                <a:cubicBezTo>
                  <a:pt x="77" y="60"/>
                  <a:pt x="77" y="60"/>
                  <a:pt x="77" y="60"/>
                </a:cubicBezTo>
                <a:cubicBezTo>
                  <a:pt x="75" y="61"/>
                  <a:pt x="74" y="63"/>
                  <a:pt x="73" y="65"/>
                </a:cubicBezTo>
                <a:close/>
                <a:moveTo>
                  <a:pt x="157" y="109"/>
                </a:moveTo>
                <a:cubicBezTo>
                  <a:pt x="157" y="110"/>
                  <a:pt x="157" y="111"/>
                  <a:pt x="157" y="113"/>
                </a:cubicBezTo>
                <a:cubicBezTo>
                  <a:pt x="158" y="112"/>
                  <a:pt x="159" y="112"/>
                  <a:pt x="159" y="112"/>
                </a:cubicBezTo>
                <a:cubicBezTo>
                  <a:pt x="159" y="112"/>
                  <a:pt x="160" y="111"/>
                  <a:pt x="160" y="111"/>
                </a:cubicBezTo>
                <a:cubicBezTo>
                  <a:pt x="160" y="110"/>
                  <a:pt x="160" y="109"/>
                  <a:pt x="159" y="109"/>
                </a:cubicBezTo>
                <a:cubicBezTo>
                  <a:pt x="158" y="109"/>
                  <a:pt x="157" y="109"/>
                  <a:pt x="157" y="109"/>
                </a:cubicBezTo>
                <a:close/>
                <a:moveTo>
                  <a:pt x="33" y="114"/>
                </a:moveTo>
                <a:cubicBezTo>
                  <a:pt x="32" y="113"/>
                  <a:pt x="31" y="115"/>
                  <a:pt x="30" y="115"/>
                </a:cubicBezTo>
                <a:cubicBezTo>
                  <a:pt x="29" y="116"/>
                  <a:pt x="29" y="118"/>
                  <a:pt x="29" y="119"/>
                </a:cubicBezTo>
                <a:cubicBezTo>
                  <a:pt x="30" y="117"/>
                  <a:pt x="32" y="116"/>
                  <a:pt x="33" y="114"/>
                </a:cubicBezTo>
                <a:close/>
                <a:moveTo>
                  <a:pt x="15" y="82"/>
                </a:moveTo>
                <a:cubicBezTo>
                  <a:pt x="16" y="80"/>
                  <a:pt x="17" y="78"/>
                  <a:pt x="18" y="76"/>
                </a:cubicBezTo>
                <a:cubicBezTo>
                  <a:pt x="17" y="77"/>
                  <a:pt x="15" y="79"/>
                  <a:pt x="14" y="81"/>
                </a:cubicBezTo>
                <a:cubicBezTo>
                  <a:pt x="14" y="81"/>
                  <a:pt x="14" y="82"/>
                  <a:pt x="14" y="82"/>
                </a:cubicBezTo>
                <a:cubicBezTo>
                  <a:pt x="14" y="82"/>
                  <a:pt x="15" y="82"/>
                  <a:pt x="15" y="82"/>
                </a:cubicBezTo>
                <a:close/>
                <a:moveTo>
                  <a:pt x="51" y="115"/>
                </a:moveTo>
                <a:cubicBezTo>
                  <a:pt x="53" y="114"/>
                  <a:pt x="54" y="112"/>
                  <a:pt x="53" y="110"/>
                </a:cubicBezTo>
                <a:cubicBezTo>
                  <a:pt x="52" y="111"/>
                  <a:pt x="50" y="113"/>
                  <a:pt x="51" y="115"/>
                </a:cubicBezTo>
                <a:close/>
                <a:moveTo>
                  <a:pt x="138" y="117"/>
                </a:moveTo>
                <a:cubicBezTo>
                  <a:pt x="140" y="115"/>
                  <a:pt x="141" y="112"/>
                  <a:pt x="139" y="110"/>
                </a:cubicBezTo>
                <a:cubicBezTo>
                  <a:pt x="139" y="112"/>
                  <a:pt x="138" y="116"/>
                  <a:pt x="138" y="117"/>
                </a:cubicBezTo>
                <a:close/>
                <a:moveTo>
                  <a:pt x="22" y="126"/>
                </a:moveTo>
                <a:cubicBezTo>
                  <a:pt x="25" y="124"/>
                  <a:pt x="25" y="122"/>
                  <a:pt x="25" y="120"/>
                </a:cubicBezTo>
                <a:cubicBezTo>
                  <a:pt x="24" y="121"/>
                  <a:pt x="24" y="121"/>
                  <a:pt x="23" y="122"/>
                </a:cubicBezTo>
                <a:cubicBezTo>
                  <a:pt x="23" y="122"/>
                  <a:pt x="23" y="122"/>
                  <a:pt x="23" y="123"/>
                </a:cubicBezTo>
                <a:cubicBezTo>
                  <a:pt x="22" y="124"/>
                  <a:pt x="22" y="125"/>
                  <a:pt x="22" y="126"/>
                </a:cubicBezTo>
                <a:close/>
                <a:moveTo>
                  <a:pt x="139" y="127"/>
                </a:moveTo>
                <a:cubicBezTo>
                  <a:pt x="140" y="126"/>
                  <a:pt x="141" y="125"/>
                  <a:pt x="142" y="124"/>
                </a:cubicBezTo>
                <a:cubicBezTo>
                  <a:pt x="142" y="124"/>
                  <a:pt x="142" y="123"/>
                  <a:pt x="142" y="123"/>
                </a:cubicBezTo>
                <a:cubicBezTo>
                  <a:pt x="140" y="124"/>
                  <a:pt x="139" y="124"/>
                  <a:pt x="137" y="125"/>
                </a:cubicBezTo>
                <a:cubicBezTo>
                  <a:pt x="138" y="126"/>
                  <a:pt x="138" y="126"/>
                  <a:pt x="139" y="127"/>
                </a:cubicBezTo>
                <a:close/>
                <a:moveTo>
                  <a:pt x="91" y="123"/>
                </a:moveTo>
                <a:cubicBezTo>
                  <a:pt x="89" y="124"/>
                  <a:pt x="87" y="127"/>
                  <a:pt x="86" y="128"/>
                </a:cubicBezTo>
                <a:cubicBezTo>
                  <a:pt x="87" y="128"/>
                  <a:pt x="88" y="127"/>
                  <a:pt x="89" y="127"/>
                </a:cubicBezTo>
                <a:cubicBezTo>
                  <a:pt x="89" y="127"/>
                  <a:pt x="90" y="126"/>
                  <a:pt x="90" y="126"/>
                </a:cubicBezTo>
                <a:cubicBezTo>
                  <a:pt x="90" y="125"/>
                  <a:pt x="91" y="124"/>
                  <a:pt x="91" y="123"/>
                </a:cubicBezTo>
                <a:close/>
                <a:moveTo>
                  <a:pt x="33" y="41"/>
                </a:moveTo>
                <a:cubicBezTo>
                  <a:pt x="32" y="43"/>
                  <a:pt x="31" y="44"/>
                  <a:pt x="31" y="46"/>
                </a:cubicBezTo>
                <a:cubicBezTo>
                  <a:pt x="30" y="46"/>
                  <a:pt x="31" y="46"/>
                  <a:pt x="31" y="47"/>
                </a:cubicBezTo>
                <a:cubicBezTo>
                  <a:pt x="32" y="45"/>
                  <a:pt x="33" y="44"/>
                  <a:pt x="34" y="43"/>
                </a:cubicBezTo>
                <a:cubicBezTo>
                  <a:pt x="34" y="43"/>
                  <a:pt x="34" y="42"/>
                  <a:pt x="34" y="42"/>
                </a:cubicBezTo>
                <a:cubicBezTo>
                  <a:pt x="33" y="42"/>
                  <a:pt x="33" y="42"/>
                  <a:pt x="33" y="41"/>
                </a:cubicBezTo>
                <a:close/>
                <a:moveTo>
                  <a:pt x="84" y="71"/>
                </a:moveTo>
                <a:cubicBezTo>
                  <a:pt x="84" y="71"/>
                  <a:pt x="84" y="71"/>
                  <a:pt x="84" y="71"/>
                </a:cubicBezTo>
                <a:cubicBezTo>
                  <a:pt x="85" y="71"/>
                  <a:pt x="85" y="71"/>
                  <a:pt x="86" y="70"/>
                </a:cubicBezTo>
                <a:cubicBezTo>
                  <a:pt x="86" y="70"/>
                  <a:pt x="87" y="70"/>
                  <a:pt x="87" y="70"/>
                </a:cubicBezTo>
                <a:cubicBezTo>
                  <a:pt x="87" y="68"/>
                  <a:pt x="88" y="67"/>
                  <a:pt x="88" y="66"/>
                </a:cubicBezTo>
                <a:cubicBezTo>
                  <a:pt x="88" y="66"/>
                  <a:pt x="88" y="66"/>
                  <a:pt x="88" y="66"/>
                </a:cubicBezTo>
                <a:cubicBezTo>
                  <a:pt x="86" y="67"/>
                  <a:pt x="85" y="69"/>
                  <a:pt x="84" y="71"/>
                </a:cubicBezTo>
                <a:close/>
                <a:moveTo>
                  <a:pt x="73" y="198"/>
                </a:moveTo>
                <a:cubicBezTo>
                  <a:pt x="73" y="199"/>
                  <a:pt x="74" y="199"/>
                  <a:pt x="74" y="199"/>
                </a:cubicBezTo>
                <a:cubicBezTo>
                  <a:pt x="77" y="197"/>
                  <a:pt x="80" y="195"/>
                  <a:pt x="83" y="193"/>
                </a:cubicBezTo>
                <a:cubicBezTo>
                  <a:pt x="82" y="193"/>
                  <a:pt x="82" y="193"/>
                  <a:pt x="82" y="192"/>
                </a:cubicBezTo>
                <a:cubicBezTo>
                  <a:pt x="79" y="195"/>
                  <a:pt x="76" y="196"/>
                  <a:pt x="73" y="198"/>
                </a:cubicBezTo>
                <a:close/>
                <a:moveTo>
                  <a:pt x="20" y="224"/>
                </a:moveTo>
                <a:cubicBezTo>
                  <a:pt x="18" y="224"/>
                  <a:pt x="16" y="226"/>
                  <a:pt x="15" y="227"/>
                </a:cubicBezTo>
                <a:cubicBezTo>
                  <a:pt x="15" y="227"/>
                  <a:pt x="15" y="228"/>
                  <a:pt x="16" y="228"/>
                </a:cubicBezTo>
                <a:cubicBezTo>
                  <a:pt x="17" y="226"/>
                  <a:pt x="18" y="225"/>
                  <a:pt x="20" y="226"/>
                </a:cubicBezTo>
                <a:cubicBezTo>
                  <a:pt x="21" y="226"/>
                  <a:pt x="21" y="225"/>
                  <a:pt x="21" y="225"/>
                </a:cubicBezTo>
                <a:cubicBezTo>
                  <a:pt x="21" y="225"/>
                  <a:pt x="20" y="224"/>
                  <a:pt x="20" y="224"/>
                </a:cubicBezTo>
                <a:close/>
                <a:moveTo>
                  <a:pt x="82" y="135"/>
                </a:moveTo>
                <a:cubicBezTo>
                  <a:pt x="84" y="134"/>
                  <a:pt x="85" y="133"/>
                  <a:pt x="86" y="132"/>
                </a:cubicBezTo>
                <a:cubicBezTo>
                  <a:pt x="87" y="132"/>
                  <a:pt x="87" y="131"/>
                  <a:pt x="87" y="131"/>
                </a:cubicBezTo>
                <a:cubicBezTo>
                  <a:pt x="86" y="131"/>
                  <a:pt x="84" y="132"/>
                  <a:pt x="83" y="133"/>
                </a:cubicBezTo>
                <a:cubicBezTo>
                  <a:pt x="82" y="133"/>
                  <a:pt x="82" y="134"/>
                  <a:pt x="82" y="135"/>
                </a:cubicBezTo>
                <a:close/>
                <a:moveTo>
                  <a:pt x="61" y="153"/>
                </a:moveTo>
                <a:cubicBezTo>
                  <a:pt x="61" y="153"/>
                  <a:pt x="61" y="153"/>
                  <a:pt x="61" y="153"/>
                </a:cubicBezTo>
                <a:cubicBezTo>
                  <a:pt x="61" y="152"/>
                  <a:pt x="61" y="150"/>
                  <a:pt x="61" y="148"/>
                </a:cubicBezTo>
                <a:cubicBezTo>
                  <a:pt x="60" y="149"/>
                  <a:pt x="59" y="150"/>
                  <a:pt x="59" y="151"/>
                </a:cubicBezTo>
                <a:cubicBezTo>
                  <a:pt x="59" y="152"/>
                  <a:pt x="60" y="152"/>
                  <a:pt x="61" y="153"/>
                </a:cubicBezTo>
                <a:close/>
                <a:moveTo>
                  <a:pt x="158" y="100"/>
                </a:moveTo>
                <a:cubicBezTo>
                  <a:pt x="158" y="100"/>
                  <a:pt x="158" y="100"/>
                  <a:pt x="158" y="100"/>
                </a:cubicBezTo>
                <a:cubicBezTo>
                  <a:pt x="159" y="102"/>
                  <a:pt x="161" y="103"/>
                  <a:pt x="162" y="105"/>
                </a:cubicBezTo>
                <a:cubicBezTo>
                  <a:pt x="162" y="105"/>
                  <a:pt x="163" y="104"/>
                  <a:pt x="163" y="103"/>
                </a:cubicBezTo>
                <a:cubicBezTo>
                  <a:pt x="161" y="102"/>
                  <a:pt x="160" y="101"/>
                  <a:pt x="158" y="100"/>
                </a:cubicBezTo>
                <a:close/>
                <a:moveTo>
                  <a:pt x="25" y="70"/>
                </a:moveTo>
                <a:cubicBezTo>
                  <a:pt x="23" y="72"/>
                  <a:pt x="22" y="74"/>
                  <a:pt x="21" y="76"/>
                </a:cubicBezTo>
                <a:cubicBezTo>
                  <a:pt x="23" y="75"/>
                  <a:pt x="24" y="72"/>
                  <a:pt x="25" y="70"/>
                </a:cubicBezTo>
                <a:close/>
                <a:moveTo>
                  <a:pt x="66" y="117"/>
                </a:moveTo>
                <a:cubicBezTo>
                  <a:pt x="65" y="119"/>
                  <a:pt x="64" y="120"/>
                  <a:pt x="62" y="122"/>
                </a:cubicBezTo>
                <a:cubicBezTo>
                  <a:pt x="62" y="122"/>
                  <a:pt x="62" y="122"/>
                  <a:pt x="62" y="122"/>
                </a:cubicBezTo>
                <a:cubicBezTo>
                  <a:pt x="64" y="121"/>
                  <a:pt x="65" y="120"/>
                  <a:pt x="67" y="119"/>
                </a:cubicBezTo>
                <a:cubicBezTo>
                  <a:pt x="67" y="118"/>
                  <a:pt x="67" y="117"/>
                  <a:pt x="66" y="117"/>
                </a:cubicBezTo>
                <a:close/>
                <a:moveTo>
                  <a:pt x="3" y="108"/>
                </a:moveTo>
                <a:cubicBezTo>
                  <a:pt x="3" y="108"/>
                  <a:pt x="3" y="108"/>
                  <a:pt x="3" y="108"/>
                </a:cubicBezTo>
                <a:cubicBezTo>
                  <a:pt x="3" y="106"/>
                  <a:pt x="3" y="104"/>
                  <a:pt x="3" y="102"/>
                </a:cubicBezTo>
                <a:cubicBezTo>
                  <a:pt x="3" y="100"/>
                  <a:pt x="3" y="98"/>
                  <a:pt x="4" y="97"/>
                </a:cubicBezTo>
                <a:cubicBezTo>
                  <a:pt x="4" y="96"/>
                  <a:pt x="4" y="96"/>
                  <a:pt x="3" y="96"/>
                </a:cubicBezTo>
                <a:cubicBezTo>
                  <a:pt x="3" y="100"/>
                  <a:pt x="3" y="104"/>
                  <a:pt x="3" y="108"/>
                </a:cubicBezTo>
                <a:close/>
                <a:moveTo>
                  <a:pt x="26" y="190"/>
                </a:moveTo>
                <a:cubicBezTo>
                  <a:pt x="25" y="190"/>
                  <a:pt x="24" y="191"/>
                  <a:pt x="24" y="191"/>
                </a:cubicBezTo>
                <a:cubicBezTo>
                  <a:pt x="24" y="193"/>
                  <a:pt x="24" y="195"/>
                  <a:pt x="24" y="196"/>
                </a:cubicBezTo>
                <a:cubicBezTo>
                  <a:pt x="25" y="196"/>
                  <a:pt x="25" y="196"/>
                  <a:pt x="25" y="196"/>
                </a:cubicBezTo>
                <a:cubicBezTo>
                  <a:pt x="25" y="194"/>
                  <a:pt x="26" y="192"/>
                  <a:pt x="26" y="190"/>
                </a:cubicBezTo>
                <a:close/>
                <a:moveTo>
                  <a:pt x="76" y="105"/>
                </a:moveTo>
                <a:cubicBezTo>
                  <a:pt x="75" y="106"/>
                  <a:pt x="74" y="108"/>
                  <a:pt x="74" y="110"/>
                </a:cubicBezTo>
                <a:cubicBezTo>
                  <a:pt x="75" y="108"/>
                  <a:pt x="76" y="107"/>
                  <a:pt x="78" y="106"/>
                </a:cubicBezTo>
                <a:cubicBezTo>
                  <a:pt x="77" y="106"/>
                  <a:pt x="77" y="105"/>
                  <a:pt x="76" y="105"/>
                </a:cubicBezTo>
                <a:close/>
                <a:moveTo>
                  <a:pt x="141" y="100"/>
                </a:moveTo>
                <a:cubicBezTo>
                  <a:pt x="141" y="100"/>
                  <a:pt x="140" y="100"/>
                  <a:pt x="140" y="100"/>
                </a:cubicBezTo>
                <a:cubicBezTo>
                  <a:pt x="141" y="101"/>
                  <a:pt x="141" y="102"/>
                  <a:pt x="141" y="103"/>
                </a:cubicBezTo>
                <a:cubicBezTo>
                  <a:pt x="142" y="103"/>
                  <a:pt x="143" y="102"/>
                  <a:pt x="144" y="102"/>
                </a:cubicBezTo>
                <a:cubicBezTo>
                  <a:pt x="143" y="101"/>
                  <a:pt x="142" y="101"/>
                  <a:pt x="141" y="100"/>
                </a:cubicBezTo>
                <a:close/>
                <a:moveTo>
                  <a:pt x="158" y="106"/>
                </a:moveTo>
                <a:cubicBezTo>
                  <a:pt x="158" y="105"/>
                  <a:pt x="159" y="105"/>
                  <a:pt x="159" y="105"/>
                </a:cubicBezTo>
                <a:cubicBezTo>
                  <a:pt x="157" y="104"/>
                  <a:pt x="156" y="102"/>
                  <a:pt x="155" y="101"/>
                </a:cubicBezTo>
                <a:cubicBezTo>
                  <a:pt x="155" y="102"/>
                  <a:pt x="155" y="103"/>
                  <a:pt x="155" y="103"/>
                </a:cubicBezTo>
                <a:cubicBezTo>
                  <a:pt x="155" y="104"/>
                  <a:pt x="156" y="104"/>
                  <a:pt x="156" y="104"/>
                </a:cubicBezTo>
                <a:cubicBezTo>
                  <a:pt x="157" y="105"/>
                  <a:pt x="158" y="105"/>
                  <a:pt x="158" y="106"/>
                </a:cubicBezTo>
                <a:close/>
                <a:moveTo>
                  <a:pt x="154" y="124"/>
                </a:moveTo>
                <a:cubicBezTo>
                  <a:pt x="155" y="125"/>
                  <a:pt x="156" y="125"/>
                  <a:pt x="156" y="126"/>
                </a:cubicBezTo>
                <a:cubicBezTo>
                  <a:pt x="157" y="126"/>
                  <a:pt x="157" y="125"/>
                  <a:pt x="157" y="125"/>
                </a:cubicBezTo>
                <a:cubicBezTo>
                  <a:pt x="157" y="124"/>
                  <a:pt x="156" y="123"/>
                  <a:pt x="156" y="122"/>
                </a:cubicBezTo>
                <a:cubicBezTo>
                  <a:pt x="155" y="123"/>
                  <a:pt x="155" y="123"/>
                  <a:pt x="154" y="124"/>
                </a:cubicBezTo>
                <a:close/>
                <a:moveTo>
                  <a:pt x="69" y="93"/>
                </a:moveTo>
                <a:cubicBezTo>
                  <a:pt x="70" y="93"/>
                  <a:pt x="70" y="94"/>
                  <a:pt x="71" y="94"/>
                </a:cubicBezTo>
                <a:cubicBezTo>
                  <a:pt x="71" y="92"/>
                  <a:pt x="71" y="92"/>
                  <a:pt x="72" y="91"/>
                </a:cubicBezTo>
                <a:cubicBezTo>
                  <a:pt x="72" y="90"/>
                  <a:pt x="72" y="90"/>
                  <a:pt x="72" y="90"/>
                </a:cubicBezTo>
                <a:cubicBezTo>
                  <a:pt x="71" y="90"/>
                  <a:pt x="70" y="91"/>
                  <a:pt x="69" y="93"/>
                </a:cubicBezTo>
                <a:close/>
                <a:moveTo>
                  <a:pt x="73" y="73"/>
                </a:moveTo>
                <a:cubicBezTo>
                  <a:pt x="72" y="72"/>
                  <a:pt x="71" y="72"/>
                  <a:pt x="69" y="72"/>
                </a:cubicBezTo>
                <a:cubicBezTo>
                  <a:pt x="69" y="73"/>
                  <a:pt x="69" y="73"/>
                  <a:pt x="70" y="74"/>
                </a:cubicBezTo>
                <a:cubicBezTo>
                  <a:pt x="71" y="74"/>
                  <a:pt x="72" y="74"/>
                  <a:pt x="73" y="73"/>
                </a:cubicBezTo>
                <a:close/>
                <a:moveTo>
                  <a:pt x="32" y="138"/>
                </a:moveTo>
                <a:cubicBezTo>
                  <a:pt x="32" y="138"/>
                  <a:pt x="31" y="138"/>
                  <a:pt x="31" y="138"/>
                </a:cubicBezTo>
                <a:cubicBezTo>
                  <a:pt x="31" y="139"/>
                  <a:pt x="31" y="140"/>
                  <a:pt x="30" y="141"/>
                </a:cubicBezTo>
                <a:cubicBezTo>
                  <a:pt x="30" y="141"/>
                  <a:pt x="30" y="141"/>
                  <a:pt x="30" y="141"/>
                </a:cubicBezTo>
                <a:cubicBezTo>
                  <a:pt x="29" y="142"/>
                  <a:pt x="29" y="143"/>
                  <a:pt x="29" y="144"/>
                </a:cubicBezTo>
                <a:cubicBezTo>
                  <a:pt x="30" y="143"/>
                  <a:pt x="31" y="142"/>
                  <a:pt x="32" y="141"/>
                </a:cubicBezTo>
                <a:cubicBezTo>
                  <a:pt x="32" y="141"/>
                  <a:pt x="32" y="140"/>
                  <a:pt x="32" y="140"/>
                </a:cubicBezTo>
                <a:cubicBezTo>
                  <a:pt x="32" y="139"/>
                  <a:pt x="32" y="139"/>
                  <a:pt x="32" y="138"/>
                </a:cubicBezTo>
                <a:close/>
                <a:moveTo>
                  <a:pt x="116" y="81"/>
                </a:moveTo>
                <a:cubicBezTo>
                  <a:pt x="117" y="82"/>
                  <a:pt x="118" y="83"/>
                  <a:pt x="119" y="84"/>
                </a:cubicBezTo>
                <a:cubicBezTo>
                  <a:pt x="120" y="84"/>
                  <a:pt x="120" y="84"/>
                  <a:pt x="120" y="83"/>
                </a:cubicBezTo>
                <a:cubicBezTo>
                  <a:pt x="119" y="82"/>
                  <a:pt x="118" y="81"/>
                  <a:pt x="116" y="81"/>
                </a:cubicBezTo>
                <a:cubicBezTo>
                  <a:pt x="116" y="81"/>
                  <a:pt x="116" y="81"/>
                  <a:pt x="116" y="81"/>
                </a:cubicBezTo>
                <a:close/>
                <a:moveTo>
                  <a:pt x="149" y="131"/>
                </a:moveTo>
                <a:cubicBezTo>
                  <a:pt x="149" y="131"/>
                  <a:pt x="149" y="131"/>
                  <a:pt x="149" y="131"/>
                </a:cubicBezTo>
                <a:cubicBezTo>
                  <a:pt x="151" y="130"/>
                  <a:pt x="152" y="129"/>
                  <a:pt x="154" y="128"/>
                </a:cubicBezTo>
                <a:cubicBezTo>
                  <a:pt x="154" y="127"/>
                  <a:pt x="153" y="127"/>
                  <a:pt x="153" y="126"/>
                </a:cubicBezTo>
                <a:cubicBezTo>
                  <a:pt x="152" y="128"/>
                  <a:pt x="150" y="129"/>
                  <a:pt x="149" y="131"/>
                </a:cubicBezTo>
                <a:close/>
                <a:moveTo>
                  <a:pt x="46" y="120"/>
                </a:moveTo>
                <a:cubicBezTo>
                  <a:pt x="48" y="118"/>
                  <a:pt x="48" y="118"/>
                  <a:pt x="48" y="116"/>
                </a:cubicBezTo>
                <a:cubicBezTo>
                  <a:pt x="46" y="117"/>
                  <a:pt x="45" y="118"/>
                  <a:pt x="46" y="120"/>
                </a:cubicBezTo>
                <a:close/>
                <a:moveTo>
                  <a:pt x="169" y="117"/>
                </a:moveTo>
                <a:cubicBezTo>
                  <a:pt x="168" y="118"/>
                  <a:pt x="168" y="120"/>
                  <a:pt x="167" y="121"/>
                </a:cubicBezTo>
                <a:cubicBezTo>
                  <a:pt x="167" y="121"/>
                  <a:pt x="167" y="121"/>
                  <a:pt x="167" y="121"/>
                </a:cubicBezTo>
                <a:cubicBezTo>
                  <a:pt x="168" y="121"/>
                  <a:pt x="169" y="120"/>
                  <a:pt x="170" y="120"/>
                </a:cubicBezTo>
                <a:cubicBezTo>
                  <a:pt x="170" y="119"/>
                  <a:pt x="170" y="118"/>
                  <a:pt x="169" y="117"/>
                </a:cubicBezTo>
                <a:close/>
                <a:moveTo>
                  <a:pt x="149" y="106"/>
                </a:moveTo>
                <a:cubicBezTo>
                  <a:pt x="150" y="106"/>
                  <a:pt x="151" y="106"/>
                  <a:pt x="153" y="106"/>
                </a:cubicBezTo>
                <a:cubicBezTo>
                  <a:pt x="153" y="106"/>
                  <a:pt x="153" y="106"/>
                  <a:pt x="153" y="106"/>
                </a:cubicBezTo>
                <a:cubicBezTo>
                  <a:pt x="152" y="105"/>
                  <a:pt x="150" y="105"/>
                  <a:pt x="149" y="104"/>
                </a:cubicBezTo>
                <a:cubicBezTo>
                  <a:pt x="149" y="105"/>
                  <a:pt x="149" y="105"/>
                  <a:pt x="149" y="106"/>
                </a:cubicBezTo>
                <a:close/>
                <a:moveTo>
                  <a:pt x="56" y="137"/>
                </a:moveTo>
                <a:cubicBezTo>
                  <a:pt x="56" y="137"/>
                  <a:pt x="55" y="137"/>
                  <a:pt x="55" y="137"/>
                </a:cubicBezTo>
                <a:cubicBezTo>
                  <a:pt x="55" y="137"/>
                  <a:pt x="54" y="138"/>
                  <a:pt x="54" y="138"/>
                </a:cubicBezTo>
                <a:cubicBezTo>
                  <a:pt x="54" y="138"/>
                  <a:pt x="53" y="139"/>
                  <a:pt x="54" y="139"/>
                </a:cubicBezTo>
                <a:cubicBezTo>
                  <a:pt x="54" y="140"/>
                  <a:pt x="54" y="141"/>
                  <a:pt x="54" y="142"/>
                </a:cubicBezTo>
                <a:cubicBezTo>
                  <a:pt x="54" y="142"/>
                  <a:pt x="55" y="142"/>
                  <a:pt x="55" y="142"/>
                </a:cubicBezTo>
                <a:cubicBezTo>
                  <a:pt x="55" y="140"/>
                  <a:pt x="55" y="139"/>
                  <a:pt x="56" y="137"/>
                </a:cubicBezTo>
                <a:close/>
                <a:moveTo>
                  <a:pt x="46" y="130"/>
                </a:moveTo>
                <a:cubicBezTo>
                  <a:pt x="46" y="130"/>
                  <a:pt x="46" y="130"/>
                  <a:pt x="46" y="130"/>
                </a:cubicBezTo>
                <a:cubicBezTo>
                  <a:pt x="46" y="130"/>
                  <a:pt x="45" y="131"/>
                  <a:pt x="44" y="132"/>
                </a:cubicBezTo>
                <a:cubicBezTo>
                  <a:pt x="44" y="132"/>
                  <a:pt x="44" y="132"/>
                  <a:pt x="44" y="132"/>
                </a:cubicBezTo>
                <a:cubicBezTo>
                  <a:pt x="44" y="133"/>
                  <a:pt x="44" y="135"/>
                  <a:pt x="45" y="136"/>
                </a:cubicBezTo>
                <a:cubicBezTo>
                  <a:pt x="45" y="136"/>
                  <a:pt x="46" y="135"/>
                  <a:pt x="45" y="135"/>
                </a:cubicBezTo>
                <a:cubicBezTo>
                  <a:pt x="45" y="134"/>
                  <a:pt x="45" y="133"/>
                  <a:pt x="46" y="132"/>
                </a:cubicBezTo>
                <a:cubicBezTo>
                  <a:pt x="46" y="131"/>
                  <a:pt x="46" y="130"/>
                  <a:pt x="46" y="130"/>
                </a:cubicBezTo>
                <a:close/>
                <a:moveTo>
                  <a:pt x="15" y="26"/>
                </a:moveTo>
                <a:cubicBezTo>
                  <a:pt x="15" y="26"/>
                  <a:pt x="15" y="26"/>
                  <a:pt x="15" y="26"/>
                </a:cubicBezTo>
                <a:cubicBezTo>
                  <a:pt x="15" y="25"/>
                  <a:pt x="17" y="24"/>
                  <a:pt x="16" y="22"/>
                </a:cubicBezTo>
                <a:cubicBezTo>
                  <a:pt x="15" y="23"/>
                  <a:pt x="14" y="24"/>
                  <a:pt x="14" y="25"/>
                </a:cubicBezTo>
                <a:cubicBezTo>
                  <a:pt x="14" y="25"/>
                  <a:pt x="15" y="26"/>
                  <a:pt x="15" y="26"/>
                </a:cubicBezTo>
                <a:close/>
                <a:moveTo>
                  <a:pt x="24" y="215"/>
                </a:moveTo>
                <a:cubicBezTo>
                  <a:pt x="24" y="214"/>
                  <a:pt x="23" y="213"/>
                  <a:pt x="23" y="212"/>
                </a:cubicBezTo>
                <a:cubicBezTo>
                  <a:pt x="22" y="214"/>
                  <a:pt x="22" y="216"/>
                  <a:pt x="21" y="217"/>
                </a:cubicBezTo>
                <a:cubicBezTo>
                  <a:pt x="21" y="218"/>
                  <a:pt x="21" y="218"/>
                  <a:pt x="21" y="218"/>
                </a:cubicBezTo>
                <a:cubicBezTo>
                  <a:pt x="22" y="217"/>
                  <a:pt x="23" y="216"/>
                  <a:pt x="24" y="215"/>
                </a:cubicBezTo>
                <a:close/>
                <a:moveTo>
                  <a:pt x="75" y="95"/>
                </a:moveTo>
                <a:cubicBezTo>
                  <a:pt x="73" y="95"/>
                  <a:pt x="73" y="95"/>
                  <a:pt x="73" y="97"/>
                </a:cubicBezTo>
                <a:cubicBezTo>
                  <a:pt x="73" y="97"/>
                  <a:pt x="74" y="98"/>
                  <a:pt x="74" y="99"/>
                </a:cubicBezTo>
                <a:cubicBezTo>
                  <a:pt x="75" y="98"/>
                  <a:pt x="76" y="97"/>
                  <a:pt x="75" y="95"/>
                </a:cubicBezTo>
                <a:close/>
                <a:moveTo>
                  <a:pt x="40" y="96"/>
                </a:moveTo>
                <a:cubicBezTo>
                  <a:pt x="41" y="95"/>
                  <a:pt x="43" y="92"/>
                  <a:pt x="43" y="90"/>
                </a:cubicBezTo>
                <a:cubicBezTo>
                  <a:pt x="41" y="92"/>
                  <a:pt x="41" y="92"/>
                  <a:pt x="40" y="96"/>
                </a:cubicBezTo>
                <a:close/>
                <a:moveTo>
                  <a:pt x="15" y="129"/>
                </a:moveTo>
                <a:cubicBezTo>
                  <a:pt x="15" y="129"/>
                  <a:pt x="14" y="130"/>
                  <a:pt x="14" y="130"/>
                </a:cubicBezTo>
                <a:cubicBezTo>
                  <a:pt x="14" y="132"/>
                  <a:pt x="14" y="133"/>
                  <a:pt x="14" y="134"/>
                </a:cubicBezTo>
                <a:cubicBezTo>
                  <a:pt x="16" y="133"/>
                  <a:pt x="16" y="131"/>
                  <a:pt x="15" y="129"/>
                </a:cubicBezTo>
                <a:close/>
                <a:moveTo>
                  <a:pt x="42" y="54"/>
                </a:moveTo>
                <a:cubicBezTo>
                  <a:pt x="41" y="55"/>
                  <a:pt x="41" y="56"/>
                  <a:pt x="40" y="57"/>
                </a:cubicBezTo>
                <a:cubicBezTo>
                  <a:pt x="40" y="58"/>
                  <a:pt x="41" y="58"/>
                  <a:pt x="41" y="58"/>
                </a:cubicBezTo>
                <a:cubicBezTo>
                  <a:pt x="42" y="57"/>
                  <a:pt x="43" y="56"/>
                  <a:pt x="42" y="54"/>
                </a:cubicBezTo>
                <a:close/>
                <a:moveTo>
                  <a:pt x="18" y="122"/>
                </a:moveTo>
                <a:cubicBezTo>
                  <a:pt x="19" y="122"/>
                  <a:pt x="20" y="120"/>
                  <a:pt x="19" y="118"/>
                </a:cubicBezTo>
                <a:cubicBezTo>
                  <a:pt x="18" y="120"/>
                  <a:pt x="18" y="120"/>
                  <a:pt x="18" y="122"/>
                </a:cubicBezTo>
                <a:close/>
                <a:moveTo>
                  <a:pt x="107" y="133"/>
                </a:moveTo>
                <a:cubicBezTo>
                  <a:pt x="108" y="133"/>
                  <a:pt x="108" y="133"/>
                  <a:pt x="108" y="134"/>
                </a:cubicBezTo>
                <a:cubicBezTo>
                  <a:pt x="109" y="133"/>
                  <a:pt x="110" y="132"/>
                  <a:pt x="111" y="132"/>
                </a:cubicBezTo>
                <a:cubicBezTo>
                  <a:pt x="110" y="131"/>
                  <a:pt x="110" y="131"/>
                  <a:pt x="109" y="130"/>
                </a:cubicBezTo>
                <a:cubicBezTo>
                  <a:pt x="108" y="131"/>
                  <a:pt x="108" y="132"/>
                  <a:pt x="107" y="133"/>
                </a:cubicBezTo>
                <a:close/>
                <a:moveTo>
                  <a:pt x="28" y="126"/>
                </a:moveTo>
                <a:cubicBezTo>
                  <a:pt x="29" y="124"/>
                  <a:pt x="31" y="123"/>
                  <a:pt x="31" y="121"/>
                </a:cubicBezTo>
                <a:cubicBezTo>
                  <a:pt x="30" y="123"/>
                  <a:pt x="28" y="124"/>
                  <a:pt x="28" y="126"/>
                </a:cubicBezTo>
                <a:close/>
                <a:moveTo>
                  <a:pt x="27" y="183"/>
                </a:moveTo>
                <a:cubicBezTo>
                  <a:pt x="26" y="184"/>
                  <a:pt x="25" y="185"/>
                  <a:pt x="24" y="186"/>
                </a:cubicBezTo>
                <a:cubicBezTo>
                  <a:pt x="24" y="186"/>
                  <a:pt x="24" y="187"/>
                  <a:pt x="24" y="187"/>
                </a:cubicBezTo>
                <a:cubicBezTo>
                  <a:pt x="25" y="186"/>
                  <a:pt x="27" y="185"/>
                  <a:pt x="27" y="183"/>
                </a:cubicBezTo>
                <a:close/>
                <a:moveTo>
                  <a:pt x="10" y="152"/>
                </a:moveTo>
                <a:cubicBezTo>
                  <a:pt x="10" y="152"/>
                  <a:pt x="11" y="152"/>
                  <a:pt x="11" y="151"/>
                </a:cubicBezTo>
                <a:cubicBezTo>
                  <a:pt x="11" y="150"/>
                  <a:pt x="11" y="148"/>
                  <a:pt x="10" y="146"/>
                </a:cubicBezTo>
                <a:cubicBezTo>
                  <a:pt x="10" y="147"/>
                  <a:pt x="10" y="150"/>
                  <a:pt x="10" y="152"/>
                </a:cubicBezTo>
                <a:close/>
                <a:moveTo>
                  <a:pt x="199" y="142"/>
                </a:moveTo>
                <a:cubicBezTo>
                  <a:pt x="199" y="142"/>
                  <a:pt x="199" y="142"/>
                  <a:pt x="199" y="142"/>
                </a:cubicBezTo>
                <a:cubicBezTo>
                  <a:pt x="199" y="141"/>
                  <a:pt x="199" y="139"/>
                  <a:pt x="198" y="138"/>
                </a:cubicBezTo>
                <a:cubicBezTo>
                  <a:pt x="198" y="138"/>
                  <a:pt x="197" y="137"/>
                  <a:pt x="196" y="137"/>
                </a:cubicBezTo>
                <a:cubicBezTo>
                  <a:pt x="197" y="139"/>
                  <a:pt x="198" y="140"/>
                  <a:pt x="199" y="142"/>
                </a:cubicBezTo>
                <a:close/>
                <a:moveTo>
                  <a:pt x="74" y="70"/>
                </a:moveTo>
                <a:cubicBezTo>
                  <a:pt x="75" y="69"/>
                  <a:pt x="75" y="68"/>
                  <a:pt x="75" y="67"/>
                </a:cubicBezTo>
                <a:cubicBezTo>
                  <a:pt x="74" y="68"/>
                  <a:pt x="73" y="68"/>
                  <a:pt x="72" y="70"/>
                </a:cubicBezTo>
                <a:cubicBezTo>
                  <a:pt x="73" y="70"/>
                  <a:pt x="73" y="70"/>
                  <a:pt x="74" y="70"/>
                </a:cubicBezTo>
                <a:close/>
                <a:moveTo>
                  <a:pt x="50" y="73"/>
                </a:moveTo>
                <a:cubicBezTo>
                  <a:pt x="49" y="72"/>
                  <a:pt x="48" y="72"/>
                  <a:pt x="48" y="71"/>
                </a:cubicBezTo>
                <a:cubicBezTo>
                  <a:pt x="48" y="71"/>
                  <a:pt x="48" y="71"/>
                  <a:pt x="47" y="71"/>
                </a:cubicBezTo>
                <a:cubicBezTo>
                  <a:pt x="47" y="72"/>
                  <a:pt x="48" y="73"/>
                  <a:pt x="48" y="75"/>
                </a:cubicBezTo>
                <a:cubicBezTo>
                  <a:pt x="48" y="74"/>
                  <a:pt x="49" y="74"/>
                  <a:pt x="50" y="73"/>
                </a:cubicBezTo>
                <a:close/>
                <a:moveTo>
                  <a:pt x="54" y="161"/>
                </a:moveTo>
                <a:cubicBezTo>
                  <a:pt x="55" y="161"/>
                  <a:pt x="55" y="161"/>
                  <a:pt x="55" y="161"/>
                </a:cubicBezTo>
                <a:cubicBezTo>
                  <a:pt x="55" y="161"/>
                  <a:pt x="56" y="160"/>
                  <a:pt x="56" y="160"/>
                </a:cubicBezTo>
                <a:cubicBezTo>
                  <a:pt x="56" y="159"/>
                  <a:pt x="56" y="157"/>
                  <a:pt x="55" y="156"/>
                </a:cubicBezTo>
                <a:cubicBezTo>
                  <a:pt x="55" y="158"/>
                  <a:pt x="55" y="159"/>
                  <a:pt x="54" y="161"/>
                </a:cubicBezTo>
                <a:close/>
                <a:moveTo>
                  <a:pt x="20" y="153"/>
                </a:moveTo>
                <a:cubicBezTo>
                  <a:pt x="22" y="152"/>
                  <a:pt x="23" y="150"/>
                  <a:pt x="22" y="148"/>
                </a:cubicBezTo>
                <a:cubicBezTo>
                  <a:pt x="21" y="150"/>
                  <a:pt x="21" y="151"/>
                  <a:pt x="20" y="153"/>
                </a:cubicBezTo>
                <a:close/>
                <a:moveTo>
                  <a:pt x="12" y="170"/>
                </a:moveTo>
                <a:cubicBezTo>
                  <a:pt x="11" y="171"/>
                  <a:pt x="11" y="171"/>
                  <a:pt x="11" y="172"/>
                </a:cubicBezTo>
                <a:cubicBezTo>
                  <a:pt x="11" y="173"/>
                  <a:pt x="11" y="174"/>
                  <a:pt x="11" y="175"/>
                </a:cubicBezTo>
                <a:cubicBezTo>
                  <a:pt x="11" y="176"/>
                  <a:pt x="11" y="176"/>
                  <a:pt x="11" y="177"/>
                </a:cubicBezTo>
                <a:cubicBezTo>
                  <a:pt x="11" y="177"/>
                  <a:pt x="11" y="177"/>
                  <a:pt x="11" y="177"/>
                </a:cubicBezTo>
                <a:cubicBezTo>
                  <a:pt x="11" y="175"/>
                  <a:pt x="11" y="172"/>
                  <a:pt x="12" y="170"/>
                </a:cubicBezTo>
                <a:close/>
                <a:moveTo>
                  <a:pt x="79" y="89"/>
                </a:moveTo>
                <a:cubicBezTo>
                  <a:pt x="78" y="89"/>
                  <a:pt x="76" y="90"/>
                  <a:pt x="76" y="92"/>
                </a:cubicBezTo>
                <a:cubicBezTo>
                  <a:pt x="77" y="92"/>
                  <a:pt x="78" y="92"/>
                  <a:pt x="78" y="91"/>
                </a:cubicBezTo>
                <a:cubicBezTo>
                  <a:pt x="78" y="90"/>
                  <a:pt x="79" y="89"/>
                  <a:pt x="79" y="89"/>
                </a:cubicBezTo>
                <a:close/>
                <a:moveTo>
                  <a:pt x="31" y="174"/>
                </a:moveTo>
                <a:cubicBezTo>
                  <a:pt x="32" y="173"/>
                  <a:pt x="33" y="169"/>
                  <a:pt x="33" y="168"/>
                </a:cubicBezTo>
                <a:cubicBezTo>
                  <a:pt x="31" y="170"/>
                  <a:pt x="32" y="172"/>
                  <a:pt x="31" y="174"/>
                </a:cubicBezTo>
                <a:close/>
                <a:moveTo>
                  <a:pt x="20" y="232"/>
                </a:moveTo>
                <a:cubicBezTo>
                  <a:pt x="22" y="234"/>
                  <a:pt x="25" y="235"/>
                  <a:pt x="27" y="237"/>
                </a:cubicBezTo>
                <a:cubicBezTo>
                  <a:pt x="25" y="234"/>
                  <a:pt x="21" y="232"/>
                  <a:pt x="20" y="232"/>
                </a:cubicBezTo>
                <a:close/>
                <a:moveTo>
                  <a:pt x="27" y="34"/>
                </a:moveTo>
                <a:cubicBezTo>
                  <a:pt x="26" y="35"/>
                  <a:pt x="25" y="35"/>
                  <a:pt x="25" y="36"/>
                </a:cubicBezTo>
                <a:cubicBezTo>
                  <a:pt x="25" y="36"/>
                  <a:pt x="25" y="36"/>
                  <a:pt x="25" y="36"/>
                </a:cubicBezTo>
                <a:cubicBezTo>
                  <a:pt x="26" y="36"/>
                  <a:pt x="27" y="36"/>
                  <a:pt x="28" y="36"/>
                </a:cubicBezTo>
                <a:cubicBezTo>
                  <a:pt x="28" y="35"/>
                  <a:pt x="27" y="34"/>
                  <a:pt x="27" y="34"/>
                </a:cubicBezTo>
                <a:close/>
                <a:moveTo>
                  <a:pt x="45" y="183"/>
                </a:moveTo>
                <a:cubicBezTo>
                  <a:pt x="46" y="181"/>
                  <a:pt x="47" y="179"/>
                  <a:pt x="47" y="177"/>
                </a:cubicBezTo>
                <a:cubicBezTo>
                  <a:pt x="47" y="177"/>
                  <a:pt x="46" y="177"/>
                  <a:pt x="46" y="178"/>
                </a:cubicBezTo>
                <a:cubicBezTo>
                  <a:pt x="46" y="179"/>
                  <a:pt x="46" y="180"/>
                  <a:pt x="46" y="181"/>
                </a:cubicBezTo>
                <a:cubicBezTo>
                  <a:pt x="45" y="181"/>
                  <a:pt x="45" y="182"/>
                  <a:pt x="45" y="183"/>
                </a:cubicBezTo>
                <a:close/>
                <a:moveTo>
                  <a:pt x="57" y="131"/>
                </a:moveTo>
                <a:cubicBezTo>
                  <a:pt x="57" y="131"/>
                  <a:pt x="57" y="131"/>
                  <a:pt x="57" y="131"/>
                </a:cubicBezTo>
                <a:cubicBezTo>
                  <a:pt x="55" y="132"/>
                  <a:pt x="54" y="133"/>
                  <a:pt x="53" y="134"/>
                </a:cubicBezTo>
                <a:cubicBezTo>
                  <a:pt x="52" y="134"/>
                  <a:pt x="52" y="134"/>
                  <a:pt x="53" y="135"/>
                </a:cubicBezTo>
                <a:cubicBezTo>
                  <a:pt x="54" y="134"/>
                  <a:pt x="55" y="132"/>
                  <a:pt x="57" y="131"/>
                </a:cubicBezTo>
                <a:close/>
                <a:moveTo>
                  <a:pt x="73" y="80"/>
                </a:moveTo>
                <a:cubicBezTo>
                  <a:pt x="73" y="80"/>
                  <a:pt x="74" y="80"/>
                  <a:pt x="74" y="80"/>
                </a:cubicBezTo>
                <a:cubicBezTo>
                  <a:pt x="75" y="79"/>
                  <a:pt x="76" y="77"/>
                  <a:pt x="77" y="76"/>
                </a:cubicBezTo>
                <a:cubicBezTo>
                  <a:pt x="76" y="76"/>
                  <a:pt x="75" y="76"/>
                  <a:pt x="75" y="76"/>
                </a:cubicBezTo>
                <a:cubicBezTo>
                  <a:pt x="74" y="78"/>
                  <a:pt x="74" y="79"/>
                  <a:pt x="73" y="80"/>
                </a:cubicBezTo>
                <a:close/>
                <a:moveTo>
                  <a:pt x="15" y="32"/>
                </a:moveTo>
                <a:cubicBezTo>
                  <a:pt x="15" y="33"/>
                  <a:pt x="14" y="34"/>
                  <a:pt x="13" y="35"/>
                </a:cubicBezTo>
                <a:cubicBezTo>
                  <a:pt x="14" y="35"/>
                  <a:pt x="15" y="34"/>
                  <a:pt x="16" y="33"/>
                </a:cubicBezTo>
                <a:cubicBezTo>
                  <a:pt x="16" y="32"/>
                  <a:pt x="16" y="32"/>
                  <a:pt x="15" y="32"/>
                </a:cubicBezTo>
                <a:close/>
                <a:moveTo>
                  <a:pt x="43" y="109"/>
                </a:moveTo>
                <a:cubicBezTo>
                  <a:pt x="44" y="109"/>
                  <a:pt x="44" y="109"/>
                  <a:pt x="44" y="109"/>
                </a:cubicBezTo>
                <a:cubicBezTo>
                  <a:pt x="44" y="108"/>
                  <a:pt x="45" y="108"/>
                  <a:pt x="46" y="107"/>
                </a:cubicBezTo>
                <a:cubicBezTo>
                  <a:pt x="47" y="107"/>
                  <a:pt x="47" y="106"/>
                  <a:pt x="46" y="105"/>
                </a:cubicBezTo>
                <a:cubicBezTo>
                  <a:pt x="45" y="106"/>
                  <a:pt x="44" y="108"/>
                  <a:pt x="43" y="109"/>
                </a:cubicBezTo>
                <a:close/>
                <a:moveTo>
                  <a:pt x="58" y="83"/>
                </a:moveTo>
                <a:cubicBezTo>
                  <a:pt x="57" y="82"/>
                  <a:pt x="57" y="82"/>
                  <a:pt x="56" y="81"/>
                </a:cubicBezTo>
                <a:cubicBezTo>
                  <a:pt x="56" y="81"/>
                  <a:pt x="56" y="81"/>
                  <a:pt x="56" y="81"/>
                </a:cubicBezTo>
                <a:cubicBezTo>
                  <a:pt x="56" y="82"/>
                  <a:pt x="56" y="84"/>
                  <a:pt x="56" y="85"/>
                </a:cubicBezTo>
                <a:cubicBezTo>
                  <a:pt x="57" y="85"/>
                  <a:pt x="57" y="85"/>
                  <a:pt x="57" y="85"/>
                </a:cubicBezTo>
                <a:cubicBezTo>
                  <a:pt x="57" y="84"/>
                  <a:pt x="57" y="84"/>
                  <a:pt x="58" y="83"/>
                </a:cubicBezTo>
                <a:close/>
                <a:moveTo>
                  <a:pt x="58" y="154"/>
                </a:moveTo>
                <a:cubicBezTo>
                  <a:pt x="58" y="156"/>
                  <a:pt x="59" y="157"/>
                  <a:pt x="59" y="158"/>
                </a:cubicBezTo>
                <a:cubicBezTo>
                  <a:pt x="60" y="157"/>
                  <a:pt x="60" y="157"/>
                  <a:pt x="61" y="156"/>
                </a:cubicBezTo>
                <a:cubicBezTo>
                  <a:pt x="60" y="156"/>
                  <a:pt x="59" y="155"/>
                  <a:pt x="58" y="154"/>
                </a:cubicBezTo>
                <a:close/>
                <a:moveTo>
                  <a:pt x="71" y="80"/>
                </a:moveTo>
                <a:cubicBezTo>
                  <a:pt x="71" y="79"/>
                  <a:pt x="71" y="78"/>
                  <a:pt x="72" y="77"/>
                </a:cubicBezTo>
                <a:cubicBezTo>
                  <a:pt x="71" y="77"/>
                  <a:pt x="70" y="77"/>
                  <a:pt x="69" y="77"/>
                </a:cubicBezTo>
                <a:cubicBezTo>
                  <a:pt x="69" y="78"/>
                  <a:pt x="70" y="78"/>
                  <a:pt x="70" y="79"/>
                </a:cubicBezTo>
                <a:cubicBezTo>
                  <a:pt x="70" y="79"/>
                  <a:pt x="70" y="79"/>
                  <a:pt x="71" y="80"/>
                </a:cubicBezTo>
                <a:close/>
                <a:moveTo>
                  <a:pt x="84" y="137"/>
                </a:moveTo>
                <a:cubicBezTo>
                  <a:pt x="81" y="138"/>
                  <a:pt x="81" y="138"/>
                  <a:pt x="81" y="140"/>
                </a:cubicBezTo>
                <a:cubicBezTo>
                  <a:pt x="83" y="140"/>
                  <a:pt x="83" y="138"/>
                  <a:pt x="84" y="137"/>
                </a:cubicBezTo>
                <a:close/>
                <a:moveTo>
                  <a:pt x="35" y="174"/>
                </a:moveTo>
                <a:cubicBezTo>
                  <a:pt x="34" y="175"/>
                  <a:pt x="34" y="177"/>
                  <a:pt x="34" y="178"/>
                </a:cubicBezTo>
                <a:cubicBezTo>
                  <a:pt x="36" y="177"/>
                  <a:pt x="35" y="176"/>
                  <a:pt x="35" y="174"/>
                </a:cubicBezTo>
                <a:close/>
                <a:moveTo>
                  <a:pt x="36" y="129"/>
                </a:moveTo>
                <a:cubicBezTo>
                  <a:pt x="38" y="128"/>
                  <a:pt x="39" y="126"/>
                  <a:pt x="39" y="124"/>
                </a:cubicBezTo>
                <a:cubicBezTo>
                  <a:pt x="38" y="126"/>
                  <a:pt x="37" y="127"/>
                  <a:pt x="36" y="129"/>
                </a:cubicBezTo>
                <a:close/>
                <a:moveTo>
                  <a:pt x="87" y="77"/>
                </a:moveTo>
                <a:cubicBezTo>
                  <a:pt x="87" y="78"/>
                  <a:pt x="86" y="78"/>
                  <a:pt x="86" y="79"/>
                </a:cubicBezTo>
                <a:cubicBezTo>
                  <a:pt x="87" y="79"/>
                  <a:pt x="88" y="78"/>
                  <a:pt x="89" y="77"/>
                </a:cubicBezTo>
                <a:cubicBezTo>
                  <a:pt x="88" y="77"/>
                  <a:pt x="88" y="77"/>
                  <a:pt x="87" y="77"/>
                </a:cubicBezTo>
                <a:close/>
                <a:moveTo>
                  <a:pt x="58" y="79"/>
                </a:moveTo>
                <a:cubicBezTo>
                  <a:pt x="58" y="79"/>
                  <a:pt x="59" y="80"/>
                  <a:pt x="59" y="80"/>
                </a:cubicBezTo>
                <a:cubicBezTo>
                  <a:pt x="60" y="79"/>
                  <a:pt x="61" y="79"/>
                  <a:pt x="61" y="77"/>
                </a:cubicBezTo>
                <a:cubicBezTo>
                  <a:pt x="60" y="78"/>
                  <a:pt x="59" y="78"/>
                  <a:pt x="58" y="79"/>
                </a:cubicBezTo>
                <a:close/>
                <a:moveTo>
                  <a:pt x="9" y="100"/>
                </a:moveTo>
                <a:cubicBezTo>
                  <a:pt x="9" y="99"/>
                  <a:pt x="9" y="98"/>
                  <a:pt x="9" y="96"/>
                </a:cubicBezTo>
                <a:cubicBezTo>
                  <a:pt x="9" y="95"/>
                  <a:pt x="9" y="94"/>
                  <a:pt x="9" y="93"/>
                </a:cubicBezTo>
                <a:cubicBezTo>
                  <a:pt x="8" y="94"/>
                  <a:pt x="8" y="97"/>
                  <a:pt x="9" y="100"/>
                </a:cubicBezTo>
                <a:close/>
                <a:moveTo>
                  <a:pt x="44" y="174"/>
                </a:moveTo>
                <a:cubicBezTo>
                  <a:pt x="42" y="175"/>
                  <a:pt x="42" y="175"/>
                  <a:pt x="43" y="177"/>
                </a:cubicBezTo>
                <a:cubicBezTo>
                  <a:pt x="44" y="176"/>
                  <a:pt x="44" y="176"/>
                  <a:pt x="44" y="174"/>
                </a:cubicBezTo>
                <a:close/>
                <a:moveTo>
                  <a:pt x="85" y="84"/>
                </a:moveTo>
                <a:cubicBezTo>
                  <a:pt x="83" y="84"/>
                  <a:pt x="83" y="86"/>
                  <a:pt x="83" y="88"/>
                </a:cubicBezTo>
                <a:cubicBezTo>
                  <a:pt x="84" y="87"/>
                  <a:pt x="84" y="85"/>
                  <a:pt x="85" y="84"/>
                </a:cubicBezTo>
                <a:close/>
                <a:moveTo>
                  <a:pt x="61" y="70"/>
                </a:moveTo>
                <a:cubicBezTo>
                  <a:pt x="60" y="71"/>
                  <a:pt x="60" y="71"/>
                  <a:pt x="59" y="72"/>
                </a:cubicBezTo>
                <a:cubicBezTo>
                  <a:pt x="59" y="72"/>
                  <a:pt x="59" y="72"/>
                  <a:pt x="59" y="72"/>
                </a:cubicBezTo>
                <a:cubicBezTo>
                  <a:pt x="60" y="72"/>
                  <a:pt x="62" y="71"/>
                  <a:pt x="63" y="71"/>
                </a:cubicBezTo>
                <a:cubicBezTo>
                  <a:pt x="62" y="70"/>
                  <a:pt x="62" y="70"/>
                  <a:pt x="61" y="70"/>
                </a:cubicBezTo>
                <a:close/>
                <a:moveTo>
                  <a:pt x="38" y="39"/>
                </a:moveTo>
                <a:cubicBezTo>
                  <a:pt x="36" y="39"/>
                  <a:pt x="36" y="39"/>
                  <a:pt x="35" y="38"/>
                </a:cubicBezTo>
                <a:cubicBezTo>
                  <a:pt x="35" y="39"/>
                  <a:pt x="35" y="39"/>
                  <a:pt x="35" y="39"/>
                </a:cubicBezTo>
                <a:cubicBezTo>
                  <a:pt x="35" y="39"/>
                  <a:pt x="36" y="40"/>
                  <a:pt x="36" y="41"/>
                </a:cubicBezTo>
                <a:cubicBezTo>
                  <a:pt x="37" y="40"/>
                  <a:pt x="37" y="40"/>
                  <a:pt x="38" y="39"/>
                </a:cubicBezTo>
                <a:close/>
                <a:moveTo>
                  <a:pt x="145" y="109"/>
                </a:moveTo>
                <a:cubicBezTo>
                  <a:pt x="144" y="110"/>
                  <a:pt x="144" y="110"/>
                  <a:pt x="143" y="113"/>
                </a:cubicBezTo>
                <a:cubicBezTo>
                  <a:pt x="144" y="113"/>
                  <a:pt x="144" y="113"/>
                  <a:pt x="144" y="112"/>
                </a:cubicBezTo>
                <a:cubicBezTo>
                  <a:pt x="145" y="111"/>
                  <a:pt x="145" y="110"/>
                  <a:pt x="145" y="109"/>
                </a:cubicBezTo>
                <a:close/>
                <a:moveTo>
                  <a:pt x="150" y="101"/>
                </a:moveTo>
                <a:cubicBezTo>
                  <a:pt x="151" y="102"/>
                  <a:pt x="151" y="102"/>
                  <a:pt x="152" y="102"/>
                </a:cubicBezTo>
                <a:cubicBezTo>
                  <a:pt x="152" y="102"/>
                  <a:pt x="152" y="102"/>
                  <a:pt x="152" y="102"/>
                </a:cubicBezTo>
                <a:cubicBezTo>
                  <a:pt x="152" y="101"/>
                  <a:pt x="151" y="100"/>
                  <a:pt x="151" y="99"/>
                </a:cubicBezTo>
                <a:cubicBezTo>
                  <a:pt x="150" y="99"/>
                  <a:pt x="150" y="100"/>
                  <a:pt x="150" y="100"/>
                </a:cubicBezTo>
                <a:cubicBezTo>
                  <a:pt x="150" y="100"/>
                  <a:pt x="150" y="101"/>
                  <a:pt x="150" y="101"/>
                </a:cubicBezTo>
                <a:close/>
                <a:moveTo>
                  <a:pt x="49" y="169"/>
                </a:moveTo>
                <a:cubicBezTo>
                  <a:pt x="47" y="171"/>
                  <a:pt x="47" y="171"/>
                  <a:pt x="47" y="172"/>
                </a:cubicBezTo>
                <a:cubicBezTo>
                  <a:pt x="49" y="171"/>
                  <a:pt x="49" y="171"/>
                  <a:pt x="49" y="169"/>
                </a:cubicBezTo>
                <a:close/>
                <a:moveTo>
                  <a:pt x="21" y="194"/>
                </a:moveTo>
                <a:cubicBezTo>
                  <a:pt x="21" y="195"/>
                  <a:pt x="21" y="196"/>
                  <a:pt x="21" y="197"/>
                </a:cubicBezTo>
                <a:cubicBezTo>
                  <a:pt x="22" y="196"/>
                  <a:pt x="22" y="195"/>
                  <a:pt x="21" y="194"/>
                </a:cubicBezTo>
                <a:close/>
                <a:moveTo>
                  <a:pt x="98" y="89"/>
                </a:moveTo>
                <a:cubicBezTo>
                  <a:pt x="99" y="88"/>
                  <a:pt x="99" y="87"/>
                  <a:pt x="100" y="86"/>
                </a:cubicBezTo>
                <a:cubicBezTo>
                  <a:pt x="100" y="86"/>
                  <a:pt x="100" y="86"/>
                  <a:pt x="100" y="86"/>
                </a:cubicBezTo>
                <a:cubicBezTo>
                  <a:pt x="99" y="86"/>
                  <a:pt x="98" y="87"/>
                  <a:pt x="98" y="87"/>
                </a:cubicBezTo>
                <a:cubicBezTo>
                  <a:pt x="98" y="88"/>
                  <a:pt x="98" y="88"/>
                  <a:pt x="98" y="89"/>
                </a:cubicBezTo>
                <a:close/>
                <a:moveTo>
                  <a:pt x="84" y="92"/>
                </a:moveTo>
                <a:cubicBezTo>
                  <a:pt x="83" y="92"/>
                  <a:pt x="82" y="94"/>
                  <a:pt x="82" y="95"/>
                </a:cubicBezTo>
                <a:cubicBezTo>
                  <a:pt x="83" y="94"/>
                  <a:pt x="84" y="93"/>
                  <a:pt x="84" y="92"/>
                </a:cubicBezTo>
                <a:close/>
                <a:moveTo>
                  <a:pt x="40" y="107"/>
                </a:moveTo>
                <a:cubicBezTo>
                  <a:pt x="41" y="106"/>
                  <a:pt x="42" y="105"/>
                  <a:pt x="43" y="104"/>
                </a:cubicBezTo>
                <a:cubicBezTo>
                  <a:pt x="41" y="105"/>
                  <a:pt x="40" y="106"/>
                  <a:pt x="40" y="107"/>
                </a:cubicBezTo>
                <a:close/>
                <a:moveTo>
                  <a:pt x="90" y="67"/>
                </a:moveTo>
                <a:cubicBezTo>
                  <a:pt x="90" y="68"/>
                  <a:pt x="90" y="68"/>
                  <a:pt x="90" y="69"/>
                </a:cubicBezTo>
                <a:cubicBezTo>
                  <a:pt x="91" y="69"/>
                  <a:pt x="91" y="69"/>
                  <a:pt x="92" y="68"/>
                </a:cubicBezTo>
                <a:cubicBezTo>
                  <a:pt x="92" y="68"/>
                  <a:pt x="91" y="68"/>
                  <a:pt x="90" y="67"/>
                </a:cubicBezTo>
                <a:close/>
                <a:moveTo>
                  <a:pt x="27" y="51"/>
                </a:moveTo>
                <a:cubicBezTo>
                  <a:pt x="29" y="50"/>
                  <a:pt x="29" y="50"/>
                  <a:pt x="29" y="49"/>
                </a:cubicBezTo>
                <a:cubicBezTo>
                  <a:pt x="28" y="50"/>
                  <a:pt x="27" y="50"/>
                  <a:pt x="27" y="51"/>
                </a:cubicBezTo>
                <a:close/>
                <a:moveTo>
                  <a:pt x="141" y="131"/>
                </a:moveTo>
                <a:cubicBezTo>
                  <a:pt x="141" y="131"/>
                  <a:pt x="140" y="131"/>
                  <a:pt x="140" y="132"/>
                </a:cubicBezTo>
                <a:cubicBezTo>
                  <a:pt x="140" y="132"/>
                  <a:pt x="140" y="132"/>
                  <a:pt x="140" y="132"/>
                </a:cubicBezTo>
                <a:cubicBezTo>
                  <a:pt x="140" y="132"/>
                  <a:pt x="140" y="132"/>
                  <a:pt x="141" y="132"/>
                </a:cubicBezTo>
                <a:cubicBezTo>
                  <a:pt x="141" y="132"/>
                  <a:pt x="142" y="132"/>
                  <a:pt x="142" y="132"/>
                </a:cubicBezTo>
                <a:cubicBezTo>
                  <a:pt x="142" y="131"/>
                  <a:pt x="141" y="131"/>
                  <a:pt x="141" y="131"/>
                </a:cubicBezTo>
                <a:close/>
                <a:moveTo>
                  <a:pt x="93" y="127"/>
                </a:moveTo>
                <a:cubicBezTo>
                  <a:pt x="93" y="127"/>
                  <a:pt x="93" y="127"/>
                  <a:pt x="93" y="127"/>
                </a:cubicBezTo>
                <a:cubicBezTo>
                  <a:pt x="94" y="125"/>
                  <a:pt x="94" y="123"/>
                  <a:pt x="95" y="121"/>
                </a:cubicBezTo>
                <a:cubicBezTo>
                  <a:pt x="94" y="121"/>
                  <a:pt x="94" y="122"/>
                  <a:pt x="94" y="122"/>
                </a:cubicBezTo>
                <a:cubicBezTo>
                  <a:pt x="94" y="123"/>
                  <a:pt x="93" y="124"/>
                  <a:pt x="93" y="125"/>
                </a:cubicBezTo>
                <a:cubicBezTo>
                  <a:pt x="93" y="126"/>
                  <a:pt x="93" y="126"/>
                  <a:pt x="93" y="127"/>
                </a:cubicBezTo>
                <a:close/>
                <a:moveTo>
                  <a:pt x="133" y="92"/>
                </a:moveTo>
                <a:cubicBezTo>
                  <a:pt x="133" y="92"/>
                  <a:pt x="133" y="92"/>
                  <a:pt x="133" y="92"/>
                </a:cubicBezTo>
                <a:cubicBezTo>
                  <a:pt x="133" y="92"/>
                  <a:pt x="133" y="93"/>
                  <a:pt x="133" y="94"/>
                </a:cubicBezTo>
                <a:cubicBezTo>
                  <a:pt x="134" y="94"/>
                  <a:pt x="134" y="94"/>
                  <a:pt x="135" y="94"/>
                </a:cubicBezTo>
                <a:cubicBezTo>
                  <a:pt x="135" y="94"/>
                  <a:pt x="135" y="94"/>
                  <a:pt x="135" y="94"/>
                </a:cubicBezTo>
                <a:cubicBezTo>
                  <a:pt x="135" y="93"/>
                  <a:pt x="134" y="93"/>
                  <a:pt x="133" y="92"/>
                </a:cubicBezTo>
                <a:close/>
                <a:moveTo>
                  <a:pt x="51" y="154"/>
                </a:moveTo>
                <a:cubicBezTo>
                  <a:pt x="53" y="153"/>
                  <a:pt x="53" y="153"/>
                  <a:pt x="53" y="151"/>
                </a:cubicBezTo>
                <a:cubicBezTo>
                  <a:pt x="51" y="152"/>
                  <a:pt x="51" y="153"/>
                  <a:pt x="51" y="154"/>
                </a:cubicBezTo>
                <a:close/>
                <a:moveTo>
                  <a:pt x="189" y="108"/>
                </a:moveTo>
                <a:cubicBezTo>
                  <a:pt x="188" y="107"/>
                  <a:pt x="186" y="105"/>
                  <a:pt x="184" y="105"/>
                </a:cubicBezTo>
                <a:cubicBezTo>
                  <a:pt x="186" y="106"/>
                  <a:pt x="187" y="107"/>
                  <a:pt x="189" y="108"/>
                </a:cubicBezTo>
                <a:close/>
                <a:moveTo>
                  <a:pt x="126" y="144"/>
                </a:moveTo>
                <a:cubicBezTo>
                  <a:pt x="126" y="143"/>
                  <a:pt x="126" y="143"/>
                  <a:pt x="126" y="143"/>
                </a:cubicBezTo>
                <a:cubicBezTo>
                  <a:pt x="125" y="144"/>
                  <a:pt x="124" y="145"/>
                  <a:pt x="122" y="145"/>
                </a:cubicBezTo>
                <a:cubicBezTo>
                  <a:pt x="122" y="145"/>
                  <a:pt x="122" y="145"/>
                  <a:pt x="122" y="146"/>
                </a:cubicBezTo>
                <a:cubicBezTo>
                  <a:pt x="124" y="145"/>
                  <a:pt x="125" y="144"/>
                  <a:pt x="126" y="144"/>
                </a:cubicBezTo>
                <a:close/>
                <a:moveTo>
                  <a:pt x="34" y="135"/>
                </a:moveTo>
                <a:cubicBezTo>
                  <a:pt x="34" y="136"/>
                  <a:pt x="34" y="137"/>
                  <a:pt x="35" y="138"/>
                </a:cubicBezTo>
                <a:cubicBezTo>
                  <a:pt x="35" y="137"/>
                  <a:pt x="35" y="137"/>
                  <a:pt x="35" y="137"/>
                </a:cubicBezTo>
                <a:cubicBezTo>
                  <a:pt x="35" y="136"/>
                  <a:pt x="34" y="136"/>
                  <a:pt x="34" y="135"/>
                </a:cubicBezTo>
                <a:close/>
                <a:moveTo>
                  <a:pt x="47" y="58"/>
                </a:moveTo>
                <a:cubicBezTo>
                  <a:pt x="48" y="57"/>
                  <a:pt x="49" y="56"/>
                  <a:pt x="49" y="55"/>
                </a:cubicBezTo>
                <a:cubicBezTo>
                  <a:pt x="49" y="55"/>
                  <a:pt x="49" y="55"/>
                  <a:pt x="49" y="55"/>
                </a:cubicBezTo>
                <a:cubicBezTo>
                  <a:pt x="48" y="56"/>
                  <a:pt x="47" y="56"/>
                  <a:pt x="47" y="57"/>
                </a:cubicBezTo>
                <a:cubicBezTo>
                  <a:pt x="47" y="57"/>
                  <a:pt x="47" y="58"/>
                  <a:pt x="47" y="58"/>
                </a:cubicBezTo>
                <a:close/>
                <a:moveTo>
                  <a:pt x="119" y="148"/>
                </a:moveTo>
                <a:cubicBezTo>
                  <a:pt x="118" y="148"/>
                  <a:pt x="117" y="149"/>
                  <a:pt x="116" y="150"/>
                </a:cubicBezTo>
                <a:cubicBezTo>
                  <a:pt x="117" y="150"/>
                  <a:pt x="118" y="149"/>
                  <a:pt x="119" y="148"/>
                </a:cubicBezTo>
                <a:close/>
                <a:moveTo>
                  <a:pt x="79" y="112"/>
                </a:moveTo>
                <a:cubicBezTo>
                  <a:pt x="81" y="112"/>
                  <a:pt x="81" y="112"/>
                  <a:pt x="82" y="110"/>
                </a:cubicBezTo>
                <a:cubicBezTo>
                  <a:pt x="81" y="111"/>
                  <a:pt x="80" y="111"/>
                  <a:pt x="79" y="112"/>
                </a:cubicBezTo>
                <a:close/>
                <a:moveTo>
                  <a:pt x="105" y="125"/>
                </a:moveTo>
                <a:cubicBezTo>
                  <a:pt x="106" y="125"/>
                  <a:pt x="107" y="125"/>
                  <a:pt x="107" y="126"/>
                </a:cubicBezTo>
                <a:cubicBezTo>
                  <a:pt x="107" y="125"/>
                  <a:pt x="108" y="125"/>
                  <a:pt x="108" y="124"/>
                </a:cubicBezTo>
                <a:cubicBezTo>
                  <a:pt x="107" y="124"/>
                  <a:pt x="106" y="125"/>
                  <a:pt x="105" y="125"/>
                </a:cubicBezTo>
                <a:close/>
                <a:moveTo>
                  <a:pt x="144" y="106"/>
                </a:moveTo>
                <a:cubicBezTo>
                  <a:pt x="144" y="106"/>
                  <a:pt x="144" y="106"/>
                  <a:pt x="144" y="106"/>
                </a:cubicBezTo>
                <a:cubicBezTo>
                  <a:pt x="145" y="106"/>
                  <a:pt x="145" y="106"/>
                  <a:pt x="146" y="106"/>
                </a:cubicBezTo>
                <a:cubicBezTo>
                  <a:pt x="146" y="106"/>
                  <a:pt x="146" y="105"/>
                  <a:pt x="146" y="105"/>
                </a:cubicBezTo>
                <a:cubicBezTo>
                  <a:pt x="146" y="105"/>
                  <a:pt x="146" y="105"/>
                  <a:pt x="146" y="105"/>
                </a:cubicBezTo>
                <a:cubicBezTo>
                  <a:pt x="145" y="105"/>
                  <a:pt x="145" y="105"/>
                  <a:pt x="144" y="106"/>
                </a:cubicBezTo>
                <a:close/>
                <a:moveTo>
                  <a:pt x="56" y="51"/>
                </a:moveTo>
                <a:cubicBezTo>
                  <a:pt x="57" y="50"/>
                  <a:pt x="57" y="50"/>
                  <a:pt x="57" y="50"/>
                </a:cubicBezTo>
                <a:cubicBezTo>
                  <a:pt x="57" y="49"/>
                  <a:pt x="56" y="49"/>
                  <a:pt x="55" y="49"/>
                </a:cubicBezTo>
                <a:cubicBezTo>
                  <a:pt x="56" y="49"/>
                  <a:pt x="56" y="50"/>
                  <a:pt x="56" y="51"/>
                </a:cubicBezTo>
                <a:close/>
                <a:moveTo>
                  <a:pt x="18" y="140"/>
                </a:moveTo>
                <a:cubicBezTo>
                  <a:pt x="18" y="141"/>
                  <a:pt x="18" y="142"/>
                  <a:pt x="18" y="143"/>
                </a:cubicBezTo>
                <a:cubicBezTo>
                  <a:pt x="19" y="142"/>
                  <a:pt x="19" y="141"/>
                  <a:pt x="18" y="140"/>
                </a:cubicBezTo>
                <a:close/>
                <a:moveTo>
                  <a:pt x="113" y="79"/>
                </a:moveTo>
                <a:cubicBezTo>
                  <a:pt x="113" y="78"/>
                  <a:pt x="113" y="78"/>
                  <a:pt x="113" y="78"/>
                </a:cubicBezTo>
                <a:cubicBezTo>
                  <a:pt x="112" y="78"/>
                  <a:pt x="111" y="77"/>
                  <a:pt x="110" y="77"/>
                </a:cubicBezTo>
                <a:cubicBezTo>
                  <a:pt x="111" y="77"/>
                  <a:pt x="111" y="78"/>
                  <a:pt x="113" y="79"/>
                </a:cubicBezTo>
                <a:close/>
                <a:moveTo>
                  <a:pt x="34" y="50"/>
                </a:moveTo>
                <a:cubicBezTo>
                  <a:pt x="35" y="50"/>
                  <a:pt x="35" y="49"/>
                  <a:pt x="35" y="48"/>
                </a:cubicBezTo>
                <a:cubicBezTo>
                  <a:pt x="35" y="48"/>
                  <a:pt x="35" y="48"/>
                  <a:pt x="35" y="48"/>
                </a:cubicBezTo>
                <a:cubicBezTo>
                  <a:pt x="35" y="49"/>
                  <a:pt x="34" y="49"/>
                  <a:pt x="33" y="50"/>
                </a:cubicBezTo>
                <a:cubicBezTo>
                  <a:pt x="34" y="50"/>
                  <a:pt x="34" y="50"/>
                  <a:pt x="34" y="50"/>
                </a:cubicBezTo>
                <a:close/>
                <a:moveTo>
                  <a:pt x="204" y="126"/>
                </a:moveTo>
                <a:cubicBezTo>
                  <a:pt x="204" y="126"/>
                  <a:pt x="204" y="126"/>
                  <a:pt x="204" y="126"/>
                </a:cubicBezTo>
                <a:cubicBezTo>
                  <a:pt x="204" y="128"/>
                  <a:pt x="205" y="129"/>
                  <a:pt x="206" y="130"/>
                </a:cubicBezTo>
                <a:cubicBezTo>
                  <a:pt x="206" y="130"/>
                  <a:pt x="206" y="130"/>
                  <a:pt x="206" y="130"/>
                </a:cubicBezTo>
                <a:cubicBezTo>
                  <a:pt x="205" y="129"/>
                  <a:pt x="205" y="128"/>
                  <a:pt x="204" y="126"/>
                </a:cubicBezTo>
                <a:close/>
                <a:moveTo>
                  <a:pt x="37" y="54"/>
                </a:moveTo>
                <a:cubicBezTo>
                  <a:pt x="38" y="54"/>
                  <a:pt x="38" y="55"/>
                  <a:pt x="38" y="55"/>
                </a:cubicBezTo>
                <a:cubicBezTo>
                  <a:pt x="39" y="54"/>
                  <a:pt x="39" y="54"/>
                  <a:pt x="39" y="53"/>
                </a:cubicBezTo>
                <a:cubicBezTo>
                  <a:pt x="39" y="53"/>
                  <a:pt x="38" y="54"/>
                  <a:pt x="37" y="54"/>
                </a:cubicBezTo>
                <a:close/>
                <a:moveTo>
                  <a:pt x="22" y="135"/>
                </a:moveTo>
                <a:cubicBezTo>
                  <a:pt x="22" y="135"/>
                  <a:pt x="22" y="135"/>
                  <a:pt x="22" y="135"/>
                </a:cubicBezTo>
                <a:cubicBezTo>
                  <a:pt x="21" y="136"/>
                  <a:pt x="22" y="137"/>
                  <a:pt x="22" y="138"/>
                </a:cubicBezTo>
                <a:cubicBezTo>
                  <a:pt x="22" y="137"/>
                  <a:pt x="22" y="136"/>
                  <a:pt x="22" y="135"/>
                </a:cubicBezTo>
                <a:close/>
                <a:moveTo>
                  <a:pt x="112" y="84"/>
                </a:moveTo>
                <a:cubicBezTo>
                  <a:pt x="113" y="84"/>
                  <a:pt x="114" y="85"/>
                  <a:pt x="115" y="85"/>
                </a:cubicBezTo>
                <a:cubicBezTo>
                  <a:pt x="113" y="83"/>
                  <a:pt x="113" y="83"/>
                  <a:pt x="112" y="84"/>
                </a:cubicBezTo>
                <a:close/>
                <a:moveTo>
                  <a:pt x="15" y="126"/>
                </a:moveTo>
                <a:cubicBezTo>
                  <a:pt x="16" y="125"/>
                  <a:pt x="16" y="125"/>
                  <a:pt x="15" y="123"/>
                </a:cubicBezTo>
                <a:cubicBezTo>
                  <a:pt x="14" y="124"/>
                  <a:pt x="15" y="125"/>
                  <a:pt x="15" y="126"/>
                </a:cubicBezTo>
                <a:close/>
                <a:moveTo>
                  <a:pt x="98" y="126"/>
                </a:moveTo>
                <a:cubicBezTo>
                  <a:pt x="98" y="126"/>
                  <a:pt x="98" y="126"/>
                  <a:pt x="98" y="126"/>
                </a:cubicBezTo>
                <a:cubicBezTo>
                  <a:pt x="99" y="125"/>
                  <a:pt x="99" y="124"/>
                  <a:pt x="100" y="123"/>
                </a:cubicBezTo>
                <a:cubicBezTo>
                  <a:pt x="100" y="122"/>
                  <a:pt x="100" y="122"/>
                  <a:pt x="100" y="122"/>
                </a:cubicBezTo>
                <a:cubicBezTo>
                  <a:pt x="99" y="123"/>
                  <a:pt x="99" y="125"/>
                  <a:pt x="98" y="126"/>
                </a:cubicBezTo>
                <a:close/>
                <a:moveTo>
                  <a:pt x="120" y="101"/>
                </a:moveTo>
                <a:cubicBezTo>
                  <a:pt x="121" y="100"/>
                  <a:pt x="121" y="100"/>
                  <a:pt x="122" y="99"/>
                </a:cubicBezTo>
                <a:cubicBezTo>
                  <a:pt x="121" y="99"/>
                  <a:pt x="121" y="100"/>
                  <a:pt x="120" y="101"/>
                </a:cubicBezTo>
                <a:close/>
                <a:moveTo>
                  <a:pt x="77" y="149"/>
                </a:moveTo>
                <a:cubicBezTo>
                  <a:pt x="77" y="149"/>
                  <a:pt x="77" y="149"/>
                  <a:pt x="77" y="149"/>
                </a:cubicBezTo>
                <a:cubicBezTo>
                  <a:pt x="77" y="147"/>
                  <a:pt x="77" y="146"/>
                  <a:pt x="78" y="145"/>
                </a:cubicBezTo>
                <a:cubicBezTo>
                  <a:pt x="78" y="145"/>
                  <a:pt x="77" y="145"/>
                  <a:pt x="77" y="145"/>
                </a:cubicBezTo>
                <a:cubicBezTo>
                  <a:pt x="77" y="146"/>
                  <a:pt x="77" y="147"/>
                  <a:pt x="77" y="149"/>
                </a:cubicBezTo>
                <a:close/>
                <a:moveTo>
                  <a:pt x="74" y="58"/>
                </a:moveTo>
                <a:cubicBezTo>
                  <a:pt x="73" y="58"/>
                  <a:pt x="73" y="58"/>
                  <a:pt x="73" y="60"/>
                </a:cubicBezTo>
                <a:cubicBezTo>
                  <a:pt x="74" y="59"/>
                  <a:pt x="74" y="59"/>
                  <a:pt x="74" y="58"/>
                </a:cubicBezTo>
                <a:close/>
                <a:moveTo>
                  <a:pt x="12" y="229"/>
                </a:moveTo>
                <a:cubicBezTo>
                  <a:pt x="11" y="228"/>
                  <a:pt x="11" y="228"/>
                  <a:pt x="10" y="228"/>
                </a:cubicBezTo>
                <a:cubicBezTo>
                  <a:pt x="10" y="229"/>
                  <a:pt x="10" y="229"/>
                  <a:pt x="11" y="230"/>
                </a:cubicBezTo>
                <a:cubicBezTo>
                  <a:pt x="11" y="229"/>
                  <a:pt x="11" y="229"/>
                  <a:pt x="12" y="229"/>
                </a:cubicBezTo>
                <a:close/>
                <a:moveTo>
                  <a:pt x="57" y="108"/>
                </a:moveTo>
                <a:cubicBezTo>
                  <a:pt x="57" y="107"/>
                  <a:pt x="57" y="106"/>
                  <a:pt x="57" y="106"/>
                </a:cubicBezTo>
                <a:cubicBezTo>
                  <a:pt x="56" y="106"/>
                  <a:pt x="57" y="107"/>
                  <a:pt x="57" y="108"/>
                </a:cubicBezTo>
                <a:close/>
                <a:moveTo>
                  <a:pt x="128" y="139"/>
                </a:moveTo>
                <a:cubicBezTo>
                  <a:pt x="127" y="138"/>
                  <a:pt x="127" y="138"/>
                  <a:pt x="126" y="139"/>
                </a:cubicBezTo>
                <a:cubicBezTo>
                  <a:pt x="127" y="139"/>
                  <a:pt x="127" y="139"/>
                  <a:pt x="128" y="139"/>
                </a:cubicBezTo>
                <a:close/>
                <a:moveTo>
                  <a:pt x="28" y="238"/>
                </a:moveTo>
                <a:cubicBezTo>
                  <a:pt x="28" y="238"/>
                  <a:pt x="28" y="238"/>
                  <a:pt x="27" y="238"/>
                </a:cubicBezTo>
                <a:cubicBezTo>
                  <a:pt x="28" y="238"/>
                  <a:pt x="29" y="239"/>
                  <a:pt x="29" y="240"/>
                </a:cubicBezTo>
                <a:cubicBezTo>
                  <a:pt x="30" y="240"/>
                  <a:pt x="30" y="239"/>
                  <a:pt x="30" y="239"/>
                </a:cubicBezTo>
                <a:cubicBezTo>
                  <a:pt x="29" y="239"/>
                  <a:pt x="28" y="238"/>
                  <a:pt x="28" y="238"/>
                </a:cubicBezTo>
                <a:close/>
                <a:moveTo>
                  <a:pt x="37" y="61"/>
                </a:moveTo>
                <a:cubicBezTo>
                  <a:pt x="37" y="61"/>
                  <a:pt x="37" y="61"/>
                  <a:pt x="37" y="61"/>
                </a:cubicBezTo>
                <a:cubicBezTo>
                  <a:pt x="38" y="61"/>
                  <a:pt x="38" y="61"/>
                  <a:pt x="38" y="60"/>
                </a:cubicBezTo>
                <a:cubicBezTo>
                  <a:pt x="39" y="60"/>
                  <a:pt x="38" y="60"/>
                  <a:pt x="38" y="60"/>
                </a:cubicBezTo>
                <a:cubicBezTo>
                  <a:pt x="38" y="60"/>
                  <a:pt x="38" y="60"/>
                  <a:pt x="38" y="60"/>
                </a:cubicBezTo>
                <a:cubicBezTo>
                  <a:pt x="38" y="60"/>
                  <a:pt x="37" y="61"/>
                  <a:pt x="37" y="61"/>
                </a:cubicBezTo>
                <a:close/>
                <a:moveTo>
                  <a:pt x="19" y="150"/>
                </a:moveTo>
                <a:cubicBezTo>
                  <a:pt x="18" y="151"/>
                  <a:pt x="18" y="151"/>
                  <a:pt x="18" y="152"/>
                </a:cubicBezTo>
                <a:cubicBezTo>
                  <a:pt x="19" y="151"/>
                  <a:pt x="19" y="151"/>
                  <a:pt x="19" y="150"/>
                </a:cubicBezTo>
                <a:close/>
                <a:moveTo>
                  <a:pt x="38" y="51"/>
                </a:moveTo>
                <a:cubicBezTo>
                  <a:pt x="38" y="50"/>
                  <a:pt x="39" y="50"/>
                  <a:pt x="39" y="50"/>
                </a:cubicBezTo>
                <a:cubicBezTo>
                  <a:pt x="39" y="50"/>
                  <a:pt x="39" y="50"/>
                  <a:pt x="39" y="49"/>
                </a:cubicBezTo>
                <a:cubicBezTo>
                  <a:pt x="38" y="50"/>
                  <a:pt x="38" y="50"/>
                  <a:pt x="38" y="51"/>
                </a:cubicBezTo>
                <a:close/>
                <a:moveTo>
                  <a:pt x="122" y="86"/>
                </a:moveTo>
                <a:cubicBezTo>
                  <a:pt x="122" y="86"/>
                  <a:pt x="122" y="86"/>
                  <a:pt x="121" y="86"/>
                </a:cubicBezTo>
                <a:cubicBezTo>
                  <a:pt x="121" y="87"/>
                  <a:pt x="121" y="87"/>
                  <a:pt x="121" y="87"/>
                </a:cubicBezTo>
                <a:cubicBezTo>
                  <a:pt x="121" y="88"/>
                  <a:pt x="121" y="88"/>
                  <a:pt x="121" y="88"/>
                </a:cubicBezTo>
                <a:cubicBezTo>
                  <a:pt x="122" y="87"/>
                  <a:pt x="122" y="87"/>
                  <a:pt x="122" y="86"/>
                </a:cubicBezTo>
                <a:close/>
                <a:moveTo>
                  <a:pt x="50" y="136"/>
                </a:moveTo>
                <a:cubicBezTo>
                  <a:pt x="49" y="136"/>
                  <a:pt x="49" y="137"/>
                  <a:pt x="48" y="137"/>
                </a:cubicBezTo>
                <a:cubicBezTo>
                  <a:pt x="50" y="137"/>
                  <a:pt x="50" y="137"/>
                  <a:pt x="50" y="136"/>
                </a:cubicBezTo>
                <a:close/>
                <a:moveTo>
                  <a:pt x="156" y="131"/>
                </a:moveTo>
                <a:cubicBezTo>
                  <a:pt x="156" y="131"/>
                  <a:pt x="156" y="131"/>
                  <a:pt x="156" y="131"/>
                </a:cubicBezTo>
                <a:cubicBezTo>
                  <a:pt x="155" y="132"/>
                  <a:pt x="155" y="132"/>
                  <a:pt x="155" y="133"/>
                </a:cubicBezTo>
                <a:cubicBezTo>
                  <a:pt x="155" y="132"/>
                  <a:pt x="155" y="132"/>
                  <a:pt x="156" y="131"/>
                </a:cubicBezTo>
                <a:close/>
                <a:moveTo>
                  <a:pt x="124" y="93"/>
                </a:moveTo>
                <a:cubicBezTo>
                  <a:pt x="124" y="92"/>
                  <a:pt x="124" y="92"/>
                  <a:pt x="124" y="92"/>
                </a:cubicBezTo>
                <a:cubicBezTo>
                  <a:pt x="124" y="92"/>
                  <a:pt x="124" y="92"/>
                  <a:pt x="123" y="92"/>
                </a:cubicBezTo>
                <a:cubicBezTo>
                  <a:pt x="123" y="92"/>
                  <a:pt x="123" y="93"/>
                  <a:pt x="123" y="93"/>
                </a:cubicBezTo>
                <a:cubicBezTo>
                  <a:pt x="124" y="93"/>
                  <a:pt x="124" y="93"/>
                  <a:pt x="124" y="93"/>
                </a:cubicBezTo>
                <a:close/>
                <a:moveTo>
                  <a:pt x="112" y="143"/>
                </a:moveTo>
                <a:cubicBezTo>
                  <a:pt x="112" y="143"/>
                  <a:pt x="111" y="143"/>
                  <a:pt x="110" y="143"/>
                </a:cubicBezTo>
                <a:cubicBezTo>
                  <a:pt x="111" y="144"/>
                  <a:pt x="112" y="144"/>
                  <a:pt x="112" y="143"/>
                </a:cubicBezTo>
                <a:close/>
                <a:moveTo>
                  <a:pt x="146" y="122"/>
                </a:moveTo>
                <a:cubicBezTo>
                  <a:pt x="146" y="122"/>
                  <a:pt x="147" y="121"/>
                  <a:pt x="147" y="121"/>
                </a:cubicBezTo>
                <a:cubicBezTo>
                  <a:pt x="146" y="121"/>
                  <a:pt x="146" y="121"/>
                  <a:pt x="146" y="122"/>
                </a:cubicBezTo>
                <a:close/>
                <a:moveTo>
                  <a:pt x="104" y="86"/>
                </a:moveTo>
                <a:cubicBezTo>
                  <a:pt x="104" y="86"/>
                  <a:pt x="105" y="86"/>
                  <a:pt x="105" y="85"/>
                </a:cubicBezTo>
                <a:cubicBezTo>
                  <a:pt x="104" y="85"/>
                  <a:pt x="104" y="86"/>
                  <a:pt x="104" y="86"/>
                </a:cubicBezTo>
                <a:close/>
                <a:moveTo>
                  <a:pt x="34" y="131"/>
                </a:moveTo>
                <a:cubicBezTo>
                  <a:pt x="34" y="131"/>
                  <a:pt x="33" y="130"/>
                  <a:pt x="33" y="130"/>
                </a:cubicBezTo>
                <a:cubicBezTo>
                  <a:pt x="33" y="131"/>
                  <a:pt x="32" y="131"/>
                  <a:pt x="33" y="132"/>
                </a:cubicBezTo>
                <a:cubicBezTo>
                  <a:pt x="33" y="132"/>
                  <a:pt x="33" y="131"/>
                  <a:pt x="34" y="131"/>
                </a:cubicBezTo>
                <a:close/>
                <a:moveTo>
                  <a:pt x="53" y="264"/>
                </a:moveTo>
                <a:cubicBezTo>
                  <a:pt x="52" y="263"/>
                  <a:pt x="52" y="263"/>
                  <a:pt x="51" y="263"/>
                </a:cubicBezTo>
                <a:cubicBezTo>
                  <a:pt x="52" y="263"/>
                  <a:pt x="52" y="263"/>
                  <a:pt x="53" y="264"/>
                </a:cubicBezTo>
                <a:close/>
                <a:moveTo>
                  <a:pt x="60" y="134"/>
                </a:moveTo>
                <a:cubicBezTo>
                  <a:pt x="60" y="134"/>
                  <a:pt x="59" y="134"/>
                  <a:pt x="59" y="134"/>
                </a:cubicBezTo>
                <a:cubicBezTo>
                  <a:pt x="59" y="134"/>
                  <a:pt x="59" y="135"/>
                  <a:pt x="59" y="135"/>
                </a:cubicBezTo>
                <a:cubicBezTo>
                  <a:pt x="59" y="135"/>
                  <a:pt x="59" y="135"/>
                  <a:pt x="59" y="135"/>
                </a:cubicBezTo>
                <a:cubicBezTo>
                  <a:pt x="59" y="135"/>
                  <a:pt x="59" y="134"/>
                  <a:pt x="60" y="134"/>
                </a:cubicBezTo>
                <a:close/>
                <a:moveTo>
                  <a:pt x="105" y="139"/>
                </a:moveTo>
                <a:cubicBezTo>
                  <a:pt x="105" y="139"/>
                  <a:pt x="106" y="138"/>
                  <a:pt x="107" y="138"/>
                </a:cubicBezTo>
                <a:cubicBezTo>
                  <a:pt x="105" y="138"/>
                  <a:pt x="105" y="138"/>
                  <a:pt x="105" y="139"/>
                </a:cubicBezTo>
                <a:close/>
                <a:moveTo>
                  <a:pt x="61" y="140"/>
                </a:moveTo>
                <a:cubicBezTo>
                  <a:pt x="60" y="141"/>
                  <a:pt x="60" y="141"/>
                  <a:pt x="60" y="142"/>
                </a:cubicBezTo>
                <a:cubicBezTo>
                  <a:pt x="61" y="141"/>
                  <a:pt x="61" y="141"/>
                  <a:pt x="61" y="140"/>
                </a:cubicBezTo>
                <a:close/>
                <a:moveTo>
                  <a:pt x="159" y="117"/>
                </a:moveTo>
                <a:cubicBezTo>
                  <a:pt x="158" y="117"/>
                  <a:pt x="158" y="118"/>
                  <a:pt x="159" y="119"/>
                </a:cubicBezTo>
                <a:cubicBezTo>
                  <a:pt x="159" y="118"/>
                  <a:pt x="159" y="117"/>
                  <a:pt x="159" y="117"/>
                </a:cubicBezTo>
                <a:close/>
                <a:moveTo>
                  <a:pt x="165" y="105"/>
                </a:moveTo>
                <a:cubicBezTo>
                  <a:pt x="165" y="105"/>
                  <a:pt x="165" y="106"/>
                  <a:pt x="165" y="106"/>
                </a:cubicBezTo>
                <a:cubicBezTo>
                  <a:pt x="165" y="106"/>
                  <a:pt x="165" y="106"/>
                  <a:pt x="166" y="106"/>
                </a:cubicBezTo>
                <a:cubicBezTo>
                  <a:pt x="166" y="106"/>
                  <a:pt x="165" y="105"/>
                  <a:pt x="165" y="105"/>
                </a:cubicBezTo>
                <a:close/>
                <a:moveTo>
                  <a:pt x="31" y="179"/>
                </a:moveTo>
                <a:cubicBezTo>
                  <a:pt x="31" y="179"/>
                  <a:pt x="31" y="179"/>
                  <a:pt x="31" y="179"/>
                </a:cubicBezTo>
                <a:cubicBezTo>
                  <a:pt x="30" y="180"/>
                  <a:pt x="30" y="180"/>
                  <a:pt x="30" y="181"/>
                </a:cubicBezTo>
                <a:cubicBezTo>
                  <a:pt x="30" y="181"/>
                  <a:pt x="30" y="181"/>
                  <a:pt x="30" y="181"/>
                </a:cubicBezTo>
                <a:cubicBezTo>
                  <a:pt x="31" y="180"/>
                  <a:pt x="31" y="180"/>
                  <a:pt x="31" y="179"/>
                </a:cubicBezTo>
                <a:close/>
                <a:moveTo>
                  <a:pt x="83" y="164"/>
                </a:moveTo>
                <a:cubicBezTo>
                  <a:pt x="83" y="164"/>
                  <a:pt x="83" y="164"/>
                  <a:pt x="83" y="164"/>
                </a:cubicBezTo>
                <a:cubicBezTo>
                  <a:pt x="83" y="164"/>
                  <a:pt x="82" y="165"/>
                  <a:pt x="82" y="165"/>
                </a:cubicBezTo>
                <a:cubicBezTo>
                  <a:pt x="82" y="165"/>
                  <a:pt x="82" y="165"/>
                  <a:pt x="82" y="165"/>
                </a:cubicBezTo>
                <a:cubicBezTo>
                  <a:pt x="83" y="165"/>
                  <a:pt x="83" y="165"/>
                  <a:pt x="83" y="164"/>
                </a:cubicBezTo>
                <a:close/>
                <a:moveTo>
                  <a:pt x="6" y="161"/>
                </a:moveTo>
                <a:cubicBezTo>
                  <a:pt x="6" y="161"/>
                  <a:pt x="6" y="161"/>
                  <a:pt x="6" y="161"/>
                </a:cubicBezTo>
                <a:cubicBezTo>
                  <a:pt x="6" y="162"/>
                  <a:pt x="6" y="163"/>
                  <a:pt x="6" y="163"/>
                </a:cubicBezTo>
                <a:cubicBezTo>
                  <a:pt x="6" y="163"/>
                  <a:pt x="6" y="163"/>
                  <a:pt x="6" y="163"/>
                </a:cubicBezTo>
                <a:cubicBezTo>
                  <a:pt x="6" y="163"/>
                  <a:pt x="6" y="162"/>
                  <a:pt x="6" y="161"/>
                </a:cubicBezTo>
                <a:close/>
                <a:moveTo>
                  <a:pt x="25" y="209"/>
                </a:moveTo>
                <a:cubicBezTo>
                  <a:pt x="26" y="209"/>
                  <a:pt x="26" y="209"/>
                  <a:pt x="26" y="209"/>
                </a:cubicBezTo>
                <a:cubicBezTo>
                  <a:pt x="26" y="208"/>
                  <a:pt x="26" y="208"/>
                  <a:pt x="26" y="207"/>
                </a:cubicBezTo>
                <a:cubicBezTo>
                  <a:pt x="26" y="207"/>
                  <a:pt x="26" y="207"/>
                  <a:pt x="26" y="207"/>
                </a:cubicBezTo>
                <a:cubicBezTo>
                  <a:pt x="26" y="208"/>
                  <a:pt x="26" y="208"/>
                  <a:pt x="25" y="209"/>
                </a:cubicBezTo>
                <a:close/>
                <a:moveTo>
                  <a:pt x="90" y="100"/>
                </a:moveTo>
                <a:cubicBezTo>
                  <a:pt x="90" y="100"/>
                  <a:pt x="90" y="100"/>
                  <a:pt x="90" y="100"/>
                </a:cubicBezTo>
                <a:cubicBezTo>
                  <a:pt x="90" y="100"/>
                  <a:pt x="89" y="101"/>
                  <a:pt x="89" y="101"/>
                </a:cubicBezTo>
                <a:cubicBezTo>
                  <a:pt x="89" y="101"/>
                  <a:pt x="89" y="101"/>
                  <a:pt x="89" y="101"/>
                </a:cubicBezTo>
                <a:cubicBezTo>
                  <a:pt x="89" y="101"/>
                  <a:pt x="90" y="101"/>
                  <a:pt x="90" y="100"/>
                </a:cubicBezTo>
                <a:close/>
                <a:moveTo>
                  <a:pt x="37" y="165"/>
                </a:moveTo>
                <a:cubicBezTo>
                  <a:pt x="37" y="165"/>
                  <a:pt x="36" y="165"/>
                  <a:pt x="36" y="165"/>
                </a:cubicBezTo>
                <a:cubicBezTo>
                  <a:pt x="36" y="166"/>
                  <a:pt x="37" y="166"/>
                  <a:pt x="37" y="166"/>
                </a:cubicBezTo>
                <a:cubicBezTo>
                  <a:pt x="37" y="166"/>
                  <a:pt x="37" y="165"/>
                  <a:pt x="37" y="165"/>
                </a:cubicBezTo>
                <a:close/>
                <a:moveTo>
                  <a:pt x="174" y="123"/>
                </a:moveTo>
                <a:cubicBezTo>
                  <a:pt x="175" y="123"/>
                  <a:pt x="175" y="123"/>
                  <a:pt x="175" y="122"/>
                </a:cubicBezTo>
                <a:cubicBezTo>
                  <a:pt x="175" y="122"/>
                  <a:pt x="174" y="123"/>
                  <a:pt x="174" y="123"/>
                </a:cubicBezTo>
                <a:close/>
                <a:moveTo>
                  <a:pt x="74" y="170"/>
                </a:moveTo>
                <a:cubicBezTo>
                  <a:pt x="74" y="170"/>
                  <a:pt x="74" y="170"/>
                  <a:pt x="73" y="170"/>
                </a:cubicBezTo>
                <a:cubicBezTo>
                  <a:pt x="73" y="170"/>
                  <a:pt x="73" y="170"/>
                  <a:pt x="73" y="171"/>
                </a:cubicBezTo>
                <a:cubicBezTo>
                  <a:pt x="73" y="171"/>
                  <a:pt x="73" y="171"/>
                  <a:pt x="73" y="171"/>
                </a:cubicBezTo>
                <a:cubicBezTo>
                  <a:pt x="73" y="171"/>
                  <a:pt x="73" y="170"/>
                  <a:pt x="74" y="170"/>
                </a:cubicBezTo>
                <a:close/>
                <a:moveTo>
                  <a:pt x="100" y="141"/>
                </a:moveTo>
                <a:cubicBezTo>
                  <a:pt x="101" y="141"/>
                  <a:pt x="101" y="141"/>
                  <a:pt x="101" y="140"/>
                </a:cubicBezTo>
                <a:cubicBezTo>
                  <a:pt x="101" y="141"/>
                  <a:pt x="100" y="141"/>
                  <a:pt x="100" y="141"/>
                </a:cubicBezTo>
                <a:close/>
                <a:moveTo>
                  <a:pt x="74" y="88"/>
                </a:moveTo>
                <a:cubicBezTo>
                  <a:pt x="74" y="88"/>
                  <a:pt x="74" y="88"/>
                  <a:pt x="75" y="88"/>
                </a:cubicBezTo>
                <a:cubicBezTo>
                  <a:pt x="75" y="88"/>
                  <a:pt x="75" y="88"/>
                  <a:pt x="75" y="87"/>
                </a:cubicBezTo>
                <a:cubicBezTo>
                  <a:pt x="75" y="87"/>
                  <a:pt x="75" y="87"/>
                  <a:pt x="75" y="87"/>
                </a:cubicBezTo>
                <a:cubicBezTo>
                  <a:pt x="75" y="87"/>
                  <a:pt x="74" y="88"/>
                  <a:pt x="74" y="88"/>
                </a:cubicBezTo>
                <a:close/>
                <a:moveTo>
                  <a:pt x="9" y="88"/>
                </a:moveTo>
                <a:cubicBezTo>
                  <a:pt x="9" y="88"/>
                  <a:pt x="9" y="88"/>
                  <a:pt x="9" y="88"/>
                </a:cubicBezTo>
                <a:cubicBezTo>
                  <a:pt x="9" y="88"/>
                  <a:pt x="8" y="89"/>
                  <a:pt x="8" y="89"/>
                </a:cubicBezTo>
                <a:cubicBezTo>
                  <a:pt x="8" y="89"/>
                  <a:pt x="8" y="89"/>
                  <a:pt x="8" y="89"/>
                </a:cubicBezTo>
                <a:cubicBezTo>
                  <a:pt x="9" y="89"/>
                  <a:pt x="9" y="89"/>
                  <a:pt x="9" y="88"/>
                </a:cubicBezTo>
                <a:close/>
                <a:moveTo>
                  <a:pt x="22" y="130"/>
                </a:moveTo>
                <a:cubicBezTo>
                  <a:pt x="22" y="130"/>
                  <a:pt x="22" y="130"/>
                  <a:pt x="23" y="130"/>
                </a:cubicBezTo>
                <a:cubicBezTo>
                  <a:pt x="23" y="130"/>
                  <a:pt x="23" y="130"/>
                  <a:pt x="23" y="130"/>
                </a:cubicBezTo>
                <a:cubicBezTo>
                  <a:pt x="23" y="130"/>
                  <a:pt x="23" y="130"/>
                  <a:pt x="23" y="130"/>
                </a:cubicBezTo>
                <a:cubicBezTo>
                  <a:pt x="23" y="130"/>
                  <a:pt x="23" y="130"/>
                  <a:pt x="22" y="130"/>
                </a:cubicBezTo>
                <a:close/>
                <a:moveTo>
                  <a:pt x="104" y="105"/>
                </a:moveTo>
                <a:cubicBezTo>
                  <a:pt x="103" y="104"/>
                  <a:pt x="103" y="105"/>
                  <a:pt x="103" y="106"/>
                </a:cubicBezTo>
                <a:cubicBezTo>
                  <a:pt x="103" y="105"/>
                  <a:pt x="104" y="105"/>
                  <a:pt x="104" y="105"/>
                </a:cubicBezTo>
                <a:close/>
                <a:moveTo>
                  <a:pt x="58" y="66"/>
                </a:moveTo>
                <a:cubicBezTo>
                  <a:pt x="58" y="66"/>
                  <a:pt x="58" y="66"/>
                  <a:pt x="58" y="66"/>
                </a:cubicBezTo>
                <a:cubicBezTo>
                  <a:pt x="58" y="66"/>
                  <a:pt x="58" y="66"/>
                  <a:pt x="59" y="66"/>
                </a:cubicBezTo>
                <a:cubicBezTo>
                  <a:pt x="58" y="66"/>
                  <a:pt x="58" y="66"/>
                  <a:pt x="58" y="66"/>
                </a:cubicBezTo>
                <a:cubicBezTo>
                  <a:pt x="58" y="66"/>
                  <a:pt x="58" y="66"/>
                  <a:pt x="58" y="66"/>
                </a:cubicBezTo>
                <a:close/>
                <a:moveTo>
                  <a:pt x="18" y="127"/>
                </a:moveTo>
                <a:cubicBezTo>
                  <a:pt x="18" y="127"/>
                  <a:pt x="18" y="127"/>
                  <a:pt x="19" y="127"/>
                </a:cubicBezTo>
                <a:cubicBezTo>
                  <a:pt x="19" y="127"/>
                  <a:pt x="19" y="127"/>
                  <a:pt x="19" y="126"/>
                </a:cubicBezTo>
                <a:cubicBezTo>
                  <a:pt x="18" y="126"/>
                  <a:pt x="18" y="126"/>
                  <a:pt x="18" y="126"/>
                </a:cubicBezTo>
                <a:cubicBezTo>
                  <a:pt x="18" y="127"/>
                  <a:pt x="18" y="127"/>
                  <a:pt x="18" y="127"/>
                </a:cubicBezTo>
                <a:close/>
                <a:moveTo>
                  <a:pt x="118" y="144"/>
                </a:moveTo>
                <a:cubicBezTo>
                  <a:pt x="118" y="144"/>
                  <a:pt x="118" y="144"/>
                  <a:pt x="118" y="144"/>
                </a:cubicBezTo>
                <a:cubicBezTo>
                  <a:pt x="118" y="144"/>
                  <a:pt x="117" y="144"/>
                  <a:pt x="117" y="145"/>
                </a:cubicBezTo>
                <a:cubicBezTo>
                  <a:pt x="117" y="145"/>
                  <a:pt x="117" y="145"/>
                  <a:pt x="117" y="145"/>
                </a:cubicBezTo>
                <a:cubicBezTo>
                  <a:pt x="118" y="145"/>
                  <a:pt x="118" y="144"/>
                  <a:pt x="118" y="144"/>
                </a:cubicBezTo>
                <a:close/>
                <a:moveTo>
                  <a:pt x="184" y="104"/>
                </a:moveTo>
                <a:cubicBezTo>
                  <a:pt x="184" y="104"/>
                  <a:pt x="184" y="104"/>
                  <a:pt x="184" y="104"/>
                </a:cubicBezTo>
                <a:cubicBezTo>
                  <a:pt x="184" y="104"/>
                  <a:pt x="183" y="104"/>
                  <a:pt x="183" y="104"/>
                </a:cubicBezTo>
                <a:cubicBezTo>
                  <a:pt x="183" y="104"/>
                  <a:pt x="183" y="104"/>
                  <a:pt x="183" y="104"/>
                </a:cubicBezTo>
                <a:cubicBezTo>
                  <a:pt x="183" y="104"/>
                  <a:pt x="184" y="104"/>
                  <a:pt x="184" y="104"/>
                </a:cubicBezTo>
                <a:close/>
              </a:path>
            </a:pathLst>
          </a:custGeom>
          <a:solidFill>
            <a:srgbClr val="F26F6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prstClr val="black"/>
              </a:solidFill>
            </a:endParaRPr>
          </a:p>
        </p:txBody>
      </p:sp>
      <p:grpSp>
        <p:nvGrpSpPr>
          <p:cNvPr id="48" name="47"/>
          <p:cNvGrpSpPr/>
          <p:nvPr/>
        </p:nvGrpSpPr>
        <p:grpSpPr>
          <a:xfrm>
            <a:off x="11028495" y="5994936"/>
            <a:ext cx="939387" cy="863064"/>
            <a:chOff x="3265488" y="3252788"/>
            <a:chExt cx="3614738" cy="3321049"/>
          </a:xfrm>
        </p:grpSpPr>
        <p:sp>
          <p:nvSpPr>
            <p:cNvPr id="49" name="Freeform 43"/>
            <p:cNvSpPr>
              <a:spLocks noEditPoints="1"/>
            </p:cNvSpPr>
            <p:nvPr/>
          </p:nvSpPr>
          <p:spPr bwMode="auto">
            <a:xfrm>
              <a:off x="3735388" y="3544888"/>
              <a:ext cx="3144838" cy="2665412"/>
            </a:xfrm>
            <a:custGeom>
              <a:gdLst>
                <a:gd name="T0" fmla="*/ 109 w 969"/>
                <a:gd name="T1" fmla="*/ 153 h 820"/>
                <a:gd name="T2" fmla="*/ 925 w 969"/>
                <a:gd name="T3" fmla="*/ 436 h 820"/>
                <a:gd name="T4" fmla="*/ 932 w 969"/>
                <a:gd name="T5" fmla="*/ 280 h 820"/>
                <a:gd name="T6" fmla="*/ 463 w 969"/>
                <a:gd name="T7" fmla="*/ 800 h 820"/>
                <a:gd name="T8" fmla="*/ 83 w 969"/>
                <a:gd name="T9" fmla="*/ 538 h 820"/>
                <a:gd name="T10" fmla="*/ 113 w 969"/>
                <a:gd name="T11" fmla="*/ 584 h 820"/>
                <a:gd name="T12" fmla="*/ 421 w 969"/>
                <a:gd name="T13" fmla="*/ 789 h 820"/>
                <a:gd name="T14" fmla="*/ 517 w 969"/>
                <a:gd name="T15" fmla="*/ 789 h 820"/>
                <a:gd name="T16" fmla="*/ 366 w 969"/>
                <a:gd name="T17" fmla="*/ 764 h 820"/>
                <a:gd name="T18" fmla="*/ 390 w 969"/>
                <a:gd name="T19" fmla="*/ 754 h 820"/>
                <a:gd name="T20" fmla="*/ 475 w 969"/>
                <a:gd name="T21" fmla="*/ 746 h 820"/>
                <a:gd name="T22" fmla="*/ 686 w 969"/>
                <a:gd name="T23" fmla="*/ 750 h 820"/>
                <a:gd name="T24" fmla="*/ 795 w 969"/>
                <a:gd name="T25" fmla="*/ 476 h 820"/>
                <a:gd name="T26" fmla="*/ 123 w 969"/>
                <a:gd name="T27" fmla="*/ 598 h 820"/>
                <a:gd name="T28" fmla="*/ 695 w 969"/>
                <a:gd name="T29" fmla="*/ 750 h 820"/>
                <a:gd name="T30" fmla="*/ 191 w 969"/>
                <a:gd name="T31" fmla="*/ 670 h 820"/>
                <a:gd name="T32" fmla="*/ 384 w 969"/>
                <a:gd name="T33" fmla="*/ 751 h 820"/>
                <a:gd name="T34" fmla="*/ 617 w 969"/>
                <a:gd name="T35" fmla="*/ 619 h 820"/>
                <a:gd name="T36" fmla="*/ 300 w 969"/>
                <a:gd name="T37" fmla="*/ 701 h 820"/>
                <a:gd name="T38" fmla="*/ 236 w 969"/>
                <a:gd name="T39" fmla="*/ 678 h 820"/>
                <a:gd name="T40" fmla="*/ 197 w 969"/>
                <a:gd name="T41" fmla="*/ 672 h 820"/>
                <a:gd name="T42" fmla="*/ 871 w 969"/>
                <a:gd name="T43" fmla="*/ 553 h 820"/>
                <a:gd name="T44" fmla="*/ 268 w 969"/>
                <a:gd name="T45" fmla="*/ 168 h 820"/>
                <a:gd name="T46" fmla="*/ 790 w 969"/>
                <a:gd name="T47" fmla="*/ 705 h 820"/>
                <a:gd name="T48" fmla="*/ 920 w 969"/>
                <a:gd name="T49" fmla="*/ 522 h 820"/>
                <a:gd name="T50" fmla="*/ 120 w 969"/>
                <a:gd name="T51" fmla="*/ 284 h 820"/>
                <a:gd name="T52" fmla="*/ 126 w 969"/>
                <a:gd name="T53" fmla="*/ 306 h 820"/>
                <a:gd name="T54" fmla="*/ 917 w 969"/>
                <a:gd name="T55" fmla="*/ 522 h 820"/>
                <a:gd name="T56" fmla="*/ 154 w 969"/>
                <a:gd name="T57" fmla="*/ 627 h 820"/>
                <a:gd name="T58" fmla="*/ 223 w 969"/>
                <a:gd name="T59" fmla="*/ 618 h 820"/>
                <a:gd name="T60" fmla="*/ 116 w 969"/>
                <a:gd name="T61" fmla="*/ 584 h 820"/>
                <a:gd name="T62" fmla="*/ 104 w 969"/>
                <a:gd name="T63" fmla="*/ 565 h 820"/>
                <a:gd name="T64" fmla="*/ 88 w 969"/>
                <a:gd name="T65" fmla="*/ 345 h 820"/>
                <a:gd name="T66" fmla="*/ 66 w 969"/>
                <a:gd name="T67" fmla="*/ 498 h 820"/>
                <a:gd name="T68" fmla="*/ 124 w 969"/>
                <a:gd name="T69" fmla="*/ 198 h 820"/>
                <a:gd name="T70" fmla="*/ 124 w 969"/>
                <a:gd name="T71" fmla="*/ 198 h 820"/>
                <a:gd name="T72" fmla="*/ 764 w 969"/>
                <a:gd name="T73" fmla="*/ 220 h 820"/>
                <a:gd name="T74" fmla="*/ 882 w 969"/>
                <a:gd name="T75" fmla="*/ 466 h 820"/>
                <a:gd name="T76" fmla="*/ 118 w 969"/>
                <a:gd name="T77" fmla="*/ 282 h 820"/>
                <a:gd name="T78" fmla="*/ 510 w 969"/>
                <a:gd name="T79" fmla="*/ 141 h 820"/>
                <a:gd name="T80" fmla="*/ 173 w 969"/>
                <a:gd name="T81" fmla="*/ 162 h 820"/>
                <a:gd name="T82" fmla="*/ 799 w 969"/>
                <a:gd name="T83" fmla="*/ 241 h 820"/>
                <a:gd name="T84" fmla="*/ 841 w 969"/>
                <a:gd name="T85" fmla="*/ 261 h 820"/>
                <a:gd name="T86" fmla="*/ 622 w 969"/>
                <a:gd name="T87" fmla="*/ 59 h 820"/>
                <a:gd name="T88" fmla="*/ 137 w 969"/>
                <a:gd name="T89" fmla="*/ 252 h 820"/>
                <a:gd name="T90" fmla="*/ 140 w 969"/>
                <a:gd name="T91" fmla="*/ 242 h 820"/>
                <a:gd name="T92" fmla="*/ 293 w 969"/>
                <a:gd name="T93" fmla="*/ 139 h 820"/>
                <a:gd name="T94" fmla="*/ 293 w 969"/>
                <a:gd name="T95" fmla="*/ 139 h 820"/>
                <a:gd name="T96" fmla="*/ 764 w 969"/>
                <a:gd name="T97" fmla="*/ 216 h 820"/>
                <a:gd name="T98" fmla="*/ 656 w 969"/>
                <a:gd name="T99" fmla="*/ 127 h 820"/>
                <a:gd name="T100" fmla="*/ 614 w 969"/>
                <a:gd name="T101" fmla="*/ 96 h 820"/>
                <a:gd name="T102" fmla="*/ 214 w 969"/>
                <a:gd name="T103" fmla="*/ 116 h 820"/>
                <a:gd name="T104" fmla="*/ 673 w 969"/>
                <a:gd name="T105" fmla="*/ 156 h 820"/>
                <a:gd name="T106" fmla="*/ 270 w 969"/>
                <a:gd name="T107" fmla="*/ 163 h 820"/>
                <a:gd name="T108" fmla="*/ 478 w 969"/>
                <a:gd name="T109" fmla="*/ 136 h 820"/>
                <a:gd name="T110" fmla="*/ 611 w 969"/>
                <a:gd name="T111" fmla="*/ 127 h 820"/>
                <a:gd name="T112" fmla="*/ 357 w 969"/>
                <a:gd name="T113" fmla="*/ 101 h 820"/>
                <a:gd name="T114" fmla="*/ 260 w 969"/>
                <a:gd name="T115" fmla="*/ 85 h 820"/>
                <a:gd name="T116" fmla="*/ 345 w 969"/>
                <a:gd name="T117" fmla="*/ 106 h 820"/>
                <a:gd name="T118" fmla="*/ 357 w 969"/>
                <a:gd name="T119" fmla="*/ 104 h 820"/>
                <a:gd name="T120" fmla="*/ 440 w 969"/>
                <a:gd name="T121" fmla="*/ 72 h 82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969" h="820">
                  <a:moveTo>
                    <a:pt x="532" y="809"/>
                  </a:moveTo>
                  <a:cubicBezTo>
                    <a:pt x="505" y="809"/>
                    <a:pt x="479" y="806"/>
                    <a:pt x="453" y="800"/>
                  </a:cubicBezTo>
                  <a:cubicBezTo>
                    <a:pt x="374" y="805"/>
                    <a:pt x="296" y="788"/>
                    <a:pt x="233" y="750"/>
                  </a:cubicBezTo>
                  <a:cubicBezTo>
                    <a:pt x="153" y="701"/>
                    <a:pt x="99" y="622"/>
                    <a:pt x="78" y="529"/>
                  </a:cubicBezTo>
                  <a:cubicBezTo>
                    <a:pt x="73" y="519"/>
                    <a:pt x="68" y="509"/>
                    <a:pt x="63" y="499"/>
                  </a:cubicBezTo>
                  <a:cubicBezTo>
                    <a:pt x="17" y="395"/>
                    <a:pt x="0" y="241"/>
                    <a:pt x="109" y="153"/>
                  </a:cubicBezTo>
                  <a:cubicBezTo>
                    <a:pt x="138" y="129"/>
                    <a:pt x="172" y="111"/>
                    <a:pt x="210" y="97"/>
                  </a:cubicBezTo>
                  <a:cubicBezTo>
                    <a:pt x="211" y="97"/>
                    <a:pt x="211" y="97"/>
                    <a:pt x="211" y="96"/>
                  </a:cubicBezTo>
                  <a:cubicBezTo>
                    <a:pt x="260" y="59"/>
                    <a:pt x="321" y="34"/>
                    <a:pt x="387" y="24"/>
                  </a:cubicBezTo>
                  <a:cubicBezTo>
                    <a:pt x="552" y="0"/>
                    <a:pt x="717" y="66"/>
                    <a:pt x="806" y="194"/>
                  </a:cubicBezTo>
                  <a:cubicBezTo>
                    <a:pt x="823" y="217"/>
                    <a:pt x="837" y="243"/>
                    <a:pt x="848" y="270"/>
                  </a:cubicBezTo>
                  <a:cubicBezTo>
                    <a:pt x="887" y="317"/>
                    <a:pt x="915" y="372"/>
                    <a:pt x="925" y="436"/>
                  </a:cubicBezTo>
                  <a:cubicBezTo>
                    <a:pt x="935" y="501"/>
                    <a:pt x="921" y="563"/>
                    <a:pt x="885" y="618"/>
                  </a:cubicBezTo>
                  <a:cubicBezTo>
                    <a:pt x="909" y="588"/>
                    <a:pt x="928" y="553"/>
                    <a:pt x="941" y="515"/>
                  </a:cubicBezTo>
                  <a:cubicBezTo>
                    <a:pt x="967" y="439"/>
                    <a:pt x="963" y="356"/>
                    <a:pt x="930" y="281"/>
                  </a:cubicBezTo>
                  <a:cubicBezTo>
                    <a:pt x="895" y="202"/>
                    <a:pt x="833" y="163"/>
                    <a:pt x="766" y="123"/>
                  </a:cubicBezTo>
                  <a:cubicBezTo>
                    <a:pt x="768" y="120"/>
                    <a:pt x="768" y="120"/>
                    <a:pt x="768" y="120"/>
                  </a:cubicBezTo>
                  <a:cubicBezTo>
                    <a:pt x="834" y="161"/>
                    <a:pt x="897" y="200"/>
                    <a:pt x="932" y="280"/>
                  </a:cubicBezTo>
                  <a:cubicBezTo>
                    <a:pt x="965" y="356"/>
                    <a:pt x="969" y="439"/>
                    <a:pt x="944" y="515"/>
                  </a:cubicBezTo>
                  <a:cubicBezTo>
                    <a:pt x="926" y="568"/>
                    <a:pt x="896" y="615"/>
                    <a:pt x="855" y="656"/>
                  </a:cubicBezTo>
                  <a:cubicBezTo>
                    <a:pt x="832" y="681"/>
                    <a:pt x="803" y="703"/>
                    <a:pt x="771" y="722"/>
                  </a:cubicBezTo>
                  <a:cubicBezTo>
                    <a:pt x="729" y="759"/>
                    <a:pt x="676" y="785"/>
                    <a:pt x="618" y="799"/>
                  </a:cubicBezTo>
                  <a:cubicBezTo>
                    <a:pt x="590" y="806"/>
                    <a:pt x="561" y="809"/>
                    <a:pt x="532" y="809"/>
                  </a:cubicBezTo>
                  <a:close/>
                  <a:moveTo>
                    <a:pt x="463" y="800"/>
                  </a:moveTo>
                  <a:cubicBezTo>
                    <a:pt x="565" y="820"/>
                    <a:pt x="676" y="794"/>
                    <a:pt x="757" y="731"/>
                  </a:cubicBezTo>
                  <a:cubicBezTo>
                    <a:pt x="734" y="744"/>
                    <a:pt x="708" y="755"/>
                    <a:pt x="682" y="765"/>
                  </a:cubicBezTo>
                  <a:cubicBezTo>
                    <a:pt x="624" y="785"/>
                    <a:pt x="565" y="794"/>
                    <a:pt x="507" y="794"/>
                  </a:cubicBezTo>
                  <a:cubicBezTo>
                    <a:pt x="507" y="794"/>
                    <a:pt x="506" y="794"/>
                    <a:pt x="506" y="794"/>
                  </a:cubicBezTo>
                  <a:cubicBezTo>
                    <a:pt x="492" y="797"/>
                    <a:pt x="477" y="799"/>
                    <a:pt x="463" y="800"/>
                  </a:cubicBezTo>
                  <a:close/>
                  <a:moveTo>
                    <a:pt x="83" y="538"/>
                  </a:moveTo>
                  <a:cubicBezTo>
                    <a:pt x="105" y="626"/>
                    <a:pt x="158" y="701"/>
                    <a:pt x="234" y="747"/>
                  </a:cubicBezTo>
                  <a:cubicBezTo>
                    <a:pt x="294" y="784"/>
                    <a:pt x="369" y="801"/>
                    <a:pt x="444" y="798"/>
                  </a:cubicBezTo>
                  <a:cubicBezTo>
                    <a:pt x="432" y="795"/>
                    <a:pt x="420" y="791"/>
                    <a:pt x="408" y="787"/>
                  </a:cubicBezTo>
                  <a:cubicBezTo>
                    <a:pt x="382" y="782"/>
                    <a:pt x="357" y="776"/>
                    <a:pt x="333" y="768"/>
                  </a:cubicBezTo>
                  <a:cubicBezTo>
                    <a:pt x="251" y="741"/>
                    <a:pt x="183" y="692"/>
                    <a:pt x="139" y="629"/>
                  </a:cubicBezTo>
                  <a:cubicBezTo>
                    <a:pt x="129" y="615"/>
                    <a:pt x="120" y="600"/>
                    <a:pt x="113" y="584"/>
                  </a:cubicBezTo>
                  <a:cubicBezTo>
                    <a:pt x="102" y="569"/>
                    <a:pt x="92" y="554"/>
                    <a:pt x="83" y="538"/>
                  </a:cubicBezTo>
                  <a:close/>
                  <a:moveTo>
                    <a:pt x="421" y="789"/>
                  </a:moveTo>
                  <a:cubicBezTo>
                    <a:pt x="432" y="792"/>
                    <a:pt x="443" y="795"/>
                    <a:pt x="453" y="798"/>
                  </a:cubicBezTo>
                  <a:cubicBezTo>
                    <a:pt x="466" y="797"/>
                    <a:pt x="478" y="796"/>
                    <a:pt x="490" y="794"/>
                  </a:cubicBezTo>
                  <a:cubicBezTo>
                    <a:pt x="480" y="794"/>
                    <a:pt x="471" y="793"/>
                    <a:pt x="461" y="792"/>
                  </a:cubicBezTo>
                  <a:cubicBezTo>
                    <a:pt x="448" y="792"/>
                    <a:pt x="434" y="790"/>
                    <a:pt x="421" y="789"/>
                  </a:cubicBezTo>
                  <a:close/>
                  <a:moveTo>
                    <a:pt x="561" y="787"/>
                  </a:moveTo>
                  <a:cubicBezTo>
                    <a:pt x="550" y="789"/>
                    <a:pt x="540" y="790"/>
                    <a:pt x="529" y="791"/>
                  </a:cubicBezTo>
                  <a:cubicBezTo>
                    <a:pt x="562" y="790"/>
                    <a:pt x="595" y="785"/>
                    <a:pt x="628" y="777"/>
                  </a:cubicBezTo>
                  <a:cubicBezTo>
                    <a:pt x="606" y="782"/>
                    <a:pt x="583" y="786"/>
                    <a:pt x="561" y="787"/>
                  </a:cubicBezTo>
                  <a:close/>
                  <a:moveTo>
                    <a:pt x="465" y="790"/>
                  </a:moveTo>
                  <a:cubicBezTo>
                    <a:pt x="483" y="791"/>
                    <a:pt x="500" y="791"/>
                    <a:pt x="517" y="789"/>
                  </a:cubicBezTo>
                  <a:cubicBezTo>
                    <a:pt x="518" y="789"/>
                    <a:pt x="518" y="789"/>
                    <a:pt x="518" y="789"/>
                  </a:cubicBezTo>
                  <a:cubicBezTo>
                    <a:pt x="488" y="790"/>
                    <a:pt x="458" y="787"/>
                    <a:pt x="428" y="782"/>
                  </a:cubicBezTo>
                  <a:cubicBezTo>
                    <a:pt x="411" y="779"/>
                    <a:pt x="394" y="775"/>
                    <a:pt x="378" y="770"/>
                  </a:cubicBezTo>
                  <a:cubicBezTo>
                    <a:pt x="385" y="774"/>
                    <a:pt x="392" y="777"/>
                    <a:pt x="399" y="780"/>
                  </a:cubicBezTo>
                  <a:cubicBezTo>
                    <a:pt x="421" y="785"/>
                    <a:pt x="443" y="788"/>
                    <a:pt x="465" y="790"/>
                  </a:cubicBezTo>
                  <a:close/>
                  <a:moveTo>
                    <a:pt x="366" y="764"/>
                  </a:moveTo>
                  <a:cubicBezTo>
                    <a:pt x="387" y="770"/>
                    <a:pt x="407" y="776"/>
                    <a:pt x="429" y="779"/>
                  </a:cubicBezTo>
                  <a:cubicBezTo>
                    <a:pt x="449" y="783"/>
                    <a:pt x="471" y="785"/>
                    <a:pt x="494" y="786"/>
                  </a:cubicBezTo>
                  <a:cubicBezTo>
                    <a:pt x="455" y="782"/>
                    <a:pt x="418" y="770"/>
                    <a:pt x="384" y="754"/>
                  </a:cubicBezTo>
                  <a:cubicBezTo>
                    <a:pt x="369" y="753"/>
                    <a:pt x="356" y="752"/>
                    <a:pt x="342" y="749"/>
                  </a:cubicBezTo>
                  <a:cubicBezTo>
                    <a:pt x="350" y="755"/>
                    <a:pt x="358" y="760"/>
                    <a:pt x="366" y="764"/>
                  </a:cubicBezTo>
                  <a:close/>
                  <a:moveTo>
                    <a:pt x="390" y="754"/>
                  </a:moveTo>
                  <a:cubicBezTo>
                    <a:pt x="434" y="774"/>
                    <a:pt x="482" y="786"/>
                    <a:pt x="532" y="786"/>
                  </a:cubicBezTo>
                  <a:cubicBezTo>
                    <a:pt x="533" y="786"/>
                    <a:pt x="534" y="786"/>
                    <a:pt x="535" y="785"/>
                  </a:cubicBezTo>
                  <a:cubicBezTo>
                    <a:pt x="583" y="774"/>
                    <a:pt x="628" y="754"/>
                    <a:pt x="669" y="727"/>
                  </a:cubicBezTo>
                  <a:cubicBezTo>
                    <a:pt x="758" y="667"/>
                    <a:pt x="801" y="581"/>
                    <a:pt x="792" y="481"/>
                  </a:cubicBezTo>
                  <a:cubicBezTo>
                    <a:pt x="771" y="534"/>
                    <a:pt x="736" y="585"/>
                    <a:pt x="691" y="628"/>
                  </a:cubicBezTo>
                  <a:cubicBezTo>
                    <a:pt x="630" y="687"/>
                    <a:pt x="553" y="729"/>
                    <a:pt x="475" y="746"/>
                  </a:cubicBezTo>
                  <a:cubicBezTo>
                    <a:pt x="446" y="752"/>
                    <a:pt x="418" y="755"/>
                    <a:pt x="390" y="754"/>
                  </a:cubicBezTo>
                  <a:close/>
                  <a:moveTo>
                    <a:pt x="795" y="476"/>
                  </a:moveTo>
                  <a:cubicBezTo>
                    <a:pt x="806" y="579"/>
                    <a:pt x="762" y="668"/>
                    <a:pt x="670" y="729"/>
                  </a:cubicBezTo>
                  <a:cubicBezTo>
                    <a:pt x="634" y="754"/>
                    <a:pt x="593" y="772"/>
                    <a:pt x="550" y="784"/>
                  </a:cubicBezTo>
                  <a:cubicBezTo>
                    <a:pt x="564" y="783"/>
                    <a:pt x="577" y="781"/>
                    <a:pt x="591" y="779"/>
                  </a:cubicBezTo>
                  <a:cubicBezTo>
                    <a:pt x="622" y="772"/>
                    <a:pt x="654" y="763"/>
                    <a:pt x="686" y="750"/>
                  </a:cubicBezTo>
                  <a:cubicBezTo>
                    <a:pt x="745" y="725"/>
                    <a:pt x="799" y="684"/>
                    <a:pt x="836" y="625"/>
                  </a:cubicBezTo>
                  <a:cubicBezTo>
                    <a:pt x="859" y="588"/>
                    <a:pt x="873" y="546"/>
                    <a:pt x="879" y="502"/>
                  </a:cubicBezTo>
                  <a:cubicBezTo>
                    <a:pt x="885" y="424"/>
                    <a:pt x="864" y="343"/>
                    <a:pt x="815" y="276"/>
                  </a:cubicBezTo>
                  <a:cubicBezTo>
                    <a:pt x="812" y="273"/>
                    <a:pt x="809" y="269"/>
                    <a:pt x="807" y="266"/>
                  </a:cubicBezTo>
                  <a:cubicBezTo>
                    <a:pt x="820" y="313"/>
                    <a:pt x="821" y="364"/>
                    <a:pt x="812" y="415"/>
                  </a:cubicBezTo>
                  <a:cubicBezTo>
                    <a:pt x="808" y="435"/>
                    <a:pt x="802" y="456"/>
                    <a:pt x="795" y="476"/>
                  </a:cubicBezTo>
                  <a:close/>
                  <a:moveTo>
                    <a:pt x="123" y="598"/>
                  </a:moveTo>
                  <a:cubicBezTo>
                    <a:pt x="129" y="608"/>
                    <a:pt x="135" y="618"/>
                    <a:pt x="141" y="627"/>
                  </a:cubicBezTo>
                  <a:cubicBezTo>
                    <a:pt x="195" y="704"/>
                    <a:pt x="285" y="758"/>
                    <a:pt x="385" y="780"/>
                  </a:cubicBezTo>
                  <a:cubicBezTo>
                    <a:pt x="319" y="763"/>
                    <a:pt x="258" y="733"/>
                    <a:pt x="209" y="690"/>
                  </a:cubicBezTo>
                  <a:cubicBezTo>
                    <a:pt x="186" y="671"/>
                    <a:pt x="166" y="650"/>
                    <a:pt x="147" y="627"/>
                  </a:cubicBezTo>
                  <a:cubicBezTo>
                    <a:pt x="139" y="618"/>
                    <a:pt x="131" y="608"/>
                    <a:pt x="123" y="598"/>
                  </a:cubicBezTo>
                  <a:close/>
                  <a:moveTo>
                    <a:pt x="695" y="750"/>
                  </a:moveTo>
                  <a:cubicBezTo>
                    <a:pt x="683" y="755"/>
                    <a:pt x="670" y="760"/>
                    <a:pt x="657" y="765"/>
                  </a:cubicBezTo>
                  <a:cubicBezTo>
                    <a:pt x="643" y="770"/>
                    <a:pt x="629" y="774"/>
                    <a:pt x="614" y="777"/>
                  </a:cubicBezTo>
                  <a:cubicBezTo>
                    <a:pt x="671" y="766"/>
                    <a:pt x="728" y="744"/>
                    <a:pt x="779" y="712"/>
                  </a:cubicBezTo>
                  <a:cubicBezTo>
                    <a:pt x="784" y="708"/>
                    <a:pt x="789" y="703"/>
                    <a:pt x="794" y="697"/>
                  </a:cubicBezTo>
                  <a:cubicBezTo>
                    <a:pt x="763" y="718"/>
                    <a:pt x="729" y="736"/>
                    <a:pt x="695" y="750"/>
                  </a:cubicBezTo>
                  <a:close/>
                  <a:moveTo>
                    <a:pt x="184" y="664"/>
                  </a:moveTo>
                  <a:cubicBezTo>
                    <a:pt x="193" y="673"/>
                    <a:pt x="201" y="681"/>
                    <a:pt x="210" y="688"/>
                  </a:cubicBezTo>
                  <a:cubicBezTo>
                    <a:pt x="259" y="731"/>
                    <a:pt x="320" y="760"/>
                    <a:pt x="385" y="777"/>
                  </a:cubicBezTo>
                  <a:cubicBezTo>
                    <a:pt x="378" y="774"/>
                    <a:pt x="372" y="770"/>
                    <a:pt x="365" y="766"/>
                  </a:cubicBezTo>
                  <a:cubicBezTo>
                    <a:pt x="335" y="757"/>
                    <a:pt x="305" y="744"/>
                    <a:pt x="278" y="730"/>
                  </a:cubicBezTo>
                  <a:cubicBezTo>
                    <a:pt x="246" y="716"/>
                    <a:pt x="217" y="696"/>
                    <a:pt x="191" y="670"/>
                  </a:cubicBezTo>
                  <a:cubicBezTo>
                    <a:pt x="189" y="668"/>
                    <a:pt x="186" y="666"/>
                    <a:pt x="184" y="664"/>
                  </a:cubicBezTo>
                  <a:close/>
                  <a:moveTo>
                    <a:pt x="301" y="739"/>
                  </a:moveTo>
                  <a:cubicBezTo>
                    <a:pt x="318" y="747"/>
                    <a:pt x="336" y="754"/>
                    <a:pt x="355" y="760"/>
                  </a:cubicBezTo>
                  <a:cubicBezTo>
                    <a:pt x="348" y="757"/>
                    <a:pt x="342" y="752"/>
                    <a:pt x="336" y="748"/>
                  </a:cubicBezTo>
                  <a:cubicBezTo>
                    <a:pt x="324" y="746"/>
                    <a:pt x="312" y="742"/>
                    <a:pt x="301" y="739"/>
                  </a:cubicBezTo>
                  <a:close/>
                  <a:moveTo>
                    <a:pt x="384" y="751"/>
                  </a:moveTo>
                  <a:cubicBezTo>
                    <a:pt x="413" y="753"/>
                    <a:pt x="444" y="750"/>
                    <a:pt x="475" y="743"/>
                  </a:cubicBezTo>
                  <a:cubicBezTo>
                    <a:pt x="618" y="712"/>
                    <a:pt x="742" y="604"/>
                    <a:pt x="792" y="475"/>
                  </a:cubicBezTo>
                  <a:cubicBezTo>
                    <a:pt x="791" y="467"/>
                    <a:pt x="789" y="458"/>
                    <a:pt x="788" y="448"/>
                  </a:cubicBezTo>
                  <a:cubicBezTo>
                    <a:pt x="780" y="411"/>
                    <a:pt x="766" y="374"/>
                    <a:pt x="747" y="340"/>
                  </a:cubicBezTo>
                  <a:cubicBezTo>
                    <a:pt x="748" y="369"/>
                    <a:pt x="746" y="397"/>
                    <a:pt x="741" y="424"/>
                  </a:cubicBezTo>
                  <a:cubicBezTo>
                    <a:pt x="727" y="497"/>
                    <a:pt x="683" y="566"/>
                    <a:pt x="617" y="619"/>
                  </a:cubicBezTo>
                  <a:cubicBezTo>
                    <a:pt x="554" y="669"/>
                    <a:pt x="477" y="700"/>
                    <a:pt x="401" y="707"/>
                  </a:cubicBezTo>
                  <a:cubicBezTo>
                    <a:pt x="368" y="711"/>
                    <a:pt x="336" y="709"/>
                    <a:pt x="306" y="703"/>
                  </a:cubicBezTo>
                  <a:cubicBezTo>
                    <a:pt x="330" y="722"/>
                    <a:pt x="356" y="738"/>
                    <a:pt x="384" y="751"/>
                  </a:cubicBezTo>
                  <a:close/>
                  <a:moveTo>
                    <a:pt x="337" y="746"/>
                  </a:moveTo>
                  <a:cubicBezTo>
                    <a:pt x="350" y="748"/>
                    <a:pt x="363" y="750"/>
                    <a:pt x="377" y="751"/>
                  </a:cubicBezTo>
                  <a:cubicBezTo>
                    <a:pt x="350" y="737"/>
                    <a:pt x="324" y="721"/>
                    <a:pt x="300" y="701"/>
                  </a:cubicBezTo>
                  <a:cubicBezTo>
                    <a:pt x="293" y="700"/>
                    <a:pt x="287" y="698"/>
                    <a:pt x="281" y="696"/>
                  </a:cubicBezTo>
                  <a:cubicBezTo>
                    <a:pt x="298" y="715"/>
                    <a:pt x="316" y="731"/>
                    <a:pt x="337" y="746"/>
                  </a:cubicBezTo>
                  <a:close/>
                  <a:moveTo>
                    <a:pt x="274" y="725"/>
                  </a:moveTo>
                  <a:cubicBezTo>
                    <a:pt x="292" y="733"/>
                    <a:pt x="311" y="740"/>
                    <a:pt x="330" y="744"/>
                  </a:cubicBezTo>
                  <a:cubicBezTo>
                    <a:pt x="311" y="730"/>
                    <a:pt x="292" y="713"/>
                    <a:pt x="276" y="695"/>
                  </a:cubicBezTo>
                  <a:cubicBezTo>
                    <a:pt x="262" y="690"/>
                    <a:pt x="249" y="684"/>
                    <a:pt x="236" y="678"/>
                  </a:cubicBezTo>
                  <a:cubicBezTo>
                    <a:pt x="183" y="649"/>
                    <a:pt x="144" y="604"/>
                    <a:pt x="119" y="542"/>
                  </a:cubicBezTo>
                  <a:cubicBezTo>
                    <a:pt x="98" y="489"/>
                    <a:pt x="90" y="429"/>
                    <a:pt x="95" y="372"/>
                  </a:cubicBezTo>
                  <a:cubicBezTo>
                    <a:pt x="98" y="345"/>
                    <a:pt x="104" y="320"/>
                    <a:pt x="113" y="296"/>
                  </a:cubicBezTo>
                  <a:cubicBezTo>
                    <a:pt x="103" y="312"/>
                    <a:pt x="96" y="329"/>
                    <a:pt x="91" y="346"/>
                  </a:cubicBezTo>
                  <a:cubicBezTo>
                    <a:pt x="84" y="439"/>
                    <a:pt x="101" y="546"/>
                    <a:pt x="157" y="625"/>
                  </a:cubicBezTo>
                  <a:cubicBezTo>
                    <a:pt x="169" y="643"/>
                    <a:pt x="182" y="658"/>
                    <a:pt x="197" y="672"/>
                  </a:cubicBezTo>
                  <a:cubicBezTo>
                    <a:pt x="221" y="692"/>
                    <a:pt x="247" y="710"/>
                    <a:pt x="274" y="725"/>
                  </a:cubicBezTo>
                  <a:close/>
                  <a:moveTo>
                    <a:pt x="871" y="553"/>
                  </a:moveTo>
                  <a:cubicBezTo>
                    <a:pt x="863" y="579"/>
                    <a:pt x="852" y="604"/>
                    <a:pt x="838" y="627"/>
                  </a:cubicBezTo>
                  <a:cubicBezTo>
                    <a:pt x="811" y="669"/>
                    <a:pt x="774" y="705"/>
                    <a:pt x="729" y="732"/>
                  </a:cubicBezTo>
                  <a:cubicBezTo>
                    <a:pt x="754" y="719"/>
                    <a:pt x="779" y="705"/>
                    <a:pt x="802" y="688"/>
                  </a:cubicBezTo>
                  <a:cubicBezTo>
                    <a:pt x="836" y="649"/>
                    <a:pt x="860" y="602"/>
                    <a:pt x="871" y="553"/>
                  </a:cubicBezTo>
                  <a:close/>
                  <a:moveTo>
                    <a:pt x="302" y="699"/>
                  </a:moveTo>
                  <a:cubicBezTo>
                    <a:pt x="332" y="706"/>
                    <a:pt x="365" y="708"/>
                    <a:pt x="400" y="705"/>
                  </a:cubicBezTo>
                  <a:cubicBezTo>
                    <a:pt x="540" y="692"/>
                    <a:pt x="706" y="589"/>
                    <a:pt x="738" y="424"/>
                  </a:cubicBezTo>
                  <a:cubicBezTo>
                    <a:pt x="744" y="395"/>
                    <a:pt x="746" y="365"/>
                    <a:pt x="744" y="335"/>
                  </a:cubicBezTo>
                  <a:cubicBezTo>
                    <a:pt x="690" y="242"/>
                    <a:pt x="598" y="167"/>
                    <a:pt x="497" y="140"/>
                  </a:cubicBezTo>
                  <a:cubicBezTo>
                    <a:pt x="419" y="135"/>
                    <a:pt x="338" y="143"/>
                    <a:pt x="268" y="168"/>
                  </a:cubicBezTo>
                  <a:cubicBezTo>
                    <a:pt x="195" y="250"/>
                    <a:pt x="163" y="367"/>
                    <a:pt x="183" y="489"/>
                  </a:cubicBezTo>
                  <a:cubicBezTo>
                    <a:pt x="191" y="540"/>
                    <a:pt x="208" y="588"/>
                    <a:pt x="232" y="630"/>
                  </a:cubicBezTo>
                  <a:cubicBezTo>
                    <a:pt x="253" y="655"/>
                    <a:pt x="276" y="679"/>
                    <a:pt x="302" y="699"/>
                  </a:cubicBezTo>
                  <a:close/>
                  <a:moveTo>
                    <a:pt x="804" y="690"/>
                  </a:moveTo>
                  <a:cubicBezTo>
                    <a:pt x="804" y="691"/>
                    <a:pt x="804" y="691"/>
                    <a:pt x="803" y="691"/>
                  </a:cubicBezTo>
                  <a:cubicBezTo>
                    <a:pt x="799" y="696"/>
                    <a:pt x="795" y="700"/>
                    <a:pt x="790" y="705"/>
                  </a:cubicBezTo>
                  <a:cubicBezTo>
                    <a:pt x="816" y="688"/>
                    <a:pt x="839" y="668"/>
                    <a:pt x="860" y="646"/>
                  </a:cubicBezTo>
                  <a:cubicBezTo>
                    <a:pt x="908" y="592"/>
                    <a:pt x="936" y="522"/>
                    <a:pt x="922" y="437"/>
                  </a:cubicBezTo>
                  <a:cubicBezTo>
                    <a:pt x="913" y="377"/>
                    <a:pt x="887" y="324"/>
                    <a:pt x="852" y="279"/>
                  </a:cubicBezTo>
                  <a:cubicBezTo>
                    <a:pt x="855" y="287"/>
                    <a:pt x="859" y="296"/>
                    <a:pt x="861" y="304"/>
                  </a:cubicBezTo>
                  <a:cubicBezTo>
                    <a:pt x="868" y="313"/>
                    <a:pt x="874" y="322"/>
                    <a:pt x="880" y="331"/>
                  </a:cubicBezTo>
                  <a:cubicBezTo>
                    <a:pt x="918" y="391"/>
                    <a:pt x="932" y="457"/>
                    <a:pt x="920" y="522"/>
                  </a:cubicBezTo>
                  <a:cubicBezTo>
                    <a:pt x="907" y="592"/>
                    <a:pt x="862" y="648"/>
                    <a:pt x="804" y="690"/>
                  </a:cubicBezTo>
                  <a:close/>
                  <a:moveTo>
                    <a:pt x="277" y="693"/>
                  </a:moveTo>
                  <a:cubicBezTo>
                    <a:pt x="283" y="695"/>
                    <a:pt x="290" y="696"/>
                    <a:pt x="296" y="698"/>
                  </a:cubicBezTo>
                  <a:cubicBezTo>
                    <a:pt x="276" y="682"/>
                    <a:pt x="258" y="664"/>
                    <a:pt x="241" y="645"/>
                  </a:cubicBezTo>
                  <a:cubicBezTo>
                    <a:pt x="252" y="662"/>
                    <a:pt x="264" y="678"/>
                    <a:pt x="277" y="693"/>
                  </a:cubicBezTo>
                  <a:close/>
                  <a:moveTo>
                    <a:pt x="120" y="284"/>
                  </a:moveTo>
                  <a:cubicBezTo>
                    <a:pt x="84" y="368"/>
                    <a:pt x="92" y="467"/>
                    <a:pt x="122" y="541"/>
                  </a:cubicBezTo>
                  <a:cubicBezTo>
                    <a:pt x="152" y="616"/>
                    <a:pt x="204" y="667"/>
                    <a:pt x="273" y="691"/>
                  </a:cubicBezTo>
                  <a:cubicBezTo>
                    <a:pt x="266" y="683"/>
                    <a:pt x="259" y="675"/>
                    <a:pt x="253" y="667"/>
                  </a:cubicBezTo>
                  <a:cubicBezTo>
                    <a:pt x="245" y="656"/>
                    <a:pt x="238" y="645"/>
                    <a:pt x="231" y="633"/>
                  </a:cubicBezTo>
                  <a:cubicBezTo>
                    <a:pt x="202" y="597"/>
                    <a:pt x="178" y="557"/>
                    <a:pt x="162" y="517"/>
                  </a:cubicBezTo>
                  <a:cubicBezTo>
                    <a:pt x="142" y="467"/>
                    <a:pt x="119" y="389"/>
                    <a:pt x="126" y="306"/>
                  </a:cubicBezTo>
                  <a:cubicBezTo>
                    <a:pt x="127" y="293"/>
                    <a:pt x="128" y="282"/>
                    <a:pt x="130" y="270"/>
                  </a:cubicBezTo>
                  <a:cubicBezTo>
                    <a:pt x="127" y="274"/>
                    <a:pt x="125" y="277"/>
                    <a:pt x="122" y="281"/>
                  </a:cubicBezTo>
                  <a:cubicBezTo>
                    <a:pt x="121" y="282"/>
                    <a:pt x="121" y="283"/>
                    <a:pt x="120" y="284"/>
                  </a:cubicBezTo>
                  <a:close/>
                  <a:moveTo>
                    <a:pt x="880" y="513"/>
                  </a:moveTo>
                  <a:cubicBezTo>
                    <a:pt x="874" y="575"/>
                    <a:pt x="850" y="634"/>
                    <a:pt x="811" y="681"/>
                  </a:cubicBezTo>
                  <a:cubicBezTo>
                    <a:pt x="865" y="640"/>
                    <a:pt x="905" y="587"/>
                    <a:pt x="917" y="522"/>
                  </a:cubicBezTo>
                  <a:cubicBezTo>
                    <a:pt x="932" y="440"/>
                    <a:pt x="907" y="369"/>
                    <a:pt x="864" y="312"/>
                  </a:cubicBezTo>
                  <a:cubicBezTo>
                    <a:pt x="874" y="342"/>
                    <a:pt x="880" y="374"/>
                    <a:pt x="884" y="407"/>
                  </a:cubicBezTo>
                  <a:cubicBezTo>
                    <a:pt x="887" y="444"/>
                    <a:pt x="886" y="480"/>
                    <a:pt x="880" y="513"/>
                  </a:cubicBezTo>
                  <a:close/>
                  <a:moveTo>
                    <a:pt x="156" y="633"/>
                  </a:moveTo>
                  <a:cubicBezTo>
                    <a:pt x="161" y="639"/>
                    <a:pt x="167" y="645"/>
                    <a:pt x="173" y="650"/>
                  </a:cubicBezTo>
                  <a:cubicBezTo>
                    <a:pt x="166" y="643"/>
                    <a:pt x="160" y="635"/>
                    <a:pt x="154" y="627"/>
                  </a:cubicBezTo>
                  <a:cubicBezTo>
                    <a:pt x="101" y="551"/>
                    <a:pt x="83" y="448"/>
                    <a:pt x="87" y="357"/>
                  </a:cubicBezTo>
                  <a:cubicBezTo>
                    <a:pt x="69" y="426"/>
                    <a:pt x="79" y="500"/>
                    <a:pt x="105" y="562"/>
                  </a:cubicBezTo>
                  <a:cubicBezTo>
                    <a:pt x="120" y="587"/>
                    <a:pt x="137" y="611"/>
                    <a:pt x="156" y="633"/>
                  </a:cubicBezTo>
                  <a:close/>
                  <a:moveTo>
                    <a:pt x="134" y="265"/>
                  </a:moveTo>
                  <a:cubicBezTo>
                    <a:pt x="119" y="339"/>
                    <a:pt x="129" y="425"/>
                    <a:pt x="165" y="516"/>
                  </a:cubicBezTo>
                  <a:cubicBezTo>
                    <a:pt x="179" y="551"/>
                    <a:pt x="198" y="586"/>
                    <a:pt x="223" y="618"/>
                  </a:cubicBezTo>
                  <a:cubicBezTo>
                    <a:pt x="202" y="579"/>
                    <a:pt x="188" y="535"/>
                    <a:pt x="180" y="489"/>
                  </a:cubicBezTo>
                  <a:cubicBezTo>
                    <a:pt x="169" y="423"/>
                    <a:pt x="174" y="357"/>
                    <a:pt x="193" y="296"/>
                  </a:cubicBezTo>
                  <a:cubicBezTo>
                    <a:pt x="208" y="249"/>
                    <a:pt x="232" y="206"/>
                    <a:pt x="263" y="170"/>
                  </a:cubicBezTo>
                  <a:cubicBezTo>
                    <a:pt x="249" y="175"/>
                    <a:pt x="236" y="181"/>
                    <a:pt x="223" y="187"/>
                  </a:cubicBezTo>
                  <a:cubicBezTo>
                    <a:pt x="190" y="207"/>
                    <a:pt x="160" y="233"/>
                    <a:pt x="134" y="265"/>
                  </a:cubicBezTo>
                  <a:close/>
                  <a:moveTo>
                    <a:pt x="116" y="584"/>
                  </a:moveTo>
                  <a:cubicBezTo>
                    <a:pt x="116" y="585"/>
                    <a:pt x="117" y="586"/>
                    <a:pt x="117" y="586"/>
                  </a:cubicBezTo>
                  <a:cubicBezTo>
                    <a:pt x="116" y="585"/>
                    <a:pt x="116" y="584"/>
                    <a:pt x="115" y="583"/>
                  </a:cubicBezTo>
                  <a:cubicBezTo>
                    <a:pt x="115" y="584"/>
                    <a:pt x="115" y="584"/>
                    <a:pt x="116" y="584"/>
                  </a:cubicBezTo>
                  <a:close/>
                  <a:moveTo>
                    <a:pt x="80" y="528"/>
                  </a:moveTo>
                  <a:cubicBezTo>
                    <a:pt x="88" y="543"/>
                    <a:pt x="97" y="557"/>
                    <a:pt x="106" y="571"/>
                  </a:cubicBezTo>
                  <a:cubicBezTo>
                    <a:pt x="105" y="569"/>
                    <a:pt x="105" y="567"/>
                    <a:pt x="104" y="565"/>
                  </a:cubicBezTo>
                  <a:cubicBezTo>
                    <a:pt x="96" y="552"/>
                    <a:pt x="89" y="539"/>
                    <a:pt x="83" y="526"/>
                  </a:cubicBezTo>
                  <a:cubicBezTo>
                    <a:pt x="81" y="522"/>
                    <a:pt x="79" y="518"/>
                    <a:pt x="78" y="514"/>
                  </a:cubicBezTo>
                  <a:cubicBezTo>
                    <a:pt x="78" y="518"/>
                    <a:pt x="79" y="523"/>
                    <a:pt x="80" y="528"/>
                  </a:cubicBezTo>
                  <a:close/>
                  <a:moveTo>
                    <a:pt x="75" y="500"/>
                  </a:moveTo>
                  <a:cubicBezTo>
                    <a:pt x="81" y="516"/>
                    <a:pt x="88" y="530"/>
                    <a:pt x="96" y="545"/>
                  </a:cubicBezTo>
                  <a:cubicBezTo>
                    <a:pt x="74" y="483"/>
                    <a:pt x="67" y="411"/>
                    <a:pt x="88" y="345"/>
                  </a:cubicBezTo>
                  <a:cubicBezTo>
                    <a:pt x="88" y="340"/>
                    <a:pt x="89" y="335"/>
                    <a:pt x="89" y="331"/>
                  </a:cubicBezTo>
                  <a:cubicBezTo>
                    <a:pt x="81" y="353"/>
                    <a:pt x="75" y="378"/>
                    <a:pt x="73" y="404"/>
                  </a:cubicBezTo>
                  <a:cubicBezTo>
                    <a:pt x="70" y="437"/>
                    <a:pt x="71" y="469"/>
                    <a:pt x="75" y="500"/>
                  </a:cubicBezTo>
                  <a:close/>
                  <a:moveTo>
                    <a:pt x="204" y="102"/>
                  </a:moveTo>
                  <a:cubicBezTo>
                    <a:pt x="171" y="115"/>
                    <a:pt x="139" y="132"/>
                    <a:pt x="111" y="155"/>
                  </a:cubicBezTo>
                  <a:cubicBezTo>
                    <a:pt x="3" y="243"/>
                    <a:pt x="19" y="395"/>
                    <a:pt x="66" y="498"/>
                  </a:cubicBezTo>
                  <a:cubicBezTo>
                    <a:pt x="69" y="505"/>
                    <a:pt x="72" y="512"/>
                    <a:pt x="76" y="519"/>
                  </a:cubicBezTo>
                  <a:cubicBezTo>
                    <a:pt x="75" y="513"/>
                    <a:pt x="74" y="508"/>
                    <a:pt x="73" y="502"/>
                  </a:cubicBezTo>
                  <a:cubicBezTo>
                    <a:pt x="49" y="441"/>
                    <a:pt x="41" y="380"/>
                    <a:pt x="52" y="323"/>
                  </a:cubicBezTo>
                  <a:cubicBezTo>
                    <a:pt x="61" y="272"/>
                    <a:pt x="87" y="228"/>
                    <a:pt x="127" y="192"/>
                  </a:cubicBezTo>
                  <a:cubicBezTo>
                    <a:pt x="146" y="158"/>
                    <a:pt x="172" y="127"/>
                    <a:pt x="204" y="102"/>
                  </a:cubicBezTo>
                  <a:close/>
                  <a:moveTo>
                    <a:pt x="124" y="198"/>
                  </a:moveTo>
                  <a:cubicBezTo>
                    <a:pt x="90" y="229"/>
                    <a:pt x="64" y="270"/>
                    <a:pt x="54" y="324"/>
                  </a:cubicBezTo>
                  <a:cubicBezTo>
                    <a:pt x="44" y="379"/>
                    <a:pt x="52" y="436"/>
                    <a:pt x="71" y="489"/>
                  </a:cubicBezTo>
                  <a:cubicBezTo>
                    <a:pt x="68" y="461"/>
                    <a:pt x="67" y="433"/>
                    <a:pt x="70" y="403"/>
                  </a:cubicBezTo>
                  <a:cubicBezTo>
                    <a:pt x="73" y="374"/>
                    <a:pt x="80" y="346"/>
                    <a:pt x="90" y="321"/>
                  </a:cubicBezTo>
                  <a:cubicBezTo>
                    <a:pt x="93" y="296"/>
                    <a:pt x="98" y="272"/>
                    <a:pt x="104" y="251"/>
                  </a:cubicBezTo>
                  <a:cubicBezTo>
                    <a:pt x="109" y="233"/>
                    <a:pt x="116" y="215"/>
                    <a:pt x="124" y="198"/>
                  </a:cubicBezTo>
                  <a:close/>
                  <a:moveTo>
                    <a:pt x="747" y="334"/>
                  </a:moveTo>
                  <a:cubicBezTo>
                    <a:pt x="767" y="370"/>
                    <a:pt x="783" y="408"/>
                    <a:pt x="790" y="448"/>
                  </a:cubicBezTo>
                  <a:cubicBezTo>
                    <a:pt x="792" y="455"/>
                    <a:pt x="793" y="463"/>
                    <a:pt x="794" y="470"/>
                  </a:cubicBezTo>
                  <a:cubicBezTo>
                    <a:pt x="801" y="452"/>
                    <a:pt x="806" y="433"/>
                    <a:pt x="809" y="415"/>
                  </a:cubicBezTo>
                  <a:cubicBezTo>
                    <a:pt x="819" y="361"/>
                    <a:pt x="816" y="308"/>
                    <a:pt x="802" y="260"/>
                  </a:cubicBezTo>
                  <a:cubicBezTo>
                    <a:pt x="790" y="245"/>
                    <a:pt x="777" y="232"/>
                    <a:pt x="764" y="220"/>
                  </a:cubicBezTo>
                  <a:cubicBezTo>
                    <a:pt x="753" y="213"/>
                    <a:pt x="743" y="206"/>
                    <a:pt x="732" y="201"/>
                  </a:cubicBezTo>
                  <a:cubicBezTo>
                    <a:pt x="723" y="196"/>
                    <a:pt x="714" y="192"/>
                    <a:pt x="704" y="187"/>
                  </a:cubicBezTo>
                  <a:cubicBezTo>
                    <a:pt x="730" y="231"/>
                    <a:pt x="743" y="283"/>
                    <a:pt x="747" y="334"/>
                  </a:cubicBezTo>
                  <a:close/>
                  <a:moveTo>
                    <a:pt x="805" y="259"/>
                  </a:moveTo>
                  <a:cubicBezTo>
                    <a:pt x="809" y="264"/>
                    <a:pt x="813" y="269"/>
                    <a:pt x="817" y="275"/>
                  </a:cubicBezTo>
                  <a:cubicBezTo>
                    <a:pt x="857" y="330"/>
                    <a:pt x="880" y="397"/>
                    <a:pt x="882" y="466"/>
                  </a:cubicBezTo>
                  <a:cubicBezTo>
                    <a:pt x="885" y="411"/>
                    <a:pt x="875" y="355"/>
                    <a:pt x="858" y="304"/>
                  </a:cubicBezTo>
                  <a:cubicBezTo>
                    <a:pt x="841" y="282"/>
                    <a:pt x="821" y="263"/>
                    <a:pt x="801" y="246"/>
                  </a:cubicBezTo>
                  <a:cubicBezTo>
                    <a:pt x="802" y="251"/>
                    <a:pt x="804" y="255"/>
                    <a:pt x="805" y="259"/>
                  </a:cubicBezTo>
                  <a:close/>
                  <a:moveTo>
                    <a:pt x="93" y="321"/>
                  </a:moveTo>
                  <a:cubicBezTo>
                    <a:pt x="92" y="326"/>
                    <a:pt x="92" y="330"/>
                    <a:pt x="92" y="335"/>
                  </a:cubicBezTo>
                  <a:cubicBezTo>
                    <a:pt x="98" y="317"/>
                    <a:pt x="107" y="299"/>
                    <a:pt x="118" y="282"/>
                  </a:cubicBezTo>
                  <a:cubicBezTo>
                    <a:pt x="121" y="276"/>
                    <a:pt x="124" y="270"/>
                    <a:pt x="127" y="264"/>
                  </a:cubicBezTo>
                  <a:cubicBezTo>
                    <a:pt x="113" y="282"/>
                    <a:pt x="102" y="301"/>
                    <a:pt x="93" y="321"/>
                  </a:cubicBezTo>
                  <a:close/>
                  <a:moveTo>
                    <a:pt x="510" y="141"/>
                  </a:moveTo>
                  <a:cubicBezTo>
                    <a:pt x="605" y="170"/>
                    <a:pt x="691" y="241"/>
                    <a:pt x="744" y="329"/>
                  </a:cubicBezTo>
                  <a:cubicBezTo>
                    <a:pt x="740" y="279"/>
                    <a:pt x="726" y="228"/>
                    <a:pt x="700" y="186"/>
                  </a:cubicBezTo>
                  <a:cubicBezTo>
                    <a:pt x="646" y="163"/>
                    <a:pt x="580" y="147"/>
                    <a:pt x="510" y="141"/>
                  </a:cubicBezTo>
                  <a:close/>
                  <a:moveTo>
                    <a:pt x="129" y="194"/>
                  </a:moveTo>
                  <a:cubicBezTo>
                    <a:pt x="120" y="212"/>
                    <a:pt x="112" y="231"/>
                    <a:pt x="106" y="252"/>
                  </a:cubicBezTo>
                  <a:cubicBezTo>
                    <a:pt x="101" y="270"/>
                    <a:pt x="97" y="291"/>
                    <a:pt x="94" y="312"/>
                  </a:cubicBezTo>
                  <a:cubicBezTo>
                    <a:pt x="104" y="290"/>
                    <a:pt x="118" y="270"/>
                    <a:pt x="134" y="251"/>
                  </a:cubicBezTo>
                  <a:cubicBezTo>
                    <a:pt x="134" y="251"/>
                    <a:pt x="134" y="251"/>
                    <a:pt x="134" y="251"/>
                  </a:cubicBezTo>
                  <a:cubicBezTo>
                    <a:pt x="142" y="218"/>
                    <a:pt x="155" y="189"/>
                    <a:pt x="173" y="162"/>
                  </a:cubicBezTo>
                  <a:cubicBezTo>
                    <a:pt x="158" y="172"/>
                    <a:pt x="143" y="182"/>
                    <a:pt x="129" y="194"/>
                  </a:cubicBezTo>
                  <a:close/>
                  <a:moveTo>
                    <a:pt x="799" y="241"/>
                  </a:moveTo>
                  <a:cubicBezTo>
                    <a:pt x="820" y="258"/>
                    <a:pt x="839" y="277"/>
                    <a:pt x="856" y="297"/>
                  </a:cubicBezTo>
                  <a:cubicBezTo>
                    <a:pt x="852" y="288"/>
                    <a:pt x="849" y="279"/>
                    <a:pt x="845" y="270"/>
                  </a:cubicBezTo>
                  <a:cubicBezTo>
                    <a:pt x="827" y="249"/>
                    <a:pt x="807" y="229"/>
                    <a:pt x="786" y="211"/>
                  </a:cubicBezTo>
                  <a:cubicBezTo>
                    <a:pt x="791" y="221"/>
                    <a:pt x="795" y="231"/>
                    <a:pt x="799" y="241"/>
                  </a:cubicBezTo>
                  <a:close/>
                  <a:moveTo>
                    <a:pt x="132" y="259"/>
                  </a:moveTo>
                  <a:cubicBezTo>
                    <a:pt x="130" y="263"/>
                    <a:pt x="128" y="267"/>
                    <a:pt x="126" y="271"/>
                  </a:cubicBezTo>
                  <a:cubicBezTo>
                    <a:pt x="128" y="269"/>
                    <a:pt x="130" y="266"/>
                    <a:pt x="131" y="264"/>
                  </a:cubicBezTo>
                  <a:cubicBezTo>
                    <a:pt x="132" y="263"/>
                    <a:pt x="132" y="261"/>
                    <a:pt x="132" y="259"/>
                  </a:cubicBezTo>
                  <a:close/>
                  <a:moveTo>
                    <a:pt x="783" y="205"/>
                  </a:moveTo>
                  <a:cubicBezTo>
                    <a:pt x="804" y="222"/>
                    <a:pt x="824" y="241"/>
                    <a:pt x="841" y="261"/>
                  </a:cubicBezTo>
                  <a:cubicBezTo>
                    <a:pt x="830" y="237"/>
                    <a:pt x="818" y="215"/>
                    <a:pt x="804" y="195"/>
                  </a:cubicBezTo>
                  <a:cubicBezTo>
                    <a:pt x="715" y="69"/>
                    <a:pt x="552" y="2"/>
                    <a:pt x="387" y="27"/>
                  </a:cubicBezTo>
                  <a:cubicBezTo>
                    <a:pt x="332" y="35"/>
                    <a:pt x="270" y="57"/>
                    <a:pt x="218" y="94"/>
                  </a:cubicBezTo>
                  <a:cubicBezTo>
                    <a:pt x="231" y="90"/>
                    <a:pt x="244" y="86"/>
                    <a:pt x="258" y="83"/>
                  </a:cubicBezTo>
                  <a:cubicBezTo>
                    <a:pt x="302" y="55"/>
                    <a:pt x="353" y="37"/>
                    <a:pt x="410" y="30"/>
                  </a:cubicBezTo>
                  <a:cubicBezTo>
                    <a:pt x="482" y="21"/>
                    <a:pt x="558" y="31"/>
                    <a:pt x="622" y="59"/>
                  </a:cubicBezTo>
                  <a:cubicBezTo>
                    <a:pt x="693" y="88"/>
                    <a:pt x="748" y="138"/>
                    <a:pt x="782" y="203"/>
                  </a:cubicBezTo>
                  <a:cubicBezTo>
                    <a:pt x="782" y="203"/>
                    <a:pt x="783" y="204"/>
                    <a:pt x="783" y="205"/>
                  </a:cubicBezTo>
                  <a:close/>
                  <a:moveTo>
                    <a:pt x="137" y="252"/>
                  </a:moveTo>
                  <a:cubicBezTo>
                    <a:pt x="136" y="254"/>
                    <a:pt x="136" y="257"/>
                    <a:pt x="135" y="259"/>
                  </a:cubicBezTo>
                  <a:cubicBezTo>
                    <a:pt x="152" y="239"/>
                    <a:pt x="171" y="221"/>
                    <a:pt x="191" y="206"/>
                  </a:cubicBezTo>
                  <a:cubicBezTo>
                    <a:pt x="171" y="219"/>
                    <a:pt x="152" y="235"/>
                    <a:pt x="137" y="252"/>
                  </a:cubicBezTo>
                  <a:close/>
                  <a:moveTo>
                    <a:pt x="776" y="228"/>
                  </a:moveTo>
                  <a:cubicBezTo>
                    <a:pt x="784" y="236"/>
                    <a:pt x="792" y="244"/>
                    <a:pt x="800" y="253"/>
                  </a:cubicBezTo>
                  <a:cubicBezTo>
                    <a:pt x="799" y="250"/>
                    <a:pt x="797" y="246"/>
                    <a:pt x="796" y="243"/>
                  </a:cubicBezTo>
                  <a:cubicBezTo>
                    <a:pt x="790" y="237"/>
                    <a:pt x="783" y="232"/>
                    <a:pt x="776" y="228"/>
                  </a:cubicBezTo>
                  <a:close/>
                  <a:moveTo>
                    <a:pt x="179" y="159"/>
                  </a:moveTo>
                  <a:cubicBezTo>
                    <a:pt x="162" y="184"/>
                    <a:pt x="148" y="212"/>
                    <a:pt x="140" y="242"/>
                  </a:cubicBezTo>
                  <a:cubicBezTo>
                    <a:pt x="146" y="233"/>
                    <a:pt x="153" y="224"/>
                    <a:pt x="160" y="215"/>
                  </a:cubicBezTo>
                  <a:cubicBezTo>
                    <a:pt x="194" y="177"/>
                    <a:pt x="241" y="150"/>
                    <a:pt x="297" y="136"/>
                  </a:cubicBezTo>
                  <a:cubicBezTo>
                    <a:pt x="298" y="135"/>
                    <a:pt x="299" y="134"/>
                    <a:pt x="300" y="134"/>
                  </a:cubicBezTo>
                  <a:cubicBezTo>
                    <a:pt x="312" y="124"/>
                    <a:pt x="324" y="115"/>
                    <a:pt x="338" y="107"/>
                  </a:cubicBezTo>
                  <a:cubicBezTo>
                    <a:pt x="295" y="114"/>
                    <a:pt x="234" y="128"/>
                    <a:pt x="179" y="159"/>
                  </a:cubicBezTo>
                  <a:close/>
                  <a:moveTo>
                    <a:pt x="293" y="139"/>
                  </a:moveTo>
                  <a:cubicBezTo>
                    <a:pt x="244" y="152"/>
                    <a:pt x="198" y="177"/>
                    <a:pt x="162" y="217"/>
                  </a:cubicBezTo>
                  <a:cubicBezTo>
                    <a:pt x="155" y="225"/>
                    <a:pt x="149" y="233"/>
                    <a:pt x="143" y="241"/>
                  </a:cubicBezTo>
                  <a:cubicBezTo>
                    <a:pt x="163" y="221"/>
                    <a:pt x="186" y="204"/>
                    <a:pt x="213" y="189"/>
                  </a:cubicBezTo>
                  <a:cubicBezTo>
                    <a:pt x="216" y="188"/>
                    <a:pt x="219" y="186"/>
                    <a:pt x="222" y="185"/>
                  </a:cubicBezTo>
                  <a:cubicBezTo>
                    <a:pt x="239" y="174"/>
                    <a:pt x="257" y="165"/>
                    <a:pt x="274" y="157"/>
                  </a:cubicBezTo>
                  <a:cubicBezTo>
                    <a:pt x="281" y="151"/>
                    <a:pt x="287" y="145"/>
                    <a:pt x="293" y="139"/>
                  </a:cubicBezTo>
                  <a:close/>
                  <a:moveTo>
                    <a:pt x="764" y="216"/>
                  </a:moveTo>
                  <a:cubicBezTo>
                    <a:pt x="775" y="223"/>
                    <a:pt x="785" y="230"/>
                    <a:pt x="794" y="238"/>
                  </a:cubicBezTo>
                  <a:cubicBezTo>
                    <a:pt x="790" y="227"/>
                    <a:pt x="786" y="217"/>
                    <a:pt x="780" y="206"/>
                  </a:cubicBezTo>
                  <a:cubicBezTo>
                    <a:pt x="743" y="176"/>
                    <a:pt x="703" y="152"/>
                    <a:pt x="662" y="132"/>
                  </a:cubicBezTo>
                  <a:cubicBezTo>
                    <a:pt x="671" y="141"/>
                    <a:pt x="679" y="151"/>
                    <a:pt x="687" y="161"/>
                  </a:cubicBezTo>
                  <a:cubicBezTo>
                    <a:pt x="715" y="177"/>
                    <a:pt x="741" y="195"/>
                    <a:pt x="764" y="216"/>
                  </a:cubicBezTo>
                  <a:close/>
                  <a:moveTo>
                    <a:pt x="702" y="183"/>
                  </a:moveTo>
                  <a:cubicBezTo>
                    <a:pt x="713" y="188"/>
                    <a:pt x="723" y="193"/>
                    <a:pt x="733" y="198"/>
                  </a:cubicBezTo>
                  <a:cubicBezTo>
                    <a:pt x="739" y="202"/>
                    <a:pt x="746" y="205"/>
                    <a:pt x="752" y="209"/>
                  </a:cubicBezTo>
                  <a:cubicBezTo>
                    <a:pt x="732" y="192"/>
                    <a:pt x="711" y="177"/>
                    <a:pt x="690" y="165"/>
                  </a:cubicBezTo>
                  <a:cubicBezTo>
                    <a:pt x="694" y="171"/>
                    <a:pt x="698" y="177"/>
                    <a:pt x="702" y="183"/>
                  </a:cubicBezTo>
                  <a:close/>
                  <a:moveTo>
                    <a:pt x="656" y="127"/>
                  </a:moveTo>
                  <a:cubicBezTo>
                    <a:pt x="697" y="146"/>
                    <a:pt x="739" y="170"/>
                    <a:pt x="777" y="200"/>
                  </a:cubicBezTo>
                  <a:cubicBezTo>
                    <a:pt x="744" y="140"/>
                    <a:pt x="691" y="90"/>
                    <a:pt x="621" y="61"/>
                  </a:cubicBezTo>
                  <a:cubicBezTo>
                    <a:pt x="505" y="12"/>
                    <a:pt x="367" y="21"/>
                    <a:pt x="266" y="81"/>
                  </a:cubicBezTo>
                  <a:cubicBezTo>
                    <a:pt x="290" y="76"/>
                    <a:pt x="315" y="72"/>
                    <a:pt x="341" y="71"/>
                  </a:cubicBezTo>
                  <a:cubicBezTo>
                    <a:pt x="370" y="69"/>
                    <a:pt x="400" y="69"/>
                    <a:pt x="430" y="71"/>
                  </a:cubicBezTo>
                  <a:cubicBezTo>
                    <a:pt x="493" y="58"/>
                    <a:pt x="559" y="66"/>
                    <a:pt x="614" y="96"/>
                  </a:cubicBezTo>
                  <a:cubicBezTo>
                    <a:pt x="629" y="105"/>
                    <a:pt x="643" y="115"/>
                    <a:pt x="656" y="127"/>
                  </a:cubicBezTo>
                  <a:close/>
                  <a:moveTo>
                    <a:pt x="212" y="99"/>
                  </a:moveTo>
                  <a:cubicBezTo>
                    <a:pt x="181" y="122"/>
                    <a:pt x="153" y="152"/>
                    <a:pt x="133" y="188"/>
                  </a:cubicBezTo>
                  <a:cubicBezTo>
                    <a:pt x="143" y="179"/>
                    <a:pt x="154" y="172"/>
                    <a:pt x="166" y="164"/>
                  </a:cubicBezTo>
                  <a:cubicBezTo>
                    <a:pt x="169" y="162"/>
                    <a:pt x="173" y="160"/>
                    <a:pt x="177" y="158"/>
                  </a:cubicBezTo>
                  <a:cubicBezTo>
                    <a:pt x="188" y="142"/>
                    <a:pt x="200" y="128"/>
                    <a:pt x="214" y="116"/>
                  </a:cubicBezTo>
                  <a:cubicBezTo>
                    <a:pt x="226" y="105"/>
                    <a:pt x="239" y="96"/>
                    <a:pt x="252" y="87"/>
                  </a:cubicBezTo>
                  <a:cubicBezTo>
                    <a:pt x="238" y="90"/>
                    <a:pt x="225" y="94"/>
                    <a:pt x="212" y="99"/>
                  </a:cubicBezTo>
                  <a:close/>
                  <a:moveTo>
                    <a:pt x="495" y="137"/>
                  </a:moveTo>
                  <a:cubicBezTo>
                    <a:pt x="567" y="141"/>
                    <a:pt x="639" y="157"/>
                    <a:pt x="698" y="182"/>
                  </a:cubicBezTo>
                  <a:cubicBezTo>
                    <a:pt x="693" y="175"/>
                    <a:pt x="689" y="168"/>
                    <a:pt x="684" y="162"/>
                  </a:cubicBezTo>
                  <a:cubicBezTo>
                    <a:pt x="680" y="160"/>
                    <a:pt x="677" y="158"/>
                    <a:pt x="673" y="156"/>
                  </a:cubicBezTo>
                  <a:cubicBezTo>
                    <a:pt x="672" y="158"/>
                    <a:pt x="672" y="158"/>
                    <a:pt x="672" y="158"/>
                  </a:cubicBezTo>
                  <a:cubicBezTo>
                    <a:pt x="598" y="120"/>
                    <a:pt x="535" y="107"/>
                    <a:pt x="461" y="114"/>
                  </a:cubicBezTo>
                  <a:cubicBezTo>
                    <a:pt x="443" y="116"/>
                    <a:pt x="418" y="119"/>
                    <a:pt x="389" y="125"/>
                  </a:cubicBezTo>
                  <a:cubicBezTo>
                    <a:pt x="419" y="124"/>
                    <a:pt x="450" y="127"/>
                    <a:pt x="480" y="133"/>
                  </a:cubicBezTo>
                  <a:cubicBezTo>
                    <a:pt x="485" y="134"/>
                    <a:pt x="490" y="136"/>
                    <a:pt x="495" y="137"/>
                  </a:cubicBezTo>
                  <a:close/>
                  <a:moveTo>
                    <a:pt x="270" y="163"/>
                  </a:moveTo>
                  <a:cubicBezTo>
                    <a:pt x="263" y="165"/>
                    <a:pt x="257" y="168"/>
                    <a:pt x="251" y="171"/>
                  </a:cubicBezTo>
                  <a:cubicBezTo>
                    <a:pt x="256" y="169"/>
                    <a:pt x="262" y="167"/>
                    <a:pt x="267" y="165"/>
                  </a:cubicBezTo>
                  <a:cubicBezTo>
                    <a:pt x="268" y="164"/>
                    <a:pt x="269" y="164"/>
                    <a:pt x="270" y="163"/>
                  </a:cubicBezTo>
                  <a:close/>
                  <a:moveTo>
                    <a:pt x="276" y="160"/>
                  </a:moveTo>
                  <a:cubicBezTo>
                    <a:pt x="275" y="161"/>
                    <a:pt x="273" y="162"/>
                    <a:pt x="272" y="164"/>
                  </a:cubicBezTo>
                  <a:cubicBezTo>
                    <a:pt x="333" y="143"/>
                    <a:pt x="404" y="133"/>
                    <a:pt x="478" y="136"/>
                  </a:cubicBezTo>
                  <a:cubicBezTo>
                    <a:pt x="479" y="136"/>
                    <a:pt x="479" y="136"/>
                    <a:pt x="479" y="136"/>
                  </a:cubicBezTo>
                  <a:cubicBezTo>
                    <a:pt x="479" y="136"/>
                    <a:pt x="479" y="136"/>
                    <a:pt x="479" y="136"/>
                  </a:cubicBezTo>
                  <a:cubicBezTo>
                    <a:pt x="447" y="130"/>
                    <a:pt x="412" y="126"/>
                    <a:pt x="376" y="127"/>
                  </a:cubicBezTo>
                  <a:cubicBezTo>
                    <a:pt x="345" y="134"/>
                    <a:pt x="310" y="145"/>
                    <a:pt x="276" y="160"/>
                  </a:cubicBezTo>
                  <a:close/>
                  <a:moveTo>
                    <a:pt x="430" y="97"/>
                  </a:moveTo>
                  <a:cubicBezTo>
                    <a:pt x="492" y="97"/>
                    <a:pt x="554" y="107"/>
                    <a:pt x="611" y="127"/>
                  </a:cubicBezTo>
                  <a:cubicBezTo>
                    <a:pt x="635" y="135"/>
                    <a:pt x="659" y="146"/>
                    <a:pt x="681" y="157"/>
                  </a:cubicBezTo>
                  <a:cubicBezTo>
                    <a:pt x="673" y="147"/>
                    <a:pt x="664" y="138"/>
                    <a:pt x="654" y="129"/>
                  </a:cubicBezTo>
                  <a:cubicBezTo>
                    <a:pt x="631" y="119"/>
                    <a:pt x="608" y="110"/>
                    <a:pt x="586" y="103"/>
                  </a:cubicBezTo>
                  <a:cubicBezTo>
                    <a:pt x="540" y="89"/>
                    <a:pt x="486" y="78"/>
                    <a:pt x="430" y="74"/>
                  </a:cubicBezTo>
                  <a:cubicBezTo>
                    <a:pt x="403" y="79"/>
                    <a:pt x="377" y="89"/>
                    <a:pt x="352" y="102"/>
                  </a:cubicBezTo>
                  <a:cubicBezTo>
                    <a:pt x="353" y="102"/>
                    <a:pt x="355" y="101"/>
                    <a:pt x="357" y="101"/>
                  </a:cubicBezTo>
                  <a:cubicBezTo>
                    <a:pt x="381" y="98"/>
                    <a:pt x="406" y="97"/>
                    <a:pt x="430" y="97"/>
                  </a:cubicBezTo>
                  <a:close/>
                  <a:moveTo>
                    <a:pt x="299" y="138"/>
                  </a:moveTo>
                  <a:cubicBezTo>
                    <a:pt x="293" y="143"/>
                    <a:pt x="287" y="149"/>
                    <a:pt x="281" y="155"/>
                  </a:cubicBezTo>
                  <a:cubicBezTo>
                    <a:pt x="308" y="143"/>
                    <a:pt x="335" y="135"/>
                    <a:pt x="361" y="128"/>
                  </a:cubicBezTo>
                  <a:cubicBezTo>
                    <a:pt x="340" y="130"/>
                    <a:pt x="320" y="133"/>
                    <a:pt x="299" y="138"/>
                  </a:cubicBezTo>
                  <a:close/>
                  <a:moveTo>
                    <a:pt x="260" y="85"/>
                  </a:moveTo>
                  <a:cubicBezTo>
                    <a:pt x="244" y="95"/>
                    <a:pt x="230" y="105"/>
                    <a:pt x="216" y="118"/>
                  </a:cubicBezTo>
                  <a:cubicBezTo>
                    <a:pt x="204" y="129"/>
                    <a:pt x="193" y="141"/>
                    <a:pt x="183" y="154"/>
                  </a:cubicBezTo>
                  <a:cubicBezTo>
                    <a:pt x="238" y="124"/>
                    <a:pt x="298" y="110"/>
                    <a:pt x="344" y="103"/>
                  </a:cubicBezTo>
                  <a:cubicBezTo>
                    <a:pt x="368" y="89"/>
                    <a:pt x="394" y="79"/>
                    <a:pt x="421" y="73"/>
                  </a:cubicBezTo>
                  <a:cubicBezTo>
                    <a:pt x="367" y="70"/>
                    <a:pt x="312" y="73"/>
                    <a:pt x="260" y="85"/>
                  </a:cubicBezTo>
                  <a:close/>
                  <a:moveTo>
                    <a:pt x="345" y="106"/>
                  </a:moveTo>
                  <a:cubicBezTo>
                    <a:pt x="330" y="114"/>
                    <a:pt x="316" y="123"/>
                    <a:pt x="303" y="134"/>
                  </a:cubicBezTo>
                  <a:cubicBezTo>
                    <a:pt x="305" y="134"/>
                    <a:pt x="307" y="134"/>
                    <a:pt x="308" y="133"/>
                  </a:cubicBezTo>
                  <a:cubicBezTo>
                    <a:pt x="329" y="129"/>
                    <a:pt x="352" y="126"/>
                    <a:pt x="374" y="125"/>
                  </a:cubicBezTo>
                  <a:cubicBezTo>
                    <a:pt x="409" y="117"/>
                    <a:pt x="439" y="113"/>
                    <a:pt x="461" y="111"/>
                  </a:cubicBezTo>
                  <a:cubicBezTo>
                    <a:pt x="504" y="107"/>
                    <a:pt x="544" y="110"/>
                    <a:pt x="585" y="121"/>
                  </a:cubicBezTo>
                  <a:cubicBezTo>
                    <a:pt x="507" y="98"/>
                    <a:pt x="426" y="95"/>
                    <a:pt x="357" y="104"/>
                  </a:cubicBezTo>
                  <a:cubicBezTo>
                    <a:pt x="353" y="104"/>
                    <a:pt x="349" y="105"/>
                    <a:pt x="345" y="106"/>
                  </a:cubicBezTo>
                  <a:close/>
                  <a:moveTo>
                    <a:pt x="440" y="72"/>
                  </a:moveTo>
                  <a:cubicBezTo>
                    <a:pt x="490" y="76"/>
                    <a:pt x="540" y="86"/>
                    <a:pt x="587" y="100"/>
                  </a:cubicBezTo>
                  <a:cubicBezTo>
                    <a:pt x="607" y="107"/>
                    <a:pt x="627" y="114"/>
                    <a:pt x="647" y="123"/>
                  </a:cubicBezTo>
                  <a:cubicBezTo>
                    <a:pt x="637" y="114"/>
                    <a:pt x="625" y="106"/>
                    <a:pt x="612" y="99"/>
                  </a:cubicBezTo>
                  <a:cubicBezTo>
                    <a:pt x="561" y="70"/>
                    <a:pt x="499" y="62"/>
                    <a:pt x="440" y="72"/>
                  </a:cubicBezTo>
                  <a:close/>
                </a:path>
              </a:pathLst>
            </a:custGeom>
            <a:solidFill>
              <a:srgbClr val="BBBDB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</a:endParaRPr>
            </a:p>
          </p:txBody>
        </p:sp>
        <p:sp>
          <p:nvSpPr>
            <p:cNvPr id="50" name="Freeform 44"/>
            <p:cNvSpPr>
              <a:spLocks noEditPoints="1"/>
            </p:cNvSpPr>
            <p:nvPr/>
          </p:nvSpPr>
          <p:spPr bwMode="auto">
            <a:xfrm>
              <a:off x="3489325" y="3548063"/>
              <a:ext cx="3349625" cy="2790825"/>
            </a:xfrm>
            <a:custGeom>
              <a:gdLst>
                <a:gd name="T0" fmla="*/ 289 w 1032"/>
                <a:gd name="T1" fmla="*/ 759 h 859"/>
                <a:gd name="T2" fmla="*/ 168 w 1032"/>
                <a:gd name="T3" fmla="*/ 90 h 859"/>
                <a:gd name="T4" fmla="*/ 36 w 1032"/>
                <a:gd name="T5" fmla="*/ 397 h 859"/>
                <a:gd name="T6" fmla="*/ 434 w 1032"/>
                <a:gd name="T7" fmla="*/ 1 h 859"/>
                <a:gd name="T8" fmla="*/ 986 w 1032"/>
                <a:gd name="T9" fmla="*/ 628 h 859"/>
                <a:gd name="T10" fmla="*/ 772 w 1032"/>
                <a:gd name="T11" fmla="*/ 831 h 859"/>
                <a:gd name="T12" fmla="*/ 489 w 1032"/>
                <a:gd name="T13" fmla="*/ 838 h 859"/>
                <a:gd name="T14" fmla="*/ 372 w 1032"/>
                <a:gd name="T15" fmla="*/ 798 h 859"/>
                <a:gd name="T16" fmla="*/ 463 w 1032"/>
                <a:gd name="T17" fmla="*/ 834 h 859"/>
                <a:gd name="T18" fmla="*/ 910 w 1032"/>
                <a:gd name="T19" fmla="*/ 717 h 859"/>
                <a:gd name="T20" fmla="*/ 862 w 1032"/>
                <a:gd name="T21" fmla="*/ 206 h 859"/>
                <a:gd name="T22" fmla="*/ 600 w 1032"/>
                <a:gd name="T23" fmla="*/ 814 h 859"/>
                <a:gd name="T24" fmla="*/ 536 w 1032"/>
                <a:gd name="T25" fmla="*/ 830 h 859"/>
                <a:gd name="T26" fmla="*/ 324 w 1032"/>
                <a:gd name="T27" fmla="*/ 773 h 859"/>
                <a:gd name="T28" fmla="*/ 660 w 1032"/>
                <a:gd name="T29" fmla="*/ 779 h 859"/>
                <a:gd name="T30" fmla="*/ 324 w 1032"/>
                <a:gd name="T31" fmla="*/ 773 h 859"/>
                <a:gd name="T32" fmla="*/ 885 w 1032"/>
                <a:gd name="T33" fmla="*/ 626 h 859"/>
                <a:gd name="T34" fmla="*/ 881 w 1032"/>
                <a:gd name="T35" fmla="*/ 321 h 859"/>
                <a:gd name="T36" fmla="*/ 248 w 1032"/>
                <a:gd name="T37" fmla="*/ 703 h 859"/>
                <a:gd name="T38" fmla="*/ 878 w 1032"/>
                <a:gd name="T39" fmla="*/ 321 h 859"/>
                <a:gd name="T40" fmla="*/ 218 w 1032"/>
                <a:gd name="T41" fmla="*/ 113 h 859"/>
                <a:gd name="T42" fmla="*/ 248 w 1032"/>
                <a:gd name="T43" fmla="*/ 703 h 859"/>
                <a:gd name="T44" fmla="*/ 678 w 1032"/>
                <a:gd name="T45" fmla="*/ 770 h 859"/>
                <a:gd name="T46" fmla="*/ 283 w 1032"/>
                <a:gd name="T47" fmla="*/ 749 h 859"/>
                <a:gd name="T48" fmla="*/ 60 w 1032"/>
                <a:gd name="T49" fmla="*/ 297 h 859"/>
                <a:gd name="T50" fmla="*/ 190 w 1032"/>
                <a:gd name="T51" fmla="*/ 657 h 859"/>
                <a:gd name="T52" fmla="*/ 207 w 1032"/>
                <a:gd name="T53" fmla="*/ 677 h 859"/>
                <a:gd name="T54" fmla="*/ 258 w 1032"/>
                <a:gd name="T55" fmla="*/ 728 h 859"/>
                <a:gd name="T56" fmla="*/ 262 w 1032"/>
                <a:gd name="T57" fmla="*/ 728 h 859"/>
                <a:gd name="T58" fmla="*/ 191 w 1032"/>
                <a:gd name="T59" fmla="*/ 654 h 859"/>
                <a:gd name="T60" fmla="*/ 173 w 1032"/>
                <a:gd name="T61" fmla="*/ 480 h 859"/>
                <a:gd name="T62" fmla="*/ 68 w 1032"/>
                <a:gd name="T63" fmla="*/ 259 h 859"/>
                <a:gd name="T64" fmla="*/ 88 w 1032"/>
                <a:gd name="T65" fmla="*/ 428 h 859"/>
                <a:gd name="T66" fmla="*/ 68 w 1032"/>
                <a:gd name="T67" fmla="*/ 259 h 859"/>
                <a:gd name="T68" fmla="*/ 991 w 1032"/>
                <a:gd name="T69" fmla="*/ 613 h 859"/>
                <a:gd name="T70" fmla="*/ 856 w 1032"/>
                <a:gd name="T71" fmla="*/ 197 h 859"/>
                <a:gd name="T72" fmla="*/ 129 w 1032"/>
                <a:gd name="T73" fmla="*/ 371 h 859"/>
                <a:gd name="T74" fmla="*/ 171 w 1032"/>
                <a:gd name="T75" fmla="*/ 180 h 859"/>
                <a:gd name="T76" fmla="*/ 727 w 1032"/>
                <a:gd name="T77" fmla="*/ 112 h 859"/>
                <a:gd name="T78" fmla="*/ 117 w 1032"/>
                <a:gd name="T79" fmla="*/ 154 h 859"/>
                <a:gd name="T80" fmla="*/ 117 w 1032"/>
                <a:gd name="T81" fmla="*/ 154 h 859"/>
                <a:gd name="T82" fmla="*/ 496 w 1032"/>
                <a:gd name="T83" fmla="*/ 8 h 859"/>
                <a:gd name="T84" fmla="*/ 129 w 1032"/>
                <a:gd name="T85" fmla="*/ 139 h 859"/>
                <a:gd name="T86" fmla="*/ 471 w 1032"/>
                <a:gd name="T87" fmla="*/ 19 h 859"/>
                <a:gd name="T88" fmla="*/ 129 w 1032"/>
                <a:gd name="T89" fmla="*/ 139 h 859"/>
                <a:gd name="T90" fmla="*/ 180 w 1032"/>
                <a:gd name="T91" fmla="*/ 90 h 859"/>
                <a:gd name="T92" fmla="*/ 750 w 1032"/>
                <a:gd name="T93" fmla="*/ 121 h 859"/>
                <a:gd name="T94" fmla="*/ 707 w 1032"/>
                <a:gd name="T95" fmla="*/ 99 h 859"/>
                <a:gd name="T96" fmla="*/ 409 w 1032"/>
                <a:gd name="T97" fmla="*/ 36 h 859"/>
                <a:gd name="T98" fmla="*/ 469 w 1032"/>
                <a:gd name="T99" fmla="*/ 4 h 85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</a:cxnLst>
              <a:rect l="0" t="0" r="r" b="b"/>
              <a:pathLst>
                <a:path w="1032" h="859">
                  <a:moveTo>
                    <a:pt x="623" y="856"/>
                  </a:moveTo>
                  <a:cubicBezTo>
                    <a:pt x="574" y="856"/>
                    <a:pt x="525" y="849"/>
                    <a:pt x="477" y="838"/>
                  </a:cubicBezTo>
                  <a:cubicBezTo>
                    <a:pt x="424" y="836"/>
                    <a:pt x="371" y="819"/>
                    <a:pt x="322" y="786"/>
                  </a:cubicBezTo>
                  <a:cubicBezTo>
                    <a:pt x="310" y="778"/>
                    <a:pt x="299" y="769"/>
                    <a:pt x="289" y="759"/>
                  </a:cubicBezTo>
                  <a:cubicBezTo>
                    <a:pt x="213" y="715"/>
                    <a:pt x="152" y="653"/>
                    <a:pt x="112" y="578"/>
                  </a:cubicBezTo>
                  <a:cubicBezTo>
                    <a:pt x="54" y="470"/>
                    <a:pt x="38" y="354"/>
                    <a:pt x="66" y="259"/>
                  </a:cubicBezTo>
                  <a:cubicBezTo>
                    <a:pt x="76" y="213"/>
                    <a:pt x="96" y="172"/>
                    <a:pt x="127" y="137"/>
                  </a:cubicBezTo>
                  <a:cubicBezTo>
                    <a:pt x="139" y="120"/>
                    <a:pt x="152" y="104"/>
                    <a:pt x="168" y="90"/>
                  </a:cubicBezTo>
                  <a:cubicBezTo>
                    <a:pt x="228" y="38"/>
                    <a:pt x="309" y="12"/>
                    <a:pt x="392" y="4"/>
                  </a:cubicBezTo>
                  <a:cubicBezTo>
                    <a:pt x="391" y="4"/>
                    <a:pt x="389" y="4"/>
                    <a:pt x="388" y="4"/>
                  </a:cubicBezTo>
                  <a:cubicBezTo>
                    <a:pt x="314" y="7"/>
                    <a:pt x="178" y="27"/>
                    <a:pt x="93" y="119"/>
                  </a:cubicBezTo>
                  <a:cubicBezTo>
                    <a:pt x="26" y="192"/>
                    <a:pt x="3" y="304"/>
                    <a:pt x="36" y="397"/>
                  </a:cubicBezTo>
                  <a:cubicBezTo>
                    <a:pt x="34" y="398"/>
                    <a:pt x="34" y="398"/>
                    <a:pt x="34" y="398"/>
                  </a:cubicBezTo>
                  <a:cubicBezTo>
                    <a:pt x="0" y="304"/>
                    <a:pt x="23" y="191"/>
                    <a:pt x="91" y="117"/>
                  </a:cubicBezTo>
                  <a:cubicBezTo>
                    <a:pt x="176" y="24"/>
                    <a:pt x="314" y="5"/>
                    <a:pt x="388" y="1"/>
                  </a:cubicBezTo>
                  <a:cubicBezTo>
                    <a:pt x="403" y="0"/>
                    <a:pt x="419" y="0"/>
                    <a:pt x="434" y="1"/>
                  </a:cubicBezTo>
                  <a:cubicBezTo>
                    <a:pt x="493" y="0"/>
                    <a:pt x="551" y="7"/>
                    <a:pt x="602" y="21"/>
                  </a:cubicBezTo>
                  <a:cubicBezTo>
                    <a:pt x="688" y="44"/>
                    <a:pt x="768" y="81"/>
                    <a:pt x="833" y="130"/>
                  </a:cubicBezTo>
                  <a:cubicBezTo>
                    <a:pt x="907" y="186"/>
                    <a:pt x="960" y="253"/>
                    <a:pt x="989" y="330"/>
                  </a:cubicBezTo>
                  <a:cubicBezTo>
                    <a:pt x="1032" y="441"/>
                    <a:pt x="1030" y="545"/>
                    <a:pt x="986" y="628"/>
                  </a:cubicBezTo>
                  <a:cubicBezTo>
                    <a:pt x="946" y="753"/>
                    <a:pt x="850" y="809"/>
                    <a:pt x="773" y="833"/>
                  </a:cubicBezTo>
                  <a:cubicBezTo>
                    <a:pt x="726" y="848"/>
                    <a:pt x="675" y="856"/>
                    <a:pt x="623" y="856"/>
                  </a:cubicBezTo>
                  <a:close/>
                  <a:moveTo>
                    <a:pt x="489" y="838"/>
                  </a:moveTo>
                  <a:cubicBezTo>
                    <a:pt x="584" y="859"/>
                    <a:pt x="686" y="859"/>
                    <a:pt x="772" y="831"/>
                  </a:cubicBezTo>
                  <a:cubicBezTo>
                    <a:pt x="845" y="807"/>
                    <a:pt x="936" y="755"/>
                    <a:pt x="979" y="641"/>
                  </a:cubicBezTo>
                  <a:cubicBezTo>
                    <a:pt x="961" y="670"/>
                    <a:pt x="939" y="696"/>
                    <a:pt x="912" y="719"/>
                  </a:cubicBezTo>
                  <a:cubicBezTo>
                    <a:pt x="812" y="802"/>
                    <a:pt x="675" y="842"/>
                    <a:pt x="536" y="833"/>
                  </a:cubicBezTo>
                  <a:cubicBezTo>
                    <a:pt x="520" y="836"/>
                    <a:pt x="504" y="837"/>
                    <a:pt x="489" y="838"/>
                  </a:cubicBezTo>
                  <a:close/>
                  <a:moveTo>
                    <a:pt x="477" y="835"/>
                  </a:moveTo>
                  <a:cubicBezTo>
                    <a:pt x="493" y="835"/>
                    <a:pt x="509" y="834"/>
                    <a:pt x="524" y="832"/>
                  </a:cubicBezTo>
                  <a:cubicBezTo>
                    <a:pt x="503" y="830"/>
                    <a:pt x="483" y="827"/>
                    <a:pt x="462" y="823"/>
                  </a:cubicBezTo>
                  <a:cubicBezTo>
                    <a:pt x="430" y="817"/>
                    <a:pt x="400" y="809"/>
                    <a:pt x="372" y="798"/>
                  </a:cubicBezTo>
                  <a:cubicBezTo>
                    <a:pt x="405" y="813"/>
                    <a:pt x="440" y="826"/>
                    <a:pt x="477" y="835"/>
                  </a:cubicBezTo>
                  <a:close/>
                  <a:moveTo>
                    <a:pt x="299" y="765"/>
                  </a:moveTo>
                  <a:cubicBezTo>
                    <a:pt x="307" y="772"/>
                    <a:pt x="315" y="778"/>
                    <a:pt x="324" y="784"/>
                  </a:cubicBezTo>
                  <a:cubicBezTo>
                    <a:pt x="368" y="814"/>
                    <a:pt x="415" y="830"/>
                    <a:pt x="463" y="834"/>
                  </a:cubicBezTo>
                  <a:cubicBezTo>
                    <a:pt x="420" y="822"/>
                    <a:pt x="378" y="806"/>
                    <a:pt x="340" y="785"/>
                  </a:cubicBezTo>
                  <a:cubicBezTo>
                    <a:pt x="326" y="779"/>
                    <a:pt x="312" y="772"/>
                    <a:pt x="299" y="765"/>
                  </a:cubicBezTo>
                  <a:close/>
                  <a:moveTo>
                    <a:pt x="546" y="831"/>
                  </a:moveTo>
                  <a:cubicBezTo>
                    <a:pt x="681" y="838"/>
                    <a:pt x="813" y="797"/>
                    <a:pt x="910" y="717"/>
                  </a:cubicBezTo>
                  <a:cubicBezTo>
                    <a:pt x="941" y="691"/>
                    <a:pt x="966" y="661"/>
                    <a:pt x="984" y="627"/>
                  </a:cubicBezTo>
                  <a:cubicBezTo>
                    <a:pt x="987" y="617"/>
                    <a:pt x="990" y="607"/>
                    <a:pt x="992" y="596"/>
                  </a:cubicBezTo>
                  <a:cubicBezTo>
                    <a:pt x="1020" y="473"/>
                    <a:pt x="991" y="354"/>
                    <a:pt x="906" y="252"/>
                  </a:cubicBezTo>
                  <a:cubicBezTo>
                    <a:pt x="892" y="236"/>
                    <a:pt x="877" y="220"/>
                    <a:pt x="862" y="206"/>
                  </a:cubicBezTo>
                  <a:cubicBezTo>
                    <a:pt x="869" y="218"/>
                    <a:pt x="877" y="232"/>
                    <a:pt x="883" y="246"/>
                  </a:cubicBezTo>
                  <a:cubicBezTo>
                    <a:pt x="930" y="349"/>
                    <a:pt x="955" y="503"/>
                    <a:pt x="887" y="628"/>
                  </a:cubicBezTo>
                  <a:cubicBezTo>
                    <a:pt x="856" y="684"/>
                    <a:pt x="805" y="732"/>
                    <a:pt x="741" y="767"/>
                  </a:cubicBezTo>
                  <a:cubicBezTo>
                    <a:pt x="698" y="790"/>
                    <a:pt x="649" y="806"/>
                    <a:pt x="600" y="814"/>
                  </a:cubicBezTo>
                  <a:cubicBezTo>
                    <a:pt x="582" y="821"/>
                    <a:pt x="564" y="827"/>
                    <a:pt x="546" y="831"/>
                  </a:cubicBezTo>
                  <a:close/>
                  <a:moveTo>
                    <a:pt x="380" y="798"/>
                  </a:moveTo>
                  <a:cubicBezTo>
                    <a:pt x="406" y="808"/>
                    <a:pt x="434" y="815"/>
                    <a:pt x="462" y="821"/>
                  </a:cubicBezTo>
                  <a:cubicBezTo>
                    <a:pt x="487" y="825"/>
                    <a:pt x="511" y="829"/>
                    <a:pt x="536" y="830"/>
                  </a:cubicBezTo>
                  <a:cubicBezTo>
                    <a:pt x="553" y="827"/>
                    <a:pt x="570" y="822"/>
                    <a:pt x="588" y="816"/>
                  </a:cubicBezTo>
                  <a:cubicBezTo>
                    <a:pt x="573" y="818"/>
                    <a:pt x="559" y="819"/>
                    <a:pt x="544" y="820"/>
                  </a:cubicBezTo>
                  <a:cubicBezTo>
                    <a:pt x="486" y="822"/>
                    <a:pt x="430" y="814"/>
                    <a:pt x="380" y="798"/>
                  </a:cubicBezTo>
                  <a:close/>
                  <a:moveTo>
                    <a:pt x="324" y="773"/>
                  </a:moveTo>
                  <a:cubicBezTo>
                    <a:pt x="387" y="804"/>
                    <a:pt x="463" y="820"/>
                    <a:pt x="544" y="817"/>
                  </a:cubicBezTo>
                  <a:cubicBezTo>
                    <a:pt x="562" y="816"/>
                    <a:pt x="581" y="814"/>
                    <a:pt x="599" y="812"/>
                  </a:cubicBezTo>
                  <a:cubicBezTo>
                    <a:pt x="614" y="805"/>
                    <a:pt x="630" y="797"/>
                    <a:pt x="646" y="788"/>
                  </a:cubicBezTo>
                  <a:cubicBezTo>
                    <a:pt x="651" y="785"/>
                    <a:pt x="655" y="782"/>
                    <a:pt x="660" y="779"/>
                  </a:cubicBezTo>
                  <a:cubicBezTo>
                    <a:pt x="620" y="792"/>
                    <a:pt x="576" y="799"/>
                    <a:pt x="531" y="801"/>
                  </a:cubicBezTo>
                  <a:cubicBezTo>
                    <a:pt x="427" y="804"/>
                    <a:pt x="330" y="773"/>
                    <a:pt x="251" y="708"/>
                  </a:cubicBezTo>
                  <a:cubicBezTo>
                    <a:pt x="258" y="718"/>
                    <a:pt x="265" y="728"/>
                    <a:pt x="272" y="737"/>
                  </a:cubicBezTo>
                  <a:cubicBezTo>
                    <a:pt x="288" y="750"/>
                    <a:pt x="305" y="762"/>
                    <a:pt x="324" y="773"/>
                  </a:cubicBezTo>
                  <a:close/>
                  <a:moveTo>
                    <a:pt x="670" y="776"/>
                  </a:moveTo>
                  <a:cubicBezTo>
                    <a:pt x="662" y="781"/>
                    <a:pt x="655" y="786"/>
                    <a:pt x="647" y="790"/>
                  </a:cubicBezTo>
                  <a:cubicBezTo>
                    <a:pt x="635" y="798"/>
                    <a:pt x="622" y="804"/>
                    <a:pt x="610" y="810"/>
                  </a:cubicBezTo>
                  <a:cubicBezTo>
                    <a:pt x="728" y="788"/>
                    <a:pt x="834" y="719"/>
                    <a:pt x="885" y="626"/>
                  </a:cubicBezTo>
                  <a:cubicBezTo>
                    <a:pt x="953" y="503"/>
                    <a:pt x="927" y="349"/>
                    <a:pt x="880" y="247"/>
                  </a:cubicBezTo>
                  <a:cubicBezTo>
                    <a:pt x="873" y="230"/>
                    <a:pt x="864" y="214"/>
                    <a:pt x="854" y="199"/>
                  </a:cubicBezTo>
                  <a:cubicBezTo>
                    <a:pt x="831" y="178"/>
                    <a:pt x="805" y="159"/>
                    <a:pt x="778" y="141"/>
                  </a:cubicBezTo>
                  <a:cubicBezTo>
                    <a:pt x="833" y="193"/>
                    <a:pt x="869" y="255"/>
                    <a:pt x="881" y="321"/>
                  </a:cubicBezTo>
                  <a:cubicBezTo>
                    <a:pt x="890" y="345"/>
                    <a:pt x="898" y="370"/>
                    <a:pt x="903" y="395"/>
                  </a:cubicBezTo>
                  <a:cubicBezTo>
                    <a:pt x="924" y="491"/>
                    <a:pt x="905" y="580"/>
                    <a:pt x="849" y="653"/>
                  </a:cubicBezTo>
                  <a:cubicBezTo>
                    <a:pt x="806" y="708"/>
                    <a:pt x="743" y="751"/>
                    <a:pt x="670" y="776"/>
                  </a:cubicBezTo>
                  <a:close/>
                  <a:moveTo>
                    <a:pt x="248" y="703"/>
                  </a:moveTo>
                  <a:cubicBezTo>
                    <a:pt x="325" y="767"/>
                    <a:pt x="423" y="802"/>
                    <a:pt x="531" y="798"/>
                  </a:cubicBezTo>
                  <a:cubicBezTo>
                    <a:pt x="579" y="796"/>
                    <a:pt x="626" y="788"/>
                    <a:pt x="668" y="773"/>
                  </a:cubicBezTo>
                  <a:cubicBezTo>
                    <a:pt x="803" y="680"/>
                    <a:pt x="896" y="498"/>
                    <a:pt x="882" y="347"/>
                  </a:cubicBezTo>
                  <a:cubicBezTo>
                    <a:pt x="881" y="338"/>
                    <a:pt x="880" y="329"/>
                    <a:pt x="878" y="321"/>
                  </a:cubicBezTo>
                  <a:cubicBezTo>
                    <a:pt x="845" y="235"/>
                    <a:pt x="789" y="162"/>
                    <a:pt x="718" y="108"/>
                  </a:cubicBezTo>
                  <a:cubicBezTo>
                    <a:pt x="623" y="60"/>
                    <a:pt x="514" y="34"/>
                    <a:pt x="410" y="39"/>
                  </a:cubicBezTo>
                  <a:cubicBezTo>
                    <a:pt x="373" y="40"/>
                    <a:pt x="338" y="45"/>
                    <a:pt x="305" y="54"/>
                  </a:cubicBezTo>
                  <a:cubicBezTo>
                    <a:pt x="270" y="69"/>
                    <a:pt x="241" y="89"/>
                    <a:pt x="218" y="113"/>
                  </a:cubicBezTo>
                  <a:cubicBezTo>
                    <a:pt x="198" y="136"/>
                    <a:pt x="181" y="163"/>
                    <a:pt x="167" y="196"/>
                  </a:cubicBezTo>
                  <a:cubicBezTo>
                    <a:pt x="147" y="285"/>
                    <a:pt x="163" y="395"/>
                    <a:pt x="175" y="480"/>
                  </a:cubicBezTo>
                  <a:cubicBezTo>
                    <a:pt x="177" y="492"/>
                    <a:pt x="177" y="492"/>
                    <a:pt x="177" y="492"/>
                  </a:cubicBezTo>
                  <a:cubicBezTo>
                    <a:pt x="185" y="547"/>
                    <a:pt x="204" y="633"/>
                    <a:pt x="248" y="703"/>
                  </a:cubicBezTo>
                  <a:close/>
                  <a:moveTo>
                    <a:pt x="883" y="334"/>
                  </a:moveTo>
                  <a:cubicBezTo>
                    <a:pt x="884" y="338"/>
                    <a:pt x="884" y="342"/>
                    <a:pt x="884" y="347"/>
                  </a:cubicBezTo>
                  <a:cubicBezTo>
                    <a:pt x="892" y="425"/>
                    <a:pt x="871" y="514"/>
                    <a:pt x="826" y="597"/>
                  </a:cubicBezTo>
                  <a:cubicBezTo>
                    <a:pt x="789" y="667"/>
                    <a:pt x="737" y="727"/>
                    <a:pt x="678" y="770"/>
                  </a:cubicBezTo>
                  <a:cubicBezTo>
                    <a:pt x="747" y="745"/>
                    <a:pt x="806" y="704"/>
                    <a:pt x="847" y="651"/>
                  </a:cubicBezTo>
                  <a:cubicBezTo>
                    <a:pt x="903" y="579"/>
                    <a:pt x="921" y="491"/>
                    <a:pt x="901" y="395"/>
                  </a:cubicBezTo>
                  <a:cubicBezTo>
                    <a:pt x="896" y="374"/>
                    <a:pt x="890" y="354"/>
                    <a:pt x="883" y="334"/>
                  </a:cubicBezTo>
                  <a:close/>
                  <a:moveTo>
                    <a:pt x="283" y="749"/>
                  </a:moveTo>
                  <a:cubicBezTo>
                    <a:pt x="285" y="751"/>
                    <a:pt x="287" y="752"/>
                    <a:pt x="289" y="753"/>
                  </a:cubicBezTo>
                  <a:cubicBezTo>
                    <a:pt x="287" y="751"/>
                    <a:pt x="284" y="750"/>
                    <a:pt x="282" y="748"/>
                  </a:cubicBezTo>
                  <a:cubicBezTo>
                    <a:pt x="282" y="748"/>
                    <a:pt x="283" y="749"/>
                    <a:pt x="283" y="749"/>
                  </a:cubicBezTo>
                  <a:close/>
                  <a:moveTo>
                    <a:pt x="60" y="297"/>
                  </a:moveTo>
                  <a:cubicBezTo>
                    <a:pt x="46" y="384"/>
                    <a:pt x="64" y="483"/>
                    <a:pt x="114" y="577"/>
                  </a:cubicBezTo>
                  <a:cubicBezTo>
                    <a:pt x="152" y="648"/>
                    <a:pt x="210" y="707"/>
                    <a:pt x="281" y="751"/>
                  </a:cubicBezTo>
                  <a:cubicBezTo>
                    <a:pt x="253" y="732"/>
                    <a:pt x="229" y="710"/>
                    <a:pt x="209" y="684"/>
                  </a:cubicBezTo>
                  <a:cubicBezTo>
                    <a:pt x="202" y="676"/>
                    <a:pt x="196" y="666"/>
                    <a:pt x="190" y="657"/>
                  </a:cubicBezTo>
                  <a:cubicBezTo>
                    <a:pt x="161" y="621"/>
                    <a:pt x="135" y="581"/>
                    <a:pt x="114" y="540"/>
                  </a:cubicBezTo>
                  <a:cubicBezTo>
                    <a:pt x="74" y="461"/>
                    <a:pt x="55" y="382"/>
                    <a:pt x="59" y="311"/>
                  </a:cubicBezTo>
                  <a:cubicBezTo>
                    <a:pt x="59" y="306"/>
                    <a:pt x="59" y="302"/>
                    <a:pt x="60" y="297"/>
                  </a:cubicBezTo>
                  <a:close/>
                  <a:moveTo>
                    <a:pt x="207" y="677"/>
                  </a:moveTo>
                  <a:cubicBezTo>
                    <a:pt x="208" y="679"/>
                    <a:pt x="210" y="681"/>
                    <a:pt x="211" y="683"/>
                  </a:cubicBezTo>
                  <a:cubicBezTo>
                    <a:pt x="228" y="705"/>
                    <a:pt x="249" y="725"/>
                    <a:pt x="273" y="743"/>
                  </a:cubicBezTo>
                  <a:cubicBezTo>
                    <a:pt x="272" y="741"/>
                    <a:pt x="271" y="740"/>
                    <a:pt x="270" y="739"/>
                  </a:cubicBezTo>
                  <a:cubicBezTo>
                    <a:pt x="266" y="735"/>
                    <a:pt x="262" y="732"/>
                    <a:pt x="258" y="728"/>
                  </a:cubicBezTo>
                  <a:cubicBezTo>
                    <a:pt x="240" y="713"/>
                    <a:pt x="223" y="696"/>
                    <a:pt x="207" y="677"/>
                  </a:cubicBezTo>
                  <a:close/>
                  <a:moveTo>
                    <a:pt x="191" y="654"/>
                  </a:moveTo>
                  <a:cubicBezTo>
                    <a:pt x="213" y="681"/>
                    <a:pt x="236" y="706"/>
                    <a:pt x="259" y="726"/>
                  </a:cubicBezTo>
                  <a:cubicBezTo>
                    <a:pt x="260" y="727"/>
                    <a:pt x="261" y="728"/>
                    <a:pt x="262" y="728"/>
                  </a:cubicBezTo>
                  <a:cubicBezTo>
                    <a:pt x="256" y="720"/>
                    <a:pt x="250" y="712"/>
                    <a:pt x="244" y="703"/>
                  </a:cubicBezTo>
                  <a:cubicBezTo>
                    <a:pt x="243" y="702"/>
                    <a:pt x="241" y="700"/>
                    <a:pt x="240" y="699"/>
                  </a:cubicBezTo>
                  <a:cubicBezTo>
                    <a:pt x="218" y="680"/>
                    <a:pt x="198" y="658"/>
                    <a:pt x="180" y="635"/>
                  </a:cubicBezTo>
                  <a:cubicBezTo>
                    <a:pt x="184" y="641"/>
                    <a:pt x="187" y="648"/>
                    <a:pt x="191" y="654"/>
                  </a:cubicBezTo>
                  <a:close/>
                  <a:moveTo>
                    <a:pt x="175" y="625"/>
                  </a:moveTo>
                  <a:cubicBezTo>
                    <a:pt x="195" y="652"/>
                    <a:pt x="217" y="676"/>
                    <a:pt x="241" y="697"/>
                  </a:cubicBezTo>
                  <a:cubicBezTo>
                    <a:pt x="200" y="628"/>
                    <a:pt x="182" y="546"/>
                    <a:pt x="174" y="492"/>
                  </a:cubicBezTo>
                  <a:cubicBezTo>
                    <a:pt x="173" y="480"/>
                    <a:pt x="173" y="480"/>
                    <a:pt x="173" y="480"/>
                  </a:cubicBezTo>
                  <a:cubicBezTo>
                    <a:pt x="161" y="400"/>
                    <a:pt x="146" y="297"/>
                    <a:pt x="162" y="210"/>
                  </a:cubicBezTo>
                  <a:cubicBezTo>
                    <a:pt x="145" y="255"/>
                    <a:pt x="135" y="309"/>
                    <a:pt x="131" y="371"/>
                  </a:cubicBezTo>
                  <a:cubicBezTo>
                    <a:pt x="125" y="470"/>
                    <a:pt x="140" y="556"/>
                    <a:pt x="175" y="625"/>
                  </a:cubicBezTo>
                  <a:close/>
                  <a:moveTo>
                    <a:pt x="68" y="259"/>
                  </a:moveTo>
                  <a:cubicBezTo>
                    <a:pt x="65" y="276"/>
                    <a:pt x="62" y="293"/>
                    <a:pt x="62" y="311"/>
                  </a:cubicBezTo>
                  <a:cubicBezTo>
                    <a:pt x="56" y="426"/>
                    <a:pt x="110" y="546"/>
                    <a:pt x="178" y="638"/>
                  </a:cubicBezTo>
                  <a:cubicBezTo>
                    <a:pt x="176" y="632"/>
                    <a:pt x="173" y="627"/>
                    <a:pt x="170" y="622"/>
                  </a:cubicBezTo>
                  <a:cubicBezTo>
                    <a:pt x="130" y="566"/>
                    <a:pt x="102" y="499"/>
                    <a:pt x="88" y="428"/>
                  </a:cubicBezTo>
                  <a:cubicBezTo>
                    <a:pt x="79" y="384"/>
                    <a:pt x="71" y="317"/>
                    <a:pt x="84" y="247"/>
                  </a:cubicBezTo>
                  <a:cubicBezTo>
                    <a:pt x="88" y="225"/>
                    <a:pt x="94" y="204"/>
                    <a:pt x="102" y="185"/>
                  </a:cubicBezTo>
                  <a:cubicBezTo>
                    <a:pt x="96" y="194"/>
                    <a:pt x="90" y="204"/>
                    <a:pt x="85" y="214"/>
                  </a:cubicBezTo>
                  <a:cubicBezTo>
                    <a:pt x="78" y="229"/>
                    <a:pt x="73" y="244"/>
                    <a:pt x="68" y="259"/>
                  </a:cubicBezTo>
                  <a:close/>
                  <a:moveTo>
                    <a:pt x="856" y="197"/>
                  </a:moveTo>
                  <a:cubicBezTo>
                    <a:pt x="875" y="214"/>
                    <a:pt x="892" y="232"/>
                    <a:pt x="908" y="251"/>
                  </a:cubicBezTo>
                  <a:cubicBezTo>
                    <a:pt x="993" y="353"/>
                    <a:pt x="1023" y="472"/>
                    <a:pt x="995" y="597"/>
                  </a:cubicBezTo>
                  <a:cubicBezTo>
                    <a:pt x="993" y="602"/>
                    <a:pt x="992" y="608"/>
                    <a:pt x="991" y="613"/>
                  </a:cubicBezTo>
                  <a:cubicBezTo>
                    <a:pt x="1028" y="533"/>
                    <a:pt x="1027" y="435"/>
                    <a:pt x="987" y="331"/>
                  </a:cubicBezTo>
                  <a:cubicBezTo>
                    <a:pt x="936" y="199"/>
                    <a:pt x="816" y="95"/>
                    <a:pt x="654" y="39"/>
                  </a:cubicBezTo>
                  <a:cubicBezTo>
                    <a:pt x="696" y="55"/>
                    <a:pt x="734" y="76"/>
                    <a:pt x="768" y="102"/>
                  </a:cubicBezTo>
                  <a:cubicBezTo>
                    <a:pt x="803" y="130"/>
                    <a:pt x="833" y="161"/>
                    <a:pt x="856" y="197"/>
                  </a:cubicBezTo>
                  <a:close/>
                  <a:moveTo>
                    <a:pt x="110" y="174"/>
                  </a:moveTo>
                  <a:cubicBezTo>
                    <a:pt x="65" y="271"/>
                    <a:pt x="82" y="387"/>
                    <a:pt x="90" y="427"/>
                  </a:cubicBezTo>
                  <a:cubicBezTo>
                    <a:pt x="104" y="497"/>
                    <a:pt x="130" y="559"/>
                    <a:pt x="166" y="612"/>
                  </a:cubicBezTo>
                  <a:cubicBezTo>
                    <a:pt x="135" y="545"/>
                    <a:pt x="123" y="464"/>
                    <a:pt x="129" y="371"/>
                  </a:cubicBezTo>
                  <a:cubicBezTo>
                    <a:pt x="133" y="302"/>
                    <a:pt x="145" y="243"/>
                    <a:pt x="165" y="195"/>
                  </a:cubicBezTo>
                  <a:cubicBezTo>
                    <a:pt x="171" y="167"/>
                    <a:pt x="181" y="140"/>
                    <a:pt x="196" y="117"/>
                  </a:cubicBezTo>
                  <a:cubicBezTo>
                    <a:pt x="198" y="118"/>
                    <a:pt x="198" y="118"/>
                    <a:pt x="198" y="118"/>
                  </a:cubicBezTo>
                  <a:cubicBezTo>
                    <a:pt x="186" y="137"/>
                    <a:pt x="177" y="158"/>
                    <a:pt x="171" y="180"/>
                  </a:cubicBezTo>
                  <a:cubicBezTo>
                    <a:pt x="184" y="154"/>
                    <a:pt x="199" y="131"/>
                    <a:pt x="216" y="111"/>
                  </a:cubicBezTo>
                  <a:cubicBezTo>
                    <a:pt x="236" y="90"/>
                    <a:pt x="261" y="72"/>
                    <a:pt x="290" y="58"/>
                  </a:cubicBezTo>
                  <a:cubicBezTo>
                    <a:pt x="212" y="80"/>
                    <a:pt x="150" y="120"/>
                    <a:pt x="110" y="174"/>
                  </a:cubicBezTo>
                  <a:close/>
                  <a:moveTo>
                    <a:pt x="727" y="112"/>
                  </a:moveTo>
                  <a:cubicBezTo>
                    <a:pt x="792" y="164"/>
                    <a:pt x="843" y="231"/>
                    <a:pt x="875" y="307"/>
                  </a:cubicBezTo>
                  <a:cubicBezTo>
                    <a:pt x="859" y="238"/>
                    <a:pt x="818" y="179"/>
                    <a:pt x="763" y="132"/>
                  </a:cubicBezTo>
                  <a:cubicBezTo>
                    <a:pt x="752" y="125"/>
                    <a:pt x="740" y="118"/>
                    <a:pt x="727" y="112"/>
                  </a:cubicBezTo>
                  <a:close/>
                  <a:moveTo>
                    <a:pt x="117" y="154"/>
                  </a:moveTo>
                  <a:cubicBezTo>
                    <a:pt x="102" y="173"/>
                    <a:pt x="90" y="194"/>
                    <a:pt x="82" y="216"/>
                  </a:cubicBezTo>
                  <a:cubicBezTo>
                    <a:pt x="82" y="215"/>
                    <a:pt x="82" y="214"/>
                    <a:pt x="83" y="213"/>
                  </a:cubicBezTo>
                  <a:cubicBezTo>
                    <a:pt x="90" y="199"/>
                    <a:pt x="98" y="185"/>
                    <a:pt x="108" y="171"/>
                  </a:cubicBezTo>
                  <a:cubicBezTo>
                    <a:pt x="111" y="165"/>
                    <a:pt x="114" y="160"/>
                    <a:pt x="117" y="154"/>
                  </a:cubicBezTo>
                  <a:close/>
                  <a:moveTo>
                    <a:pt x="767" y="131"/>
                  </a:moveTo>
                  <a:cubicBezTo>
                    <a:pt x="796" y="149"/>
                    <a:pt x="823" y="168"/>
                    <a:pt x="848" y="190"/>
                  </a:cubicBezTo>
                  <a:cubicBezTo>
                    <a:pt x="793" y="111"/>
                    <a:pt x="707" y="53"/>
                    <a:pt x="600" y="25"/>
                  </a:cubicBezTo>
                  <a:cubicBezTo>
                    <a:pt x="566" y="16"/>
                    <a:pt x="531" y="10"/>
                    <a:pt x="496" y="8"/>
                  </a:cubicBezTo>
                  <a:cubicBezTo>
                    <a:pt x="541" y="16"/>
                    <a:pt x="584" y="29"/>
                    <a:pt x="625" y="48"/>
                  </a:cubicBezTo>
                  <a:cubicBezTo>
                    <a:pt x="666" y="63"/>
                    <a:pt x="705" y="84"/>
                    <a:pt x="740" y="110"/>
                  </a:cubicBezTo>
                  <a:cubicBezTo>
                    <a:pt x="749" y="117"/>
                    <a:pt x="758" y="124"/>
                    <a:pt x="767" y="131"/>
                  </a:cubicBezTo>
                  <a:close/>
                  <a:moveTo>
                    <a:pt x="129" y="139"/>
                  </a:moveTo>
                  <a:cubicBezTo>
                    <a:pt x="124" y="146"/>
                    <a:pt x="120" y="154"/>
                    <a:pt x="116" y="161"/>
                  </a:cubicBezTo>
                  <a:cubicBezTo>
                    <a:pt x="143" y="129"/>
                    <a:pt x="178" y="102"/>
                    <a:pt x="221" y="81"/>
                  </a:cubicBezTo>
                  <a:cubicBezTo>
                    <a:pt x="246" y="69"/>
                    <a:pt x="274" y="59"/>
                    <a:pt x="304" y="51"/>
                  </a:cubicBezTo>
                  <a:cubicBezTo>
                    <a:pt x="352" y="30"/>
                    <a:pt x="410" y="19"/>
                    <a:pt x="471" y="19"/>
                  </a:cubicBezTo>
                  <a:cubicBezTo>
                    <a:pt x="514" y="20"/>
                    <a:pt x="559" y="27"/>
                    <a:pt x="601" y="40"/>
                  </a:cubicBezTo>
                  <a:cubicBezTo>
                    <a:pt x="561" y="24"/>
                    <a:pt x="517" y="12"/>
                    <a:pt x="472" y="7"/>
                  </a:cubicBezTo>
                  <a:cubicBezTo>
                    <a:pt x="366" y="5"/>
                    <a:pt x="261" y="34"/>
                    <a:pt x="181" y="92"/>
                  </a:cubicBezTo>
                  <a:cubicBezTo>
                    <a:pt x="161" y="106"/>
                    <a:pt x="144" y="122"/>
                    <a:pt x="129" y="139"/>
                  </a:cubicBezTo>
                  <a:close/>
                  <a:moveTo>
                    <a:pt x="435" y="4"/>
                  </a:moveTo>
                  <a:cubicBezTo>
                    <a:pt x="338" y="6"/>
                    <a:pt x="240" y="32"/>
                    <a:pt x="170" y="92"/>
                  </a:cubicBezTo>
                  <a:cubicBezTo>
                    <a:pt x="159" y="102"/>
                    <a:pt x="150" y="111"/>
                    <a:pt x="142" y="122"/>
                  </a:cubicBezTo>
                  <a:cubicBezTo>
                    <a:pt x="153" y="110"/>
                    <a:pt x="166" y="100"/>
                    <a:pt x="180" y="90"/>
                  </a:cubicBezTo>
                  <a:cubicBezTo>
                    <a:pt x="253" y="37"/>
                    <a:pt x="347" y="7"/>
                    <a:pt x="445" y="4"/>
                  </a:cubicBezTo>
                  <a:cubicBezTo>
                    <a:pt x="442" y="4"/>
                    <a:pt x="438" y="4"/>
                    <a:pt x="435" y="4"/>
                  </a:cubicBezTo>
                  <a:close/>
                  <a:moveTo>
                    <a:pt x="717" y="104"/>
                  </a:moveTo>
                  <a:cubicBezTo>
                    <a:pt x="728" y="109"/>
                    <a:pt x="739" y="115"/>
                    <a:pt x="750" y="121"/>
                  </a:cubicBezTo>
                  <a:cubicBezTo>
                    <a:pt x="722" y="99"/>
                    <a:pt x="690" y="80"/>
                    <a:pt x="657" y="65"/>
                  </a:cubicBezTo>
                  <a:cubicBezTo>
                    <a:pt x="678" y="76"/>
                    <a:pt x="698" y="89"/>
                    <a:pt x="717" y="104"/>
                  </a:cubicBezTo>
                  <a:close/>
                  <a:moveTo>
                    <a:pt x="434" y="36"/>
                  </a:moveTo>
                  <a:cubicBezTo>
                    <a:pt x="526" y="36"/>
                    <a:pt x="622" y="59"/>
                    <a:pt x="707" y="99"/>
                  </a:cubicBezTo>
                  <a:cubicBezTo>
                    <a:pt x="684" y="82"/>
                    <a:pt x="660" y="67"/>
                    <a:pt x="634" y="55"/>
                  </a:cubicBezTo>
                  <a:cubicBezTo>
                    <a:pt x="581" y="34"/>
                    <a:pt x="525" y="22"/>
                    <a:pt x="471" y="22"/>
                  </a:cubicBezTo>
                  <a:cubicBezTo>
                    <a:pt x="417" y="21"/>
                    <a:pt x="365" y="30"/>
                    <a:pt x="320" y="47"/>
                  </a:cubicBezTo>
                  <a:cubicBezTo>
                    <a:pt x="349" y="41"/>
                    <a:pt x="379" y="38"/>
                    <a:pt x="409" y="36"/>
                  </a:cubicBezTo>
                  <a:cubicBezTo>
                    <a:pt x="417" y="36"/>
                    <a:pt x="426" y="36"/>
                    <a:pt x="434" y="36"/>
                  </a:cubicBezTo>
                  <a:close/>
                  <a:moveTo>
                    <a:pt x="471" y="4"/>
                  </a:moveTo>
                  <a:cubicBezTo>
                    <a:pt x="474" y="4"/>
                    <a:pt x="477" y="4"/>
                    <a:pt x="479" y="4"/>
                  </a:cubicBezTo>
                  <a:cubicBezTo>
                    <a:pt x="476" y="4"/>
                    <a:pt x="472" y="4"/>
                    <a:pt x="469" y="4"/>
                  </a:cubicBezTo>
                  <a:cubicBezTo>
                    <a:pt x="470" y="4"/>
                    <a:pt x="470" y="4"/>
                    <a:pt x="471" y="4"/>
                  </a:cubicBezTo>
                  <a:close/>
                </a:path>
              </a:pathLst>
            </a:custGeom>
            <a:solidFill>
              <a:srgbClr val="BBBDB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</a:endParaRPr>
            </a:p>
          </p:txBody>
        </p:sp>
        <p:sp>
          <p:nvSpPr>
            <p:cNvPr id="51" name="Freeform 45"/>
            <p:cNvSpPr>
              <a:spLocks noEditPoints="1"/>
            </p:cNvSpPr>
            <p:nvPr/>
          </p:nvSpPr>
          <p:spPr bwMode="auto">
            <a:xfrm>
              <a:off x="3517900" y="3460750"/>
              <a:ext cx="3113088" cy="2790825"/>
            </a:xfrm>
            <a:custGeom>
              <a:gdLst>
                <a:gd name="T0" fmla="*/ 74 w 959"/>
                <a:gd name="T1" fmla="*/ 219 h 859"/>
                <a:gd name="T2" fmla="*/ 844 w 959"/>
                <a:gd name="T3" fmla="*/ 121 h 859"/>
                <a:gd name="T4" fmla="*/ 759 w 959"/>
                <a:gd name="T5" fmla="*/ 770 h 859"/>
                <a:gd name="T6" fmla="*/ 220 w 959"/>
                <a:gd name="T7" fmla="*/ 806 h 859"/>
                <a:gd name="T8" fmla="*/ 44 w 959"/>
                <a:gd name="T9" fmla="*/ 565 h 859"/>
                <a:gd name="T10" fmla="*/ 591 w 959"/>
                <a:gd name="T11" fmla="*/ 832 h 859"/>
                <a:gd name="T12" fmla="*/ 590 w 959"/>
                <a:gd name="T13" fmla="*/ 829 h 859"/>
                <a:gd name="T14" fmla="*/ 254 w 959"/>
                <a:gd name="T15" fmla="*/ 755 h 859"/>
                <a:gd name="T16" fmla="*/ 456 w 959"/>
                <a:gd name="T17" fmla="*/ 839 h 859"/>
                <a:gd name="T18" fmla="*/ 674 w 959"/>
                <a:gd name="T19" fmla="*/ 796 h 859"/>
                <a:gd name="T20" fmla="*/ 737 w 959"/>
                <a:gd name="T21" fmla="*/ 730 h 859"/>
                <a:gd name="T22" fmla="*/ 494 w 959"/>
                <a:gd name="T23" fmla="*/ 803 h 859"/>
                <a:gd name="T24" fmla="*/ 551 w 959"/>
                <a:gd name="T25" fmla="*/ 801 h 859"/>
                <a:gd name="T26" fmla="*/ 342 w 959"/>
                <a:gd name="T27" fmla="*/ 785 h 859"/>
                <a:gd name="T28" fmla="*/ 740 w 959"/>
                <a:gd name="T29" fmla="*/ 724 h 859"/>
                <a:gd name="T30" fmla="*/ 586 w 959"/>
                <a:gd name="T31" fmla="*/ 780 h 859"/>
                <a:gd name="T32" fmla="*/ 586 w 959"/>
                <a:gd name="T33" fmla="*/ 778 h 859"/>
                <a:gd name="T34" fmla="*/ 415 w 959"/>
                <a:gd name="T35" fmla="*/ 63 h 859"/>
                <a:gd name="T36" fmla="*/ 343 w 959"/>
                <a:gd name="T37" fmla="*/ 782 h 859"/>
                <a:gd name="T38" fmla="*/ 343 w 959"/>
                <a:gd name="T39" fmla="*/ 782 h 859"/>
                <a:gd name="T40" fmla="*/ 252 w 959"/>
                <a:gd name="T41" fmla="*/ 751 h 859"/>
                <a:gd name="T42" fmla="*/ 885 w 959"/>
                <a:gd name="T43" fmla="*/ 612 h 859"/>
                <a:gd name="T44" fmla="*/ 885 w 959"/>
                <a:gd name="T45" fmla="*/ 612 h 859"/>
                <a:gd name="T46" fmla="*/ 153 w 959"/>
                <a:gd name="T47" fmla="*/ 682 h 859"/>
                <a:gd name="T48" fmla="*/ 213 w 959"/>
                <a:gd name="T49" fmla="*/ 720 h 859"/>
                <a:gd name="T50" fmla="*/ 154 w 959"/>
                <a:gd name="T51" fmla="*/ 658 h 859"/>
                <a:gd name="T52" fmla="*/ 137 w 959"/>
                <a:gd name="T53" fmla="*/ 634 h 859"/>
                <a:gd name="T54" fmla="*/ 36 w 959"/>
                <a:gd name="T55" fmla="*/ 477 h 859"/>
                <a:gd name="T56" fmla="*/ 922 w 959"/>
                <a:gd name="T57" fmla="*/ 484 h 859"/>
                <a:gd name="T58" fmla="*/ 136 w 959"/>
                <a:gd name="T59" fmla="*/ 626 h 859"/>
                <a:gd name="T60" fmla="*/ 206 w 959"/>
                <a:gd name="T61" fmla="*/ 151 h 859"/>
                <a:gd name="T62" fmla="*/ 116 w 959"/>
                <a:gd name="T63" fmla="*/ 602 h 859"/>
                <a:gd name="T64" fmla="*/ 898 w 959"/>
                <a:gd name="T65" fmla="*/ 584 h 859"/>
                <a:gd name="T66" fmla="*/ 10 w 959"/>
                <a:gd name="T67" fmla="*/ 444 h 859"/>
                <a:gd name="T68" fmla="*/ 38 w 959"/>
                <a:gd name="T69" fmla="*/ 356 h 859"/>
                <a:gd name="T70" fmla="*/ 927 w 959"/>
                <a:gd name="T71" fmla="*/ 469 h 859"/>
                <a:gd name="T72" fmla="*/ 38 w 959"/>
                <a:gd name="T73" fmla="*/ 369 h 859"/>
                <a:gd name="T74" fmla="*/ 909 w 959"/>
                <a:gd name="T75" fmla="*/ 284 h 859"/>
                <a:gd name="T76" fmla="*/ 44 w 959"/>
                <a:gd name="T77" fmla="*/ 405 h 859"/>
                <a:gd name="T78" fmla="*/ 221 w 959"/>
                <a:gd name="T79" fmla="*/ 124 h 859"/>
                <a:gd name="T80" fmla="*/ 286 w 959"/>
                <a:gd name="T81" fmla="*/ 85 h 859"/>
                <a:gd name="T82" fmla="*/ 937 w 959"/>
                <a:gd name="T83" fmla="*/ 350 h 859"/>
                <a:gd name="T84" fmla="*/ 76 w 959"/>
                <a:gd name="T85" fmla="*/ 221 h 859"/>
                <a:gd name="T86" fmla="*/ 76 w 959"/>
                <a:gd name="T87" fmla="*/ 221 h 859"/>
                <a:gd name="T88" fmla="*/ 858 w 959"/>
                <a:gd name="T89" fmla="*/ 142 h 859"/>
                <a:gd name="T90" fmla="*/ 881 w 959"/>
                <a:gd name="T91" fmla="*/ 267 h 859"/>
                <a:gd name="T92" fmla="*/ 436 w 959"/>
                <a:gd name="T93" fmla="*/ 59 h 859"/>
                <a:gd name="T94" fmla="*/ 218 w 959"/>
                <a:gd name="T95" fmla="*/ 143 h 859"/>
                <a:gd name="T96" fmla="*/ 889 w 959"/>
                <a:gd name="T97" fmla="*/ 202 h 859"/>
                <a:gd name="T98" fmla="*/ 904 w 959"/>
                <a:gd name="T99" fmla="*/ 268 h 859"/>
                <a:gd name="T100" fmla="*/ 415 w 959"/>
                <a:gd name="T101" fmla="*/ 60 h 859"/>
                <a:gd name="T102" fmla="*/ 777 w 959"/>
                <a:gd name="T103" fmla="*/ 90 h 859"/>
                <a:gd name="T104" fmla="*/ 379 w 959"/>
                <a:gd name="T105" fmla="*/ 35 h 859"/>
                <a:gd name="T106" fmla="*/ 604 w 959"/>
                <a:gd name="T107" fmla="*/ 18 h 859"/>
                <a:gd name="T108" fmla="*/ 296 w 959"/>
                <a:gd name="T109" fmla="*/ 97 h 859"/>
                <a:gd name="T110" fmla="*/ 693 w 959"/>
                <a:gd name="T111" fmla="*/ 31 h 859"/>
                <a:gd name="T112" fmla="*/ 574 w 959"/>
                <a:gd name="T113" fmla="*/ 14 h 859"/>
                <a:gd name="T114" fmla="*/ 394 w 959"/>
                <a:gd name="T115" fmla="*/ 33 h 859"/>
                <a:gd name="T116" fmla="*/ 416 w 959"/>
                <a:gd name="T117" fmla="*/ 31 h 859"/>
                <a:gd name="T118" fmla="*/ 416 w 959"/>
                <a:gd name="T119" fmla="*/ 31 h 859"/>
                <a:gd name="T120" fmla="*/ 487 w 959"/>
                <a:gd name="T121" fmla="*/ 24 h 859"/>
                <a:gd name="T122" fmla="*/ 540 w 959"/>
                <a:gd name="T123" fmla="*/ 15 h 85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959" h="859">
                  <a:moveTo>
                    <a:pt x="428" y="857"/>
                  </a:moveTo>
                  <a:cubicBezTo>
                    <a:pt x="352" y="857"/>
                    <a:pt x="280" y="841"/>
                    <a:pt x="219" y="808"/>
                  </a:cubicBezTo>
                  <a:cubicBezTo>
                    <a:pt x="124" y="758"/>
                    <a:pt x="60" y="667"/>
                    <a:pt x="40" y="556"/>
                  </a:cubicBezTo>
                  <a:cubicBezTo>
                    <a:pt x="23" y="520"/>
                    <a:pt x="12" y="483"/>
                    <a:pt x="8" y="444"/>
                  </a:cubicBezTo>
                  <a:cubicBezTo>
                    <a:pt x="0" y="364"/>
                    <a:pt x="24" y="284"/>
                    <a:pt x="74" y="219"/>
                  </a:cubicBezTo>
                  <a:cubicBezTo>
                    <a:pt x="75" y="217"/>
                    <a:pt x="77" y="214"/>
                    <a:pt x="78" y="212"/>
                  </a:cubicBezTo>
                  <a:cubicBezTo>
                    <a:pt x="113" y="150"/>
                    <a:pt x="162" y="105"/>
                    <a:pt x="228" y="74"/>
                  </a:cubicBezTo>
                  <a:cubicBezTo>
                    <a:pt x="274" y="53"/>
                    <a:pt x="328" y="39"/>
                    <a:pt x="393" y="31"/>
                  </a:cubicBezTo>
                  <a:cubicBezTo>
                    <a:pt x="462" y="10"/>
                    <a:pt x="534" y="0"/>
                    <a:pt x="600" y="5"/>
                  </a:cubicBezTo>
                  <a:cubicBezTo>
                    <a:pt x="678" y="11"/>
                    <a:pt x="778" y="37"/>
                    <a:pt x="844" y="121"/>
                  </a:cubicBezTo>
                  <a:cubicBezTo>
                    <a:pt x="870" y="149"/>
                    <a:pt x="892" y="181"/>
                    <a:pt x="908" y="217"/>
                  </a:cubicBezTo>
                  <a:cubicBezTo>
                    <a:pt x="929" y="262"/>
                    <a:pt x="940" y="310"/>
                    <a:pt x="941" y="359"/>
                  </a:cubicBezTo>
                  <a:cubicBezTo>
                    <a:pt x="942" y="364"/>
                    <a:pt x="942" y="369"/>
                    <a:pt x="943" y="374"/>
                  </a:cubicBezTo>
                  <a:cubicBezTo>
                    <a:pt x="959" y="448"/>
                    <a:pt x="953" y="524"/>
                    <a:pt x="925" y="594"/>
                  </a:cubicBezTo>
                  <a:cubicBezTo>
                    <a:pt x="893" y="672"/>
                    <a:pt x="834" y="733"/>
                    <a:pt x="759" y="770"/>
                  </a:cubicBezTo>
                  <a:cubicBezTo>
                    <a:pt x="715" y="804"/>
                    <a:pt x="666" y="830"/>
                    <a:pt x="614" y="843"/>
                  </a:cubicBezTo>
                  <a:cubicBezTo>
                    <a:pt x="566" y="855"/>
                    <a:pt x="518" y="859"/>
                    <a:pt x="472" y="855"/>
                  </a:cubicBezTo>
                  <a:cubicBezTo>
                    <a:pt x="457" y="856"/>
                    <a:pt x="442" y="857"/>
                    <a:pt x="428" y="857"/>
                  </a:cubicBezTo>
                  <a:close/>
                  <a:moveTo>
                    <a:pt x="44" y="565"/>
                  </a:moveTo>
                  <a:cubicBezTo>
                    <a:pt x="66" y="671"/>
                    <a:pt x="129" y="757"/>
                    <a:pt x="220" y="806"/>
                  </a:cubicBezTo>
                  <a:cubicBezTo>
                    <a:pt x="289" y="842"/>
                    <a:pt x="372" y="859"/>
                    <a:pt x="458" y="854"/>
                  </a:cubicBezTo>
                  <a:cubicBezTo>
                    <a:pt x="397" y="846"/>
                    <a:pt x="340" y="824"/>
                    <a:pt x="289" y="788"/>
                  </a:cubicBezTo>
                  <a:cubicBezTo>
                    <a:pt x="271" y="776"/>
                    <a:pt x="254" y="762"/>
                    <a:pt x="239" y="747"/>
                  </a:cubicBezTo>
                  <a:cubicBezTo>
                    <a:pt x="227" y="741"/>
                    <a:pt x="215" y="735"/>
                    <a:pt x="203" y="728"/>
                  </a:cubicBezTo>
                  <a:cubicBezTo>
                    <a:pt x="132" y="686"/>
                    <a:pt x="78" y="629"/>
                    <a:pt x="44" y="565"/>
                  </a:cubicBezTo>
                  <a:close/>
                  <a:moveTo>
                    <a:pt x="488" y="854"/>
                  </a:moveTo>
                  <a:cubicBezTo>
                    <a:pt x="529" y="856"/>
                    <a:pt x="571" y="851"/>
                    <a:pt x="613" y="841"/>
                  </a:cubicBezTo>
                  <a:cubicBezTo>
                    <a:pt x="661" y="828"/>
                    <a:pt x="707" y="805"/>
                    <a:pt x="748" y="775"/>
                  </a:cubicBezTo>
                  <a:cubicBezTo>
                    <a:pt x="725" y="785"/>
                    <a:pt x="700" y="793"/>
                    <a:pt x="675" y="798"/>
                  </a:cubicBezTo>
                  <a:cubicBezTo>
                    <a:pt x="648" y="811"/>
                    <a:pt x="620" y="823"/>
                    <a:pt x="591" y="832"/>
                  </a:cubicBezTo>
                  <a:cubicBezTo>
                    <a:pt x="557" y="842"/>
                    <a:pt x="522" y="850"/>
                    <a:pt x="488" y="854"/>
                  </a:cubicBezTo>
                  <a:close/>
                  <a:moveTo>
                    <a:pt x="259" y="762"/>
                  </a:moveTo>
                  <a:cubicBezTo>
                    <a:pt x="269" y="770"/>
                    <a:pt x="279" y="779"/>
                    <a:pt x="290" y="786"/>
                  </a:cubicBezTo>
                  <a:cubicBezTo>
                    <a:pt x="345" y="824"/>
                    <a:pt x="407" y="846"/>
                    <a:pt x="472" y="852"/>
                  </a:cubicBezTo>
                  <a:cubicBezTo>
                    <a:pt x="511" y="849"/>
                    <a:pt x="551" y="841"/>
                    <a:pt x="590" y="829"/>
                  </a:cubicBezTo>
                  <a:cubicBezTo>
                    <a:pt x="616" y="821"/>
                    <a:pt x="640" y="812"/>
                    <a:pt x="664" y="800"/>
                  </a:cubicBezTo>
                  <a:cubicBezTo>
                    <a:pt x="664" y="801"/>
                    <a:pt x="663" y="801"/>
                    <a:pt x="663" y="801"/>
                  </a:cubicBezTo>
                  <a:cubicBezTo>
                    <a:pt x="619" y="809"/>
                    <a:pt x="571" y="811"/>
                    <a:pt x="522" y="806"/>
                  </a:cubicBezTo>
                  <a:cubicBezTo>
                    <a:pt x="505" y="808"/>
                    <a:pt x="487" y="808"/>
                    <a:pt x="470" y="807"/>
                  </a:cubicBezTo>
                  <a:cubicBezTo>
                    <a:pt x="393" y="808"/>
                    <a:pt x="317" y="792"/>
                    <a:pt x="254" y="755"/>
                  </a:cubicBezTo>
                  <a:cubicBezTo>
                    <a:pt x="273" y="770"/>
                    <a:pt x="294" y="782"/>
                    <a:pt x="315" y="793"/>
                  </a:cubicBezTo>
                  <a:cubicBezTo>
                    <a:pt x="361" y="817"/>
                    <a:pt x="408" y="826"/>
                    <a:pt x="456" y="836"/>
                  </a:cubicBezTo>
                  <a:cubicBezTo>
                    <a:pt x="465" y="838"/>
                    <a:pt x="473" y="839"/>
                    <a:pt x="482" y="841"/>
                  </a:cubicBezTo>
                  <a:cubicBezTo>
                    <a:pt x="481" y="844"/>
                    <a:pt x="481" y="844"/>
                    <a:pt x="481" y="844"/>
                  </a:cubicBezTo>
                  <a:cubicBezTo>
                    <a:pt x="473" y="842"/>
                    <a:pt x="464" y="840"/>
                    <a:pt x="456" y="839"/>
                  </a:cubicBezTo>
                  <a:cubicBezTo>
                    <a:pt x="407" y="829"/>
                    <a:pt x="361" y="820"/>
                    <a:pt x="314" y="796"/>
                  </a:cubicBezTo>
                  <a:cubicBezTo>
                    <a:pt x="295" y="786"/>
                    <a:pt x="276" y="775"/>
                    <a:pt x="259" y="762"/>
                  </a:cubicBezTo>
                  <a:close/>
                  <a:moveTo>
                    <a:pt x="539" y="805"/>
                  </a:moveTo>
                  <a:cubicBezTo>
                    <a:pt x="582" y="807"/>
                    <a:pt x="623" y="805"/>
                    <a:pt x="662" y="798"/>
                  </a:cubicBezTo>
                  <a:cubicBezTo>
                    <a:pt x="666" y="797"/>
                    <a:pt x="670" y="797"/>
                    <a:pt x="674" y="796"/>
                  </a:cubicBezTo>
                  <a:cubicBezTo>
                    <a:pt x="762" y="752"/>
                    <a:pt x="836" y="688"/>
                    <a:pt x="883" y="611"/>
                  </a:cubicBezTo>
                  <a:cubicBezTo>
                    <a:pt x="887" y="602"/>
                    <a:pt x="891" y="593"/>
                    <a:pt x="895" y="584"/>
                  </a:cubicBezTo>
                  <a:cubicBezTo>
                    <a:pt x="904" y="561"/>
                    <a:pt x="911" y="539"/>
                    <a:pt x="916" y="516"/>
                  </a:cubicBezTo>
                  <a:cubicBezTo>
                    <a:pt x="913" y="526"/>
                    <a:pt x="909" y="535"/>
                    <a:pt x="905" y="544"/>
                  </a:cubicBezTo>
                  <a:cubicBezTo>
                    <a:pt x="870" y="619"/>
                    <a:pt x="811" y="684"/>
                    <a:pt x="737" y="730"/>
                  </a:cubicBezTo>
                  <a:cubicBezTo>
                    <a:pt x="680" y="769"/>
                    <a:pt x="617" y="794"/>
                    <a:pt x="551" y="803"/>
                  </a:cubicBezTo>
                  <a:cubicBezTo>
                    <a:pt x="547" y="804"/>
                    <a:pt x="543" y="804"/>
                    <a:pt x="539" y="805"/>
                  </a:cubicBezTo>
                  <a:close/>
                  <a:moveTo>
                    <a:pt x="386" y="793"/>
                  </a:moveTo>
                  <a:cubicBezTo>
                    <a:pt x="414" y="799"/>
                    <a:pt x="442" y="803"/>
                    <a:pt x="470" y="804"/>
                  </a:cubicBezTo>
                  <a:cubicBezTo>
                    <a:pt x="478" y="804"/>
                    <a:pt x="486" y="804"/>
                    <a:pt x="494" y="803"/>
                  </a:cubicBezTo>
                  <a:cubicBezTo>
                    <a:pt x="484" y="802"/>
                    <a:pt x="474" y="800"/>
                    <a:pt x="464" y="799"/>
                  </a:cubicBezTo>
                  <a:cubicBezTo>
                    <a:pt x="438" y="799"/>
                    <a:pt x="412" y="797"/>
                    <a:pt x="386" y="793"/>
                  </a:cubicBezTo>
                  <a:close/>
                  <a:moveTo>
                    <a:pt x="522" y="804"/>
                  </a:moveTo>
                  <a:cubicBezTo>
                    <a:pt x="522" y="804"/>
                    <a:pt x="522" y="804"/>
                    <a:pt x="522" y="804"/>
                  </a:cubicBezTo>
                  <a:cubicBezTo>
                    <a:pt x="532" y="803"/>
                    <a:pt x="541" y="802"/>
                    <a:pt x="551" y="801"/>
                  </a:cubicBezTo>
                  <a:cubicBezTo>
                    <a:pt x="595" y="795"/>
                    <a:pt x="639" y="781"/>
                    <a:pt x="680" y="760"/>
                  </a:cubicBezTo>
                  <a:cubicBezTo>
                    <a:pt x="631" y="783"/>
                    <a:pt x="576" y="797"/>
                    <a:pt x="522" y="804"/>
                  </a:cubicBezTo>
                  <a:close/>
                  <a:moveTo>
                    <a:pt x="277" y="764"/>
                  </a:moveTo>
                  <a:cubicBezTo>
                    <a:pt x="322" y="786"/>
                    <a:pt x="373" y="799"/>
                    <a:pt x="425" y="803"/>
                  </a:cubicBezTo>
                  <a:cubicBezTo>
                    <a:pt x="397" y="799"/>
                    <a:pt x="369" y="793"/>
                    <a:pt x="342" y="785"/>
                  </a:cubicBezTo>
                  <a:cubicBezTo>
                    <a:pt x="320" y="779"/>
                    <a:pt x="298" y="773"/>
                    <a:pt x="277" y="764"/>
                  </a:cubicBezTo>
                  <a:close/>
                  <a:moveTo>
                    <a:pt x="477" y="798"/>
                  </a:moveTo>
                  <a:cubicBezTo>
                    <a:pt x="488" y="800"/>
                    <a:pt x="498" y="801"/>
                    <a:pt x="508" y="802"/>
                  </a:cubicBezTo>
                  <a:cubicBezTo>
                    <a:pt x="569" y="797"/>
                    <a:pt x="630" y="781"/>
                    <a:pt x="685" y="755"/>
                  </a:cubicBezTo>
                  <a:cubicBezTo>
                    <a:pt x="704" y="746"/>
                    <a:pt x="722" y="736"/>
                    <a:pt x="740" y="724"/>
                  </a:cubicBezTo>
                  <a:cubicBezTo>
                    <a:pt x="799" y="683"/>
                    <a:pt x="850" y="627"/>
                    <a:pt x="886" y="562"/>
                  </a:cubicBezTo>
                  <a:cubicBezTo>
                    <a:pt x="902" y="531"/>
                    <a:pt x="915" y="500"/>
                    <a:pt x="924" y="469"/>
                  </a:cubicBezTo>
                  <a:cubicBezTo>
                    <a:pt x="928" y="426"/>
                    <a:pt x="924" y="385"/>
                    <a:pt x="912" y="345"/>
                  </a:cubicBezTo>
                  <a:cubicBezTo>
                    <a:pt x="911" y="414"/>
                    <a:pt x="894" y="485"/>
                    <a:pt x="862" y="550"/>
                  </a:cubicBezTo>
                  <a:cubicBezTo>
                    <a:pt x="804" y="664"/>
                    <a:pt x="707" y="745"/>
                    <a:pt x="586" y="780"/>
                  </a:cubicBezTo>
                  <a:cubicBezTo>
                    <a:pt x="551" y="791"/>
                    <a:pt x="514" y="797"/>
                    <a:pt x="477" y="798"/>
                  </a:cubicBezTo>
                  <a:close/>
                  <a:moveTo>
                    <a:pt x="178" y="667"/>
                  </a:moveTo>
                  <a:cubicBezTo>
                    <a:pt x="188" y="676"/>
                    <a:pt x="198" y="684"/>
                    <a:pt x="210" y="692"/>
                  </a:cubicBezTo>
                  <a:cubicBezTo>
                    <a:pt x="282" y="743"/>
                    <a:pt x="372" y="780"/>
                    <a:pt x="464" y="796"/>
                  </a:cubicBezTo>
                  <a:cubicBezTo>
                    <a:pt x="505" y="795"/>
                    <a:pt x="546" y="789"/>
                    <a:pt x="586" y="778"/>
                  </a:cubicBezTo>
                  <a:cubicBezTo>
                    <a:pt x="705" y="743"/>
                    <a:pt x="802" y="662"/>
                    <a:pt x="859" y="549"/>
                  </a:cubicBezTo>
                  <a:cubicBezTo>
                    <a:pt x="893" y="482"/>
                    <a:pt x="910" y="408"/>
                    <a:pt x="910" y="336"/>
                  </a:cubicBezTo>
                  <a:cubicBezTo>
                    <a:pt x="902" y="313"/>
                    <a:pt x="892" y="290"/>
                    <a:pt x="879" y="269"/>
                  </a:cubicBezTo>
                  <a:cubicBezTo>
                    <a:pt x="822" y="174"/>
                    <a:pt x="718" y="106"/>
                    <a:pt x="587" y="76"/>
                  </a:cubicBezTo>
                  <a:cubicBezTo>
                    <a:pt x="530" y="64"/>
                    <a:pt x="472" y="59"/>
                    <a:pt x="415" y="63"/>
                  </a:cubicBezTo>
                  <a:cubicBezTo>
                    <a:pt x="375" y="71"/>
                    <a:pt x="335" y="83"/>
                    <a:pt x="298" y="99"/>
                  </a:cubicBezTo>
                  <a:cubicBezTo>
                    <a:pt x="218" y="153"/>
                    <a:pt x="154" y="236"/>
                    <a:pt x="121" y="329"/>
                  </a:cubicBezTo>
                  <a:cubicBezTo>
                    <a:pt x="110" y="384"/>
                    <a:pt x="111" y="438"/>
                    <a:pt x="116" y="483"/>
                  </a:cubicBezTo>
                  <a:cubicBezTo>
                    <a:pt x="123" y="550"/>
                    <a:pt x="144" y="613"/>
                    <a:pt x="178" y="667"/>
                  </a:cubicBezTo>
                  <a:close/>
                  <a:moveTo>
                    <a:pt x="343" y="782"/>
                  </a:moveTo>
                  <a:cubicBezTo>
                    <a:pt x="378" y="791"/>
                    <a:pt x="414" y="795"/>
                    <a:pt x="449" y="796"/>
                  </a:cubicBezTo>
                  <a:cubicBezTo>
                    <a:pt x="362" y="778"/>
                    <a:pt x="277" y="743"/>
                    <a:pt x="208" y="694"/>
                  </a:cubicBezTo>
                  <a:cubicBezTo>
                    <a:pt x="199" y="688"/>
                    <a:pt x="191" y="681"/>
                    <a:pt x="182" y="674"/>
                  </a:cubicBezTo>
                  <a:cubicBezTo>
                    <a:pt x="196" y="695"/>
                    <a:pt x="211" y="714"/>
                    <a:pt x="228" y="732"/>
                  </a:cubicBezTo>
                  <a:cubicBezTo>
                    <a:pt x="264" y="753"/>
                    <a:pt x="302" y="770"/>
                    <a:pt x="343" y="782"/>
                  </a:cubicBezTo>
                  <a:close/>
                  <a:moveTo>
                    <a:pt x="871" y="635"/>
                  </a:moveTo>
                  <a:cubicBezTo>
                    <a:pt x="825" y="699"/>
                    <a:pt x="761" y="754"/>
                    <a:pt x="685" y="793"/>
                  </a:cubicBezTo>
                  <a:cubicBezTo>
                    <a:pt x="710" y="787"/>
                    <a:pt x="735" y="778"/>
                    <a:pt x="758" y="767"/>
                  </a:cubicBezTo>
                  <a:cubicBezTo>
                    <a:pt x="803" y="732"/>
                    <a:pt x="841" y="686"/>
                    <a:pt x="871" y="635"/>
                  </a:cubicBezTo>
                  <a:close/>
                  <a:moveTo>
                    <a:pt x="252" y="751"/>
                  </a:moveTo>
                  <a:cubicBezTo>
                    <a:pt x="265" y="757"/>
                    <a:pt x="278" y="762"/>
                    <a:pt x="292" y="767"/>
                  </a:cubicBezTo>
                  <a:cubicBezTo>
                    <a:pt x="272" y="759"/>
                    <a:pt x="253" y="749"/>
                    <a:pt x="234" y="739"/>
                  </a:cubicBezTo>
                  <a:cubicBezTo>
                    <a:pt x="234" y="739"/>
                    <a:pt x="234" y="739"/>
                    <a:pt x="235" y="739"/>
                  </a:cubicBezTo>
                  <a:cubicBezTo>
                    <a:pt x="240" y="743"/>
                    <a:pt x="246" y="747"/>
                    <a:pt x="252" y="751"/>
                  </a:cubicBezTo>
                  <a:close/>
                  <a:moveTo>
                    <a:pt x="885" y="612"/>
                  </a:moveTo>
                  <a:cubicBezTo>
                    <a:pt x="857" y="670"/>
                    <a:pt x="817" y="721"/>
                    <a:pt x="769" y="762"/>
                  </a:cubicBezTo>
                  <a:cubicBezTo>
                    <a:pt x="838" y="725"/>
                    <a:pt x="892" y="667"/>
                    <a:pt x="922" y="593"/>
                  </a:cubicBezTo>
                  <a:cubicBezTo>
                    <a:pt x="948" y="531"/>
                    <a:pt x="955" y="463"/>
                    <a:pt x="944" y="396"/>
                  </a:cubicBezTo>
                  <a:cubicBezTo>
                    <a:pt x="946" y="461"/>
                    <a:pt x="932" y="525"/>
                    <a:pt x="901" y="585"/>
                  </a:cubicBezTo>
                  <a:cubicBezTo>
                    <a:pt x="896" y="594"/>
                    <a:pt x="891" y="603"/>
                    <a:pt x="885" y="612"/>
                  </a:cubicBezTo>
                  <a:close/>
                  <a:moveTo>
                    <a:pt x="43" y="555"/>
                  </a:moveTo>
                  <a:cubicBezTo>
                    <a:pt x="75" y="622"/>
                    <a:pt x="131" y="682"/>
                    <a:pt x="204" y="726"/>
                  </a:cubicBezTo>
                  <a:cubicBezTo>
                    <a:pt x="213" y="731"/>
                    <a:pt x="223" y="736"/>
                    <a:pt x="232" y="741"/>
                  </a:cubicBezTo>
                  <a:cubicBezTo>
                    <a:pt x="225" y="736"/>
                    <a:pt x="219" y="731"/>
                    <a:pt x="212" y="726"/>
                  </a:cubicBezTo>
                  <a:cubicBezTo>
                    <a:pt x="192" y="713"/>
                    <a:pt x="172" y="698"/>
                    <a:pt x="153" y="682"/>
                  </a:cubicBezTo>
                  <a:cubicBezTo>
                    <a:pt x="91" y="628"/>
                    <a:pt x="51" y="563"/>
                    <a:pt x="36" y="492"/>
                  </a:cubicBezTo>
                  <a:cubicBezTo>
                    <a:pt x="37" y="508"/>
                    <a:pt x="38" y="525"/>
                    <a:pt x="40" y="541"/>
                  </a:cubicBezTo>
                  <a:cubicBezTo>
                    <a:pt x="41" y="546"/>
                    <a:pt x="42" y="550"/>
                    <a:pt x="43" y="555"/>
                  </a:cubicBezTo>
                  <a:close/>
                  <a:moveTo>
                    <a:pt x="143" y="638"/>
                  </a:moveTo>
                  <a:cubicBezTo>
                    <a:pt x="165" y="669"/>
                    <a:pt x="188" y="696"/>
                    <a:pt x="213" y="720"/>
                  </a:cubicBezTo>
                  <a:cubicBezTo>
                    <a:pt x="199" y="704"/>
                    <a:pt x="187" y="687"/>
                    <a:pt x="176" y="669"/>
                  </a:cubicBezTo>
                  <a:cubicBezTo>
                    <a:pt x="164" y="659"/>
                    <a:pt x="153" y="649"/>
                    <a:pt x="143" y="638"/>
                  </a:cubicBezTo>
                  <a:close/>
                  <a:moveTo>
                    <a:pt x="154" y="658"/>
                  </a:moveTo>
                  <a:cubicBezTo>
                    <a:pt x="170" y="681"/>
                    <a:pt x="188" y="701"/>
                    <a:pt x="208" y="719"/>
                  </a:cubicBezTo>
                  <a:cubicBezTo>
                    <a:pt x="189" y="701"/>
                    <a:pt x="171" y="680"/>
                    <a:pt x="154" y="658"/>
                  </a:cubicBezTo>
                  <a:close/>
                  <a:moveTo>
                    <a:pt x="36" y="477"/>
                  </a:moveTo>
                  <a:cubicBezTo>
                    <a:pt x="48" y="553"/>
                    <a:pt x="89" y="623"/>
                    <a:pt x="155" y="680"/>
                  </a:cubicBezTo>
                  <a:cubicBezTo>
                    <a:pt x="169" y="692"/>
                    <a:pt x="183" y="703"/>
                    <a:pt x="198" y="713"/>
                  </a:cubicBezTo>
                  <a:cubicBezTo>
                    <a:pt x="178" y="695"/>
                    <a:pt x="161" y="674"/>
                    <a:pt x="146" y="650"/>
                  </a:cubicBezTo>
                  <a:cubicBezTo>
                    <a:pt x="143" y="645"/>
                    <a:pt x="140" y="639"/>
                    <a:pt x="137" y="634"/>
                  </a:cubicBezTo>
                  <a:cubicBezTo>
                    <a:pt x="135" y="632"/>
                    <a:pt x="134" y="630"/>
                    <a:pt x="133" y="628"/>
                  </a:cubicBezTo>
                  <a:cubicBezTo>
                    <a:pt x="132" y="626"/>
                    <a:pt x="131" y="625"/>
                    <a:pt x="130" y="623"/>
                  </a:cubicBezTo>
                  <a:cubicBezTo>
                    <a:pt x="87" y="574"/>
                    <a:pt x="60" y="518"/>
                    <a:pt x="51" y="458"/>
                  </a:cubicBezTo>
                  <a:cubicBezTo>
                    <a:pt x="48" y="443"/>
                    <a:pt x="44" y="429"/>
                    <a:pt x="42" y="414"/>
                  </a:cubicBezTo>
                  <a:cubicBezTo>
                    <a:pt x="39" y="434"/>
                    <a:pt x="37" y="456"/>
                    <a:pt x="36" y="477"/>
                  </a:cubicBezTo>
                  <a:close/>
                  <a:moveTo>
                    <a:pt x="922" y="484"/>
                  </a:moveTo>
                  <a:cubicBezTo>
                    <a:pt x="914" y="510"/>
                    <a:pt x="902" y="537"/>
                    <a:pt x="888" y="563"/>
                  </a:cubicBezTo>
                  <a:cubicBezTo>
                    <a:pt x="864" y="606"/>
                    <a:pt x="834" y="646"/>
                    <a:pt x="799" y="679"/>
                  </a:cubicBezTo>
                  <a:cubicBezTo>
                    <a:pt x="853" y="630"/>
                    <a:pt x="897" y="568"/>
                    <a:pt x="920" y="499"/>
                  </a:cubicBezTo>
                  <a:cubicBezTo>
                    <a:pt x="921" y="494"/>
                    <a:pt x="922" y="489"/>
                    <a:pt x="922" y="484"/>
                  </a:cubicBezTo>
                  <a:close/>
                  <a:moveTo>
                    <a:pt x="136" y="626"/>
                  </a:moveTo>
                  <a:cubicBezTo>
                    <a:pt x="147" y="638"/>
                    <a:pt x="158" y="650"/>
                    <a:pt x="171" y="661"/>
                  </a:cubicBezTo>
                  <a:cubicBezTo>
                    <a:pt x="140" y="608"/>
                    <a:pt x="120" y="548"/>
                    <a:pt x="113" y="484"/>
                  </a:cubicBezTo>
                  <a:cubicBezTo>
                    <a:pt x="108" y="443"/>
                    <a:pt x="107" y="395"/>
                    <a:pt x="115" y="346"/>
                  </a:cubicBezTo>
                  <a:cubicBezTo>
                    <a:pt x="87" y="437"/>
                    <a:pt x="89" y="536"/>
                    <a:pt x="136" y="626"/>
                  </a:cubicBezTo>
                  <a:close/>
                  <a:moveTo>
                    <a:pt x="54" y="457"/>
                  </a:moveTo>
                  <a:cubicBezTo>
                    <a:pt x="70" y="516"/>
                    <a:pt x="98" y="569"/>
                    <a:pt x="127" y="614"/>
                  </a:cubicBezTo>
                  <a:cubicBezTo>
                    <a:pt x="88" y="531"/>
                    <a:pt x="83" y="435"/>
                    <a:pt x="113" y="340"/>
                  </a:cubicBezTo>
                  <a:cubicBezTo>
                    <a:pt x="115" y="334"/>
                    <a:pt x="117" y="328"/>
                    <a:pt x="119" y="322"/>
                  </a:cubicBezTo>
                  <a:cubicBezTo>
                    <a:pt x="132" y="263"/>
                    <a:pt x="158" y="203"/>
                    <a:pt x="206" y="151"/>
                  </a:cubicBezTo>
                  <a:cubicBezTo>
                    <a:pt x="189" y="163"/>
                    <a:pt x="172" y="177"/>
                    <a:pt x="157" y="192"/>
                  </a:cubicBezTo>
                  <a:cubicBezTo>
                    <a:pt x="118" y="229"/>
                    <a:pt x="87" y="275"/>
                    <a:pt x="67" y="327"/>
                  </a:cubicBezTo>
                  <a:cubicBezTo>
                    <a:pt x="53" y="368"/>
                    <a:pt x="47" y="413"/>
                    <a:pt x="54" y="457"/>
                  </a:cubicBezTo>
                  <a:close/>
                  <a:moveTo>
                    <a:pt x="59" y="483"/>
                  </a:moveTo>
                  <a:cubicBezTo>
                    <a:pt x="69" y="526"/>
                    <a:pt x="88" y="565"/>
                    <a:pt x="116" y="602"/>
                  </a:cubicBezTo>
                  <a:cubicBezTo>
                    <a:pt x="94" y="567"/>
                    <a:pt x="73" y="526"/>
                    <a:pt x="59" y="483"/>
                  </a:cubicBezTo>
                  <a:close/>
                  <a:moveTo>
                    <a:pt x="923" y="499"/>
                  </a:moveTo>
                  <a:cubicBezTo>
                    <a:pt x="918" y="527"/>
                    <a:pt x="909" y="556"/>
                    <a:pt x="898" y="585"/>
                  </a:cubicBezTo>
                  <a:cubicBezTo>
                    <a:pt x="897" y="585"/>
                    <a:pt x="897" y="586"/>
                    <a:pt x="897" y="586"/>
                  </a:cubicBezTo>
                  <a:cubicBezTo>
                    <a:pt x="897" y="586"/>
                    <a:pt x="898" y="585"/>
                    <a:pt x="898" y="584"/>
                  </a:cubicBezTo>
                  <a:cubicBezTo>
                    <a:pt x="931" y="520"/>
                    <a:pt x="946" y="451"/>
                    <a:pt x="941" y="382"/>
                  </a:cubicBezTo>
                  <a:cubicBezTo>
                    <a:pt x="941" y="383"/>
                    <a:pt x="941" y="383"/>
                    <a:pt x="941" y="383"/>
                  </a:cubicBezTo>
                  <a:cubicBezTo>
                    <a:pt x="941" y="422"/>
                    <a:pt x="935" y="461"/>
                    <a:pt x="923" y="499"/>
                  </a:cubicBezTo>
                  <a:close/>
                  <a:moveTo>
                    <a:pt x="67" y="234"/>
                  </a:moveTo>
                  <a:cubicBezTo>
                    <a:pt x="24" y="296"/>
                    <a:pt x="3" y="369"/>
                    <a:pt x="10" y="444"/>
                  </a:cubicBezTo>
                  <a:cubicBezTo>
                    <a:pt x="14" y="479"/>
                    <a:pt x="24" y="514"/>
                    <a:pt x="38" y="546"/>
                  </a:cubicBezTo>
                  <a:cubicBezTo>
                    <a:pt x="38" y="544"/>
                    <a:pt x="38" y="543"/>
                    <a:pt x="38" y="541"/>
                  </a:cubicBezTo>
                  <a:cubicBezTo>
                    <a:pt x="35" y="520"/>
                    <a:pt x="33" y="498"/>
                    <a:pt x="34" y="477"/>
                  </a:cubicBezTo>
                  <a:cubicBezTo>
                    <a:pt x="31" y="462"/>
                    <a:pt x="30" y="446"/>
                    <a:pt x="30" y="430"/>
                  </a:cubicBezTo>
                  <a:cubicBezTo>
                    <a:pt x="30" y="405"/>
                    <a:pt x="33" y="380"/>
                    <a:pt x="38" y="356"/>
                  </a:cubicBezTo>
                  <a:cubicBezTo>
                    <a:pt x="39" y="316"/>
                    <a:pt x="48" y="274"/>
                    <a:pt x="67" y="234"/>
                  </a:cubicBezTo>
                  <a:close/>
                  <a:moveTo>
                    <a:pt x="927" y="469"/>
                  </a:moveTo>
                  <a:cubicBezTo>
                    <a:pt x="926" y="473"/>
                    <a:pt x="926" y="477"/>
                    <a:pt x="925" y="481"/>
                  </a:cubicBezTo>
                  <a:cubicBezTo>
                    <a:pt x="930" y="463"/>
                    <a:pt x="934" y="444"/>
                    <a:pt x="936" y="425"/>
                  </a:cubicBezTo>
                  <a:cubicBezTo>
                    <a:pt x="934" y="440"/>
                    <a:pt x="931" y="455"/>
                    <a:pt x="927" y="469"/>
                  </a:cubicBezTo>
                  <a:close/>
                  <a:moveTo>
                    <a:pt x="38" y="369"/>
                  </a:moveTo>
                  <a:cubicBezTo>
                    <a:pt x="35" y="389"/>
                    <a:pt x="33" y="410"/>
                    <a:pt x="33" y="430"/>
                  </a:cubicBezTo>
                  <a:cubicBezTo>
                    <a:pt x="33" y="440"/>
                    <a:pt x="33" y="450"/>
                    <a:pt x="34" y="460"/>
                  </a:cubicBezTo>
                  <a:cubicBezTo>
                    <a:pt x="35" y="442"/>
                    <a:pt x="38" y="423"/>
                    <a:pt x="41" y="405"/>
                  </a:cubicBezTo>
                  <a:cubicBezTo>
                    <a:pt x="39" y="393"/>
                    <a:pt x="39" y="381"/>
                    <a:pt x="38" y="369"/>
                  </a:cubicBezTo>
                  <a:close/>
                  <a:moveTo>
                    <a:pt x="912" y="336"/>
                  </a:moveTo>
                  <a:cubicBezTo>
                    <a:pt x="925" y="374"/>
                    <a:pt x="930" y="414"/>
                    <a:pt x="928" y="455"/>
                  </a:cubicBezTo>
                  <a:cubicBezTo>
                    <a:pt x="934" y="427"/>
                    <a:pt x="938" y="400"/>
                    <a:pt x="938" y="373"/>
                  </a:cubicBezTo>
                  <a:cubicBezTo>
                    <a:pt x="938" y="370"/>
                    <a:pt x="938" y="368"/>
                    <a:pt x="938" y="365"/>
                  </a:cubicBezTo>
                  <a:cubicBezTo>
                    <a:pt x="931" y="338"/>
                    <a:pt x="921" y="311"/>
                    <a:pt x="909" y="284"/>
                  </a:cubicBezTo>
                  <a:cubicBezTo>
                    <a:pt x="911" y="301"/>
                    <a:pt x="912" y="319"/>
                    <a:pt x="912" y="336"/>
                  </a:cubicBezTo>
                  <a:close/>
                  <a:moveTo>
                    <a:pt x="44" y="405"/>
                  </a:moveTo>
                  <a:cubicBezTo>
                    <a:pt x="45" y="416"/>
                    <a:pt x="47" y="427"/>
                    <a:pt x="49" y="437"/>
                  </a:cubicBezTo>
                  <a:cubicBezTo>
                    <a:pt x="47" y="411"/>
                    <a:pt x="49" y="385"/>
                    <a:pt x="55" y="360"/>
                  </a:cubicBezTo>
                  <a:cubicBezTo>
                    <a:pt x="50" y="375"/>
                    <a:pt x="47" y="390"/>
                    <a:pt x="44" y="405"/>
                  </a:cubicBezTo>
                  <a:close/>
                  <a:moveTo>
                    <a:pt x="41" y="356"/>
                  </a:moveTo>
                  <a:cubicBezTo>
                    <a:pt x="41" y="370"/>
                    <a:pt x="41" y="383"/>
                    <a:pt x="43" y="396"/>
                  </a:cubicBezTo>
                  <a:cubicBezTo>
                    <a:pt x="48" y="372"/>
                    <a:pt x="55" y="348"/>
                    <a:pt x="64" y="326"/>
                  </a:cubicBezTo>
                  <a:cubicBezTo>
                    <a:pt x="92" y="241"/>
                    <a:pt x="154" y="168"/>
                    <a:pt x="219" y="122"/>
                  </a:cubicBezTo>
                  <a:cubicBezTo>
                    <a:pt x="221" y="124"/>
                    <a:pt x="221" y="124"/>
                    <a:pt x="221" y="124"/>
                  </a:cubicBezTo>
                  <a:cubicBezTo>
                    <a:pt x="169" y="161"/>
                    <a:pt x="119" y="215"/>
                    <a:pt x="87" y="277"/>
                  </a:cubicBezTo>
                  <a:cubicBezTo>
                    <a:pt x="106" y="245"/>
                    <a:pt x="128" y="215"/>
                    <a:pt x="155" y="190"/>
                  </a:cubicBezTo>
                  <a:cubicBezTo>
                    <a:pt x="174" y="172"/>
                    <a:pt x="194" y="155"/>
                    <a:pt x="216" y="141"/>
                  </a:cubicBezTo>
                  <a:cubicBezTo>
                    <a:pt x="220" y="137"/>
                    <a:pt x="223" y="134"/>
                    <a:pt x="227" y="130"/>
                  </a:cubicBezTo>
                  <a:cubicBezTo>
                    <a:pt x="245" y="113"/>
                    <a:pt x="265" y="98"/>
                    <a:pt x="286" y="85"/>
                  </a:cubicBezTo>
                  <a:cubicBezTo>
                    <a:pt x="274" y="89"/>
                    <a:pt x="261" y="93"/>
                    <a:pt x="249" y="97"/>
                  </a:cubicBezTo>
                  <a:cubicBezTo>
                    <a:pt x="215" y="118"/>
                    <a:pt x="184" y="141"/>
                    <a:pt x="157" y="166"/>
                  </a:cubicBezTo>
                  <a:cubicBezTo>
                    <a:pt x="96" y="222"/>
                    <a:pt x="57" y="287"/>
                    <a:pt x="41" y="356"/>
                  </a:cubicBezTo>
                  <a:close/>
                  <a:moveTo>
                    <a:pt x="908" y="276"/>
                  </a:moveTo>
                  <a:cubicBezTo>
                    <a:pt x="920" y="300"/>
                    <a:pt x="929" y="325"/>
                    <a:pt x="937" y="350"/>
                  </a:cubicBezTo>
                  <a:cubicBezTo>
                    <a:pt x="936" y="349"/>
                    <a:pt x="936" y="347"/>
                    <a:pt x="936" y="346"/>
                  </a:cubicBezTo>
                  <a:cubicBezTo>
                    <a:pt x="930" y="309"/>
                    <a:pt x="918" y="272"/>
                    <a:pt x="900" y="237"/>
                  </a:cubicBezTo>
                  <a:cubicBezTo>
                    <a:pt x="900" y="237"/>
                    <a:pt x="900" y="237"/>
                    <a:pt x="899" y="236"/>
                  </a:cubicBezTo>
                  <a:cubicBezTo>
                    <a:pt x="903" y="249"/>
                    <a:pt x="906" y="262"/>
                    <a:pt x="908" y="276"/>
                  </a:cubicBezTo>
                  <a:close/>
                  <a:moveTo>
                    <a:pt x="76" y="221"/>
                  </a:moveTo>
                  <a:cubicBezTo>
                    <a:pt x="55" y="261"/>
                    <a:pt x="44" y="303"/>
                    <a:pt x="42" y="343"/>
                  </a:cubicBezTo>
                  <a:cubicBezTo>
                    <a:pt x="60" y="278"/>
                    <a:pt x="98" y="217"/>
                    <a:pt x="155" y="164"/>
                  </a:cubicBezTo>
                  <a:cubicBezTo>
                    <a:pt x="179" y="142"/>
                    <a:pt x="206" y="121"/>
                    <a:pt x="234" y="103"/>
                  </a:cubicBezTo>
                  <a:cubicBezTo>
                    <a:pt x="207" y="114"/>
                    <a:pt x="182" y="128"/>
                    <a:pt x="159" y="143"/>
                  </a:cubicBezTo>
                  <a:cubicBezTo>
                    <a:pt x="127" y="165"/>
                    <a:pt x="99" y="191"/>
                    <a:pt x="76" y="221"/>
                  </a:cubicBezTo>
                  <a:close/>
                  <a:moveTo>
                    <a:pt x="883" y="188"/>
                  </a:moveTo>
                  <a:cubicBezTo>
                    <a:pt x="893" y="204"/>
                    <a:pt x="903" y="222"/>
                    <a:pt x="911" y="241"/>
                  </a:cubicBezTo>
                  <a:cubicBezTo>
                    <a:pt x="924" y="271"/>
                    <a:pt x="932" y="301"/>
                    <a:pt x="937" y="332"/>
                  </a:cubicBezTo>
                  <a:cubicBezTo>
                    <a:pt x="933" y="293"/>
                    <a:pt x="923" y="255"/>
                    <a:pt x="906" y="218"/>
                  </a:cubicBezTo>
                  <a:cubicBezTo>
                    <a:pt x="893" y="190"/>
                    <a:pt x="877" y="164"/>
                    <a:pt x="858" y="142"/>
                  </a:cubicBezTo>
                  <a:cubicBezTo>
                    <a:pt x="867" y="155"/>
                    <a:pt x="875" y="169"/>
                    <a:pt x="881" y="184"/>
                  </a:cubicBezTo>
                  <a:cubicBezTo>
                    <a:pt x="882" y="186"/>
                    <a:pt x="882" y="187"/>
                    <a:pt x="883" y="188"/>
                  </a:cubicBezTo>
                  <a:close/>
                  <a:moveTo>
                    <a:pt x="452" y="59"/>
                  </a:moveTo>
                  <a:cubicBezTo>
                    <a:pt x="497" y="59"/>
                    <a:pt x="543" y="64"/>
                    <a:pt x="588" y="74"/>
                  </a:cubicBezTo>
                  <a:cubicBezTo>
                    <a:pt x="720" y="103"/>
                    <a:pt x="824" y="172"/>
                    <a:pt x="881" y="267"/>
                  </a:cubicBezTo>
                  <a:cubicBezTo>
                    <a:pt x="893" y="287"/>
                    <a:pt x="902" y="307"/>
                    <a:pt x="910" y="327"/>
                  </a:cubicBezTo>
                  <a:cubicBezTo>
                    <a:pt x="909" y="310"/>
                    <a:pt x="908" y="293"/>
                    <a:pt x="905" y="277"/>
                  </a:cubicBezTo>
                  <a:cubicBezTo>
                    <a:pt x="896" y="259"/>
                    <a:pt x="885" y="241"/>
                    <a:pt x="873" y="224"/>
                  </a:cubicBezTo>
                  <a:cubicBezTo>
                    <a:pt x="806" y="128"/>
                    <a:pt x="697" y="68"/>
                    <a:pt x="568" y="56"/>
                  </a:cubicBezTo>
                  <a:cubicBezTo>
                    <a:pt x="524" y="51"/>
                    <a:pt x="480" y="53"/>
                    <a:pt x="436" y="59"/>
                  </a:cubicBezTo>
                  <a:cubicBezTo>
                    <a:pt x="442" y="59"/>
                    <a:pt x="447" y="59"/>
                    <a:pt x="452" y="59"/>
                  </a:cubicBezTo>
                  <a:close/>
                  <a:moveTo>
                    <a:pt x="218" y="143"/>
                  </a:moveTo>
                  <a:cubicBezTo>
                    <a:pt x="169" y="191"/>
                    <a:pt x="141" y="248"/>
                    <a:pt x="126" y="304"/>
                  </a:cubicBezTo>
                  <a:cubicBezTo>
                    <a:pt x="159" y="225"/>
                    <a:pt x="215" y="155"/>
                    <a:pt x="284" y="105"/>
                  </a:cubicBezTo>
                  <a:cubicBezTo>
                    <a:pt x="261" y="116"/>
                    <a:pt x="239" y="129"/>
                    <a:pt x="218" y="143"/>
                  </a:cubicBezTo>
                  <a:close/>
                  <a:moveTo>
                    <a:pt x="896" y="224"/>
                  </a:moveTo>
                  <a:cubicBezTo>
                    <a:pt x="898" y="228"/>
                    <a:pt x="900" y="232"/>
                    <a:pt x="902" y="236"/>
                  </a:cubicBezTo>
                  <a:cubicBezTo>
                    <a:pt x="912" y="256"/>
                    <a:pt x="920" y="276"/>
                    <a:pt x="927" y="296"/>
                  </a:cubicBezTo>
                  <a:cubicBezTo>
                    <a:pt x="922" y="278"/>
                    <a:pt x="916" y="260"/>
                    <a:pt x="909" y="242"/>
                  </a:cubicBezTo>
                  <a:cubicBezTo>
                    <a:pt x="903" y="228"/>
                    <a:pt x="896" y="215"/>
                    <a:pt x="889" y="202"/>
                  </a:cubicBezTo>
                  <a:cubicBezTo>
                    <a:pt x="891" y="209"/>
                    <a:pt x="894" y="217"/>
                    <a:pt x="896" y="224"/>
                  </a:cubicBezTo>
                  <a:close/>
                  <a:moveTo>
                    <a:pt x="518" y="50"/>
                  </a:moveTo>
                  <a:cubicBezTo>
                    <a:pt x="535" y="50"/>
                    <a:pt x="552" y="51"/>
                    <a:pt x="569" y="53"/>
                  </a:cubicBezTo>
                  <a:cubicBezTo>
                    <a:pt x="698" y="66"/>
                    <a:pt x="807" y="126"/>
                    <a:pt x="875" y="222"/>
                  </a:cubicBezTo>
                  <a:cubicBezTo>
                    <a:pt x="886" y="237"/>
                    <a:pt x="895" y="252"/>
                    <a:pt x="904" y="268"/>
                  </a:cubicBezTo>
                  <a:cubicBezTo>
                    <a:pt x="901" y="253"/>
                    <a:pt x="898" y="239"/>
                    <a:pt x="893" y="225"/>
                  </a:cubicBezTo>
                  <a:cubicBezTo>
                    <a:pt x="859" y="163"/>
                    <a:pt x="809" y="112"/>
                    <a:pt x="750" y="75"/>
                  </a:cubicBezTo>
                  <a:cubicBezTo>
                    <a:pt x="664" y="33"/>
                    <a:pt x="562" y="24"/>
                    <a:pt x="470" y="27"/>
                  </a:cubicBezTo>
                  <a:cubicBezTo>
                    <a:pt x="430" y="36"/>
                    <a:pt x="391" y="49"/>
                    <a:pt x="354" y="67"/>
                  </a:cubicBezTo>
                  <a:cubicBezTo>
                    <a:pt x="374" y="64"/>
                    <a:pt x="394" y="61"/>
                    <a:pt x="415" y="60"/>
                  </a:cubicBezTo>
                  <a:cubicBezTo>
                    <a:pt x="449" y="54"/>
                    <a:pt x="483" y="50"/>
                    <a:pt x="518" y="50"/>
                  </a:cubicBezTo>
                  <a:close/>
                  <a:moveTo>
                    <a:pt x="777" y="90"/>
                  </a:moveTo>
                  <a:cubicBezTo>
                    <a:pt x="822" y="122"/>
                    <a:pt x="861" y="164"/>
                    <a:pt x="889" y="213"/>
                  </a:cubicBezTo>
                  <a:cubicBezTo>
                    <a:pt x="887" y="205"/>
                    <a:pt x="884" y="197"/>
                    <a:pt x="880" y="189"/>
                  </a:cubicBezTo>
                  <a:cubicBezTo>
                    <a:pt x="852" y="146"/>
                    <a:pt x="817" y="114"/>
                    <a:pt x="777" y="90"/>
                  </a:cubicBezTo>
                  <a:close/>
                  <a:moveTo>
                    <a:pt x="379" y="35"/>
                  </a:moveTo>
                  <a:cubicBezTo>
                    <a:pt x="234" y="55"/>
                    <a:pt x="141" y="110"/>
                    <a:pt x="84" y="207"/>
                  </a:cubicBezTo>
                  <a:cubicBezTo>
                    <a:pt x="105" y="182"/>
                    <a:pt x="130" y="160"/>
                    <a:pt x="158" y="141"/>
                  </a:cubicBezTo>
                  <a:cubicBezTo>
                    <a:pt x="185" y="123"/>
                    <a:pt x="215" y="107"/>
                    <a:pt x="247" y="95"/>
                  </a:cubicBezTo>
                  <a:cubicBezTo>
                    <a:pt x="288" y="71"/>
                    <a:pt x="333" y="50"/>
                    <a:pt x="379" y="35"/>
                  </a:cubicBezTo>
                  <a:close/>
                  <a:moveTo>
                    <a:pt x="751" y="73"/>
                  </a:moveTo>
                  <a:cubicBezTo>
                    <a:pt x="798" y="96"/>
                    <a:pt x="841" y="129"/>
                    <a:pt x="874" y="175"/>
                  </a:cubicBezTo>
                  <a:cubicBezTo>
                    <a:pt x="864" y="155"/>
                    <a:pt x="854" y="138"/>
                    <a:pt x="842" y="123"/>
                  </a:cubicBezTo>
                  <a:cubicBezTo>
                    <a:pt x="802" y="82"/>
                    <a:pt x="751" y="51"/>
                    <a:pt x="692" y="34"/>
                  </a:cubicBezTo>
                  <a:cubicBezTo>
                    <a:pt x="664" y="25"/>
                    <a:pt x="634" y="20"/>
                    <a:pt x="604" y="18"/>
                  </a:cubicBezTo>
                  <a:cubicBezTo>
                    <a:pt x="657" y="27"/>
                    <a:pt x="706" y="46"/>
                    <a:pt x="751" y="73"/>
                  </a:cubicBezTo>
                  <a:close/>
                  <a:moveTo>
                    <a:pt x="296" y="82"/>
                  </a:moveTo>
                  <a:cubicBezTo>
                    <a:pt x="272" y="97"/>
                    <a:pt x="249" y="113"/>
                    <a:pt x="229" y="132"/>
                  </a:cubicBezTo>
                  <a:cubicBezTo>
                    <a:pt x="229" y="132"/>
                    <a:pt x="229" y="132"/>
                    <a:pt x="228" y="133"/>
                  </a:cubicBezTo>
                  <a:cubicBezTo>
                    <a:pt x="250" y="119"/>
                    <a:pt x="273" y="107"/>
                    <a:pt x="296" y="97"/>
                  </a:cubicBezTo>
                  <a:cubicBezTo>
                    <a:pt x="299" y="95"/>
                    <a:pt x="303" y="92"/>
                    <a:pt x="306" y="90"/>
                  </a:cubicBezTo>
                  <a:cubicBezTo>
                    <a:pt x="316" y="84"/>
                    <a:pt x="326" y="78"/>
                    <a:pt x="337" y="73"/>
                  </a:cubicBezTo>
                  <a:cubicBezTo>
                    <a:pt x="323" y="75"/>
                    <a:pt x="309" y="79"/>
                    <a:pt x="296" y="82"/>
                  </a:cubicBezTo>
                  <a:close/>
                  <a:moveTo>
                    <a:pt x="574" y="14"/>
                  </a:moveTo>
                  <a:cubicBezTo>
                    <a:pt x="615" y="14"/>
                    <a:pt x="655" y="20"/>
                    <a:pt x="693" y="31"/>
                  </a:cubicBezTo>
                  <a:cubicBezTo>
                    <a:pt x="743" y="46"/>
                    <a:pt x="786" y="70"/>
                    <a:pt x="823" y="101"/>
                  </a:cubicBezTo>
                  <a:cubicBezTo>
                    <a:pt x="758" y="35"/>
                    <a:pt x="670" y="13"/>
                    <a:pt x="600" y="8"/>
                  </a:cubicBezTo>
                  <a:cubicBezTo>
                    <a:pt x="539" y="3"/>
                    <a:pt x="473" y="11"/>
                    <a:pt x="409" y="29"/>
                  </a:cubicBezTo>
                  <a:cubicBezTo>
                    <a:pt x="411" y="29"/>
                    <a:pt x="413" y="28"/>
                    <a:pt x="415" y="28"/>
                  </a:cubicBezTo>
                  <a:cubicBezTo>
                    <a:pt x="467" y="14"/>
                    <a:pt x="521" y="9"/>
                    <a:pt x="574" y="14"/>
                  </a:cubicBezTo>
                  <a:close/>
                  <a:moveTo>
                    <a:pt x="346" y="71"/>
                  </a:moveTo>
                  <a:cubicBezTo>
                    <a:pt x="334" y="77"/>
                    <a:pt x="322" y="84"/>
                    <a:pt x="311" y="91"/>
                  </a:cubicBezTo>
                  <a:cubicBezTo>
                    <a:pt x="338" y="80"/>
                    <a:pt x="366" y="71"/>
                    <a:pt x="395" y="64"/>
                  </a:cubicBezTo>
                  <a:cubicBezTo>
                    <a:pt x="378" y="66"/>
                    <a:pt x="362" y="68"/>
                    <a:pt x="346" y="71"/>
                  </a:cubicBezTo>
                  <a:close/>
                  <a:moveTo>
                    <a:pt x="394" y="33"/>
                  </a:moveTo>
                  <a:cubicBezTo>
                    <a:pt x="348" y="47"/>
                    <a:pt x="303" y="66"/>
                    <a:pt x="262" y="90"/>
                  </a:cubicBezTo>
                  <a:cubicBezTo>
                    <a:pt x="272" y="86"/>
                    <a:pt x="283" y="83"/>
                    <a:pt x="295" y="80"/>
                  </a:cubicBezTo>
                  <a:cubicBezTo>
                    <a:pt x="328" y="60"/>
                    <a:pt x="363" y="44"/>
                    <a:pt x="400" y="33"/>
                  </a:cubicBezTo>
                  <a:cubicBezTo>
                    <a:pt x="398" y="33"/>
                    <a:pt x="396" y="33"/>
                    <a:pt x="394" y="33"/>
                  </a:cubicBezTo>
                  <a:close/>
                  <a:moveTo>
                    <a:pt x="416" y="31"/>
                  </a:moveTo>
                  <a:cubicBezTo>
                    <a:pt x="377" y="41"/>
                    <a:pt x="339" y="57"/>
                    <a:pt x="304" y="77"/>
                  </a:cubicBezTo>
                  <a:cubicBezTo>
                    <a:pt x="318" y="74"/>
                    <a:pt x="331" y="71"/>
                    <a:pt x="345" y="68"/>
                  </a:cubicBezTo>
                  <a:cubicBezTo>
                    <a:pt x="380" y="51"/>
                    <a:pt x="417" y="37"/>
                    <a:pt x="455" y="28"/>
                  </a:cubicBezTo>
                  <a:cubicBezTo>
                    <a:pt x="447" y="28"/>
                    <a:pt x="439" y="29"/>
                    <a:pt x="431" y="30"/>
                  </a:cubicBezTo>
                  <a:cubicBezTo>
                    <a:pt x="426" y="30"/>
                    <a:pt x="421" y="30"/>
                    <a:pt x="416" y="31"/>
                  </a:cubicBezTo>
                  <a:close/>
                  <a:moveTo>
                    <a:pt x="505" y="24"/>
                  </a:moveTo>
                  <a:cubicBezTo>
                    <a:pt x="579" y="24"/>
                    <a:pt x="656" y="33"/>
                    <a:pt x="725" y="61"/>
                  </a:cubicBezTo>
                  <a:cubicBezTo>
                    <a:pt x="686" y="41"/>
                    <a:pt x="644" y="27"/>
                    <a:pt x="599" y="20"/>
                  </a:cubicBezTo>
                  <a:cubicBezTo>
                    <a:pt x="591" y="19"/>
                    <a:pt x="582" y="18"/>
                    <a:pt x="574" y="17"/>
                  </a:cubicBezTo>
                  <a:cubicBezTo>
                    <a:pt x="545" y="17"/>
                    <a:pt x="516" y="19"/>
                    <a:pt x="487" y="24"/>
                  </a:cubicBezTo>
                  <a:cubicBezTo>
                    <a:pt x="493" y="24"/>
                    <a:pt x="499" y="24"/>
                    <a:pt x="505" y="24"/>
                  </a:cubicBezTo>
                  <a:close/>
                  <a:moveTo>
                    <a:pt x="534" y="15"/>
                  </a:moveTo>
                  <a:cubicBezTo>
                    <a:pt x="500" y="15"/>
                    <a:pt x="466" y="19"/>
                    <a:pt x="432" y="27"/>
                  </a:cubicBezTo>
                  <a:cubicBezTo>
                    <a:pt x="445" y="26"/>
                    <a:pt x="457" y="25"/>
                    <a:pt x="470" y="25"/>
                  </a:cubicBezTo>
                  <a:cubicBezTo>
                    <a:pt x="493" y="20"/>
                    <a:pt x="517" y="16"/>
                    <a:pt x="540" y="15"/>
                  </a:cubicBezTo>
                  <a:cubicBezTo>
                    <a:pt x="538" y="15"/>
                    <a:pt x="536" y="15"/>
                    <a:pt x="534" y="15"/>
                  </a:cubicBezTo>
                  <a:close/>
                </a:path>
              </a:pathLst>
            </a:custGeom>
            <a:solidFill>
              <a:srgbClr val="BBBDB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</a:endParaRPr>
            </a:p>
          </p:txBody>
        </p:sp>
        <p:sp>
          <p:nvSpPr>
            <p:cNvPr id="52" name="Freeform 46"/>
            <p:cNvSpPr>
              <a:spLocks noEditPoints="1"/>
            </p:cNvSpPr>
            <p:nvPr/>
          </p:nvSpPr>
          <p:spPr bwMode="auto">
            <a:xfrm>
              <a:off x="3467100" y="3535363"/>
              <a:ext cx="3300413" cy="2771775"/>
            </a:xfrm>
            <a:custGeom>
              <a:gdLst>
                <a:gd name="T0" fmla="*/ 29 w 1017"/>
                <a:gd name="T1" fmla="*/ 438 h 853"/>
                <a:gd name="T2" fmla="*/ 473 w 1017"/>
                <a:gd name="T3" fmla="*/ 7 h 853"/>
                <a:gd name="T4" fmla="*/ 898 w 1017"/>
                <a:gd name="T5" fmla="*/ 673 h 853"/>
                <a:gd name="T6" fmla="*/ 513 w 1017"/>
                <a:gd name="T7" fmla="*/ 850 h 853"/>
                <a:gd name="T8" fmla="*/ 647 w 1017"/>
                <a:gd name="T9" fmla="*/ 826 h 853"/>
                <a:gd name="T10" fmla="*/ 395 w 1017"/>
                <a:gd name="T11" fmla="*/ 814 h 853"/>
                <a:gd name="T12" fmla="*/ 318 w 1017"/>
                <a:gd name="T13" fmla="*/ 781 h 853"/>
                <a:gd name="T14" fmla="*/ 307 w 1017"/>
                <a:gd name="T15" fmla="*/ 776 h 853"/>
                <a:gd name="T16" fmla="*/ 662 w 1017"/>
                <a:gd name="T17" fmla="*/ 805 h 853"/>
                <a:gd name="T18" fmla="*/ 441 w 1017"/>
                <a:gd name="T19" fmla="*/ 823 h 853"/>
                <a:gd name="T20" fmla="*/ 337 w 1017"/>
                <a:gd name="T21" fmla="*/ 728 h 853"/>
                <a:gd name="T22" fmla="*/ 744 w 1017"/>
                <a:gd name="T23" fmla="*/ 793 h 853"/>
                <a:gd name="T24" fmla="*/ 661 w 1017"/>
                <a:gd name="T25" fmla="*/ 802 h 853"/>
                <a:gd name="T26" fmla="*/ 919 w 1017"/>
                <a:gd name="T27" fmla="*/ 571 h 853"/>
                <a:gd name="T28" fmla="*/ 149 w 1017"/>
                <a:gd name="T29" fmla="*/ 328 h 853"/>
                <a:gd name="T30" fmla="*/ 323 w 1017"/>
                <a:gd name="T31" fmla="*/ 781 h 853"/>
                <a:gd name="T32" fmla="*/ 888 w 1017"/>
                <a:gd name="T33" fmla="*/ 683 h 853"/>
                <a:gd name="T34" fmla="*/ 848 w 1017"/>
                <a:gd name="T35" fmla="*/ 638 h 853"/>
                <a:gd name="T36" fmla="*/ 178 w 1017"/>
                <a:gd name="T37" fmla="*/ 235 h 853"/>
                <a:gd name="T38" fmla="*/ 158 w 1017"/>
                <a:gd name="T39" fmla="*/ 593 h 853"/>
                <a:gd name="T40" fmla="*/ 119 w 1017"/>
                <a:gd name="T41" fmla="*/ 584 h 853"/>
                <a:gd name="T42" fmla="*/ 820 w 1017"/>
                <a:gd name="T43" fmla="*/ 740 h 853"/>
                <a:gd name="T44" fmla="*/ 167 w 1017"/>
                <a:gd name="T45" fmla="*/ 567 h 853"/>
                <a:gd name="T46" fmla="*/ 853 w 1017"/>
                <a:gd name="T47" fmla="*/ 706 h 853"/>
                <a:gd name="T48" fmla="*/ 896 w 1017"/>
                <a:gd name="T49" fmla="*/ 671 h 853"/>
                <a:gd name="T50" fmla="*/ 905 w 1017"/>
                <a:gd name="T51" fmla="*/ 661 h 853"/>
                <a:gd name="T52" fmla="*/ 975 w 1017"/>
                <a:gd name="T53" fmla="*/ 434 h 853"/>
                <a:gd name="T54" fmla="*/ 896 w 1017"/>
                <a:gd name="T55" fmla="*/ 644 h 853"/>
                <a:gd name="T56" fmla="*/ 877 w 1017"/>
                <a:gd name="T57" fmla="*/ 320 h 853"/>
                <a:gd name="T58" fmla="*/ 114 w 1017"/>
                <a:gd name="T59" fmla="*/ 579 h 853"/>
                <a:gd name="T60" fmla="*/ 112 w 1017"/>
                <a:gd name="T61" fmla="*/ 578 h 853"/>
                <a:gd name="T62" fmla="*/ 61 w 1017"/>
                <a:gd name="T63" fmla="*/ 223 h 853"/>
                <a:gd name="T64" fmla="*/ 304 w 1017"/>
                <a:gd name="T65" fmla="*/ 17 h 853"/>
                <a:gd name="T66" fmla="*/ 785 w 1017"/>
                <a:gd name="T67" fmla="*/ 178 h 853"/>
                <a:gd name="T68" fmla="*/ 942 w 1017"/>
                <a:gd name="T69" fmla="*/ 453 h 853"/>
                <a:gd name="T70" fmla="*/ 152 w 1017"/>
                <a:gd name="T71" fmla="*/ 147 h 853"/>
                <a:gd name="T72" fmla="*/ 948 w 1017"/>
                <a:gd name="T73" fmla="*/ 491 h 853"/>
                <a:gd name="T74" fmla="*/ 715 w 1017"/>
                <a:gd name="T75" fmla="*/ 82 h 853"/>
                <a:gd name="T76" fmla="*/ 945 w 1017"/>
                <a:gd name="T77" fmla="*/ 458 h 853"/>
                <a:gd name="T78" fmla="*/ 936 w 1017"/>
                <a:gd name="T79" fmla="*/ 412 h 853"/>
                <a:gd name="T80" fmla="*/ 152 w 1017"/>
                <a:gd name="T81" fmla="*/ 353 h 853"/>
                <a:gd name="T82" fmla="*/ 162 w 1017"/>
                <a:gd name="T83" fmla="*/ 209 h 853"/>
                <a:gd name="T84" fmla="*/ 191 w 1017"/>
                <a:gd name="T85" fmla="*/ 110 h 853"/>
                <a:gd name="T86" fmla="*/ 482 w 1017"/>
                <a:gd name="T87" fmla="*/ 35 h 853"/>
                <a:gd name="T88" fmla="*/ 823 w 1017"/>
                <a:gd name="T89" fmla="*/ 179 h 853"/>
                <a:gd name="T90" fmla="*/ 261 w 1017"/>
                <a:gd name="T91" fmla="*/ 110 h 853"/>
                <a:gd name="T92" fmla="*/ 192 w 1017"/>
                <a:gd name="T93" fmla="*/ 103 h 853"/>
                <a:gd name="T94" fmla="*/ 218 w 1017"/>
                <a:gd name="T95" fmla="*/ 84 h 853"/>
                <a:gd name="T96" fmla="*/ 242 w 1017"/>
                <a:gd name="T97" fmla="*/ 71 h 853"/>
                <a:gd name="T98" fmla="*/ 496 w 1017"/>
                <a:gd name="T99" fmla="*/ 34 h 853"/>
                <a:gd name="T100" fmla="*/ 204 w 1017"/>
                <a:gd name="T101" fmla="*/ 89 h 853"/>
                <a:gd name="T102" fmla="*/ 306 w 1017"/>
                <a:gd name="T103" fmla="*/ 75 h 853"/>
                <a:gd name="T104" fmla="*/ 258 w 1017"/>
                <a:gd name="T105" fmla="*/ 40 h 853"/>
                <a:gd name="T106" fmla="*/ 270 w 1017"/>
                <a:gd name="T107" fmla="*/ 56 h 853"/>
                <a:gd name="T108" fmla="*/ 620 w 1017"/>
                <a:gd name="T109" fmla="*/ 40 h 853"/>
                <a:gd name="T110" fmla="*/ 483 w 1017"/>
                <a:gd name="T111" fmla="*/ 20 h 853"/>
                <a:gd name="T112" fmla="*/ 457 w 1017"/>
                <a:gd name="T113" fmla="*/ 19 h 853"/>
                <a:gd name="T114" fmla="*/ 496 w 1017"/>
                <a:gd name="T115" fmla="*/ 11 h 853"/>
                <a:gd name="T116" fmla="*/ 439 w 1017"/>
                <a:gd name="T117" fmla="*/ 6 h 85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</a:cxnLst>
              <a:rect l="0" t="0" r="r" b="b"/>
              <a:pathLst>
                <a:path w="1017" h="853">
                  <a:moveTo>
                    <a:pt x="532" y="853"/>
                  </a:moveTo>
                  <a:cubicBezTo>
                    <a:pt x="502" y="853"/>
                    <a:pt x="472" y="850"/>
                    <a:pt x="443" y="843"/>
                  </a:cubicBezTo>
                  <a:cubicBezTo>
                    <a:pt x="401" y="838"/>
                    <a:pt x="361" y="826"/>
                    <a:pt x="324" y="809"/>
                  </a:cubicBezTo>
                  <a:cubicBezTo>
                    <a:pt x="224" y="763"/>
                    <a:pt x="162" y="683"/>
                    <a:pt x="124" y="602"/>
                  </a:cubicBezTo>
                  <a:cubicBezTo>
                    <a:pt x="119" y="595"/>
                    <a:pt x="114" y="587"/>
                    <a:pt x="110" y="579"/>
                  </a:cubicBezTo>
                  <a:cubicBezTo>
                    <a:pt x="74" y="541"/>
                    <a:pt x="46" y="493"/>
                    <a:pt x="29" y="438"/>
                  </a:cubicBezTo>
                  <a:cubicBezTo>
                    <a:pt x="10" y="379"/>
                    <a:pt x="5" y="317"/>
                    <a:pt x="14" y="259"/>
                  </a:cubicBezTo>
                  <a:cubicBezTo>
                    <a:pt x="37" y="105"/>
                    <a:pt x="159" y="45"/>
                    <a:pt x="256" y="23"/>
                  </a:cubicBezTo>
                  <a:cubicBezTo>
                    <a:pt x="277" y="18"/>
                    <a:pt x="299" y="14"/>
                    <a:pt x="320" y="12"/>
                  </a:cubicBezTo>
                  <a:cubicBezTo>
                    <a:pt x="367" y="0"/>
                    <a:pt x="416" y="2"/>
                    <a:pt x="466" y="4"/>
                  </a:cubicBezTo>
                  <a:cubicBezTo>
                    <a:pt x="473" y="5"/>
                    <a:pt x="473" y="5"/>
                    <a:pt x="473" y="5"/>
                  </a:cubicBezTo>
                  <a:cubicBezTo>
                    <a:pt x="473" y="7"/>
                    <a:pt x="473" y="7"/>
                    <a:pt x="473" y="7"/>
                  </a:cubicBezTo>
                  <a:cubicBezTo>
                    <a:pt x="478" y="7"/>
                    <a:pt x="484" y="7"/>
                    <a:pt x="489" y="8"/>
                  </a:cubicBezTo>
                  <a:cubicBezTo>
                    <a:pt x="497" y="8"/>
                    <a:pt x="504" y="9"/>
                    <a:pt x="511" y="10"/>
                  </a:cubicBezTo>
                  <a:cubicBezTo>
                    <a:pt x="632" y="3"/>
                    <a:pt x="757" y="40"/>
                    <a:pt x="843" y="113"/>
                  </a:cubicBezTo>
                  <a:cubicBezTo>
                    <a:pt x="899" y="160"/>
                    <a:pt x="943" y="220"/>
                    <a:pt x="970" y="286"/>
                  </a:cubicBezTo>
                  <a:cubicBezTo>
                    <a:pt x="998" y="356"/>
                    <a:pt x="1005" y="429"/>
                    <a:pt x="991" y="499"/>
                  </a:cubicBezTo>
                  <a:cubicBezTo>
                    <a:pt x="978" y="563"/>
                    <a:pt x="946" y="622"/>
                    <a:pt x="898" y="673"/>
                  </a:cubicBezTo>
                  <a:cubicBezTo>
                    <a:pt x="896" y="676"/>
                    <a:pt x="894" y="679"/>
                    <a:pt x="891" y="682"/>
                  </a:cubicBezTo>
                  <a:cubicBezTo>
                    <a:pt x="859" y="725"/>
                    <a:pt x="814" y="762"/>
                    <a:pt x="759" y="789"/>
                  </a:cubicBezTo>
                  <a:cubicBezTo>
                    <a:pt x="690" y="831"/>
                    <a:pt x="611" y="853"/>
                    <a:pt x="532" y="853"/>
                  </a:cubicBezTo>
                  <a:close/>
                  <a:moveTo>
                    <a:pt x="474" y="846"/>
                  </a:moveTo>
                  <a:cubicBezTo>
                    <a:pt x="488" y="848"/>
                    <a:pt x="501" y="849"/>
                    <a:pt x="515" y="850"/>
                  </a:cubicBezTo>
                  <a:cubicBezTo>
                    <a:pt x="514" y="850"/>
                    <a:pt x="514" y="850"/>
                    <a:pt x="513" y="850"/>
                  </a:cubicBezTo>
                  <a:cubicBezTo>
                    <a:pt x="505" y="849"/>
                    <a:pt x="497" y="848"/>
                    <a:pt x="489" y="847"/>
                  </a:cubicBezTo>
                  <a:cubicBezTo>
                    <a:pt x="484" y="847"/>
                    <a:pt x="479" y="847"/>
                    <a:pt x="474" y="846"/>
                  </a:cubicBezTo>
                  <a:close/>
                  <a:moveTo>
                    <a:pt x="512" y="847"/>
                  </a:moveTo>
                  <a:cubicBezTo>
                    <a:pt x="513" y="847"/>
                    <a:pt x="513" y="847"/>
                    <a:pt x="514" y="847"/>
                  </a:cubicBezTo>
                  <a:cubicBezTo>
                    <a:pt x="584" y="853"/>
                    <a:pt x="657" y="837"/>
                    <a:pt x="722" y="805"/>
                  </a:cubicBezTo>
                  <a:cubicBezTo>
                    <a:pt x="697" y="814"/>
                    <a:pt x="672" y="821"/>
                    <a:pt x="647" y="826"/>
                  </a:cubicBezTo>
                  <a:cubicBezTo>
                    <a:pt x="626" y="832"/>
                    <a:pt x="605" y="837"/>
                    <a:pt x="583" y="841"/>
                  </a:cubicBezTo>
                  <a:cubicBezTo>
                    <a:pt x="559" y="845"/>
                    <a:pt x="535" y="847"/>
                    <a:pt x="512" y="847"/>
                  </a:cubicBezTo>
                  <a:close/>
                  <a:moveTo>
                    <a:pt x="485" y="844"/>
                  </a:moveTo>
                  <a:cubicBezTo>
                    <a:pt x="527" y="845"/>
                    <a:pt x="571" y="841"/>
                    <a:pt x="613" y="832"/>
                  </a:cubicBezTo>
                  <a:cubicBezTo>
                    <a:pt x="555" y="840"/>
                    <a:pt x="496" y="837"/>
                    <a:pt x="441" y="826"/>
                  </a:cubicBezTo>
                  <a:cubicBezTo>
                    <a:pt x="426" y="823"/>
                    <a:pt x="410" y="819"/>
                    <a:pt x="395" y="814"/>
                  </a:cubicBezTo>
                  <a:cubicBezTo>
                    <a:pt x="424" y="828"/>
                    <a:pt x="454" y="838"/>
                    <a:pt x="485" y="844"/>
                  </a:cubicBezTo>
                  <a:close/>
                  <a:moveTo>
                    <a:pt x="439" y="839"/>
                  </a:moveTo>
                  <a:cubicBezTo>
                    <a:pt x="448" y="841"/>
                    <a:pt x="457" y="842"/>
                    <a:pt x="466" y="843"/>
                  </a:cubicBezTo>
                  <a:cubicBezTo>
                    <a:pt x="435" y="835"/>
                    <a:pt x="405" y="824"/>
                    <a:pt x="377" y="808"/>
                  </a:cubicBezTo>
                  <a:cubicBezTo>
                    <a:pt x="366" y="803"/>
                    <a:pt x="354" y="798"/>
                    <a:pt x="343" y="792"/>
                  </a:cubicBezTo>
                  <a:cubicBezTo>
                    <a:pt x="335" y="789"/>
                    <a:pt x="326" y="785"/>
                    <a:pt x="318" y="781"/>
                  </a:cubicBezTo>
                  <a:cubicBezTo>
                    <a:pt x="350" y="806"/>
                    <a:pt x="386" y="825"/>
                    <a:pt x="427" y="837"/>
                  </a:cubicBezTo>
                  <a:cubicBezTo>
                    <a:pt x="431" y="838"/>
                    <a:pt x="435" y="839"/>
                    <a:pt x="439" y="839"/>
                  </a:cubicBezTo>
                  <a:close/>
                  <a:moveTo>
                    <a:pt x="136" y="621"/>
                  </a:moveTo>
                  <a:cubicBezTo>
                    <a:pt x="174" y="694"/>
                    <a:pt x="234" y="764"/>
                    <a:pt x="325" y="807"/>
                  </a:cubicBezTo>
                  <a:cubicBezTo>
                    <a:pt x="353" y="819"/>
                    <a:pt x="382" y="829"/>
                    <a:pt x="412" y="835"/>
                  </a:cubicBezTo>
                  <a:cubicBezTo>
                    <a:pt x="373" y="822"/>
                    <a:pt x="338" y="801"/>
                    <a:pt x="307" y="776"/>
                  </a:cubicBezTo>
                  <a:cubicBezTo>
                    <a:pt x="278" y="761"/>
                    <a:pt x="250" y="742"/>
                    <a:pt x="225" y="721"/>
                  </a:cubicBezTo>
                  <a:cubicBezTo>
                    <a:pt x="192" y="692"/>
                    <a:pt x="162" y="658"/>
                    <a:pt x="136" y="621"/>
                  </a:cubicBezTo>
                  <a:close/>
                  <a:moveTo>
                    <a:pt x="487" y="830"/>
                  </a:moveTo>
                  <a:cubicBezTo>
                    <a:pt x="538" y="837"/>
                    <a:pt x="592" y="835"/>
                    <a:pt x="644" y="824"/>
                  </a:cubicBezTo>
                  <a:cubicBezTo>
                    <a:pt x="699" y="808"/>
                    <a:pt x="752" y="784"/>
                    <a:pt x="797" y="750"/>
                  </a:cubicBezTo>
                  <a:cubicBezTo>
                    <a:pt x="756" y="774"/>
                    <a:pt x="710" y="793"/>
                    <a:pt x="662" y="805"/>
                  </a:cubicBezTo>
                  <a:cubicBezTo>
                    <a:pt x="649" y="808"/>
                    <a:pt x="637" y="811"/>
                    <a:pt x="624" y="813"/>
                  </a:cubicBezTo>
                  <a:cubicBezTo>
                    <a:pt x="579" y="826"/>
                    <a:pt x="532" y="833"/>
                    <a:pt x="487" y="830"/>
                  </a:cubicBezTo>
                  <a:close/>
                  <a:moveTo>
                    <a:pt x="441" y="823"/>
                  </a:moveTo>
                  <a:cubicBezTo>
                    <a:pt x="491" y="831"/>
                    <a:pt x="544" y="829"/>
                    <a:pt x="595" y="818"/>
                  </a:cubicBezTo>
                  <a:cubicBezTo>
                    <a:pt x="519" y="829"/>
                    <a:pt x="447" y="824"/>
                    <a:pt x="382" y="805"/>
                  </a:cubicBezTo>
                  <a:cubicBezTo>
                    <a:pt x="401" y="812"/>
                    <a:pt x="421" y="818"/>
                    <a:pt x="441" y="823"/>
                  </a:cubicBezTo>
                  <a:close/>
                  <a:moveTo>
                    <a:pt x="364" y="797"/>
                  </a:moveTo>
                  <a:cubicBezTo>
                    <a:pt x="442" y="823"/>
                    <a:pt x="531" y="828"/>
                    <a:pt x="624" y="810"/>
                  </a:cubicBezTo>
                  <a:cubicBezTo>
                    <a:pt x="686" y="792"/>
                    <a:pt x="744" y="759"/>
                    <a:pt x="789" y="714"/>
                  </a:cubicBezTo>
                  <a:cubicBezTo>
                    <a:pt x="811" y="692"/>
                    <a:pt x="829" y="669"/>
                    <a:pt x="844" y="645"/>
                  </a:cubicBezTo>
                  <a:cubicBezTo>
                    <a:pt x="797" y="682"/>
                    <a:pt x="747" y="709"/>
                    <a:pt x="708" y="727"/>
                  </a:cubicBezTo>
                  <a:cubicBezTo>
                    <a:pt x="577" y="788"/>
                    <a:pt x="439" y="788"/>
                    <a:pt x="337" y="728"/>
                  </a:cubicBezTo>
                  <a:cubicBezTo>
                    <a:pt x="227" y="663"/>
                    <a:pt x="174" y="547"/>
                    <a:pt x="156" y="427"/>
                  </a:cubicBezTo>
                  <a:cubicBezTo>
                    <a:pt x="163" y="512"/>
                    <a:pt x="192" y="597"/>
                    <a:pt x="239" y="670"/>
                  </a:cubicBezTo>
                  <a:cubicBezTo>
                    <a:pt x="273" y="724"/>
                    <a:pt x="316" y="767"/>
                    <a:pt x="364" y="797"/>
                  </a:cubicBezTo>
                  <a:close/>
                  <a:moveTo>
                    <a:pt x="818" y="738"/>
                  </a:moveTo>
                  <a:cubicBezTo>
                    <a:pt x="778" y="771"/>
                    <a:pt x="730" y="797"/>
                    <a:pt x="678" y="816"/>
                  </a:cubicBezTo>
                  <a:cubicBezTo>
                    <a:pt x="701" y="810"/>
                    <a:pt x="723" y="802"/>
                    <a:pt x="744" y="793"/>
                  </a:cubicBezTo>
                  <a:cubicBezTo>
                    <a:pt x="771" y="777"/>
                    <a:pt x="797" y="758"/>
                    <a:pt x="820" y="736"/>
                  </a:cubicBezTo>
                  <a:cubicBezTo>
                    <a:pt x="820" y="737"/>
                    <a:pt x="819" y="737"/>
                    <a:pt x="818" y="738"/>
                  </a:cubicBezTo>
                  <a:close/>
                  <a:moveTo>
                    <a:pt x="850" y="640"/>
                  </a:moveTo>
                  <a:cubicBezTo>
                    <a:pt x="834" y="667"/>
                    <a:pt x="814" y="692"/>
                    <a:pt x="791" y="715"/>
                  </a:cubicBezTo>
                  <a:cubicBezTo>
                    <a:pt x="752" y="755"/>
                    <a:pt x="701" y="786"/>
                    <a:pt x="647" y="805"/>
                  </a:cubicBezTo>
                  <a:cubicBezTo>
                    <a:pt x="652" y="804"/>
                    <a:pt x="657" y="803"/>
                    <a:pt x="661" y="802"/>
                  </a:cubicBezTo>
                  <a:cubicBezTo>
                    <a:pt x="712" y="789"/>
                    <a:pt x="767" y="767"/>
                    <a:pt x="816" y="735"/>
                  </a:cubicBezTo>
                  <a:cubicBezTo>
                    <a:pt x="817" y="735"/>
                    <a:pt x="818" y="734"/>
                    <a:pt x="819" y="733"/>
                  </a:cubicBezTo>
                  <a:cubicBezTo>
                    <a:pt x="832" y="723"/>
                    <a:pt x="844" y="712"/>
                    <a:pt x="854" y="700"/>
                  </a:cubicBezTo>
                  <a:cubicBezTo>
                    <a:pt x="864" y="689"/>
                    <a:pt x="873" y="677"/>
                    <a:pt x="881" y="665"/>
                  </a:cubicBezTo>
                  <a:cubicBezTo>
                    <a:pt x="886" y="658"/>
                    <a:pt x="890" y="650"/>
                    <a:pt x="894" y="643"/>
                  </a:cubicBezTo>
                  <a:cubicBezTo>
                    <a:pt x="905" y="620"/>
                    <a:pt x="914" y="596"/>
                    <a:pt x="919" y="571"/>
                  </a:cubicBezTo>
                  <a:cubicBezTo>
                    <a:pt x="899" y="596"/>
                    <a:pt x="875" y="620"/>
                    <a:pt x="850" y="640"/>
                  </a:cubicBezTo>
                  <a:close/>
                  <a:moveTo>
                    <a:pt x="351" y="792"/>
                  </a:moveTo>
                  <a:cubicBezTo>
                    <a:pt x="352" y="792"/>
                    <a:pt x="353" y="793"/>
                    <a:pt x="354" y="793"/>
                  </a:cubicBezTo>
                  <a:cubicBezTo>
                    <a:pt x="309" y="763"/>
                    <a:pt x="269" y="722"/>
                    <a:pt x="236" y="671"/>
                  </a:cubicBezTo>
                  <a:cubicBezTo>
                    <a:pt x="181" y="586"/>
                    <a:pt x="152" y="484"/>
                    <a:pt x="151" y="386"/>
                  </a:cubicBezTo>
                  <a:cubicBezTo>
                    <a:pt x="150" y="367"/>
                    <a:pt x="149" y="348"/>
                    <a:pt x="149" y="328"/>
                  </a:cubicBezTo>
                  <a:cubicBezTo>
                    <a:pt x="138" y="406"/>
                    <a:pt x="144" y="490"/>
                    <a:pt x="170" y="566"/>
                  </a:cubicBezTo>
                  <a:cubicBezTo>
                    <a:pt x="188" y="622"/>
                    <a:pt x="222" y="686"/>
                    <a:pt x="271" y="738"/>
                  </a:cubicBezTo>
                  <a:cubicBezTo>
                    <a:pt x="289" y="754"/>
                    <a:pt x="307" y="767"/>
                    <a:pt x="326" y="779"/>
                  </a:cubicBezTo>
                  <a:cubicBezTo>
                    <a:pt x="334" y="784"/>
                    <a:pt x="342" y="788"/>
                    <a:pt x="351" y="792"/>
                  </a:cubicBezTo>
                  <a:close/>
                  <a:moveTo>
                    <a:pt x="308" y="773"/>
                  </a:moveTo>
                  <a:cubicBezTo>
                    <a:pt x="313" y="776"/>
                    <a:pt x="318" y="778"/>
                    <a:pt x="323" y="781"/>
                  </a:cubicBezTo>
                  <a:cubicBezTo>
                    <a:pt x="314" y="776"/>
                    <a:pt x="306" y="770"/>
                    <a:pt x="298" y="764"/>
                  </a:cubicBezTo>
                  <a:cubicBezTo>
                    <a:pt x="301" y="767"/>
                    <a:pt x="305" y="770"/>
                    <a:pt x="308" y="773"/>
                  </a:cubicBezTo>
                  <a:close/>
                  <a:moveTo>
                    <a:pt x="846" y="718"/>
                  </a:moveTo>
                  <a:cubicBezTo>
                    <a:pt x="839" y="726"/>
                    <a:pt x="832" y="733"/>
                    <a:pt x="824" y="740"/>
                  </a:cubicBezTo>
                  <a:cubicBezTo>
                    <a:pt x="811" y="752"/>
                    <a:pt x="797" y="763"/>
                    <a:pt x="782" y="773"/>
                  </a:cubicBezTo>
                  <a:cubicBezTo>
                    <a:pt x="826" y="749"/>
                    <a:pt x="861" y="718"/>
                    <a:pt x="888" y="683"/>
                  </a:cubicBezTo>
                  <a:cubicBezTo>
                    <a:pt x="882" y="688"/>
                    <a:pt x="877" y="693"/>
                    <a:pt x="871" y="698"/>
                  </a:cubicBezTo>
                  <a:cubicBezTo>
                    <a:pt x="863" y="705"/>
                    <a:pt x="854" y="712"/>
                    <a:pt x="846" y="718"/>
                  </a:cubicBezTo>
                  <a:close/>
                  <a:moveTo>
                    <a:pt x="154" y="386"/>
                  </a:moveTo>
                  <a:cubicBezTo>
                    <a:pt x="165" y="519"/>
                    <a:pt x="217" y="654"/>
                    <a:pt x="339" y="726"/>
                  </a:cubicBezTo>
                  <a:cubicBezTo>
                    <a:pt x="440" y="785"/>
                    <a:pt x="577" y="785"/>
                    <a:pt x="707" y="725"/>
                  </a:cubicBezTo>
                  <a:cubicBezTo>
                    <a:pt x="747" y="706"/>
                    <a:pt x="800" y="677"/>
                    <a:pt x="848" y="638"/>
                  </a:cubicBezTo>
                  <a:cubicBezTo>
                    <a:pt x="905" y="543"/>
                    <a:pt x="915" y="428"/>
                    <a:pt x="873" y="317"/>
                  </a:cubicBezTo>
                  <a:cubicBezTo>
                    <a:pt x="871" y="313"/>
                    <a:pt x="870" y="309"/>
                    <a:pt x="868" y="306"/>
                  </a:cubicBezTo>
                  <a:cubicBezTo>
                    <a:pt x="810" y="211"/>
                    <a:pt x="709" y="137"/>
                    <a:pt x="585" y="102"/>
                  </a:cubicBezTo>
                  <a:cubicBezTo>
                    <a:pt x="495" y="76"/>
                    <a:pt x="404" y="67"/>
                    <a:pt x="322" y="76"/>
                  </a:cubicBezTo>
                  <a:cubicBezTo>
                    <a:pt x="289" y="92"/>
                    <a:pt x="260" y="112"/>
                    <a:pt x="236" y="135"/>
                  </a:cubicBezTo>
                  <a:cubicBezTo>
                    <a:pt x="211" y="164"/>
                    <a:pt x="191" y="198"/>
                    <a:pt x="178" y="235"/>
                  </a:cubicBezTo>
                  <a:cubicBezTo>
                    <a:pt x="161" y="282"/>
                    <a:pt x="153" y="334"/>
                    <a:pt x="154" y="386"/>
                  </a:cubicBezTo>
                  <a:close/>
                  <a:moveTo>
                    <a:pt x="126" y="601"/>
                  </a:moveTo>
                  <a:cubicBezTo>
                    <a:pt x="154" y="645"/>
                    <a:pt x="188" y="686"/>
                    <a:pt x="227" y="719"/>
                  </a:cubicBezTo>
                  <a:cubicBezTo>
                    <a:pt x="249" y="738"/>
                    <a:pt x="272" y="754"/>
                    <a:pt x="298" y="768"/>
                  </a:cubicBezTo>
                  <a:cubicBezTo>
                    <a:pt x="291" y="762"/>
                    <a:pt x="284" y="756"/>
                    <a:pt x="278" y="749"/>
                  </a:cubicBezTo>
                  <a:cubicBezTo>
                    <a:pt x="228" y="708"/>
                    <a:pt x="187" y="655"/>
                    <a:pt x="158" y="593"/>
                  </a:cubicBezTo>
                  <a:cubicBezTo>
                    <a:pt x="148" y="571"/>
                    <a:pt x="138" y="549"/>
                    <a:pt x="130" y="526"/>
                  </a:cubicBezTo>
                  <a:cubicBezTo>
                    <a:pt x="81" y="388"/>
                    <a:pt x="88" y="245"/>
                    <a:pt x="149" y="145"/>
                  </a:cubicBezTo>
                  <a:cubicBezTo>
                    <a:pt x="155" y="136"/>
                    <a:pt x="160" y="128"/>
                    <a:pt x="167" y="120"/>
                  </a:cubicBezTo>
                  <a:cubicBezTo>
                    <a:pt x="159" y="127"/>
                    <a:pt x="151" y="134"/>
                    <a:pt x="143" y="142"/>
                  </a:cubicBezTo>
                  <a:cubicBezTo>
                    <a:pt x="62" y="225"/>
                    <a:pt x="59" y="368"/>
                    <a:pt x="83" y="474"/>
                  </a:cubicBezTo>
                  <a:cubicBezTo>
                    <a:pt x="91" y="509"/>
                    <a:pt x="102" y="546"/>
                    <a:pt x="119" y="584"/>
                  </a:cubicBezTo>
                  <a:cubicBezTo>
                    <a:pt x="120" y="586"/>
                    <a:pt x="122" y="588"/>
                    <a:pt x="124" y="589"/>
                  </a:cubicBezTo>
                  <a:cubicBezTo>
                    <a:pt x="122" y="591"/>
                    <a:pt x="122" y="591"/>
                    <a:pt x="122" y="591"/>
                  </a:cubicBezTo>
                  <a:cubicBezTo>
                    <a:pt x="122" y="591"/>
                    <a:pt x="122" y="591"/>
                    <a:pt x="122" y="591"/>
                  </a:cubicBezTo>
                  <a:cubicBezTo>
                    <a:pt x="123" y="594"/>
                    <a:pt x="125" y="598"/>
                    <a:pt x="126" y="601"/>
                  </a:cubicBezTo>
                  <a:close/>
                  <a:moveTo>
                    <a:pt x="833" y="728"/>
                  </a:moveTo>
                  <a:cubicBezTo>
                    <a:pt x="829" y="732"/>
                    <a:pt x="825" y="736"/>
                    <a:pt x="820" y="740"/>
                  </a:cubicBezTo>
                  <a:cubicBezTo>
                    <a:pt x="821" y="739"/>
                    <a:pt x="822" y="738"/>
                    <a:pt x="822" y="738"/>
                  </a:cubicBezTo>
                  <a:cubicBezTo>
                    <a:pt x="826" y="734"/>
                    <a:pt x="830" y="731"/>
                    <a:pt x="833" y="727"/>
                  </a:cubicBezTo>
                  <a:cubicBezTo>
                    <a:pt x="833" y="727"/>
                    <a:pt x="833" y="728"/>
                    <a:pt x="833" y="728"/>
                  </a:cubicBezTo>
                  <a:close/>
                  <a:moveTo>
                    <a:pt x="161" y="592"/>
                  </a:moveTo>
                  <a:cubicBezTo>
                    <a:pt x="185" y="640"/>
                    <a:pt x="216" y="683"/>
                    <a:pt x="251" y="719"/>
                  </a:cubicBezTo>
                  <a:cubicBezTo>
                    <a:pt x="211" y="670"/>
                    <a:pt x="183" y="615"/>
                    <a:pt x="167" y="567"/>
                  </a:cubicBezTo>
                  <a:cubicBezTo>
                    <a:pt x="140" y="485"/>
                    <a:pt x="134" y="394"/>
                    <a:pt x="149" y="310"/>
                  </a:cubicBezTo>
                  <a:cubicBezTo>
                    <a:pt x="150" y="275"/>
                    <a:pt x="154" y="240"/>
                    <a:pt x="159" y="208"/>
                  </a:cubicBezTo>
                  <a:cubicBezTo>
                    <a:pt x="165" y="177"/>
                    <a:pt x="172" y="146"/>
                    <a:pt x="185" y="117"/>
                  </a:cubicBezTo>
                  <a:cubicBezTo>
                    <a:pt x="106" y="205"/>
                    <a:pt x="106" y="336"/>
                    <a:pt x="110" y="392"/>
                  </a:cubicBezTo>
                  <a:cubicBezTo>
                    <a:pt x="116" y="465"/>
                    <a:pt x="133" y="532"/>
                    <a:pt x="161" y="592"/>
                  </a:cubicBezTo>
                  <a:close/>
                  <a:moveTo>
                    <a:pt x="853" y="706"/>
                  </a:moveTo>
                  <a:cubicBezTo>
                    <a:pt x="850" y="710"/>
                    <a:pt x="846" y="714"/>
                    <a:pt x="843" y="717"/>
                  </a:cubicBezTo>
                  <a:cubicBezTo>
                    <a:pt x="843" y="717"/>
                    <a:pt x="843" y="717"/>
                    <a:pt x="843" y="717"/>
                  </a:cubicBezTo>
                  <a:cubicBezTo>
                    <a:pt x="847" y="713"/>
                    <a:pt x="850" y="710"/>
                    <a:pt x="853" y="706"/>
                  </a:cubicBezTo>
                  <a:close/>
                  <a:moveTo>
                    <a:pt x="878" y="677"/>
                  </a:moveTo>
                  <a:cubicBezTo>
                    <a:pt x="871" y="688"/>
                    <a:pt x="863" y="698"/>
                    <a:pt x="854" y="708"/>
                  </a:cubicBezTo>
                  <a:cubicBezTo>
                    <a:pt x="869" y="697"/>
                    <a:pt x="883" y="685"/>
                    <a:pt x="896" y="671"/>
                  </a:cubicBezTo>
                  <a:cubicBezTo>
                    <a:pt x="924" y="630"/>
                    <a:pt x="940" y="583"/>
                    <a:pt x="945" y="531"/>
                  </a:cubicBezTo>
                  <a:cubicBezTo>
                    <a:pt x="945" y="531"/>
                    <a:pt x="944" y="532"/>
                    <a:pt x="944" y="533"/>
                  </a:cubicBezTo>
                  <a:cubicBezTo>
                    <a:pt x="941" y="551"/>
                    <a:pt x="936" y="568"/>
                    <a:pt x="929" y="586"/>
                  </a:cubicBezTo>
                  <a:cubicBezTo>
                    <a:pt x="918" y="618"/>
                    <a:pt x="900" y="648"/>
                    <a:pt x="878" y="677"/>
                  </a:cubicBezTo>
                  <a:close/>
                  <a:moveTo>
                    <a:pt x="948" y="525"/>
                  </a:moveTo>
                  <a:cubicBezTo>
                    <a:pt x="945" y="575"/>
                    <a:pt x="930" y="620"/>
                    <a:pt x="905" y="661"/>
                  </a:cubicBezTo>
                  <a:cubicBezTo>
                    <a:pt x="945" y="617"/>
                    <a:pt x="975" y="563"/>
                    <a:pt x="989" y="498"/>
                  </a:cubicBezTo>
                  <a:cubicBezTo>
                    <a:pt x="1017" y="361"/>
                    <a:pt x="960" y="214"/>
                    <a:pt x="841" y="115"/>
                  </a:cubicBezTo>
                  <a:cubicBezTo>
                    <a:pt x="759" y="46"/>
                    <a:pt x="642" y="9"/>
                    <a:pt x="526" y="12"/>
                  </a:cubicBezTo>
                  <a:cubicBezTo>
                    <a:pt x="563" y="18"/>
                    <a:pt x="601" y="28"/>
                    <a:pt x="637" y="43"/>
                  </a:cubicBezTo>
                  <a:cubicBezTo>
                    <a:pt x="724" y="61"/>
                    <a:pt x="805" y="100"/>
                    <a:pt x="866" y="155"/>
                  </a:cubicBezTo>
                  <a:cubicBezTo>
                    <a:pt x="947" y="229"/>
                    <a:pt x="985" y="326"/>
                    <a:pt x="975" y="434"/>
                  </a:cubicBezTo>
                  <a:cubicBezTo>
                    <a:pt x="972" y="467"/>
                    <a:pt x="962" y="497"/>
                    <a:pt x="948" y="525"/>
                  </a:cubicBezTo>
                  <a:close/>
                  <a:moveTo>
                    <a:pt x="896" y="644"/>
                  </a:moveTo>
                  <a:cubicBezTo>
                    <a:pt x="895" y="648"/>
                    <a:pt x="893" y="652"/>
                    <a:pt x="890" y="656"/>
                  </a:cubicBezTo>
                  <a:cubicBezTo>
                    <a:pt x="915" y="620"/>
                    <a:pt x="932" y="580"/>
                    <a:pt x="940" y="539"/>
                  </a:cubicBezTo>
                  <a:cubicBezTo>
                    <a:pt x="938" y="543"/>
                    <a:pt x="935" y="548"/>
                    <a:pt x="932" y="552"/>
                  </a:cubicBezTo>
                  <a:cubicBezTo>
                    <a:pt x="925" y="584"/>
                    <a:pt x="913" y="615"/>
                    <a:pt x="896" y="644"/>
                  </a:cubicBezTo>
                  <a:close/>
                  <a:moveTo>
                    <a:pt x="877" y="320"/>
                  </a:moveTo>
                  <a:cubicBezTo>
                    <a:pt x="902" y="389"/>
                    <a:pt x="908" y="461"/>
                    <a:pt x="894" y="529"/>
                  </a:cubicBezTo>
                  <a:cubicBezTo>
                    <a:pt x="887" y="565"/>
                    <a:pt x="873" y="600"/>
                    <a:pt x="854" y="633"/>
                  </a:cubicBezTo>
                  <a:cubicBezTo>
                    <a:pt x="878" y="613"/>
                    <a:pt x="901" y="590"/>
                    <a:pt x="920" y="565"/>
                  </a:cubicBezTo>
                  <a:cubicBezTo>
                    <a:pt x="931" y="505"/>
                    <a:pt x="926" y="442"/>
                    <a:pt x="903" y="377"/>
                  </a:cubicBezTo>
                  <a:cubicBezTo>
                    <a:pt x="896" y="358"/>
                    <a:pt x="887" y="339"/>
                    <a:pt x="877" y="320"/>
                  </a:cubicBezTo>
                  <a:close/>
                  <a:moveTo>
                    <a:pt x="923" y="566"/>
                  </a:moveTo>
                  <a:cubicBezTo>
                    <a:pt x="920" y="579"/>
                    <a:pt x="917" y="592"/>
                    <a:pt x="912" y="605"/>
                  </a:cubicBezTo>
                  <a:cubicBezTo>
                    <a:pt x="919" y="590"/>
                    <a:pt x="924" y="574"/>
                    <a:pt x="928" y="558"/>
                  </a:cubicBezTo>
                  <a:cubicBezTo>
                    <a:pt x="926" y="561"/>
                    <a:pt x="924" y="563"/>
                    <a:pt x="923" y="566"/>
                  </a:cubicBezTo>
                  <a:close/>
                  <a:moveTo>
                    <a:pt x="112" y="578"/>
                  </a:moveTo>
                  <a:cubicBezTo>
                    <a:pt x="113" y="578"/>
                    <a:pt x="113" y="579"/>
                    <a:pt x="114" y="579"/>
                  </a:cubicBezTo>
                  <a:cubicBezTo>
                    <a:pt x="99" y="543"/>
                    <a:pt x="88" y="507"/>
                    <a:pt x="81" y="475"/>
                  </a:cubicBezTo>
                  <a:cubicBezTo>
                    <a:pt x="67" y="415"/>
                    <a:pt x="64" y="353"/>
                    <a:pt x="71" y="299"/>
                  </a:cubicBezTo>
                  <a:cubicBezTo>
                    <a:pt x="80" y="232"/>
                    <a:pt x="103" y="179"/>
                    <a:pt x="141" y="140"/>
                  </a:cubicBezTo>
                  <a:cubicBezTo>
                    <a:pt x="149" y="132"/>
                    <a:pt x="157" y="125"/>
                    <a:pt x="165" y="118"/>
                  </a:cubicBezTo>
                  <a:cubicBezTo>
                    <a:pt x="75" y="162"/>
                    <a:pt x="33" y="250"/>
                    <a:pt x="45" y="375"/>
                  </a:cubicBezTo>
                  <a:cubicBezTo>
                    <a:pt x="52" y="443"/>
                    <a:pt x="76" y="514"/>
                    <a:pt x="112" y="578"/>
                  </a:cubicBezTo>
                  <a:close/>
                  <a:moveTo>
                    <a:pt x="304" y="17"/>
                  </a:moveTo>
                  <a:cubicBezTo>
                    <a:pt x="288" y="19"/>
                    <a:pt x="272" y="22"/>
                    <a:pt x="257" y="25"/>
                  </a:cubicBezTo>
                  <a:cubicBezTo>
                    <a:pt x="160" y="48"/>
                    <a:pt x="39" y="107"/>
                    <a:pt x="16" y="259"/>
                  </a:cubicBezTo>
                  <a:cubicBezTo>
                    <a:pt x="0" y="368"/>
                    <a:pt x="35" y="489"/>
                    <a:pt x="104" y="569"/>
                  </a:cubicBezTo>
                  <a:cubicBezTo>
                    <a:pt x="71" y="507"/>
                    <a:pt x="49" y="440"/>
                    <a:pt x="43" y="375"/>
                  </a:cubicBezTo>
                  <a:cubicBezTo>
                    <a:pt x="37" y="316"/>
                    <a:pt x="43" y="265"/>
                    <a:pt x="61" y="223"/>
                  </a:cubicBezTo>
                  <a:cubicBezTo>
                    <a:pt x="81" y="175"/>
                    <a:pt x="116" y="138"/>
                    <a:pt x="165" y="115"/>
                  </a:cubicBezTo>
                  <a:cubicBezTo>
                    <a:pt x="168" y="114"/>
                    <a:pt x="171" y="112"/>
                    <a:pt x="173" y="111"/>
                  </a:cubicBezTo>
                  <a:cubicBezTo>
                    <a:pt x="174" y="111"/>
                    <a:pt x="175" y="110"/>
                    <a:pt x="176" y="109"/>
                  </a:cubicBezTo>
                  <a:cubicBezTo>
                    <a:pt x="186" y="97"/>
                    <a:pt x="198" y="86"/>
                    <a:pt x="211" y="76"/>
                  </a:cubicBezTo>
                  <a:cubicBezTo>
                    <a:pt x="223" y="61"/>
                    <a:pt x="238" y="48"/>
                    <a:pt x="256" y="38"/>
                  </a:cubicBezTo>
                  <a:cubicBezTo>
                    <a:pt x="272" y="29"/>
                    <a:pt x="288" y="22"/>
                    <a:pt x="304" y="17"/>
                  </a:cubicBezTo>
                  <a:close/>
                  <a:moveTo>
                    <a:pt x="870" y="303"/>
                  </a:moveTo>
                  <a:cubicBezTo>
                    <a:pt x="884" y="326"/>
                    <a:pt x="896" y="351"/>
                    <a:pt x="905" y="376"/>
                  </a:cubicBezTo>
                  <a:cubicBezTo>
                    <a:pt x="928" y="439"/>
                    <a:pt x="934" y="501"/>
                    <a:pt x="924" y="559"/>
                  </a:cubicBezTo>
                  <a:cubicBezTo>
                    <a:pt x="926" y="557"/>
                    <a:pt x="928" y="554"/>
                    <a:pt x="930" y="550"/>
                  </a:cubicBezTo>
                  <a:cubicBezTo>
                    <a:pt x="939" y="512"/>
                    <a:pt x="942" y="472"/>
                    <a:pt x="938" y="432"/>
                  </a:cubicBezTo>
                  <a:cubicBezTo>
                    <a:pt x="916" y="332"/>
                    <a:pt x="853" y="242"/>
                    <a:pt x="785" y="178"/>
                  </a:cubicBezTo>
                  <a:cubicBezTo>
                    <a:pt x="822" y="215"/>
                    <a:pt x="851" y="258"/>
                    <a:pt x="870" y="303"/>
                  </a:cubicBezTo>
                  <a:close/>
                  <a:moveTo>
                    <a:pt x="942" y="453"/>
                  </a:moveTo>
                  <a:cubicBezTo>
                    <a:pt x="943" y="484"/>
                    <a:pt x="940" y="514"/>
                    <a:pt x="934" y="544"/>
                  </a:cubicBezTo>
                  <a:cubicBezTo>
                    <a:pt x="937" y="540"/>
                    <a:pt x="939" y="536"/>
                    <a:pt x="942" y="531"/>
                  </a:cubicBezTo>
                  <a:cubicBezTo>
                    <a:pt x="944" y="518"/>
                    <a:pt x="945" y="505"/>
                    <a:pt x="946" y="491"/>
                  </a:cubicBezTo>
                  <a:cubicBezTo>
                    <a:pt x="945" y="479"/>
                    <a:pt x="944" y="466"/>
                    <a:pt x="942" y="453"/>
                  </a:cubicBezTo>
                  <a:close/>
                  <a:moveTo>
                    <a:pt x="945" y="523"/>
                  </a:moveTo>
                  <a:cubicBezTo>
                    <a:pt x="945" y="524"/>
                    <a:pt x="945" y="524"/>
                    <a:pt x="945" y="524"/>
                  </a:cubicBezTo>
                  <a:cubicBezTo>
                    <a:pt x="945" y="524"/>
                    <a:pt x="945" y="524"/>
                    <a:pt x="945" y="524"/>
                  </a:cubicBezTo>
                  <a:cubicBezTo>
                    <a:pt x="945" y="524"/>
                    <a:pt x="945" y="523"/>
                    <a:pt x="945" y="523"/>
                  </a:cubicBezTo>
                  <a:close/>
                  <a:moveTo>
                    <a:pt x="176" y="113"/>
                  </a:moveTo>
                  <a:cubicBezTo>
                    <a:pt x="167" y="123"/>
                    <a:pt x="159" y="135"/>
                    <a:pt x="152" y="147"/>
                  </a:cubicBezTo>
                  <a:cubicBezTo>
                    <a:pt x="91" y="245"/>
                    <a:pt x="84" y="385"/>
                    <a:pt x="131" y="521"/>
                  </a:cubicBezTo>
                  <a:cubicBezTo>
                    <a:pt x="119" y="480"/>
                    <a:pt x="111" y="437"/>
                    <a:pt x="107" y="392"/>
                  </a:cubicBezTo>
                  <a:cubicBezTo>
                    <a:pt x="103" y="334"/>
                    <a:pt x="103" y="197"/>
                    <a:pt x="189" y="109"/>
                  </a:cubicBezTo>
                  <a:cubicBezTo>
                    <a:pt x="190" y="108"/>
                    <a:pt x="190" y="108"/>
                    <a:pt x="190" y="107"/>
                  </a:cubicBezTo>
                  <a:cubicBezTo>
                    <a:pt x="186" y="109"/>
                    <a:pt x="181" y="111"/>
                    <a:pt x="176" y="113"/>
                  </a:cubicBezTo>
                  <a:close/>
                  <a:moveTo>
                    <a:pt x="948" y="491"/>
                  </a:moveTo>
                  <a:cubicBezTo>
                    <a:pt x="949" y="497"/>
                    <a:pt x="949" y="503"/>
                    <a:pt x="949" y="510"/>
                  </a:cubicBezTo>
                  <a:cubicBezTo>
                    <a:pt x="949" y="512"/>
                    <a:pt x="948" y="515"/>
                    <a:pt x="948" y="518"/>
                  </a:cubicBezTo>
                  <a:cubicBezTo>
                    <a:pt x="961" y="492"/>
                    <a:pt x="969" y="464"/>
                    <a:pt x="972" y="434"/>
                  </a:cubicBezTo>
                  <a:cubicBezTo>
                    <a:pt x="982" y="326"/>
                    <a:pt x="945" y="231"/>
                    <a:pt x="864" y="157"/>
                  </a:cubicBezTo>
                  <a:cubicBezTo>
                    <a:pt x="807" y="106"/>
                    <a:pt x="732" y="68"/>
                    <a:pt x="651" y="49"/>
                  </a:cubicBezTo>
                  <a:cubicBezTo>
                    <a:pt x="673" y="59"/>
                    <a:pt x="694" y="70"/>
                    <a:pt x="715" y="82"/>
                  </a:cubicBezTo>
                  <a:cubicBezTo>
                    <a:pt x="784" y="125"/>
                    <a:pt x="842" y="183"/>
                    <a:pt x="882" y="250"/>
                  </a:cubicBezTo>
                  <a:cubicBezTo>
                    <a:pt x="901" y="282"/>
                    <a:pt x="915" y="316"/>
                    <a:pt x="925" y="350"/>
                  </a:cubicBezTo>
                  <a:cubicBezTo>
                    <a:pt x="930" y="362"/>
                    <a:pt x="934" y="376"/>
                    <a:pt x="937" y="389"/>
                  </a:cubicBezTo>
                  <a:cubicBezTo>
                    <a:pt x="946" y="423"/>
                    <a:pt x="950" y="457"/>
                    <a:pt x="948" y="491"/>
                  </a:cubicBezTo>
                  <a:close/>
                  <a:moveTo>
                    <a:pt x="941" y="432"/>
                  </a:moveTo>
                  <a:cubicBezTo>
                    <a:pt x="943" y="441"/>
                    <a:pt x="944" y="449"/>
                    <a:pt x="945" y="458"/>
                  </a:cubicBezTo>
                  <a:cubicBezTo>
                    <a:pt x="944" y="438"/>
                    <a:pt x="941" y="418"/>
                    <a:pt x="936" y="397"/>
                  </a:cubicBezTo>
                  <a:cubicBezTo>
                    <a:pt x="938" y="409"/>
                    <a:pt x="940" y="421"/>
                    <a:pt x="941" y="432"/>
                  </a:cubicBezTo>
                  <a:close/>
                  <a:moveTo>
                    <a:pt x="541" y="34"/>
                  </a:moveTo>
                  <a:cubicBezTo>
                    <a:pt x="609" y="54"/>
                    <a:pt x="674" y="86"/>
                    <a:pt x="732" y="129"/>
                  </a:cubicBezTo>
                  <a:cubicBezTo>
                    <a:pt x="792" y="174"/>
                    <a:pt x="847" y="233"/>
                    <a:pt x="885" y="295"/>
                  </a:cubicBezTo>
                  <a:cubicBezTo>
                    <a:pt x="908" y="334"/>
                    <a:pt x="925" y="373"/>
                    <a:pt x="936" y="412"/>
                  </a:cubicBezTo>
                  <a:cubicBezTo>
                    <a:pt x="933" y="391"/>
                    <a:pt x="929" y="370"/>
                    <a:pt x="922" y="349"/>
                  </a:cubicBezTo>
                  <a:cubicBezTo>
                    <a:pt x="874" y="210"/>
                    <a:pt x="766" y="101"/>
                    <a:pt x="623" y="48"/>
                  </a:cubicBezTo>
                  <a:cubicBezTo>
                    <a:pt x="613" y="44"/>
                    <a:pt x="603" y="41"/>
                    <a:pt x="593" y="38"/>
                  </a:cubicBezTo>
                  <a:cubicBezTo>
                    <a:pt x="576" y="36"/>
                    <a:pt x="558" y="34"/>
                    <a:pt x="541" y="34"/>
                  </a:cubicBezTo>
                  <a:close/>
                  <a:moveTo>
                    <a:pt x="152" y="310"/>
                  </a:moveTo>
                  <a:cubicBezTo>
                    <a:pt x="151" y="325"/>
                    <a:pt x="151" y="339"/>
                    <a:pt x="152" y="353"/>
                  </a:cubicBezTo>
                  <a:cubicBezTo>
                    <a:pt x="154" y="312"/>
                    <a:pt x="162" y="272"/>
                    <a:pt x="175" y="234"/>
                  </a:cubicBezTo>
                  <a:cubicBezTo>
                    <a:pt x="184" y="209"/>
                    <a:pt x="196" y="185"/>
                    <a:pt x="211" y="164"/>
                  </a:cubicBezTo>
                  <a:cubicBezTo>
                    <a:pt x="198" y="181"/>
                    <a:pt x="187" y="199"/>
                    <a:pt x="179" y="219"/>
                  </a:cubicBezTo>
                  <a:cubicBezTo>
                    <a:pt x="167" y="248"/>
                    <a:pt x="158" y="279"/>
                    <a:pt x="152" y="310"/>
                  </a:cubicBezTo>
                  <a:close/>
                  <a:moveTo>
                    <a:pt x="191" y="110"/>
                  </a:moveTo>
                  <a:cubicBezTo>
                    <a:pt x="176" y="141"/>
                    <a:pt x="168" y="175"/>
                    <a:pt x="162" y="209"/>
                  </a:cubicBezTo>
                  <a:cubicBezTo>
                    <a:pt x="157" y="236"/>
                    <a:pt x="154" y="264"/>
                    <a:pt x="153" y="293"/>
                  </a:cubicBezTo>
                  <a:cubicBezTo>
                    <a:pt x="158" y="267"/>
                    <a:pt x="166" y="242"/>
                    <a:pt x="176" y="218"/>
                  </a:cubicBezTo>
                  <a:cubicBezTo>
                    <a:pt x="190" y="185"/>
                    <a:pt x="210" y="156"/>
                    <a:pt x="236" y="131"/>
                  </a:cubicBezTo>
                  <a:cubicBezTo>
                    <a:pt x="254" y="111"/>
                    <a:pt x="273" y="94"/>
                    <a:pt x="295" y="79"/>
                  </a:cubicBezTo>
                  <a:cubicBezTo>
                    <a:pt x="261" y="84"/>
                    <a:pt x="228" y="93"/>
                    <a:pt x="198" y="104"/>
                  </a:cubicBezTo>
                  <a:cubicBezTo>
                    <a:pt x="196" y="106"/>
                    <a:pt x="194" y="108"/>
                    <a:pt x="191" y="110"/>
                  </a:cubicBezTo>
                  <a:close/>
                  <a:moveTo>
                    <a:pt x="384" y="70"/>
                  </a:moveTo>
                  <a:cubicBezTo>
                    <a:pt x="449" y="70"/>
                    <a:pt x="517" y="80"/>
                    <a:pt x="586" y="99"/>
                  </a:cubicBezTo>
                  <a:cubicBezTo>
                    <a:pt x="658" y="120"/>
                    <a:pt x="725" y="155"/>
                    <a:pt x="779" y="200"/>
                  </a:cubicBezTo>
                  <a:cubicBezTo>
                    <a:pt x="811" y="226"/>
                    <a:pt x="838" y="256"/>
                    <a:pt x="860" y="288"/>
                  </a:cubicBezTo>
                  <a:cubicBezTo>
                    <a:pt x="802" y="168"/>
                    <a:pt x="674" y="73"/>
                    <a:pt x="525" y="42"/>
                  </a:cubicBezTo>
                  <a:cubicBezTo>
                    <a:pt x="511" y="39"/>
                    <a:pt x="496" y="37"/>
                    <a:pt x="482" y="35"/>
                  </a:cubicBezTo>
                  <a:cubicBezTo>
                    <a:pt x="463" y="36"/>
                    <a:pt x="444" y="39"/>
                    <a:pt x="426" y="42"/>
                  </a:cubicBezTo>
                  <a:cubicBezTo>
                    <a:pt x="391" y="49"/>
                    <a:pt x="359" y="59"/>
                    <a:pt x="329" y="72"/>
                  </a:cubicBezTo>
                  <a:cubicBezTo>
                    <a:pt x="347" y="71"/>
                    <a:pt x="365" y="70"/>
                    <a:pt x="384" y="70"/>
                  </a:cubicBezTo>
                  <a:close/>
                  <a:moveTo>
                    <a:pt x="610" y="41"/>
                  </a:moveTo>
                  <a:cubicBezTo>
                    <a:pt x="615" y="42"/>
                    <a:pt x="619" y="44"/>
                    <a:pt x="624" y="45"/>
                  </a:cubicBezTo>
                  <a:cubicBezTo>
                    <a:pt x="700" y="74"/>
                    <a:pt x="769" y="120"/>
                    <a:pt x="823" y="179"/>
                  </a:cubicBezTo>
                  <a:cubicBezTo>
                    <a:pt x="851" y="209"/>
                    <a:pt x="876" y="244"/>
                    <a:pt x="895" y="281"/>
                  </a:cubicBezTo>
                  <a:cubicBezTo>
                    <a:pt x="890" y="271"/>
                    <a:pt x="885" y="261"/>
                    <a:pt x="879" y="252"/>
                  </a:cubicBezTo>
                  <a:cubicBezTo>
                    <a:pt x="825" y="160"/>
                    <a:pt x="736" y="86"/>
                    <a:pt x="634" y="45"/>
                  </a:cubicBezTo>
                  <a:cubicBezTo>
                    <a:pt x="626" y="44"/>
                    <a:pt x="618" y="42"/>
                    <a:pt x="610" y="41"/>
                  </a:cubicBezTo>
                  <a:close/>
                  <a:moveTo>
                    <a:pt x="301" y="78"/>
                  </a:moveTo>
                  <a:cubicBezTo>
                    <a:pt x="287" y="88"/>
                    <a:pt x="273" y="98"/>
                    <a:pt x="261" y="110"/>
                  </a:cubicBezTo>
                  <a:cubicBezTo>
                    <a:pt x="266" y="106"/>
                    <a:pt x="272" y="102"/>
                    <a:pt x="277" y="98"/>
                  </a:cubicBezTo>
                  <a:cubicBezTo>
                    <a:pt x="289" y="90"/>
                    <a:pt x="301" y="83"/>
                    <a:pt x="314" y="77"/>
                  </a:cubicBezTo>
                  <a:cubicBezTo>
                    <a:pt x="310" y="77"/>
                    <a:pt x="305" y="78"/>
                    <a:pt x="301" y="78"/>
                  </a:cubicBezTo>
                  <a:close/>
                  <a:moveTo>
                    <a:pt x="195" y="98"/>
                  </a:moveTo>
                  <a:cubicBezTo>
                    <a:pt x="191" y="101"/>
                    <a:pt x="187" y="104"/>
                    <a:pt x="183" y="107"/>
                  </a:cubicBezTo>
                  <a:cubicBezTo>
                    <a:pt x="186" y="106"/>
                    <a:pt x="189" y="104"/>
                    <a:pt x="192" y="103"/>
                  </a:cubicBezTo>
                  <a:cubicBezTo>
                    <a:pt x="193" y="102"/>
                    <a:pt x="194" y="100"/>
                    <a:pt x="195" y="98"/>
                  </a:cubicBezTo>
                  <a:close/>
                  <a:moveTo>
                    <a:pt x="201" y="95"/>
                  </a:moveTo>
                  <a:cubicBezTo>
                    <a:pt x="199" y="97"/>
                    <a:pt x="198" y="99"/>
                    <a:pt x="196" y="102"/>
                  </a:cubicBezTo>
                  <a:cubicBezTo>
                    <a:pt x="196" y="102"/>
                    <a:pt x="197" y="102"/>
                    <a:pt x="197" y="102"/>
                  </a:cubicBezTo>
                  <a:cubicBezTo>
                    <a:pt x="201" y="97"/>
                    <a:pt x="206" y="93"/>
                    <a:pt x="211" y="89"/>
                  </a:cubicBezTo>
                  <a:cubicBezTo>
                    <a:pt x="214" y="87"/>
                    <a:pt x="216" y="85"/>
                    <a:pt x="218" y="84"/>
                  </a:cubicBezTo>
                  <a:cubicBezTo>
                    <a:pt x="212" y="87"/>
                    <a:pt x="206" y="91"/>
                    <a:pt x="201" y="95"/>
                  </a:cubicBezTo>
                  <a:close/>
                  <a:moveTo>
                    <a:pt x="203" y="86"/>
                  </a:moveTo>
                  <a:cubicBezTo>
                    <a:pt x="198" y="91"/>
                    <a:pt x="193" y="95"/>
                    <a:pt x="189" y="99"/>
                  </a:cubicBezTo>
                  <a:cubicBezTo>
                    <a:pt x="192" y="97"/>
                    <a:pt x="195" y="95"/>
                    <a:pt x="199" y="93"/>
                  </a:cubicBezTo>
                  <a:cubicBezTo>
                    <a:pt x="200" y="91"/>
                    <a:pt x="201" y="88"/>
                    <a:pt x="203" y="86"/>
                  </a:cubicBezTo>
                  <a:close/>
                  <a:moveTo>
                    <a:pt x="242" y="71"/>
                  </a:moveTo>
                  <a:cubicBezTo>
                    <a:pt x="232" y="77"/>
                    <a:pt x="222" y="84"/>
                    <a:pt x="213" y="91"/>
                  </a:cubicBezTo>
                  <a:cubicBezTo>
                    <a:pt x="210" y="94"/>
                    <a:pt x="206" y="96"/>
                    <a:pt x="203" y="99"/>
                  </a:cubicBezTo>
                  <a:cubicBezTo>
                    <a:pt x="234" y="88"/>
                    <a:pt x="266" y="80"/>
                    <a:pt x="300" y="76"/>
                  </a:cubicBezTo>
                  <a:cubicBezTo>
                    <a:pt x="327" y="58"/>
                    <a:pt x="358" y="43"/>
                    <a:pt x="391" y="32"/>
                  </a:cubicBezTo>
                  <a:cubicBezTo>
                    <a:pt x="338" y="36"/>
                    <a:pt x="287" y="49"/>
                    <a:pt x="242" y="71"/>
                  </a:cubicBezTo>
                  <a:close/>
                  <a:moveTo>
                    <a:pt x="496" y="34"/>
                  </a:moveTo>
                  <a:cubicBezTo>
                    <a:pt x="506" y="35"/>
                    <a:pt x="516" y="37"/>
                    <a:pt x="526" y="39"/>
                  </a:cubicBezTo>
                  <a:cubicBezTo>
                    <a:pt x="579" y="50"/>
                    <a:pt x="630" y="70"/>
                    <a:pt x="677" y="96"/>
                  </a:cubicBezTo>
                  <a:cubicBezTo>
                    <a:pt x="631" y="69"/>
                    <a:pt x="581" y="48"/>
                    <a:pt x="530" y="33"/>
                  </a:cubicBezTo>
                  <a:cubicBezTo>
                    <a:pt x="519" y="33"/>
                    <a:pt x="507" y="33"/>
                    <a:pt x="496" y="34"/>
                  </a:cubicBezTo>
                  <a:close/>
                  <a:moveTo>
                    <a:pt x="212" y="79"/>
                  </a:moveTo>
                  <a:cubicBezTo>
                    <a:pt x="209" y="82"/>
                    <a:pt x="207" y="85"/>
                    <a:pt x="204" y="89"/>
                  </a:cubicBezTo>
                  <a:cubicBezTo>
                    <a:pt x="216" y="81"/>
                    <a:pt x="228" y="75"/>
                    <a:pt x="241" y="69"/>
                  </a:cubicBezTo>
                  <a:cubicBezTo>
                    <a:pt x="299" y="33"/>
                    <a:pt x="371" y="17"/>
                    <a:pt x="443" y="16"/>
                  </a:cubicBezTo>
                  <a:cubicBezTo>
                    <a:pt x="423" y="14"/>
                    <a:pt x="404" y="12"/>
                    <a:pt x="385" y="12"/>
                  </a:cubicBezTo>
                  <a:cubicBezTo>
                    <a:pt x="316" y="20"/>
                    <a:pt x="257" y="43"/>
                    <a:pt x="212" y="79"/>
                  </a:cubicBezTo>
                  <a:close/>
                  <a:moveTo>
                    <a:pt x="402" y="31"/>
                  </a:moveTo>
                  <a:cubicBezTo>
                    <a:pt x="367" y="42"/>
                    <a:pt x="335" y="57"/>
                    <a:pt x="306" y="75"/>
                  </a:cubicBezTo>
                  <a:cubicBezTo>
                    <a:pt x="311" y="74"/>
                    <a:pt x="316" y="74"/>
                    <a:pt x="321" y="73"/>
                  </a:cubicBezTo>
                  <a:cubicBezTo>
                    <a:pt x="353" y="58"/>
                    <a:pt x="388" y="47"/>
                    <a:pt x="425" y="40"/>
                  </a:cubicBezTo>
                  <a:cubicBezTo>
                    <a:pt x="439" y="37"/>
                    <a:pt x="454" y="35"/>
                    <a:pt x="468" y="33"/>
                  </a:cubicBezTo>
                  <a:cubicBezTo>
                    <a:pt x="446" y="31"/>
                    <a:pt x="424" y="30"/>
                    <a:pt x="402" y="31"/>
                  </a:cubicBezTo>
                  <a:close/>
                  <a:moveTo>
                    <a:pt x="321" y="15"/>
                  </a:moveTo>
                  <a:cubicBezTo>
                    <a:pt x="299" y="20"/>
                    <a:pt x="278" y="28"/>
                    <a:pt x="258" y="40"/>
                  </a:cubicBezTo>
                  <a:cubicBezTo>
                    <a:pt x="244" y="48"/>
                    <a:pt x="232" y="57"/>
                    <a:pt x="222" y="68"/>
                  </a:cubicBezTo>
                  <a:cubicBezTo>
                    <a:pt x="244" y="52"/>
                    <a:pt x="270" y="39"/>
                    <a:pt x="298" y="29"/>
                  </a:cubicBezTo>
                  <a:cubicBezTo>
                    <a:pt x="319" y="22"/>
                    <a:pt x="342" y="16"/>
                    <a:pt x="366" y="12"/>
                  </a:cubicBezTo>
                  <a:cubicBezTo>
                    <a:pt x="351" y="12"/>
                    <a:pt x="336" y="13"/>
                    <a:pt x="321" y="15"/>
                  </a:cubicBezTo>
                  <a:close/>
                  <a:moveTo>
                    <a:pt x="442" y="19"/>
                  </a:moveTo>
                  <a:cubicBezTo>
                    <a:pt x="383" y="20"/>
                    <a:pt x="323" y="31"/>
                    <a:pt x="270" y="56"/>
                  </a:cubicBezTo>
                  <a:cubicBezTo>
                    <a:pt x="286" y="50"/>
                    <a:pt x="303" y="45"/>
                    <a:pt x="320" y="40"/>
                  </a:cubicBezTo>
                  <a:cubicBezTo>
                    <a:pt x="346" y="34"/>
                    <a:pt x="373" y="30"/>
                    <a:pt x="401" y="29"/>
                  </a:cubicBezTo>
                  <a:cubicBezTo>
                    <a:pt x="404" y="28"/>
                    <a:pt x="408" y="27"/>
                    <a:pt x="412" y="26"/>
                  </a:cubicBezTo>
                  <a:cubicBezTo>
                    <a:pt x="422" y="23"/>
                    <a:pt x="432" y="21"/>
                    <a:pt x="442" y="19"/>
                  </a:cubicBezTo>
                  <a:close/>
                  <a:moveTo>
                    <a:pt x="594" y="36"/>
                  </a:moveTo>
                  <a:cubicBezTo>
                    <a:pt x="602" y="37"/>
                    <a:pt x="611" y="38"/>
                    <a:pt x="620" y="40"/>
                  </a:cubicBezTo>
                  <a:cubicBezTo>
                    <a:pt x="585" y="27"/>
                    <a:pt x="548" y="17"/>
                    <a:pt x="511" y="13"/>
                  </a:cubicBezTo>
                  <a:cubicBezTo>
                    <a:pt x="498" y="13"/>
                    <a:pt x="485" y="15"/>
                    <a:pt x="473" y="16"/>
                  </a:cubicBezTo>
                  <a:cubicBezTo>
                    <a:pt x="515" y="18"/>
                    <a:pt x="556" y="25"/>
                    <a:pt x="594" y="36"/>
                  </a:cubicBezTo>
                  <a:close/>
                  <a:moveTo>
                    <a:pt x="531" y="31"/>
                  </a:moveTo>
                  <a:cubicBezTo>
                    <a:pt x="546" y="31"/>
                    <a:pt x="560" y="32"/>
                    <a:pt x="575" y="33"/>
                  </a:cubicBezTo>
                  <a:cubicBezTo>
                    <a:pt x="546" y="26"/>
                    <a:pt x="515" y="21"/>
                    <a:pt x="483" y="20"/>
                  </a:cubicBezTo>
                  <a:cubicBezTo>
                    <a:pt x="499" y="23"/>
                    <a:pt x="515" y="26"/>
                    <a:pt x="531" y="31"/>
                  </a:cubicBezTo>
                  <a:close/>
                  <a:moveTo>
                    <a:pt x="423" y="29"/>
                  </a:moveTo>
                  <a:cubicBezTo>
                    <a:pt x="442" y="29"/>
                    <a:pt x="462" y="30"/>
                    <a:pt x="482" y="32"/>
                  </a:cubicBezTo>
                  <a:cubicBezTo>
                    <a:pt x="494" y="31"/>
                    <a:pt x="507" y="31"/>
                    <a:pt x="520" y="31"/>
                  </a:cubicBezTo>
                  <a:cubicBezTo>
                    <a:pt x="501" y="26"/>
                    <a:pt x="482" y="22"/>
                    <a:pt x="462" y="19"/>
                  </a:cubicBezTo>
                  <a:cubicBezTo>
                    <a:pt x="461" y="19"/>
                    <a:pt x="459" y="19"/>
                    <a:pt x="457" y="19"/>
                  </a:cubicBezTo>
                  <a:cubicBezTo>
                    <a:pt x="442" y="21"/>
                    <a:pt x="427" y="24"/>
                    <a:pt x="413" y="28"/>
                  </a:cubicBezTo>
                  <a:cubicBezTo>
                    <a:pt x="412" y="29"/>
                    <a:pt x="412" y="29"/>
                    <a:pt x="412" y="29"/>
                  </a:cubicBezTo>
                  <a:cubicBezTo>
                    <a:pt x="416" y="29"/>
                    <a:pt x="419" y="29"/>
                    <a:pt x="423" y="29"/>
                  </a:cubicBezTo>
                  <a:close/>
                  <a:moveTo>
                    <a:pt x="405" y="10"/>
                  </a:moveTo>
                  <a:cubicBezTo>
                    <a:pt x="423" y="11"/>
                    <a:pt x="441" y="13"/>
                    <a:pt x="460" y="16"/>
                  </a:cubicBezTo>
                  <a:cubicBezTo>
                    <a:pt x="472" y="14"/>
                    <a:pt x="484" y="12"/>
                    <a:pt x="496" y="11"/>
                  </a:cubicBezTo>
                  <a:cubicBezTo>
                    <a:pt x="494" y="11"/>
                    <a:pt x="491" y="11"/>
                    <a:pt x="489" y="10"/>
                  </a:cubicBezTo>
                  <a:cubicBezTo>
                    <a:pt x="460" y="8"/>
                    <a:pt x="432" y="8"/>
                    <a:pt x="405" y="10"/>
                  </a:cubicBezTo>
                  <a:close/>
                  <a:moveTo>
                    <a:pt x="410" y="6"/>
                  </a:moveTo>
                  <a:cubicBezTo>
                    <a:pt x="387" y="6"/>
                    <a:pt x="365" y="7"/>
                    <a:pt x="343" y="10"/>
                  </a:cubicBezTo>
                  <a:cubicBezTo>
                    <a:pt x="357" y="9"/>
                    <a:pt x="371" y="9"/>
                    <a:pt x="385" y="9"/>
                  </a:cubicBezTo>
                  <a:cubicBezTo>
                    <a:pt x="403" y="7"/>
                    <a:pt x="420" y="6"/>
                    <a:pt x="439" y="6"/>
                  </a:cubicBezTo>
                  <a:cubicBezTo>
                    <a:pt x="429" y="6"/>
                    <a:pt x="419" y="6"/>
                    <a:pt x="410" y="6"/>
                  </a:cubicBezTo>
                  <a:close/>
                </a:path>
              </a:pathLst>
            </a:custGeom>
            <a:solidFill>
              <a:srgbClr val="BBBDB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</a:endParaRPr>
            </a:p>
          </p:txBody>
        </p:sp>
        <p:sp>
          <p:nvSpPr>
            <p:cNvPr id="53" name="Freeform 47"/>
            <p:cNvSpPr>
              <a:spLocks noEditPoints="1"/>
            </p:cNvSpPr>
            <p:nvPr/>
          </p:nvSpPr>
          <p:spPr bwMode="auto">
            <a:xfrm>
              <a:off x="3489325" y="3495675"/>
              <a:ext cx="3325813" cy="2957512"/>
            </a:xfrm>
            <a:custGeom>
              <a:gdLst>
                <a:gd name="T0" fmla="*/ 175 w 1025"/>
                <a:gd name="T1" fmla="*/ 78 h 910"/>
                <a:gd name="T2" fmla="*/ 999 w 1025"/>
                <a:gd name="T3" fmla="*/ 340 h 910"/>
                <a:gd name="T4" fmla="*/ 71 w 1025"/>
                <a:gd name="T5" fmla="*/ 712 h 910"/>
                <a:gd name="T6" fmla="*/ 180 w 1025"/>
                <a:gd name="T7" fmla="*/ 731 h 910"/>
                <a:gd name="T8" fmla="*/ 478 w 1025"/>
                <a:gd name="T9" fmla="*/ 870 h 910"/>
                <a:gd name="T10" fmla="*/ 507 w 1025"/>
                <a:gd name="T11" fmla="*/ 867 h 910"/>
                <a:gd name="T12" fmla="*/ 581 w 1025"/>
                <a:gd name="T13" fmla="*/ 851 h 910"/>
                <a:gd name="T14" fmla="*/ 885 w 1025"/>
                <a:gd name="T15" fmla="*/ 595 h 910"/>
                <a:gd name="T16" fmla="*/ 557 w 1025"/>
                <a:gd name="T17" fmla="*/ 847 h 910"/>
                <a:gd name="T18" fmla="*/ 315 w 1025"/>
                <a:gd name="T19" fmla="*/ 813 h 910"/>
                <a:gd name="T20" fmla="*/ 196 w 1025"/>
                <a:gd name="T21" fmla="*/ 714 h 910"/>
                <a:gd name="T22" fmla="*/ 603 w 1025"/>
                <a:gd name="T23" fmla="*/ 827 h 910"/>
                <a:gd name="T24" fmla="*/ 477 w 1025"/>
                <a:gd name="T25" fmla="*/ 823 h 910"/>
                <a:gd name="T26" fmla="*/ 868 w 1025"/>
                <a:gd name="T27" fmla="*/ 389 h 910"/>
                <a:gd name="T28" fmla="*/ 470 w 1025"/>
                <a:gd name="T29" fmla="*/ 822 h 910"/>
                <a:gd name="T30" fmla="*/ 871 w 1025"/>
                <a:gd name="T31" fmla="*/ 389 h 910"/>
                <a:gd name="T32" fmla="*/ 886 w 1025"/>
                <a:gd name="T33" fmla="*/ 427 h 910"/>
                <a:gd name="T34" fmla="*/ 238 w 1025"/>
                <a:gd name="T35" fmla="*/ 684 h 910"/>
                <a:gd name="T36" fmla="*/ 187 w 1025"/>
                <a:gd name="T37" fmla="*/ 626 h 910"/>
                <a:gd name="T38" fmla="*/ 621 w 1025"/>
                <a:gd name="T39" fmla="*/ 821 h 910"/>
                <a:gd name="T40" fmla="*/ 751 w 1025"/>
                <a:gd name="T41" fmla="*/ 658 h 910"/>
                <a:gd name="T42" fmla="*/ 199 w 1025"/>
                <a:gd name="T43" fmla="*/ 253 h 910"/>
                <a:gd name="T44" fmla="*/ 668 w 1025"/>
                <a:gd name="T45" fmla="*/ 810 h 910"/>
                <a:gd name="T46" fmla="*/ 909 w 1025"/>
                <a:gd name="T47" fmla="*/ 497 h 910"/>
                <a:gd name="T48" fmla="*/ 731 w 1025"/>
                <a:gd name="T49" fmla="*/ 101 h 910"/>
                <a:gd name="T50" fmla="*/ 259 w 1025"/>
                <a:gd name="T51" fmla="*/ 785 h 910"/>
                <a:gd name="T52" fmla="*/ 868 w 1025"/>
                <a:gd name="T53" fmla="*/ 625 h 910"/>
                <a:gd name="T54" fmla="*/ 170 w 1025"/>
                <a:gd name="T55" fmla="*/ 720 h 910"/>
                <a:gd name="T56" fmla="*/ 769 w 1025"/>
                <a:gd name="T57" fmla="*/ 115 h 910"/>
                <a:gd name="T58" fmla="*/ 769 w 1025"/>
                <a:gd name="T59" fmla="*/ 115 h 910"/>
                <a:gd name="T60" fmla="*/ 64 w 1025"/>
                <a:gd name="T61" fmla="*/ 443 h 910"/>
                <a:gd name="T62" fmla="*/ 196 w 1025"/>
                <a:gd name="T63" fmla="*/ 252 h 910"/>
                <a:gd name="T64" fmla="*/ 186 w 1025"/>
                <a:gd name="T65" fmla="*/ 227 h 910"/>
                <a:gd name="T66" fmla="*/ 67 w 1025"/>
                <a:gd name="T67" fmla="*/ 484 h 910"/>
                <a:gd name="T68" fmla="*/ 74 w 1025"/>
                <a:gd name="T69" fmla="*/ 202 h 910"/>
                <a:gd name="T70" fmla="*/ 240 w 1025"/>
                <a:gd name="T71" fmla="*/ 77 h 910"/>
                <a:gd name="T72" fmla="*/ 753 w 1025"/>
                <a:gd name="T73" fmla="*/ 157 h 910"/>
                <a:gd name="T74" fmla="*/ 673 w 1025"/>
                <a:gd name="T75" fmla="*/ 85 h 910"/>
                <a:gd name="T76" fmla="*/ 68 w 1025"/>
                <a:gd name="T77" fmla="*/ 269 h 910"/>
                <a:gd name="T78" fmla="*/ 73 w 1025"/>
                <a:gd name="T79" fmla="*/ 260 h 910"/>
                <a:gd name="T80" fmla="*/ 186 w 1025"/>
                <a:gd name="T81" fmla="*/ 138 h 910"/>
                <a:gd name="T82" fmla="*/ 567 w 1025"/>
                <a:gd name="T83" fmla="*/ 71 h 910"/>
                <a:gd name="T84" fmla="*/ 258 w 1025"/>
                <a:gd name="T85" fmla="*/ 151 h 910"/>
                <a:gd name="T86" fmla="*/ 170 w 1025"/>
                <a:gd name="T87" fmla="*/ 170 h 910"/>
                <a:gd name="T88" fmla="*/ 236 w 1025"/>
                <a:gd name="T89" fmla="*/ 134 h 910"/>
                <a:gd name="T90" fmla="*/ 707 w 1025"/>
                <a:gd name="T91" fmla="*/ 113 h 910"/>
                <a:gd name="T92" fmla="*/ 633 w 1025"/>
                <a:gd name="T93" fmla="*/ 46 h 910"/>
                <a:gd name="T94" fmla="*/ 288 w 1025"/>
                <a:gd name="T95" fmla="*/ 125 h 910"/>
                <a:gd name="T96" fmla="*/ 237 w 1025"/>
                <a:gd name="T97" fmla="*/ 137 h 910"/>
                <a:gd name="T98" fmla="*/ 315 w 1025"/>
                <a:gd name="T99" fmla="*/ 105 h 910"/>
                <a:gd name="T100" fmla="*/ 751 w 1025"/>
                <a:gd name="T101" fmla="*/ 105 h 910"/>
                <a:gd name="T102" fmla="*/ 350 w 1025"/>
                <a:gd name="T103" fmla="*/ 91 h 910"/>
                <a:gd name="T104" fmla="*/ 712 w 1025"/>
                <a:gd name="T105" fmla="*/ 92 h 910"/>
                <a:gd name="T106" fmla="*/ 665 w 1025"/>
                <a:gd name="T107" fmla="*/ 81 h 910"/>
                <a:gd name="T108" fmla="*/ 464 w 1025"/>
                <a:gd name="T109" fmla="*/ 54 h 910"/>
                <a:gd name="T110" fmla="*/ 584 w 1025"/>
                <a:gd name="T111" fmla="*/ 43 h 910"/>
                <a:gd name="T112" fmla="*/ 568 w 1025"/>
                <a:gd name="T113" fmla="*/ 69 h 910"/>
                <a:gd name="T114" fmla="*/ 415 w 1025"/>
                <a:gd name="T115" fmla="*/ 37 h 910"/>
                <a:gd name="T116" fmla="*/ 531 w 1025"/>
                <a:gd name="T117" fmla="*/ 41 h 910"/>
                <a:gd name="T118" fmla="*/ 432 w 1025"/>
                <a:gd name="T119" fmla="*/ 49 h 910"/>
                <a:gd name="T120" fmla="*/ 622 w 1025"/>
                <a:gd name="T121" fmla="*/ 45 h 91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1025" h="910">
                  <a:moveTo>
                    <a:pt x="356" y="905"/>
                  </a:moveTo>
                  <a:cubicBezTo>
                    <a:pt x="339" y="905"/>
                    <a:pt x="321" y="904"/>
                    <a:pt x="303" y="901"/>
                  </a:cubicBezTo>
                  <a:cubicBezTo>
                    <a:pt x="178" y="879"/>
                    <a:pt x="106" y="787"/>
                    <a:pt x="69" y="713"/>
                  </a:cubicBezTo>
                  <a:cubicBezTo>
                    <a:pt x="15" y="607"/>
                    <a:pt x="0" y="489"/>
                    <a:pt x="28" y="384"/>
                  </a:cubicBezTo>
                  <a:cubicBezTo>
                    <a:pt x="30" y="322"/>
                    <a:pt x="45" y="259"/>
                    <a:pt x="72" y="200"/>
                  </a:cubicBezTo>
                  <a:cubicBezTo>
                    <a:pt x="94" y="151"/>
                    <a:pt x="129" y="110"/>
                    <a:pt x="175" y="78"/>
                  </a:cubicBezTo>
                  <a:cubicBezTo>
                    <a:pt x="218" y="50"/>
                    <a:pt x="270" y="29"/>
                    <a:pt x="326" y="19"/>
                  </a:cubicBezTo>
                  <a:cubicBezTo>
                    <a:pt x="433" y="0"/>
                    <a:pt x="535" y="9"/>
                    <a:pt x="622" y="42"/>
                  </a:cubicBezTo>
                  <a:cubicBezTo>
                    <a:pt x="689" y="50"/>
                    <a:pt x="751" y="73"/>
                    <a:pt x="804" y="110"/>
                  </a:cubicBezTo>
                  <a:cubicBezTo>
                    <a:pt x="823" y="124"/>
                    <a:pt x="840" y="139"/>
                    <a:pt x="855" y="155"/>
                  </a:cubicBezTo>
                  <a:cubicBezTo>
                    <a:pt x="865" y="161"/>
                    <a:pt x="873" y="167"/>
                    <a:pt x="882" y="173"/>
                  </a:cubicBezTo>
                  <a:cubicBezTo>
                    <a:pt x="944" y="220"/>
                    <a:pt x="984" y="276"/>
                    <a:pt x="999" y="340"/>
                  </a:cubicBezTo>
                  <a:cubicBezTo>
                    <a:pt x="1025" y="452"/>
                    <a:pt x="988" y="571"/>
                    <a:pt x="894" y="675"/>
                  </a:cubicBezTo>
                  <a:cubicBezTo>
                    <a:pt x="838" y="738"/>
                    <a:pt x="763" y="792"/>
                    <a:pt x="683" y="827"/>
                  </a:cubicBezTo>
                  <a:cubicBezTo>
                    <a:pt x="625" y="852"/>
                    <a:pt x="567" y="866"/>
                    <a:pt x="513" y="869"/>
                  </a:cubicBezTo>
                  <a:cubicBezTo>
                    <a:pt x="464" y="891"/>
                    <a:pt x="411" y="905"/>
                    <a:pt x="356" y="905"/>
                  </a:cubicBezTo>
                  <a:close/>
                  <a:moveTo>
                    <a:pt x="27" y="397"/>
                  </a:moveTo>
                  <a:cubicBezTo>
                    <a:pt x="4" y="498"/>
                    <a:pt x="19" y="611"/>
                    <a:pt x="71" y="712"/>
                  </a:cubicBezTo>
                  <a:cubicBezTo>
                    <a:pt x="108" y="785"/>
                    <a:pt x="179" y="877"/>
                    <a:pt x="304" y="898"/>
                  </a:cubicBezTo>
                  <a:cubicBezTo>
                    <a:pt x="375" y="910"/>
                    <a:pt x="443" y="896"/>
                    <a:pt x="505" y="870"/>
                  </a:cubicBezTo>
                  <a:cubicBezTo>
                    <a:pt x="504" y="870"/>
                    <a:pt x="503" y="870"/>
                    <a:pt x="503" y="870"/>
                  </a:cubicBezTo>
                  <a:cubicBezTo>
                    <a:pt x="469" y="874"/>
                    <a:pt x="435" y="874"/>
                    <a:pt x="403" y="869"/>
                  </a:cubicBezTo>
                  <a:cubicBezTo>
                    <a:pt x="340" y="859"/>
                    <a:pt x="283" y="831"/>
                    <a:pt x="233" y="787"/>
                  </a:cubicBezTo>
                  <a:cubicBezTo>
                    <a:pt x="214" y="770"/>
                    <a:pt x="196" y="751"/>
                    <a:pt x="180" y="731"/>
                  </a:cubicBezTo>
                  <a:cubicBezTo>
                    <a:pt x="170" y="723"/>
                    <a:pt x="161" y="714"/>
                    <a:pt x="152" y="705"/>
                  </a:cubicBezTo>
                  <a:cubicBezTo>
                    <a:pt x="104" y="655"/>
                    <a:pt x="69" y="598"/>
                    <a:pt x="48" y="535"/>
                  </a:cubicBezTo>
                  <a:cubicBezTo>
                    <a:pt x="33" y="492"/>
                    <a:pt x="27" y="445"/>
                    <a:pt x="27" y="397"/>
                  </a:cubicBezTo>
                  <a:close/>
                  <a:moveTo>
                    <a:pt x="192" y="742"/>
                  </a:moveTo>
                  <a:cubicBezTo>
                    <a:pt x="206" y="757"/>
                    <a:pt x="220" y="771"/>
                    <a:pt x="235" y="785"/>
                  </a:cubicBezTo>
                  <a:cubicBezTo>
                    <a:pt x="305" y="847"/>
                    <a:pt x="389" y="876"/>
                    <a:pt x="478" y="870"/>
                  </a:cubicBezTo>
                  <a:cubicBezTo>
                    <a:pt x="467" y="869"/>
                    <a:pt x="456" y="869"/>
                    <a:pt x="445" y="867"/>
                  </a:cubicBezTo>
                  <a:cubicBezTo>
                    <a:pt x="380" y="859"/>
                    <a:pt x="321" y="834"/>
                    <a:pt x="270" y="795"/>
                  </a:cubicBezTo>
                  <a:cubicBezTo>
                    <a:pt x="243" y="780"/>
                    <a:pt x="217" y="762"/>
                    <a:pt x="192" y="742"/>
                  </a:cubicBezTo>
                  <a:close/>
                  <a:moveTo>
                    <a:pt x="286" y="803"/>
                  </a:moveTo>
                  <a:cubicBezTo>
                    <a:pt x="333" y="836"/>
                    <a:pt x="387" y="857"/>
                    <a:pt x="445" y="864"/>
                  </a:cubicBezTo>
                  <a:cubicBezTo>
                    <a:pt x="465" y="867"/>
                    <a:pt x="486" y="868"/>
                    <a:pt x="507" y="867"/>
                  </a:cubicBezTo>
                  <a:cubicBezTo>
                    <a:pt x="509" y="866"/>
                    <a:pt x="512" y="866"/>
                    <a:pt x="514" y="866"/>
                  </a:cubicBezTo>
                  <a:cubicBezTo>
                    <a:pt x="526" y="860"/>
                    <a:pt x="538" y="854"/>
                    <a:pt x="549" y="848"/>
                  </a:cubicBezTo>
                  <a:cubicBezTo>
                    <a:pt x="472" y="859"/>
                    <a:pt x="390" y="848"/>
                    <a:pt x="314" y="815"/>
                  </a:cubicBezTo>
                  <a:cubicBezTo>
                    <a:pt x="304" y="811"/>
                    <a:pt x="295" y="807"/>
                    <a:pt x="286" y="803"/>
                  </a:cubicBezTo>
                  <a:close/>
                  <a:moveTo>
                    <a:pt x="644" y="824"/>
                  </a:moveTo>
                  <a:cubicBezTo>
                    <a:pt x="624" y="834"/>
                    <a:pt x="603" y="844"/>
                    <a:pt x="581" y="851"/>
                  </a:cubicBezTo>
                  <a:cubicBezTo>
                    <a:pt x="565" y="857"/>
                    <a:pt x="548" y="861"/>
                    <a:pt x="531" y="865"/>
                  </a:cubicBezTo>
                  <a:cubicBezTo>
                    <a:pt x="658" y="851"/>
                    <a:pt x="797" y="780"/>
                    <a:pt x="892" y="674"/>
                  </a:cubicBezTo>
                  <a:cubicBezTo>
                    <a:pt x="986" y="570"/>
                    <a:pt x="1023" y="452"/>
                    <a:pt x="996" y="341"/>
                  </a:cubicBezTo>
                  <a:cubicBezTo>
                    <a:pt x="979" y="266"/>
                    <a:pt x="927" y="207"/>
                    <a:pt x="863" y="164"/>
                  </a:cubicBezTo>
                  <a:cubicBezTo>
                    <a:pt x="921" y="230"/>
                    <a:pt x="947" y="316"/>
                    <a:pt x="939" y="413"/>
                  </a:cubicBezTo>
                  <a:cubicBezTo>
                    <a:pt x="934" y="473"/>
                    <a:pt x="915" y="536"/>
                    <a:pt x="885" y="595"/>
                  </a:cubicBezTo>
                  <a:cubicBezTo>
                    <a:pt x="874" y="622"/>
                    <a:pt x="860" y="648"/>
                    <a:pt x="844" y="672"/>
                  </a:cubicBezTo>
                  <a:cubicBezTo>
                    <a:pt x="807" y="726"/>
                    <a:pt x="759" y="768"/>
                    <a:pt x="701" y="796"/>
                  </a:cubicBezTo>
                  <a:cubicBezTo>
                    <a:pt x="701" y="796"/>
                    <a:pt x="700" y="796"/>
                    <a:pt x="699" y="796"/>
                  </a:cubicBezTo>
                  <a:cubicBezTo>
                    <a:pt x="690" y="802"/>
                    <a:pt x="680" y="807"/>
                    <a:pt x="671" y="812"/>
                  </a:cubicBezTo>
                  <a:cubicBezTo>
                    <a:pt x="662" y="816"/>
                    <a:pt x="653" y="820"/>
                    <a:pt x="644" y="824"/>
                  </a:cubicBezTo>
                  <a:close/>
                  <a:moveTo>
                    <a:pt x="557" y="847"/>
                  </a:moveTo>
                  <a:cubicBezTo>
                    <a:pt x="547" y="853"/>
                    <a:pt x="536" y="858"/>
                    <a:pt x="525" y="864"/>
                  </a:cubicBezTo>
                  <a:cubicBezTo>
                    <a:pt x="543" y="860"/>
                    <a:pt x="562" y="855"/>
                    <a:pt x="580" y="848"/>
                  </a:cubicBezTo>
                  <a:cubicBezTo>
                    <a:pt x="594" y="844"/>
                    <a:pt x="608" y="838"/>
                    <a:pt x="622" y="831"/>
                  </a:cubicBezTo>
                  <a:cubicBezTo>
                    <a:pt x="601" y="838"/>
                    <a:pt x="579" y="844"/>
                    <a:pt x="557" y="847"/>
                  </a:cubicBezTo>
                  <a:close/>
                  <a:moveTo>
                    <a:pt x="272" y="793"/>
                  </a:moveTo>
                  <a:cubicBezTo>
                    <a:pt x="286" y="800"/>
                    <a:pt x="300" y="807"/>
                    <a:pt x="315" y="813"/>
                  </a:cubicBezTo>
                  <a:cubicBezTo>
                    <a:pt x="393" y="846"/>
                    <a:pt x="477" y="857"/>
                    <a:pt x="556" y="844"/>
                  </a:cubicBezTo>
                  <a:cubicBezTo>
                    <a:pt x="562" y="841"/>
                    <a:pt x="567" y="838"/>
                    <a:pt x="572" y="835"/>
                  </a:cubicBezTo>
                  <a:cubicBezTo>
                    <a:pt x="531" y="844"/>
                    <a:pt x="489" y="845"/>
                    <a:pt x="447" y="838"/>
                  </a:cubicBezTo>
                  <a:cubicBezTo>
                    <a:pt x="432" y="836"/>
                    <a:pt x="418" y="833"/>
                    <a:pt x="405" y="828"/>
                  </a:cubicBezTo>
                  <a:cubicBezTo>
                    <a:pt x="343" y="825"/>
                    <a:pt x="287" y="802"/>
                    <a:pt x="240" y="761"/>
                  </a:cubicBezTo>
                  <a:cubicBezTo>
                    <a:pt x="224" y="747"/>
                    <a:pt x="210" y="731"/>
                    <a:pt x="196" y="714"/>
                  </a:cubicBezTo>
                  <a:cubicBezTo>
                    <a:pt x="218" y="744"/>
                    <a:pt x="244" y="771"/>
                    <a:pt x="272" y="793"/>
                  </a:cubicBezTo>
                  <a:close/>
                  <a:moveTo>
                    <a:pt x="581" y="833"/>
                  </a:moveTo>
                  <a:cubicBezTo>
                    <a:pt x="575" y="837"/>
                    <a:pt x="569" y="840"/>
                    <a:pt x="564" y="843"/>
                  </a:cubicBezTo>
                  <a:cubicBezTo>
                    <a:pt x="591" y="839"/>
                    <a:pt x="617" y="831"/>
                    <a:pt x="643" y="821"/>
                  </a:cubicBezTo>
                  <a:cubicBezTo>
                    <a:pt x="647" y="819"/>
                    <a:pt x="651" y="817"/>
                    <a:pt x="655" y="814"/>
                  </a:cubicBezTo>
                  <a:cubicBezTo>
                    <a:pt x="638" y="820"/>
                    <a:pt x="621" y="824"/>
                    <a:pt x="603" y="827"/>
                  </a:cubicBezTo>
                  <a:cubicBezTo>
                    <a:pt x="596" y="829"/>
                    <a:pt x="588" y="831"/>
                    <a:pt x="581" y="833"/>
                  </a:cubicBezTo>
                  <a:close/>
                  <a:moveTo>
                    <a:pt x="415" y="828"/>
                  </a:moveTo>
                  <a:cubicBezTo>
                    <a:pt x="425" y="831"/>
                    <a:pt x="436" y="834"/>
                    <a:pt x="447" y="836"/>
                  </a:cubicBezTo>
                  <a:cubicBezTo>
                    <a:pt x="492" y="843"/>
                    <a:pt x="536" y="841"/>
                    <a:pt x="579" y="831"/>
                  </a:cubicBezTo>
                  <a:cubicBezTo>
                    <a:pt x="580" y="830"/>
                    <a:pt x="581" y="830"/>
                    <a:pt x="581" y="830"/>
                  </a:cubicBezTo>
                  <a:cubicBezTo>
                    <a:pt x="546" y="833"/>
                    <a:pt x="511" y="831"/>
                    <a:pt x="477" y="823"/>
                  </a:cubicBezTo>
                  <a:cubicBezTo>
                    <a:pt x="475" y="823"/>
                    <a:pt x="473" y="824"/>
                    <a:pt x="471" y="824"/>
                  </a:cubicBezTo>
                  <a:cubicBezTo>
                    <a:pt x="452" y="827"/>
                    <a:pt x="433" y="829"/>
                    <a:pt x="415" y="828"/>
                  </a:cubicBezTo>
                  <a:close/>
                  <a:moveTo>
                    <a:pt x="484" y="822"/>
                  </a:moveTo>
                  <a:cubicBezTo>
                    <a:pt x="518" y="829"/>
                    <a:pt x="552" y="830"/>
                    <a:pt x="586" y="826"/>
                  </a:cubicBezTo>
                  <a:cubicBezTo>
                    <a:pt x="615" y="808"/>
                    <a:pt x="641" y="788"/>
                    <a:pt x="664" y="769"/>
                  </a:cubicBezTo>
                  <a:cubicBezTo>
                    <a:pt x="746" y="700"/>
                    <a:pt x="882" y="559"/>
                    <a:pt x="868" y="389"/>
                  </a:cubicBezTo>
                  <a:cubicBezTo>
                    <a:pt x="863" y="324"/>
                    <a:pt x="834" y="273"/>
                    <a:pt x="797" y="235"/>
                  </a:cubicBezTo>
                  <a:cubicBezTo>
                    <a:pt x="814" y="277"/>
                    <a:pt x="823" y="325"/>
                    <a:pt x="826" y="378"/>
                  </a:cubicBezTo>
                  <a:cubicBezTo>
                    <a:pt x="829" y="459"/>
                    <a:pt x="820" y="574"/>
                    <a:pt x="753" y="660"/>
                  </a:cubicBezTo>
                  <a:cubicBezTo>
                    <a:pt x="689" y="741"/>
                    <a:pt x="589" y="801"/>
                    <a:pt x="484" y="822"/>
                  </a:cubicBezTo>
                  <a:close/>
                  <a:moveTo>
                    <a:pt x="406" y="826"/>
                  </a:moveTo>
                  <a:cubicBezTo>
                    <a:pt x="426" y="826"/>
                    <a:pt x="448" y="825"/>
                    <a:pt x="470" y="822"/>
                  </a:cubicBezTo>
                  <a:cubicBezTo>
                    <a:pt x="439" y="814"/>
                    <a:pt x="408" y="802"/>
                    <a:pt x="379" y="786"/>
                  </a:cubicBezTo>
                  <a:cubicBezTo>
                    <a:pt x="305" y="747"/>
                    <a:pt x="245" y="684"/>
                    <a:pt x="207" y="611"/>
                  </a:cubicBezTo>
                  <a:cubicBezTo>
                    <a:pt x="216" y="636"/>
                    <a:pt x="227" y="660"/>
                    <a:pt x="240" y="683"/>
                  </a:cubicBezTo>
                  <a:cubicBezTo>
                    <a:pt x="282" y="755"/>
                    <a:pt x="339" y="803"/>
                    <a:pt x="406" y="826"/>
                  </a:cubicBezTo>
                  <a:close/>
                  <a:moveTo>
                    <a:pt x="794" y="228"/>
                  </a:moveTo>
                  <a:cubicBezTo>
                    <a:pt x="834" y="268"/>
                    <a:pt x="865" y="320"/>
                    <a:pt x="871" y="389"/>
                  </a:cubicBezTo>
                  <a:cubicBezTo>
                    <a:pt x="885" y="560"/>
                    <a:pt x="748" y="702"/>
                    <a:pt x="666" y="771"/>
                  </a:cubicBezTo>
                  <a:cubicBezTo>
                    <a:pt x="644" y="789"/>
                    <a:pt x="619" y="808"/>
                    <a:pt x="592" y="826"/>
                  </a:cubicBezTo>
                  <a:cubicBezTo>
                    <a:pt x="596" y="825"/>
                    <a:pt x="599" y="825"/>
                    <a:pt x="603" y="824"/>
                  </a:cubicBezTo>
                  <a:cubicBezTo>
                    <a:pt x="674" y="802"/>
                    <a:pt x="739" y="756"/>
                    <a:pt x="791" y="692"/>
                  </a:cubicBezTo>
                  <a:cubicBezTo>
                    <a:pt x="845" y="624"/>
                    <a:pt x="877" y="545"/>
                    <a:pt x="884" y="466"/>
                  </a:cubicBezTo>
                  <a:cubicBezTo>
                    <a:pt x="885" y="453"/>
                    <a:pt x="886" y="440"/>
                    <a:pt x="886" y="427"/>
                  </a:cubicBezTo>
                  <a:cubicBezTo>
                    <a:pt x="885" y="384"/>
                    <a:pt x="877" y="341"/>
                    <a:pt x="861" y="301"/>
                  </a:cubicBezTo>
                  <a:cubicBezTo>
                    <a:pt x="839" y="246"/>
                    <a:pt x="803" y="202"/>
                    <a:pt x="760" y="166"/>
                  </a:cubicBezTo>
                  <a:cubicBezTo>
                    <a:pt x="773" y="185"/>
                    <a:pt x="785" y="206"/>
                    <a:pt x="794" y="228"/>
                  </a:cubicBezTo>
                  <a:close/>
                  <a:moveTo>
                    <a:pt x="133" y="584"/>
                  </a:moveTo>
                  <a:cubicBezTo>
                    <a:pt x="171" y="701"/>
                    <a:pt x="256" y="814"/>
                    <a:pt x="396" y="825"/>
                  </a:cubicBezTo>
                  <a:cubicBezTo>
                    <a:pt x="332" y="801"/>
                    <a:pt x="278" y="753"/>
                    <a:pt x="238" y="684"/>
                  </a:cubicBezTo>
                  <a:cubicBezTo>
                    <a:pt x="221" y="655"/>
                    <a:pt x="207" y="624"/>
                    <a:pt x="197" y="591"/>
                  </a:cubicBezTo>
                  <a:cubicBezTo>
                    <a:pt x="180" y="554"/>
                    <a:pt x="169" y="516"/>
                    <a:pt x="164" y="476"/>
                  </a:cubicBezTo>
                  <a:cubicBezTo>
                    <a:pt x="152" y="390"/>
                    <a:pt x="159" y="306"/>
                    <a:pt x="182" y="237"/>
                  </a:cubicBezTo>
                  <a:cubicBezTo>
                    <a:pt x="159" y="270"/>
                    <a:pt x="142" y="306"/>
                    <a:pt x="131" y="344"/>
                  </a:cubicBezTo>
                  <a:cubicBezTo>
                    <a:pt x="110" y="419"/>
                    <a:pt x="110" y="500"/>
                    <a:pt x="131" y="576"/>
                  </a:cubicBezTo>
                  <a:cubicBezTo>
                    <a:pt x="148" y="593"/>
                    <a:pt x="166" y="609"/>
                    <a:pt x="187" y="626"/>
                  </a:cubicBezTo>
                  <a:cubicBezTo>
                    <a:pt x="185" y="628"/>
                    <a:pt x="185" y="628"/>
                    <a:pt x="185" y="628"/>
                  </a:cubicBezTo>
                  <a:cubicBezTo>
                    <a:pt x="166" y="612"/>
                    <a:pt x="148" y="597"/>
                    <a:pt x="132" y="581"/>
                  </a:cubicBezTo>
                  <a:cubicBezTo>
                    <a:pt x="133" y="582"/>
                    <a:pt x="133" y="583"/>
                    <a:pt x="133" y="584"/>
                  </a:cubicBezTo>
                  <a:close/>
                  <a:moveTo>
                    <a:pt x="822" y="653"/>
                  </a:moveTo>
                  <a:cubicBezTo>
                    <a:pt x="813" y="667"/>
                    <a:pt x="804" y="680"/>
                    <a:pt x="793" y="693"/>
                  </a:cubicBezTo>
                  <a:cubicBezTo>
                    <a:pt x="745" y="753"/>
                    <a:pt x="686" y="797"/>
                    <a:pt x="621" y="821"/>
                  </a:cubicBezTo>
                  <a:cubicBezTo>
                    <a:pt x="637" y="817"/>
                    <a:pt x="652" y="813"/>
                    <a:pt x="667" y="807"/>
                  </a:cubicBezTo>
                  <a:cubicBezTo>
                    <a:pt x="730" y="769"/>
                    <a:pt x="784" y="715"/>
                    <a:pt x="822" y="653"/>
                  </a:cubicBezTo>
                  <a:close/>
                  <a:moveTo>
                    <a:pt x="199" y="590"/>
                  </a:moveTo>
                  <a:cubicBezTo>
                    <a:pt x="236" y="671"/>
                    <a:pt x="300" y="741"/>
                    <a:pt x="380" y="784"/>
                  </a:cubicBezTo>
                  <a:cubicBezTo>
                    <a:pt x="411" y="801"/>
                    <a:pt x="444" y="813"/>
                    <a:pt x="477" y="820"/>
                  </a:cubicBezTo>
                  <a:cubicBezTo>
                    <a:pt x="584" y="801"/>
                    <a:pt x="686" y="741"/>
                    <a:pt x="751" y="658"/>
                  </a:cubicBezTo>
                  <a:cubicBezTo>
                    <a:pt x="817" y="573"/>
                    <a:pt x="827" y="459"/>
                    <a:pt x="823" y="378"/>
                  </a:cubicBezTo>
                  <a:cubicBezTo>
                    <a:pt x="821" y="323"/>
                    <a:pt x="810" y="273"/>
                    <a:pt x="792" y="230"/>
                  </a:cubicBezTo>
                  <a:cubicBezTo>
                    <a:pt x="730" y="169"/>
                    <a:pt x="646" y="139"/>
                    <a:pt x="600" y="127"/>
                  </a:cubicBezTo>
                  <a:cubicBezTo>
                    <a:pt x="515" y="103"/>
                    <a:pt x="402" y="101"/>
                    <a:pt x="301" y="122"/>
                  </a:cubicBezTo>
                  <a:cubicBezTo>
                    <a:pt x="287" y="132"/>
                    <a:pt x="273" y="142"/>
                    <a:pt x="260" y="152"/>
                  </a:cubicBezTo>
                  <a:cubicBezTo>
                    <a:pt x="233" y="182"/>
                    <a:pt x="213" y="216"/>
                    <a:pt x="199" y="253"/>
                  </a:cubicBezTo>
                  <a:cubicBezTo>
                    <a:pt x="162" y="352"/>
                    <a:pt x="164" y="479"/>
                    <a:pt x="199" y="590"/>
                  </a:cubicBezTo>
                  <a:close/>
                  <a:moveTo>
                    <a:pt x="668" y="810"/>
                  </a:moveTo>
                  <a:cubicBezTo>
                    <a:pt x="667" y="810"/>
                    <a:pt x="666" y="811"/>
                    <a:pt x="665" y="812"/>
                  </a:cubicBezTo>
                  <a:cubicBezTo>
                    <a:pt x="667" y="811"/>
                    <a:pt x="668" y="810"/>
                    <a:pt x="670" y="809"/>
                  </a:cubicBezTo>
                  <a:cubicBezTo>
                    <a:pt x="670" y="809"/>
                    <a:pt x="671" y="809"/>
                    <a:pt x="672" y="808"/>
                  </a:cubicBezTo>
                  <a:cubicBezTo>
                    <a:pt x="670" y="809"/>
                    <a:pt x="669" y="809"/>
                    <a:pt x="668" y="810"/>
                  </a:cubicBezTo>
                  <a:close/>
                  <a:moveTo>
                    <a:pt x="887" y="466"/>
                  </a:moveTo>
                  <a:cubicBezTo>
                    <a:pt x="886" y="479"/>
                    <a:pt x="884" y="493"/>
                    <a:pt x="882" y="506"/>
                  </a:cubicBezTo>
                  <a:cubicBezTo>
                    <a:pt x="861" y="624"/>
                    <a:pt x="784" y="734"/>
                    <a:pt x="680" y="802"/>
                  </a:cubicBezTo>
                  <a:cubicBezTo>
                    <a:pt x="686" y="800"/>
                    <a:pt x="692" y="797"/>
                    <a:pt x="699" y="794"/>
                  </a:cubicBezTo>
                  <a:cubicBezTo>
                    <a:pt x="773" y="750"/>
                    <a:pt x="837" y="680"/>
                    <a:pt x="880" y="599"/>
                  </a:cubicBezTo>
                  <a:cubicBezTo>
                    <a:pt x="894" y="567"/>
                    <a:pt x="903" y="533"/>
                    <a:pt x="909" y="497"/>
                  </a:cubicBezTo>
                  <a:cubicBezTo>
                    <a:pt x="929" y="361"/>
                    <a:pt x="886" y="226"/>
                    <a:pt x="791" y="137"/>
                  </a:cubicBezTo>
                  <a:cubicBezTo>
                    <a:pt x="781" y="128"/>
                    <a:pt x="771" y="119"/>
                    <a:pt x="760" y="111"/>
                  </a:cubicBezTo>
                  <a:cubicBezTo>
                    <a:pt x="754" y="109"/>
                    <a:pt x="749" y="107"/>
                    <a:pt x="743" y="105"/>
                  </a:cubicBezTo>
                  <a:cubicBezTo>
                    <a:pt x="772" y="123"/>
                    <a:pt x="796" y="145"/>
                    <a:pt x="809" y="176"/>
                  </a:cubicBezTo>
                  <a:cubicBezTo>
                    <a:pt x="807" y="177"/>
                    <a:pt x="807" y="177"/>
                    <a:pt x="807" y="177"/>
                  </a:cubicBezTo>
                  <a:cubicBezTo>
                    <a:pt x="792" y="143"/>
                    <a:pt x="764" y="119"/>
                    <a:pt x="731" y="101"/>
                  </a:cubicBezTo>
                  <a:cubicBezTo>
                    <a:pt x="729" y="100"/>
                    <a:pt x="728" y="100"/>
                    <a:pt x="727" y="100"/>
                  </a:cubicBezTo>
                  <a:cubicBezTo>
                    <a:pt x="732" y="103"/>
                    <a:pt x="737" y="107"/>
                    <a:pt x="742" y="111"/>
                  </a:cubicBezTo>
                  <a:cubicBezTo>
                    <a:pt x="835" y="187"/>
                    <a:pt x="888" y="303"/>
                    <a:pt x="888" y="427"/>
                  </a:cubicBezTo>
                  <a:cubicBezTo>
                    <a:pt x="889" y="440"/>
                    <a:pt x="888" y="453"/>
                    <a:pt x="887" y="466"/>
                  </a:cubicBezTo>
                  <a:close/>
                  <a:moveTo>
                    <a:pt x="183" y="731"/>
                  </a:moveTo>
                  <a:cubicBezTo>
                    <a:pt x="206" y="751"/>
                    <a:pt x="231" y="769"/>
                    <a:pt x="259" y="785"/>
                  </a:cubicBezTo>
                  <a:cubicBezTo>
                    <a:pt x="231" y="762"/>
                    <a:pt x="206" y="733"/>
                    <a:pt x="185" y="701"/>
                  </a:cubicBezTo>
                  <a:cubicBezTo>
                    <a:pt x="161" y="666"/>
                    <a:pt x="144" y="628"/>
                    <a:pt x="131" y="587"/>
                  </a:cubicBezTo>
                  <a:cubicBezTo>
                    <a:pt x="130" y="584"/>
                    <a:pt x="129" y="581"/>
                    <a:pt x="128" y="577"/>
                  </a:cubicBezTo>
                  <a:cubicBezTo>
                    <a:pt x="107" y="555"/>
                    <a:pt x="89" y="531"/>
                    <a:pt x="74" y="505"/>
                  </a:cubicBezTo>
                  <a:cubicBezTo>
                    <a:pt x="94" y="591"/>
                    <a:pt x="131" y="668"/>
                    <a:pt x="183" y="731"/>
                  </a:cubicBezTo>
                  <a:close/>
                  <a:moveTo>
                    <a:pt x="868" y="625"/>
                  </a:moveTo>
                  <a:cubicBezTo>
                    <a:pt x="864" y="632"/>
                    <a:pt x="859" y="640"/>
                    <a:pt x="854" y="647"/>
                  </a:cubicBezTo>
                  <a:cubicBezTo>
                    <a:pt x="819" y="700"/>
                    <a:pt x="775" y="745"/>
                    <a:pt x="728" y="778"/>
                  </a:cubicBezTo>
                  <a:cubicBezTo>
                    <a:pt x="787" y="742"/>
                    <a:pt x="836" y="689"/>
                    <a:pt x="868" y="625"/>
                  </a:cubicBezTo>
                  <a:close/>
                  <a:moveTo>
                    <a:pt x="30" y="385"/>
                  </a:moveTo>
                  <a:cubicBezTo>
                    <a:pt x="28" y="437"/>
                    <a:pt x="35" y="488"/>
                    <a:pt x="50" y="535"/>
                  </a:cubicBezTo>
                  <a:cubicBezTo>
                    <a:pt x="74" y="605"/>
                    <a:pt x="116" y="669"/>
                    <a:pt x="170" y="720"/>
                  </a:cubicBezTo>
                  <a:cubicBezTo>
                    <a:pt x="121" y="656"/>
                    <a:pt x="87" y="580"/>
                    <a:pt x="70" y="495"/>
                  </a:cubicBezTo>
                  <a:cubicBezTo>
                    <a:pt x="60" y="475"/>
                    <a:pt x="52" y="452"/>
                    <a:pt x="47" y="427"/>
                  </a:cubicBezTo>
                  <a:cubicBezTo>
                    <a:pt x="42" y="399"/>
                    <a:pt x="40" y="373"/>
                    <a:pt x="42" y="348"/>
                  </a:cubicBezTo>
                  <a:cubicBezTo>
                    <a:pt x="40" y="353"/>
                    <a:pt x="39" y="358"/>
                    <a:pt x="37" y="362"/>
                  </a:cubicBezTo>
                  <a:cubicBezTo>
                    <a:pt x="35" y="370"/>
                    <a:pt x="32" y="377"/>
                    <a:pt x="30" y="385"/>
                  </a:cubicBezTo>
                  <a:close/>
                  <a:moveTo>
                    <a:pt x="769" y="115"/>
                  </a:moveTo>
                  <a:cubicBezTo>
                    <a:pt x="777" y="121"/>
                    <a:pt x="785" y="128"/>
                    <a:pt x="793" y="135"/>
                  </a:cubicBezTo>
                  <a:cubicBezTo>
                    <a:pt x="888" y="225"/>
                    <a:pt x="932" y="360"/>
                    <a:pt x="911" y="498"/>
                  </a:cubicBezTo>
                  <a:cubicBezTo>
                    <a:pt x="907" y="524"/>
                    <a:pt x="901" y="549"/>
                    <a:pt x="893" y="573"/>
                  </a:cubicBezTo>
                  <a:cubicBezTo>
                    <a:pt x="916" y="522"/>
                    <a:pt x="932" y="467"/>
                    <a:pt x="936" y="412"/>
                  </a:cubicBezTo>
                  <a:cubicBezTo>
                    <a:pt x="945" y="313"/>
                    <a:pt x="916" y="225"/>
                    <a:pt x="855" y="158"/>
                  </a:cubicBezTo>
                  <a:cubicBezTo>
                    <a:pt x="827" y="141"/>
                    <a:pt x="798" y="127"/>
                    <a:pt x="769" y="115"/>
                  </a:cubicBezTo>
                  <a:close/>
                  <a:moveTo>
                    <a:pt x="72" y="494"/>
                  </a:moveTo>
                  <a:cubicBezTo>
                    <a:pt x="86" y="523"/>
                    <a:pt x="104" y="548"/>
                    <a:pt x="127" y="571"/>
                  </a:cubicBezTo>
                  <a:cubicBezTo>
                    <a:pt x="124" y="563"/>
                    <a:pt x="122" y="555"/>
                    <a:pt x="120" y="546"/>
                  </a:cubicBezTo>
                  <a:cubicBezTo>
                    <a:pt x="98" y="449"/>
                    <a:pt x="102" y="303"/>
                    <a:pt x="158" y="187"/>
                  </a:cubicBezTo>
                  <a:cubicBezTo>
                    <a:pt x="120" y="218"/>
                    <a:pt x="88" y="255"/>
                    <a:pt x="65" y="298"/>
                  </a:cubicBezTo>
                  <a:cubicBezTo>
                    <a:pt x="56" y="352"/>
                    <a:pt x="59" y="406"/>
                    <a:pt x="64" y="443"/>
                  </a:cubicBezTo>
                  <a:cubicBezTo>
                    <a:pt x="66" y="461"/>
                    <a:pt x="69" y="478"/>
                    <a:pt x="72" y="494"/>
                  </a:cubicBezTo>
                  <a:close/>
                  <a:moveTo>
                    <a:pt x="188" y="229"/>
                  </a:moveTo>
                  <a:cubicBezTo>
                    <a:pt x="163" y="300"/>
                    <a:pt x="155" y="386"/>
                    <a:pt x="166" y="476"/>
                  </a:cubicBezTo>
                  <a:cubicBezTo>
                    <a:pt x="170" y="507"/>
                    <a:pt x="178" y="538"/>
                    <a:pt x="190" y="567"/>
                  </a:cubicBezTo>
                  <a:cubicBezTo>
                    <a:pt x="181" y="535"/>
                    <a:pt x="175" y="501"/>
                    <a:pt x="172" y="467"/>
                  </a:cubicBezTo>
                  <a:cubicBezTo>
                    <a:pt x="165" y="390"/>
                    <a:pt x="173" y="314"/>
                    <a:pt x="196" y="252"/>
                  </a:cubicBezTo>
                  <a:cubicBezTo>
                    <a:pt x="208" y="220"/>
                    <a:pt x="225" y="191"/>
                    <a:pt x="246" y="164"/>
                  </a:cubicBezTo>
                  <a:cubicBezTo>
                    <a:pt x="224" y="184"/>
                    <a:pt x="205" y="206"/>
                    <a:pt x="188" y="229"/>
                  </a:cubicBezTo>
                  <a:close/>
                  <a:moveTo>
                    <a:pt x="163" y="183"/>
                  </a:moveTo>
                  <a:cubicBezTo>
                    <a:pt x="114" y="281"/>
                    <a:pt x="103" y="402"/>
                    <a:pt x="114" y="496"/>
                  </a:cubicBezTo>
                  <a:cubicBezTo>
                    <a:pt x="110" y="445"/>
                    <a:pt x="114" y="393"/>
                    <a:pt x="129" y="343"/>
                  </a:cubicBezTo>
                  <a:cubicBezTo>
                    <a:pt x="140" y="302"/>
                    <a:pt x="160" y="263"/>
                    <a:pt x="186" y="227"/>
                  </a:cubicBezTo>
                  <a:cubicBezTo>
                    <a:pt x="197" y="196"/>
                    <a:pt x="211" y="168"/>
                    <a:pt x="229" y="143"/>
                  </a:cubicBezTo>
                  <a:cubicBezTo>
                    <a:pt x="224" y="145"/>
                    <a:pt x="219" y="147"/>
                    <a:pt x="214" y="149"/>
                  </a:cubicBezTo>
                  <a:cubicBezTo>
                    <a:pt x="196" y="159"/>
                    <a:pt x="179" y="171"/>
                    <a:pt x="163" y="183"/>
                  </a:cubicBezTo>
                  <a:close/>
                  <a:moveTo>
                    <a:pt x="46" y="338"/>
                  </a:moveTo>
                  <a:cubicBezTo>
                    <a:pt x="42" y="366"/>
                    <a:pt x="43" y="395"/>
                    <a:pt x="50" y="426"/>
                  </a:cubicBezTo>
                  <a:cubicBezTo>
                    <a:pt x="54" y="447"/>
                    <a:pt x="60" y="466"/>
                    <a:pt x="67" y="484"/>
                  </a:cubicBezTo>
                  <a:cubicBezTo>
                    <a:pt x="65" y="471"/>
                    <a:pt x="63" y="457"/>
                    <a:pt x="61" y="444"/>
                  </a:cubicBezTo>
                  <a:cubicBezTo>
                    <a:pt x="57" y="408"/>
                    <a:pt x="54" y="357"/>
                    <a:pt x="61" y="305"/>
                  </a:cubicBezTo>
                  <a:cubicBezTo>
                    <a:pt x="55" y="316"/>
                    <a:pt x="50" y="327"/>
                    <a:pt x="46" y="338"/>
                  </a:cubicBezTo>
                  <a:close/>
                  <a:moveTo>
                    <a:pt x="436" y="12"/>
                  </a:moveTo>
                  <a:cubicBezTo>
                    <a:pt x="401" y="12"/>
                    <a:pt x="364" y="15"/>
                    <a:pt x="326" y="22"/>
                  </a:cubicBezTo>
                  <a:cubicBezTo>
                    <a:pt x="207" y="43"/>
                    <a:pt x="117" y="107"/>
                    <a:pt x="74" y="202"/>
                  </a:cubicBezTo>
                  <a:cubicBezTo>
                    <a:pt x="49" y="256"/>
                    <a:pt x="35" y="314"/>
                    <a:pt x="31" y="372"/>
                  </a:cubicBezTo>
                  <a:cubicBezTo>
                    <a:pt x="32" y="369"/>
                    <a:pt x="33" y="365"/>
                    <a:pt x="34" y="362"/>
                  </a:cubicBezTo>
                  <a:cubicBezTo>
                    <a:pt x="37" y="353"/>
                    <a:pt x="40" y="345"/>
                    <a:pt x="43" y="338"/>
                  </a:cubicBezTo>
                  <a:cubicBezTo>
                    <a:pt x="47" y="309"/>
                    <a:pt x="56" y="283"/>
                    <a:pt x="70" y="259"/>
                  </a:cubicBezTo>
                  <a:cubicBezTo>
                    <a:pt x="82" y="215"/>
                    <a:pt x="103" y="172"/>
                    <a:pt x="139" y="138"/>
                  </a:cubicBezTo>
                  <a:cubicBezTo>
                    <a:pt x="167" y="112"/>
                    <a:pt x="200" y="92"/>
                    <a:pt x="240" y="77"/>
                  </a:cubicBezTo>
                  <a:cubicBezTo>
                    <a:pt x="275" y="46"/>
                    <a:pt x="317" y="27"/>
                    <a:pt x="364" y="19"/>
                  </a:cubicBezTo>
                  <a:cubicBezTo>
                    <a:pt x="422" y="10"/>
                    <a:pt x="489" y="16"/>
                    <a:pt x="569" y="38"/>
                  </a:cubicBezTo>
                  <a:cubicBezTo>
                    <a:pt x="573" y="39"/>
                    <a:pt x="577" y="39"/>
                    <a:pt x="581" y="39"/>
                  </a:cubicBezTo>
                  <a:cubicBezTo>
                    <a:pt x="591" y="40"/>
                    <a:pt x="602" y="40"/>
                    <a:pt x="611" y="41"/>
                  </a:cubicBezTo>
                  <a:cubicBezTo>
                    <a:pt x="558" y="22"/>
                    <a:pt x="498" y="12"/>
                    <a:pt x="436" y="12"/>
                  </a:cubicBezTo>
                  <a:close/>
                  <a:moveTo>
                    <a:pt x="753" y="157"/>
                  </a:moveTo>
                  <a:cubicBezTo>
                    <a:pt x="804" y="197"/>
                    <a:pt x="842" y="246"/>
                    <a:pt x="863" y="300"/>
                  </a:cubicBezTo>
                  <a:cubicBezTo>
                    <a:pt x="868" y="312"/>
                    <a:pt x="872" y="324"/>
                    <a:pt x="876" y="336"/>
                  </a:cubicBezTo>
                  <a:cubicBezTo>
                    <a:pt x="856" y="248"/>
                    <a:pt x="809" y="169"/>
                    <a:pt x="740" y="113"/>
                  </a:cubicBezTo>
                  <a:cubicBezTo>
                    <a:pt x="733" y="108"/>
                    <a:pt x="726" y="102"/>
                    <a:pt x="719" y="97"/>
                  </a:cubicBezTo>
                  <a:cubicBezTo>
                    <a:pt x="710" y="94"/>
                    <a:pt x="701" y="92"/>
                    <a:pt x="692" y="90"/>
                  </a:cubicBezTo>
                  <a:cubicBezTo>
                    <a:pt x="686" y="88"/>
                    <a:pt x="679" y="87"/>
                    <a:pt x="673" y="85"/>
                  </a:cubicBezTo>
                  <a:cubicBezTo>
                    <a:pt x="686" y="93"/>
                    <a:pt x="698" y="102"/>
                    <a:pt x="709" y="111"/>
                  </a:cubicBezTo>
                  <a:cubicBezTo>
                    <a:pt x="725" y="125"/>
                    <a:pt x="740" y="140"/>
                    <a:pt x="753" y="157"/>
                  </a:cubicBezTo>
                  <a:close/>
                  <a:moveTo>
                    <a:pt x="68" y="269"/>
                  </a:moveTo>
                  <a:cubicBezTo>
                    <a:pt x="58" y="287"/>
                    <a:pt x="51" y="306"/>
                    <a:pt x="48" y="327"/>
                  </a:cubicBezTo>
                  <a:cubicBezTo>
                    <a:pt x="52" y="317"/>
                    <a:pt x="57" y="307"/>
                    <a:pt x="62" y="297"/>
                  </a:cubicBezTo>
                  <a:cubicBezTo>
                    <a:pt x="64" y="288"/>
                    <a:pt x="66" y="278"/>
                    <a:pt x="68" y="269"/>
                  </a:cubicBezTo>
                  <a:close/>
                  <a:moveTo>
                    <a:pt x="73" y="260"/>
                  </a:moveTo>
                  <a:cubicBezTo>
                    <a:pt x="70" y="270"/>
                    <a:pt x="68" y="280"/>
                    <a:pt x="66" y="290"/>
                  </a:cubicBezTo>
                  <a:cubicBezTo>
                    <a:pt x="90" y="248"/>
                    <a:pt x="122" y="212"/>
                    <a:pt x="161" y="181"/>
                  </a:cubicBezTo>
                  <a:cubicBezTo>
                    <a:pt x="162" y="178"/>
                    <a:pt x="164" y="175"/>
                    <a:pt x="165" y="173"/>
                  </a:cubicBezTo>
                  <a:cubicBezTo>
                    <a:pt x="146" y="184"/>
                    <a:pt x="128" y="197"/>
                    <a:pt x="113" y="211"/>
                  </a:cubicBezTo>
                  <a:cubicBezTo>
                    <a:pt x="97" y="226"/>
                    <a:pt x="83" y="243"/>
                    <a:pt x="73" y="260"/>
                  </a:cubicBezTo>
                  <a:close/>
                  <a:moveTo>
                    <a:pt x="234" y="81"/>
                  </a:moveTo>
                  <a:cubicBezTo>
                    <a:pt x="201" y="95"/>
                    <a:pt x="169" y="114"/>
                    <a:pt x="141" y="140"/>
                  </a:cubicBezTo>
                  <a:cubicBezTo>
                    <a:pt x="108" y="171"/>
                    <a:pt x="88" y="210"/>
                    <a:pt x="75" y="251"/>
                  </a:cubicBezTo>
                  <a:cubicBezTo>
                    <a:pt x="85" y="236"/>
                    <a:pt x="97" y="222"/>
                    <a:pt x="111" y="209"/>
                  </a:cubicBezTo>
                  <a:cubicBezTo>
                    <a:pt x="127" y="194"/>
                    <a:pt x="147" y="180"/>
                    <a:pt x="168" y="168"/>
                  </a:cubicBezTo>
                  <a:cubicBezTo>
                    <a:pt x="173" y="158"/>
                    <a:pt x="180" y="148"/>
                    <a:pt x="186" y="138"/>
                  </a:cubicBezTo>
                  <a:cubicBezTo>
                    <a:pt x="201" y="116"/>
                    <a:pt x="217" y="97"/>
                    <a:pt x="234" y="81"/>
                  </a:cubicBezTo>
                  <a:close/>
                  <a:moveTo>
                    <a:pt x="444" y="105"/>
                  </a:moveTo>
                  <a:cubicBezTo>
                    <a:pt x="500" y="105"/>
                    <a:pt x="555" y="112"/>
                    <a:pt x="601" y="124"/>
                  </a:cubicBezTo>
                  <a:cubicBezTo>
                    <a:pt x="646" y="137"/>
                    <a:pt x="728" y="165"/>
                    <a:pt x="789" y="223"/>
                  </a:cubicBezTo>
                  <a:cubicBezTo>
                    <a:pt x="779" y="200"/>
                    <a:pt x="766" y="179"/>
                    <a:pt x="752" y="160"/>
                  </a:cubicBezTo>
                  <a:cubicBezTo>
                    <a:pt x="696" y="117"/>
                    <a:pt x="631" y="88"/>
                    <a:pt x="567" y="71"/>
                  </a:cubicBezTo>
                  <a:cubicBezTo>
                    <a:pt x="494" y="67"/>
                    <a:pt x="421" y="75"/>
                    <a:pt x="351" y="94"/>
                  </a:cubicBezTo>
                  <a:cubicBezTo>
                    <a:pt x="336" y="101"/>
                    <a:pt x="321" y="110"/>
                    <a:pt x="307" y="118"/>
                  </a:cubicBezTo>
                  <a:cubicBezTo>
                    <a:pt x="352" y="109"/>
                    <a:pt x="399" y="105"/>
                    <a:pt x="444" y="105"/>
                  </a:cubicBezTo>
                  <a:close/>
                  <a:moveTo>
                    <a:pt x="234" y="141"/>
                  </a:moveTo>
                  <a:cubicBezTo>
                    <a:pt x="217" y="164"/>
                    <a:pt x="202" y="191"/>
                    <a:pt x="191" y="220"/>
                  </a:cubicBezTo>
                  <a:cubicBezTo>
                    <a:pt x="210" y="195"/>
                    <a:pt x="233" y="171"/>
                    <a:pt x="258" y="151"/>
                  </a:cubicBezTo>
                  <a:cubicBezTo>
                    <a:pt x="266" y="142"/>
                    <a:pt x="274" y="134"/>
                    <a:pt x="282" y="127"/>
                  </a:cubicBezTo>
                  <a:cubicBezTo>
                    <a:pt x="266" y="131"/>
                    <a:pt x="249" y="136"/>
                    <a:pt x="234" y="141"/>
                  </a:cubicBezTo>
                  <a:close/>
                  <a:moveTo>
                    <a:pt x="170" y="170"/>
                  </a:moveTo>
                  <a:cubicBezTo>
                    <a:pt x="168" y="173"/>
                    <a:pt x="167" y="175"/>
                    <a:pt x="166" y="177"/>
                  </a:cubicBezTo>
                  <a:cubicBezTo>
                    <a:pt x="175" y="170"/>
                    <a:pt x="185" y="164"/>
                    <a:pt x="195" y="157"/>
                  </a:cubicBezTo>
                  <a:cubicBezTo>
                    <a:pt x="186" y="161"/>
                    <a:pt x="178" y="166"/>
                    <a:pt x="170" y="170"/>
                  </a:cubicBezTo>
                  <a:close/>
                  <a:moveTo>
                    <a:pt x="242" y="79"/>
                  </a:moveTo>
                  <a:cubicBezTo>
                    <a:pt x="222" y="95"/>
                    <a:pt x="204" y="116"/>
                    <a:pt x="188" y="139"/>
                  </a:cubicBezTo>
                  <a:cubicBezTo>
                    <a:pt x="183" y="148"/>
                    <a:pt x="177" y="157"/>
                    <a:pt x="172" y="166"/>
                  </a:cubicBezTo>
                  <a:cubicBezTo>
                    <a:pt x="185" y="159"/>
                    <a:pt x="199" y="152"/>
                    <a:pt x="213" y="147"/>
                  </a:cubicBezTo>
                  <a:cubicBezTo>
                    <a:pt x="220" y="143"/>
                    <a:pt x="227" y="139"/>
                    <a:pt x="234" y="135"/>
                  </a:cubicBezTo>
                  <a:cubicBezTo>
                    <a:pt x="235" y="135"/>
                    <a:pt x="235" y="135"/>
                    <a:pt x="236" y="134"/>
                  </a:cubicBezTo>
                  <a:cubicBezTo>
                    <a:pt x="264" y="98"/>
                    <a:pt x="299" y="72"/>
                    <a:pt x="341" y="55"/>
                  </a:cubicBezTo>
                  <a:cubicBezTo>
                    <a:pt x="308" y="59"/>
                    <a:pt x="274" y="66"/>
                    <a:pt x="242" y="79"/>
                  </a:cubicBezTo>
                  <a:close/>
                  <a:moveTo>
                    <a:pt x="582" y="72"/>
                  </a:moveTo>
                  <a:cubicBezTo>
                    <a:pt x="632" y="86"/>
                    <a:pt x="679" y="107"/>
                    <a:pt x="720" y="134"/>
                  </a:cubicBezTo>
                  <a:cubicBezTo>
                    <a:pt x="729" y="139"/>
                    <a:pt x="737" y="145"/>
                    <a:pt x="744" y="151"/>
                  </a:cubicBezTo>
                  <a:cubicBezTo>
                    <a:pt x="733" y="137"/>
                    <a:pt x="721" y="125"/>
                    <a:pt x="707" y="113"/>
                  </a:cubicBezTo>
                  <a:cubicBezTo>
                    <a:pt x="694" y="102"/>
                    <a:pt x="680" y="92"/>
                    <a:pt x="664" y="84"/>
                  </a:cubicBezTo>
                  <a:cubicBezTo>
                    <a:pt x="637" y="78"/>
                    <a:pt x="609" y="74"/>
                    <a:pt x="582" y="72"/>
                  </a:cubicBezTo>
                  <a:close/>
                  <a:moveTo>
                    <a:pt x="761" y="109"/>
                  </a:moveTo>
                  <a:cubicBezTo>
                    <a:pt x="791" y="120"/>
                    <a:pt x="820" y="134"/>
                    <a:pt x="846" y="150"/>
                  </a:cubicBezTo>
                  <a:cubicBezTo>
                    <a:pt x="833" y="136"/>
                    <a:pt x="818" y="124"/>
                    <a:pt x="802" y="113"/>
                  </a:cubicBezTo>
                  <a:cubicBezTo>
                    <a:pt x="753" y="78"/>
                    <a:pt x="695" y="55"/>
                    <a:pt x="633" y="46"/>
                  </a:cubicBezTo>
                  <a:cubicBezTo>
                    <a:pt x="638" y="49"/>
                    <a:pt x="643" y="51"/>
                    <a:pt x="648" y="53"/>
                  </a:cubicBezTo>
                  <a:cubicBezTo>
                    <a:pt x="689" y="65"/>
                    <a:pt x="727" y="84"/>
                    <a:pt x="761" y="109"/>
                  </a:cubicBezTo>
                  <a:close/>
                  <a:moveTo>
                    <a:pt x="288" y="125"/>
                  </a:moveTo>
                  <a:cubicBezTo>
                    <a:pt x="283" y="129"/>
                    <a:pt x="279" y="133"/>
                    <a:pt x="275" y="138"/>
                  </a:cubicBezTo>
                  <a:cubicBezTo>
                    <a:pt x="281" y="133"/>
                    <a:pt x="287" y="128"/>
                    <a:pt x="294" y="124"/>
                  </a:cubicBezTo>
                  <a:cubicBezTo>
                    <a:pt x="292" y="125"/>
                    <a:pt x="290" y="125"/>
                    <a:pt x="288" y="125"/>
                  </a:cubicBezTo>
                  <a:close/>
                  <a:moveTo>
                    <a:pt x="237" y="137"/>
                  </a:moveTo>
                  <a:cubicBezTo>
                    <a:pt x="237" y="137"/>
                    <a:pt x="237" y="137"/>
                    <a:pt x="237" y="137"/>
                  </a:cubicBezTo>
                  <a:cubicBezTo>
                    <a:pt x="237" y="137"/>
                    <a:pt x="237" y="137"/>
                    <a:pt x="237" y="138"/>
                  </a:cubicBezTo>
                  <a:cubicBezTo>
                    <a:pt x="253" y="132"/>
                    <a:pt x="270" y="127"/>
                    <a:pt x="287" y="123"/>
                  </a:cubicBezTo>
                  <a:cubicBezTo>
                    <a:pt x="293" y="118"/>
                    <a:pt x="299" y="113"/>
                    <a:pt x="306" y="108"/>
                  </a:cubicBezTo>
                  <a:cubicBezTo>
                    <a:pt x="282" y="116"/>
                    <a:pt x="260" y="126"/>
                    <a:pt x="237" y="137"/>
                  </a:cubicBezTo>
                  <a:close/>
                  <a:moveTo>
                    <a:pt x="352" y="54"/>
                  </a:moveTo>
                  <a:cubicBezTo>
                    <a:pt x="308" y="70"/>
                    <a:pt x="271" y="95"/>
                    <a:pt x="241" y="132"/>
                  </a:cubicBezTo>
                  <a:cubicBezTo>
                    <a:pt x="265" y="120"/>
                    <a:pt x="289" y="111"/>
                    <a:pt x="313" y="102"/>
                  </a:cubicBezTo>
                  <a:cubicBezTo>
                    <a:pt x="346" y="80"/>
                    <a:pt x="382" y="63"/>
                    <a:pt x="422" y="52"/>
                  </a:cubicBezTo>
                  <a:cubicBezTo>
                    <a:pt x="400" y="51"/>
                    <a:pt x="376" y="52"/>
                    <a:pt x="352" y="54"/>
                  </a:cubicBezTo>
                  <a:close/>
                  <a:moveTo>
                    <a:pt x="315" y="105"/>
                  </a:moveTo>
                  <a:cubicBezTo>
                    <a:pt x="307" y="110"/>
                    <a:pt x="300" y="116"/>
                    <a:pt x="293" y="122"/>
                  </a:cubicBezTo>
                  <a:cubicBezTo>
                    <a:pt x="295" y="121"/>
                    <a:pt x="297" y="121"/>
                    <a:pt x="300" y="120"/>
                  </a:cubicBezTo>
                  <a:cubicBezTo>
                    <a:pt x="312" y="112"/>
                    <a:pt x="325" y="105"/>
                    <a:pt x="338" y="98"/>
                  </a:cubicBezTo>
                  <a:cubicBezTo>
                    <a:pt x="330" y="100"/>
                    <a:pt x="322" y="102"/>
                    <a:pt x="315" y="105"/>
                  </a:cubicBezTo>
                  <a:close/>
                  <a:moveTo>
                    <a:pt x="732" y="98"/>
                  </a:moveTo>
                  <a:cubicBezTo>
                    <a:pt x="738" y="100"/>
                    <a:pt x="745" y="103"/>
                    <a:pt x="751" y="105"/>
                  </a:cubicBezTo>
                  <a:cubicBezTo>
                    <a:pt x="725" y="87"/>
                    <a:pt x="696" y="73"/>
                    <a:pt x="666" y="62"/>
                  </a:cubicBezTo>
                  <a:cubicBezTo>
                    <a:pt x="681" y="69"/>
                    <a:pt x="695" y="78"/>
                    <a:pt x="708" y="87"/>
                  </a:cubicBezTo>
                  <a:cubicBezTo>
                    <a:pt x="716" y="90"/>
                    <a:pt x="724" y="94"/>
                    <a:pt x="732" y="98"/>
                  </a:cubicBezTo>
                  <a:close/>
                  <a:moveTo>
                    <a:pt x="432" y="52"/>
                  </a:moveTo>
                  <a:cubicBezTo>
                    <a:pt x="392" y="62"/>
                    <a:pt x="355" y="78"/>
                    <a:pt x="323" y="99"/>
                  </a:cubicBezTo>
                  <a:cubicBezTo>
                    <a:pt x="332" y="96"/>
                    <a:pt x="341" y="94"/>
                    <a:pt x="350" y="91"/>
                  </a:cubicBezTo>
                  <a:cubicBezTo>
                    <a:pt x="368" y="83"/>
                    <a:pt x="386" y="75"/>
                    <a:pt x="406" y="68"/>
                  </a:cubicBezTo>
                  <a:cubicBezTo>
                    <a:pt x="422" y="62"/>
                    <a:pt x="438" y="57"/>
                    <a:pt x="455" y="53"/>
                  </a:cubicBezTo>
                  <a:cubicBezTo>
                    <a:pt x="447" y="53"/>
                    <a:pt x="440" y="52"/>
                    <a:pt x="432" y="52"/>
                  </a:cubicBezTo>
                  <a:close/>
                  <a:moveTo>
                    <a:pt x="665" y="81"/>
                  </a:moveTo>
                  <a:cubicBezTo>
                    <a:pt x="674" y="83"/>
                    <a:pt x="684" y="85"/>
                    <a:pt x="693" y="87"/>
                  </a:cubicBezTo>
                  <a:cubicBezTo>
                    <a:pt x="699" y="89"/>
                    <a:pt x="706" y="91"/>
                    <a:pt x="712" y="92"/>
                  </a:cubicBezTo>
                  <a:cubicBezTo>
                    <a:pt x="710" y="91"/>
                    <a:pt x="709" y="90"/>
                    <a:pt x="707" y="89"/>
                  </a:cubicBezTo>
                  <a:cubicBezTo>
                    <a:pt x="680" y="77"/>
                    <a:pt x="651" y="67"/>
                    <a:pt x="625" y="58"/>
                  </a:cubicBezTo>
                  <a:cubicBezTo>
                    <a:pt x="619" y="56"/>
                    <a:pt x="619" y="56"/>
                    <a:pt x="619" y="56"/>
                  </a:cubicBezTo>
                  <a:cubicBezTo>
                    <a:pt x="603" y="51"/>
                    <a:pt x="588" y="46"/>
                    <a:pt x="573" y="42"/>
                  </a:cubicBezTo>
                  <a:cubicBezTo>
                    <a:pt x="567" y="42"/>
                    <a:pt x="562" y="42"/>
                    <a:pt x="556" y="42"/>
                  </a:cubicBezTo>
                  <a:cubicBezTo>
                    <a:pt x="596" y="50"/>
                    <a:pt x="633" y="63"/>
                    <a:pt x="665" y="81"/>
                  </a:cubicBezTo>
                  <a:close/>
                  <a:moveTo>
                    <a:pt x="464" y="54"/>
                  </a:moveTo>
                  <a:cubicBezTo>
                    <a:pt x="445" y="58"/>
                    <a:pt x="426" y="64"/>
                    <a:pt x="407" y="70"/>
                  </a:cubicBezTo>
                  <a:cubicBezTo>
                    <a:pt x="392" y="76"/>
                    <a:pt x="378" y="81"/>
                    <a:pt x="364" y="88"/>
                  </a:cubicBezTo>
                  <a:cubicBezTo>
                    <a:pt x="425" y="72"/>
                    <a:pt x="490" y="66"/>
                    <a:pt x="554" y="68"/>
                  </a:cubicBezTo>
                  <a:cubicBezTo>
                    <a:pt x="540" y="65"/>
                    <a:pt x="525" y="62"/>
                    <a:pt x="511" y="60"/>
                  </a:cubicBezTo>
                  <a:cubicBezTo>
                    <a:pt x="499" y="58"/>
                    <a:pt x="482" y="56"/>
                    <a:pt x="464" y="54"/>
                  </a:cubicBezTo>
                  <a:close/>
                  <a:moveTo>
                    <a:pt x="584" y="43"/>
                  </a:moveTo>
                  <a:cubicBezTo>
                    <a:pt x="596" y="46"/>
                    <a:pt x="608" y="50"/>
                    <a:pt x="620" y="54"/>
                  </a:cubicBezTo>
                  <a:cubicBezTo>
                    <a:pt x="626" y="56"/>
                    <a:pt x="626" y="56"/>
                    <a:pt x="626" y="56"/>
                  </a:cubicBezTo>
                  <a:cubicBezTo>
                    <a:pt x="647" y="63"/>
                    <a:pt x="670" y="70"/>
                    <a:pt x="692" y="80"/>
                  </a:cubicBezTo>
                  <a:cubicBezTo>
                    <a:pt x="678" y="71"/>
                    <a:pt x="663" y="63"/>
                    <a:pt x="647" y="56"/>
                  </a:cubicBezTo>
                  <a:cubicBezTo>
                    <a:pt x="627" y="50"/>
                    <a:pt x="606" y="45"/>
                    <a:pt x="584" y="43"/>
                  </a:cubicBezTo>
                  <a:close/>
                  <a:moveTo>
                    <a:pt x="568" y="69"/>
                  </a:moveTo>
                  <a:cubicBezTo>
                    <a:pt x="598" y="70"/>
                    <a:pt x="627" y="74"/>
                    <a:pt x="656" y="79"/>
                  </a:cubicBezTo>
                  <a:cubicBezTo>
                    <a:pt x="623" y="62"/>
                    <a:pt x="585" y="49"/>
                    <a:pt x="543" y="43"/>
                  </a:cubicBezTo>
                  <a:cubicBezTo>
                    <a:pt x="520" y="44"/>
                    <a:pt x="496" y="47"/>
                    <a:pt x="473" y="52"/>
                  </a:cubicBezTo>
                  <a:cubicBezTo>
                    <a:pt x="487" y="53"/>
                    <a:pt x="500" y="55"/>
                    <a:pt x="512" y="57"/>
                  </a:cubicBezTo>
                  <a:cubicBezTo>
                    <a:pt x="531" y="60"/>
                    <a:pt x="550" y="64"/>
                    <a:pt x="568" y="69"/>
                  </a:cubicBezTo>
                  <a:close/>
                  <a:moveTo>
                    <a:pt x="418" y="18"/>
                  </a:moveTo>
                  <a:cubicBezTo>
                    <a:pt x="399" y="18"/>
                    <a:pt x="382" y="19"/>
                    <a:pt x="365" y="22"/>
                  </a:cubicBezTo>
                  <a:cubicBezTo>
                    <a:pt x="320" y="29"/>
                    <a:pt x="281" y="46"/>
                    <a:pt x="247" y="74"/>
                  </a:cubicBezTo>
                  <a:cubicBezTo>
                    <a:pt x="268" y="67"/>
                    <a:pt x="291" y="61"/>
                    <a:pt x="315" y="57"/>
                  </a:cubicBezTo>
                  <a:cubicBezTo>
                    <a:pt x="327" y="55"/>
                    <a:pt x="339" y="53"/>
                    <a:pt x="350" y="52"/>
                  </a:cubicBezTo>
                  <a:cubicBezTo>
                    <a:pt x="370" y="45"/>
                    <a:pt x="392" y="40"/>
                    <a:pt x="415" y="37"/>
                  </a:cubicBezTo>
                  <a:cubicBezTo>
                    <a:pt x="451" y="33"/>
                    <a:pt x="486" y="33"/>
                    <a:pt x="520" y="37"/>
                  </a:cubicBezTo>
                  <a:cubicBezTo>
                    <a:pt x="532" y="36"/>
                    <a:pt x="543" y="37"/>
                    <a:pt x="555" y="37"/>
                  </a:cubicBezTo>
                  <a:cubicBezTo>
                    <a:pt x="504" y="24"/>
                    <a:pt x="459" y="18"/>
                    <a:pt x="418" y="18"/>
                  </a:cubicBezTo>
                  <a:close/>
                  <a:moveTo>
                    <a:pt x="441" y="50"/>
                  </a:moveTo>
                  <a:cubicBezTo>
                    <a:pt x="449" y="50"/>
                    <a:pt x="456" y="51"/>
                    <a:pt x="463" y="51"/>
                  </a:cubicBezTo>
                  <a:cubicBezTo>
                    <a:pt x="486" y="46"/>
                    <a:pt x="509" y="43"/>
                    <a:pt x="531" y="41"/>
                  </a:cubicBezTo>
                  <a:cubicBezTo>
                    <a:pt x="527" y="40"/>
                    <a:pt x="524" y="40"/>
                    <a:pt x="520" y="39"/>
                  </a:cubicBezTo>
                  <a:cubicBezTo>
                    <a:pt x="494" y="40"/>
                    <a:pt x="467" y="44"/>
                    <a:pt x="441" y="50"/>
                  </a:cubicBezTo>
                  <a:close/>
                  <a:moveTo>
                    <a:pt x="470" y="37"/>
                  </a:moveTo>
                  <a:cubicBezTo>
                    <a:pt x="452" y="37"/>
                    <a:pt x="434" y="38"/>
                    <a:pt x="415" y="40"/>
                  </a:cubicBezTo>
                  <a:cubicBezTo>
                    <a:pt x="397" y="42"/>
                    <a:pt x="379" y="46"/>
                    <a:pt x="362" y="51"/>
                  </a:cubicBezTo>
                  <a:cubicBezTo>
                    <a:pt x="387" y="49"/>
                    <a:pt x="410" y="49"/>
                    <a:pt x="432" y="49"/>
                  </a:cubicBezTo>
                  <a:cubicBezTo>
                    <a:pt x="434" y="49"/>
                    <a:pt x="437" y="48"/>
                    <a:pt x="439" y="47"/>
                  </a:cubicBezTo>
                  <a:cubicBezTo>
                    <a:pt x="460" y="43"/>
                    <a:pt x="480" y="39"/>
                    <a:pt x="501" y="38"/>
                  </a:cubicBezTo>
                  <a:cubicBezTo>
                    <a:pt x="491" y="37"/>
                    <a:pt x="481" y="37"/>
                    <a:pt x="470" y="37"/>
                  </a:cubicBezTo>
                  <a:close/>
                  <a:moveTo>
                    <a:pt x="609" y="44"/>
                  </a:moveTo>
                  <a:cubicBezTo>
                    <a:pt x="616" y="45"/>
                    <a:pt x="623" y="46"/>
                    <a:pt x="630" y="48"/>
                  </a:cubicBezTo>
                  <a:cubicBezTo>
                    <a:pt x="627" y="47"/>
                    <a:pt x="624" y="46"/>
                    <a:pt x="622" y="45"/>
                  </a:cubicBezTo>
                  <a:cubicBezTo>
                    <a:pt x="618" y="45"/>
                    <a:pt x="613" y="44"/>
                    <a:pt x="609" y="44"/>
                  </a:cubicBezTo>
                  <a:close/>
                  <a:moveTo>
                    <a:pt x="539" y="39"/>
                  </a:moveTo>
                  <a:cubicBezTo>
                    <a:pt x="541" y="40"/>
                    <a:pt x="542" y="40"/>
                    <a:pt x="544" y="40"/>
                  </a:cubicBezTo>
                  <a:cubicBezTo>
                    <a:pt x="546" y="40"/>
                    <a:pt x="548" y="40"/>
                    <a:pt x="551" y="40"/>
                  </a:cubicBezTo>
                  <a:cubicBezTo>
                    <a:pt x="547" y="39"/>
                    <a:pt x="543" y="39"/>
                    <a:pt x="539" y="39"/>
                  </a:cubicBezTo>
                  <a:close/>
                </a:path>
              </a:pathLst>
            </a:custGeom>
            <a:solidFill>
              <a:srgbClr val="BBBDB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</a:endParaRPr>
            </a:p>
          </p:txBody>
        </p:sp>
        <p:sp>
          <p:nvSpPr>
            <p:cNvPr id="54" name="Freeform 48"/>
            <p:cNvSpPr>
              <a:spLocks noEditPoints="1"/>
            </p:cNvSpPr>
            <p:nvPr/>
          </p:nvSpPr>
          <p:spPr bwMode="auto">
            <a:xfrm>
              <a:off x="3433763" y="3417888"/>
              <a:ext cx="3336925" cy="3155949"/>
            </a:xfrm>
            <a:custGeom>
              <a:gdLst>
                <a:gd name="T0" fmla="*/ 89 w 1028"/>
                <a:gd name="T1" fmla="*/ 781 h 971"/>
                <a:gd name="T2" fmla="*/ 167 w 1028"/>
                <a:gd name="T3" fmla="*/ 162 h 971"/>
                <a:gd name="T4" fmla="*/ 961 w 1028"/>
                <a:gd name="T5" fmla="*/ 219 h 971"/>
                <a:gd name="T6" fmla="*/ 893 w 1028"/>
                <a:gd name="T7" fmla="*/ 737 h 971"/>
                <a:gd name="T8" fmla="*/ 453 w 1028"/>
                <a:gd name="T9" fmla="*/ 951 h 971"/>
                <a:gd name="T10" fmla="*/ 555 w 1028"/>
                <a:gd name="T11" fmla="*/ 940 h 971"/>
                <a:gd name="T12" fmla="*/ 440 w 1028"/>
                <a:gd name="T13" fmla="*/ 803 h 971"/>
                <a:gd name="T14" fmla="*/ 91 w 1028"/>
                <a:gd name="T15" fmla="*/ 549 h 971"/>
                <a:gd name="T16" fmla="*/ 31 w 1028"/>
                <a:gd name="T17" fmla="*/ 420 h 971"/>
                <a:gd name="T18" fmla="*/ 181 w 1028"/>
                <a:gd name="T19" fmla="*/ 657 h 971"/>
                <a:gd name="T20" fmla="*/ 458 w 1028"/>
                <a:gd name="T21" fmla="*/ 806 h 971"/>
                <a:gd name="T22" fmla="*/ 854 w 1028"/>
                <a:gd name="T23" fmla="*/ 728 h 971"/>
                <a:gd name="T24" fmla="*/ 437 w 1028"/>
                <a:gd name="T25" fmla="*/ 799 h 971"/>
                <a:gd name="T26" fmla="*/ 907 w 1028"/>
                <a:gd name="T27" fmla="*/ 580 h 971"/>
                <a:gd name="T28" fmla="*/ 578 w 1028"/>
                <a:gd name="T29" fmla="*/ 781 h 971"/>
                <a:gd name="T30" fmla="*/ 281 w 1028"/>
                <a:gd name="T31" fmla="*/ 722 h 971"/>
                <a:gd name="T32" fmla="*/ 810 w 1028"/>
                <a:gd name="T33" fmla="*/ 797 h 971"/>
                <a:gd name="T34" fmla="*/ 876 w 1028"/>
                <a:gd name="T35" fmla="*/ 713 h 971"/>
                <a:gd name="T36" fmla="*/ 417 w 1028"/>
                <a:gd name="T37" fmla="*/ 795 h 971"/>
                <a:gd name="T38" fmla="*/ 188 w 1028"/>
                <a:gd name="T39" fmla="*/ 650 h 971"/>
                <a:gd name="T40" fmla="*/ 857 w 1028"/>
                <a:gd name="T41" fmla="*/ 663 h 971"/>
                <a:gd name="T42" fmla="*/ 894 w 1028"/>
                <a:gd name="T43" fmla="*/ 360 h 971"/>
                <a:gd name="T44" fmla="*/ 170 w 1028"/>
                <a:gd name="T45" fmla="*/ 621 h 971"/>
                <a:gd name="T46" fmla="*/ 910 w 1028"/>
                <a:gd name="T47" fmla="*/ 581 h 971"/>
                <a:gd name="T48" fmla="*/ 977 w 1028"/>
                <a:gd name="T49" fmla="*/ 391 h 971"/>
                <a:gd name="T50" fmla="*/ 768 w 1028"/>
                <a:gd name="T51" fmla="*/ 129 h 971"/>
                <a:gd name="T52" fmla="*/ 916 w 1028"/>
                <a:gd name="T53" fmla="*/ 426 h 971"/>
                <a:gd name="T54" fmla="*/ 187 w 1028"/>
                <a:gd name="T55" fmla="*/ 645 h 971"/>
                <a:gd name="T56" fmla="*/ 81 w 1028"/>
                <a:gd name="T57" fmla="*/ 300 h 971"/>
                <a:gd name="T58" fmla="*/ 178 w 1028"/>
                <a:gd name="T59" fmla="*/ 638 h 971"/>
                <a:gd name="T60" fmla="*/ 232 w 1028"/>
                <a:gd name="T61" fmla="*/ 159 h 971"/>
                <a:gd name="T62" fmla="*/ 875 w 1028"/>
                <a:gd name="T63" fmla="*/ 197 h 971"/>
                <a:gd name="T64" fmla="*/ 1005 w 1028"/>
                <a:gd name="T65" fmla="*/ 509 h 971"/>
                <a:gd name="T66" fmla="*/ 1007 w 1028"/>
                <a:gd name="T67" fmla="*/ 487 h 971"/>
                <a:gd name="T68" fmla="*/ 246 w 1028"/>
                <a:gd name="T69" fmla="*/ 151 h 971"/>
                <a:gd name="T70" fmla="*/ 140 w 1028"/>
                <a:gd name="T71" fmla="*/ 557 h 971"/>
                <a:gd name="T72" fmla="*/ 246 w 1028"/>
                <a:gd name="T73" fmla="*/ 151 h 971"/>
                <a:gd name="T74" fmla="*/ 959 w 1028"/>
                <a:gd name="T75" fmla="*/ 221 h 971"/>
                <a:gd name="T76" fmla="*/ 648 w 1028"/>
                <a:gd name="T77" fmla="*/ 86 h 971"/>
                <a:gd name="T78" fmla="*/ 305 w 1028"/>
                <a:gd name="T79" fmla="*/ 109 h 971"/>
                <a:gd name="T80" fmla="*/ 79 w 1028"/>
                <a:gd name="T81" fmla="*/ 298 h 971"/>
                <a:gd name="T82" fmla="*/ 305 w 1028"/>
                <a:gd name="T83" fmla="*/ 109 h 971"/>
                <a:gd name="T84" fmla="*/ 896 w 1028"/>
                <a:gd name="T85" fmla="*/ 359 h 971"/>
                <a:gd name="T86" fmla="*/ 522 w 1028"/>
                <a:gd name="T87" fmla="*/ 83 h 971"/>
                <a:gd name="T88" fmla="*/ 484 w 1028"/>
                <a:gd name="T89" fmla="*/ 85 h 971"/>
                <a:gd name="T90" fmla="*/ 92 w 1028"/>
                <a:gd name="T91" fmla="*/ 279 h 971"/>
                <a:gd name="T92" fmla="*/ 267 w 1028"/>
                <a:gd name="T93" fmla="*/ 132 h 971"/>
                <a:gd name="T94" fmla="*/ 269 w 1028"/>
                <a:gd name="T95" fmla="*/ 134 h 971"/>
                <a:gd name="T96" fmla="*/ 396 w 1028"/>
                <a:gd name="T97" fmla="*/ 93 h 971"/>
                <a:gd name="T98" fmla="*/ 304 w 1028"/>
                <a:gd name="T99" fmla="*/ 113 h 971"/>
                <a:gd name="T100" fmla="*/ 522 w 1028"/>
                <a:gd name="T101" fmla="*/ 80 h 971"/>
                <a:gd name="T102" fmla="*/ 520 w 1028"/>
                <a:gd name="T103" fmla="*/ 80 h 97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</a:cxnLst>
              <a:rect l="0" t="0" r="r" b="b"/>
              <a:pathLst>
                <a:path w="1028" h="971">
                  <a:moveTo>
                    <a:pt x="453" y="951"/>
                  </a:moveTo>
                  <a:cubicBezTo>
                    <a:pt x="398" y="951"/>
                    <a:pt x="347" y="944"/>
                    <a:pt x="298" y="928"/>
                  </a:cubicBezTo>
                  <a:cubicBezTo>
                    <a:pt x="214" y="902"/>
                    <a:pt x="144" y="852"/>
                    <a:pt x="89" y="781"/>
                  </a:cubicBezTo>
                  <a:cubicBezTo>
                    <a:pt x="38" y="714"/>
                    <a:pt x="11" y="624"/>
                    <a:pt x="13" y="528"/>
                  </a:cubicBezTo>
                  <a:cubicBezTo>
                    <a:pt x="14" y="491"/>
                    <a:pt x="19" y="454"/>
                    <a:pt x="28" y="418"/>
                  </a:cubicBezTo>
                  <a:cubicBezTo>
                    <a:pt x="22" y="315"/>
                    <a:pt x="74" y="214"/>
                    <a:pt x="167" y="162"/>
                  </a:cubicBezTo>
                  <a:cubicBezTo>
                    <a:pt x="211" y="139"/>
                    <a:pt x="261" y="118"/>
                    <a:pt x="316" y="103"/>
                  </a:cubicBezTo>
                  <a:cubicBezTo>
                    <a:pt x="410" y="54"/>
                    <a:pt x="524" y="32"/>
                    <a:pt x="635" y="42"/>
                  </a:cubicBezTo>
                  <a:cubicBezTo>
                    <a:pt x="776" y="55"/>
                    <a:pt x="891" y="118"/>
                    <a:pt x="961" y="219"/>
                  </a:cubicBezTo>
                  <a:cubicBezTo>
                    <a:pt x="1011" y="292"/>
                    <a:pt x="1028" y="389"/>
                    <a:pt x="1009" y="487"/>
                  </a:cubicBezTo>
                  <a:cubicBezTo>
                    <a:pt x="1006" y="537"/>
                    <a:pt x="991" y="583"/>
                    <a:pt x="963" y="624"/>
                  </a:cubicBezTo>
                  <a:cubicBezTo>
                    <a:pt x="947" y="666"/>
                    <a:pt x="924" y="704"/>
                    <a:pt x="893" y="737"/>
                  </a:cubicBezTo>
                  <a:cubicBezTo>
                    <a:pt x="867" y="766"/>
                    <a:pt x="837" y="787"/>
                    <a:pt x="806" y="803"/>
                  </a:cubicBezTo>
                  <a:cubicBezTo>
                    <a:pt x="742" y="877"/>
                    <a:pt x="656" y="927"/>
                    <a:pt x="556" y="943"/>
                  </a:cubicBezTo>
                  <a:cubicBezTo>
                    <a:pt x="521" y="948"/>
                    <a:pt x="486" y="951"/>
                    <a:pt x="453" y="951"/>
                  </a:cubicBezTo>
                  <a:close/>
                  <a:moveTo>
                    <a:pt x="29" y="428"/>
                  </a:moveTo>
                  <a:cubicBezTo>
                    <a:pt x="0" y="551"/>
                    <a:pt x="21" y="687"/>
                    <a:pt x="91" y="779"/>
                  </a:cubicBezTo>
                  <a:cubicBezTo>
                    <a:pt x="194" y="914"/>
                    <a:pt x="359" y="971"/>
                    <a:pt x="555" y="940"/>
                  </a:cubicBezTo>
                  <a:cubicBezTo>
                    <a:pt x="653" y="925"/>
                    <a:pt x="737" y="877"/>
                    <a:pt x="800" y="806"/>
                  </a:cubicBezTo>
                  <a:cubicBezTo>
                    <a:pt x="729" y="838"/>
                    <a:pt x="652" y="841"/>
                    <a:pt x="591" y="836"/>
                  </a:cubicBezTo>
                  <a:cubicBezTo>
                    <a:pt x="542" y="831"/>
                    <a:pt x="490" y="820"/>
                    <a:pt x="440" y="803"/>
                  </a:cubicBezTo>
                  <a:cubicBezTo>
                    <a:pt x="400" y="795"/>
                    <a:pt x="362" y="783"/>
                    <a:pt x="328" y="767"/>
                  </a:cubicBezTo>
                  <a:cubicBezTo>
                    <a:pt x="266" y="738"/>
                    <a:pt x="217" y="697"/>
                    <a:pt x="182" y="645"/>
                  </a:cubicBezTo>
                  <a:cubicBezTo>
                    <a:pt x="145" y="617"/>
                    <a:pt x="113" y="585"/>
                    <a:pt x="91" y="549"/>
                  </a:cubicBezTo>
                  <a:cubicBezTo>
                    <a:pt x="47" y="480"/>
                    <a:pt x="39" y="403"/>
                    <a:pt x="69" y="321"/>
                  </a:cubicBezTo>
                  <a:cubicBezTo>
                    <a:pt x="70" y="320"/>
                    <a:pt x="70" y="319"/>
                    <a:pt x="71" y="318"/>
                  </a:cubicBezTo>
                  <a:cubicBezTo>
                    <a:pt x="53" y="349"/>
                    <a:pt x="40" y="384"/>
                    <a:pt x="31" y="420"/>
                  </a:cubicBezTo>
                  <a:cubicBezTo>
                    <a:pt x="33" y="442"/>
                    <a:pt x="37" y="465"/>
                    <a:pt x="45" y="488"/>
                  </a:cubicBezTo>
                  <a:cubicBezTo>
                    <a:pt x="65" y="548"/>
                    <a:pt x="118" y="641"/>
                    <a:pt x="182" y="655"/>
                  </a:cubicBezTo>
                  <a:cubicBezTo>
                    <a:pt x="181" y="657"/>
                    <a:pt x="181" y="657"/>
                    <a:pt x="181" y="657"/>
                  </a:cubicBezTo>
                  <a:cubicBezTo>
                    <a:pt x="116" y="644"/>
                    <a:pt x="62" y="549"/>
                    <a:pt x="42" y="489"/>
                  </a:cubicBezTo>
                  <a:cubicBezTo>
                    <a:pt x="35" y="469"/>
                    <a:pt x="31" y="448"/>
                    <a:pt x="29" y="428"/>
                  </a:cubicBezTo>
                  <a:close/>
                  <a:moveTo>
                    <a:pt x="458" y="806"/>
                  </a:moveTo>
                  <a:cubicBezTo>
                    <a:pt x="502" y="820"/>
                    <a:pt x="548" y="829"/>
                    <a:pt x="591" y="833"/>
                  </a:cubicBezTo>
                  <a:cubicBezTo>
                    <a:pt x="653" y="839"/>
                    <a:pt x="732" y="836"/>
                    <a:pt x="804" y="800"/>
                  </a:cubicBezTo>
                  <a:cubicBezTo>
                    <a:pt x="823" y="778"/>
                    <a:pt x="840" y="754"/>
                    <a:pt x="854" y="728"/>
                  </a:cubicBezTo>
                  <a:cubicBezTo>
                    <a:pt x="786" y="771"/>
                    <a:pt x="700" y="800"/>
                    <a:pt x="612" y="809"/>
                  </a:cubicBezTo>
                  <a:cubicBezTo>
                    <a:pt x="560" y="815"/>
                    <a:pt x="507" y="813"/>
                    <a:pt x="458" y="806"/>
                  </a:cubicBezTo>
                  <a:close/>
                  <a:moveTo>
                    <a:pt x="437" y="799"/>
                  </a:moveTo>
                  <a:cubicBezTo>
                    <a:pt x="496" y="811"/>
                    <a:pt x="557" y="812"/>
                    <a:pt x="612" y="806"/>
                  </a:cubicBezTo>
                  <a:cubicBezTo>
                    <a:pt x="697" y="797"/>
                    <a:pt x="785" y="770"/>
                    <a:pt x="857" y="723"/>
                  </a:cubicBezTo>
                  <a:cubicBezTo>
                    <a:pt x="880" y="680"/>
                    <a:pt x="897" y="632"/>
                    <a:pt x="907" y="580"/>
                  </a:cubicBezTo>
                  <a:cubicBezTo>
                    <a:pt x="907" y="580"/>
                    <a:pt x="907" y="579"/>
                    <a:pt x="908" y="579"/>
                  </a:cubicBezTo>
                  <a:cubicBezTo>
                    <a:pt x="897" y="611"/>
                    <a:pt x="881" y="640"/>
                    <a:pt x="859" y="664"/>
                  </a:cubicBezTo>
                  <a:cubicBezTo>
                    <a:pt x="793" y="737"/>
                    <a:pt x="686" y="781"/>
                    <a:pt x="578" y="781"/>
                  </a:cubicBezTo>
                  <a:cubicBezTo>
                    <a:pt x="567" y="781"/>
                    <a:pt x="556" y="780"/>
                    <a:pt x="545" y="779"/>
                  </a:cubicBezTo>
                  <a:cubicBezTo>
                    <a:pt x="436" y="770"/>
                    <a:pt x="307" y="729"/>
                    <a:pt x="208" y="663"/>
                  </a:cubicBezTo>
                  <a:cubicBezTo>
                    <a:pt x="232" y="687"/>
                    <a:pt x="257" y="706"/>
                    <a:pt x="281" y="722"/>
                  </a:cubicBezTo>
                  <a:cubicBezTo>
                    <a:pt x="328" y="753"/>
                    <a:pt x="382" y="780"/>
                    <a:pt x="437" y="799"/>
                  </a:cubicBezTo>
                  <a:close/>
                  <a:moveTo>
                    <a:pt x="859" y="725"/>
                  </a:moveTo>
                  <a:cubicBezTo>
                    <a:pt x="845" y="751"/>
                    <a:pt x="828" y="775"/>
                    <a:pt x="810" y="797"/>
                  </a:cubicBezTo>
                  <a:cubicBezTo>
                    <a:pt x="839" y="783"/>
                    <a:pt x="867" y="762"/>
                    <a:pt x="891" y="735"/>
                  </a:cubicBezTo>
                  <a:cubicBezTo>
                    <a:pt x="919" y="706"/>
                    <a:pt x="941" y="671"/>
                    <a:pt x="956" y="634"/>
                  </a:cubicBezTo>
                  <a:cubicBezTo>
                    <a:pt x="935" y="663"/>
                    <a:pt x="909" y="689"/>
                    <a:pt x="876" y="713"/>
                  </a:cubicBezTo>
                  <a:cubicBezTo>
                    <a:pt x="871" y="717"/>
                    <a:pt x="865" y="721"/>
                    <a:pt x="859" y="725"/>
                  </a:cubicBezTo>
                  <a:close/>
                  <a:moveTo>
                    <a:pt x="188" y="650"/>
                  </a:moveTo>
                  <a:cubicBezTo>
                    <a:pt x="244" y="728"/>
                    <a:pt x="328" y="773"/>
                    <a:pt x="417" y="795"/>
                  </a:cubicBezTo>
                  <a:cubicBezTo>
                    <a:pt x="368" y="776"/>
                    <a:pt x="321" y="752"/>
                    <a:pt x="280" y="724"/>
                  </a:cubicBezTo>
                  <a:cubicBezTo>
                    <a:pt x="252" y="706"/>
                    <a:pt x="223" y="683"/>
                    <a:pt x="196" y="655"/>
                  </a:cubicBezTo>
                  <a:cubicBezTo>
                    <a:pt x="194" y="653"/>
                    <a:pt x="191" y="652"/>
                    <a:pt x="188" y="650"/>
                  </a:cubicBezTo>
                  <a:close/>
                  <a:moveTo>
                    <a:pt x="198" y="653"/>
                  </a:moveTo>
                  <a:cubicBezTo>
                    <a:pt x="298" y="724"/>
                    <a:pt x="433" y="767"/>
                    <a:pt x="545" y="777"/>
                  </a:cubicBezTo>
                  <a:cubicBezTo>
                    <a:pt x="663" y="787"/>
                    <a:pt x="785" y="742"/>
                    <a:pt x="857" y="663"/>
                  </a:cubicBezTo>
                  <a:cubicBezTo>
                    <a:pt x="885" y="631"/>
                    <a:pt x="903" y="594"/>
                    <a:pt x="912" y="556"/>
                  </a:cubicBezTo>
                  <a:cubicBezTo>
                    <a:pt x="918" y="513"/>
                    <a:pt x="919" y="471"/>
                    <a:pt x="914" y="432"/>
                  </a:cubicBezTo>
                  <a:cubicBezTo>
                    <a:pt x="910" y="406"/>
                    <a:pt x="903" y="381"/>
                    <a:pt x="894" y="360"/>
                  </a:cubicBezTo>
                  <a:cubicBezTo>
                    <a:pt x="808" y="144"/>
                    <a:pt x="558" y="33"/>
                    <a:pt x="338" y="113"/>
                  </a:cubicBezTo>
                  <a:cubicBezTo>
                    <a:pt x="162" y="177"/>
                    <a:pt x="79" y="363"/>
                    <a:pt x="142" y="557"/>
                  </a:cubicBezTo>
                  <a:cubicBezTo>
                    <a:pt x="150" y="580"/>
                    <a:pt x="159" y="601"/>
                    <a:pt x="170" y="621"/>
                  </a:cubicBezTo>
                  <a:cubicBezTo>
                    <a:pt x="179" y="632"/>
                    <a:pt x="188" y="643"/>
                    <a:pt x="198" y="653"/>
                  </a:cubicBezTo>
                  <a:close/>
                  <a:moveTo>
                    <a:pt x="915" y="554"/>
                  </a:moveTo>
                  <a:cubicBezTo>
                    <a:pt x="913" y="563"/>
                    <a:pt x="912" y="572"/>
                    <a:pt x="910" y="581"/>
                  </a:cubicBezTo>
                  <a:cubicBezTo>
                    <a:pt x="900" y="631"/>
                    <a:pt x="883" y="678"/>
                    <a:pt x="861" y="720"/>
                  </a:cubicBezTo>
                  <a:cubicBezTo>
                    <a:pt x="901" y="694"/>
                    <a:pt x="935" y="662"/>
                    <a:pt x="961" y="624"/>
                  </a:cubicBezTo>
                  <a:cubicBezTo>
                    <a:pt x="988" y="553"/>
                    <a:pt x="995" y="472"/>
                    <a:pt x="977" y="391"/>
                  </a:cubicBezTo>
                  <a:cubicBezTo>
                    <a:pt x="955" y="294"/>
                    <a:pt x="903" y="213"/>
                    <a:pt x="829" y="162"/>
                  </a:cubicBezTo>
                  <a:cubicBezTo>
                    <a:pt x="816" y="154"/>
                    <a:pt x="803" y="146"/>
                    <a:pt x="790" y="139"/>
                  </a:cubicBezTo>
                  <a:cubicBezTo>
                    <a:pt x="782" y="136"/>
                    <a:pt x="775" y="132"/>
                    <a:pt x="768" y="129"/>
                  </a:cubicBezTo>
                  <a:cubicBezTo>
                    <a:pt x="708" y="104"/>
                    <a:pt x="639" y="89"/>
                    <a:pt x="569" y="85"/>
                  </a:cubicBezTo>
                  <a:cubicBezTo>
                    <a:pt x="614" y="91"/>
                    <a:pt x="657" y="103"/>
                    <a:pt x="699" y="122"/>
                  </a:cubicBezTo>
                  <a:cubicBezTo>
                    <a:pt x="821" y="179"/>
                    <a:pt x="899" y="291"/>
                    <a:pt x="916" y="426"/>
                  </a:cubicBezTo>
                  <a:cubicBezTo>
                    <a:pt x="924" y="470"/>
                    <a:pt x="924" y="513"/>
                    <a:pt x="915" y="554"/>
                  </a:cubicBezTo>
                  <a:close/>
                  <a:moveTo>
                    <a:pt x="184" y="643"/>
                  </a:moveTo>
                  <a:cubicBezTo>
                    <a:pt x="185" y="644"/>
                    <a:pt x="186" y="645"/>
                    <a:pt x="187" y="645"/>
                  </a:cubicBezTo>
                  <a:cubicBezTo>
                    <a:pt x="185" y="643"/>
                    <a:pt x="183" y="640"/>
                    <a:pt x="180" y="638"/>
                  </a:cubicBezTo>
                  <a:cubicBezTo>
                    <a:pt x="182" y="640"/>
                    <a:pt x="183" y="641"/>
                    <a:pt x="184" y="643"/>
                  </a:cubicBezTo>
                  <a:close/>
                  <a:moveTo>
                    <a:pt x="81" y="300"/>
                  </a:moveTo>
                  <a:cubicBezTo>
                    <a:pt x="78" y="307"/>
                    <a:pt x="75" y="315"/>
                    <a:pt x="72" y="322"/>
                  </a:cubicBezTo>
                  <a:cubicBezTo>
                    <a:pt x="42" y="403"/>
                    <a:pt x="49" y="479"/>
                    <a:pt x="93" y="548"/>
                  </a:cubicBezTo>
                  <a:cubicBezTo>
                    <a:pt x="114" y="581"/>
                    <a:pt x="143" y="611"/>
                    <a:pt x="178" y="638"/>
                  </a:cubicBezTo>
                  <a:cubicBezTo>
                    <a:pt x="174" y="633"/>
                    <a:pt x="171" y="628"/>
                    <a:pt x="168" y="623"/>
                  </a:cubicBezTo>
                  <a:cubicBezTo>
                    <a:pt x="130" y="573"/>
                    <a:pt x="102" y="511"/>
                    <a:pt x="102" y="435"/>
                  </a:cubicBezTo>
                  <a:cubicBezTo>
                    <a:pt x="101" y="327"/>
                    <a:pt x="147" y="230"/>
                    <a:pt x="232" y="159"/>
                  </a:cubicBezTo>
                  <a:cubicBezTo>
                    <a:pt x="179" y="189"/>
                    <a:pt x="132" y="228"/>
                    <a:pt x="97" y="277"/>
                  </a:cubicBezTo>
                  <a:cubicBezTo>
                    <a:pt x="91" y="284"/>
                    <a:pt x="86" y="292"/>
                    <a:pt x="81" y="300"/>
                  </a:cubicBezTo>
                  <a:close/>
                  <a:moveTo>
                    <a:pt x="875" y="197"/>
                  </a:moveTo>
                  <a:cubicBezTo>
                    <a:pt x="926" y="247"/>
                    <a:pt x="963" y="314"/>
                    <a:pt x="979" y="390"/>
                  </a:cubicBezTo>
                  <a:cubicBezTo>
                    <a:pt x="996" y="467"/>
                    <a:pt x="992" y="544"/>
                    <a:pt x="967" y="613"/>
                  </a:cubicBezTo>
                  <a:cubicBezTo>
                    <a:pt x="986" y="582"/>
                    <a:pt x="999" y="547"/>
                    <a:pt x="1005" y="509"/>
                  </a:cubicBezTo>
                  <a:cubicBezTo>
                    <a:pt x="1002" y="518"/>
                    <a:pt x="999" y="528"/>
                    <a:pt x="996" y="538"/>
                  </a:cubicBezTo>
                  <a:cubicBezTo>
                    <a:pt x="994" y="537"/>
                    <a:pt x="994" y="537"/>
                    <a:pt x="994" y="537"/>
                  </a:cubicBezTo>
                  <a:cubicBezTo>
                    <a:pt x="999" y="520"/>
                    <a:pt x="1003" y="503"/>
                    <a:pt x="1007" y="487"/>
                  </a:cubicBezTo>
                  <a:cubicBezTo>
                    <a:pt x="1007" y="484"/>
                    <a:pt x="1007" y="481"/>
                    <a:pt x="1007" y="478"/>
                  </a:cubicBezTo>
                  <a:cubicBezTo>
                    <a:pt x="1010" y="362"/>
                    <a:pt x="956" y="266"/>
                    <a:pt x="875" y="197"/>
                  </a:cubicBezTo>
                  <a:close/>
                  <a:moveTo>
                    <a:pt x="246" y="151"/>
                  </a:moveTo>
                  <a:cubicBezTo>
                    <a:pt x="154" y="223"/>
                    <a:pt x="104" y="323"/>
                    <a:pt x="105" y="435"/>
                  </a:cubicBezTo>
                  <a:cubicBezTo>
                    <a:pt x="105" y="503"/>
                    <a:pt x="127" y="559"/>
                    <a:pt x="159" y="606"/>
                  </a:cubicBezTo>
                  <a:cubicBezTo>
                    <a:pt x="152" y="590"/>
                    <a:pt x="145" y="574"/>
                    <a:pt x="140" y="557"/>
                  </a:cubicBezTo>
                  <a:cubicBezTo>
                    <a:pt x="110" y="467"/>
                    <a:pt x="112" y="372"/>
                    <a:pt x="146" y="291"/>
                  </a:cubicBezTo>
                  <a:cubicBezTo>
                    <a:pt x="177" y="217"/>
                    <a:pt x="232" y="159"/>
                    <a:pt x="304" y="125"/>
                  </a:cubicBezTo>
                  <a:cubicBezTo>
                    <a:pt x="284" y="133"/>
                    <a:pt x="264" y="141"/>
                    <a:pt x="246" y="151"/>
                  </a:cubicBezTo>
                  <a:close/>
                  <a:moveTo>
                    <a:pt x="831" y="160"/>
                  </a:moveTo>
                  <a:cubicBezTo>
                    <a:pt x="933" y="228"/>
                    <a:pt x="1010" y="335"/>
                    <a:pt x="1010" y="468"/>
                  </a:cubicBezTo>
                  <a:cubicBezTo>
                    <a:pt x="1023" y="377"/>
                    <a:pt x="1005" y="289"/>
                    <a:pt x="959" y="221"/>
                  </a:cubicBezTo>
                  <a:cubicBezTo>
                    <a:pt x="824" y="25"/>
                    <a:pt x="533" y="0"/>
                    <a:pt x="329" y="100"/>
                  </a:cubicBezTo>
                  <a:cubicBezTo>
                    <a:pt x="377" y="88"/>
                    <a:pt x="428" y="80"/>
                    <a:pt x="479" y="79"/>
                  </a:cubicBezTo>
                  <a:cubicBezTo>
                    <a:pt x="537" y="74"/>
                    <a:pt x="594" y="76"/>
                    <a:pt x="648" y="86"/>
                  </a:cubicBezTo>
                  <a:cubicBezTo>
                    <a:pt x="697" y="96"/>
                    <a:pt x="745" y="113"/>
                    <a:pt x="791" y="137"/>
                  </a:cubicBezTo>
                  <a:cubicBezTo>
                    <a:pt x="805" y="144"/>
                    <a:pt x="818" y="152"/>
                    <a:pt x="831" y="160"/>
                  </a:cubicBezTo>
                  <a:close/>
                  <a:moveTo>
                    <a:pt x="305" y="109"/>
                  </a:moveTo>
                  <a:cubicBezTo>
                    <a:pt x="255" y="123"/>
                    <a:pt x="209" y="143"/>
                    <a:pt x="169" y="165"/>
                  </a:cubicBezTo>
                  <a:cubicBezTo>
                    <a:pt x="79" y="215"/>
                    <a:pt x="27" y="310"/>
                    <a:pt x="31" y="410"/>
                  </a:cubicBezTo>
                  <a:cubicBezTo>
                    <a:pt x="42" y="370"/>
                    <a:pt x="58" y="332"/>
                    <a:pt x="79" y="298"/>
                  </a:cubicBezTo>
                  <a:cubicBezTo>
                    <a:pt x="113" y="225"/>
                    <a:pt x="176" y="166"/>
                    <a:pt x="263" y="129"/>
                  </a:cubicBezTo>
                  <a:cubicBezTo>
                    <a:pt x="272" y="125"/>
                    <a:pt x="281" y="121"/>
                    <a:pt x="290" y="118"/>
                  </a:cubicBezTo>
                  <a:cubicBezTo>
                    <a:pt x="295" y="115"/>
                    <a:pt x="300" y="112"/>
                    <a:pt x="305" y="109"/>
                  </a:cubicBezTo>
                  <a:close/>
                  <a:moveTo>
                    <a:pt x="484" y="85"/>
                  </a:moveTo>
                  <a:cubicBezTo>
                    <a:pt x="546" y="85"/>
                    <a:pt x="608" y="98"/>
                    <a:pt x="667" y="124"/>
                  </a:cubicBezTo>
                  <a:cubicBezTo>
                    <a:pt x="773" y="171"/>
                    <a:pt x="855" y="254"/>
                    <a:pt x="896" y="359"/>
                  </a:cubicBezTo>
                  <a:cubicBezTo>
                    <a:pt x="900" y="368"/>
                    <a:pt x="904" y="378"/>
                    <a:pt x="907" y="388"/>
                  </a:cubicBezTo>
                  <a:cubicBezTo>
                    <a:pt x="881" y="271"/>
                    <a:pt x="808" y="176"/>
                    <a:pt x="697" y="124"/>
                  </a:cubicBezTo>
                  <a:cubicBezTo>
                    <a:pt x="642" y="99"/>
                    <a:pt x="583" y="86"/>
                    <a:pt x="522" y="83"/>
                  </a:cubicBezTo>
                  <a:cubicBezTo>
                    <a:pt x="501" y="83"/>
                    <a:pt x="480" y="83"/>
                    <a:pt x="460" y="85"/>
                  </a:cubicBezTo>
                  <a:cubicBezTo>
                    <a:pt x="457" y="85"/>
                    <a:pt x="455" y="86"/>
                    <a:pt x="453" y="86"/>
                  </a:cubicBezTo>
                  <a:cubicBezTo>
                    <a:pt x="463" y="85"/>
                    <a:pt x="474" y="85"/>
                    <a:pt x="484" y="85"/>
                  </a:cubicBezTo>
                  <a:close/>
                  <a:moveTo>
                    <a:pt x="278" y="125"/>
                  </a:moveTo>
                  <a:cubicBezTo>
                    <a:pt x="273" y="127"/>
                    <a:pt x="268" y="129"/>
                    <a:pt x="264" y="131"/>
                  </a:cubicBezTo>
                  <a:cubicBezTo>
                    <a:pt x="186" y="165"/>
                    <a:pt x="128" y="216"/>
                    <a:pt x="92" y="279"/>
                  </a:cubicBezTo>
                  <a:cubicBezTo>
                    <a:pt x="93" y="278"/>
                    <a:pt x="94" y="277"/>
                    <a:pt x="95" y="275"/>
                  </a:cubicBezTo>
                  <a:cubicBezTo>
                    <a:pt x="132" y="224"/>
                    <a:pt x="183" y="181"/>
                    <a:pt x="246" y="148"/>
                  </a:cubicBezTo>
                  <a:cubicBezTo>
                    <a:pt x="253" y="143"/>
                    <a:pt x="260" y="137"/>
                    <a:pt x="267" y="132"/>
                  </a:cubicBezTo>
                  <a:cubicBezTo>
                    <a:pt x="271" y="130"/>
                    <a:pt x="274" y="128"/>
                    <a:pt x="278" y="125"/>
                  </a:cubicBezTo>
                  <a:close/>
                  <a:moveTo>
                    <a:pt x="291" y="120"/>
                  </a:moveTo>
                  <a:cubicBezTo>
                    <a:pt x="284" y="125"/>
                    <a:pt x="276" y="130"/>
                    <a:pt x="269" y="134"/>
                  </a:cubicBezTo>
                  <a:cubicBezTo>
                    <a:pt x="266" y="136"/>
                    <a:pt x="263" y="138"/>
                    <a:pt x="260" y="140"/>
                  </a:cubicBezTo>
                  <a:cubicBezTo>
                    <a:pt x="287" y="127"/>
                    <a:pt x="315" y="116"/>
                    <a:pt x="344" y="107"/>
                  </a:cubicBezTo>
                  <a:cubicBezTo>
                    <a:pt x="361" y="101"/>
                    <a:pt x="379" y="97"/>
                    <a:pt x="396" y="93"/>
                  </a:cubicBezTo>
                  <a:cubicBezTo>
                    <a:pt x="359" y="99"/>
                    <a:pt x="324" y="108"/>
                    <a:pt x="291" y="120"/>
                  </a:cubicBezTo>
                  <a:close/>
                  <a:moveTo>
                    <a:pt x="317" y="106"/>
                  </a:moveTo>
                  <a:cubicBezTo>
                    <a:pt x="313" y="108"/>
                    <a:pt x="308" y="110"/>
                    <a:pt x="304" y="113"/>
                  </a:cubicBezTo>
                  <a:cubicBezTo>
                    <a:pt x="346" y="99"/>
                    <a:pt x="393" y="89"/>
                    <a:pt x="440" y="84"/>
                  </a:cubicBezTo>
                  <a:cubicBezTo>
                    <a:pt x="398" y="87"/>
                    <a:pt x="357" y="95"/>
                    <a:pt x="317" y="106"/>
                  </a:cubicBezTo>
                  <a:close/>
                  <a:moveTo>
                    <a:pt x="522" y="80"/>
                  </a:moveTo>
                  <a:cubicBezTo>
                    <a:pt x="595" y="81"/>
                    <a:pt x="667" y="92"/>
                    <a:pt x="731" y="113"/>
                  </a:cubicBezTo>
                  <a:cubicBezTo>
                    <a:pt x="704" y="102"/>
                    <a:pt x="675" y="94"/>
                    <a:pt x="647" y="89"/>
                  </a:cubicBezTo>
                  <a:cubicBezTo>
                    <a:pt x="608" y="82"/>
                    <a:pt x="565" y="78"/>
                    <a:pt x="520" y="80"/>
                  </a:cubicBezTo>
                  <a:cubicBezTo>
                    <a:pt x="521" y="80"/>
                    <a:pt x="522" y="80"/>
                    <a:pt x="522" y="80"/>
                  </a:cubicBezTo>
                  <a:close/>
                </a:path>
              </a:pathLst>
            </a:custGeom>
            <a:solidFill>
              <a:srgbClr val="BBBDB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</a:endParaRPr>
            </a:p>
          </p:txBody>
        </p:sp>
        <p:sp>
          <p:nvSpPr>
            <p:cNvPr id="55" name="Freeform 49"/>
            <p:cNvSpPr>
              <a:spLocks noEditPoints="1"/>
            </p:cNvSpPr>
            <p:nvPr/>
          </p:nvSpPr>
          <p:spPr bwMode="auto">
            <a:xfrm>
              <a:off x="3265488" y="3252788"/>
              <a:ext cx="3433763" cy="3132137"/>
            </a:xfrm>
            <a:custGeom>
              <a:gdLst>
                <a:gd name="T0" fmla="*/ 64 w 1058"/>
                <a:gd name="T1" fmla="*/ 637 h 964"/>
                <a:gd name="T2" fmla="*/ 681 w 1058"/>
                <a:gd name="T3" fmla="*/ 46 h 964"/>
                <a:gd name="T4" fmla="*/ 784 w 1058"/>
                <a:gd name="T5" fmla="*/ 886 h 964"/>
                <a:gd name="T6" fmla="*/ 448 w 1058"/>
                <a:gd name="T7" fmla="*/ 955 h 964"/>
                <a:gd name="T8" fmla="*/ 425 w 1058"/>
                <a:gd name="T9" fmla="*/ 951 h 964"/>
                <a:gd name="T10" fmla="*/ 500 w 1058"/>
                <a:gd name="T11" fmla="*/ 931 h 964"/>
                <a:gd name="T12" fmla="*/ 425 w 1058"/>
                <a:gd name="T13" fmla="*/ 951 h 964"/>
                <a:gd name="T14" fmla="*/ 357 w 1058"/>
                <a:gd name="T15" fmla="*/ 928 h 964"/>
                <a:gd name="T16" fmla="*/ 324 w 1058"/>
                <a:gd name="T17" fmla="*/ 867 h 964"/>
                <a:gd name="T18" fmla="*/ 715 w 1058"/>
                <a:gd name="T19" fmla="*/ 914 h 964"/>
                <a:gd name="T20" fmla="*/ 511 w 1058"/>
                <a:gd name="T21" fmla="*/ 929 h 964"/>
                <a:gd name="T22" fmla="*/ 511 w 1058"/>
                <a:gd name="T23" fmla="*/ 929 h 964"/>
                <a:gd name="T24" fmla="*/ 349 w 1058"/>
                <a:gd name="T25" fmla="*/ 877 h 964"/>
                <a:gd name="T26" fmla="*/ 308 w 1058"/>
                <a:gd name="T27" fmla="*/ 905 h 964"/>
                <a:gd name="T28" fmla="*/ 336 w 1058"/>
                <a:gd name="T29" fmla="*/ 869 h 964"/>
                <a:gd name="T30" fmla="*/ 887 w 1058"/>
                <a:gd name="T31" fmla="*/ 670 h 964"/>
                <a:gd name="T32" fmla="*/ 931 w 1058"/>
                <a:gd name="T33" fmla="*/ 759 h 964"/>
                <a:gd name="T34" fmla="*/ 154 w 1058"/>
                <a:gd name="T35" fmla="*/ 717 h 964"/>
                <a:gd name="T36" fmla="*/ 151 w 1058"/>
                <a:gd name="T37" fmla="*/ 706 h 964"/>
                <a:gd name="T38" fmla="*/ 784 w 1058"/>
                <a:gd name="T39" fmla="*/ 857 h 964"/>
                <a:gd name="T40" fmla="*/ 674 w 1058"/>
                <a:gd name="T41" fmla="*/ 876 h 964"/>
                <a:gd name="T42" fmla="*/ 113 w 1058"/>
                <a:gd name="T43" fmla="*/ 220 h 964"/>
                <a:gd name="T44" fmla="*/ 129 w 1058"/>
                <a:gd name="T45" fmla="*/ 666 h 964"/>
                <a:gd name="T46" fmla="*/ 254 w 1058"/>
                <a:gd name="T47" fmla="*/ 139 h 964"/>
                <a:gd name="T48" fmla="*/ 899 w 1058"/>
                <a:gd name="T49" fmla="*/ 653 h 964"/>
                <a:gd name="T50" fmla="*/ 176 w 1058"/>
                <a:gd name="T51" fmla="*/ 591 h 964"/>
                <a:gd name="T52" fmla="*/ 236 w 1058"/>
                <a:gd name="T53" fmla="*/ 769 h 964"/>
                <a:gd name="T54" fmla="*/ 391 w 1058"/>
                <a:gd name="T55" fmla="*/ 143 h 964"/>
                <a:gd name="T56" fmla="*/ 186 w 1058"/>
                <a:gd name="T57" fmla="*/ 752 h 964"/>
                <a:gd name="T58" fmla="*/ 978 w 1058"/>
                <a:gd name="T59" fmla="*/ 526 h 964"/>
                <a:gd name="T60" fmla="*/ 976 w 1058"/>
                <a:gd name="T61" fmla="*/ 602 h 964"/>
                <a:gd name="T62" fmla="*/ 981 w 1058"/>
                <a:gd name="T63" fmla="*/ 519 h 964"/>
                <a:gd name="T64" fmla="*/ 1001 w 1058"/>
                <a:gd name="T65" fmla="*/ 429 h 964"/>
                <a:gd name="T66" fmla="*/ 1000 w 1058"/>
                <a:gd name="T67" fmla="*/ 645 h 964"/>
                <a:gd name="T68" fmla="*/ 1001 w 1058"/>
                <a:gd name="T69" fmla="*/ 426 h 964"/>
                <a:gd name="T70" fmla="*/ 130 w 1058"/>
                <a:gd name="T71" fmla="*/ 605 h 964"/>
                <a:gd name="T72" fmla="*/ 902 w 1058"/>
                <a:gd name="T73" fmla="*/ 654 h 964"/>
                <a:gd name="T74" fmla="*/ 132 w 1058"/>
                <a:gd name="T75" fmla="*/ 665 h 964"/>
                <a:gd name="T76" fmla="*/ 391 w 1058"/>
                <a:gd name="T77" fmla="*/ 140 h 964"/>
                <a:gd name="T78" fmla="*/ 145 w 1058"/>
                <a:gd name="T79" fmla="*/ 269 h 964"/>
                <a:gd name="T80" fmla="*/ 146 w 1058"/>
                <a:gd name="T81" fmla="*/ 271 h 964"/>
                <a:gd name="T82" fmla="*/ 777 w 1058"/>
                <a:gd name="T83" fmla="*/ 212 h 964"/>
                <a:gd name="T84" fmla="*/ 963 w 1058"/>
                <a:gd name="T85" fmla="*/ 489 h 964"/>
                <a:gd name="T86" fmla="*/ 117 w 1058"/>
                <a:gd name="T87" fmla="*/ 630 h 964"/>
                <a:gd name="T88" fmla="*/ 126 w 1058"/>
                <a:gd name="T89" fmla="*/ 567 h 964"/>
                <a:gd name="T90" fmla="*/ 965 w 1058"/>
                <a:gd name="T91" fmla="*/ 489 h 964"/>
                <a:gd name="T92" fmla="*/ 902 w 1058"/>
                <a:gd name="T93" fmla="*/ 320 h 964"/>
                <a:gd name="T94" fmla="*/ 745 w 1058"/>
                <a:gd name="T95" fmla="*/ 188 h 964"/>
                <a:gd name="T96" fmla="*/ 927 w 1058"/>
                <a:gd name="T97" fmla="*/ 279 h 964"/>
                <a:gd name="T98" fmla="*/ 211 w 1058"/>
                <a:gd name="T99" fmla="*/ 351 h 964"/>
                <a:gd name="T100" fmla="*/ 903 w 1058"/>
                <a:gd name="T101" fmla="*/ 257 h 964"/>
                <a:gd name="T102" fmla="*/ 278 w 1058"/>
                <a:gd name="T103" fmla="*/ 128 h 964"/>
                <a:gd name="T104" fmla="*/ 903 w 1058"/>
                <a:gd name="T105" fmla="*/ 257 h 964"/>
                <a:gd name="T106" fmla="*/ 654 w 1058"/>
                <a:gd name="T107" fmla="*/ 148 h 964"/>
                <a:gd name="T108" fmla="*/ 655 w 1058"/>
                <a:gd name="T109" fmla="*/ 151 h 964"/>
                <a:gd name="T110" fmla="*/ 503 w 1058"/>
                <a:gd name="T111" fmla="*/ 118 h 96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1058" h="964">
                  <a:moveTo>
                    <a:pt x="503" y="964"/>
                  </a:moveTo>
                  <a:cubicBezTo>
                    <a:pt x="466" y="964"/>
                    <a:pt x="432" y="959"/>
                    <a:pt x="399" y="948"/>
                  </a:cubicBezTo>
                  <a:cubicBezTo>
                    <a:pt x="380" y="943"/>
                    <a:pt x="361" y="936"/>
                    <a:pt x="344" y="927"/>
                  </a:cubicBezTo>
                  <a:cubicBezTo>
                    <a:pt x="314" y="918"/>
                    <a:pt x="285" y="902"/>
                    <a:pt x="258" y="878"/>
                  </a:cubicBezTo>
                  <a:cubicBezTo>
                    <a:pt x="173" y="818"/>
                    <a:pt x="103" y="733"/>
                    <a:pt x="64" y="637"/>
                  </a:cubicBezTo>
                  <a:cubicBezTo>
                    <a:pt x="36" y="566"/>
                    <a:pt x="23" y="489"/>
                    <a:pt x="27" y="419"/>
                  </a:cubicBezTo>
                  <a:cubicBezTo>
                    <a:pt x="32" y="336"/>
                    <a:pt x="61" y="267"/>
                    <a:pt x="111" y="219"/>
                  </a:cubicBezTo>
                  <a:cubicBezTo>
                    <a:pt x="152" y="179"/>
                    <a:pt x="204" y="150"/>
                    <a:pt x="266" y="132"/>
                  </a:cubicBezTo>
                  <a:cubicBezTo>
                    <a:pt x="305" y="111"/>
                    <a:pt x="350" y="92"/>
                    <a:pt x="406" y="75"/>
                  </a:cubicBezTo>
                  <a:cubicBezTo>
                    <a:pt x="504" y="46"/>
                    <a:pt x="599" y="36"/>
                    <a:pt x="681" y="46"/>
                  </a:cubicBezTo>
                  <a:cubicBezTo>
                    <a:pt x="781" y="58"/>
                    <a:pt x="861" y="100"/>
                    <a:pt x="921" y="170"/>
                  </a:cubicBezTo>
                  <a:cubicBezTo>
                    <a:pt x="967" y="225"/>
                    <a:pt x="994" y="291"/>
                    <a:pt x="1001" y="362"/>
                  </a:cubicBezTo>
                  <a:cubicBezTo>
                    <a:pt x="1047" y="436"/>
                    <a:pt x="1058" y="521"/>
                    <a:pt x="1032" y="610"/>
                  </a:cubicBezTo>
                  <a:cubicBezTo>
                    <a:pt x="1018" y="658"/>
                    <a:pt x="994" y="696"/>
                    <a:pt x="965" y="728"/>
                  </a:cubicBezTo>
                  <a:cubicBezTo>
                    <a:pt x="920" y="794"/>
                    <a:pt x="849" y="851"/>
                    <a:pt x="784" y="886"/>
                  </a:cubicBezTo>
                  <a:cubicBezTo>
                    <a:pt x="759" y="899"/>
                    <a:pt x="734" y="910"/>
                    <a:pt x="707" y="919"/>
                  </a:cubicBezTo>
                  <a:cubicBezTo>
                    <a:pt x="662" y="938"/>
                    <a:pt x="617" y="951"/>
                    <a:pt x="573" y="958"/>
                  </a:cubicBezTo>
                  <a:cubicBezTo>
                    <a:pt x="562" y="960"/>
                    <a:pt x="552" y="961"/>
                    <a:pt x="541" y="962"/>
                  </a:cubicBezTo>
                  <a:cubicBezTo>
                    <a:pt x="528" y="963"/>
                    <a:pt x="516" y="964"/>
                    <a:pt x="503" y="964"/>
                  </a:cubicBezTo>
                  <a:close/>
                  <a:moveTo>
                    <a:pt x="448" y="955"/>
                  </a:moveTo>
                  <a:cubicBezTo>
                    <a:pt x="485" y="961"/>
                    <a:pt x="522" y="962"/>
                    <a:pt x="559" y="957"/>
                  </a:cubicBezTo>
                  <a:cubicBezTo>
                    <a:pt x="580" y="954"/>
                    <a:pt x="600" y="949"/>
                    <a:pt x="620" y="942"/>
                  </a:cubicBezTo>
                  <a:cubicBezTo>
                    <a:pt x="613" y="944"/>
                    <a:pt x="605" y="945"/>
                    <a:pt x="597" y="946"/>
                  </a:cubicBezTo>
                  <a:cubicBezTo>
                    <a:pt x="548" y="953"/>
                    <a:pt x="492" y="957"/>
                    <a:pt x="448" y="955"/>
                  </a:cubicBezTo>
                  <a:close/>
                  <a:moveTo>
                    <a:pt x="425" y="951"/>
                  </a:moveTo>
                  <a:cubicBezTo>
                    <a:pt x="431" y="952"/>
                    <a:pt x="438" y="952"/>
                    <a:pt x="444" y="952"/>
                  </a:cubicBezTo>
                  <a:cubicBezTo>
                    <a:pt x="488" y="954"/>
                    <a:pt x="546" y="951"/>
                    <a:pt x="596" y="944"/>
                  </a:cubicBezTo>
                  <a:cubicBezTo>
                    <a:pt x="610" y="942"/>
                    <a:pt x="624" y="939"/>
                    <a:pt x="637" y="936"/>
                  </a:cubicBezTo>
                  <a:cubicBezTo>
                    <a:pt x="664" y="926"/>
                    <a:pt x="691" y="912"/>
                    <a:pt x="715" y="896"/>
                  </a:cubicBezTo>
                  <a:cubicBezTo>
                    <a:pt x="645" y="925"/>
                    <a:pt x="570" y="938"/>
                    <a:pt x="500" y="931"/>
                  </a:cubicBezTo>
                  <a:cubicBezTo>
                    <a:pt x="458" y="938"/>
                    <a:pt x="417" y="939"/>
                    <a:pt x="379" y="935"/>
                  </a:cubicBezTo>
                  <a:cubicBezTo>
                    <a:pt x="375" y="934"/>
                    <a:pt x="371" y="933"/>
                    <a:pt x="368" y="933"/>
                  </a:cubicBezTo>
                  <a:cubicBezTo>
                    <a:pt x="368" y="933"/>
                    <a:pt x="368" y="933"/>
                    <a:pt x="369" y="933"/>
                  </a:cubicBezTo>
                  <a:cubicBezTo>
                    <a:pt x="385" y="939"/>
                    <a:pt x="401" y="945"/>
                    <a:pt x="417" y="949"/>
                  </a:cubicBezTo>
                  <a:cubicBezTo>
                    <a:pt x="420" y="949"/>
                    <a:pt x="423" y="950"/>
                    <a:pt x="425" y="951"/>
                  </a:cubicBezTo>
                  <a:close/>
                  <a:moveTo>
                    <a:pt x="638" y="939"/>
                  </a:moveTo>
                  <a:cubicBezTo>
                    <a:pt x="628" y="943"/>
                    <a:pt x="618" y="946"/>
                    <a:pt x="607" y="949"/>
                  </a:cubicBezTo>
                  <a:cubicBezTo>
                    <a:pt x="631" y="944"/>
                    <a:pt x="655" y="937"/>
                    <a:pt x="678" y="929"/>
                  </a:cubicBezTo>
                  <a:cubicBezTo>
                    <a:pt x="665" y="933"/>
                    <a:pt x="651" y="936"/>
                    <a:pt x="638" y="939"/>
                  </a:cubicBezTo>
                  <a:close/>
                  <a:moveTo>
                    <a:pt x="357" y="928"/>
                  </a:moveTo>
                  <a:cubicBezTo>
                    <a:pt x="364" y="930"/>
                    <a:pt x="372" y="931"/>
                    <a:pt x="380" y="932"/>
                  </a:cubicBezTo>
                  <a:cubicBezTo>
                    <a:pt x="414" y="936"/>
                    <a:pt x="451" y="935"/>
                    <a:pt x="490" y="930"/>
                  </a:cubicBezTo>
                  <a:cubicBezTo>
                    <a:pt x="483" y="929"/>
                    <a:pt x="477" y="928"/>
                    <a:pt x="471" y="927"/>
                  </a:cubicBezTo>
                  <a:cubicBezTo>
                    <a:pt x="420" y="918"/>
                    <a:pt x="373" y="899"/>
                    <a:pt x="332" y="871"/>
                  </a:cubicBezTo>
                  <a:cubicBezTo>
                    <a:pt x="329" y="869"/>
                    <a:pt x="327" y="868"/>
                    <a:pt x="324" y="867"/>
                  </a:cubicBezTo>
                  <a:cubicBezTo>
                    <a:pt x="273" y="842"/>
                    <a:pt x="229" y="808"/>
                    <a:pt x="192" y="765"/>
                  </a:cubicBezTo>
                  <a:cubicBezTo>
                    <a:pt x="234" y="840"/>
                    <a:pt x="290" y="895"/>
                    <a:pt x="357" y="928"/>
                  </a:cubicBezTo>
                  <a:close/>
                  <a:moveTo>
                    <a:pt x="728" y="890"/>
                  </a:moveTo>
                  <a:cubicBezTo>
                    <a:pt x="704" y="907"/>
                    <a:pt x="679" y="921"/>
                    <a:pt x="653" y="933"/>
                  </a:cubicBezTo>
                  <a:cubicBezTo>
                    <a:pt x="674" y="927"/>
                    <a:pt x="695" y="921"/>
                    <a:pt x="715" y="914"/>
                  </a:cubicBezTo>
                  <a:cubicBezTo>
                    <a:pt x="794" y="879"/>
                    <a:pt x="866" y="827"/>
                    <a:pt x="919" y="768"/>
                  </a:cubicBezTo>
                  <a:cubicBezTo>
                    <a:pt x="898" y="784"/>
                    <a:pt x="876" y="797"/>
                    <a:pt x="852" y="810"/>
                  </a:cubicBezTo>
                  <a:cubicBezTo>
                    <a:pt x="832" y="828"/>
                    <a:pt x="810" y="844"/>
                    <a:pt x="786" y="859"/>
                  </a:cubicBezTo>
                  <a:cubicBezTo>
                    <a:pt x="767" y="871"/>
                    <a:pt x="748" y="881"/>
                    <a:pt x="728" y="890"/>
                  </a:cubicBezTo>
                  <a:close/>
                  <a:moveTo>
                    <a:pt x="511" y="929"/>
                  </a:moveTo>
                  <a:cubicBezTo>
                    <a:pt x="582" y="934"/>
                    <a:pt x="657" y="919"/>
                    <a:pt x="727" y="887"/>
                  </a:cubicBezTo>
                  <a:cubicBezTo>
                    <a:pt x="747" y="873"/>
                    <a:pt x="766" y="858"/>
                    <a:pt x="783" y="841"/>
                  </a:cubicBezTo>
                  <a:cubicBezTo>
                    <a:pt x="777" y="843"/>
                    <a:pt x="770" y="846"/>
                    <a:pt x="764" y="848"/>
                  </a:cubicBezTo>
                  <a:cubicBezTo>
                    <a:pt x="728" y="862"/>
                    <a:pt x="694" y="873"/>
                    <a:pt x="661" y="882"/>
                  </a:cubicBezTo>
                  <a:cubicBezTo>
                    <a:pt x="612" y="905"/>
                    <a:pt x="561" y="921"/>
                    <a:pt x="511" y="929"/>
                  </a:cubicBezTo>
                  <a:close/>
                  <a:moveTo>
                    <a:pt x="349" y="877"/>
                  </a:moveTo>
                  <a:cubicBezTo>
                    <a:pt x="385" y="900"/>
                    <a:pt x="427" y="917"/>
                    <a:pt x="471" y="925"/>
                  </a:cubicBezTo>
                  <a:cubicBezTo>
                    <a:pt x="481" y="926"/>
                    <a:pt x="490" y="928"/>
                    <a:pt x="500" y="929"/>
                  </a:cubicBezTo>
                  <a:cubicBezTo>
                    <a:pt x="548" y="921"/>
                    <a:pt x="598" y="907"/>
                    <a:pt x="645" y="886"/>
                  </a:cubicBezTo>
                  <a:cubicBezTo>
                    <a:pt x="531" y="914"/>
                    <a:pt x="433" y="911"/>
                    <a:pt x="349" y="877"/>
                  </a:cubicBezTo>
                  <a:close/>
                  <a:moveTo>
                    <a:pt x="283" y="894"/>
                  </a:moveTo>
                  <a:cubicBezTo>
                    <a:pt x="298" y="904"/>
                    <a:pt x="313" y="912"/>
                    <a:pt x="328" y="919"/>
                  </a:cubicBezTo>
                  <a:cubicBezTo>
                    <a:pt x="313" y="911"/>
                    <a:pt x="298" y="903"/>
                    <a:pt x="283" y="894"/>
                  </a:cubicBezTo>
                  <a:close/>
                  <a:moveTo>
                    <a:pt x="260" y="875"/>
                  </a:moveTo>
                  <a:cubicBezTo>
                    <a:pt x="275" y="886"/>
                    <a:pt x="291" y="896"/>
                    <a:pt x="308" y="905"/>
                  </a:cubicBezTo>
                  <a:cubicBezTo>
                    <a:pt x="244" y="861"/>
                    <a:pt x="200" y="799"/>
                    <a:pt x="183" y="773"/>
                  </a:cubicBezTo>
                  <a:cubicBezTo>
                    <a:pt x="176" y="762"/>
                    <a:pt x="170" y="751"/>
                    <a:pt x="163" y="740"/>
                  </a:cubicBezTo>
                  <a:cubicBezTo>
                    <a:pt x="177" y="772"/>
                    <a:pt x="194" y="802"/>
                    <a:pt x="216" y="828"/>
                  </a:cubicBezTo>
                  <a:cubicBezTo>
                    <a:pt x="230" y="846"/>
                    <a:pt x="245" y="862"/>
                    <a:pt x="260" y="875"/>
                  </a:cubicBezTo>
                  <a:close/>
                  <a:moveTo>
                    <a:pt x="336" y="869"/>
                  </a:moveTo>
                  <a:cubicBezTo>
                    <a:pt x="427" y="910"/>
                    <a:pt x="534" y="913"/>
                    <a:pt x="660" y="880"/>
                  </a:cubicBezTo>
                  <a:cubicBezTo>
                    <a:pt x="675" y="873"/>
                    <a:pt x="690" y="865"/>
                    <a:pt x="704" y="857"/>
                  </a:cubicBezTo>
                  <a:cubicBezTo>
                    <a:pt x="745" y="834"/>
                    <a:pt x="810" y="791"/>
                    <a:pt x="866" y="733"/>
                  </a:cubicBezTo>
                  <a:cubicBezTo>
                    <a:pt x="879" y="709"/>
                    <a:pt x="889" y="684"/>
                    <a:pt x="898" y="659"/>
                  </a:cubicBezTo>
                  <a:cubicBezTo>
                    <a:pt x="894" y="663"/>
                    <a:pt x="891" y="667"/>
                    <a:pt x="887" y="670"/>
                  </a:cubicBezTo>
                  <a:cubicBezTo>
                    <a:pt x="816" y="743"/>
                    <a:pt x="715" y="805"/>
                    <a:pt x="615" y="839"/>
                  </a:cubicBezTo>
                  <a:cubicBezTo>
                    <a:pt x="532" y="866"/>
                    <a:pt x="410" y="887"/>
                    <a:pt x="306" y="826"/>
                  </a:cubicBezTo>
                  <a:cubicBezTo>
                    <a:pt x="283" y="813"/>
                    <a:pt x="264" y="799"/>
                    <a:pt x="248" y="783"/>
                  </a:cubicBezTo>
                  <a:cubicBezTo>
                    <a:pt x="273" y="817"/>
                    <a:pt x="302" y="846"/>
                    <a:pt x="336" y="869"/>
                  </a:cubicBezTo>
                  <a:close/>
                  <a:moveTo>
                    <a:pt x="931" y="759"/>
                  </a:moveTo>
                  <a:cubicBezTo>
                    <a:pt x="883" y="815"/>
                    <a:pt x="820" y="864"/>
                    <a:pt x="748" y="900"/>
                  </a:cubicBezTo>
                  <a:cubicBezTo>
                    <a:pt x="760" y="895"/>
                    <a:pt x="771" y="890"/>
                    <a:pt x="782" y="884"/>
                  </a:cubicBezTo>
                  <a:cubicBezTo>
                    <a:pt x="843" y="851"/>
                    <a:pt x="909" y="799"/>
                    <a:pt x="953" y="740"/>
                  </a:cubicBezTo>
                  <a:cubicBezTo>
                    <a:pt x="946" y="746"/>
                    <a:pt x="939" y="753"/>
                    <a:pt x="931" y="759"/>
                  </a:cubicBezTo>
                  <a:close/>
                  <a:moveTo>
                    <a:pt x="154" y="717"/>
                  </a:moveTo>
                  <a:cubicBezTo>
                    <a:pt x="164" y="736"/>
                    <a:pt x="174" y="754"/>
                    <a:pt x="185" y="772"/>
                  </a:cubicBezTo>
                  <a:cubicBezTo>
                    <a:pt x="200" y="794"/>
                    <a:pt x="237" y="846"/>
                    <a:pt x="290" y="889"/>
                  </a:cubicBezTo>
                  <a:cubicBezTo>
                    <a:pt x="290" y="888"/>
                    <a:pt x="289" y="887"/>
                    <a:pt x="288" y="887"/>
                  </a:cubicBezTo>
                  <a:cubicBezTo>
                    <a:pt x="247" y="853"/>
                    <a:pt x="212" y="808"/>
                    <a:pt x="184" y="754"/>
                  </a:cubicBezTo>
                  <a:cubicBezTo>
                    <a:pt x="172" y="739"/>
                    <a:pt x="161" y="723"/>
                    <a:pt x="151" y="706"/>
                  </a:cubicBezTo>
                  <a:cubicBezTo>
                    <a:pt x="152" y="710"/>
                    <a:pt x="153" y="714"/>
                    <a:pt x="154" y="717"/>
                  </a:cubicBezTo>
                  <a:close/>
                  <a:moveTo>
                    <a:pt x="789" y="838"/>
                  </a:moveTo>
                  <a:cubicBezTo>
                    <a:pt x="786" y="841"/>
                    <a:pt x="783" y="844"/>
                    <a:pt x="780" y="847"/>
                  </a:cubicBezTo>
                  <a:cubicBezTo>
                    <a:pt x="767" y="859"/>
                    <a:pt x="753" y="871"/>
                    <a:pt x="739" y="882"/>
                  </a:cubicBezTo>
                  <a:cubicBezTo>
                    <a:pt x="755" y="874"/>
                    <a:pt x="770" y="866"/>
                    <a:pt x="784" y="857"/>
                  </a:cubicBezTo>
                  <a:cubicBezTo>
                    <a:pt x="805" y="844"/>
                    <a:pt x="824" y="830"/>
                    <a:pt x="842" y="814"/>
                  </a:cubicBezTo>
                  <a:cubicBezTo>
                    <a:pt x="825" y="823"/>
                    <a:pt x="807" y="831"/>
                    <a:pt x="789" y="838"/>
                  </a:cubicBezTo>
                  <a:close/>
                  <a:moveTo>
                    <a:pt x="860" y="743"/>
                  </a:moveTo>
                  <a:cubicBezTo>
                    <a:pt x="809" y="795"/>
                    <a:pt x="750" y="834"/>
                    <a:pt x="705" y="859"/>
                  </a:cubicBezTo>
                  <a:cubicBezTo>
                    <a:pt x="695" y="865"/>
                    <a:pt x="685" y="870"/>
                    <a:pt x="674" y="876"/>
                  </a:cubicBezTo>
                  <a:cubicBezTo>
                    <a:pt x="703" y="868"/>
                    <a:pt x="732" y="858"/>
                    <a:pt x="763" y="846"/>
                  </a:cubicBezTo>
                  <a:cubicBezTo>
                    <a:pt x="771" y="843"/>
                    <a:pt x="780" y="839"/>
                    <a:pt x="788" y="836"/>
                  </a:cubicBezTo>
                  <a:cubicBezTo>
                    <a:pt x="816" y="808"/>
                    <a:pt x="840" y="777"/>
                    <a:pt x="860" y="743"/>
                  </a:cubicBezTo>
                  <a:close/>
                  <a:moveTo>
                    <a:pt x="254" y="139"/>
                  </a:moveTo>
                  <a:cubicBezTo>
                    <a:pt x="201" y="156"/>
                    <a:pt x="152" y="182"/>
                    <a:pt x="113" y="220"/>
                  </a:cubicBezTo>
                  <a:cubicBezTo>
                    <a:pt x="0" y="330"/>
                    <a:pt x="17" y="513"/>
                    <a:pt x="67" y="636"/>
                  </a:cubicBezTo>
                  <a:cubicBezTo>
                    <a:pt x="103" y="725"/>
                    <a:pt x="166" y="805"/>
                    <a:pt x="243" y="863"/>
                  </a:cubicBezTo>
                  <a:cubicBezTo>
                    <a:pt x="233" y="853"/>
                    <a:pt x="223" y="842"/>
                    <a:pt x="213" y="830"/>
                  </a:cubicBezTo>
                  <a:cubicBezTo>
                    <a:pt x="187" y="797"/>
                    <a:pt x="167" y="759"/>
                    <a:pt x="152" y="718"/>
                  </a:cubicBezTo>
                  <a:cubicBezTo>
                    <a:pt x="144" y="701"/>
                    <a:pt x="136" y="684"/>
                    <a:pt x="129" y="666"/>
                  </a:cubicBezTo>
                  <a:cubicBezTo>
                    <a:pt x="114" y="633"/>
                    <a:pt x="101" y="597"/>
                    <a:pt x="93" y="559"/>
                  </a:cubicBezTo>
                  <a:cubicBezTo>
                    <a:pt x="80" y="504"/>
                    <a:pt x="68" y="440"/>
                    <a:pt x="84" y="375"/>
                  </a:cubicBezTo>
                  <a:cubicBezTo>
                    <a:pt x="89" y="354"/>
                    <a:pt x="97" y="328"/>
                    <a:pt x="110" y="306"/>
                  </a:cubicBezTo>
                  <a:cubicBezTo>
                    <a:pt x="129" y="253"/>
                    <a:pt x="160" y="209"/>
                    <a:pt x="205" y="172"/>
                  </a:cubicBezTo>
                  <a:cubicBezTo>
                    <a:pt x="220" y="160"/>
                    <a:pt x="236" y="149"/>
                    <a:pt x="254" y="139"/>
                  </a:cubicBezTo>
                  <a:close/>
                  <a:moveTo>
                    <a:pt x="239" y="769"/>
                  </a:moveTo>
                  <a:cubicBezTo>
                    <a:pt x="257" y="789"/>
                    <a:pt x="279" y="808"/>
                    <a:pt x="307" y="824"/>
                  </a:cubicBezTo>
                  <a:cubicBezTo>
                    <a:pt x="411" y="884"/>
                    <a:pt x="531" y="864"/>
                    <a:pt x="614" y="836"/>
                  </a:cubicBezTo>
                  <a:cubicBezTo>
                    <a:pt x="713" y="803"/>
                    <a:pt x="815" y="740"/>
                    <a:pt x="885" y="668"/>
                  </a:cubicBezTo>
                  <a:cubicBezTo>
                    <a:pt x="890" y="663"/>
                    <a:pt x="895" y="658"/>
                    <a:pt x="899" y="653"/>
                  </a:cubicBezTo>
                  <a:cubicBezTo>
                    <a:pt x="903" y="640"/>
                    <a:pt x="906" y="628"/>
                    <a:pt x="909" y="615"/>
                  </a:cubicBezTo>
                  <a:cubicBezTo>
                    <a:pt x="939" y="461"/>
                    <a:pt x="874" y="286"/>
                    <a:pt x="757" y="199"/>
                  </a:cubicBezTo>
                  <a:cubicBezTo>
                    <a:pt x="726" y="181"/>
                    <a:pt x="694" y="167"/>
                    <a:pt x="662" y="157"/>
                  </a:cubicBezTo>
                  <a:cubicBezTo>
                    <a:pt x="566" y="139"/>
                    <a:pt x="469" y="146"/>
                    <a:pt x="390" y="181"/>
                  </a:cubicBezTo>
                  <a:cubicBezTo>
                    <a:pt x="217" y="257"/>
                    <a:pt x="158" y="442"/>
                    <a:pt x="176" y="591"/>
                  </a:cubicBezTo>
                  <a:cubicBezTo>
                    <a:pt x="184" y="658"/>
                    <a:pt x="206" y="718"/>
                    <a:pt x="239" y="769"/>
                  </a:cubicBezTo>
                  <a:close/>
                  <a:moveTo>
                    <a:pt x="186" y="752"/>
                  </a:moveTo>
                  <a:cubicBezTo>
                    <a:pt x="222" y="798"/>
                    <a:pt x="268" y="836"/>
                    <a:pt x="320" y="862"/>
                  </a:cubicBezTo>
                  <a:cubicBezTo>
                    <a:pt x="299" y="846"/>
                    <a:pt x="280" y="827"/>
                    <a:pt x="263" y="807"/>
                  </a:cubicBezTo>
                  <a:cubicBezTo>
                    <a:pt x="253" y="795"/>
                    <a:pt x="244" y="782"/>
                    <a:pt x="236" y="769"/>
                  </a:cubicBezTo>
                  <a:cubicBezTo>
                    <a:pt x="163" y="686"/>
                    <a:pt x="158" y="574"/>
                    <a:pt x="171" y="486"/>
                  </a:cubicBezTo>
                  <a:cubicBezTo>
                    <a:pt x="191" y="342"/>
                    <a:pt x="251" y="242"/>
                    <a:pt x="348" y="191"/>
                  </a:cubicBezTo>
                  <a:cubicBezTo>
                    <a:pt x="409" y="158"/>
                    <a:pt x="480" y="139"/>
                    <a:pt x="547" y="137"/>
                  </a:cubicBezTo>
                  <a:cubicBezTo>
                    <a:pt x="554" y="137"/>
                    <a:pt x="560" y="137"/>
                    <a:pt x="566" y="137"/>
                  </a:cubicBezTo>
                  <a:cubicBezTo>
                    <a:pt x="509" y="130"/>
                    <a:pt x="448" y="132"/>
                    <a:pt x="391" y="143"/>
                  </a:cubicBezTo>
                  <a:cubicBezTo>
                    <a:pt x="374" y="149"/>
                    <a:pt x="358" y="156"/>
                    <a:pt x="342" y="164"/>
                  </a:cubicBezTo>
                  <a:cubicBezTo>
                    <a:pt x="241" y="216"/>
                    <a:pt x="168" y="321"/>
                    <a:pt x="140" y="452"/>
                  </a:cubicBezTo>
                  <a:cubicBezTo>
                    <a:pt x="130" y="497"/>
                    <a:pt x="127" y="542"/>
                    <a:pt x="129" y="585"/>
                  </a:cubicBezTo>
                  <a:cubicBezTo>
                    <a:pt x="134" y="614"/>
                    <a:pt x="141" y="640"/>
                    <a:pt x="148" y="660"/>
                  </a:cubicBezTo>
                  <a:cubicBezTo>
                    <a:pt x="158" y="693"/>
                    <a:pt x="171" y="724"/>
                    <a:pt x="186" y="752"/>
                  </a:cubicBezTo>
                  <a:close/>
                  <a:moveTo>
                    <a:pt x="867" y="736"/>
                  </a:moveTo>
                  <a:cubicBezTo>
                    <a:pt x="847" y="771"/>
                    <a:pt x="823" y="804"/>
                    <a:pt x="794" y="833"/>
                  </a:cubicBezTo>
                  <a:cubicBezTo>
                    <a:pt x="813" y="825"/>
                    <a:pt x="832" y="817"/>
                    <a:pt x="851" y="807"/>
                  </a:cubicBezTo>
                  <a:cubicBezTo>
                    <a:pt x="915" y="750"/>
                    <a:pt x="958" y="678"/>
                    <a:pt x="973" y="602"/>
                  </a:cubicBezTo>
                  <a:cubicBezTo>
                    <a:pt x="978" y="576"/>
                    <a:pt x="980" y="551"/>
                    <a:pt x="978" y="526"/>
                  </a:cubicBezTo>
                  <a:cubicBezTo>
                    <a:pt x="974" y="538"/>
                    <a:pt x="969" y="550"/>
                    <a:pt x="963" y="562"/>
                  </a:cubicBezTo>
                  <a:cubicBezTo>
                    <a:pt x="954" y="612"/>
                    <a:pt x="930" y="661"/>
                    <a:pt x="891" y="708"/>
                  </a:cubicBezTo>
                  <a:cubicBezTo>
                    <a:pt x="884" y="718"/>
                    <a:pt x="875" y="727"/>
                    <a:pt x="867" y="736"/>
                  </a:cubicBezTo>
                  <a:close/>
                  <a:moveTo>
                    <a:pt x="981" y="519"/>
                  </a:moveTo>
                  <a:cubicBezTo>
                    <a:pt x="983" y="546"/>
                    <a:pt x="981" y="574"/>
                    <a:pt x="976" y="602"/>
                  </a:cubicBezTo>
                  <a:cubicBezTo>
                    <a:pt x="962" y="676"/>
                    <a:pt x="921" y="745"/>
                    <a:pt x="860" y="802"/>
                  </a:cubicBezTo>
                  <a:cubicBezTo>
                    <a:pt x="884" y="789"/>
                    <a:pt x="908" y="774"/>
                    <a:pt x="929" y="757"/>
                  </a:cubicBezTo>
                  <a:cubicBezTo>
                    <a:pt x="943" y="741"/>
                    <a:pt x="956" y="724"/>
                    <a:pt x="967" y="706"/>
                  </a:cubicBezTo>
                  <a:cubicBezTo>
                    <a:pt x="1020" y="624"/>
                    <a:pt x="1025" y="526"/>
                    <a:pt x="1000" y="436"/>
                  </a:cubicBezTo>
                  <a:cubicBezTo>
                    <a:pt x="997" y="464"/>
                    <a:pt x="990" y="492"/>
                    <a:pt x="981" y="519"/>
                  </a:cubicBezTo>
                  <a:close/>
                  <a:moveTo>
                    <a:pt x="172" y="501"/>
                  </a:moveTo>
                  <a:cubicBezTo>
                    <a:pt x="162" y="581"/>
                    <a:pt x="169" y="677"/>
                    <a:pt x="225" y="752"/>
                  </a:cubicBezTo>
                  <a:cubicBezTo>
                    <a:pt x="198" y="704"/>
                    <a:pt x="180" y="650"/>
                    <a:pt x="173" y="591"/>
                  </a:cubicBezTo>
                  <a:cubicBezTo>
                    <a:pt x="170" y="561"/>
                    <a:pt x="169" y="531"/>
                    <a:pt x="172" y="501"/>
                  </a:cubicBezTo>
                  <a:close/>
                  <a:moveTo>
                    <a:pt x="1001" y="429"/>
                  </a:moveTo>
                  <a:cubicBezTo>
                    <a:pt x="1003" y="438"/>
                    <a:pt x="1006" y="447"/>
                    <a:pt x="1008" y="456"/>
                  </a:cubicBezTo>
                  <a:cubicBezTo>
                    <a:pt x="1028" y="548"/>
                    <a:pt x="1014" y="637"/>
                    <a:pt x="969" y="708"/>
                  </a:cubicBezTo>
                  <a:cubicBezTo>
                    <a:pt x="961" y="721"/>
                    <a:pt x="951" y="734"/>
                    <a:pt x="941" y="747"/>
                  </a:cubicBezTo>
                  <a:cubicBezTo>
                    <a:pt x="948" y="741"/>
                    <a:pt x="956" y="734"/>
                    <a:pt x="963" y="726"/>
                  </a:cubicBezTo>
                  <a:cubicBezTo>
                    <a:pt x="980" y="700"/>
                    <a:pt x="993" y="673"/>
                    <a:pt x="1000" y="645"/>
                  </a:cubicBezTo>
                  <a:cubicBezTo>
                    <a:pt x="1002" y="645"/>
                    <a:pt x="1002" y="645"/>
                    <a:pt x="1002" y="645"/>
                  </a:cubicBezTo>
                  <a:cubicBezTo>
                    <a:pt x="997" y="669"/>
                    <a:pt x="987" y="692"/>
                    <a:pt x="974" y="714"/>
                  </a:cubicBezTo>
                  <a:cubicBezTo>
                    <a:pt x="998" y="685"/>
                    <a:pt x="1017" y="650"/>
                    <a:pt x="1029" y="609"/>
                  </a:cubicBezTo>
                  <a:cubicBezTo>
                    <a:pt x="1055" y="523"/>
                    <a:pt x="1045" y="440"/>
                    <a:pt x="1001" y="368"/>
                  </a:cubicBezTo>
                  <a:cubicBezTo>
                    <a:pt x="1003" y="387"/>
                    <a:pt x="1003" y="406"/>
                    <a:pt x="1001" y="426"/>
                  </a:cubicBezTo>
                  <a:cubicBezTo>
                    <a:pt x="1001" y="427"/>
                    <a:pt x="1001" y="428"/>
                    <a:pt x="1001" y="429"/>
                  </a:cubicBezTo>
                  <a:close/>
                  <a:moveTo>
                    <a:pt x="147" y="695"/>
                  </a:moveTo>
                  <a:cubicBezTo>
                    <a:pt x="156" y="711"/>
                    <a:pt x="166" y="727"/>
                    <a:pt x="177" y="741"/>
                  </a:cubicBezTo>
                  <a:cubicBezTo>
                    <a:pt x="165" y="716"/>
                    <a:pt x="154" y="689"/>
                    <a:pt x="145" y="661"/>
                  </a:cubicBezTo>
                  <a:cubicBezTo>
                    <a:pt x="140" y="645"/>
                    <a:pt x="135" y="627"/>
                    <a:pt x="130" y="605"/>
                  </a:cubicBezTo>
                  <a:cubicBezTo>
                    <a:pt x="133" y="636"/>
                    <a:pt x="139" y="666"/>
                    <a:pt x="147" y="695"/>
                  </a:cubicBezTo>
                  <a:close/>
                  <a:moveTo>
                    <a:pt x="902" y="654"/>
                  </a:moveTo>
                  <a:cubicBezTo>
                    <a:pt x="894" y="678"/>
                    <a:pt x="884" y="702"/>
                    <a:pt x="872" y="725"/>
                  </a:cubicBezTo>
                  <a:cubicBezTo>
                    <a:pt x="912" y="682"/>
                    <a:pt x="945" y="631"/>
                    <a:pt x="958" y="572"/>
                  </a:cubicBezTo>
                  <a:cubicBezTo>
                    <a:pt x="943" y="601"/>
                    <a:pt x="924" y="629"/>
                    <a:pt x="902" y="654"/>
                  </a:cubicBezTo>
                  <a:close/>
                  <a:moveTo>
                    <a:pt x="143" y="694"/>
                  </a:moveTo>
                  <a:cubicBezTo>
                    <a:pt x="144" y="695"/>
                    <a:pt x="145" y="696"/>
                    <a:pt x="145" y="697"/>
                  </a:cubicBezTo>
                  <a:cubicBezTo>
                    <a:pt x="145" y="697"/>
                    <a:pt x="145" y="696"/>
                    <a:pt x="145" y="696"/>
                  </a:cubicBezTo>
                  <a:cubicBezTo>
                    <a:pt x="144" y="695"/>
                    <a:pt x="144" y="695"/>
                    <a:pt x="143" y="694"/>
                  </a:cubicBezTo>
                  <a:close/>
                  <a:moveTo>
                    <a:pt x="132" y="665"/>
                  </a:moveTo>
                  <a:cubicBezTo>
                    <a:pt x="135" y="671"/>
                    <a:pt x="138" y="678"/>
                    <a:pt x="141" y="684"/>
                  </a:cubicBezTo>
                  <a:cubicBezTo>
                    <a:pt x="133" y="653"/>
                    <a:pt x="128" y="620"/>
                    <a:pt x="126" y="586"/>
                  </a:cubicBezTo>
                  <a:cubicBezTo>
                    <a:pt x="110" y="504"/>
                    <a:pt x="106" y="394"/>
                    <a:pt x="156" y="292"/>
                  </a:cubicBezTo>
                  <a:cubicBezTo>
                    <a:pt x="202" y="198"/>
                    <a:pt x="302" y="159"/>
                    <a:pt x="378" y="143"/>
                  </a:cubicBezTo>
                  <a:cubicBezTo>
                    <a:pt x="382" y="142"/>
                    <a:pt x="387" y="141"/>
                    <a:pt x="391" y="140"/>
                  </a:cubicBezTo>
                  <a:cubicBezTo>
                    <a:pt x="423" y="129"/>
                    <a:pt x="457" y="121"/>
                    <a:pt x="492" y="116"/>
                  </a:cubicBezTo>
                  <a:cubicBezTo>
                    <a:pt x="417" y="109"/>
                    <a:pt x="338" y="114"/>
                    <a:pt x="266" y="135"/>
                  </a:cubicBezTo>
                  <a:cubicBezTo>
                    <a:pt x="203" y="170"/>
                    <a:pt x="147" y="220"/>
                    <a:pt x="117" y="296"/>
                  </a:cubicBezTo>
                  <a:cubicBezTo>
                    <a:pt x="121" y="290"/>
                    <a:pt x="126" y="285"/>
                    <a:pt x="131" y="280"/>
                  </a:cubicBezTo>
                  <a:cubicBezTo>
                    <a:pt x="136" y="276"/>
                    <a:pt x="140" y="273"/>
                    <a:pt x="145" y="269"/>
                  </a:cubicBezTo>
                  <a:cubicBezTo>
                    <a:pt x="155" y="261"/>
                    <a:pt x="164" y="254"/>
                    <a:pt x="174" y="242"/>
                  </a:cubicBezTo>
                  <a:cubicBezTo>
                    <a:pt x="186" y="228"/>
                    <a:pt x="202" y="212"/>
                    <a:pt x="222" y="205"/>
                  </a:cubicBezTo>
                  <a:cubicBezTo>
                    <a:pt x="223" y="207"/>
                    <a:pt x="223" y="207"/>
                    <a:pt x="223" y="207"/>
                  </a:cubicBezTo>
                  <a:cubicBezTo>
                    <a:pt x="203" y="214"/>
                    <a:pt x="188" y="229"/>
                    <a:pt x="176" y="244"/>
                  </a:cubicBezTo>
                  <a:cubicBezTo>
                    <a:pt x="166" y="256"/>
                    <a:pt x="156" y="263"/>
                    <a:pt x="146" y="271"/>
                  </a:cubicBezTo>
                  <a:cubicBezTo>
                    <a:pt x="142" y="275"/>
                    <a:pt x="138" y="278"/>
                    <a:pt x="133" y="282"/>
                  </a:cubicBezTo>
                  <a:cubicBezTo>
                    <a:pt x="125" y="289"/>
                    <a:pt x="119" y="297"/>
                    <a:pt x="113" y="306"/>
                  </a:cubicBezTo>
                  <a:cubicBezTo>
                    <a:pt x="107" y="323"/>
                    <a:pt x="103" y="341"/>
                    <a:pt x="99" y="360"/>
                  </a:cubicBezTo>
                  <a:cubicBezTo>
                    <a:pt x="82" y="458"/>
                    <a:pt x="95" y="567"/>
                    <a:pt x="132" y="665"/>
                  </a:cubicBezTo>
                  <a:close/>
                  <a:moveTo>
                    <a:pt x="777" y="212"/>
                  </a:moveTo>
                  <a:cubicBezTo>
                    <a:pt x="825" y="253"/>
                    <a:pt x="865" y="311"/>
                    <a:pt x="890" y="377"/>
                  </a:cubicBezTo>
                  <a:cubicBezTo>
                    <a:pt x="919" y="455"/>
                    <a:pt x="926" y="540"/>
                    <a:pt x="911" y="616"/>
                  </a:cubicBezTo>
                  <a:cubicBezTo>
                    <a:pt x="909" y="627"/>
                    <a:pt x="907" y="637"/>
                    <a:pt x="904" y="648"/>
                  </a:cubicBezTo>
                  <a:cubicBezTo>
                    <a:pt x="927" y="621"/>
                    <a:pt x="945" y="592"/>
                    <a:pt x="960" y="562"/>
                  </a:cubicBezTo>
                  <a:cubicBezTo>
                    <a:pt x="964" y="539"/>
                    <a:pt x="966" y="515"/>
                    <a:pt x="963" y="489"/>
                  </a:cubicBezTo>
                  <a:cubicBezTo>
                    <a:pt x="949" y="368"/>
                    <a:pt x="869" y="272"/>
                    <a:pt x="777" y="212"/>
                  </a:cubicBezTo>
                  <a:close/>
                  <a:moveTo>
                    <a:pt x="106" y="319"/>
                  </a:moveTo>
                  <a:cubicBezTo>
                    <a:pt x="97" y="338"/>
                    <a:pt x="91" y="359"/>
                    <a:pt x="87" y="375"/>
                  </a:cubicBezTo>
                  <a:cubicBezTo>
                    <a:pt x="71" y="440"/>
                    <a:pt x="83" y="504"/>
                    <a:pt x="95" y="558"/>
                  </a:cubicBezTo>
                  <a:cubicBezTo>
                    <a:pt x="101" y="583"/>
                    <a:pt x="108" y="608"/>
                    <a:pt x="117" y="630"/>
                  </a:cubicBezTo>
                  <a:cubicBezTo>
                    <a:pt x="90" y="542"/>
                    <a:pt x="82" y="446"/>
                    <a:pt x="97" y="359"/>
                  </a:cubicBezTo>
                  <a:cubicBezTo>
                    <a:pt x="99" y="345"/>
                    <a:pt x="102" y="332"/>
                    <a:pt x="106" y="319"/>
                  </a:cubicBezTo>
                  <a:close/>
                  <a:moveTo>
                    <a:pt x="375" y="146"/>
                  </a:moveTo>
                  <a:cubicBezTo>
                    <a:pt x="301" y="162"/>
                    <a:pt x="204" y="201"/>
                    <a:pt x="159" y="293"/>
                  </a:cubicBezTo>
                  <a:cubicBezTo>
                    <a:pt x="113" y="387"/>
                    <a:pt x="113" y="488"/>
                    <a:pt x="126" y="567"/>
                  </a:cubicBezTo>
                  <a:cubicBezTo>
                    <a:pt x="125" y="529"/>
                    <a:pt x="129" y="490"/>
                    <a:pt x="137" y="451"/>
                  </a:cubicBezTo>
                  <a:cubicBezTo>
                    <a:pt x="165" y="319"/>
                    <a:pt x="240" y="214"/>
                    <a:pt x="341" y="162"/>
                  </a:cubicBezTo>
                  <a:cubicBezTo>
                    <a:pt x="352" y="156"/>
                    <a:pt x="364" y="151"/>
                    <a:pt x="375" y="146"/>
                  </a:cubicBezTo>
                  <a:close/>
                  <a:moveTo>
                    <a:pt x="873" y="291"/>
                  </a:moveTo>
                  <a:cubicBezTo>
                    <a:pt x="925" y="350"/>
                    <a:pt x="957" y="418"/>
                    <a:pt x="965" y="489"/>
                  </a:cubicBezTo>
                  <a:cubicBezTo>
                    <a:pt x="968" y="510"/>
                    <a:pt x="968" y="532"/>
                    <a:pt x="964" y="553"/>
                  </a:cubicBezTo>
                  <a:cubicBezTo>
                    <a:pt x="970" y="542"/>
                    <a:pt x="974" y="531"/>
                    <a:pt x="978" y="519"/>
                  </a:cubicBezTo>
                  <a:cubicBezTo>
                    <a:pt x="973" y="433"/>
                    <a:pt x="932" y="354"/>
                    <a:pt x="873" y="291"/>
                  </a:cubicBezTo>
                  <a:close/>
                  <a:moveTo>
                    <a:pt x="749" y="190"/>
                  </a:moveTo>
                  <a:cubicBezTo>
                    <a:pt x="809" y="224"/>
                    <a:pt x="862" y="268"/>
                    <a:pt x="902" y="320"/>
                  </a:cubicBezTo>
                  <a:cubicBezTo>
                    <a:pt x="948" y="379"/>
                    <a:pt x="975" y="445"/>
                    <a:pt x="981" y="512"/>
                  </a:cubicBezTo>
                  <a:cubicBezTo>
                    <a:pt x="989" y="485"/>
                    <a:pt x="995" y="457"/>
                    <a:pt x="998" y="429"/>
                  </a:cubicBezTo>
                  <a:cubicBezTo>
                    <a:pt x="979" y="365"/>
                    <a:pt x="944" y="305"/>
                    <a:pt x="901" y="258"/>
                  </a:cubicBezTo>
                  <a:cubicBezTo>
                    <a:pt x="844" y="215"/>
                    <a:pt x="776" y="184"/>
                    <a:pt x="705" y="166"/>
                  </a:cubicBezTo>
                  <a:cubicBezTo>
                    <a:pt x="719" y="172"/>
                    <a:pt x="733" y="180"/>
                    <a:pt x="745" y="188"/>
                  </a:cubicBezTo>
                  <a:cubicBezTo>
                    <a:pt x="746" y="189"/>
                    <a:pt x="748" y="190"/>
                    <a:pt x="749" y="190"/>
                  </a:cubicBezTo>
                  <a:close/>
                  <a:moveTo>
                    <a:pt x="914" y="268"/>
                  </a:moveTo>
                  <a:cubicBezTo>
                    <a:pt x="951" y="312"/>
                    <a:pt x="981" y="365"/>
                    <a:pt x="999" y="421"/>
                  </a:cubicBezTo>
                  <a:cubicBezTo>
                    <a:pt x="1000" y="402"/>
                    <a:pt x="1000" y="382"/>
                    <a:pt x="998" y="362"/>
                  </a:cubicBezTo>
                  <a:cubicBezTo>
                    <a:pt x="980" y="333"/>
                    <a:pt x="956" y="305"/>
                    <a:pt x="927" y="279"/>
                  </a:cubicBezTo>
                  <a:cubicBezTo>
                    <a:pt x="923" y="276"/>
                    <a:pt x="918" y="272"/>
                    <a:pt x="914" y="268"/>
                  </a:cubicBezTo>
                  <a:close/>
                  <a:moveTo>
                    <a:pt x="562" y="140"/>
                  </a:moveTo>
                  <a:cubicBezTo>
                    <a:pt x="486" y="140"/>
                    <a:pt x="409" y="161"/>
                    <a:pt x="349" y="193"/>
                  </a:cubicBezTo>
                  <a:cubicBezTo>
                    <a:pt x="275" y="233"/>
                    <a:pt x="222" y="301"/>
                    <a:pt x="193" y="396"/>
                  </a:cubicBezTo>
                  <a:cubicBezTo>
                    <a:pt x="198" y="380"/>
                    <a:pt x="205" y="365"/>
                    <a:pt x="211" y="351"/>
                  </a:cubicBezTo>
                  <a:cubicBezTo>
                    <a:pt x="249" y="273"/>
                    <a:pt x="311" y="213"/>
                    <a:pt x="389" y="178"/>
                  </a:cubicBezTo>
                  <a:cubicBezTo>
                    <a:pt x="462" y="146"/>
                    <a:pt x="552" y="138"/>
                    <a:pt x="642" y="151"/>
                  </a:cubicBezTo>
                  <a:cubicBezTo>
                    <a:pt x="629" y="147"/>
                    <a:pt x="615" y="144"/>
                    <a:pt x="600" y="141"/>
                  </a:cubicBezTo>
                  <a:cubicBezTo>
                    <a:pt x="588" y="140"/>
                    <a:pt x="575" y="140"/>
                    <a:pt x="562" y="140"/>
                  </a:cubicBezTo>
                  <a:close/>
                  <a:moveTo>
                    <a:pt x="903" y="257"/>
                  </a:moveTo>
                  <a:cubicBezTo>
                    <a:pt x="912" y="263"/>
                    <a:pt x="921" y="270"/>
                    <a:pt x="929" y="277"/>
                  </a:cubicBezTo>
                  <a:cubicBezTo>
                    <a:pt x="957" y="302"/>
                    <a:pt x="979" y="328"/>
                    <a:pt x="997" y="356"/>
                  </a:cubicBezTo>
                  <a:cubicBezTo>
                    <a:pt x="990" y="289"/>
                    <a:pt x="964" y="225"/>
                    <a:pt x="919" y="172"/>
                  </a:cubicBezTo>
                  <a:cubicBezTo>
                    <a:pt x="773" y="0"/>
                    <a:pt x="535" y="39"/>
                    <a:pt x="407" y="78"/>
                  </a:cubicBezTo>
                  <a:cubicBezTo>
                    <a:pt x="365" y="91"/>
                    <a:pt x="320" y="106"/>
                    <a:pt x="278" y="128"/>
                  </a:cubicBezTo>
                  <a:cubicBezTo>
                    <a:pt x="308" y="120"/>
                    <a:pt x="339" y="115"/>
                    <a:pt x="372" y="112"/>
                  </a:cubicBezTo>
                  <a:cubicBezTo>
                    <a:pt x="416" y="109"/>
                    <a:pt x="461" y="110"/>
                    <a:pt x="507" y="115"/>
                  </a:cubicBezTo>
                  <a:cubicBezTo>
                    <a:pt x="544" y="112"/>
                    <a:pt x="582" y="113"/>
                    <a:pt x="620" y="118"/>
                  </a:cubicBezTo>
                  <a:cubicBezTo>
                    <a:pt x="718" y="131"/>
                    <a:pt x="810" y="172"/>
                    <a:pt x="878" y="232"/>
                  </a:cubicBezTo>
                  <a:cubicBezTo>
                    <a:pt x="887" y="240"/>
                    <a:pt x="895" y="248"/>
                    <a:pt x="903" y="257"/>
                  </a:cubicBezTo>
                  <a:close/>
                  <a:moveTo>
                    <a:pt x="690" y="159"/>
                  </a:moveTo>
                  <a:cubicBezTo>
                    <a:pt x="761" y="176"/>
                    <a:pt x="831" y="205"/>
                    <a:pt x="890" y="247"/>
                  </a:cubicBezTo>
                  <a:cubicBezTo>
                    <a:pt x="885" y="242"/>
                    <a:pt x="881" y="238"/>
                    <a:pt x="876" y="234"/>
                  </a:cubicBezTo>
                  <a:cubicBezTo>
                    <a:pt x="780" y="149"/>
                    <a:pt x="646" y="108"/>
                    <a:pt x="518" y="116"/>
                  </a:cubicBezTo>
                  <a:cubicBezTo>
                    <a:pt x="564" y="122"/>
                    <a:pt x="610" y="133"/>
                    <a:pt x="654" y="148"/>
                  </a:cubicBezTo>
                  <a:cubicBezTo>
                    <a:pt x="666" y="151"/>
                    <a:pt x="678" y="155"/>
                    <a:pt x="690" y="159"/>
                  </a:cubicBezTo>
                  <a:close/>
                  <a:moveTo>
                    <a:pt x="646" y="149"/>
                  </a:moveTo>
                  <a:cubicBezTo>
                    <a:pt x="649" y="150"/>
                    <a:pt x="652" y="151"/>
                    <a:pt x="655" y="151"/>
                  </a:cubicBezTo>
                  <a:cubicBezTo>
                    <a:pt x="657" y="152"/>
                    <a:pt x="659" y="153"/>
                    <a:pt x="662" y="154"/>
                  </a:cubicBezTo>
                  <a:cubicBezTo>
                    <a:pt x="660" y="153"/>
                    <a:pt x="657" y="152"/>
                    <a:pt x="655" y="151"/>
                  </a:cubicBezTo>
                  <a:cubicBezTo>
                    <a:pt x="655" y="151"/>
                    <a:pt x="655" y="151"/>
                    <a:pt x="654" y="151"/>
                  </a:cubicBezTo>
                  <a:cubicBezTo>
                    <a:pt x="651" y="150"/>
                    <a:pt x="649" y="150"/>
                    <a:pt x="646" y="149"/>
                  </a:cubicBezTo>
                  <a:close/>
                  <a:moveTo>
                    <a:pt x="597" y="138"/>
                  </a:moveTo>
                  <a:cubicBezTo>
                    <a:pt x="607" y="139"/>
                    <a:pt x="616" y="140"/>
                    <a:pt x="626" y="142"/>
                  </a:cubicBezTo>
                  <a:cubicBezTo>
                    <a:pt x="588" y="131"/>
                    <a:pt x="546" y="122"/>
                    <a:pt x="503" y="118"/>
                  </a:cubicBezTo>
                  <a:cubicBezTo>
                    <a:pt x="471" y="121"/>
                    <a:pt x="438" y="127"/>
                    <a:pt x="407" y="137"/>
                  </a:cubicBezTo>
                  <a:cubicBezTo>
                    <a:pt x="470" y="128"/>
                    <a:pt x="536" y="128"/>
                    <a:pt x="597" y="138"/>
                  </a:cubicBezTo>
                  <a:close/>
                </a:path>
              </a:pathLst>
            </a:custGeom>
            <a:solidFill>
              <a:srgbClr val="BBBDB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</a:endParaRPr>
            </a:p>
          </p:txBody>
        </p:sp>
      </p:grpSp>
      <p:sp>
        <p:nvSpPr>
          <p:cNvPr id="56" name="文本框 55"/>
          <p:cNvSpPr txBox="1"/>
          <p:nvPr/>
        </p:nvSpPr>
        <p:spPr>
          <a:xfrm>
            <a:off x="11293017" y="6212541"/>
            <a:ext cx="47315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2000" b="1" kern="1200">
                <a:solidFill>
                  <a:srgbClr val="5F7797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/>
              <a:t>14</a:t>
            </a:r>
            <a:endParaRPr lang="zh-CN" altLang="en-US"/>
          </a:p>
        </p:txBody>
      </p:sp>
      <p:pic>
        <p:nvPicPr>
          <p:cNvPr id="2" name="图片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83655" y="1525905"/>
            <a:ext cx="5519420" cy="4361180"/>
          </a:xfrm>
          <a:prstGeom prst="rect">
            <a:avLst/>
          </a:prstGeom>
        </p:spPr>
      </p:pic>
    </p:spTree>
  </p:cSld>
  <p:clrMapOvr>
    <a:masterClrMapping/>
  </p:clrMapOvr>
  <mc:AlternateContent>
    <mc:Choice xmlns:p14="http://schemas.microsoft.com/office/powerpoint/2010/main" Requires="p14">
      <p:transition spd="slow" p14:dur="1600"/>
    </mc:Choice>
    <mc:Fallback>
      <p:transition spd="slow"/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5" name="矩形 24"/>
          <p:cNvSpPr/>
          <p:nvPr/>
        </p:nvSpPr>
        <p:spPr>
          <a:xfrm>
            <a:off x="1599565" y="2224405"/>
            <a:ext cx="8221345" cy="2894965"/>
          </a:xfrm>
          <a:prstGeom prst="rect">
            <a:avLst/>
          </a:prstGeom>
          <a:noFill/>
          <a:ln>
            <a:solidFill>
              <a:srgbClr val="5F7797"/>
            </a:solidFill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prstClr val="white"/>
              </a:solidFill>
            </a:endParaRPr>
          </a:p>
        </p:txBody>
      </p:sp>
      <p:sp>
        <p:nvSpPr>
          <p:cNvPr id="26" name="文本框 25"/>
          <p:cNvSpPr txBox="1"/>
          <p:nvPr/>
        </p:nvSpPr>
        <p:spPr>
          <a:xfrm>
            <a:off x="4232910" y="2565400"/>
            <a:ext cx="5760720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sz="2000" b="1">
                <a:solidFill>
                  <a:srgbClr val="5F7797"/>
                </a:solidFill>
                <a:latin typeface="微软雅黑" panose="020b0503020204020204" charset="-122"/>
              </a:rPr>
              <a:t>1</a:t>
            </a:r>
            <a:r>
              <a:rPr lang="zh-CN" sz="2000" b="1">
                <a:solidFill>
                  <a:srgbClr val="5F7797"/>
                </a:solidFill>
                <a:latin typeface="微软雅黑" panose="020b0503020204020204" charset="-122"/>
              </a:rPr>
              <a:t>、</a:t>
            </a:r>
            <a:r>
              <a:rPr lang="zh-CN" altLang="en-US" sz="2000" b="1">
                <a:solidFill>
                  <a:srgbClr val="5F7797"/>
                </a:solidFill>
                <a:sym typeface="+mn-ea"/>
              </a:rPr>
              <a:t>人物的主要成就</a:t>
            </a:r>
            <a:endParaRPr lang="zh-CN" sz="2000" b="1">
              <a:solidFill>
                <a:srgbClr val="5F7797"/>
              </a:solidFill>
              <a:latin typeface="微软雅黑" panose="020b0503020204020204" charset="-122"/>
              <a:sym typeface="+mn-ea"/>
            </a:endParaRPr>
          </a:p>
        </p:txBody>
      </p:sp>
      <p:sp>
        <p:nvSpPr>
          <p:cNvPr id="27" name="文本框 26"/>
          <p:cNvSpPr txBox="1"/>
          <p:nvPr/>
        </p:nvSpPr>
        <p:spPr>
          <a:xfrm>
            <a:off x="4232910" y="3291205"/>
            <a:ext cx="5760720" cy="7067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2000" b="1" kern="1200">
                <a:solidFill>
                  <a:schemeClr val="accent1"/>
                </a:solidFill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>
                <a:solidFill>
                  <a:srgbClr val="5F7797"/>
                </a:solidFill>
              </a:rPr>
              <a:t>2</a:t>
            </a:r>
            <a:r>
              <a:rPr lang="zh-CN" altLang="en-US">
                <a:solidFill>
                  <a:srgbClr val="5F7797"/>
                </a:solidFill>
              </a:rPr>
              <a:t>、</a:t>
            </a:r>
            <a:r>
              <a:rPr lang="zh-CN" altLang="en-US">
                <a:solidFill>
                  <a:srgbClr val="5F7797"/>
                </a:solidFill>
                <a:sym typeface="+mn-ea"/>
              </a:rPr>
              <a:t>人物评价性语句</a:t>
            </a:r>
            <a:endParaRPr lang="zh-CN" altLang="en-US">
              <a:solidFill>
                <a:srgbClr val="5F7797"/>
              </a:solidFill>
            </a:endParaRPr>
          </a:p>
          <a:p>
            <a:endParaRPr lang="zh-CN" altLang="en-US">
              <a:solidFill>
                <a:srgbClr val="5F7797"/>
              </a:solidFill>
            </a:endParaRPr>
          </a:p>
        </p:txBody>
      </p:sp>
      <p:grpSp>
        <p:nvGrpSpPr>
          <p:cNvPr id="21" name="20"/>
          <p:cNvGrpSpPr/>
          <p:nvPr/>
        </p:nvGrpSpPr>
        <p:grpSpPr>
          <a:xfrm>
            <a:off x="4480561" y="534413"/>
            <a:ext cx="3230880" cy="668912"/>
            <a:chOff x="4480561" y="534413"/>
            <a:chExt cx="3230880" cy="668912"/>
          </a:xfrm>
        </p:grpSpPr>
        <p:sp>
          <p:nvSpPr>
            <p:cNvPr id="22" name="Freeform 544"/>
            <p:cNvSpPr>
              <a:spLocks noEditPoints="1"/>
            </p:cNvSpPr>
            <p:nvPr/>
          </p:nvSpPr>
          <p:spPr bwMode="auto">
            <a:xfrm>
              <a:off x="4870451" y="1119188"/>
              <a:ext cx="2451100" cy="84137"/>
            </a:xfrm>
            <a:custGeom>
              <a:gdLst>
                <a:gd name="T0" fmla="*/ 26 w 715"/>
                <a:gd name="T1" fmla="*/ 50 h 95"/>
                <a:gd name="T2" fmla="*/ 43 w 715"/>
                <a:gd name="T3" fmla="*/ 67 h 95"/>
                <a:gd name="T4" fmla="*/ 65 w 715"/>
                <a:gd name="T5" fmla="*/ 76 h 95"/>
                <a:gd name="T6" fmla="*/ 143 w 715"/>
                <a:gd name="T7" fmla="*/ 81 h 95"/>
                <a:gd name="T8" fmla="*/ 218 w 715"/>
                <a:gd name="T9" fmla="*/ 80 h 95"/>
                <a:gd name="T10" fmla="*/ 301 w 715"/>
                <a:gd name="T11" fmla="*/ 79 h 95"/>
                <a:gd name="T12" fmla="*/ 405 w 715"/>
                <a:gd name="T13" fmla="*/ 88 h 95"/>
                <a:gd name="T14" fmla="*/ 491 w 715"/>
                <a:gd name="T15" fmla="*/ 93 h 95"/>
                <a:gd name="T16" fmla="*/ 630 w 715"/>
                <a:gd name="T17" fmla="*/ 64 h 95"/>
                <a:gd name="T18" fmla="*/ 678 w 715"/>
                <a:gd name="T19" fmla="*/ 58 h 95"/>
                <a:gd name="T20" fmla="*/ 664 w 715"/>
                <a:gd name="T21" fmla="*/ 52 h 95"/>
                <a:gd name="T22" fmla="*/ 662 w 715"/>
                <a:gd name="T23" fmla="*/ 30 h 95"/>
                <a:gd name="T24" fmla="*/ 598 w 715"/>
                <a:gd name="T25" fmla="*/ 37 h 95"/>
                <a:gd name="T26" fmla="*/ 564 w 715"/>
                <a:gd name="T27" fmla="*/ 25 h 95"/>
                <a:gd name="T28" fmla="*/ 500 w 715"/>
                <a:gd name="T29" fmla="*/ 17 h 95"/>
                <a:gd name="T30" fmla="*/ 443 w 715"/>
                <a:gd name="T31" fmla="*/ 26 h 95"/>
                <a:gd name="T32" fmla="*/ 372 w 715"/>
                <a:gd name="T33" fmla="*/ 20 h 95"/>
                <a:gd name="T34" fmla="*/ 263 w 715"/>
                <a:gd name="T35" fmla="*/ 13 h 95"/>
                <a:gd name="T36" fmla="*/ 193 w 715"/>
                <a:gd name="T37" fmla="*/ 9 h 95"/>
                <a:gd name="T38" fmla="*/ 98 w 715"/>
                <a:gd name="T39" fmla="*/ 21 h 95"/>
                <a:gd name="T40" fmla="*/ 403 w 715"/>
                <a:gd name="T41" fmla="*/ 77 h 95"/>
                <a:gd name="T42" fmla="*/ 420 w 715"/>
                <a:gd name="T43" fmla="*/ 84 h 95"/>
                <a:gd name="T44" fmla="*/ 458 w 715"/>
                <a:gd name="T45" fmla="*/ 81 h 95"/>
                <a:gd name="T46" fmla="*/ 503 w 715"/>
                <a:gd name="T47" fmla="*/ 64 h 95"/>
                <a:gd name="T48" fmla="*/ 504 w 715"/>
                <a:gd name="T49" fmla="*/ 76 h 95"/>
                <a:gd name="T50" fmla="*/ 567 w 715"/>
                <a:gd name="T51" fmla="*/ 43 h 95"/>
                <a:gd name="T52" fmla="*/ 560 w 715"/>
                <a:gd name="T53" fmla="*/ 62 h 95"/>
                <a:gd name="T54" fmla="*/ 583 w 715"/>
                <a:gd name="T55" fmla="*/ 56 h 95"/>
                <a:gd name="T56" fmla="*/ 615 w 715"/>
                <a:gd name="T57" fmla="*/ 58 h 95"/>
                <a:gd name="T58" fmla="*/ 639 w 715"/>
                <a:gd name="T59" fmla="*/ 45 h 95"/>
                <a:gd name="T60" fmla="*/ 604 w 715"/>
                <a:gd name="T61" fmla="*/ 58 h 95"/>
                <a:gd name="T62" fmla="*/ 575 w 715"/>
                <a:gd name="T63" fmla="*/ 51 h 95"/>
                <a:gd name="T64" fmla="*/ 562 w 715"/>
                <a:gd name="T65" fmla="*/ 34 h 95"/>
                <a:gd name="T66" fmla="*/ 541 w 715"/>
                <a:gd name="T67" fmla="*/ 45 h 95"/>
                <a:gd name="T68" fmla="*/ 492 w 715"/>
                <a:gd name="T69" fmla="*/ 54 h 95"/>
                <a:gd name="T70" fmla="*/ 469 w 715"/>
                <a:gd name="T71" fmla="*/ 29 h 95"/>
                <a:gd name="T72" fmla="*/ 435 w 715"/>
                <a:gd name="T73" fmla="*/ 29 h 95"/>
                <a:gd name="T74" fmla="*/ 362 w 715"/>
                <a:gd name="T75" fmla="*/ 80 h 95"/>
                <a:gd name="T76" fmla="*/ 345 w 715"/>
                <a:gd name="T77" fmla="*/ 72 h 95"/>
                <a:gd name="T78" fmla="*/ 242 w 715"/>
                <a:gd name="T79" fmla="*/ 81 h 95"/>
                <a:gd name="T80" fmla="*/ 295 w 715"/>
                <a:gd name="T81" fmla="*/ 42 h 95"/>
                <a:gd name="T82" fmla="*/ 328 w 715"/>
                <a:gd name="T83" fmla="*/ 36 h 95"/>
                <a:gd name="T84" fmla="*/ 296 w 715"/>
                <a:gd name="T85" fmla="*/ 76 h 95"/>
                <a:gd name="T86" fmla="*/ 329 w 715"/>
                <a:gd name="T87" fmla="*/ 44 h 95"/>
                <a:gd name="T88" fmla="*/ 317 w 715"/>
                <a:gd name="T89" fmla="*/ 27 h 95"/>
                <a:gd name="T90" fmla="*/ 298 w 715"/>
                <a:gd name="T91" fmla="*/ 25 h 95"/>
                <a:gd name="T92" fmla="*/ 230 w 715"/>
                <a:gd name="T93" fmla="*/ 75 h 95"/>
                <a:gd name="T94" fmla="*/ 266 w 715"/>
                <a:gd name="T95" fmla="*/ 32 h 95"/>
                <a:gd name="T96" fmla="*/ 215 w 715"/>
                <a:gd name="T97" fmla="*/ 53 h 95"/>
                <a:gd name="T98" fmla="*/ 203 w 715"/>
                <a:gd name="T99" fmla="*/ 54 h 95"/>
                <a:gd name="T100" fmla="*/ 151 w 715"/>
                <a:gd name="T101" fmla="*/ 43 h 95"/>
                <a:gd name="T102" fmla="*/ 159 w 715"/>
                <a:gd name="T103" fmla="*/ 63 h 95"/>
                <a:gd name="T104" fmla="*/ 212 w 715"/>
                <a:gd name="T105" fmla="*/ 24 h 95"/>
                <a:gd name="T106" fmla="*/ 194 w 715"/>
                <a:gd name="T107" fmla="*/ 18 h 95"/>
                <a:gd name="T108" fmla="*/ 153 w 715"/>
                <a:gd name="T109" fmla="*/ 34 h 95"/>
                <a:gd name="T110" fmla="*/ 108 w 715"/>
                <a:gd name="T111" fmla="*/ 51 h 95"/>
                <a:gd name="T112" fmla="*/ 112 w 715"/>
                <a:gd name="T113" fmla="*/ 26 h 95"/>
                <a:gd name="T114" fmla="*/ 65 w 715"/>
                <a:gd name="T115" fmla="*/ 54 h 95"/>
                <a:gd name="T116" fmla="*/ 87 w 715"/>
                <a:gd name="T117" fmla="*/ 22 h 95"/>
                <a:gd name="T118" fmla="*/ 53 w 715"/>
                <a:gd name="T119" fmla="*/ 36 h 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715" h="95">
                  <a:moveTo>
                    <a:pt x="19" y="17"/>
                  </a:moveTo>
                  <a:cubicBezTo>
                    <a:pt x="21" y="19"/>
                    <a:pt x="23" y="14"/>
                    <a:pt x="25" y="16"/>
                  </a:cubicBezTo>
                  <a:cubicBezTo>
                    <a:pt x="24" y="17"/>
                    <a:pt x="25" y="18"/>
                    <a:pt x="24" y="19"/>
                  </a:cubicBezTo>
                  <a:cubicBezTo>
                    <a:pt x="19" y="17"/>
                    <a:pt x="19" y="22"/>
                    <a:pt x="14" y="23"/>
                  </a:cubicBezTo>
                  <a:cubicBezTo>
                    <a:pt x="16" y="26"/>
                    <a:pt x="20" y="22"/>
                    <a:pt x="20" y="28"/>
                  </a:cubicBezTo>
                  <a:cubicBezTo>
                    <a:pt x="27" y="25"/>
                    <a:pt x="29" y="13"/>
                    <a:pt x="34" y="16"/>
                  </a:cubicBezTo>
                  <a:cubicBezTo>
                    <a:pt x="33" y="17"/>
                    <a:pt x="35" y="19"/>
                    <a:pt x="34" y="20"/>
                  </a:cubicBezTo>
                  <a:cubicBezTo>
                    <a:pt x="31" y="23"/>
                    <a:pt x="28" y="26"/>
                    <a:pt x="32" y="29"/>
                  </a:cubicBezTo>
                  <a:cubicBezTo>
                    <a:pt x="34" y="28"/>
                    <a:pt x="35" y="26"/>
                    <a:pt x="37" y="25"/>
                  </a:cubicBezTo>
                  <a:cubicBezTo>
                    <a:pt x="36" y="20"/>
                    <a:pt x="35" y="16"/>
                    <a:pt x="38" y="12"/>
                  </a:cubicBezTo>
                  <a:cubicBezTo>
                    <a:pt x="39" y="17"/>
                    <a:pt x="40" y="17"/>
                    <a:pt x="44" y="22"/>
                  </a:cubicBezTo>
                  <a:cubicBezTo>
                    <a:pt x="40" y="26"/>
                    <a:pt x="38" y="26"/>
                    <a:pt x="37" y="32"/>
                  </a:cubicBezTo>
                  <a:cubicBezTo>
                    <a:pt x="34" y="27"/>
                    <a:pt x="34" y="33"/>
                    <a:pt x="34" y="35"/>
                  </a:cubicBezTo>
                  <a:cubicBezTo>
                    <a:pt x="33" y="33"/>
                    <a:pt x="32" y="32"/>
                    <a:pt x="31" y="31"/>
                  </a:cubicBezTo>
                  <a:cubicBezTo>
                    <a:pt x="25" y="37"/>
                    <a:pt x="30" y="42"/>
                    <a:pt x="25" y="46"/>
                  </a:cubicBezTo>
                  <a:cubicBezTo>
                    <a:pt x="26" y="45"/>
                    <a:pt x="28" y="45"/>
                    <a:pt x="30" y="45"/>
                  </a:cubicBezTo>
                  <a:cubicBezTo>
                    <a:pt x="27" y="47"/>
                    <a:pt x="28" y="48"/>
                    <a:pt x="26" y="50"/>
                  </a:cubicBezTo>
                  <a:cubicBezTo>
                    <a:pt x="24" y="43"/>
                    <a:pt x="20" y="51"/>
                    <a:pt x="17" y="48"/>
                  </a:cubicBezTo>
                  <a:cubicBezTo>
                    <a:pt x="20" y="41"/>
                    <a:pt x="21" y="34"/>
                    <a:pt x="25" y="29"/>
                  </a:cubicBezTo>
                  <a:cubicBezTo>
                    <a:pt x="22" y="28"/>
                    <a:pt x="18" y="30"/>
                    <a:pt x="16" y="27"/>
                  </a:cubicBezTo>
                  <a:cubicBezTo>
                    <a:pt x="12" y="30"/>
                    <a:pt x="10" y="33"/>
                    <a:pt x="10" y="36"/>
                  </a:cubicBezTo>
                  <a:cubicBezTo>
                    <a:pt x="13" y="37"/>
                    <a:pt x="12" y="30"/>
                    <a:pt x="16" y="32"/>
                  </a:cubicBezTo>
                  <a:cubicBezTo>
                    <a:pt x="18" y="35"/>
                    <a:pt x="14" y="36"/>
                    <a:pt x="15" y="38"/>
                  </a:cubicBezTo>
                  <a:cubicBezTo>
                    <a:pt x="16" y="38"/>
                    <a:pt x="18" y="37"/>
                    <a:pt x="18" y="38"/>
                  </a:cubicBezTo>
                  <a:cubicBezTo>
                    <a:pt x="7" y="44"/>
                    <a:pt x="7" y="53"/>
                    <a:pt x="0" y="60"/>
                  </a:cubicBezTo>
                  <a:cubicBezTo>
                    <a:pt x="6" y="57"/>
                    <a:pt x="12" y="53"/>
                    <a:pt x="17" y="57"/>
                  </a:cubicBezTo>
                  <a:cubicBezTo>
                    <a:pt x="19" y="53"/>
                    <a:pt x="8" y="52"/>
                    <a:pt x="13" y="47"/>
                  </a:cubicBezTo>
                  <a:cubicBezTo>
                    <a:pt x="14" y="52"/>
                    <a:pt x="22" y="50"/>
                    <a:pt x="25" y="56"/>
                  </a:cubicBezTo>
                  <a:cubicBezTo>
                    <a:pt x="22" y="58"/>
                    <a:pt x="19" y="61"/>
                    <a:pt x="16" y="63"/>
                  </a:cubicBezTo>
                  <a:cubicBezTo>
                    <a:pt x="12" y="59"/>
                    <a:pt x="7" y="64"/>
                    <a:pt x="3" y="64"/>
                  </a:cubicBezTo>
                  <a:cubicBezTo>
                    <a:pt x="6" y="67"/>
                    <a:pt x="2" y="72"/>
                    <a:pt x="7" y="70"/>
                  </a:cubicBezTo>
                  <a:cubicBezTo>
                    <a:pt x="7" y="64"/>
                    <a:pt x="24" y="64"/>
                    <a:pt x="26" y="70"/>
                  </a:cubicBezTo>
                  <a:cubicBezTo>
                    <a:pt x="28" y="68"/>
                    <a:pt x="31" y="66"/>
                    <a:pt x="34" y="64"/>
                  </a:cubicBezTo>
                  <a:cubicBezTo>
                    <a:pt x="36" y="70"/>
                    <a:pt x="40" y="64"/>
                    <a:pt x="43" y="67"/>
                  </a:cubicBezTo>
                  <a:cubicBezTo>
                    <a:pt x="43" y="74"/>
                    <a:pt x="40" y="69"/>
                    <a:pt x="36" y="71"/>
                  </a:cubicBezTo>
                  <a:cubicBezTo>
                    <a:pt x="35" y="73"/>
                    <a:pt x="35" y="75"/>
                    <a:pt x="37" y="78"/>
                  </a:cubicBezTo>
                  <a:cubicBezTo>
                    <a:pt x="41" y="73"/>
                    <a:pt x="44" y="75"/>
                    <a:pt x="48" y="71"/>
                  </a:cubicBezTo>
                  <a:cubicBezTo>
                    <a:pt x="46" y="68"/>
                    <a:pt x="42" y="60"/>
                    <a:pt x="50" y="60"/>
                  </a:cubicBezTo>
                  <a:cubicBezTo>
                    <a:pt x="48" y="57"/>
                    <a:pt x="44" y="54"/>
                    <a:pt x="47" y="51"/>
                  </a:cubicBezTo>
                  <a:cubicBezTo>
                    <a:pt x="52" y="53"/>
                    <a:pt x="52" y="44"/>
                    <a:pt x="56" y="46"/>
                  </a:cubicBezTo>
                  <a:cubicBezTo>
                    <a:pt x="54" y="48"/>
                    <a:pt x="56" y="49"/>
                    <a:pt x="55" y="50"/>
                  </a:cubicBezTo>
                  <a:cubicBezTo>
                    <a:pt x="54" y="51"/>
                    <a:pt x="51" y="50"/>
                    <a:pt x="52" y="53"/>
                  </a:cubicBezTo>
                  <a:cubicBezTo>
                    <a:pt x="56" y="53"/>
                    <a:pt x="50" y="69"/>
                    <a:pt x="49" y="75"/>
                  </a:cubicBezTo>
                  <a:cubicBezTo>
                    <a:pt x="55" y="75"/>
                    <a:pt x="57" y="68"/>
                    <a:pt x="59" y="76"/>
                  </a:cubicBezTo>
                  <a:cubicBezTo>
                    <a:pt x="62" y="70"/>
                    <a:pt x="68" y="71"/>
                    <a:pt x="65" y="65"/>
                  </a:cubicBezTo>
                  <a:cubicBezTo>
                    <a:pt x="62" y="65"/>
                    <a:pt x="61" y="66"/>
                    <a:pt x="60" y="68"/>
                  </a:cubicBezTo>
                  <a:cubicBezTo>
                    <a:pt x="60" y="66"/>
                    <a:pt x="53" y="66"/>
                    <a:pt x="56" y="63"/>
                  </a:cubicBezTo>
                  <a:cubicBezTo>
                    <a:pt x="62" y="62"/>
                    <a:pt x="61" y="61"/>
                    <a:pt x="62" y="56"/>
                  </a:cubicBezTo>
                  <a:cubicBezTo>
                    <a:pt x="64" y="58"/>
                    <a:pt x="67" y="54"/>
                    <a:pt x="69" y="58"/>
                  </a:cubicBezTo>
                  <a:cubicBezTo>
                    <a:pt x="62" y="62"/>
                    <a:pt x="67" y="64"/>
                    <a:pt x="71" y="63"/>
                  </a:cubicBezTo>
                  <a:cubicBezTo>
                    <a:pt x="67" y="67"/>
                    <a:pt x="66" y="72"/>
                    <a:pt x="65" y="76"/>
                  </a:cubicBezTo>
                  <a:cubicBezTo>
                    <a:pt x="72" y="78"/>
                    <a:pt x="75" y="64"/>
                    <a:pt x="82" y="73"/>
                  </a:cubicBezTo>
                  <a:cubicBezTo>
                    <a:pt x="81" y="75"/>
                    <a:pt x="78" y="74"/>
                    <a:pt x="79" y="76"/>
                  </a:cubicBezTo>
                  <a:cubicBezTo>
                    <a:pt x="81" y="75"/>
                    <a:pt x="80" y="77"/>
                    <a:pt x="81" y="79"/>
                  </a:cubicBezTo>
                  <a:cubicBezTo>
                    <a:pt x="85" y="73"/>
                    <a:pt x="89" y="72"/>
                    <a:pt x="92" y="65"/>
                  </a:cubicBezTo>
                  <a:cubicBezTo>
                    <a:pt x="95" y="66"/>
                    <a:pt x="98" y="63"/>
                    <a:pt x="101" y="64"/>
                  </a:cubicBezTo>
                  <a:cubicBezTo>
                    <a:pt x="96" y="67"/>
                    <a:pt x="97" y="72"/>
                    <a:pt x="95" y="76"/>
                  </a:cubicBezTo>
                  <a:cubicBezTo>
                    <a:pt x="93" y="77"/>
                    <a:pt x="87" y="74"/>
                    <a:pt x="88" y="78"/>
                  </a:cubicBezTo>
                  <a:cubicBezTo>
                    <a:pt x="90" y="76"/>
                    <a:pt x="91" y="81"/>
                    <a:pt x="93" y="80"/>
                  </a:cubicBezTo>
                  <a:cubicBezTo>
                    <a:pt x="95" y="79"/>
                    <a:pt x="97" y="77"/>
                    <a:pt x="99" y="76"/>
                  </a:cubicBezTo>
                  <a:cubicBezTo>
                    <a:pt x="102" y="79"/>
                    <a:pt x="99" y="80"/>
                    <a:pt x="103" y="81"/>
                  </a:cubicBezTo>
                  <a:cubicBezTo>
                    <a:pt x="107" y="79"/>
                    <a:pt x="108" y="78"/>
                    <a:pt x="108" y="74"/>
                  </a:cubicBezTo>
                  <a:cubicBezTo>
                    <a:pt x="115" y="75"/>
                    <a:pt x="110" y="78"/>
                    <a:pt x="117" y="82"/>
                  </a:cubicBezTo>
                  <a:cubicBezTo>
                    <a:pt x="121" y="77"/>
                    <a:pt x="124" y="82"/>
                    <a:pt x="128" y="77"/>
                  </a:cubicBezTo>
                  <a:cubicBezTo>
                    <a:pt x="129" y="78"/>
                    <a:pt x="128" y="80"/>
                    <a:pt x="131" y="82"/>
                  </a:cubicBezTo>
                  <a:cubicBezTo>
                    <a:pt x="134" y="81"/>
                    <a:pt x="138" y="80"/>
                    <a:pt x="141" y="81"/>
                  </a:cubicBezTo>
                  <a:cubicBezTo>
                    <a:pt x="138" y="78"/>
                    <a:pt x="145" y="73"/>
                    <a:pt x="148" y="76"/>
                  </a:cubicBezTo>
                  <a:cubicBezTo>
                    <a:pt x="148" y="81"/>
                    <a:pt x="140" y="75"/>
                    <a:pt x="143" y="81"/>
                  </a:cubicBezTo>
                  <a:cubicBezTo>
                    <a:pt x="154" y="79"/>
                    <a:pt x="164" y="84"/>
                    <a:pt x="176" y="81"/>
                  </a:cubicBezTo>
                  <a:cubicBezTo>
                    <a:pt x="171" y="78"/>
                    <a:pt x="175" y="75"/>
                    <a:pt x="176" y="72"/>
                  </a:cubicBezTo>
                  <a:cubicBezTo>
                    <a:pt x="175" y="79"/>
                    <a:pt x="187" y="90"/>
                    <a:pt x="187" y="80"/>
                  </a:cubicBezTo>
                  <a:cubicBezTo>
                    <a:pt x="182" y="83"/>
                    <a:pt x="184" y="72"/>
                    <a:pt x="180" y="71"/>
                  </a:cubicBezTo>
                  <a:cubicBezTo>
                    <a:pt x="181" y="70"/>
                    <a:pt x="182" y="68"/>
                    <a:pt x="182" y="67"/>
                  </a:cubicBezTo>
                  <a:cubicBezTo>
                    <a:pt x="182" y="71"/>
                    <a:pt x="184" y="70"/>
                    <a:pt x="187" y="71"/>
                  </a:cubicBezTo>
                  <a:cubicBezTo>
                    <a:pt x="181" y="75"/>
                    <a:pt x="189" y="79"/>
                    <a:pt x="192" y="77"/>
                  </a:cubicBezTo>
                  <a:cubicBezTo>
                    <a:pt x="190" y="79"/>
                    <a:pt x="189" y="81"/>
                    <a:pt x="192" y="83"/>
                  </a:cubicBezTo>
                  <a:cubicBezTo>
                    <a:pt x="193" y="83"/>
                    <a:pt x="194" y="82"/>
                    <a:pt x="195" y="83"/>
                  </a:cubicBezTo>
                  <a:cubicBezTo>
                    <a:pt x="196" y="75"/>
                    <a:pt x="204" y="76"/>
                    <a:pt x="203" y="65"/>
                  </a:cubicBezTo>
                  <a:cubicBezTo>
                    <a:pt x="203" y="66"/>
                    <a:pt x="204" y="67"/>
                    <a:pt x="205" y="66"/>
                  </a:cubicBezTo>
                  <a:cubicBezTo>
                    <a:pt x="204" y="68"/>
                    <a:pt x="204" y="71"/>
                    <a:pt x="208" y="74"/>
                  </a:cubicBezTo>
                  <a:cubicBezTo>
                    <a:pt x="211" y="72"/>
                    <a:pt x="221" y="72"/>
                    <a:pt x="218" y="77"/>
                  </a:cubicBezTo>
                  <a:cubicBezTo>
                    <a:pt x="214" y="72"/>
                    <a:pt x="209" y="78"/>
                    <a:pt x="201" y="76"/>
                  </a:cubicBezTo>
                  <a:cubicBezTo>
                    <a:pt x="199" y="78"/>
                    <a:pt x="200" y="80"/>
                    <a:pt x="199" y="81"/>
                  </a:cubicBezTo>
                  <a:cubicBezTo>
                    <a:pt x="205" y="86"/>
                    <a:pt x="212" y="82"/>
                    <a:pt x="218" y="84"/>
                  </a:cubicBezTo>
                  <a:cubicBezTo>
                    <a:pt x="217" y="83"/>
                    <a:pt x="216" y="82"/>
                    <a:pt x="218" y="80"/>
                  </a:cubicBezTo>
                  <a:cubicBezTo>
                    <a:pt x="227" y="77"/>
                    <a:pt x="225" y="91"/>
                    <a:pt x="225" y="91"/>
                  </a:cubicBezTo>
                  <a:cubicBezTo>
                    <a:pt x="228" y="88"/>
                    <a:pt x="234" y="85"/>
                    <a:pt x="227" y="85"/>
                  </a:cubicBezTo>
                  <a:cubicBezTo>
                    <a:pt x="228" y="81"/>
                    <a:pt x="233" y="78"/>
                    <a:pt x="235" y="86"/>
                  </a:cubicBezTo>
                  <a:cubicBezTo>
                    <a:pt x="246" y="83"/>
                    <a:pt x="253" y="88"/>
                    <a:pt x="263" y="82"/>
                  </a:cubicBezTo>
                  <a:cubicBezTo>
                    <a:pt x="264" y="87"/>
                    <a:pt x="273" y="86"/>
                    <a:pt x="278" y="85"/>
                  </a:cubicBezTo>
                  <a:cubicBezTo>
                    <a:pt x="279" y="79"/>
                    <a:pt x="281" y="81"/>
                    <a:pt x="279" y="78"/>
                  </a:cubicBezTo>
                  <a:cubicBezTo>
                    <a:pt x="281" y="77"/>
                    <a:pt x="282" y="75"/>
                    <a:pt x="284" y="74"/>
                  </a:cubicBezTo>
                  <a:cubicBezTo>
                    <a:pt x="284" y="77"/>
                    <a:pt x="286" y="79"/>
                    <a:pt x="289" y="76"/>
                  </a:cubicBezTo>
                  <a:cubicBezTo>
                    <a:pt x="289" y="72"/>
                    <a:pt x="287" y="74"/>
                    <a:pt x="284" y="72"/>
                  </a:cubicBezTo>
                  <a:cubicBezTo>
                    <a:pt x="286" y="70"/>
                    <a:pt x="285" y="68"/>
                    <a:pt x="288" y="66"/>
                  </a:cubicBezTo>
                  <a:cubicBezTo>
                    <a:pt x="288" y="72"/>
                    <a:pt x="294" y="80"/>
                    <a:pt x="286" y="86"/>
                  </a:cubicBezTo>
                  <a:cubicBezTo>
                    <a:pt x="289" y="91"/>
                    <a:pt x="289" y="81"/>
                    <a:pt x="292" y="88"/>
                  </a:cubicBezTo>
                  <a:cubicBezTo>
                    <a:pt x="296" y="87"/>
                    <a:pt x="296" y="81"/>
                    <a:pt x="298" y="83"/>
                  </a:cubicBezTo>
                  <a:cubicBezTo>
                    <a:pt x="300" y="91"/>
                    <a:pt x="301" y="82"/>
                    <a:pt x="307" y="83"/>
                  </a:cubicBezTo>
                  <a:cubicBezTo>
                    <a:pt x="308" y="85"/>
                    <a:pt x="306" y="86"/>
                    <a:pt x="305" y="87"/>
                  </a:cubicBezTo>
                  <a:cubicBezTo>
                    <a:pt x="315" y="93"/>
                    <a:pt x="308" y="77"/>
                    <a:pt x="316" y="74"/>
                  </a:cubicBezTo>
                  <a:cubicBezTo>
                    <a:pt x="309" y="67"/>
                    <a:pt x="309" y="86"/>
                    <a:pt x="301" y="79"/>
                  </a:cubicBezTo>
                  <a:cubicBezTo>
                    <a:pt x="309" y="80"/>
                    <a:pt x="307" y="68"/>
                    <a:pt x="315" y="70"/>
                  </a:cubicBezTo>
                  <a:cubicBezTo>
                    <a:pt x="316" y="66"/>
                    <a:pt x="317" y="62"/>
                    <a:pt x="320" y="58"/>
                  </a:cubicBezTo>
                  <a:cubicBezTo>
                    <a:pt x="323" y="62"/>
                    <a:pt x="316" y="67"/>
                    <a:pt x="323" y="66"/>
                  </a:cubicBezTo>
                  <a:cubicBezTo>
                    <a:pt x="320" y="70"/>
                    <a:pt x="318" y="66"/>
                    <a:pt x="316" y="67"/>
                  </a:cubicBezTo>
                  <a:cubicBezTo>
                    <a:pt x="324" y="75"/>
                    <a:pt x="309" y="81"/>
                    <a:pt x="316" y="89"/>
                  </a:cubicBezTo>
                  <a:cubicBezTo>
                    <a:pt x="320" y="86"/>
                    <a:pt x="323" y="82"/>
                    <a:pt x="321" y="78"/>
                  </a:cubicBezTo>
                  <a:cubicBezTo>
                    <a:pt x="325" y="74"/>
                    <a:pt x="328" y="76"/>
                    <a:pt x="331" y="77"/>
                  </a:cubicBezTo>
                  <a:cubicBezTo>
                    <a:pt x="326" y="79"/>
                    <a:pt x="330" y="82"/>
                    <a:pt x="326" y="85"/>
                  </a:cubicBezTo>
                  <a:cubicBezTo>
                    <a:pt x="325" y="83"/>
                    <a:pt x="324" y="81"/>
                    <a:pt x="323" y="82"/>
                  </a:cubicBezTo>
                  <a:cubicBezTo>
                    <a:pt x="326" y="87"/>
                    <a:pt x="322" y="84"/>
                    <a:pt x="323" y="89"/>
                  </a:cubicBezTo>
                  <a:cubicBezTo>
                    <a:pt x="327" y="88"/>
                    <a:pt x="333" y="89"/>
                    <a:pt x="334" y="86"/>
                  </a:cubicBezTo>
                  <a:cubicBezTo>
                    <a:pt x="333" y="83"/>
                    <a:pt x="331" y="84"/>
                    <a:pt x="329" y="84"/>
                  </a:cubicBezTo>
                  <a:cubicBezTo>
                    <a:pt x="335" y="84"/>
                    <a:pt x="332" y="78"/>
                    <a:pt x="335" y="80"/>
                  </a:cubicBezTo>
                  <a:cubicBezTo>
                    <a:pt x="336" y="82"/>
                    <a:pt x="336" y="85"/>
                    <a:pt x="336" y="88"/>
                  </a:cubicBezTo>
                  <a:cubicBezTo>
                    <a:pt x="359" y="87"/>
                    <a:pt x="382" y="90"/>
                    <a:pt x="405" y="88"/>
                  </a:cubicBezTo>
                  <a:cubicBezTo>
                    <a:pt x="400" y="82"/>
                    <a:pt x="408" y="79"/>
                    <a:pt x="410" y="79"/>
                  </a:cubicBezTo>
                  <a:cubicBezTo>
                    <a:pt x="411" y="84"/>
                    <a:pt x="407" y="84"/>
                    <a:pt x="405" y="88"/>
                  </a:cubicBezTo>
                  <a:cubicBezTo>
                    <a:pt x="408" y="93"/>
                    <a:pt x="412" y="88"/>
                    <a:pt x="414" y="85"/>
                  </a:cubicBezTo>
                  <a:cubicBezTo>
                    <a:pt x="418" y="86"/>
                    <a:pt x="415" y="90"/>
                    <a:pt x="419" y="85"/>
                  </a:cubicBezTo>
                  <a:cubicBezTo>
                    <a:pt x="419" y="93"/>
                    <a:pt x="428" y="85"/>
                    <a:pt x="432" y="90"/>
                  </a:cubicBezTo>
                  <a:cubicBezTo>
                    <a:pt x="432" y="89"/>
                    <a:pt x="438" y="87"/>
                    <a:pt x="439" y="83"/>
                  </a:cubicBezTo>
                  <a:cubicBezTo>
                    <a:pt x="440" y="85"/>
                    <a:pt x="442" y="85"/>
                    <a:pt x="443" y="86"/>
                  </a:cubicBezTo>
                  <a:cubicBezTo>
                    <a:pt x="442" y="88"/>
                    <a:pt x="437" y="85"/>
                    <a:pt x="438" y="89"/>
                  </a:cubicBezTo>
                  <a:cubicBezTo>
                    <a:pt x="441" y="88"/>
                    <a:pt x="439" y="91"/>
                    <a:pt x="441" y="93"/>
                  </a:cubicBezTo>
                  <a:cubicBezTo>
                    <a:pt x="448" y="88"/>
                    <a:pt x="460" y="95"/>
                    <a:pt x="464" y="89"/>
                  </a:cubicBezTo>
                  <a:cubicBezTo>
                    <a:pt x="462" y="85"/>
                    <a:pt x="448" y="89"/>
                    <a:pt x="446" y="83"/>
                  </a:cubicBezTo>
                  <a:cubicBezTo>
                    <a:pt x="454" y="87"/>
                    <a:pt x="463" y="84"/>
                    <a:pt x="472" y="83"/>
                  </a:cubicBezTo>
                  <a:cubicBezTo>
                    <a:pt x="470" y="84"/>
                    <a:pt x="469" y="85"/>
                    <a:pt x="467" y="87"/>
                  </a:cubicBezTo>
                  <a:cubicBezTo>
                    <a:pt x="469" y="89"/>
                    <a:pt x="471" y="91"/>
                    <a:pt x="472" y="93"/>
                  </a:cubicBezTo>
                  <a:cubicBezTo>
                    <a:pt x="478" y="91"/>
                    <a:pt x="472" y="86"/>
                    <a:pt x="476" y="84"/>
                  </a:cubicBezTo>
                  <a:cubicBezTo>
                    <a:pt x="477" y="85"/>
                    <a:pt x="475" y="86"/>
                    <a:pt x="477" y="88"/>
                  </a:cubicBezTo>
                  <a:cubicBezTo>
                    <a:pt x="485" y="83"/>
                    <a:pt x="479" y="72"/>
                    <a:pt x="485" y="71"/>
                  </a:cubicBezTo>
                  <a:cubicBezTo>
                    <a:pt x="482" y="76"/>
                    <a:pt x="486" y="83"/>
                    <a:pt x="479" y="88"/>
                  </a:cubicBezTo>
                  <a:cubicBezTo>
                    <a:pt x="485" y="95"/>
                    <a:pt x="486" y="85"/>
                    <a:pt x="491" y="93"/>
                  </a:cubicBezTo>
                  <a:cubicBezTo>
                    <a:pt x="494" y="90"/>
                    <a:pt x="496" y="92"/>
                    <a:pt x="499" y="88"/>
                  </a:cubicBezTo>
                  <a:cubicBezTo>
                    <a:pt x="500" y="93"/>
                    <a:pt x="511" y="95"/>
                    <a:pt x="513" y="89"/>
                  </a:cubicBezTo>
                  <a:cubicBezTo>
                    <a:pt x="517" y="92"/>
                    <a:pt x="524" y="95"/>
                    <a:pt x="528" y="88"/>
                  </a:cubicBezTo>
                  <a:cubicBezTo>
                    <a:pt x="529" y="93"/>
                    <a:pt x="536" y="93"/>
                    <a:pt x="536" y="87"/>
                  </a:cubicBezTo>
                  <a:cubicBezTo>
                    <a:pt x="538" y="89"/>
                    <a:pt x="539" y="91"/>
                    <a:pt x="539" y="92"/>
                  </a:cubicBezTo>
                  <a:cubicBezTo>
                    <a:pt x="545" y="84"/>
                    <a:pt x="568" y="91"/>
                    <a:pt x="563" y="77"/>
                  </a:cubicBezTo>
                  <a:cubicBezTo>
                    <a:pt x="565" y="76"/>
                    <a:pt x="566" y="79"/>
                    <a:pt x="567" y="81"/>
                  </a:cubicBezTo>
                  <a:cubicBezTo>
                    <a:pt x="570" y="79"/>
                    <a:pt x="568" y="77"/>
                    <a:pt x="569" y="76"/>
                  </a:cubicBezTo>
                  <a:cubicBezTo>
                    <a:pt x="571" y="76"/>
                    <a:pt x="574" y="73"/>
                    <a:pt x="576" y="76"/>
                  </a:cubicBezTo>
                  <a:cubicBezTo>
                    <a:pt x="572" y="79"/>
                    <a:pt x="570" y="81"/>
                    <a:pt x="571" y="87"/>
                  </a:cubicBezTo>
                  <a:cubicBezTo>
                    <a:pt x="567" y="86"/>
                    <a:pt x="563" y="90"/>
                    <a:pt x="560" y="90"/>
                  </a:cubicBezTo>
                  <a:cubicBezTo>
                    <a:pt x="571" y="93"/>
                    <a:pt x="591" y="94"/>
                    <a:pt x="603" y="84"/>
                  </a:cubicBezTo>
                  <a:cubicBezTo>
                    <a:pt x="605" y="90"/>
                    <a:pt x="609" y="79"/>
                    <a:pt x="612" y="82"/>
                  </a:cubicBezTo>
                  <a:cubicBezTo>
                    <a:pt x="608" y="85"/>
                    <a:pt x="604" y="88"/>
                    <a:pt x="604" y="92"/>
                  </a:cubicBezTo>
                  <a:cubicBezTo>
                    <a:pt x="606" y="91"/>
                    <a:pt x="609" y="89"/>
                    <a:pt x="611" y="92"/>
                  </a:cubicBezTo>
                  <a:cubicBezTo>
                    <a:pt x="618" y="87"/>
                    <a:pt x="615" y="77"/>
                    <a:pt x="623" y="78"/>
                  </a:cubicBezTo>
                  <a:cubicBezTo>
                    <a:pt x="624" y="74"/>
                    <a:pt x="622" y="64"/>
                    <a:pt x="630" y="64"/>
                  </a:cubicBezTo>
                  <a:cubicBezTo>
                    <a:pt x="626" y="75"/>
                    <a:pt x="631" y="82"/>
                    <a:pt x="616" y="90"/>
                  </a:cubicBezTo>
                  <a:cubicBezTo>
                    <a:pt x="623" y="95"/>
                    <a:pt x="634" y="89"/>
                    <a:pt x="639" y="82"/>
                  </a:cubicBezTo>
                  <a:cubicBezTo>
                    <a:pt x="637" y="78"/>
                    <a:pt x="634" y="82"/>
                    <a:pt x="633" y="78"/>
                  </a:cubicBezTo>
                  <a:cubicBezTo>
                    <a:pt x="634" y="78"/>
                    <a:pt x="633" y="76"/>
                    <a:pt x="634" y="76"/>
                  </a:cubicBezTo>
                  <a:cubicBezTo>
                    <a:pt x="641" y="77"/>
                    <a:pt x="651" y="76"/>
                    <a:pt x="655" y="68"/>
                  </a:cubicBezTo>
                  <a:cubicBezTo>
                    <a:pt x="659" y="71"/>
                    <a:pt x="656" y="74"/>
                    <a:pt x="653" y="77"/>
                  </a:cubicBezTo>
                  <a:cubicBezTo>
                    <a:pt x="652" y="75"/>
                    <a:pt x="653" y="73"/>
                    <a:pt x="650" y="75"/>
                  </a:cubicBezTo>
                  <a:cubicBezTo>
                    <a:pt x="648" y="81"/>
                    <a:pt x="652" y="78"/>
                    <a:pt x="655" y="81"/>
                  </a:cubicBezTo>
                  <a:cubicBezTo>
                    <a:pt x="652" y="82"/>
                    <a:pt x="650" y="87"/>
                    <a:pt x="648" y="84"/>
                  </a:cubicBezTo>
                  <a:cubicBezTo>
                    <a:pt x="645" y="82"/>
                    <a:pt x="649" y="80"/>
                    <a:pt x="647" y="78"/>
                  </a:cubicBezTo>
                  <a:cubicBezTo>
                    <a:pt x="636" y="79"/>
                    <a:pt x="644" y="86"/>
                    <a:pt x="639" y="91"/>
                  </a:cubicBezTo>
                  <a:cubicBezTo>
                    <a:pt x="645" y="93"/>
                    <a:pt x="655" y="83"/>
                    <a:pt x="659" y="78"/>
                  </a:cubicBezTo>
                  <a:cubicBezTo>
                    <a:pt x="661" y="79"/>
                    <a:pt x="662" y="78"/>
                    <a:pt x="664" y="81"/>
                  </a:cubicBezTo>
                  <a:cubicBezTo>
                    <a:pt x="667" y="73"/>
                    <a:pt x="673" y="67"/>
                    <a:pt x="679" y="62"/>
                  </a:cubicBezTo>
                  <a:cubicBezTo>
                    <a:pt x="676" y="57"/>
                    <a:pt x="674" y="61"/>
                    <a:pt x="672" y="64"/>
                  </a:cubicBezTo>
                  <a:cubicBezTo>
                    <a:pt x="666" y="57"/>
                    <a:pt x="673" y="52"/>
                    <a:pt x="679" y="50"/>
                  </a:cubicBezTo>
                  <a:cubicBezTo>
                    <a:pt x="681" y="54"/>
                    <a:pt x="673" y="52"/>
                    <a:pt x="678" y="58"/>
                  </a:cubicBezTo>
                  <a:cubicBezTo>
                    <a:pt x="680" y="56"/>
                    <a:pt x="681" y="57"/>
                    <a:pt x="683" y="55"/>
                  </a:cubicBezTo>
                  <a:cubicBezTo>
                    <a:pt x="681" y="46"/>
                    <a:pt x="692" y="39"/>
                    <a:pt x="686" y="29"/>
                  </a:cubicBezTo>
                  <a:cubicBezTo>
                    <a:pt x="689" y="27"/>
                    <a:pt x="691" y="27"/>
                    <a:pt x="692" y="30"/>
                  </a:cubicBezTo>
                  <a:cubicBezTo>
                    <a:pt x="688" y="32"/>
                    <a:pt x="693" y="35"/>
                    <a:pt x="695" y="35"/>
                  </a:cubicBezTo>
                  <a:cubicBezTo>
                    <a:pt x="692" y="37"/>
                    <a:pt x="689" y="39"/>
                    <a:pt x="691" y="42"/>
                  </a:cubicBezTo>
                  <a:cubicBezTo>
                    <a:pt x="696" y="41"/>
                    <a:pt x="697" y="36"/>
                    <a:pt x="703" y="32"/>
                  </a:cubicBezTo>
                  <a:cubicBezTo>
                    <a:pt x="705" y="34"/>
                    <a:pt x="706" y="36"/>
                    <a:pt x="708" y="36"/>
                  </a:cubicBezTo>
                  <a:cubicBezTo>
                    <a:pt x="711" y="33"/>
                    <a:pt x="714" y="35"/>
                    <a:pt x="715" y="31"/>
                  </a:cubicBezTo>
                  <a:cubicBezTo>
                    <a:pt x="713" y="25"/>
                    <a:pt x="710" y="33"/>
                    <a:pt x="709" y="30"/>
                  </a:cubicBezTo>
                  <a:cubicBezTo>
                    <a:pt x="710" y="28"/>
                    <a:pt x="713" y="26"/>
                    <a:pt x="712" y="23"/>
                  </a:cubicBezTo>
                  <a:cubicBezTo>
                    <a:pt x="705" y="24"/>
                    <a:pt x="699" y="32"/>
                    <a:pt x="693" y="31"/>
                  </a:cubicBezTo>
                  <a:cubicBezTo>
                    <a:pt x="697" y="25"/>
                    <a:pt x="689" y="26"/>
                    <a:pt x="686" y="24"/>
                  </a:cubicBezTo>
                  <a:cubicBezTo>
                    <a:pt x="687" y="23"/>
                    <a:pt x="688" y="22"/>
                    <a:pt x="687" y="21"/>
                  </a:cubicBezTo>
                  <a:cubicBezTo>
                    <a:pt x="682" y="27"/>
                    <a:pt x="685" y="34"/>
                    <a:pt x="684" y="40"/>
                  </a:cubicBezTo>
                  <a:cubicBezTo>
                    <a:pt x="680" y="41"/>
                    <a:pt x="676" y="50"/>
                    <a:pt x="670" y="43"/>
                  </a:cubicBezTo>
                  <a:cubicBezTo>
                    <a:pt x="674" y="41"/>
                    <a:pt x="670" y="38"/>
                    <a:pt x="669" y="35"/>
                  </a:cubicBezTo>
                  <a:cubicBezTo>
                    <a:pt x="663" y="40"/>
                    <a:pt x="665" y="46"/>
                    <a:pt x="664" y="52"/>
                  </a:cubicBezTo>
                  <a:cubicBezTo>
                    <a:pt x="667" y="51"/>
                    <a:pt x="666" y="45"/>
                    <a:pt x="670" y="47"/>
                  </a:cubicBezTo>
                  <a:cubicBezTo>
                    <a:pt x="671" y="52"/>
                    <a:pt x="667" y="51"/>
                    <a:pt x="663" y="55"/>
                  </a:cubicBezTo>
                  <a:cubicBezTo>
                    <a:pt x="663" y="58"/>
                    <a:pt x="669" y="56"/>
                    <a:pt x="666" y="59"/>
                  </a:cubicBezTo>
                  <a:cubicBezTo>
                    <a:pt x="656" y="64"/>
                    <a:pt x="651" y="68"/>
                    <a:pt x="642" y="72"/>
                  </a:cubicBezTo>
                  <a:cubicBezTo>
                    <a:pt x="642" y="70"/>
                    <a:pt x="645" y="67"/>
                    <a:pt x="645" y="65"/>
                  </a:cubicBezTo>
                  <a:cubicBezTo>
                    <a:pt x="650" y="64"/>
                    <a:pt x="663" y="60"/>
                    <a:pt x="662" y="56"/>
                  </a:cubicBezTo>
                  <a:cubicBezTo>
                    <a:pt x="655" y="55"/>
                    <a:pt x="654" y="59"/>
                    <a:pt x="647" y="58"/>
                  </a:cubicBezTo>
                  <a:cubicBezTo>
                    <a:pt x="650" y="52"/>
                    <a:pt x="654" y="55"/>
                    <a:pt x="659" y="52"/>
                  </a:cubicBezTo>
                  <a:cubicBezTo>
                    <a:pt x="664" y="47"/>
                    <a:pt x="662" y="38"/>
                    <a:pt x="660" y="35"/>
                  </a:cubicBezTo>
                  <a:cubicBezTo>
                    <a:pt x="662" y="35"/>
                    <a:pt x="664" y="34"/>
                    <a:pt x="667" y="32"/>
                  </a:cubicBezTo>
                  <a:cubicBezTo>
                    <a:pt x="668" y="35"/>
                    <a:pt x="670" y="35"/>
                    <a:pt x="673" y="33"/>
                  </a:cubicBezTo>
                  <a:cubicBezTo>
                    <a:pt x="671" y="29"/>
                    <a:pt x="663" y="33"/>
                    <a:pt x="664" y="28"/>
                  </a:cubicBezTo>
                  <a:cubicBezTo>
                    <a:pt x="667" y="29"/>
                    <a:pt x="671" y="31"/>
                    <a:pt x="674" y="30"/>
                  </a:cubicBezTo>
                  <a:cubicBezTo>
                    <a:pt x="673" y="27"/>
                    <a:pt x="672" y="24"/>
                    <a:pt x="673" y="21"/>
                  </a:cubicBezTo>
                  <a:cubicBezTo>
                    <a:pt x="669" y="26"/>
                    <a:pt x="666" y="23"/>
                    <a:pt x="663" y="22"/>
                  </a:cubicBezTo>
                  <a:cubicBezTo>
                    <a:pt x="660" y="24"/>
                    <a:pt x="662" y="26"/>
                    <a:pt x="658" y="28"/>
                  </a:cubicBezTo>
                  <a:cubicBezTo>
                    <a:pt x="659" y="29"/>
                    <a:pt x="661" y="30"/>
                    <a:pt x="662" y="30"/>
                  </a:cubicBezTo>
                  <a:cubicBezTo>
                    <a:pt x="656" y="30"/>
                    <a:pt x="660" y="36"/>
                    <a:pt x="656" y="39"/>
                  </a:cubicBezTo>
                  <a:cubicBezTo>
                    <a:pt x="652" y="33"/>
                    <a:pt x="657" y="34"/>
                    <a:pt x="651" y="30"/>
                  </a:cubicBezTo>
                  <a:cubicBezTo>
                    <a:pt x="645" y="32"/>
                    <a:pt x="638" y="33"/>
                    <a:pt x="636" y="25"/>
                  </a:cubicBezTo>
                  <a:cubicBezTo>
                    <a:pt x="635" y="26"/>
                    <a:pt x="633" y="26"/>
                    <a:pt x="632" y="27"/>
                  </a:cubicBezTo>
                  <a:cubicBezTo>
                    <a:pt x="631" y="31"/>
                    <a:pt x="635" y="32"/>
                    <a:pt x="635" y="35"/>
                  </a:cubicBezTo>
                  <a:cubicBezTo>
                    <a:pt x="629" y="33"/>
                    <a:pt x="621" y="45"/>
                    <a:pt x="611" y="39"/>
                  </a:cubicBezTo>
                  <a:cubicBezTo>
                    <a:pt x="616" y="41"/>
                    <a:pt x="617" y="30"/>
                    <a:pt x="623" y="32"/>
                  </a:cubicBezTo>
                  <a:cubicBezTo>
                    <a:pt x="622" y="33"/>
                    <a:pt x="620" y="34"/>
                    <a:pt x="621" y="35"/>
                  </a:cubicBezTo>
                  <a:cubicBezTo>
                    <a:pt x="623" y="34"/>
                    <a:pt x="624" y="37"/>
                    <a:pt x="627" y="34"/>
                  </a:cubicBezTo>
                  <a:cubicBezTo>
                    <a:pt x="625" y="22"/>
                    <a:pt x="641" y="24"/>
                    <a:pt x="641" y="20"/>
                  </a:cubicBezTo>
                  <a:cubicBezTo>
                    <a:pt x="633" y="24"/>
                    <a:pt x="625" y="19"/>
                    <a:pt x="617" y="22"/>
                  </a:cubicBezTo>
                  <a:cubicBezTo>
                    <a:pt x="618" y="23"/>
                    <a:pt x="616" y="24"/>
                    <a:pt x="615" y="25"/>
                  </a:cubicBezTo>
                  <a:cubicBezTo>
                    <a:pt x="616" y="27"/>
                    <a:pt x="617" y="28"/>
                    <a:pt x="616" y="30"/>
                  </a:cubicBezTo>
                  <a:cubicBezTo>
                    <a:pt x="612" y="31"/>
                    <a:pt x="611" y="37"/>
                    <a:pt x="610" y="35"/>
                  </a:cubicBezTo>
                  <a:cubicBezTo>
                    <a:pt x="610" y="33"/>
                    <a:pt x="613" y="31"/>
                    <a:pt x="610" y="29"/>
                  </a:cubicBezTo>
                  <a:cubicBezTo>
                    <a:pt x="609" y="29"/>
                    <a:pt x="608" y="31"/>
                    <a:pt x="607" y="30"/>
                  </a:cubicBezTo>
                  <a:cubicBezTo>
                    <a:pt x="603" y="33"/>
                    <a:pt x="604" y="39"/>
                    <a:pt x="598" y="37"/>
                  </a:cubicBezTo>
                  <a:cubicBezTo>
                    <a:pt x="597" y="34"/>
                    <a:pt x="604" y="33"/>
                    <a:pt x="602" y="30"/>
                  </a:cubicBezTo>
                  <a:cubicBezTo>
                    <a:pt x="598" y="34"/>
                    <a:pt x="596" y="28"/>
                    <a:pt x="593" y="32"/>
                  </a:cubicBezTo>
                  <a:cubicBezTo>
                    <a:pt x="595" y="35"/>
                    <a:pt x="597" y="37"/>
                    <a:pt x="593" y="39"/>
                  </a:cubicBezTo>
                  <a:cubicBezTo>
                    <a:pt x="594" y="30"/>
                    <a:pt x="586" y="38"/>
                    <a:pt x="592" y="29"/>
                  </a:cubicBezTo>
                  <a:cubicBezTo>
                    <a:pt x="598" y="32"/>
                    <a:pt x="606" y="23"/>
                    <a:pt x="612" y="29"/>
                  </a:cubicBezTo>
                  <a:cubicBezTo>
                    <a:pt x="616" y="28"/>
                    <a:pt x="611" y="20"/>
                    <a:pt x="610" y="22"/>
                  </a:cubicBezTo>
                  <a:cubicBezTo>
                    <a:pt x="610" y="24"/>
                    <a:pt x="603" y="24"/>
                    <a:pt x="602" y="26"/>
                  </a:cubicBezTo>
                  <a:cubicBezTo>
                    <a:pt x="600" y="24"/>
                    <a:pt x="602" y="23"/>
                    <a:pt x="602" y="21"/>
                  </a:cubicBezTo>
                  <a:cubicBezTo>
                    <a:pt x="601" y="21"/>
                    <a:pt x="601" y="22"/>
                    <a:pt x="600" y="21"/>
                  </a:cubicBezTo>
                  <a:cubicBezTo>
                    <a:pt x="599" y="21"/>
                    <a:pt x="598" y="21"/>
                    <a:pt x="597" y="21"/>
                  </a:cubicBezTo>
                  <a:cubicBezTo>
                    <a:pt x="598" y="23"/>
                    <a:pt x="601" y="25"/>
                    <a:pt x="599" y="27"/>
                  </a:cubicBezTo>
                  <a:cubicBezTo>
                    <a:pt x="598" y="25"/>
                    <a:pt x="597" y="27"/>
                    <a:pt x="595" y="26"/>
                  </a:cubicBezTo>
                  <a:cubicBezTo>
                    <a:pt x="593" y="24"/>
                    <a:pt x="595" y="23"/>
                    <a:pt x="593" y="21"/>
                  </a:cubicBezTo>
                  <a:cubicBezTo>
                    <a:pt x="589" y="20"/>
                    <a:pt x="591" y="23"/>
                    <a:pt x="587" y="25"/>
                  </a:cubicBezTo>
                  <a:cubicBezTo>
                    <a:pt x="589" y="19"/>
                    <a:pt x="570" y="21"/>
                    <a:pt x="579" y="24"/>
                  </a:cubicBezTo>
                  <a:cubicBezTo>
                    <a:pt x="578" y="25"/>
                    <a:pt x="576" y="27"/>
                    <a:pt x="575" y="28"/>
                  </a:cubicBezTo>
                  <a:cubicBezTo>
                    <a:pt x="572" y="22"/>
                    <a:pt x="567" y="27"/>
                    <a:pt x="564" y="25"/>
                  </a:cubicBezTo>
                  <a:cubicBezTo>
                    <a:pt x="563" y="24"/>
                    <a:pt x="565" y="23"/>
                    <a:pt x="564" y="21"/>
                  </a:cubicBezTo>
                  <a:cubicBezTo>
                    <a:pt x="561" y="21"/>
                    <a:pt x="558" y="26"/>
                    <a:pt x="555" y="21"/>
                  </a:cubicBezTo>
                  <a:cubicBezTo>
                    <a:pt x="551" y="22"/>
                    <a:pt x="553" y="28"/>
                    <a:pt x="550" y="26"/>
                  </a:cubicBezTo>
                  <a:cubicBezTo>
                    <a:pt x="551" y="18"/>
                    <a:pt x="533" y="18"/>
                    <a:pt x="528" y="26"/>
                  </a:cubicBezTo>
                  <a:cubicBezTo>
                    <a:pt x="523" y="27"/>
                    <a:pt x="529" y="20"/>
                    <a:pt x="525" y="22"/>
                  </a:cubicBezTo>
                  <a:cubicBezTo>
                    <a:pt x="527" y="24"/>
                    <a:pt x="520" y="26"/>
                    <a:pt x="520" y="24"/>
                  </a:cubicBezTo>
                  <a:cubicBezTo>
                    <a:pt x="521" y="22"/>
                    <a:pt x="519" y="20"/>
                    <a:pt x="519" y="19"/>
                  </a:cubicBezTo>
                  <a:cubicBezTo>
                    <a:pt x="514" y="20"/>
                    <a:pt x="521" y="23"/>
                    <a:pt x="516" y="25"/>
                  </a:cubicBezTo>
                  <a:cubicBezTo>
                    <a:pt x="516" y="23"/>
                    <a:pt x="514" y="24"/>
                    <a:pt x="514" y="23"/>
                  </a:cubicBezTo>
                  <a:cubicBezTo>
                    <a:pt x="518" y="22"/>
                    <a:pt x="514" y="16"/>
                    <a:pt x="515" y="20"/>
                  </a:cubicBezTo>
                  <a:cubicBezTo>
                    <a:pt x="512" y="21"/>
                    <a:pt x="513" y="27"/>
                    <a:pt x="509" y="25"/>
                  </a:cubicBezTo>
                  <a:cubicBezTo>
                    <a:pt x="508" y="22"/>
                    <a:pt x="512" y="18"/>
                    <a:pt x="507" y="17"/>
                  </a:cubicBezTo>
                  <a:cubicBezTo>
                    <a:pt x="506" y="23"/>
                    <a:pt x="498" y="29"/>
                    <a:pt x="495" y="23"/>
                  </a:cubicBezTo>
                  <a:cubicBezTo>
                    <a:pt x="493" y="26"/>
                    <a:pt x="493" y="34"/>
                    <a:pt x="488" y="30"/>
                  </a:cubicBezTo>
                  <a:cubicBezTo>
                    <a:pt x="490" y="29"/>
                    <a:pt x="491" y="28"/>
                    <a:pt x="489" y="26"/>
                  </a:cubicBezTo>
                  <a:cubicBezTo>
                    <a:pt x="488" y="27"/>
                    <a:pt x="487" y="28"/>
                    <a:pt x="486" y="27"/>
                  </a:cubicBezTo>
                  <a:cubicBezTo>
                    <a:pt x="487" y="18"/>
                    <a:pt x="500" y="25"/>
                    <a:pt x="500" y="17"/>
                  </a:cubicBezTo>
                  <a:cubicBezTo>
                    <a:pt x="494" y="20"/>
                    <a:pt x="489" y="16"/>
                    <a:pt x="484" y="20"/>
                  </a:cubicBezTo>
                  <a:cubicBezTo>
                    <a:pt x="482" y="21"/>
                    <a:pt x="483" y="23"/>
                    <a:pt x="482" y="24"/>
                  </a:cubicBezTo>
                  <a:cubicBezTo>
                    <a:pt x="478" y="20"/>
                    <a:pt x="477" y="34"/>
                    <a:pt x="471" y="26"/>
                  </a:cubicBezTo>
                  <a:cubicBezTo>
                    <a:pt x="478" y="26"/>
                    <a:pt x="475" y="21"/>
                    <a:pt x="482" y="19"/>
                  </a:cubicBezTo>
                  <a:cubicBezTo>
                    <a:pt x="475" y="15"/>
                    <a:pt x="468" y="20"/>
                    <a:pt x="461" y="19"/>
                  </a:cubicBezTo>
                  <a:cubicBezTo>
                    <a:pt x="463" y="24"/>
                    <a:pt x="466" y="17"/>
                    <a:pt x="467" y="22"/>
                  </a:cubicBezTo>
                  <a:cubicBezTo>
                    <a:pt x="466" y="22"/>
                    <a:pt x="466" y="24"/>
                    <a:pt x="466" y="24"/>
                  </a:cubicBezTo>
                  <a:cubicBezTo>
                    <a:pt x="462" y="21"/>
                    <a:pt x="455" y="23"/>
                    <a:pt x="458" y="16"/>
                  </a:cubicBezTo>
                  <a:cubicBezTo>
                    <a:pt x="457" y="17"/>
                    <a:pt x="456" y="17"/>
                    <a:pt x="456" y="16"/>
                  </a:cubicBezTo>
                  <a:cubicBezTo>
                    <a:pt x="454" y="17"/>
                    <a:pt x="453" y="16"/>
                    <a:pt x="452" y="17"/>
                  </a:cubicBezTo>
                  <a:cubicBezTo>
                    <a:pt x="454" y="19"/>
                    <a:pt x="453" y="20"/>
                    <a:pt x="451" y="22"/>
                  </a:cubicBezTo>
                  <a:cubicBezTo>
                    <a:pt x="455" y="24"/>
                    <a:pt x="455" y="26"/>
                    <a:pt x="450" y="30"/>
                  </a:cubicBezTo>
                  <a:cubicBezTo>
                    <a:pt x="450" y="27"/>
                    <a:pt x="449" y="26"/>
                    <a:pt x="446" y="25"/>
                  </a:cubicBezTo>
                  <a:cubicBezTo>
                    <a:pt x="451" y="24"/>
                    <a:pt x="448" y="21"/>
                    <a:pt x="449" y="19"/>
                  </a:cubicBezTo>
                  <a:cubicBezTo>
                    <a:pt x="446" y="16"/>
                    <a:pt x="444" y="13"/>
                    <a:pt x="440" y="17"/>
                  </a:cubicBezTo>
                  <a:cubicBezTo>
                    <a:pt x="442" y="22"/>
                    <a:pt x="444" y="19"/>
                    <a:pt x="446" y="20"/>
                  </a:cubicBezTo>
                  <a:cubicBezTo>
                    <a:pt x="441" y="21"/>
                    <a:pt x="448" y="24"/>
                    <a:pt x="443" y="26"/>
                  </a:cubicBezTo>
                  <a:cubicBezTo>
                    <a:pt x="443" y="23"/>
                    <a:pt x="444" y="19"/>
                    <a:pt x="440" y="21"/>
                  </a:cubicBezTo>
                  <a:cubicBezTo>
                    <a:pt x="441" y="25"/>
                    <a:pt x="433" y="23"/>
                    <a:pt x="434" y="28"/>
                  </a:cubicBezTo>
                  <a:cubicBezTo>
                    <a:pt x="429" y="21"/>
                    <a:pt x="429" y="32"/>
                    <a:pt x="425" y="28"/>
                  </a:cubicBezTo>
                  <a:cubicBezTo>
                    <a:pt x="427" y="25"/>
                    <a:pt x="423" y="22"/>
                    <a:pt x="426" y="20"/>
                  </a:cubicBezTo>
                  <a:cubicBezTo>
                    <a:pt x="425" y="22"/>
                    <a:pt x="427" y="25"/>
                    <a:pt x="430" y="25"/>
                  </a:cubicBezTo>
                  <a:cubicBezTo>
                    <a:pt x="433" y="20"/>
                    <a:pt x="435" y="24"/>
                    <a:pt x="439" y="18"/>
                  </a:cubicBezTo>
                  <a:cubicBezTo>
                    <a:pt x="431" y="16"/>
                    <a:pt x="422" y="16"/>
                    <a:pt x="417" y="19"/>
                  </a:cubicBezTo>
                  <a:cubicBezTo>
                    <a:pt x="413" y="12"/>
                    <a:pt x="397" y="12"/>
                    <a:pt x="394" y="23"/>
                  </a:cubicBezTo>
                  <a:cubicBezTo>
                    <a:pt x="394" y="17"/>
                    <a:pt x="391" y="23"/>
                    <a:pt x="389" y="21"/>
                  </a:cubicBezTo>
                  <a:cubicBezTo>
                    <a:pt x="386" y="17"/>
                    <a:pt x="393" y="18"/>
                    <a:pt x="392" y="15"/>
                  </a:cubicBezTo>
                  <a:cubicBezTo>
                    <a:pt x="386" y="15"/>
                    <a:pt x="385" y="24"/>
                    <a:pt x="379" y="22"/>
                  </a:cubicBezTo>
                  <a:cubicBezTo>
                    <a:pt x="379" y="19"/>
                    <a:pt x="383" y="20"/>
                    <a:pt x="383" y="15"/>
                  </a:cubicBezTo>
                  <a:cubicBezTo>
                    <a:pt x="381" y="17"/>
                    <a:pt x="379" y="16"/>
                    <a:pt x="377" y="18"/>
                  </a:cubicBezTo>
                  <a:cubicBezTo>
                    <a:pt x="378" y="20"/>
                    <a:pt x="380" y="27"/>
                    <a:pt x="375" y="25"/>
                  </a:cubicBezTo>
                  <a:cubicBezTo>
                    <a:pt x="375" y="21"/>
                    <a:pt x="378" y="17"/>
                    <a:pt x="374" y="13"/>
                  </a:cubicBezTo>
                  <a:cubicBezTo>
                    <a:pt x="370" y="16"/>
                    <a:pt x="368" y="13"/>
                    <a:pt x="364" y="15"/>
                  </a:cubicBezTo>
                  <a:cubicBezTo>
                    <a:pt x="366" y="21"/>
                    <a:pt x="374" y="14"/>
                    <a:pt x="372" y="20"/>
                  </a:cubicBezTo>
                  <a:cubicBezTo>
                    <a:pt x="370" y="19"/>
                    <a:pt x="357" y="23"/>
                    <a:pt x="365" y="23"/>
                  </a:cubicBezTo>
                  <a:cubicBezTo>
                    <a:pt x="361" y="25"/>
                    <a:pt x="362" y="32"/>
                    <a:pt x="357" y="29"/>
                  </a:cubicBezTo>
                  <a:cubicBezTo>
                    <a:pt x="363" y="25"/>
                    <a:pt x="353" y="20"/>
                    <a:pt x="363" y="16"/>
                  </a:cubicBezTo>
                  <a:cubicBezTo>
                    <a:pt x="358" y="12"/>
                    <a:pt x="352" y="15"/>
                    <a:pt x="346" y="15"/>
                  </a:cubicBezTo>
                  <a:cubicBezTo>
                    <a:pt x="349" y="19"/>
                    <a:pt x="352" y="18"/>
                    <a:pt x="356" y="20"/>
                  </a:cubicBezTo>
                  <a:cubicBezTo>
                    <a:pt x="352" y="20"/>
                    <a:pt x="354" y="21"/>
                    <a:pt x="351" y="24"/>
                  </a:cubicBezTo>
                  <a:cubicBezTo>
                    <a:pt x="352" y="17"/>
                    <a:pt x="347" y="25"/>
                    <a:pt x="345" y="23"/>
                  </a:cubicBezTo>
                  <a:cubicBezTo>
                    <a:pt x="341" y="19"/>
                    <a:pt x="346" y="17"/>
                    <a:pt x="343" y="14"/>
                  </a:cubicBezTo>
                  <a:cubicBezTo>
                    <a:pt x="338" y="13"/>
                    <a:pt x="339" y="20"/>
                    <a:pt x="334" y="19"/>
                  </a:cubicBezTo>
                  <a:cubicBezTo>
                    <a:pt x="333" y="17"/>
                    <a:pt x="335" y="15"/>
                    <a:pt x="334" y="13"/>
                  </a:cubicBezTo>
                  <a:cubicBezTo>
                    <a:pt x="331" y="19"/>
                    <a:pt x="326" y="19"/>
                    <a:pt x="324" y="12"/>
                  </a:cubicBezTo>
                  <a:cubicBezTo>
                    <a:pt x="317" y="15"/>
                    <a:pt x="317" y="12"/>
                    <a:pt x="311" y="19"/>
                  </a:cubicBezTo>
                  <a:cubicBezTo>
                    <a:pt x="311" y="15"/>
                    <a:pt x="304" y="14"/>
                    <a:pt x="301" y="12"/>
                  </a:cubicBezTo>
                  <a:cubicBezTo>
                    <a:pt x="295" y="16"/>
                    <a:pt x="296" y="19"/>
                    <a:pt x="292" y="19"/>
                  </a:cubicBezTo>
                  <a:cubicBezTo>
                    <a:pt x="297" y="15"/>
                    <a:pt x="287" y="14"/>
                    <a:pt x="289" y="11"/>
                  </a:cubicBezTo>
                  <a:cubicBezTo>
                    <a:pt x="284" y="13"/>
                    <a:pt x="280" y="17"/>
                    <a:pt x="276" y="11"/>
                  </a:cubicBezTo>
                  <a:cubicBezTo>
                    <a:pt x="272" y="15"/>
                    <a:pt x="267" y="18"/>
                    <a:pt x="263" y="13"/>
                  </a:cubicBezTo>
                  <a:cubicBezTo>
                    <a:pt x="260" y="15"/>
                    <a:pt x="258" y="17"/>
                    <a:pt x="255" y="19"/>
                  </a:cubicBezTo>
                  <a:cubicBezTo>
                    <a:pt x="253" y="14"/>
                    <a:pt x="249" y="18"/>
                    <a:pt x="247" y="15"/>
                  </a:cubicBezTo>
                  <a:cubicBezTo>
                    <a:pt x="250" y="13"/>
                    <a:pt x="256" y="16"/>
                    <a:pt x="254" y="11"/>
                  </a:cubicBezTo>
                  <a:cubicBezTo>
                    <a:pt x="247" y="10"/>
                    <a:pt x="239" y="17"/>
                    <a:pt x="232" y="10"/>
                  </a:cubicBezTo>
                  <a:cubicBezTo>
                    <a:pt x="227" y="15"/>
                    <a:pt x="225" y="18"/>
                    <a:pt x="220" y="14"/>
                  </a:cubicBezTo>
                  <a:cubicBezTo>
                    <a:pt x="223" y="13"/>
                    <a:pt x="229" y="13"/>
                    <a:pt x="227" y="8"/>
                  </a:cubicBezTo>
                  <a:cubicBezTo>
                    <a:pt x="224" y="10"/>
                    <a:pt x="220" y="9"/>
                    <a:pt x="217" y="11"/>
                  </a:cubicBezTo>
                  <a:cubicBezTo>
                    <a:pt x="217" y="17"/>
                    <a:pt x="221" y="18"/>
                    <a:pt x="222" y="20"/>
                  </a:cubicBezTo>
                  <a:cubicBezTo>
                    <a:pt x="218" y="17"/>
                    <a:pt x="213" y="23"/>
                    <a:pt x="210" y="18"/>
                  </a:cubicBezTo>
                  <a:cubicBezTo>
                    <a:pt x="212" y="17"/>
                    <a:pt x="214" y="19"/>
                    <a:pt x="217" y="16"/>
                  </a:cubicBezTo>
                  <a:cubicBezTo>
                    <a:pt x="213" y="12"/>
                    <a:pt x="214" y="10"/>
                    <a:pt x="210" y="7"/>
                  </a:cubicBezTo>
                  <a:cubicBezTo>
                    <a:pt x="207" y="10"/>
                    <a:pt x="201" y="9"/>
                    <a:pt x="195" y="10"/>
                  </a:cubicBezTo>
                  <a:cubicBezTo>
                    <a:pt x="194" y="15"/>
                    <a:pt x="191" y="20"/>
                    <a:pt x="184" y="20"/>
                  </a:cubicBezTo>
                  <a:cubicBezTo>
                    <a:pt x="187" y="18"/>
                    <a:pt x="185" y="17"/>
                    <a:pt x="188" y="17"/>
                  </a:cubicBezTo>
                  <a:cubicBezTo>
                    <a:pt x="187" y="13"/>
                    <a:pt x="184" y="13"/>
                    <a:pt x="182" y="13"/>
                  </a:cubicBezTo>
                  <a:cubicBezTo>
                    <a:pt x="182" y="12"/>
                    <a:pt x="183" y="12"/>
                    <a:pt x="182" y="11"/>
                  </a:cubicBezTo>
                  <a:cubicBezTo>
                    <a:pt x="186" y="11"/>
                    <a:pt x="192" y="16"/>
                    <a:pt x="193" y="9"/>
                  </a:cubicBezTo>
                  <a:cubicBezTo>
                    <a:pt x="187" y="6"/>
                    <a:pt x="183" y="10"/>
                    <a:pt x="179" y="7"/>
                  </a:cubicBezTo>
                  <a:cubicBezTo>
                    <a:pt x="176" y="12"/>
                    <a:pt x="169" y="13"/>
                    <a:pt x="165" y="12"/>
                  </a:cubicBezTo>
                  <a:cubicBezTo>
                    <a:pt x="168" y="14"/>
                    <a:pt x="164" y="16"/>
                    <a:pt x="164" y="18"/>
                  </a:cubicBezTo>
                  <a:cubicBezTo>
                    <a:pt x="161" y="9"/>
                    <a:pt x="169" y="12"/>
                    <a:pt x="171" y="7"/>
                  </a:cubicBezTo>
                  <a:cubicBezTo>
                    <a:pt x="161" y="8"/>
                    <a:pt x="156" y="3"/>
                    <a:pt x="154" y="13"/>
                  </a:cubicBezTo>
                  <a:cubicBezTo>
                    <a:pt x="154" y="11"/>
                    <a:pt x="154" y="9"/>
                    <a:pt x="153" y="7"/>
                  </a:cubicBezTo>
                  <a:cubicBezTo>
                    <a:pt x="149" y="12"/>
                    <a:pt x="146" y="6"/>
                    <a:pt x="143" y="5"/>
                  </a:cubicBezTo>
                  <a:cubicBezTo>
                    <a:pt x="139" y="6"/>
                    <a:pt x="138" y="13"/>
                    <a:pt x="136" y="11"/>
                  </a:cubicBezTo>
                  <a:cubicBezTo>
                    <a:pt x="134" y="9"/>
                    <a:pt x="137" y="4"/>
                    <a:pt x="133" y="6"/>
                  </a:cubicBezTo>
                  <a:cubicBezTo>
                    <a:pt x="133" y="7"/>
                    <a:pt x="132" y="13"/>
                    <a:pt x="129" y="11"/>
                  </a:cubicBezTo>
                  <a:cubicBezTo>
                    <a:pt x="128" y="9"/>
                    <a:pt x="132" y="7"/>
                    <a:pt x="128" y="4"/>
                  </a:cubicBezTo>
                  <a:cubicBezTo>
                    <a:pt x="126" y="11"/>
                    <a:pt x="120" y="11"/>
                    <a:pt x="117" y="18"/>
                  </a:cubicBezTo>
                  <a:cubicBezTo>
                    <a:pt x="117" y="15"/>
                    <a:pt x="116" y="17"/>
                    <a:pt x="114" y="14"/>
                  </a:cubicBezTo>
                  <a:cubicBezTo>
                    <a:pt x="119" y="11"/>
                    <a:pt x="117" y="9"/>
                    <a:pt x="122" y="8"/>
                  </a:cubicBezTo>
                  <a:cubicBezTo>
                    <a:pt x="118" y="7"/>
                    <a:pt x="110" y="0"/>
                    <a:pt x="108" y="7"/>
                  </a:cubicBezTo>
                  <a:cubicBezTo>
                    <a:pt x="110" y="6"/>
                    <a:pt x="111" y="8"/>
                    <a:pt x="110" y="9"/>
                  </a:cubicBezTo>
                  <a:cubicBezTo>
                    <a:pt x="103" y="8"/>
                    <a:pt x="102" y="17"/>
                    <a:pt x="98" y="21"/>
                  </a:cubicBezTo>
                  <a:cubicBezTo>
                    <a:pt x="90" y="13"/>
                    <a:pt x="105" y="12"/>
                    <a:pt x="104" y="6"/>
                  </a:cubicBezTo>
                  <a:cubicBezTo>
                    <a:pt x="95" y="2"/>
                    <a:pt x="78" y="12"/>
                    <a:pt x="84" y="22"/>
                  </a:cubicBezTo>
                  <a:cubicBezTo>
                    <a:pt x="80" y="21"/>
                    <a:pt x="75" y="24"/>
                    <a:pt x="71" y="20"/>
                  </a:cubicBezTo>
                  <a:cubicBezTo>
                    <a:pt x="80" y="15"/>
                    <a:pt x="84" y="13"/>
                    <a:pt x="84" y="4"/>
                  </a:cubicBezTo>
                  <a:cubicBezTo>
                    <a:pt x="75" y="5"/>
                    <a:pt x="77" y="11"/>
                    <a:pt x="68" y="15"/>
                  </a:cubicBezTo>
                  <a:cubicBezTo>
                    <a:pt x="66" y="13"/>
                    <a:pt x="65" y="14"/>
                    <a:pt x="63" y="12"/>
                  </a:cubicBezTo>
                  <a:cubicBezTo>
                    <a:pt x="69" y="13"/>
                    <a:pt x="65" y="5"/>
                    <a:pt x="70" y="6"/>
                  </a:cubicBezTo>
                  <a:cubicBezTo>
                    <a:pt x="61" y="4"/>
                    <a:pt x="52" y="7"/>
                    <a:pt x="44" y="5"/>
                  </a:cubicBezTo>
                  <a:cubicBezTo>
                    <a:pt x="40" y="15"/>
                    <a:pt x="20" y="7"/>
                    <a:pt x="19" y="17"/>
                  </a:cubicBezTo>
                  <a:close/>
                  <a:moveTo>
                    <a:pt x="667" y="62"/>
                  </a:moveTo>
                  <a:cubicBezTo>
                    <a:pt x="667" y="64"/>
                    <a:pt x="667" y="65"/>
                    <a:pt x="669" y="67"/>
                  </a:cubicBezTo>
                  <a:cubicBezTo>
                    <a:pt x="667" y="67"/>
                    <a:pt x="666" y="68"/>
                    <a:pt x="665" y="69"/>
                  </a:cubicBezTo>
                  <a:cubicBezTo>
                    <a:pt x="664" y="68"/>
                    <a:pt x="663" y="67"/>
                    <a:pt x="662" y="68"/>
                  </a:cubicBezTo>
                  <a:cubicBezTo>
                    <a:pt x="660" y="66"/>
                    <a:pt x="666" y="64"/>
                    <a:pt x="667" y="62"/>
                  </a:cubicBezTo>
                  <a:close/>
                  <a:moveTo>
                    <a:pt x="394" y="88"/>
                  </a:moveTo>
                  <a:cubicBezTo>
                    <a:pt x="392" y="84"/>
                    <a:pt x="388" y="88"/>
                    <a:pt x="388" y="83"/>
                  </a:cubicBezTo>
                  <a:cubicBezTo>
                    <a:pt x="395" y="86"/>
                    <a:pt x="400" y="82"/>
                    <a:pt x="403" y="77"/>
                  </a:cubicBezTo>
                  <a:cubicBezTo>
                    <a:pt x="404" y="82"/>
                    <a:pt x="399" y="85"/>
                    <a:pt x="394" y="88"/>
                  </a:cubicBezTo>
                  <a:close/>
                  <a:moveTo>
                    <a:pt x="413" y="77"/>
                  </a:moveTo>
                  <a:cubicBezTo>
                    <a:pt x="412" y="73"/>
                    <a:pt x="419" y="70"/>
                    <a:pt x="421" y="74"/>
                  </a:cubicBezTo>
                  <a:cubicBezTo>
                    <a:pt x="422" y="73"/>
                    <a:pt x="421" y="72"/>
                    <a:pt x="420" y="71"/>
                  </a:cubicBezTo>
                  <a:cubicBezTo>
                    <a:pt x="423" y="67"/>
                    <a:pt x="424" y="71"/>
                    <a:pt x="427" y="69"/>
                  </a:cubicBezTo>
                  <a:cubicBezTo>
                    <a:pt x="426" y="72"/>
                    <a:pt x="422" y="73"/>
                    <a:pt x="419" y="78"/>
                  </a:cubicBezTo>
                  <a:cubicBezTo>
                    <a:pt x="417" y="77"/>
                    <a:pt x="415" y="74"/>
                    <a:pt x="413" y="77"/>
                  </a:cubicBezTo>
                  <a:close/>
                  <a:moveTo>
                    <a:pt x="426" y="66"/>
                  </a:moveTo>
                  <a:cubicBezTo>
                    <a:pt x="428" y="65"/>
                    <a:pt x="429" y="64"/>
                    <a:pt x="431" y="63"/>
                  </a:cubicBezTo>
                  <a:cubicBezTo>
                    <a:pt x="433" y="68"/>
                    <a:pt x="427" y="67"/>
                    <a:pt x="434" y="71"/>
                  </a:cubicBezTo>
                  <a:cubicBezTo>
                    <a:pt x="434" y="71"/>
                    <a:pt x="435" y="70"/>
                    <a:pt x="436" y="70"/>
                  </a:cubicBezTo>
                  <a:cubicBezTo>
                    <a:pt x="438" y="73"/>
                    <a:pt x="433" y="70"/>
                    <a:pt x="431" y="73"/>
                  </a:cubicBezTo>
                  <a:cubicBezTo>
                    <a:pt x="432" y="70"/>
                    <a:pt x="428" y="69"/>
                    <a:pt x="429" y="73"/>
                  </a:cubicBezTo>
                  <a:cubicBezTo>
                    <a:pt x="428" y="76"/>
                    <a:pt x="428" y="68"/>
                    <a:pt x="426" y="66"/>
                  </a:cubicBezTo>
                  <a:close/>
                  <a:moveTo>
                    <a:pt x="420" y="84"/>
                  </a:moveTo>
                  <a:cubicBezTo>
                    <a:pt x="418" y="81"/>
                    <a:pt x="422" y="78"/>
                    <a:pt x="425" y="78"/>
                  </a:cubicBezTo>
                  <a:cubicBezTo>
                    <a:pt x="427" y="81"/>
                    <a:pt x="422" y="84"/>
                    <a:pt x="420" y="84"/>
                  </a:cubicBezTo>
                  <a:close/>
                  <a:moveTo>
                    <a:pt x="434" y="82"/>
                  </a:moveTo>
                  <a:cubicBezTo>
                    <a:pt x="434" y="80"/>
                    <a:pt x="434" y="79"/>
                    <a:pt x="433" y="77"/>
                  </a:cubicBezTo>
                  <a:cubicBezTo>
                    <a:pt x="436" y="74"/>
                    <a:pt x="438" y="76"/>
                    <a:pt x="440" y="75"/>
                  </a:cubicBezTo>
                  <a:cubicBezTo>
                    <a:pt x="442" y="78"/>
                    <a:pt x="436" y="79"/>
                    <a:pt x="434" y="82"/>
                  </a:cubicBezTo>
                  <a:close/>
                  <a:moveTo>
                    <a:pt x="458" y="56"/>
                  </a:moveTo>
                  <a:cubicBezTo>
                    <a:pt x="456" y="52"/>
                    <a:pt x="462" y="54"/>
                    <a:pt x="463" y="54"/>
                  </a:cubicBezTo>
                  <a:cubicBezTo>
                    <a:pt x="463" y="56"/>
                    <a:pt x="462" y="58"/>
                    <a:pt x="463" y="61"/>
                  </a:cubicBezTo>
                  <a:cubicBezTo>
                    <a:pt x="462" y="67"/>
                    <a:pt x="462" y="50"/>
                    <a:pt x="458" y="56"/>
                  </a:cubicBezTo>
                  <a:close/>
                  <a:moveTo>
                    <a:pt x="470" y="46"/>
                  </a:moveTo>
                  <a:cubicBezTo>
                    <a:pt x="473" y="50"/>
                    <a:pt x="471" y="54"/>
                    <a:pt x="470" y="57"/>
                  </a:cubicBezTo>
                  <a:cubicBezTo>
                    <a:pt x="467" y="53"/>
                    <a:pt x="465" y="49"/>
                    <a:pt x="470" y="46"/>
                  </a:cubicBezTo>
                  <a:close/>
                  <a:moveTo>
                    <a:pt x="458" y="81"/>
                  </a:moveTo>
                  <a:cubicBezTo>
                    <a:pt x="457" y="80"/>
                    <a:pt x="461" y="76"/>
                    <a:pt x="456" y="79"/>
                  </a:cubicBezTo>
                  <a:cubicBezTo>
                    <a:pt x="456" y="73"/>
                    <a:pt x="450" y="78"/>
                    <a:pt x="453" y="73"/>
                  </a:cubicBezTo>
                  <a:cubicBezTo>
                    <a:pt x="462" y="72"/>
                    <a:pt x="460" y="74"/>
                    <a:pt x="467" y="72"/>
                  </a:cubicBezTo>
                  <a:cubicBezTo>
                    <a:pt x="469" y="71"/>
                    <a:pt x="467" y="75"/>
                    <a:pt x="470" y="74"/>
                  </a:cubicBezTo>
                  <a:cubicBezTo>
                    <a:pt x="469" y="80"/>
                    <a:pt x="459" y="72"/>
                    <a:pt x="458" y="81"/>
                  </a:cubicBezTo>
                  <a:close/>
                  <a:moveTo>
                    <a:pt x="473" y="62"/>
                  </a:moveTo>
                  <a:cubicBezTo>
                    <a:pt x="474" y="63"/>
                    <a:pt x="473" y="64"/>
                    <a:pt x="472" y="65"/>
                  </a:cubicBezTo>
                  <a:cubicBezTo>
                    <a:pt x="473" y="65"/>
                    <a:pt x="474" y="66"/>
                    <a:pt x="476" y="67"/>
                  </a:cubicBezTo>
                  <a:cubicBezTo>
                    <a:pt x="471" y="72"/>
                    <a:pt x="467" y="64"/>
                    <a:pt x="473" y="62"/>
                  </a:cubicBezTo>
                  <a:close/>
                  <a:moveTo>
                    <a:pt x="476" y="78"/>
                  </a:moveTo>
                  <a:cubicBezTo>
                    <a:pt x="475" y="79"/>
                    <a:pt x="472" y="78"/>
                    <a:pt x="473" y="80"/>
                  </a:cubicBezTo>
                  <a:cubicBezTo>
                    <a:pt x="469" y="83"/>
                    <a:pt x="471" y="74"/>
                    <a:pt x="473" y="78"/>
                  </a:cubicBezTo>
                  <a:cubicBezTo>
                    <a:pt x="473" y="76"/>
                    <a:pt x="473" y="67"/>
                    <a:pt x="478" y="73"/>
                  </a:cubicBezTo>
                  <a:cubicBezTo>
                    <a:pt x="477" y="74"/>
                    <a:pt x="477" y="73"/>
                    <a:pt x="476" y="72"/>
                  </a:cubicBezTo>
                  <a:cubicBezTo>
                    <a:pt x="476" y="74"/>
                    <a:pt x="476" y="76"/>
                    <a:pt x="476" y="78"/>
                  </a:cubicBezTo>
                  <a:close/>
                  <a:moveTo>
                    <a:pt x="486" y="69"/>
                  </a:moveTo>
                  <a:cubicBezTo>
                    <a:pt x="487" y="67"/>
                    <a:pt x="489" y="66"/>
                    <a:pt x="488" y="65"/>
                  </a:cubicBezTo>
                  <a:cubicBezTo>
                    <a:pt x="493" y="62"/>
                    <a:pt x="490" y="72"/>
                    <a:pt x="494" y="69"/>
                  </a:cubicBezTo>
                  <a:cubicBezTo>
                    <a:pt x="495" y="72"/>
                    <a:pt x="487" y="73"/>
                    <a:pt x="486" y="69"/>
                  </a:cubicBezTo>
                  <a:close/>
                  <a:moveTo>
                    <a:pt x="503" y="64"/>
                  </a:moveTo>
                  <a:cubicBezTo>
                    <a:pt x="501" y="61"/>
                    <a:pt x="500" y="58"/>
                    <a:pt x="503" y="56"/>
                  </a:cubicBezTo>
                  <a:cubicBezTo>
                    <a:pt x="506" y="59"/>
                    <a:pt x="508" y="62"/>
                    <a:pt x="503" y="64"/>
                  </a:cubicBezTo>
                  <a:close/>
                  <a:moveTo>
                    <a:pt x="528" y="44"/>
                  </a:moveTo>
                  <a:cubicBezTo>
                    <a:pt x="529" y="50"/>
                    <a:pt x="522" y="47"/>
                    <a:pt x="520" y="47"/>
                  </a:cubicBezTo>
                  <a:cubicBezTo>
                    <a:pt x="519" y="43"/>
                    <a:pt x="526" y="46"/>
                    <a:pt x="528" y="44"/>
                  </a:cubicBezTo>
                  <a:close/>
                  <a:moveTo>
                    <a:pt x="516" y="54"/>
                  </a:moveTo>
                  <a:cubicBezTo>
                    <a:pt x="517" y="51"/>
                    <a:pt x="523" y="52"/>
                    <a:pt x="527" y="49"/>
                  </a:cubicBezTo>
                  <a:cubicBezTo>
                    <a:pt x="529" y="54"/>
                    <a:pt x="523" y="52"/>
                    <a:pt x="520" y="56"/>
                  </a:cubicBezTo>
                  <a:cubicBezTo>
                    <a:pt x="518" y="55"/>
                    <a:pt x="517" y="53"/>
                    <a:pt x="516" y="54"/>
                  </a:cubicBezTo>
                  <a:close/>
                  <a:moveTo>
                    <a:pt x="517" y="71"/>
                  </a:moveTo>
                  <a:cubicBezTo>
                    <a:pt x="513" y="71"/>
                    <a:pt x="515" y="73"/>
                    <a:pt x="512" y="75"/>
                  </a:cubicBezTo>
                  <a:cubicBezTo>
                    <a:pt x="511" y="74"/>
                    <a:pt x="511" y="73"/>
                    <a:pt x="510" y="71"/>
                  </a:cubicBezTo>
                  <a:cubicBezTo>
                    <a:pt x="515" y="72"/>
                    <a:pt x="510" y="67"/>
                    <a:pt x="515" y="65"/>
                  </a:cubicBezTo>
                  <a:cubicBezTo>
                    <a:pt x="514" y="65"/>
                    <a:pt x="512" y="63"/>
                    <a:pt x="511" y="61"/>
                  </a:cubicBezTo>
                  <a:cubicBezTo>
                    <a:pt x="512" y="61"/>
                    <a:pt x="514" y="61"/>
                    <a:pt x="513" y="60"/>
                  </a:cubicBezTo>
                  <a:cubicBezTo>
                    <a:pt x="515" y="59"/>
                    <a:pt x="516" y="61"/>
                    <a:pt x="517" y="60"/>
                  </a:cubicBezTo>
                  <a:cubicBezTo>
                    <a:pt x="518" y="62"/>
                    <a:pt x="516" y="62"/>
                    <a:pt x="516" y="61"/>
                  </a:cubicBezTo>
                  <a:cubicBezTo>
                    <a:pt x="518" y="65"/>
                    <a:pt x="514" y="68"/>
                    <a:pt x="517" y="71"/>
                  </a:cubicBezTo>
                  <a:close/>
                  <a:moveTo>
                    <a:pt x="504" y="76"/>
                  </a:moveTo>
                  <a:cubicBezTo>
                    <a:pt x="497" y="80"/>
                    <a:pt x="493" y="77"/>
                    <a:pt x="488" y="81"/>
                  </a:cubicBezTo>
                  <a:cubicBezTo>
                    <a:pt x="488" y="75"/>
                    <a:pt x="499" y="74"/>
                    <a:pt x="504" y="76"/>
                  </a:cubicBezTo>
                  <a:close/>
                  <a:moveTo>
                    <a:pt x="488" y="88"/>
                  </a:moveTo>
                  <a:cubicBezTo>
                    <a:pt x="486" y="86"/>
                    <a:pt x="489" y="85"/>
                    <a:pt x="488" y="83"/>
                  </a:cubicBezTo>
                  <a:cubicBezTo>
                    <a:pt x="492" y="84"/>
                    <a:pt x="495" y="86"/>
                    <a:pt x="499" y="85"/>
                  </a:cubicBezTo>
                  <a:cubicBezTo>
                    <a:pt x="499" y="92"/>
                    <a:pt x="492" y="84"/>
                    <a:pt x="488" y="88"/>
                  </a:cubicBezTo>
                  <a:close/>
                  <a:moveTo>
                    <a:pt x="520" y="62"/>
                  </a:moveTo>
                  <a:cubicBezTo>
                    <a:pt x="518" y="55"/>
                    <a:pt x="523" y="61"/>
                    <a:pt x="527" y="56"/>
                  </a:cubicBezTo>
                  <a:cubicBezTo>
                    <a:pt x="527" y="60"/>
                    <a:pt x="527" y="62"/>
                    <a:pt x="531" y="64"/>
                  </a:cubicBezTo>
                  <a:cubicBezTo>
                    <a:pt x="534" y="62"/>
                    <a:pt x="535" y="60"/>
                    <a:pt x="534" y="58"/>
                  </a:cubicBezTo>
                  <a:cubicBezTo>
                    <a:pt x="538" y="57"/>
                    <a:pt x="536" y="62"/>
                    <a:pt x="536" y="64"/>
                  </a:cubicBezTo>
                  <a:cubicBezTo>
                    <a:pt x="526" y="68"/>
                    <a:pt x="528" y="61"/>
                    <a:pt x="520" y="62"/>
                  </a:cubicBezTo>
                  <a:close/>
                  <a:moveTo>
                    <a:pt x="551" y="41"/>
                  </a:moveTo>
                  <a:cubicBezTo>
                    <a:pt x="551" y="44"/>
                    <a:pt x="549" y="46"/>
                    <a:pt x="546" y="48"/>
                  </a:cubicBezTo>
                  <a:cubicBezTo>
                    <a:pt x="545" y="47"/>
                    <a:pt x="544" y="46"/>
                    <a:pt x="543" y="45"/>
                  </a:cubicBezTo>
                  <a:cubicBezTo>
                    <a:pt x="546" y="42"/>
                    <a:pt x="548" y="44"/>
                    <a:pt x="551" y="41"/>
                  </a:cubicBezTo>
                  <a:close/>
                  <a:moveTo>
                    <a:pt x="567" y="43"/>
                  </a:moveTo>
                  <a:cubicBezTo>
                    <a:pt x="564" y="45"/>
                    <a:pt x="561" y="46"/>
                    <a:pt x="559" y="42"/>
                  </a:cubicBezTo>
                  <a:cubicBezTo>
                    <a:pt x="562" y="39"/>
                    <a:pt x="565" y="39"/>
                    <a:pt x="567" y="43"/>
                  </a:cubicBezTo>
                  <a:close/>
                  <a:moveTo>
                    <a:pt x="508" y="85"/>
                  </a:moveTo>
                  <a:cubicBezTo>
                    <a:pt x="510" y="79"/>
                    <a:pt x="517" y="78"/>
                    <a:pt x="520" y="73"/>
                  </a:cubicBezTo>
                  <a:cubicBezTo>
                    <a:pt x="524" y="80"/>
                    <a:pt x="512" y="79"/>
                    <a:pt x="516" y="84"/>
                  </a:cubicBezTo>
                  <a:cubicBezTo>
                    <a:pt x="513" y="88"/>
                    <a:pt x="511" y="84"/>
                    <a:pt x="508" y="85"/>
                  </a:cubicBezTo>
                  <a:close/>
                  <a:moveTo>
                    <a:pt x="542" y="60"/>
                  </a:moveTo>
                  <a:cubicBezTo>
                    <a:pt x="549" y="57"/>
                    <a:pt x="546" y="53"/>
                    <a:pt x="551" y="50"/>
                  </a:cubicBezTo>
                  <a:cubicBezTo>
                    <a:pt x="554" y="53"/>
                    <a:pt x="558" y="53"/>
                    <a:pt x="562" y="48"/>
                  </a:cubicBezTo>
                  <a:cubicBezTo>
                    <a:pt x="566" y="57"/>
                    <a:pt x="556" y="51"/>
                    <a:pt x="551" y="55"/>
                  </a:cubicBezTo>
                  <a:cubicBezTo>
                    <a:pt x="549" y="57"/>
                    <a:pt x="556" y="57"/>
                    <a:pt x="557" y="58"/>
                  </a:cubicBezTo>
                  <a:cubicBezTo>
                    <a:pt x="555" y="61"/>
                    <a:pt x="561" y="65"/>
                    <a:pt x="556" y="68"/>
                  </a:cubicBezTo>
                  <a:cubicBezTo>
                    <a:pt x="555" y="58"/>
                    <a:pt x="549" y="61"/>
                    <a:pt x="542" y="60"/>
                  </a:cubicBezTo>
                  <a:close/>
                  <a:moveTo>
                    <a:pt x="560" y="62"/>
                  </a:moveTo>
                  <a:cubicBezTo>
                    <a:pt x="562" y="62"/>
                    <a:pt x="563" y="61"/>
                    <a:pt x="564" y="60"/>
                  </a:cubicBezTo>
                  <a:cubicBezTo>
                    <a:pt x="566" y="63"/>
                    <a:pt x="567" y="61"/>
                    <a:pt x="567" y="64"/>
                  </a:cubicBezTo>
                  <a:cubicBezTo>
                    <a:pt x="565" y="65"/>
                    <a:pt x="562" y="65"/>
                    <a:pt x="560" y="62"/>
                  </a:cubicBezTo>
                  <a:close/>
                  <a:moveTo>
                    <a:pt x="528" y="86"/>
                  </a:moveTo>
                  <a:cubicBezTo>
                    <a:pt x="527" y="81"/>
                    <a:pt x="526" y="83"/>
                    <a:pt x="525" y="79"/>
                  </a:cubicBezTo>
                  <a:cubicBezTo>
                    <a:pt x="532" y="82"/>
                    <a:pt x="539" y="71"/>
                    <a:pt x="545" y="66"/>
                  </a:cubicBezTo>
                  <a:cubicBezTo>
                    <a:pt x="548" y="72"/>
                    <a:pt x="538" y="73"/>
                    <a:pt x="537" y="77"/>
                  </a:cubicBezTo>
                  <a:cubicBezTo>
                    <a:pt x="539" y="80"/>
                    <a:pt x="540" y="79"/>
                    <a:pt x="542" y="80"/>
                  </a:cubicBezTo>
                  <a:cubicBezTo>
                    <a:pt x="547" y="77"/>
                    <a:pt x="547" y="74"/>
                    <a:pt x="550" y="70"/>
                  </a:cubicBezTo>
                  <a:cubicBezTo>
                    <a:pt x="555" y="75"/>
                    <a:pt x="546" y="77"/>
                    <a:pt x="552" y="82"/>
                  </a:cubicBezTo>
                  <a:cubicBezTo>
                    <a:pt x="543" y="80"/>
                    <a:pt x="538" y="85"/>
                    <a:pt x="528" y="86"/>
                  </a:cubicBezTo>
                  <a:close/>
                  <a:moveTo>
                    <a:pt x="553" y="74"/>
                  </a:moveTo>
                  <a:cubicBezTo>
                    <a:pt x="558" y="69"/>
                    <a:pt x="559" y="71"/>
                    <a:pt x="563" y="66"/>
                  </a:cubicBezTo>
                  <a:cubicBezTo>
                    <a:pt x="565" y="68"/>
                    <a:pt x="563" y="69"/>
                    <a:pt x="561" y="71"/>
                  </a:cubicBezTo>
                  <a:cubicBezTo>
                    <a:pt x="562" y="72"/>
                    <a:pt x="563" y="71"/>
                    <a:pt x="563" y="71"/>
                  </a:cubicBezTo>
                  <a:cubicBezTo>
                    <a:pt x="563" y="72"/>
                    <a:pt x="555" y="73"/>
                    <a:pt x="555" y="79"/>
                  </a:cubicBezTo>
                  <a:cubicBezTo>
                    <a:pt x="551" y="81"/>
                    <a:pt x="557" y="75"/>
                    <a:pt x="553" y="74"/>
                  </a:cubicBezTo>
                  <a:close/>
                  <a:moveTo>
                    <a:pt x="567" y="66"/>
                  </a:moveTo>
                  <a:cubicBezTo>
                    <a:pt x="571" y="62"/>
                    <a:pt x="576" y="63"/>
                    <a:pt x="577" y="55"/>
                  </a:cubicBezTo>
                  <a:cubicBezTo>
                    <a:pt x="578" y="59"/>
                    <a:pt x="581" y="56"/>
                    <a:pt x="583" y="56"/>
                  </a:cubicBezTo>
                  <a:cubicBezTo>
                    <a:pt x="581" y="60"/>
                    <a:pt x="575" y="68"/>
                    <a:pt x="567" y="66"/>
                  </a:cubicBezTo>
                  <a:close/>
                  <a:moveTo>
                    <a:pt x="587" y="85"/>
                  </a:moveTo>
                  <a:cubicBezTo>
                    <a:pt x="583" y="82"/>
                    <a:pt x="588" y="80"/>
                    <a:pt x="587" y="78"/>
                  </a:cubicBezTo>
                  <a:cubicBezTo>
                    <a:pt x="584" y="76"/>
                    <a:pt x="587" y="82"/>
                    <a:pt x="582" y="83"/>
                  </a:cubicBezTo>
                  <a:cubicBezTo>
                    <a:pt x="579" y="80"/>
                    <a:pt x="581" y="78"/>
                    <a:pt x="583" y="75"/>
                  </a:cubicBezTo>
                  <a:cubicBezTo>
                    <a:pt x="587" y="76"/>
                    <a:pt x="590" y="79"/>
                    <a:pt x="594" y="82"/>
                  </a:cubicBezTo>
                  <a:cubicBezTo>
                    <a:pt x="593" y="85"/>
                    <a:pt x="590" y="84"/>
                    <a:pt x="587" y="85"/>
                  </a:cubicBezTo>
                  <a:close/>
                  <a:moveTo>
                    <a:pt x="611" y="59"/>
                  </a:moveTo>
                  <a:cubicBezTo>
                    <a:pt x="612" y="63"/>
                    <a:pt x="611" y="67"/>
                    <a:pt x="606" y="70"/>
                  </a:cubicBezTo>
                  <a:cubicBezTo>
                    <a:pt x="605" y="67"/>
                    <a:pt x="603" y="66"/>
                    <a:pt x="600" y="67"/>
                  </a:cubicBezTo>
                  <a:cubicBezTo>
                    <a:pt x="600" y="66"/>
                    <a:pt x="608" y="63"/>
                    <a:pt x="611" y="59"/>
                  </a:cubicBezTo>
                  <a:close/>
                  <a:moveTo>
                    <a:pt x="593" y="79"/>
                  </a:moveTo>
                  <a:cubicBezTo>
                    <a:pt x="592" y="77"/>
                    <a:pt x="594" y="75"/>
                    <a:pt x="593" y="73"/>
                  </a:cubicBezTo>
                  <a:cubicBezTo>
                    <a:pt x="595" y="72"/>
                    <a:pt x="597" y="73"/>
                    <a:pt x="598" y="76"/>
                  </a:cubicBezTo>
                  <a:cubicBezTo>
                    <a:pt x="596" y="79"/>
                    <a:pt x="595" y="78"/>
                    <a:pt x="593" y="79"/>
                  </a:cubicBezTo>
                  <a:close/>
                  <a:moveTo>
                    <a:pt x="612" y="69"/>
                  </a:moveTo>
                  <a:cubicBezTo>
                    <a:pt x="613" y="65"/>
                    <a:pt x="616" y="62"/>
                    <a:pt x="615" y="58"/>
                  </a:cubicBezTo>
                  <a:cubicBezTo>
                    <a:pt x="616" y="57"/>
                    <a:pt x="616" y="59"/>
                    <a:pt x="616" y="59"/>
                  </a:cubicBezTo>
                  <a:cubicBezTo>
                    <a:pt x="619" y="61"/>
                    <a:pt x="623" y="58"/>
                    <a:pt x="625" y="62"/>
                  </a:cubicBezTo>
                  <a:cubicBezTo>
                    <a:pt x="620" y="62"/>
                    <a:pt x="617" y="68"/>
                    <a:pt x="612" y="69"/>
                  </a:cubicBezTo>
                  <a:close/>
                  <a:moveTo>
                    <a:pt x="620" y="74"/>
                  </a:moveTo>
                  <a:cubicBezTo>
                    <a:pt x="616" y="78"/>
                    <a:pt x="614" y="73"/>
                    <a:pt x="610" y="78"/>
                  </a:cubicBezTo>
                  <a:cubicBezTo>
                    <a:pt x="609" y="76"/>
                    <a:pt x="609" y="74"/>
                    <a:pt x="610" y="73"/>
                  </a:cubicBezTo>
                  <a:cubicBezTo>
                    <a:pt x="613" y="72"/>
                    <a:pt x="617" y="71"/>
                    <a:pt x="620" y="74"/>
                  </a:cubicBezTo>
                  <a:close/>
                  <a:moveTo>
                    <a:pt x="642" y="62"/>
                  </a:moveTo>
                  <a:cubicBezTo>
                    <a:pt x="639" y="63"/>
                    <a:pt x="636" y="62"/>
                    <a:pt x="633" y="65"/>
                  </a:cubicBezTo>
                  <a:cubicBezTo>
                    <a:pt x="632" y="63"/>
                    <a:pt x="634" y="62"/>
                    <a:pt x="633" y="60"/>
                  </a:cubicBezTo>
                  <a:cubicBezTo>
                    <a:pt x="636" y="58"/>
                    <a:pt x="639" y="58"/>
                    <a:pt x="642" y="62"/>
                  </a:cubicBezTo>
                  <a:close/>
                  <a:moveTo>
                    <a:pt x="659" y="41"/>
                  </a:moveTo>
                  <a:cubicBezTo>
                    <a:pt x="653" y="42"/>
                    <a:pt x="658" y="46"/>
                    <a:pt x="653" y="49"/>
                  </a:cubicBezTo>
                  <a:cubicBezTo>
                    <a:pt x="652" y="49"/>
                    <a:pt x="651" y="48"/>
                    <a:pt x="649" y="49"/>
                  </a:cubicBezTo>
                  <a:cubicBezTo>
                    <a:pt x="648" y="44"/>
                    <a:pt x="654" y="34"/>
                    <a:pt x="659" y="41"/>
                  </a:cubicBezTo>
                  <a:close/>
                  <a:moveTo>
                    <a:pt x="646" y="35"/>
                  </a:moveTo>
                  <a:cubicBezTo>
                    <a:pt x="646" y="39"/>
                    <a:pt x="643" y="42"/>
                    <a:pt x="639" y="45"/>
                  </a:cubicBezTo>
                  <a:cubicBezTo>
                    <a:pt x="638" y="44"/>
                    <a:pt x="639" y="43"/>
                    <a:pt x="640" y="42"/>
                  </a:cubicBezTo>
                  <a:cubicBezTo>
                    <a:pt x="641" y="40"/>
                    <a:pt x="639" y="41"/>
                    <a:pt x="638" y="38"/>
                  </a:cubicBezTo>
                  <a:cubicBezTo>
                    <a:pt x="640" y="37"/>
                    <a:pt x="639" y="35"/>
                    <a:pt x="641" y="34"/>
                  </a:cubicBezTo>
                  <a:cubicBezTo>
                    <a:pt x="643" y="34"/>
                    <a:pt x="644" y="36"/>
                    <a:pt x="646" y="35"/>
                  </a:cubicBezTo>
                  <a:close/>
                  <a:moveTo>
                    <a:pt x="643" y="43"/>
                  </a:moveTo>
                  <a:cubicBezTo>
                    <a:pt x="643" y="52"/>
                    <a:pt x="632" y="57"/>
                    <a:pt x="622" y="56"/>
                  </a:cubicBezTo>
                  <a:cubicBezTo>
                    <a:pt x="622" y="51"/>
                    <a:pt x="631" y="55"/>
                    <a:pt x="633" y="49"/>
                  </a:cubicBezTo>
                  <a:cubicBezTo>
                    <a:pt x="632" y="47"/>
                    <a:pt x="630" y="47"/>
                    <a:pt x="628" y="47"/>
                  </a:cubicBezTo>
                  <a:cubicBezTo>
                    <a:pt x="628" y="45"/>
                    <a:pt x="629" y="43"/>
                    <a:pt x="632" y="41"/>
                  </a:cubicBezTo>
                  <a:cubicBezTo>
                    <a:pt x="633" y="46"/>
                    <a:pt x="638" y="48"/>
                    <a:pt x="643" y="43"/>
                  </a:cubicBezTo>
                  <a:close/>
                  <a:moveTo>
                    <a:pt x="621" y="42"/>
                  </a:moveTo>
                  <a:cubicBezTo>
                    <a:pt x="627" y="46"/>
                    <a:pt x="618" y="47"/>
                    <a:pt x="622" y="51"/>
                  </a:cubicBezTo>
                  <a:cubicBezTo>
                    <a:pt x="620" y="52"/>
                    <a:pt x="617" y="51"/>
                    <a:pt x="618" y="53"/>
                  </a:cubicBezTo>
                  <a:cubicBezTo>
                    <a:pt x="617" y="54"/>
                    <a:pt x="616" y="52"/>
                    <a:pt x="615" y="51"/>
                  </a:cubicBezTo>
                  <a:cubicBezTo>
                    <a:pt x="620" y="48"/>
                    <a:pt x="615" y="45"/>
                    <a:pt x="621" y="42"/>
                  </a:cubicBezTo>
                  <a:close/>
                  <a:moveTo>
                    <a:pt x="610" y="52"/>
                  </a:moveTo>
                  <a:cubicBezTo>
                    <a:pt x="612" y="56"/>
                    <a:pt x="605" y="56"/>
                    <a:pt x="604" y="58"/>
                  </a:cubicBezTo>
                  <a:cubicBezTo>
                    <a:pt x="600" y="52"/>
                    <a:pt x="609" y="54"/>
                    <a:pt x="610" y="52"/>
                  </a:cubicBezTo>
                  <a:close/>
                  <a:moveTo>
                    <a:pt x="594" y="67"/>
                  </a:moveTo>
                  <a:cubicBezTo>
                    <a:pt x="595" y="66"/>
                    <a:pt x="588" y="65"/>
                    <a:pt x="587" y="73"/>
                  </a:cubicBezTo>
                  <a:cubicBezTo>
                    <a:pt x="578" y="68"/>
                    <a:pt x="598" y="57"/>
                    <a:pt x="600" y="50"/>
                  </a:cubicBezTo>
                  <a:cubicBezTo>
                    <a:pt x="602" y="56"/>
                    <a:pt x="597" y="61"/>
                    <a:pt x="594" y="67"/>
                  </a:cubicBezTo>
                  <a:close/>
                  <a:moveTo>
                    <a:pt x="608" y="47"/>
                  </a:moveTo>
                  <a:cubicBezTo>
                    <a:pt x="607" y="51"/>
                    <a:pt x="602" y="47"/>
                    <a:pt x="604" y="50"/>
                  </a:cubicBezTo>
                  <a:cubicBezTo>
                    <a:pt x="600" y="53"/>
                    <a:pt x="603" y="43"/>
                    <a:pt x="598" y="46"/>
                  </a:cubicBezTo>
                  <a:cubicBezTo>
                    <a:pt x="596" y="43"/>
                    <a:pt x="601" y="46"/>
                    <a:pt x="603" y="42"/>
                  </a:cubicBezTo>
                  <a:cubicBezTo>
                    <a:pt x="604" y="46"/>
                    <a:pt x="606" y="44"/>
                    <a:pt x="608" y="47"/>
                  </a:cubicBezTo>
                  <a:close/>
                  <a:moveTo>
                    <a:pt x="608" y="45"/>
                  </a:moveTo>
                  <a:cubicBezTo>
                    <a:pt x="606" y="40"/>
                    <a:pt x="605" y="41"/>
                    <a:pt x="604" y="37"/>
                  </a:cubicBezTo>
                  <a:cubicBezTo>
                    <a:pt x="607" y="36"/>
                    <a:pt x="613" y="42"/>
                    <a:pt x="608" y="45"/>
                  </a:cubicBezTo>
                  <a:close/>
                  <a:moveTo>
                    <a:pt x="590" y="56"/>
                  </a:moveTo>
                  <a:cubicBezTo>
                    <a:pt x="585" y="52"/>
                    <a:pt x="591" y="49"/>
                    <a:pt x="588" y="45"/>
                  </a:cubicBezTo>
                  <a:cubicBezTo>
                    <a:pt x="594" y="43"/>
                    <a:pt x="594" y="53"/>
                    <a:pt x="590" y="56"/>
                  </a:cubicBezTo>
                  <a:close/>
                  <a:moveTo>
                    <a:pt x="575" y="51"/>
                  </a:moveTo>
                  <a:cubicBezTo>
                    <a:pt x="572" y="43"/>
                    <a:pt x="582" y="48"/>
                    <a:pt x="585" y="43"/>
                  </a:cubicBezTo>
                  <a:cubicBezTo>
                    <a:pt x="587" y="51"/>
                    <a:pt x="576" y="43"/>
                    <a:pt x="575" y="51"/>
                  </a:cubicBezTo>
                  <a:close/>
                  <a:moveTo>
                    <a:pt x="577" y="40"/>
                  </a:moveTo>
                  <a:cubicBezTo>
                    <a:pt x="586" y="38"/>
                    <a:pt x="577" y="35"/>
                    <a:pt x="583" y="31"/>
                  </a:cubicBezTo>
                  <a:cubicBezTo>
                    <a:pt x="584" y="31"/>
                    <a:pt x="585" y="32"/>
                    <a:pt x="586" y="33"/>
                  </a:cubicBezTo>
                  <a:cubicBezTo>
                    <a:pt x="585" y="37"/>
                    <a:pt x="585" y="49"/>
                    <a:pt x="577" y="40"/>
                  </a:cubicBezTo>
                  <a:close/>
                  <a:moveTo>
                    <a:pt x="585" y="25"/>
                  </a:moveTo>
                  <a:cubicBezTo>
                    <a:pt x="590" y="29"/>
                    <a:pt x="583" y="33"/>
                    <a:pt x="581" y="28"/>
                  </a:cubicBezTo>
                  <a:cubicBezTo>
                    <a:pt x="582" y="25"/>
                    <a:pt x="582" y="27"/>
                    <a:pt x="585" y="25"/>
                  </a:cubicBezTo>
                  <a:close/>
                  <a:moveTo>
                    <a:pt x="577" y="33"/>
                  </a:moveTo>
                  <a:cubicBezTo>
                    <a:pt x="578" y="38"/>
                    <a:pt x="573" y="40"/>
                    <a:pt x="569" y="39"/>
                  </a:cubicBezTo>
                  <a:cubicBezTo>
                    <a:pt x="571" y="35"/>
                    <a:pt x="570" y="34"/>
                    <a:pt x="574" y="29"/>
                  </a:cubicBezTo>
                  <a:cubicBezTo>
                    <a:pt x="574" y="29"/>
                    <a:pt x="574" y="35"/>
                    <a:pt x="577" y="33"/>
                  </a:cubicBezTo>
                  <a:close/>
                  <a:moveTo>
                    <a:pt x="566" y="30"/>
                  </a:moveTo>
                  <a:cubicBezTo>
                    <a:pt x="565" y="32"/>
                    <a:pt x="567" y="35"/>
                    <a:pt x="567" y="38"/>
                  </a:cubicBezTo>
                  <a:cubicBezTo>
                    <a:pt x="564" y="41"/>
                    <a:pt x="563" y="37"/>
                    <a:pt x="560" y="39"/>
                  </a:cubicBezTo>
                  <a:cubicBezTo>
                    <a:pt x="560" y="37"/>
                    <a:pt x="560" y="36"/>
                    <a:pt x="562" y="34"/>
                  </a:cubicBezTo>
                  <a:cubicBezTo>
                    <a:pt x="560" y="34"/>
                    <a:pt x="559" y="33"/>
                    <a:pt x="557" y="31"/>
                  </a:cubicBezTo>
                  <a:cubicBezTo>
                    <a:pt x="552" y="33"/>
                    <a:pt x="556" y="36"/>
                    <a:pt x="552" y="38"/>
                  </a:cubicBezTo>
                  <a:cubicBezTo>
                    <a:pt x="547" y="23"/>
                    <a:pt x="559" y="31"/>
                    <a:pt x="566" y="30"/>
                  </a:cubicBezTo>
                  <a:close/>
                  <a:moveTo>
                    <a:pt x="544" y="23"/>
                  </a:moveTo>
                  <a:cubicBezTo>
                    <a:pt x="549" y="21"/>
                    <a:pt x="542" y="27"/>
                    <a:pt x="540" y="28"/>
                  </a:cubicBezTo>
                  <a:cubicBezTo>
                    <a:pt x="542" y="32"/>
                    <a:pt x="545" y="26"/>
                    <a:pt x="546" y="30"/>
                  </a:cubicBezTo>
                  <a:cubicBezTo>
                    <a:pt x="540" y="33"/>
                    <a:pt x="549" y="37"/>
                    <a:pt x="544" y="39"/>
                  </a:cubicBezTo>
                  <a:cubicBezTo>
                    <a:pt x="541" y="32"/>
                    <a:pt x="537" y="28"/>
                    <a:pt x="536" y="24"/>
                  </a:cubicBezTo>
                  <a:cubicBezTo>
                    <a:pt x="539" y="20"/>
                    <a:pt x="541" y="29"/>
                    <a:pt x="544" y="23"/>
                  </a:cubicBezTo>
                  <a:close/>
                  <a:moveTo>
                    <a:pt x="530" y="28"/>
                  </a:moveTo>
                  <a:cubicBezTo>
                    <a:pt x="528" y="31"/>
                    <a:pt x="534" y="35"/>
                    <a:pt x="529" y="38"/>
                  </a:cubicBezTo>
                  <a:cubicBezTo>
                    <a:pt x="531" y="39"/>
                    <a:pt x="532" y="37"/>
                    <a:pt x="534" y="40"/>
                  </a:cubicBezTo>
                  <a:cubicBezTo>
                    <a:pt x="536" y="39"/>
                    <a:pt x="535" y="37"/>
                    <a:pt x="534" y="36"/>
                  </a:cubicBezTo>
                  <a:cubicBezTo>
                    <a:pt x="539" y="36"/>
                    <a:pt x="537" y="41"/>
                    <a:pt x="545" y="42"/>
                  </a:cubicBezTo>
                  <a:cubicBezTo>
                    <a:pt x="541" y="45"/>
                    <a:pt x="540" y="48"/>
                    <a:pt x="543" y="51"/>
                  </a:cubicBezTo>
                  <a:cubicBezTo>
                    <a:pt x="540" y="52"/>
                    <a:pt x="537" y="54"/>
                    <a:pt x="535" y="51"/>
                  </a:cubicBezTo>
                  <a:cubicBezTo>
                    <a:pt x="539" y="49"/>
                    <a:pt x="537" y="44"/>
                    <a:pt x="541" y="45"/>
                  </a:cubicBezTo>
                  <a:cubicBezTo>
                    <a:pt x="536" y="38"/>
                    <a:pt x="529" y="48"/>
                    <a:pt x="524" y="39"/>
                  </a:cubicBezTo>
                  <a:cubicBezTo>
                    <a:pt x="529" y="35"/>
                    <a:pt x="523" y="29"/>
                    <a:pt x="530" y="28"/>
                  </a:cubicBezTo>
                  <a:close/>
                  <a:moveTo>
                    <a:pt x="519" y="33"/>
                  </a:moveTo>
                  <a:cubicBezTo>
                    <a:pt x="520" y="40"/>
                    <a:pt x="513" y="40"/>
                    <a:pt x="511" y="47"/>
                  </a:cubicBezTo>
                  <a:cubicBezTo>
                    <a:pt x="506" y="44"/>
                    <a:pt x="512" y="41"/>
                    <a:pt x="511" y="38"/>
                  </a:cubicBezTo>
                  <a:cubicBezTo>
                    <a:pt x="517" y="39"/>
                    <a:pt x="515" y="34"/>
                    <a:pt x="519" y="33"/>
                  </a:cubicBezTo>
                  <a:close/>
                  <a:moveTo>
                    <a:pt x="505" y="42"/>
                  </a:moveTo>
                  <a:cubicBezTo>
                    <a:pt x="502" y="48"/>
                    <a:pt x="506" y="48"/>
                    <a:pt x="502" y="52"/>
                  </a:cubicBezTo>
                  <a:cubicBezTo>
                    <a:pt x="501" y="49"/>
                    <a:pt x="504" y="44"/>
                    <a:pt x="499" y="46"/>
                  </a:cubicBezTo>
                  <a:cubicBezTo>
                    <a:pt x="494" y="44"/>
                    <a:pt x="503" y="46"/>
                    <a:pt x="505" y="42"/>
                  </a:cubicBezTo>
                  <a:close/>
                  <a:moveTo>
                    <a:pt x="492" y="54"/>
                  </a:moveTo>
                  <a:cubicBezTo>
                    <a:pt x="496" y="50"/>
                    <a:pt x="495" y="51"/>
                    <a:pt x="500" y="48"/>
                  </a:cubicBezTo>
                  <a:cubicBezTo>
                    <a:pt x="502" y="52"/>
                    <a:pt x="495" y="55"/>
                    <a:pt x="494" y="58"/>
                  </a:cubicBezTo>
                  <a:cubicBezTo>
                    <a:pt x="493" y="56"/>
                    <a:pt x="491" y="55"/>
                    <a:pt x="489" y="57"/>
                  </a:cubicBezTo>
                  <a:cubicBezTo>
                    <a:pt x="487" y="49"/>
                    <a:pt x="484" y="54"/>
                    <a:pt x="481" y="54"/>
                  </a:cubicBezTo>
                  <a:cubicBezTo>
                    <a:pt x="477" y="49"/>
                    <a:pt x="485" y="52"/>
                    <a:pt x="487" y="47"/>
                  </a:cubicBezTo>
                  <a:cubicBezTo>
                    <a:pt x="488" y="53"/>
                    <a:pt x="492" y="49"/>
                    <a:pt x="492" y="54"/>
                  </a:cubicBezTo>
                  <a:close/>
                  <a:moveTo>
                    <a:pt x="507" y="32"/>
                  </a:moveTo>
                  <a:cubicBezTo>
                    <a:pt x="508" y="34"/>
                    <a:pt x="505" y="34"/>
                    <a:pt x="504" y="32"/>
                  </a:cubicBezTo>
                  <a:cubicBezTo>
                    <a:pt x="504" y="35"/>
                    <a:pt x="505" y="37"/>
                    <a:pt x="501" y="37"/>
                  </a:cubicBezTo>
                  <a:cubicBezTo>
                    <a:pt x="501" y="35"/>
                    <a:pt x="502" y="34"/>
                    <a:pt x="500" y="32"/>
                  </a:cubicBezTo>
                  <a:cubicBezTo>
                    <a:pt x="503" y="28"/>
                    <a:pt x="505" y="34"/>
                    <a:pt x="507" y="32"/>
                  </a:cubicBezTo>
                  <a:close/>
                  <a:moveTo>
                    <a:pt x="485" y="29"/>
                  </a:moveTo>
                  <a:cubicBezTo>
                    <a:pt x="489" y="32"/>
                    <a:pt x="483" y="33"/>
                    <a:pt x="484" y="36"/>
                  </a:cubicBezTo>
                  <a:cubicBezTo>
                    <a:pt x="485" y="36"/>
                    <a:pt x="488" y="37"/>
                    <a:pt x="486" y="39"/>
                  </a:cubicBezTo>
                  <a:cubicBezTo>
                    <a:pt x="491" y="40"/>
                    <a:pt x="494" y="34"/>
                    <a:pt x="500" y="39"/>
                  </a:cubicBezTo>
                  <a:cubicBezTo>
                    <a:pt x="496" y="39"/>
                    <a:pt x="489" y="42"/>
                    <a:pt x="486" y="46"/>
                  </a:cubicBezTo>
                  <a:cubicBezTo>
                    <a:pt x="482" y="42"/>
                    <a:pt x="483" y="34"/>
                    <a:pt x="476" y="36"/>
                  </a:cubicBezTo>
                  <a:cubicBezTo>
                    <a:pt x="477" y="32"/>
                    <a:pt x="483" y="35"/>
                    <a:pt x="485" y="29"/>
                  </a:cubicBezTo>
                  <a:close/>
                  <a:moveTo>
                    <a:pt x="474" y="33"/>
                  </a:moveTo>
                  <a:cubicBezTo>
                    <a:pt x="471" y="36"/>
                    <a:pt x="468" y="36"/>
                    <a:pt x="474" y="42"/>
                  </a:cubicBezTo>
                  <a:cubicBezTo>
                    <a:pt x="472" y="46"/>
                    <a:pt x="469" y="46"/>
                    <a:pt x="465" y="43"/>
                  </a:cubicBezTo>
                  <a:cubicBezTo>
                    <a:pt x="468" y="41"/>
                    <a:pt x="467" y="40"/>
                    <a:pt x="466" y="41"/>
                  </a:cubicBezTo>
                  <a:cubicBezTo>
                    <a:pt x="467" y="37"/>
                    <a:pt x="470" y="33"/>
                    <a:pt x="469" y="29"/>
                  </a:cubicBezTo>
                  <a:cubicBezTo>
                    <a:pt x="472" y="26"/>
                    <a:pt x="470" y="35"/>
                    <a:pt x="474" y="33"/>
                  </a:cubicBezTo>
                  <a:close/>
                  <a:moveTo>
                    <a:pt x="457" y="39"/>
                  </a:moveTo>
                  <a:cubicBezTo>
                    <a:pt x="461" y="47"/>
                    <a:pt x="449" y="43"/>
                    <a:pt x="445" y="44"/>
                  </a:cubicBezTo>
                  <a:cubicBezTo>
                    <a:pt x="445" y="37"/>
                    <a:pt x="442" y="48"/>
                    <a:pt x="438" y="42"/>
                  </a:cubicBezTo>
                  <a:cubicBezTo>
                    <a:pt x="446" y="36"/>
                    <a:pt x="450" y="47"/>
                    <a:pt x="457" y="39"/>
                  </a:cubicBezTo>
                  <a:close/>
                  <a:moveTo>
                    <a:pt x="393" y="75"/>
                  </a:moveTo>
                  <a:cubicBezTo>
                    <a:pt x="392" y="74"/>
                    <a:pt x="391" y="73"/>
                    <a:pt x="390" y="71"/>
                  </a:cubicBezTo>
                  <a:cubicBezTo>
                    <a:pt x="390" y="76"/>
                    <a:pt x="386" y="78"/>
                    <a:pt x="382" y="79"/>
                  </a:cubicBezTo>
                  <a:cubicBezTo>
                    <a:pt x="380" y="72"/>
                    <a:pt x="392" y="73"/>
                    <a:pt x="391" y="68"/>
                  </a:cubicBezTo>
                  <a:cubicBezTo>
                    <a:pt x="395" y="67"/>
                    <a:pt x="399" y="73"/>
                    <a:pt x="393" y="75"/>
                  </a:cubicBezTo>
                  <a:close/>
                  <a:moveTo>
                    <a:pt x="421" y="50"/>
                  </a:moveTo>
                  <a:cubicBezTo>
                    <a:pt x="417" y="56"/>
                    <a:pt x="415" y="48"/>
                    <a:pt x="411" y="52"/>
                  </a:cubicBezTo>
                  <a:cubicBezTo>
                    <a:pt x="410" y="50"/>
                    <a:pt x="412" y="48"/>
                    <a:pt x="415" y="46"/>
                  </a:cubicBezTo>
                  <a:cubicBezTo>
                    <a:pt x="419" y="47"/>
                    <a:pt x="417" y="48"/>
                    <a:pt x="421" y="50"/>
                  </a:cubicBezTo>
                  <a:close/>
                  <a:moveTo>
                    <a:pt x="441" y="30"/>
                  </a:moveTo>
                  <a:cubicBezTo>
                    <a:pt x="443" y="34"/>
                    <a:pt x="435" y="35"/>
                    <a:pt x="434" y="37"/>
                  </a:cubicBezTo>
                  <a:cubicBezTo>
                    <a:pt x="432" y="34"/>
                    <a:pt x="432" y="31"/>
                    <a:pt x="435" y="29"/>
                  </a:cubicBezTo>
                  <a:cubicBezTo>
                    <a:pt x="433" y="35"/>
                    <a:pt x="438" y="34"/>
                    <a:pt x="441" y="30"/>
                  </a:cubicBezTo>
                  <a:close/>
                  <a:moveTo>
                    <a:pt x="375" y="79"/>
                  </a:moveTo>
                  <a:cubicBezTo>
                    <a:pt x="375" y="82"/>
                    <a:pt x="364" y="82"/>
                    <a:pt x="365" y="78"/>
                  </a:cubicBezTo>
                  <a:cubicBezTo>
                    <a:pt x="367" y="79"/>
                    <a:pt x="370" y="79"/>
                    <a:pt x="373" y="75"/>
                  </a:cubicBezTo>
                  <a:cubicBezTo>
                    <a:pt x="375" y="76"/>
                    <a:pt x="371" y="81"/>
                    <a:pt x="375" y="79"/>
                  </a:cubicBezTo>
                  <a:close/>
                  <a:moveTo>
                    <a:pt x="389" y="59"/>
                  </a:moveTo>
                  <a:cubicBezTo>
                    <a:pt x="388" y="57"/>
                    <a:pt x="397" y="55"/>
                    <a:pt x="391" y="54"/>
                  </a:cubicBezTo>
                  <a:cubicBezTo>
                    <a:pt x="390" y="49"/>
                    <a:pt x="396" y="55"/>
                    <a:pt x="398" y="54"/>
                  </a:cubicBezTo>
                  <a:cubicBezTo>
                    <a:pt x="400" y="50"/>
                    <a:pt x="404" y="44"/>
                    <a:pt x="408" y="48"/>
                  </a:cubicBezTo>
                  <a:cubicBezTo>
                    <a:pt x="402" y="58"/>
                    <a:pt x="397" y="53"/>
                    <a:pt x="389" y="59"/>
                  </a:cubicBezTo>
                  <a:close/>
                  <a:moveTo>
                    <a:pt x="417" y="37"/>
                  </a:moveTo>
                  <a:cubicBezTo>
                    <a:pt x="418" y="40"/>
                    <a:pt x="411" y="43"/>
                    <a:pt x="409" y="38"/>
                  </a:cubicBezTo>
                  <a:cubicBezTo>
                    <a:pt x="412" y="35"/>
                    <a:pt x="415" y="39"/>
                    <a:pt x="417" y="37"/>
                  </a:cubicBezTo>
                  <a:close/>
                  <a:moveTo>
                    <a:pt x="358" y="76"/>
                  </a:moveTo>
                  <a:cubicBezTo>
                    <a:pt x="358" y="77"/>
                    <a:pt x="359" y="77"/>
                    <a:pt x="360" y="76"/>
                  </a:cubicBezTo>
                  <a:cubicBezTo>
                    <a:pt x="361" y="78"/>
                    <a:pt x="359" y="78"/>
                    <a:pt x="359" y="77"/>
                  </a:cubicBezTo>
                  <a:cubicBezTo>
                    <a:pt x="356" y="79"/>
                    <a:pt x="361" y="80"/>
                    <a:pt x="362" y="80"/>
                  </a:cubicBezTo>
                  <a:cubicBezTo>
                    <a:pt x="363" y="81"/>
                    <a:pt x="361" y="83"/>
                    <a:pt x="360" y="82"/>
                  </a:cubicBezTo>
                  <a:cubicBezTo>
                    <a:pt x="359" y="82"/>
                    <a:pt x="359" y="83"/>
                    <a:pt x="360" y="84"/>
                  </a:cubicBezTo>
                  <a:cubicBezTo>
                    <a:pt x="359" y="84"/>
                    <a:pt x="358" y="83"/>
                    <a:pt x="359" y="82"/>
                  </a:cubicBezTo>
                  <a:cubicBezTo>
                    <a:pt x="357" y="80"/>
                    <a:pt x="355" y="83"/>
                    <a:pt x="353" y="80"/>
                  </a:cubicBezTo>
                  <a:cubicBezTo>
                    <a:pt x="356" y="80"/>
                    <a:pt x="357" y="78"/>
                    <a:pt x="357" y="75"/>
                  </a:cubicBezTo>
                  <a:cubicBezTo>
                    <a:pt x="358" y="74"/>
                    <a:pt x="358" y="76"/>
                    <a:pt x="358" y="76"/>
                  </a:cubicBezTo>
                  <a:close/>
                  <a:moveTo>
                    <a:pt x="360" y="62"/>
                  </a:moveTo>
                  <a:cubicBezTo>
                    <a:pt x="360" y="60"/>
                    <a:pt x="361" y="60"/>
                    <a:pt x="364" y="57"/>
                  </a:cubicBezTo>
                  <a:cubicBezTo>
                    <a:pt x="365" y="58"/>
                    <a:pt x="364" y="59"/>
                    <a:pt x="363" y="60"/>
                  </a:cubicBezTo>
                  <a:cubicBezTo>
                    <a:pt x="368" y="59"/>
                    <a:pt x="367" y="66"/>
                    <a:pt x="373" y="63"/>
                  </a:cubicBezTo>
                  <a:cubicBezTo>
                    <a:pt x="369" y="71"/>
                    <a:pt x="366" y="57"/>
                    <a:pt x="360" y="62"/>
                  </a:cubicBezTo>
                  <a:close/>
                  <a:moveTo>
                    <a:pt x="411" y="24"/>
                  </a:moveTo>
                  <a:cubicBezTo>
                    <a:pt x="414" y="24"/>
                    <a:pt x="417" y="24"/>
                    <a:pt x="420" y="24"/>
                  </a:cubicBezTo>
                  <a:cubicBezTo>
                    <a:pt x="420" y="33"/>
                    <a:pt x="415" y="24"/>
                    <a:pt x="411" y="26"/>
                  </a:cubicBezTo>
                  <a:cubicBezTo>
                    <a:pt x="411" y="24"/>
                    <a:pt x="409" y="22"/>
                    <a:pt x="410" y="21"/>
                  </a:cubicBezTo>
                  <a:cubicBezTo>
                    <a:pt x="409" y="16"/>
                    <a:pt x="413" y="23"/>
                    <a:pt x="411" y="24"/>
                  </a:cubicBezTo>
                  <a:close/>
                  <a:moveTo>
                    <a:pt x="345" y="72"/>
                  </a:moveTo>
                  <a:cubicBezTo>
                    <a:pt x="348" y="76"/>
                    <a:pt x="353" y="68"/>
                    <a:pt x="356" y="72"/>
                  </a:cubicBezTo>
                  <a:cubicBezTo>
                    <a:pt x="347" y="73"/>
                    <a:pt x="349" y="82"/>
                    <a:pt x="342" y="79"/>
                  </a:cubicBezTo>
                  <a:cubicBezTo>
                    <a:pt x="343" y="77"/>
                    <a:pt x="344" y="77"/>
                    <a:pt x="345" y="79"/>
                  </a:cubicBezTo>
                  <a:cubicBezTo>
                    <a:pt x="344" y="69"/>
                    <a:pt x="333" y="76"/>
                    <a:pt x="328" y="73"/>
                  </a:cubicBezTo>
                  <a:cubicBezTo>
                    <a:pt x="337" y="69"/>
                    <a:pt x="343" y="70"/>
                    <a:pt x="347" y="67"/>
                  </a:cubicBezTo>
                  <a:cubicBezTo>
                    <a:pt x="347" y="68"/>
                    <a:pt x="346" y="70"/>
                    <a:pt x="345" y="72"/>
                  </a:cubicBezTo>
                  <a:close/>
                  <a:moveTo>
                    <a:pt x="359" y="55"/>
                  </a:moveTo>
                  <a:cubicBezTo>
                    <a:pt x="358" y="52"/>
                    <a:pt x="355" y="49"/>
                    <a:pt x="361" y="48"/>
                  </a:cubicBezTo>
                  <a:cubicBezTo>
                    <a:pt x="364" y="51"/>
                    <a:pt x="363" y="53"/>
                    <a:pt x="359" y="55"/>
                  </a:cubicBezTo>
                  <a:close/>
                  <a:moveTo>
                    <a:pt x="383" y="32"/>
                  </a:moveTo>
                  <a:cubicBezTo>
                    <a:pt x="384" y="37"/>
                    <a:pt x="378" y="37"/>
                    <a:pt x="376" y="35"/>
                  </a:cubicBezTo>
                  <a:cubicBezTo>
                    <a:pt x="377" y="38"/>
                    <a:pt x="371" y="40"/>
                    <a:pt x="374" y="44"/>
                  </a:cubicBezTo>
                  <a:cubicBezTo>
                    <a:pt x="372" y="44"/>
                    <a:pt x="371" y="42"/>
                    <a:pt x="369" y="44"/>
                  </a:cubicBezTo>
                  <a:cubicBezTo>
                    <a:pt x="371" y="38"/>
                    <a:pt x="376" y="32"/>
                    <a:pt x="383" y="32"/>
                  </a:cubicBezTo>
                  <a:close/>
                  <a:moveTo>
                    <a:pt x="237" y="77"/>
                  </a:moveTo>
                  <a:cubicBezTo>
                    <a:pt x="235" y="74"/>
                    <a:pt x="241" y="76"/>
                    <a:pt x="242" y="74"/>
                  </a:cubicBezTo>
                  <a:cubicBezTo>
                    <a:pt x="244" y="77"/>
                    <a:pt x="246" y="79"/>
                    <a:pt x="242" y="81"/>
                  </a:cubicBezTo>
                  <a:cubicBezTo>
                    <a:pt x="241" y="80"/>
                    <a:pt x="239" y="75"/>
                    <a:pt x="237" y="77"/>
                  </a:cubicBezTo>
                  <a:close/>
                  <a:moveTo>
                    <a:pt x="260" y="64"/>
                  </a:moveTo>
                  <a:cubicBezTo>
                    <a:pt x="263" y="62"/>
                    <a:pt x="265" y="60"/>
                    <a:pt x="264" y="58"/>
                  </a:cubicBezTo>
                  <a:cubicBezTo>
                    <a:pt x="269" y="59"/>
                    <a:pt x="262" y="67"/>
                    <a:pt x="261" y="70"/>
                  </a:cubicBezTo>
                  <a:cubicBezTo>
                    <a:pt x="260" y="69"/>
                    <a:pt x="259" y="68"/>
                    <a:pt x="258" y="67"/>
                  </a:cubicBezTo>
                  <a:cubicBezTo>
                    <a:pt x="260" y="66"/>
                    <a:pt x="260" y="68"/>
                    <a:pt x="261" y="68"/>
                  </a:cubicBezTo>
                  <a:cubicBezTo>
                    <a:pt x="263" y="67"/>
                    <a:pt x="261" y="66"/>
                    <a:pt x="260" y="64"/>
                  </a:cubicBezTo>
                  <a:close/>
                  <a:moveTo>
                    <a:pt x="248" y="82"/>
                  </a:moveTo>
                  <a:cubicBezTo>
                    <a:pt x="246" y="79"/>
                    <a:pt x="249" y="77"/>
                    <a:pt x="251" y="74"/>
                  </a:cubicBezTo>
                  <a:cubicBezTo>
                    <a:pt x="254" y="79"/>
                    <a:pt x="253" y="81"/>
                    <a:pt x="248" y="82"/>
                  </a:cubicBezTo>
                  <a:close/>
                  <a:moveTo>
                    <a:pt x="272" y="64"/>
                  </a:moveTo>
                  <a:cubicBezTo>
                    <a:pt x="267" y="59"/>
                    <a:pt x="278" y="60"/>
                    <a:pt x="275" y="58"/>
                  </a:cubicBezTo>
                  <a:cubicBezTo>
                    <a:pt x="281" y="58"/>
                    <a:pt x="276" y="64"/>
                    <a:pt x="272" y="64"/>
                  </a:cubicBezTo>
                  <a:close/>
                  <a:moveTo>
                    <a:pt x="288" y="47"/>
                  </a:moveTo>
                  <a:cubicBezTo>
                    <a:pt x="290" y="49"/>
                    <a:pt x="293" y="49"/>
                    <a:pt x="289" y="43"/>
                  </a:cubicBezTo>
                  <a:cubicBezTo>
                    <a:pt x="293" y="42"/>
                    <a:pt x="291" y="44"/>
                    <a:pt x="293" y="47"/>
                  </a:cubicBezTo>
                  <a:cubicBezTo>
                    <a:pt x="294" y="45"/>
                    <a:pt x="293" y="44"/>
                    <a:pt x="295" y="42"/>
                  </a:cubicBezTo>
                  <a:cubicBezTo>
                    <a:pt x="294" y="46"/>
                    <a:pt x="299" y="44"/>
                    <a:pt x="301" y="48"/>
                  </a:cubicBezTo>
                  <a:cubicBezTo>
                    <a:pt x="301" y="50"/>
                    <a:pt x="300" y="51"/>
                    <a:pt x="298" y="53"/>
                  </a:cubicBezTo>
                  <a:cubicBezTo>
                    <a:pt x="301" y="45"/>
                    <a:pt x="291" y="50"/>
                    <a:pt x="291" y="53"/>
                  </a:cubicBezTo>
                  <a:cubicBezTo>
                    <a:pt x="286" y="54"/>
                    <a:pt x="290" y="49"/>
                    <a:pt x="288" y="47"/>
                  </a:cubicBezTo>
                  <a:close/>
                  <a:moveTo>
                    <a:pt x="270" y="69"/>
                  </a:moveTo>
                  <a:cubicBezTo>
                    <a:pt x="271" y="70"/>
                    <a:pt x="270" y="71"/>
                    <a:pt x="269" y="71"/>
                  </a:cubicBezTo>
                  <a:cubicBezTo>
                    <a:pt x="270" y="72"/>
                    <a:pt x="272" y="72"/>
                    <a:pt x="273" y="74"/>
                  </a:cubicBezTo>
                  <a:cubicBezTo>
                    <a:pt x="273" y="72"/>
                    <a:pt x="274" y="71"/>
                    <a:pt x="276" y="73"/>
                  </a:cubicBezTo>
                  <a:cubicBezTo>
                    <a:pt x="271" y="76"/>
                    <a:pt x="270" y="79"/>
                    <a:pt x="267" y="82"/>
                  </a:cubicBezTo>
                  <a:cubicBezTo>
                    <a:pt x="266" y="77"/>
                    <a:pt x="267" y="73"/>
                    <a:pt x="270" y="69"/>
                  </a:cubicBezTo>
                  <a:close/>
                  <a:moveTo>
                    <a:pt x="303" y="47"/>
                  </a:moveTo>
                  <a:cubicBezTo>
                    <a:pt x="304" y="45"/>
                    <a:pt x="306" y="45"/>
                    <a:pt x="308" y="47"/>
                  </a:cubicBezTo>
                  <a:cubicBezTo>
                    <a:pt x="307" y="48"/>
                    <a:pt x="306" y="47"/>
                    <a:pt x="306" y="46"/>
                  </a:cubicBezTo>
                  <a:cubicBezTo>
                    <a:pt x="305" y="48"/>
                    <a:pt x="311" y="52"/>
                    <a:pt x="306" y="56"/>
                  </a:cubicBezTo>
                  <a:cubicBezTo>
                    <a:pt x="302" y="52"/>
                    <a:pt x="307" y="50"/>
                    <a:pt x="303" y="47"/>
                  </a:cubicBezTo>
                  <a:close/>
                  <a:moveTo>
                    <a:pt x="329" y="32"/>
                  </a:moveTo>
                  <a:cubicBezTo>
                    <a:pt x="331" y="34"/>
                    <a:pt x="329" y="35"/>
                    <a:pt x="328" y="36"/>
                  </a:cubicBezTo>
                  <a:cubicBezTo>
                    <a:pt x="330" y="40"/>
                    <a:pt x="332" y="38"/>
                    <a:pt x="334" y="41"/>
                  </a:cubicBezTo>
                  <a:cubicBezTo>
                    <a:pt x="329" y="42"/>
                    <a:pt x="323" y="36"/>
                    <a:pt x="329" y="32"/>
                  </a:cubicBezTo>
                  <a:close/>
                  <a:moveTo>
                    <a:pt x="326" y="47"/>
                  </a:moveTo>
                  <a:cubicBezTo>
                    <a:pt x="316" y="49"/>
                    <a:pt x="319" y="57"/>
                    <a:pt x="314" y="62"/>
                  </a:cubicBezTo>
                  <a:cubicBezTo>
                    <a:pt x="312" y="62"/>
                    <a:pt x="312" y="61"/>
                    <a:pt x="313" y="61"/>
                  </a:cubicBezTo>
                  <a:cubicBezTo>
                    <a:pt x="312" y="60"/>
                    <a:pt x="311" y="61"/>
                    <a:pt x="310" y="61"/>
                  </a:cubicBezTo>
                  <a:cubicBezTo>
                    <a:pt x="308" y="57"/>
                    <a:pt x="315" y="55"/>
                    <a:pt x="317" y="54"/>
                  </a:cubicBezTo>
                  <a:cubicBezTo>
                    <a:pt x="315" y="53"/>
                    <a:pt x="314" y="53"/>
                    <a:pt x="312" y="54"/>
                  </a:cubicBezTo>
                  <a:cubicBezTo>
                    <a:pt x="316" y="51"/>
                    <a:pt x="319" y="39"/>
                    <a:pt x="326" y="47"/>
                  </a:cubicBezTo>
                  <a:close/>
                  <a:moveTo>
                    <a:pt x="296" y="76"/>
                  </a:moveTo>
                  <a:cubicBezTo>
                    <a:pt x="295" y="74"/>
                    <a:pt x="297" y="75"/>
                    <a:pt x="298" y="74"/>
                  </a:cubicBezTo>
                  <a:cubicBezTo>
                    <a:pt x="294" y="73"/>
                    <a:pt x="294" y="74"/>
                    <a:pt x="293" y="69"/>
                  </a:cubicBezTo>
                  <a:cubicBezTo>
                    <a:pt x="294" y="68"/>
                    <a:pt x="295" y="70"/>
                    <a:pt x="296" y="71"/>
                  </a:cubicBezTo>
                  <a:cubicBezTo>
                    <a:pt x="297" y="70"/>
                    <a:pt x="296" y="69"/>
                    <a:pt x="296" y="69"/>
                  </a:cubicBezTo>
                  <a:cubicBezTo>
                    <a:pt x="297" y="68"/>
                    <a:pt x="299" y="70"/>
                    <a:pt x="298" y="71"/>
                  </a:cubicBezTo>
                  <a:cubicBezTo>
                    <a:pt x="298" y="72"/>
                    <a:pt x="299" y="73"/>
                    <a:pt x="300" y="72"/>
                  </a:cubicBezTo>
                  <a:cubicBezTo>
                    <a:pt x="302" y="75"/>
                    <a:pt x="297" y="76"/>
                    <a:pt x="296" y="76"/>
                  </a:cubicBezTo>
                  <a:close/>
                  <a:moveTo>
                    <a:pt x="334" y="66"/>
                  </a:moveTo>
                  <a:cubicBezTo>
                    <a:pt x="330" y="68"/>
                    <a:pt x="327" y="68"/>
                    <a:pt x="324" y="65"/>
                  </a:cubicBezTo>
                  <a:cubicBezTo>
                    <a:pt x="327" y="63"/>
                    <a:pt x="333" y="65"/>
                    <a:pt x="330" y="59"/>
                  </a:cubicBezTo>
                  <a:cubicBezTo>
                    <a:pt x="332" y="56"/>
                    <a:pt x="333" y="62"/>
                    <a:pt x="335" y="63"/>
                  </a:cubicBezTo>
                  <a:cubicBezTo>
                    <a:pt x="334" y="64"/>
                    <a:pt x="333" y="65"/>
                    <a:pt x="334" y="66"/>
                  </a:cubicBezTo>
                  <a:close/>
                  <a:moveTo>
                    <a:pt x="347" y="54"/>
                  </a:moveTo>
                  <a:cubicBezTo>
                    <a:pt x="345" y="50"/>
                    <a:pt x="346" y="47"/>
                    <a:pt x="345" y="44"/>
                  </a:cubicBezTo>
                  <a:cubicBezTo>
                    <a:pt x="351" y="43"/>
                    <a:pt x="351" y="50"/>
                    <a:pt x="347" y="54"/>
                  </a:cubicBezTo>
                  <a:close/>
                  <a:moveTo>
                    <a:pt x="356" y="34"/>
                  </a:moveTo>
                  <a:cubicBezTo>
                    <a:pt x="359" y="38"/>
                    <a:pt x="355" y="40"/>
                    <a:pt x="356" y="43"/>
                  </a:cubicBezTo>
                  <a:cubicBezTo>
                    <a:pt x="354" y="44"/>
                    <a:pt x="353" y="42"/>
                    <a:pt x="352" y="41"/>
                  </a:cubicBezTo>
                  <a:cubicBezTo>
                    <a:pt x="357" y="39"/>
                    <a:pt x="352" y="36"/>
                    <a:pt x="356" y="34"/>
                  </a:cubicBezTo>
                  <a:close/>
                  <a:moveTo>
                    <a:pt x="340" y="49"/>
                  </a:moveTo>
                  <a:cubicBezTo>
                    <a:pt x="338" y="52"/>
                    <a:pt x="335" y="55"/>
                    <a:pt x="339" y="59"/>
                  </a:cubicBezTo>
                  <a:cubicBezTo>
                    <a:pt x="334" y="59"/>
                    <a:pt x="334" y="51"/>
                    <a:pt x="334" y="48"/>
                  </a:cubicBezTo>
                  <a:cubicBezTo>
                    <a:pt x="330" y="47"/>
                    <a:pt x="330" y="48"/>
                    <a:pt x="327" y="51"/>
                  </a:cubicBezTo>
                  <a:cubicBezTo>
                    <a:pt x="326" y="49"/>
                    <a:pt x="331" y="47"/>
                    <a:pt x="329" y="44"/>
                  </a:cubicBezTo>
                  <a:cubicBezTo>
                    <a:pt x="331" y="44"/>
                    <a:pt x="337" y="50"/>
                    <a:pt x="336" y="44"/>
                  </a:cubicBezTo>
                  <a:cubicBezTo>
                    <a:pt x="339" y="42"/>
                    <a:pt x="336" y="47"/>
                    <a:pt x="340" y="49"/>
                  </a:cubicBezTo>
                  <a:close/>
                  <a:moveTo>
                    <a:pt x="348" y="29"/>
                  </a:moveTo>
                  <a:cubicBezTo>
                    <a:pt x="347" y="34"/>
                    <a:pt x="343" y="37"/>
                    <a:pt x="338" y="41"/>
                  </a:cubicBezTo>
                  <a:cubicBezTo>
                    <a:pt x="339" y="34"/>
                    <a:pt x="343" y="30"/>
                    <a:pt x="348" y="26"/>
                  </a:cubicBezTo>
                  <a:cubicBezTo>
                    <a:pt x="349" y="28"/>
                    <a:pt x="342" y="33"/>
                    <a:pt x="348" y="29"/>
                  </a:cubicBezTo>
                  <a:close/>
                  <a:moveTo>
                    <a:pt x="332" y="37"/>
                  </a:moveTo>
                  <a:cubicBezTo>
                    <a:pt x="331" y="30"/>
                    <a:pt x="333" y="26"/>
                    <a:pt x="336" y="23"/>
                  </a:cubicBezTo>
                  <a:cubicBezTo>
                    <a:pt x="335" y="27"/>
                    <a:pt x="338" y="31"/>
                    <a:pt x="332" y="37"/>
                  </a:cubicBezTo>
                  <a:close/>
                  <a:moveTo>
                    <a:pt x="332" y="24"/>
                  </a:moveTo>
                  <a:cubicBezTo>
                    <a:pt x="330" y="24"/>
                    <a:pt x="329" y="25"/>
                    <a:pt x="329" y="26"/>
                  </a:cubicBezTo>
                  <a:cubicBezTo>
                    <a:pt x="328" y="27"/>
                    <a:pt x="327" y="24"/>
                    <a:pt x="325" y="26"/>
                  </a:cubicBezTo>
                  <a:cubicBezTo>
                    <a:pt x="325" y="27"/>
                    <a:pt x="325" y="28"/>
                    <a:pt x="323" y="29"/>
                  </a:cubicBezTo>
                  <a:cubicBezTo>
                    <a:pt x="321" y="26"/>
                    <a:pt x="325" y="23"/>
                    <a:pt x="326" y="20"/>
                  </a:cubicBezTo>
                  <a:cubicBezTo>
                    <a:pt x="328" y="23"/>
                    <a:pt x="330" y="21"/>
                    <a:pt x="332" y="24"/>
                  </a:cubicBezTo>
                  <a:close/>
                  <a:moveTo>
                    <a:pt x="319" y="27"/>
                  </a:moveTo>
                  <a:cubicBezTo>
                    <a:pt x="317" y="29"/>
                    <a:pt x="316" y="28"/>
                    <a:pt x="317" y="27"/>
                  </a:cubicBezTo>
                  <a:cubicBezTo>
                    <a:pt x="317" y="25"/>
                    <a:pt x="310" y="31"/>
                    <a:pt x="314" y="29"/>
                  </a:cubicBezTo>
                  <a:cubicBezTo>
                    <a:pt x="316" y="32"/>
                    <a:pt x="310" y="31"/>
                    <a:pt x="309" y="28"/>
                  </a:cubicBezTo>
                  <a:cubicBezTo>
                    <a:pt x="313" y="24"/>
                    <a:pt x="316" y="23"/>
                    <a:pt x="319" y="27"/>
                  </a:cubicBezTo>
                  <a:close/>
                  <a:moveTo>
                    <a:pt x="304" y="30"/>
                  </a:moveTo>
                  <a:cubicBezTo>
                    <a:pt x="302" y="37"/>
                    <a:pt x="308" y="34"/>
                    <a:pt x="309" y="40"/>
                  </a:cubicBezTo>
                  <a:cubicBezTo>
                    <a:pt x="311" y="33"/>
                    <a:pt x="316" y="36"/>
                    <a:pt x="323" y="31"/>
                  </a:cubicBezTo>
                  <a:cubicBezTo>
                    <a:pt x="323" y="33"/>
                    <a:pt x="322" y="35"/>
                    <a:pt x="323" y="36"/>
                  </a:cubicBezTo>
                  <a:cubicBezTo>
                    <a:pt x="320" y="38"/>
                    <a:pt x="313" y="35"/>
                    <a:pt x="315" y="41"/>
                  </a:cubicBezTo>
                  <a:cubicBezTo>
                    <a:pt x="314" y="42"/>
                    <a:pt x="308" y="38"/>
                    <a:pt x="309" y="42"/>
                  </a:cubicBezTo>
                  <a:cubicBezTo>
                    <a:pt x="306" y="39"/>
                    <a:pt x="302" y="42"/>
                    <a:pt x="299" y="39"/>
                  </a:cubicBezTo>
                  <a:cubicBezTo>
                    <a:pt x="304" y="36"/>
                    <a:pt x="297" y="32"/>
                    <a:pt x="304" y="30"/>
                  </a:cubicBezTo>
                  <a:close/>
                  <a:moveTo>
                    <a:pt x="278" y="50"/>
                  </a:moveTo>
                  <a:cubicBezTo>
                    <a:pt x="276" y="50"/>
                    <a:pt x="275" y="49"/>
                    <a:pt x="273" y="47"/>
                  </a:cubicBezTo>
                  <a:cubicBezTo>
                    <a:pt x="276" y="45"/>
                    <a:pt x="277" y="46"/>
                    <a:pt x="277" y="49"/>
                  </a:cubicBezTo>
                  <a:cubicBezTo>
                    <a:pt x="277" y="42"/>
                    <a:pt x="283" y="46"/>
                    <a:pt x="284" y="44"/>
                  </a:cubicBezTo>
                  <a:cubicBezTo>
                    <a:pt x="290" y="47"/>
                    <a:pt x="282" y="46"/>
                    <a:pt x="278" y="50"/>
                  </a:cubicBezTo>
                  <a:close/>
                  <a:moveTo>
                    <a:pt x="298" y="25"/>
                  </a:moveTo>
                  <a:cubicBezTo>
                    <a:pt x="303" y="25"/>
                    <a:pt x="295" y="32"/>
                    <a:pt x="295" y="35"/>
                  </a:cubicBezTo>
                  <a:cubicBezTo>
                    <a:pt x="292" y="34"/>
                    <a:pt x="289" y="37"/>
                    <a:pt x="286" y="33"/>
                  </a:cubicBezTo>
                  <a:cubicBezTo>
                    <a:pt x="288" y="32"/>
                    <a:pt x="289" y="31"/>
                    <a:pt x="288" y="29"/>
                  </a:cubicBezTo>
                  <a:cubicBezTo>
                    <a:pt x="292" y="35"/>
                    <a:pt x="294" y="26"/>
                    <a:pt x="298" y="25"/>
                  </a:cubicBezTo>
                  <a:close/>
                  <a:moveTo>
                    <a:pt x="272" y="47"/>
                  </a:moveTo>
                  <a:cubicBezTo>
                    <a:pt x="269" y="51"/>
                    <a:pt x="267" y="48"/>
                    <a:pt x="265" y="50"/>
                  </a:cubicBezTo>
                  <a:cubicBezTo>
                    <a:pt x="262" y="45"/>
                    <a:pt x="270" y="44"/>
                    <a:pt x="272" y="47"/>
                  </a:cubicBezTo>
                  <a:close/>
                  <a:moveTo>
                    <a:pt x="230" y="75"/>
                  </a:moveTo>
                  <a:cubicBezTo>
                    <a:pt x="231" y="76"/>
                    <a:pt x="230" y="76"/>
                    <a:pt x="230" y="77"/>
                  </a:cubicBezTo>
                  <a:cubicBezTo>
                    <a:pt x="229" y="77"/>
                    <a:pt x="229" y="78"/>
                    <a:pt x="230" y="79"/>
                  </a:cubicBezTo>
                  <a:cubicBezTo>
                    <a:pt x="228" y="79"/>
                    <a:pt x="224" y="71"/>
                    <a:pt x="219" y="72"/>
                  </a:cubicBezTo>
                  <a:cubicBezTo>
                    <a:pt x="219" y="67"/>
                    <a:pt x="226" y="60"/>
                    <a:pt x="230" y="66"/>
                  </a:cubicBezTo>
                  <a:cubicBezTo>
                    <a:pt x="229" y="66"/>
                    <a:pt x="228" y="65"/>
                    <a:pt x="227" y="64"/>
                  </a:cubicBezTo>
                  <a:cubicBezTo>
                    <a:pt x="226" y="65"/>
                    <a:pt x="228" y="66"/>
                    <a:pt x="228" y="67"/>
                  </a:cubicBezTo>
                  <a:cubicBezTo>
                    <a:pt x="225" y="68"/>
                    <a:pt x="223" y="67"/>
                    <a:pt x="219" y="70"/>
                  </a:cubicBezTo>
                  <a:cubicBezTo>
                    <a:pt x="221" y="72"/>
                    <a:pt x="224" y="68"/>
                    <a:pt x="226" y="69"/>
                  </a:cubicBezTo>
                  <a:cubicBezTo>
                    <a:pt x="226" y="72"/>
                    <a:pt x="225" y="77"/>
                    <a:pt x="230" y="75"/>
                  </a:cubicBezTo>
                  <a:close/>
                  <a:moveTo>
                    <a:pt x="256" y="49"/>
                  </a:moveTo>
                  <a:cubicBezTo>
                    <a:pt x="255" y="54"/>
                    <a:pt x="254" y="47"/>
                    <a:pt x="252" y="45"/>
                  </a:cubicBezTo>
                  <a:cubicBezTo>
                    <a:pt x="255" y="42"/>
                    <a:pt x="258" y="42"/>
                    <a:pt x="261" y="45"/>
                  </a:cubicBezTo>
                  <a:cubicBezTo>
                    <a:pt x="262" y="48"/>
                    <a:pt x="259" y="45"/>
                    <a:pt x="258" y="44"/>
                  </a:cubicBezTo>
                  <a:cubicBezTo>
                    <a:pt x="256" y="46"/>
                    <a:pt x="255" y="47"/>
                    <a:pt x="256" y="49"/>
                  </a:cubicBezTo>
                  <a:close/>
                  <a:moveTo>
                    <a:pt x="280" y="28"/>
                  </a:moveTo>
                  <a:cubicBezTo>
                    <a:pt x="285" y="18"/>
                    <a:pt x="292" y="27"/>
                    <a:pt x="280" y="28"/>
                  </a:cubicBezTo>
                  <a:close/>
                  <a:moveTo>
                    <a:pt x="277" y="22"/>
                  </a:moveTo>
                  <a:cubicBezTo>
                    <a:pt x="280" y="21"/>
                    <a:pt x="278" y="29"/>
                    <a:pt x="278" y="32"/>
                  </a:cubicBezTo>
                  <a:cubicBezTo>
                    <a:pt x="274" y="34"/>
                    <a:pt x="277" y="28"/>
                    <a:pt x="276" y="27"/>
                  </a:cubicBezTo>
                  <a:cubicBezTo>
                    <a:pt x="272" y="24"/>
                    <a:pt x="273" y="30"/>
                    <a:pt x="270" y="31"/>
                  </a:cubicBezTo>
                  <a:cubicBezTo>
                    <a:pt x="266" y="24"/>
                    <a:pt x="277" y="25"/>
                    <a:pt x="277" y="22"/>
                  </a:cubicBezTo>
                  <a:close/>
                  <a:moveTo>
                    <a:pt x="266" y="32"/>
                  </a:moveTo>
                  <a:cubicBezTo>
                    <a:pt x="269" y="36"/>
                    <a:pt x="267" y="40"/>
                    <a:pt x="271" y="35"/>
                  </a:cubicBezTo>
                  <a:cubicBezTo>
                    <a:pt x="274" y="41"/>
                    <a:pt x="266" y="39"/>
                    <a:pt x="263" y="40"/>
                  </a:cubicBezTo>
                  <a:cubicBezTo>
                    <a:pt x="261" y="36"/>
                    <a:pt x="260" y="38"/>
                    <a:pt x="259" y="34"/>
                  </a:cubicBezTo>
                  <a:cubicBezTo>
                    <a:pt x="262" y="33"/>
                    <a:pt x="264" y="33"/>
                    <a:pt x="266" y="32"/>
                  </a:cubicBezTo>
                  <a:close/>
                  <a:moveTo>
                    <a:pt x="247" y="41"/>
                  </a:moveTo>
                  <a:cubicBezTo>
                    <a:pt x="249" y="44"/>
                    <a:pt x="243" y="46"/>
                    <a:pt x="244" y="49"/>
                  </a:cubicBezTo>
                  <a:cubicBezTo>
                    <a:pt x="243" y="50"/>
                    <a:pt x="242" y="48"/>
                    <a:pt x="243" y="47"/>
                  </a:cubicBezTo>
                  <a:cubicBezTo>
                    <a:pt x="242" y="46"/>
                    <a:pt x="241" y="46"/>
                    <a:pt x="241" y="47"/>
                  </a:cubicBezTo>
                  <a:cubicBezTo>
                    <a:pt x="240" y="45"/>
                    <a:pt x="241" y="45"/>
                    <a:pt x="242" y="46"/>
                  </a:cubicBezTo>
                  <a:cubicBezTo>
                    <a:pt x="246" y="44"/>
                    <a:pt x="244" y="41"/>
                    <a:pt x="247" y="41"/>
                  </a:cubicBezTo>
                  <a:close/>
                  <a:moveTo>
                    <a:pt x="191" y="73"/>
                  </a:moveTo>
                  <a:cubicBezTo>
                    <a:pt x="190" y="69"/>
                    <a:pt x="191" y="71"/>
                    <a:pt x="188" y="74"/>
                  </a:cubicBezTo>
                  <a:cubicBezTo>
                    <a:pt x="187" y="71"/>
                    <a:pt x="187" y="69"/>
                    <a:pt x="189" y="67"/>
                  </a:cubicBezTo>
                  <a:cubicBezTo>
                    <a:pt x="193" y="67"/>
                    <a:pt x="195" y="71"/>
                    <a:pt x="191" y="73"/>
                  </a:cubicBezTo>
                  <a:close/>
                  <a:moveTo>
                    <a:pt x="215" y="53"/>
                  </a:moveTo>
                  <a:cubicBezTo>
                    <a:pt x="214" y="54"/>
                    <a:pt x="213" y="53"/>
                    <a:pt x="213" y="52"/>
                  </a:cubicBezTo>
                  <a:cubicBezTo>
                    <a:pt x="212" y="51"/>
                    <a:pt x="211" y="52"/>
                    <a:pt x="211" y="52"/>
                  </a:cubicBezTo>
                  <a:cubicBezTo>
                    <a:pt x="208" y="51"/>
                    <a:pt x="218" y="49"/>
                    <a:pt x="212" y="49"/>
                  </a:cubicBezTo>
                  <a:cubicBezTo>
                    <a:pt x="212" y="45"/>
                    <a:pt x="221" y="48"/>
                    <a:pt x="222" y="41"/>
                  </a:cubicBezTo>
                  <a:cubicBezTo>
                    <a:pt x="224" y="45"/>
                    <a:pt x="227" y="40"/>
                    <a:pt x="229" y="45"/>
                  </a:cubicBezTo>
                  <a:cubicBezTo>
                    <a:pt x="224" y="46"/>
                    <a:pt x="215" y="46"/>
                    <a:pt x="215" y="53"/>
                  </a:cubicBezTo>
                  <a:close/>
                  <a:moveTo>
                    <a:pt x="259" y="29"/>
                  </a:moveTo>
                  <a:cubicBezTo>
                    <a:pt x="253" y="28"/>
                    <a:pt x="253" y="37"/>
                    <a:pt x="247" y="36"/>
                  </a:cubicBezTo>
                  <a:cubicBezTo>
                    <a:pt x="246" y="34"/>
                    <a:pt x="254" y="24"/>
                    <a:pt x="254" y="29"/>
                  </a:cubicBezTo>
                  <a:cubicBezTo>
                    <a:pt x="255" y="27"/>
                    <a:pt x="257" y="25"/>
                    <a:pt x="256" y="22"/>
                  </a:cubicBezTo>
                  <a:cubicBezTo>
                    <a:pt x="261" y="21"/>
                    <a:pt x="256" y="27"/>
                    <a:pt x="259" y="29"/>
                  </a:cubicBezTo>
                  <a:close/>
                  <a:moveTo>
                    <a:pt x="236" y="29"/>
                  </a:moveTo>
                  <a:cubicBezTo>
                    <a:pt x="239" y="33"/>
                    <a:pt x="234" y="35"/>
                    <a:pt x="237" y="39"/>
                  </a:cubicBezTo>
                  <a:cubicBezTo>
                    <a:pt x="235" y="40"/>
                    <a:pt x="235" y="38"/>
                    <a:pt x="236" y="38"/>
                  </a:cubicBezTo>
                  <a:cubicBezTo>
                    <a:pt x="234" y="35"/>
                    <a:pt x="231" y="43"/>
                    <a:pt x="230" y="37"/>
                  </a:cubicBezTo>
                  <a:cubicBezTo>
                    <a:pt x="230" y="36"/>
                    <a:pt x="231" y="37"/>
                    <a:pt x="232" y="37"/>
                  </a:cubicBezTo>
                  <a:cubicBezTo>
                    <a:pt x="237" y="35"/>
                    <a:pt x="230" y="31"/>
                    <a:pt x="236" y="29"/>
                  </a:cubicBezTo>
                  <a:close/>
                  <a:moveTo>
                    <a:pt x="203" y="54"/>
                  </a:moveTo>
                  <a:cubicBezTo>
                    <a:pt x="203" y="57"/>
                    <a:pt x="205" y="59"/>
                    <a:pt x="205" y="62"/>
                  </a:cubicBezTo>
                  <a:cubicBezTo>
                    <a:pt x="203" y="65"/>
                    <a:pt x="198" y="58"/>
                    <a:pt x="202" y="64"/>
                  </a:cubicBezTo>
                  <a:cubicBezTo>
                    <a:pt x="200" y="65"/>
                    <a:pt x="196" y="61"/>
                    <a:pt x="200" y="66"/>
                  </a:cubicBezTo>
                  <a:cubicBezTo>
                    <a:pt x="197" y="65"/>
                    <a:pt x="192" y="66"/>
                    <a:pt x="192" y="61"/>
                  </a:cubicBezTo>
                  <a:cubicBezTo>
                    <a:pt x="199" y="65"/>
                    <a:pt x="198" y="59"/>
                    <a:pt x="203" y="54"/>
                  </a:cubicBezTo>
                  <a:close/>
                  <a:moveTo>
                    <a:pt x="82" y="61"/>
                  </a:moveTo>
                  <a:cubicBezTo>
                    <a:pt x="76" y="60"/>
                    <a:pt x="82" y="52"/>
                    <a:pt x="75" y="59"/>
                  </a:cubicBezTo>
                  <a:cubicBezTo>
                    <a:pt x="74" y="55"/>
                    <a:pt x="83" y="51"/>
                    <a:pt x="89" y="47"/>
                  </a:cubicBezTo>
                  <a:cubicBezTo>
                    <a:pt x="90" y="50"/>
                    <a:pt x="90" y="52"/>
                    <a:pt x="91" y="54"/>
                  </a:cubicBezTo>
                  <a:cubicBezTo>
                    <a:pt x="85" y="55"/>
                    <a:pt x="83" y="55"/>
                    <a:pt x="82" y="61"/>
                  </a:cubicBezTo>
                  <a:close/>
                  <a:moveTo>
                    <a:pt x="106" y="38"/>
                  </a:moveTo>
                  <a:cubicBezTo>
                    <a:pt x="110" y="35"/>
                    <a:pt x="106" y="44"/>
                    <a:pt x="109" y="41"/>
                  </a:cubicBezTo>
                  <a:cubicBezTo>
                    <a:pt x="110" y="43"/>
                    <a:pt x="107" y="44"/>
                    <a:pt x="106" y="45"/>
                  </a:cubicBezTo>
                  <a:cubicBezTo>
                    <a:pt x="102" y="43"/>
                    <a:pt x="107" y="41"/>
                    <a:pt x="106" y="38"/>
                  </a:cubicBezTo>
                  <a:close/>
                  <a:moveTo>
                    <a:pt x="80" y="70"/>
                  </a:moveTo>
                  <a:cubicBezTo>
                    <a:pt x="75" y="67"/>
                    <a:pt x="86" y="62"/>
                    <a:pt x="88" y="67"/>
                  </a:cubicBezTo>
                  <a:cubicBezTo>
                    <a:pt x="85" y="70"/>
                    <a:pt x="83" y="65"/>
                    <a:pt x="80" y="70"/>
                  </a:cubicBezTo>
                  <a:close/>
                  <a:moveTo>
                    <a:pt x="151" y="43"/>
                  </a:moveTo>
                  <a:cubicBezTo>
                    <a:pt x="156" y="38"/>
                    <a:pt x="151" y="38"/>
                    <a:pt x="159" y="37"/>
                  </a:cubicBezTo>
                  <a:cubicBezTo>
                    <a:pt x="159" y="38"/>
                    <a:pt x="158" y="38"/>
                    <a:pt x="158" y="38"/>
                  </a:cubicBezTo>
                  <a:cubicBezTo>
                    <a:pt x="156" y="39"/>
                    <a:pt x="158" y="40"/>
                    <a:pt x="159" y="42"/>
                  </a:cubicBezTo>
                  <a:cubicBezTo>
                    <a:pt x="156" y="45"/>
                    <a:pt x="154" y="41"/>
                    <a:pt x="151" y="43"/>
                  </a:cubicBezTo>
                  <a:close/>
                  <a:moveTo>
                    <a:pt x="121" y="68"/>
                  </a:moveTo>
                  <a:cubicBezTo>
                    <a:pt x="123" y="69"/>
                    <a:pt x="124" y="71"/>
                    <a:pt x="125" y="72"/>
                  </a:cubicBezTo>
                  <a:cubicBezTo>
                    <a:pt x="121" y="76"/>
                    <a:pt x="116" y="70"/>
                    <a:pt x="121" y="68"/>
                  </a:cubicBezTo>
                  <a:close/>
                  <a:moveTo>
                    <a:pt x="170" y="40"/>
                  </a:moveTo>
                  <a:cubicBezTo>
                    <a:pt x="172" y="45"/>
                    <a:pt x="170" y="45"/>
                    <a:pt x="165" y="48"/>
                  </a:cubicBezTo>
                  <a:cubicBezTo>
                    <a:pt x="161" y="44"/>
                    <a:pt x="169" y="43"/>
                    <a:pt x="170" y="40"/>
                  </a:cubicBezTo>
                  <a:close/>
                  <a:moveTo>
                    <a:pt x="134" y="77"/>
                  </a:moveTo>
                  <a:cubicBezTo>
                    <a:pt x="132" y="75"/>
                    <a:pt x="133" y="74"/>
                    <a:pt x="132" y="72"/>
                  </a:cubicBezTo>
                  <a:cubicBezTo>
                    <a:pt x="134" y="72"/>
                    <a:pt x="135" y="71"/>
                    <a:pt x="137" y="70"/>
                  </a:cubicBezTo>
                  <a:cubicBezTo>
                    <a:pt x="140" y="72"/>
                    <a:pt x="139" y="73"/>
                    <a:pt x="140" y="75"/>
                  </a:cubicBezTo>
                  <a:cubicBezTo>
                    <a:pt x="138" y="77"/>
                    <a:pt x="136" y="75"/>
                    <a:pt x="134" y="77"/>
                  </a:cubicBezTo>
                  <a:close/>
                  <a:moveTo>
                    <a:pt x="142" y="71"/>
                  </a:moveTo>
                  <a:cubicBezTo>
                    <a:pt x="142" y="65"/>
                    <a:pt x="146" y="71"/>
                    <a:pt x="152" y="67"/>
                  </a:cubicBezTo>
                  <a:cubicBezTo>
                    <a:pt x="150" y="67"/>
                    <a:pt x="148" y="68"/>
                    <a:pt x="147" y="66"/>
                  </a:cubicBezTo>
                  <a:cubicBezTo>
                    <a:pt x="149" y="64"/>
                    <a:pt x="151" y="64"/>
                    <a:pt x="153" y="66"/>
                  </a:cubicBezTo>
                  <a:cubicBezTo>
                    <a:pt x="152" y="72"/>
                    <a:pt x="146" y="68"/>
                    <a:pt x="142" y="71"/>
                  </a:cubicBezTo>
                  <a:close/>
                  <a:moveTo>
                    <a:pt x="159" y="63"/>
                  </a:moveTo>
                  <a:cubicBezTo>
                    <a:pt x="158" y="61"/>
                    <a:pt x="162" y="63"/>
                    <a:pt x="161" y="60"/>
                  </a:cubicBezTo>
                  <a:cubicBezTo>
                    <a:pt x="165" y="64"/>
                    <a:pt x="161" y="69"/>
                    <a:pt x="162" y="74"/>
                  </a:cubicBezTo>
                  <a:cubicBezTo>
                    <a:pt x="159" y="71"/>
                    <a:pt x="161" y="64"/>
                    <a:pt x="159" y="63"/>
                  </a:cubicBezTo>
                  <a:close/>
                  <a:moveTo>
                    <a:pt x="195" y="37"/>
                  </a:moveTo>
                  <a:cubicBezTo>
                    <a:pt x="191" y="34"/>
                    <a:pt x="199" y="30"/>
                    <a:pt x="201" y="31"/>
                  </a:cubicBezTo>
                  <a:cubicBezTo>
                    <a:pt x="203" y="36"/>
                    <a:pt x="198" y="34"/>
                    <a:pt x="195" y="37"/>
                  </a:cubicBezTo>
                  <a:close/>
                  <a:moveTo>
                    <a:pt x="229" y="29"/>
                  </a:moveTo>
                  <a:cubicBezTo>
                    <a:pt x="227" y="31"/>
                    <a:pt x="225" y="29"/>
                    <a:pt x="223" y="31"/>
                  </a:cubicBezTo>
                  <a:cubicBezTo>
                    <a:pt x="221" y="33"/>
                    <a:pt x="228" y="28"/>
                    <a:pt x="224" y="25"/>
                  </a:cubicBezTo>
                  <a:cubicBezTo>
                    <a:pt x="226" y="24"/>
                    <a:pt x="228" y="22"/>
                    <a:pt x="230" y="21"/>
                  </a:cubicBezTo>
                  <a:cubicBezTo>
                    <a:pt x="227" y="21"/>
                    <a:pt x="227" y="19"/>
                    <a:pt x="229" y="18"/>
                  </a:cubicBezTo>
                  <a:cubicBezTo>
                    <a:pt x="233" y="22"/>
                    <a:pt x="226" y="25"/>
                    <a:pt x="229" y="29"/>
                  </a:cubicBezTo>
                  <a:close/>
                  <a:moveTo>
                    <a:pt x="182" y="51"/>
                  </a:moveTo>
                  <a:cubicBezTo>
                    <a:pt x="185" y="50"/>
                    <a:pt x="180" y="56"/>
                    <a:pt x="181" y="59"/>
                  </a:cubicBezTo>
                  <a:cubicBezTo>
                    <a:pt x="178" y="61"/>
                    <a:pt x="175" y="56"/>
                    <a:pt x="179" y="53"/>
                  </a:cubicBezTo>
                  <a:cubicBezTo>
                    <a:pt x="180" y="59"/>
                    <a:pt x="179" y="53"/>
                    <a:pt x="182" y="51"/>
                  </a:cubicBezTo>
                  <a:close/>
                  <a:moveTo>
                    <a:pt x="212" y="24"/>
                  </a:moveTo>
                  <a:cubicBezTo>
                    <a:pt x="218" y="25"/>
                    <a:pt x="209" y="27"/>
                    <a:pt x="206" y="30"/>
                  </a:cubicBezTo>
                  <a:cubicBezTo>
                    <a:pt x="206" y="29"/>
                    <a:pt x="206" y="28"/>
                    <a:pt x="205" y="26"/>
                  </a:cubicBezTo>
                  <a:cubicBezTo>
                    <a:pt x="207" y="21"/>
                    <a:pt x="213" y="30"/>
                    <a:pt x="212" y="24"/>
                  </a:cubicBezTo>
                  <a:close/>
                  <a:moveTo>
                    <a:pt x="184" y="44"/>
                  </a:moveTo>
                  <a:cubicBezTo>
                    <a:pt x="182" y="48"/>
                    <a:pt x="176" y="42"/>
                    <a:pt x="177" y="48"/>
                  </a:cubicBezTo>
                  <a:cubicBezTo>
                    <a:pt x="172" y="49"/>
                    <a:pt x="175" y="44"/>
                    <a:pt x="178" y="43"/>
                  </a:cubicBezTo>
                  <a:cubicBezTo>
                    <a:pt x="176" y="41"/>
                    <a:pt x="174" y="44"/>
                    <a:pt x="172" y="40"/>
                  </a:cubicBezTo>
                  <a:cubicBezTo>
                    <a:pt x="174" y="38"/>
                    <a:pt x="176" y="40"/>
                    <a:pt x="174" y="41"/>
                  </a:cubicBezTo>
                  <a:cubicBezTo>
                    <a:pt x="179" y="43"/>
                    <a:pt x="180" y="37"/>
                    <a:pt x="183" y="38"/>
                  </a:cubicBezTo>
                  <a:cubicBezTo>
                    <a:pt x="184" y="40"/>
                    <a:pt x="180" y="41"/>
                    <a:pt x="184" y="44"/>
                  </a:cubicBezTo>
                  <a:close/>
                  <a:moveTo>
                    <a:pt x="194" y="18"/>
                  </a:moveTo>
                  <a:cubicBezTo>
                    <a:pt x="197" y="17"/>
                    <a:pt x="199" y="17"/>
                    <a:pt x="201" y="16"/>
                  </a:cubicBezTo>
                  <a:cubicBezTo>
                    <a:pt x="205" y="24"/>
                    <a:pt x="195" y="20"/>
                    <a:pt x="194" y="29"/>
                  </a:cubicBezTo>
                  <a:cubicBezTo>
                    <a:pt x="190" y="29"/>
                    <a:pt x="190" y="27"/>
                    <a:pt x="190" y="23"/>
                  </a:cubicBezTo>
                  <a:cubicBezTo>
                    <a:pt x="189" y="26"/>
                    <a:pt x="188" y="26"/>
                    <a:pt x="187" y="24"/>
                  </a:cubicBezTo>
                  <a:cubicBezTo>
                    <a:pt x="190" y="23"/>
                    <a:pt x="194" y="22"/>
                    <a:pt x="197" y="21"/>
                  </a:cubicBezTo>
                  <a:cubicBezTo>
                    <a:pt x="198" y="19"/>
                    <a:pt x="196" y="20"/>
                    <a:pt x="194" y="18"/>
                  </a:cubicBezTo>
                  <a:close/>
                  <a:moveTo>
                    <a:pt x="185" y="31"/>
                  </a:moveTo>
                  <a:cubicBezTo>
                    <a:pt x="182" y="32"/>
                    <a:pt x="177" y="31"/>
                    <a:pt x="177" y="28"/>
                  </a:cubicBezTo>
                  <a:cubicBezTo>
                    <a:pt x="180" y="25"/>
                    <a:pt x="185" y="28"/>
                    <a:pt x="185" y="31"/>
                  </a:cubicBezTo>
                  <a:close/>
                  <a:moveTo>
                    <a:pt x="169" y="34"/>
                  </a:moveTo>
                  <a:cubicBezTo>
                    <a:pt x="164" y="30"/>
                    <a:pt x="171" y="28"/>
                    <a:pt x="169" y="25"/>
                  </a:cubicBezTo>
                  <a:cubicBezTo>
                    <a:pt x="171" y="24"/>
                    <a:pt x="171" y="32"/>
                    <a:pt x="169" y="34"/>
                  </a:cubicBezTo>
                  <a:close/>
                  <a:moveTo>
                    <a:pt x="120" y="63"/>
                  </a:moveTo>
                  <a:cubicBezTo>
                    <a:pt x="121" y="66"/>
                    <a:pt x="119" y="64"/>
                    <a:pt x="118" y="63"/>
                  </a:cubicBezTo>
                  <a:cubicBezTo>
                    <a:pt x="114" y="67"/>
                    <a:pt x="114" y="78"/>
                    <a:pt x="107" y="70"/>
                  </a:cubicBezTo>
                  <a:cubicBezTo>
                    <a:pt x="113" y="68"/>
                    <a:pt x="112" y="65"/>
                    <a:pt x="114" y="61"/>
                  </a:cubicBezTo>
                  <a:cubicBezTo>
                    <a:pt x="116" y="59"/>
                    <a:pt x="118" y="64"/>
                    <a:pt x="120" y="63"/>
                  </a:cubicBezTo>
                  <a:close/>
                  <a:moveTo>
                    <a:pt x="137" y="44"/>
                  </a:moveTo>
                  <a:cubicBezTo>
                    <a:pt x="136" y="45"/>
                    <a:pt x="137" y="45"/>
                    <a:pt x="137" y="46"/>
                  </a:cubicBezTo>
                  <a:cubicBezTo>
                    <a:pt x="131" y="45"/>
                    <a:pt x="140" y="43"/>
                    <a:pt x="141" y="40"/>
                  </a:cubicBezTo>
                  <a:cubicBezTo>
                    <a:pt x="145" y="43"/>
                    <a:pt x="140" y="46"/>
                    <a:pt x="137" y="44"/>
                  </a:cubicBezTo>
                  <a:close/>
                  <a:moveTo>
                    <a:pt x="160" y="29"/>
                  </a:moveTo>
                  <a:cubicBezTo>
                    <a:pt x="157" y="30"/>
                    <a:pt x="155" y="32"/>
                    <a:pt x="153" y="34"/>
                  </a:cubicBezTo>
                  <a:cubicBezTo>
                    <a:pt x="151" y="30"/>
                    <a:pt x="156" y="27"/>
                    <a:pt x="156" y="24"/>
                  </a:cubicBezTo>
                  <a:cubicBezTo>
                    <a:pt x="160" y="25"/>
                    <a:pt x="157" y="26"/>
                    <a:pt x="160" y="29"/>
                  </a:cubicBezTo>
                  <a:close/>
                  <a:moveTo>
                    <a:pt x="118" y="54"/>
                  </a:moveTo>
                  <a:cubicBezTo>
                    <a:pt x="121" y="55"/>
                    <a:pt x="121" y="50"/>
                    <a:pt x="125" y="52"/>
                  </a:cubicBezTo>
                  <a:cubicBezTo>
                    <a:pt x="126" y="58"/>
                    <a:pt x="119" y="56"/>
                    <a:pt x="116" y="59"/>
                  </a:cubicBezTo>
                  <a:cubicBezTo>
                    <a:pt x="115" y="57"/>
                    <a:pt x="114" y="56"/>
                    <a:pt x="113" y="54"/>
                  </a:cubicBezTo>
                  <a:cubicBezTo>
                    <a:pt x="115" y="51"/>
                    <a:pt x="116" y="49"/>
                    <a:pt x="117" y="48"/>
                  </a:cubicBezTo>
                  <a:cubicBezTo>
                    <a:pt x="121" y="46"/>
                    <a:pt x="116" y="52"/>
                    <a:pt x="118" y="54"/>
                  </a:cubicBezTo>
                  <a:close/>
                  <a:moveTo>
                    <a:pt x="124" y="36"/>
                  </a:moveTo>
                  <a:cubicBezTo>
                    <a:pt x="128" y="40"/>
                    <a:pt x="124" y="43"/>
                    <a:pt x="124" y="46"/>
                  </a:cubicBezTo>
                  <a:cubicBezTo>
                    <a:pt x="123" y="46"/>
                    <a:pt x="123" y="45"/>
                    <a:pt x="123" y="44"/>
                  </a:cubicBezTo>
                  <a:cubicBezTo>
                    <a:pt x="122" y="44"/>
                    <a:pt x="120" y="44"/>
                    <a:pt x="118" y="45"/>
                  </a:cubicBezTo>
                  <a:cubicBezTo>
                    <a:pt x="117" y="42"/>
                    <a:pt x="120" y="39"/>
                    <a:pt x="124" y="36"/>
                  </a:cubicBezTo>
                  <a:close/>
                  <a:moveTo>
                    <a:pt x="108" y="51"/>
                  </a:moveTo>
                  <a:cubicBezTo>
                    <a:pt x="105" y="55"/>
                    <a:pt x="103" y="61"/>
                    <a:pt x="99" y="62"/>
                  </a:cubicBezTo>
                  <a:cubicBezTo>
                    <a:pt x="99" y="57"/>
                    <a:pt x="96" y="52"/>
                    <a:pt x="102" y="48"/>
                  </a:cubicBezTo>
                  <a:cubicBezTo>
                    <a:pt x="106" y="48"/>
                    <a:pt x="104" y="53"/>
                    <a:pt x="108" y="51"/>
                  </a:cubicBezTo>
                  <a:close/>
                  <a:moveTo>
                    <a:pt x="147" y="15"/>
                  </a:moveTo>
                  <a:cubicBezTo>
                    <a:pt x="145" y="17"/>
                    <a:pt x="144" y="16"/>
                    <a:pt x="145" y="15"/>
                  </a:cubicBezTo>
                  <a:cubicBezTo>
                    <a:pt x="143" y="14"/>
                    <a:pt x="139" y="17"/>
                    <a:pt x="137" y="18"/>
                  </a:cubicBezTo>
                  <a:cubicBezTo>
                    <a:pt x="134" y="14"/>
                    <a:pt x="144" y="9"/>
                    <a:pt x="147" y="15"/>
                  </a:cubicBezTo>
                  <a:close/>
                  <a:moveTo>
                    <a:pt x="134" y="19"/>
                  </a:moveTo>
                  <a:cubicBezTo>
                    <a:pt x="134" y="24"/>
                    <a:pt x="130" y="26"/>
                    <a:pt x="131" y="29"/>
                  </a:cubicBezTo>
                  <a:cubicBezTo>
                    <a:pt x="129" y="31"/>
                    <a:pt x="127" y="33"/>
                    <a:pt x="124" y="34"/>
                  </a:cubicBezTo>
                  <a:cubicBezTo>
                    <a:pt x="122" y="33"/>
                    <a:pt x="122" y="31"/>
                    <a:pt x="124" y="29"/>
                  </a:cubicBezTo>
                  <a:cubicBezTo>
                    <a:pt x="125" y="30"/>
                    <a:pt x="124" y="31"/>
                    <a:pt x="124" y="31"/>
                  </a:cubicBezTo>
                  <a:cubicBezTo>
                    <a:pt x="128" y="32"/>
                    <a:pt x="130" y="18"/>
                    <a:pt x="128" y="21"/>
                  </a:cubicBezTo>
                  <a:cubicBezTo>
                    <a:pt x="127" y="19"/>
                    <a:pt x="131" y="18"/>
                    <a:pt x="130" y="16"/>
                  </a:cubicBezTo>
                  <a:cubicBezTo>
                    <a:pt x="132" y="15"/>
                    <a:pt x="131" y="18"/>
                    <a:pt x="134" y="19"/>
                  </a:cubicBezTo>
                  <a:close/>
                  <a:moveTo>
                    <a:pt x="120" y="24"/>
                  </a:moveTo>
                  <a:cubicBezTo>
                    <a:pt x="123" y="27"/>
                    <a:pt x="117" y="29"/>
                    <a:pt x="119" y="32"/>
                  </a:cubicBezTo>
                  <a:cubicBezTo>
                    <a:pt x="116" y="33"/>
                    <a:pt x="115" y="25"/>
                    <a:pt x="120" y="24"/>
                  </a:cubicBezTo>
                  <a:close/>
                  <a:moveTo>
                    <a:pt x="106" y="34"/>
                  </a:moveTo>
                  <a:cubicBezTo>
                    <a:pt x="106" y="31"/>
                    <a:pt x="109" y="28"/>
                    <a:pt x="112" y="26"/>
                  </a:cubicBezTo>
                  <a:cubicBezTo>
                    <a:pt x="117" y="31"/>
                    <a:pt x="110" y="32"/>
                    <a:pt x="106" y="34"/>
                  </a:cubicBezTo>
                  <a:close/>
                  <a:moveTo>
                    <a:pt x="45" y="55"/>
                  </a:moveTo>
                  <a:cubicBezTo>
                    <a:pt x="41" y="57"/>
                    <a:pt x="37" y="57"/>
                    <a:pt x="34" y="53"/>
                  </a:cubicBezTo>
                  <a:cubicBezTo>
                    <a:pt x="33" y="56"/>
                    <a:pt x="31" y="59"/>
                    <a:pt x="34" y="62"/>
                  </a:cubicBezTo>
                  <a:cubicBezTo>
                    <a:pt x="28" y="65"/>
                    <a:pt x="29" y="66"/>
                    <a:pt x="24" y="66"/>
                  </a:cubicBezTo>
                  <a:cubicBezTo>
                    <a:pt x="27" y="60"/>
                    <a:pt x="31" y="59"/>
                    <a:pt x="27" y="51"/>
                  </a:cubicBezTo>
                  <a:cubicBezTo>
                    <a:pt x="36" y="50"/>
                    <a:pt x="32" y="41"/>
                    <a:pt x="35" y="36"/>
                  </a:cubicBezTo>
                  <a:cubicBezTo>
                    <a:pt x="36" y="40"/>
                    <a:pt x="38" y="45"/>
                    <a:pt x="34" y="49"/>
                  </a:cubicBezTo>
                  <a:cubicBezTo>
                    <a:pt x="34" y="48"/>
                    <a:pt x="33" y="48"/>
                    <a:pt x="32" y="49"/>
                  </a:cubicBezTo>
                  <a:cubicBezTo>
                    <a:pt x="33" y="49"/>
                    <a:pt x="34" y="50"/>
                    <a:pt x="34" y="51"/>
                  </a:cubicBezTo>
                  <a:cubicBezTo>
                    <a:pt x="36" y="53"/>
                    <a:pt x="38" y="49"/>
                    <a:pt x="40" y="50"/>
                  </a:cubicBezTo>
                  <a:cubicBezTo>
                    <a:pt x="41" y="48"/>
                    <a:pt x="42" y="46"/>
                    <a:pt x="40" y="44"/>
                  </a:cubicBezTo>
                  <a:cubicBezTo>
                    <a:pt x="43" y="42"/>
                    <a:pt x="46" y="40"/>
                    <a:pt x="49" y="37"/>
                  </a:cubicBezTo>
                  <a:cubicBezTo>
                    <a:pt x="55" y="44"/>
                    <a:pt x="42" y="47"/>
                    <a:pt x="45" y="55"/>
                  </a:cubicBezTo>
                  <a:close/>
                  <a:moveTo>
                    <a:pt x="64" y="49"/>
                  </a:moveTo>
                  <a:cubicBezTo>
                    <a:pt x="63" y="48"/>
                    <a:pt x="62" y="50"/>
                    <a:pt x="61" y="50"/>
                  </a:cubicBezTo>
                  <a:cubicBezTo>
                    <a:pt x="57" y="41"/>
                    <a:pt x="73" y="49"/>
                    <a:pt x="65" y="54"/>
                  </a:cubicBezTo>
                  <a:cubicBezTo>
                    <a:pt x="64" y="52"/>
                    <a:pt x="65" y="51"/>
                    <a:pt x="64" y="49"/>
                  </a:cubicBezTo>
                  <a:close/>
                  <a:moveTo>
                    <a:pt x="97" y="29"/>
                  </a:moveTo>
                  <a:cubicBezTo>
                    <a:pt x="95" y="22"/>
                    <a:pt x="106" y="27"/>
                    <a:pt x="104" y="20"/>
                  </a:cubicBezTo>
                  <a:cubicBezTo>
                    <a:pt x="108" y="23"/>
                    <a:pt x="113" y="13"/>
                    <a:pt x="116" y="19"/>
                  </a:cubicBezTo>
                  <a:cubicBezTo>
                    <a:pt x="112" y="21"/>
                    <a:pt x="113" y="20"/>
                    <a:pt x="111" y="24"/>
                  </a:cubicBezTo>
                  <a:cubicBezTo>
                    <a:pt x="110" y="18"/>
                    <a:pt x="103" y="27"/>
                    <a:pt x="100" y="32"/>
                  </a:cubicBezTo>
                  <a:cubicBezTo>
                    <a:pt x="95" y="29"/>
                    <a:pt x="93" y="31"/>
                    <a:pt x="86" y="27"/>
                  </a:cubicBezTo>
                  <a:cubicBezTo>
                    <a:pt x="90" y="25"/>
                    <a:pt x="93" y="25"/>
                    <a:pt x="97" y="29"/>
                  </a:cubicBezTo>
                  <a:close/>
                  <a:moveTo>
                    <a:pt x="80" y="44"/>
                  </a:moveTo>
                  <a:cubicBezTo>
                    <a:pt x="76" y="38"/>
                    <a:pt x="87" y="38"/>
                    <a:pt x="90" y="36"/>
                  </a:cubicBezTo>
                  <a:cubicBezTo>
                    <a:pt x="92" y="42"/>
                    <a:pt x="83" y="40"/>
                    <a:pt x="80" y="44"/>
                  </a:cubicBezTo>
                  <a:close/>
                  <a:moveTo>
                    <a:pt x="84" y="32"/>
                  </a:moveTo>
                  <a:cubicBezTo>
                    <a:pt x="81" y="32"/>
                    <a:pt x="78" y="36"/>
                    <a:pt x="76" y="35"/>
                  </a:cubicBezTo>
                  <a:cubicBezTo>
                    <a:pt x="73" y="31"/>
                    <a:pt x="80" y="26"/>
                    <a:pt x="82" y="26"/>
                  </a:cubicBezTo>
                  <a:cubicBezTo>
                    <a:pt x="82" y="28"/>
                    <a:pt x="83" y="30"/>
                    <a:pt x="84" y="32"/>
                  </a:cubicBezTo>
                  <a:close/>
                  <a:moveTo>
                    <a:pt x="91" y="13"/>
                  </a:moveTo>
                  <a:cubicBezTo>
                    <a:pt x="93" y="17"/>
                    <a:pt x="91" y="22"/>
                    <a:pt x="87" y="22"/>
                  </a:cubicBezTo>
                  <a:cubicBezTo>
                    <a:pt x="86" y="19"/>
                    <a:pt x="87" y="16"/>
                    <a:pt x="91" y="13"/>
                  </a:cubicBezTo>
                  <a:close/>
                  <a:moveTo>
                    <a:pt x="69" y="56"/>
                  </a:moveTo>
                  <a:cubicBezTo>
                    <a:pt x="71" y="50"/>
                    <a:pt x="69" y="49"/>
                    <a:pt x="68" y="44"/>
                  </a:cubicBezTo>
                  <a:cubicBezTo>
                    <a:pt x="67" y="40"/>
                    <a:pt x="60" y="44"/>
                    <a:pt x="62" y="40"/>
                  </a:cubicBezTo>
                  <a:cubicBezTo>
                    <a:pt x="68" y="33"/>
                    <a:pt x="84" y="48"/>
                    <a:pt x="69" y="56"/>
                  </a:cubicBezTo>
                  <a:close/>
                  <a:moveTo>
                    <a:pt x="72" y="32"/>
                  </a:moveTo>
                  <a:cubicBezTo>
                    <a:pt x="70" y="34"/>
                    <a:pt x="58" y="37"/>
                    <a:pt x="56" y="41"/>
                  </a:cubicBezTo>
                  <a:cubicBezTo>
                    <a:pt x="55" y="37"/>
                    <a:pt x="59" y="34"/>
                    <a:pt x="63" y="30"/>
                  </a:cubicBezTo>
                  <a:cubicBezTo>
                    <a:pt x="66" y="31"/>
                    <a:pt x="69" y="33"/>
                    <a:pt x="72" y="32"/>
                  </a:cubicBezTo>
                  <a:close/>
                  <a:moveTo>
                    <a:pt x="76" y="25"/>
                  </a:moveTo>
                  <a:cubicBezTo>
                    <a:pt x="70" y="25"/>
                    <a:pt x="70" y="26"/>
                    <a:pt x="65" y="28"/>
                  </a:cubicBezTo>
                  <a:cubicBezTo>
                    <a:pt x="63" y="26"/>
                    <a:pt x="66" y="25"/>
                    <a:pt x="65" y="23"/>
                  </a:cubicBezTo>
                  <a:cubicBezTo>
                    <a:pt x="62" y="22"/>
                    <a:pt x="58" y="33"/>
                    <a:pt x="53" y="27"/>
                  </a:cubicBezTo>
                  <a:cubicBezTo>
                    <a:pt x="60" y="23"/>
                    <a:pt x="59" y="19"/>
                    <a:pt x="64" y="15"/>
                  </a:cubicBezTo>
                  <a:cubicBezTo>
                    <a:pt x="66" y="21"/>
                    <a:pt x="69" y="23"/>
                    <a:pt x="76" y="25"/>
                  </a:cubicBezTo>
                  <a:close/>
                  <a:moveTo>
                    <a:pt x="50" y="25"/>
                  </a:moveTo>
                  <a:cubicBezTo>
                    <a:pt x="46" y="32"/>
                    <a:pt x="57" y="33"/>
                    <a:pt x="53" y="36"/>
                  </a:cubicBezTo>
                  <a:cubicBezTo>
                    <a:pt x="51" y="32"/>
                    <a:pt x="48" y="36"/>
                    <a:pt x="47" y="32"/>
                  </a:cubicBezTo>
                  <a:cubicBezTo>
                    <a:pt x="45" y="35"/>
                    <a:pt x="45" y="38"/>
                    <a:pt x="40" y="40"/>
                  </a:cubicBezTo>
                  <a:cubicBezTo>
                    <a:pt x="40" y="32"/>
                    <a:pt x="41" y="27"/>
                    <a:pt x="50" y="25"/>
                  </a:cubicBezTo>
                  <a:close/>
                  <a:moveTo>
                    <a:pt x="62" y="13"/>
                  </a:moveTo>
                  <a:cubicBezTo>
                    <a:pt x="62" y="17"/>
                    <a:pt x="53" y="15"/>
                    <a:pt x="50" y="22"/>
                  </a:cubicBezTo>
                  <a:cubicBezTo>
                    <a:pt x="48" y="20"/>
                    <a:pt x="46" y="23"/>
                    <a:pt x="44" y="20"/>
                  </a:cubicBezTo>
                  <a:cubicBezTo>
                    <a:pt x="47" y="17"/>
                    <a:pt x="53" y="20"/>
                    <a:pt x="49" y="14"/>
                  </a:cubicBezTo>
                  <a:cubicBezTo>
                    <a:pt x="54" y="10"/>
                    <a:pt x="58" y="14"/>
                    <a:pt x="62" y="13"/>
                  </a:cubicBezTo>
                  <a:close/>
                </a:path>
              </a:pathLst>
            </a:custGeom>
            <a:solidFill>
              <a:srgbClr val="5F7797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white"/>
                </a:solidFill>
              </a:endParaRPr>
            </a:p>
          </p:txBody>
        </p:sp>
        <p:sp>
          <p:nvSpPr>
            <p:cNvPr id="23" name="矩形 22"/>
            <p:cNvSpPr/>
            <p:nvPr/>
          </p:nvSpPr>
          <p:spPr>
            <a:xfrm>
              <a:off x="4480561" y="534413"/>
              <a:ext cx="3230880" cy="553085"/>
            </a:xfrm>
            <a:prstGeom prst="rect">
              <a:avLst/>
            </a:prstGeom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3000" b="1">
                  <a:solidFill>
                    <a:srgbClr val="5F7797"/>
                  </a:solidFill>
                </a:rPr>
                <a:t>教师展示推文方法</a:t>
              </a:r>
              <a:endParaRPr lang="zh-CN" altLang="en-US" sz="3000" b="1">
                <a:solidFill>
                  <a:srgbClr val="5F7797"/>
                </a:solidFill>
              </a:endParaRPr>
            </a:p>
          </p:txBody>
        </p:sp>
      </p:grpSp>
      <p:grpSp>
        <p:nvGrpSpPr>
          <p:cNvPr id="28" name="27"/>
          <p:cNvGrpSpPr/>
          <p:nvPr/>
        </p:nvGrpSpPr>
        <p:grpSpPr>
          <a:xfrm>
            <a:off x="11028495" y="5994936"/>
            <a:ext cx="939387" cy="863064"/>
            <a:chOff x="3265488" y="3252788"/>
            <a:chExt cx="3614738" cy="3321049"/>
          </a:xfrm>
        </p:grpSpPr>
        <p:sp>
          <p:nvSpPr>
            <p:cNvPr id="29" name="Freeform 43"/>
            <p:cNvSpPr>
              <a:spLocks noEditPoints="1"/>
            </p:cNvSpPr>
            <p:nvPr/>
          </p:nvSpPr>
          <p:spPr bwMode="auto">
            <a:xfrm>
              <a:off x="3735388" y="3544888"/>
              <a:ext cx="3144838" cy="2665412"/>
            </a:xfrm>
            <a:custGeom>
              <a:gdLst>
                <a:gd name="T0" fmla="*/ 109 w 969"/>
                <a:gd name="T1" fmla="*/ 153 h 820"/>
                <a:gd name="T2" fmla="*/ 925 w 969"/>
                <a:gd name="T3" fmla="*/ 436 h 820"/>
                <a:gd name="T4" fmla="*/ 932 w 969"/>
                <a:gd name="T5" fmla="*/ 280 h 820"/>
                <a:gd name="T6" fmla="*/ 463 w 969"/>
                <a:gd name="T7" fmla="*/ 800 h 820"/>
                <a:gd name="T8" fmla="*/ 83 w 969"/>
                <a:gd name="T9" fmla="*/ 538 h 820"/>
                <a:gd name="T10" fmla="*/ 113 w 969"/>
                <a:gd name="T11" fmla="*/ 584 h 820"/>
                <a:gd name="T12" fmla="*/ 421 w 969"/>
                <a:gd name="T13" fmla="*/ 789 h 820"/>
                <a:gd name="T14" fmla="*/ 517 w 969"/>
                <a:gd name="T15" fmla="*/ 789 h 820"/>
                <a:gd name="T16" fmla="*/ 366 w 969"/>
                <a:gd name="T17" fmla="*/ 764 h 820"/>
                <a:gd name="T18" fmla="*/ 390 w 969"/>
                <a:gd name="T19" fmla="*/ 754 h 820"/>
                <a:gd name="T20" fmla="*/ 475 w 969"/>
                <a:gd name="T21" fmla="*/ 746 h 820"/>
                <a:gd name="T22" fmla="*/ 686 w 969"/>
                <a:gd name="T23" fmla="*/ 750 h 820"/>
                <a:gd name="T24" fmla="*/ 795 w 969"/>
                <a:gd name="T25" fmla="*/ 476 h 820"/>
                <a:gd name="T26" fmla="*/ 123 w 969"/>
                <a:gd name="T27" fmla="*/ 598 h 820"/>
                <a:gd name="T28" fmla="*/ 695 w 969"/>
                <a:gd name="T29" fmla="*/ 750 h 820"/>
                <a:gd name="T30" fmla="*/ 191 w 969"/>
                <a:gd name="T31" fmla="*/ 670 h 820"/>
                <a:gd name="T32" fmla="*/ 384 w 969"/>
                <a:gd name="T33" fmla="*/ 751 h 820"/>
                <a:gd name="T34" fmla="*/ 617 w 969"/>
                <a:gd name="T35" fmla="*/ 619 h 820"/>
                <a:gd name="T36" fmla="*/ 300 w 969"/>
                <a:gd name="T37" fmla="*/ 701 h 820"/>
                <a:gd name="T38" fmla="*/ 236 w 969"/>
                <a:gd name="T39" fmla="*/ 678 h 820"/>
                <a:gd name="T40" fmla="*/ 197 w 969"/>
                <a:gd name="T41" fmla="*/ 672 h 820"/>
                <a:gd name="T42" fmla="*/ 871 w 969"/>
                <a:gd name="T43" fmla="*/ 553 h 820"/>
                <a:gd name="T44" fmla="*/ 268 w 969"/>
                <a:gd name="T45" fmla="*/ 168 h 820"/>
                <a:gd name="T46" fmla="*/ 790 w 969"/>
                <a:gd name="T47" fmla="*/ 705 h 820"/>
                <a:gd name="T48" fmla="*/ 920 w 969"/>
                <a:gd name="T49" fmla="*/ 522 h 820"/>
                <a:gd name="T50" fmla="*/ 120 w 969"/>
                <a:gd name="T51" fmla="*/ 284 h 820"/>
                <a:gd name="T52" fmla="*/ 126 w 969"/>
                <a:gd name="T53" fmla="*/ 306 h 820"/>
                <a:gd name="T54" fmla="*/ 917 w 969"/>
                <a:gd name="T55" fmla="*/ 522 h 820"/>
                <a:gd name="T56" fmla="*/ 154 w 969"/>
                <a:gd name="T57" fmla="*/ 627 h 820"/>
                <a:gd name="T58" fmla="*/ 223 w 969"/>
                <a:gd name="T59" fmla="*/ 618 h 820"/>
                <a:gd name="T60" fmla="*/ 116 w 969"/>
                <a:gd name="T61" fmla="*/ 584 h 820"/>
                <a:gd name="T62" fmla="*/ 104 w 969"/>
                <a:gd name="T63" fmla="*/ 565 h 820"/>
                <a:gd name="T64" fmla="*/ 88 w 969"/>
                <a:gd name="T65" fmla="*/ 345 h 820"/>
                <a:gd name="T66" fmla="*/ 66 w 969"/>
                <a:gd name="T67" fmla="*/ 498 h 820"/>
                <a:gd name="T68" fmla="*/ 124 w 969"/>
                <a:gd name="T69" fmla="*/ 198 h 820"/>
                <a:gd name="T70" fmla="*/ 124 w 969"/>
                <a:gd name="T71" fmla="*/ 198 h 820"/>
                <a:gd name="T72" fmla="*/ 764 w 969"/>
                <a:gd name="T73" fmla="*/ 220 h 820"/>
                <a:gd name="T74" fmla="*/ 882 w 969"/>
                <a:gd name="T75" fmla="*/ 466 h 820"/>
                <a:gd name="T76" fmla="*/ 118 w 969"/>
                <a:gd name="T77" fmla="*/ 282 h 820"/>
                <a:gd name="T78" fmla="*/ 510 w 969"/>
                <a:gd name="T79" fmla="*/ 141 h 820"/>
                <a:gd name="T80" fmla="*/ 173 w 969"/>
                <a:gd name="T81" fmla="*/ 162 h 820"/>
                <a:gd name="T82" fmla="*/ 799 w 969"/>
                <a:gd name="T83" fmla="*/ 241 h 820"/>
                <a:gd name="T84" fmla="*/ 841 w 969"/>
                <a:gd name="T85" fmla="*/ 261 h 820"/>
                <a:gd name="T86" fmla="*/ 622 w 969"/>
                <a:gd name="T87" fmla="*/ 59 h 820"/>
                <a:gd name="T88" fmla="*/ 137 w 969"/>
                <a:gd name="T89" fmla="*/ 252 h 820"/>
                <a:gd name="T90" fmla="*/ 140 w 969"/>
                <a:gd name="T91" fmla="*/ 242 h 820"/>
                <a:gd name="T92" fmla="*/ 293 w 969"/>
                <a:gd name="T93" fmla="*/ 139 h 820"/>
                <a:gd name="T94" fmla="*/ 293 w 969"/>
                <a:gd name="T95" fmla="*/ 139 h 820"/>
                <a:gd name="T96" fmla="*/ 764 w 969"/>
                <a:gd name="T97" fmla="*/ 216 h 820"/>
                <a:gd name="T98" fmla="*/ 656 w 969"/>
                <a:gd name="T99" fmla="*/ 127 h 820"/>
                <a:gd name="T100" fmla="*/ 614 w 969"/>
                <a:gd name="T101" fmla="*/ 96 h 820"/>
                <a:gd name="T102" fmla="*/ 214 w 969"/>
                <a:gd name="T103" fmla="*/ 116 h 820"/>
                <a:gd name="T104" fmla="*/ 673 w 969"/>
                <a:gd name="T105" fmla="*/ 156 h 820"/>
                <a:gd name="T106" fmla="*/ 270 w 969"/>
                <a:gd name="T107" fmla="*/ 163 h 820"/>
                <a:gd name="T108" fmla="*/ 478 w 969"/>
                <a:gd name="T109" fmla="*/ 136 h 820"/>
                <a:gd name="T110" fmla="*/ 611 w 969"/>
                <a:gd name="T111" fmla="*/ 127 h 820"/>
                <a:gd name="T112" fmla="*/ 357 w 969"/>
                <a:gd name="T113" fmla="*/ 101 h 820"/>
                <a:gd name="T114" fmla="*/ 260 w 969"/>
                <a:gd name="T115" fmla="*/ 85 h 820"/>
                <a:gd name="T116" fmla="*/ 345 w 969"/>
                <a:gd name="T117" fmla="*/ 106 h 820"/>
                <a:gd name="T118" fmla="*/ 357 w 969"/>
                <a:gd name="T119" fmla="*/ 104 h 820"/>
                <a:gd name="T120" fmla="*/ 440 w 969"/>
                <a:gd name="T121" fmla="*/ 72 h 82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969" h="820">
                  <a:moveTo>
                    <a:pt x="532" y="809"/>
                  </a:moveTo>
                  <a:cubicBezTo>
                    <a:pt x="505" y="809"/>
                    <a:pt x="479" y="806"/>
                    <a:pt x="453" y="800"/>
                  </a:cubicBezTo>
                  <a:cubicBezTo>
                    <a:pt x="374" y="805"/>
                    <a:pt x="296" y="788"/>
                    <a:pt x="233" y="750"/>
                  </a:cubicBezTo>
                  <a:cubicBezTo>
                    <a:pt x="153" y="701"/>
                    <a:pt x="99" y="622"/>
                    <a:pt x="78" y="529"/>
                  </a:cubicBezTo>
                  <a:cubicBezTo>
                    <a:pt x="73" y="519"/>
                    <a:pt x="68" y="509"/>
                    <a:pt x="63" y="499"/>
                  </a:cubicBezTo>
                  <a:cubicBezTo>
                    <a:pt x="17" y="395"/>
                    <a:pt x="0" y="241"/>
                    <a:pt x="109" y="153"/>
                  </a:cubicBezTo>
                  <a:cubicBezTo>
                    <a:pt x="138" y="129"/>
                    <a:pt x="172" y="111"/>
                    <a:pt x="210" y="97"/>
                  </a:cubicBezTo>
                  <a:cubicBezTo>
                    <a:pt x="211" y="97"/>
                    <a:pt x="211" y="97"/>
                    <a:pt x="211" y="96"/>
                  </a:cubicBezTo>
                  <a:cubicBezTo>
                    <a:pt x="260" y="59"/>
                    <a:pt x="321" y="34"/>
                    <a:pt x="387" y="24"/>
                  </a:cubicBezTo>
                  <a:cubicBezTo>
                    <a:pt x="552" y="0"/>
                    <a:pt x="717" y="66"/>
                    <a:pt x="806" y="194"/>
                  </a:cubicBezTo>
                  <a:cubicBezTo>
                    <a:pt x="823" y="217"/>
                    <a:pt x="837" y="243"/>
                    <a:pt x="848" y="270"/>
                  </a:cubicBezTo>
                  <a:cubicBezTo>
                    <a:pt x="887" y="317"/>
                    <a:pt x="915" y="372"/>
                    <a:pt x="925" y="436"/>
                  </a:cubicBezTo>
                  <a:cubicBezTo>
                    <a:pt x="935" y="501"/>
                    <a:pt x="921" y="563"/>
                    <a:pt x="885" y="618"/>
                  </a:cubicBezTo>
                  <a:cubicBezTo>
                    <a:pt x="909" y="588"/>
                    <a:pt x="928" y="553"/>
                    <a:pt x="941" y="515"/>
                  </a:cubicBezTo>
                  <a:cubicBezTo>
                    <a:pt x="967" y="439"/>
                    <a:pt x="963" y="356"/>
                    <a:pt x="930" y="281"/>
                  </a:cubicBezTo>
                  <a:cubicBezTo>
                    <a:pt x="895" y="202"/>
                    <a:pt x="833" y="163"/>
                    <a:pt x="766" y="123"/>
                  </a:cubicBezTo>
                  <a:cubicBezTo>
                    <a:pt x="768" y="120"/>
                    <a:pt x="768" y="120"/>
                    <a:pt x="768" y="120"/>
                  </a:cubicBezTo>
                  <a:cubicBezTo>
                    <a:pt x="834" y="161"/>
                    <a:pt x="897" y="200"/>
                    <a:pt x="932" y="280"/>
                  </a:cubicBezTo>
                  <a:cubicBezTo>
                    <a:pt x="965" y="356"/>
                    <a:pt x="969" y="439"/>
                    <a:pt x="944" y="515"/>
                  </a:cubicBezTo>
                  <a:cubicBezTo>
                    <a:pt x="926" y="568"/>
                    <a:pt x="896" y="615"/>
                    <a:pt x="855" y="656"/>
                  </a:cubicBezTo>
                  <a:cubicBezTo>
                    <a:pt x="832" y="681"/>
                    <a:pt x="803" y="703"/>
                    <a:pt x="771" y="722"/>
                  </a:cubicBezTo>
                  <a:cubicBezTo>
                    <a:pt x="729" y="759"/>
                    <a:pt x="676" y="785"/>
                    <a:pt x="618" y="799"/>
                  </a:cubicBezTo>
                  <a:cubicBezTo>
                    <a:pt x="590" y="806"/>
                    <a:pt x="561" y="809"/>
                    <a:pt x="532" y="809"/>
                  </a:cubicBezTo>
                  <a:close/>
                  <a:moveTo>
                    <a:pt x="463" y="800"/>
                  </a:moveTo>
                  <a:cubicBezTo>
                    <a:pt x="565" y="820"/>
                    <a:pt x="676" y="794"/>
                    <a:pt x="757" y="731"/>
                  </a:cubicBezTo>
                  <a:cubicBezTo>
                    <a:pt x="734" y="744"/>
                    <a:pt x="708" y="755"/>
                    <a:pt x="682" y="765"/>
                  </a:cubicBezTo>
                  <a:cubicBezTo>
                    <a:pt x="624" y="785"/>
                    <a:pt x="565" y="794"/>
                    <a:pt x="507" y="794"/>
                  </a:cubicBezTo>
                  <a:cubicBezTo>
                    <a:pt x="507" y="794"/>
                    <a:pt x="506" y="794"/>
                    <a:pt x="506" y="794"/>
                  </a:cubicBezTo>
                  <a:cubicBezTo>
                    <a:pt x="492" y="797"/>
                    <a:pt x="477" y="799"/>
                    <a:pt x="463" y="800"/>
                  </a:cubicBezTo>
                  <a:close/>
                  <a:moveTo>
                    <a:pt x="83" y="538"/>
                  </a:moveTo>
                  <a:cubicBezTo>
                    <a:pt x="105" y="626"/>
                    <a:pt x="158" y="701"/>
                    <a:pt x="234" y="747"/>
                  </a:cubicBezTo>
                  <a:cubicBezTo>
                    <a:pt x="294" y="784"/>
                    <a:pt x="369" y="801"/>
                    <a:pt x="444" y="798"/>
                  </a:cubicBezTo>
                  <a:cubicBezTo>
                    <a:pt x="432" y="795"/>
                    <a:pt x="420" y="791"/>
                    <a:pt x="408" y="787"/>
                  </a:cubicBezTo>
                  <a:cubicBezTo>
                    <a:pt x="382" y="782"/>
                    <a:pt x="357" y="776"/>
                    <a:pt x="333" y="768"/>
                  </a:cubicBezTo>
                  <a:cubicBezTo>
                    <a:pt x="251" y="741"/>
                    <a:pt x="183" y="692"/>
                    <a:pt x="139" y="629"/>
                  </a:cubicBezTo>
                  <a:cubicBezTo>
                    <a:pt x="129" y="615"/>
                    <a:pt x="120" y="600"/>
                    <a:pt x="113" y="584"/>
                  </a:cubicBezTo>
                  <a:cubicBezTo>
                    <a:pt x="102" y="569"/>
                    <a:pt x="92" y="554"/>
                    <a:pt x="83" y="538"/>
                  </a:cubicBezTo>
                  <a:close/>
                  <a:moveTo>
                    <a:pt x="421" y="789"/>
                  </a:moveTo>
                  <a:cubicBezTo>
                    <a:pt x="432" y="792"/>
                    <a:pt x="443" y="795"/>
                    <a:pt x="453" y="798"/>
                  </a:cubicBezTo>
                  <a:cubicBezTo>
                    <a:pt x="466" y="797"/>
                    <a:pt x="478" y="796"/>
                    <a:pt x="490" y="794"/>
                  </a:cubicBezTo>
                  <a:cubicBezTo>
                    <a:pt x="480" y="794"/>
                    <a:pt x="471" y="793"/>
                    <a:pt x="461" y="792"/>
                  </a:cubicBezTo>
                  <a:cubicBezTo>
                    <a:pt x="448" y="792"/>
                    <a:pt x="434" y="790"/>
                    <a:pt x="421" y="789"/>
                  </a:cubicBezTo>
                  <a:close/>
                  <a:moveTo>
                    <a:pt x="561" y="787"/>
                  </a:moveTo>
                  <a:cubicBezTo>
                    <a:pt x="550" y="789"/>
                    <a:pt x="540" y="790"/>
                    <a:pt x="529" y="791"/>
                  </a:cubicBezTo>
                  <a:cubicBezTo>
                    <a:pt x="562" y="790"/>
                    <a:pt x="595" y="785"/>
                    <a:pt x="628" y="777"/>
                  </a:cubicBezTo>
                  <a:cubicBezTo>
                    <a:pt x="606" y="782"/>
                    <a:pt x="583" y="786"/>
                    <a:pt x="561" y="787"/>
                  </a:cubicBezTo>
                  <a:close/>
                  <a:moveTo>
                    <a:pt x="465" y="790"/>
                  </a:moveTo>
                  <a:cubicBezTo>
                    <a:pt x="483" y="791"/>
                    <a:pt x="500" y="791"/>
                    <a:pt x="517" y="789"/>
                  </a:cubicBezTo>
                  <a:cubicBezTo>
                    <a:pt x="518" y="789"/>
                    <a:pt x="518" y="789"/>
                    <a:pt x="518" y="789"/>
                  </a:cubicBezTo>
                  <a:cubicBezTo>
                    <a:pt x="488" y="790"/>
                    <a:pt x="458" y="787"/>
                    <a:pt x="428" y="782"/>
                  </a:cubicBezTo>
                  <a:cubicBezTo>
                    <a:pt x="411" y="779"/>
                    <a:pt x="394" y="775"/>
                    <a:pt x="378" y="770"/>
                  </a:cubicBezTo>
                  <a:cubicBezTo>
                    <a:pt x="385" y="774"/>
                    <a:pt x="392" y="777"/>
                    <a:pt x="399" y="780"/>
                  </a:cubicBezTo>
                  <a:cubicBezTo>
                    <a:pt x="421" y="785"/>
                    <a:pt x="443" y="788"/>
                    <a:pt x="465" y="790"/>
                  </a:cubicBezTo>
                  <a:close/>
                  <a:moveTo>
                    <a:pt x="366" y="764"/>
                  </a:moveTo>
                  <a:cubicBezTo>
                    <a:pt x="387" y="770"/>
                    <a:pt x="407" y="776"/>
                    <a:pt x="429" y="779"/>
                  </a:cubicBezTo>
                  <a:cubicBezTo>
                    <a:pt x="449" y="783"/>
                    <a:pt x="471" y="785"/>
                    <a:pt x="494" y="786"/>
                  </a:cubicBezTo>
                  <a:cubicBezTo>
                    <a:pt x="455" y="782"/>
                    <a:pt x="418" y="770"/>
                    <a:pt x="384" y="754"/>
                  </a:cubicBezTo>
                  <a:cubicBezTo>
                    <a:pt x="369" y="753"/>
                    <a:pt x="356" y="752"/>
                    <a:pt x="342" y="749"/>
                  </a:cubicBezTo>
                  <a:cubicBezTo>
                    <a:pt x="350" y="755"/>
                    <a:pt x="358" y="760"/>
                    <a:pt x="366" y="764"/>
                  </a:cubicBezTo>
                  <a:close/>
                  <a:moveTo>
                    <a:pt x="390" y="754"/>
                  </a:moveTo>
                  <a:cubicBezTo>
                    <a:pt x="434" y="774"/>
                    <a:pt x="482" y="786"/>
                    <a:pt x="532" y="786"/>
                  </a:cubicBezTo>
                  <a:cubicBezTo>
                    <a:pt x="533" y="786"/>
                    <a:pt x="534" y="786"/>
                    <a:pt x="535" y="785"/>
                  </a:cubicBezTo>
                  <a:cubicBezTo>
                    <a:pt x="583" y="774"/>
                    <a:pt x="628" y="754"/>
                    <a:pt x="669" y="727"/>
                  </a:cubicBezTo>
                  <a:cubicBezTo>
                    <a:pt x="758" y="667"/>
                    <a:pt x="801" y="581"/>
                    <a:pt x="792" y="481"/>
                  </a:cubicBezTo>
                  <a:cubicBezTo>
                    <a:pt x="771" y="534"/>
                    <a:pt x="736" y="585"/>
                    <a:pt x="691" y="628"/>
                  </a:cubicBezTo>
                  <a:cubicBezTo>
                    <a:pt x="630" y="687"/>
                    <a:pt x="553" y="729"/>
                    <a:pt x="475" y="746"/>
                  </a:cubicBezTo>
                  <a:cubicBezTo>
                    <a:pt x="446" y="752"/>
                    <a:pt x="418" y="755"/>
                    <a:pt x="390" y="754"/>
                  </a:cubicBezTo>
                  <a:close/>
                  <a:moveTo>
                    <a:pt x="795" y="476"/>
                  </a:moveTo>
                  <a:cubicBezTo>
                    <a:pt x="806" y="579"/>
                    <a:pt x="762" y="668"/>
                    <a:pt x="670" y="729"/>
                  </a:cubicBezTo>
                  <a:cubicBezTo>
                    <a:pt x="634" y="754"/>
                    <a:pt x="593" y="772"/>
                    <a:pt x="550" y="784"/>
                  </a:cubicBezTo>
                  <a:cubicBezTo>
                    <a:pt x="564" y="783"/>
                    <a:pt x="577" y="781"/>
                    <a:pt x="591" y="779"/>
                  </a:cubicBezTo>
                  <a:cubicBezTo>
                    <a:pt x="622" y="772"/>
                    <a:pt x="654" y="763"/>
                    <a:pt x="686" y="750"/>
                  </a:cubicBezTo>
                  <a:cubicBezTo>
                    <a:pt x="745" y="725"/>
                    <a:pt x="799" y="684"/>
                    <a:pt x="836" y="625"/>
                  </a:cubicBezTo>
                  <a:cubicBezTo>
                    <a:pt x="859" y="588"/>
                    <a:pt x="873" y="546"/>
                    <a:pt x="879" y="502"/>
                  </a:cubicBezTo>
                  <a:cubicBezTo>
                    <a:pt x="885" y="424"/>
                    <a:pt x="864" y="343"/>
                    <a:pt x="815" y="276"/>
                  </a:cubicBezTo>
                  <a:cubicBezTo>
                    <a:pt x="812" y="273"/>
                    <a:pt x="809" y="269"/>
                    <a:pt x="807" y="266"/>
                  </a:cubicBezTo>
                  <a:cubicBezTo>
                    <a:pt x="820" y="313"/>
                    <a:pt x="821" y="364"/>
                    <a:pt x="812" y="415"/>
                  </a:cubicBezTo>
                  <a:cubicBezTo>
                    <a:pt x="808" y="435"/>
                    <a:pt x="802" y="456"/>
                    <a:pt x="795" y="476"/>
                  </a:cubicBezTo>
                  <a:close/>
                  <a:moveTo>
                    <a:pt x="123" y="598"/>
                  </a:moveTo>
                  <a:cubicBezTo>
                    <a:pt x="129" y="608"/>
                    <a:pt x="135" y="618"/>
                    <a:pt x="141" y="627"/>
                  </a:cubicBezTo>
                  <a:cubicBezTo>
                    <a:pt x="195" y="704"/>
                    <a:pt x="285" y="758"/>
                    <a:pt x="385" y="780"/>
                  </a:cubicBezTo>
                  <a:cubicBezTo>
                    <a:pt x="319" y="763"/>
                    <a:pt x="258" y="733"/>
                    <a:pt x="209" y="690"/>
                  </a:cubicBezTo>
                  <a:cubicBezTo>
                    <a:pt x="186" y="671"/>
                    <a:pt x="166" y="650"/>
                    <a:pt x="147" y="627"/>
                  </a:cubicBezTo>
                  <a:cubicBezTo>
                    <a:pt x="139" y="618"/>
                    <a:pt x="131" y="608"/>
                    <a:pt x="123" y="598"/>
                  </a:cubicBezTo>
                  <a:close/>
                  <a:moveTo>
                    <a:pt x="695" y="750"/>
                  </a:moveTo>
                  <a:cubicBezTo>
                    <a:pt x="683" y="755"/>
                    <a:pt x="670" y="760"/>
                    <a:pt x="657" y="765"/>
                  </a:cubicBezTo>
                  <a:cubicBezTo>
                    <a:pt x="643" y="770"/>
                    <a:pt x="629" y="774"/>
                    <a:pt x="614" y="777"/>
                  </a:cubicBezTo>
                  <a:cubicBezTo>
                    <a:pt x="671" y="766"/>
                    <a:pt x="728" y="744"/>
                    <a:pt x="779" y="712"/>
                  </a:cubicBezTo>
                  <a:cubicBezTo>
                    <a:pt x="784" y="708"/>
                    <a:pt x="789" y="703"/>
                    <a:pt x="794" y="697"/>
                  </a:cubicBezTo>
                  <a:cubicBezTo>
                    <a:pt x="763" y="718"/>
                    <a:pt x="729" y="736"/>
                    <a:pt x="695" y="750"/>
                  </a:cubicBezTo>
                  <a:close/>
                  <a:moveTo>
                    <a:pt x="184" y="664"/>
                  </a:moveTo>
                  <a:cubicBezTo>
                    <a:pt x="193" y="673"/>
                    <a:pt x="201" y="681"/>
                    <a:pt x="210" y="688"/>
                  </a:cubicBezTo>
                  <a:cubicBezTo>
                    <a:pt x="259" y="731"/>
                    <a:pt x="320" y="760"/>
                    <a:pt x="385" y="777"/>
                  </a:cubicBezTo>
                  <a:cubicBezTo>
                    <a:pt x="378" y="774"/>
                    <a:pt x="372" y="770"/>
                    <a:pt x="365" y="766"/>
                  </a:cubicBezTo>
                  <a:cubicBezTo>
                    <a:pt x="335" y="757"/>
                    <a:pt x="305" y="744"/>
                    <a:pt x="278" y="730"/>
                  </a:cubicBezTo>
                  <a:cubicBezTo>
                    <a:pt x="246" y="716"/>
                    <a:pt x="217" y="696"/>
                    <a:pt x="191" y="670"/>
                  </a:cubicBezTo>
                  <a:cubicBezTo>
                    <a:pt x="189" y="668"/>
                    <a:pt x="186" y="666"/>
                    <a:pt x="184" y="664"/>
                  </a:cubicBezTo>
                  <a:close/>
                  <a:moveTo>
                    <a:pt x="301" y="739"/>
                  </a:moveTo>
                  <a:cubicBezTo>
                    <a:pt x="318" y="747"/>
                    <a:pt x="336" y="754"/>
                    <a:pt x="355" y="760"/>
                  </a:cubicBezTo>
                  <a:cubicBezTo>
                    <a:pt x="348" y="757"/>
                    <a:pt x="342" y="752"/>
                    <a:pt x="336" y="748"/>
                  </a:cubicBezTo>
                  <a:cubicBezTo>
                    <a:pt x="324" y="746"/>
                    <a:pt x="312" y="742"/>
                    <a:pt x="301" y="739"/>
                  </a:cubicBezTo>
                  <a:close/>
                  <a:moveTo>
                    <a:pt x="384" y="751"/>
                  </a:moveTo>
                  <a:cubicBezTo>
                    <a:pt x="413" y="753"/>
                    <a:pt x="444" y="750"/>
                    <a:pt x="475" y="743"/>
                  </a:cubicBezTo>
                  <a:cubicBezTo>
                    <a:pt x="618" y="712"/>
                    <a:pt x="742" y="604"/>
                    <a:pt x="792" y="475"/>
                  </a:cubicBezTo>
                  <a:cubicBezTo>
                    <a:pt x="791" y="467"/>
                    <a:pt x="789" y="458"/>
                    <a:pt x="788" y="448"/>
                  </a:cubicBezTo>
                  <a:cubicBezTo>
                    <a:pt x="780" y="411"/>
                    <a:pt x="766" y="374"/>
                    <a:pt x="747" y="340"/>
                  </a:cubicBezTo>
                  <a:cubicBezTo>
                    <a:pt x="748" y="369"/>
                    <a:pt x="746" y="397"/>
                    <a:pt x="741" y="424"/>
                  </a:cubicBezTo>
                  <a:cubicBezTo>
                    <a:pt x="727" y="497"/>
                    <a:pt x="683" y="566"/>
                    <a:pt x="617" y="619"/>
                  </a:cubicBezTo>
                  <a:cubicBezTo>
                    <a:pt x="554" y="669"/>
                    <a:pt x="477" y="700"/>
                    <a:pt x="401" y="707"/>
                  </a:cubicBezTo>
                  <a:cubicBezTo>
                    <a:pt x="368" y="711"/>
                    <a:pt x="336" y="709"/>
                    <a:pt x="306" y="703"/>
                  </a:cubicBezTo>
                  <a:cubicBezTo>
                    <a:pt x="330" y="722"/>
                    <a:pt x="356" y="738"/>
                    <a:pt x="384" y="751"/>
                  </a:cubicBezTo>
                  <a:close/>
                  <a:moveTo>
                    <a:pt x="337" y="746"/>
                  </a:moveTo>
                  <a:cubicBezTo>
                    <a:pt x="350" y="748"/>
                    <a:pt x="363" y="750"/>
                    <a:pt x="377" y="751"/>
                  </a:cubicBezTo>
                  <a:cubicBezTo>
                    <a:pt x="350" y="737"/>
                    <a:pt x="324" y="721"/>
                    <a:pt x="300" y="701"/>
                  </a:cubicBezTo>
                  <a:cubicBezTo>
                    <a:pt x="293" y="700"/>
                    <a:pt x="287" y="698"/>
                    <a:pt x="281" y="696"/>
                  </a:cubicBezTo>
                  <a:cubicBezTo>
                    <a:pt x="298" y="715"/>
                    <a:pt x="316" y="731"/>
                    <a:pt x="337" y="746"/>
                  </a:cubicBezTo>
                  <a:close/>
                  <a:moveTo>
                    <a:pt x="274" y="725"/>
                  </a:moveTo>
                  <a:cubicBezTo>
                    <a:pt x="292" y="733"/>
                    <a:pt x="311" y="740"/>
                    <a:pt x="330" y="744"/>
                  </a:cubicBezTo>
                  <a:cubicBezTo>
                    <a:pt x="311" y="730"/>
                    <a:pt x="292" y="713"/>
                    <a:pt x="276" y="695"/>
                  </a:cubicBezTo>
                  <a:cubicBezTo>
                    <a:pt x="262" y="690"/>
                    <a:pt x="249" y="684"/>
                    <a:pt x="236" y="678"/>
                  </a:cubicBezTo>
                  <a:cubicBezTo>
                    <a:pt x="183" y="649"/>
                    <a:pt x="144" y="604"/>
                    <a:pt x="119" y="542"/>
                  </a:cubicBezTo>
                  <a:cubicBezTo>
                    <a:pt x="98" y="489"/>
                    <a:pt x="90" y="429"/>
                    <a:pt x="95" y="372"/>
                  </a:cubicBezTo>
                  <a:cubicBezTo>
                    <a:pt x="98" y="345"/>
                    <a:pt x="104" y="320"/>
                    <a:pt x="113" y="296"/>
                  </a:cubicBezTo>
                  <a:cubicBezTo>
                    <a:pt x="103" y="312"/>
                    <a:pt x="96" y="329"/>
                    <a:pt x="91" y="346"/>
                  </a:cubicBezTo>
                  <a:cubicBezTo>
                    <a:pt x="84" y="439"/>
                    <a:pt x="101" y="546"/>
                    <a:pt x="157" y="625"/>
                  </a:cubicBezTo>
                  <a:cubicBezTo>
                    <a:pt x="169" y="643"/>
                    <a:pt x="182" y="658"/>
                    <a:pt x="197" y="672"/>
                  </a:cubicBezTo>
                  <a:cubicBezTo>
                    <a:pt x="221" y="692"/>
                    <a:pt x="247" y="710"/>
                    <a:pt x="274" y="725"/>
                  </a:cubicBezTo>
                  <a:close/>
                  <a:moveTo>
                    <a:pt x="871" y="553"/>
                  </a:moveTo>
                  <a:cubicBezTo>
                    <a:pt x="863" y="579"/>
                    <a:pt x="852" y="604"/>
                    <a:pt x="838" y="627"/>
                  </a:cubicBezTo>
                  <a:cubicBezTo>
                    <a:pt x="811" y="669"/>
                    <a:pt x="774" y="705"/>
                    <a:pt x="729" y="732"/>
                  </a:cubicBezTo>
                  <a:cubicBezTo>
                    <a:pt x="754" y="719"/>
                    <a:pt x="779" y="705"/>
                    <a:pt x="802" y="688"/>
                  </a:cubicBezTo>
                  <a:cubicBezTo>
                    <a:pt x="836" y="649"/>
                    <a:pt x="860" y="602"/>
                    <a:pt x="871" y="553"/>
                  </a:cubicBezTo>
                  <a:close/>
                  <a:moveTo>
                    <a:pt x="302" y="699"/>
                  </a:moveTo>
                  <a:cubicBezTo>
                    <a:pt x="332" y="706"/>
                    <a:pt x="365" y="708"/>
                    <a:pt x="400" y="705"/>
                  </a:cubicBezTo>
                  <a:cubicBezTo>
                    <a:pt x="540" y="692"/>
                    <a:pt x="706" y="589"/>
                    <a:pt x="738" y="424"/>
                  </a:cubicBezTo>
                  <a:cubicBezTo>
                    <a:pt x="744" y="395"/>
                    <a:pt x="746" y="365"/>
                    <a:pt x="744" y="335"/>
                  </a:cubicBezTo>
                  <a:cubicBezTo>
                    <a:pt x="690" y="242"/>
                    <a:pt x="598" y="167"/>
                    <a:pt x="497" y="140"/>
                  </a:cubicBezTo>
                  <a:cubicBezTo>
                    <a:pt x="419" y="135"/>
                    <a:pt x="338" y="143"/>
                    <a:pt x="268" y="168"/>
                  </a:cubicBezTo>
                  <a:cubicBezTo>
                    <a:pt x="195" y="250"/>
                    <a:pt x="163" y="367"/>
                    <a:pt x="183" y="489"/>
                  </a:cubicBezTo>
                  <a:cubicBezTo>
                    <a:pt x="191" y="540"/>
                    <a:pt x="208" y="588"/>
                    <a:pt x="232" y="630"/>
                  </a:cubicBezTo>
                  <a:cubicBezTo>
                    <a:pt x="253" y="655"/>
                    <a:pt x="276" y="679"/>
                    <a:pt x="302" y="699"/>
                  </a:cubicBezTo>
                  <a:close/>
                  <a:moveTo>
                    <a:pt x="804" y="690"/>
                  </a:moveTo>
                  <a:cubicBezTo>
                    <a:pt x="804" y="691"/>
                    <a:pt x="804" y="691"/>
                    <a:pt x="803" y="691"/>
                  </a:cubicBezTo>
                  <a:cubicBezTo>
                    <a:pt x="799" y="696"/>
                    <a:pt x="795" y="700"/>
                    <a:pt x="790" y="705"/>
                  </a:cubicBezTo>
                  <a:cubicBezTo>
                    <a:pt x="816" y="688"/>
                    <a:pt x="839" y="668"/>
                    <a:pt x="860" y="646"/>
                  </a:cubicBezTo>
                  <a:cubicBezTo>
                    <a:pt x="908" y="592"/>
                    <a:pt x="936" y="522"/>
                    <a:pt x="922" y="437"/>
                  </a:cubicBezTo>
                  <a:cubicBezTo>
                    <a:pt x="913" y="377"/>
                    <a:pt x="887" y="324"/>
                    <a:pt x="852" y="279"/>
                  </a:cubicBezTo>
                  <a:cubicBezTo>
                    <a:pt x="855" y="287"/>
                    <a:pt x="859" y="296"/>
                    <a:pt x="861" y="304"/>
                  </a:cubicBezTo>
                  <a:cubicBezTo>
                    <a:pt x="868" y="313"/>
                    <a:pt x="874" y="322"/>
                    <a:pt x="880" y="331"/>
                  </a:cubicBezTo>
                  <a:cubicBezTo>
                    <a:pt x="918" y="391"/>
                    <a:pt x="932" y="457"/>
                    <a:pt x="920" y="522"/>
                  </a:cubicBezTo>
                  <a:cubicBezTo>
                    <a:pt x="907" y="592"/>
                    <a:pt x="862" y="648"/>
                    <a:pt x="804" y="690"/>
                  </a:cubicBezTo>
                  <a:close/>
                  <a:moveTo>
                    <a:pt x="277" y="693"/>
                  </a:moveTo>
                  <a:cubicBezTo>
                    <a:pt x="283" y="695"/>
                    <a:pt x="290" y="696"/>
                    <a:pt x="296" y="698"/>
                  </a:cubicBezTo>
                  <a:cubicBezTo>
                    <a:pt x="276" y="682"/>
                    <a:pt x="258" y="664"/>
                    <a:pt x="241" y="645"/>
                  </a:cubicBezTo>
                  <a:cubicBezTo>
                    <a:pt x="252" y="662"/>
                    <a:pt x="264" y="678"/>
                    <a:pt x="277" y="693"/>
                  </a:cubicBezTo>
                  <a:close/>
                  <a:moveTo>
                    <a:pt x="120" y="284"/>
                  </a:moveTo>
                  <a:cubicBezTo>
                    <a:pt x="84" y="368"/>
                    <a:pt x="92" y="467"/>
                    <a:pt x="122" y="541"/>
                  </a:cubicBezTo>
                  <a:cubicBezTo>
                    <a:pt x="152" y="616"/>
                    <a:pt x="204" y="667"/>
                    <a:pt x="273" y="691"/>
                  </a:cubicBezTo>
                  <a:cubicBezTo>
                    <a:pt x="266" y="683"/>
                    <a:pt x="259" y="675"/>
                    <a:pt x="253" y="667"/>
                  </a:cubicBezTo>
                  <a:cubicBezTo>
                    <a:pt x="245" y="656"/>
                    <a:pt x="238" y="645"/>
                    <a:pt x="231" y="633"/>
                  </a:cubicBezTo>
                  <a:cubicBezTo>
                    <a:pt x="202" y="597"/>
                    <a:pt x="178" y="557"/>
                    <a:pt x="162" y="517"/>
                  </a:cubicBezTo>
                  <a:cubicBezTo>
                    <a:pt x="142" y="467"/>
                    <a:pt x="119" y="389"/>
                    <a:pt x="126" y="306"/>
                  </a:cubicBezTo>
                  <a:cubicBezTo>
                    <a:pt x="127" y="293"/>
                    <a:pt x="128" y="282"/>
                    <a:pt x="130" y="270"/>
                  </a:cubicBezTo>
                  <a:cubicBezTo>
                    <a:pt x="127" y="274"/>
                    <a:pt x="125" y="277"/>
                    <a:pt x="122" y="281"/>
                  </a:cubicBezTo>
                  <a:cubicBezTo>
                    <a:pt x="121" y="282"/>
                    <a:pt x="121" y="283"/>
                    <a:pt x="120" y="284"/>
                  </a:cubicBezTo>
                  <a:close/>
                  <a:moveTo>
                    <a:pt x="880" y="513"/>
                  </a:moveTo>
                  <a:cubicBezTo>
                    <a:pt x="874" y="575"/>
                    <a:pt x="850" y="634"/>
                    <a:pt x="811" y="681"/>
                  </a:cubicBezTo>
                  <a:cubicBezTo>
                    <a:pt x="865" y="640"/>
                    <a:pt x="905" y="587"/>
                    <a:pt x="917" y="522"/>
                  </a:cubicBezTo>
                  <a:cubicBezTo>
                    <a:pt x="932" y="440"/>
                    <a:pt x="907" y="369"/>
                    <a:pt x="864" y="312"/>
                  </a:cubicBezTo>
                  <a:cubicBezTo>
                    <a:pt x="874" y="342"/>
                    <a:pt x="880" y="374"/>
                    <a:pt x="884" y="407"/>
                  </a:cubicBezTo>
                  <a:cubicBezTo>
                    <a:pt x="887" y="444"/>
                    <a:pt x="886" y="480"/>
                    <a:pt x="880" y="513"/>
                  </a:cubicBezTo>
                  <a:close/>
                  <a:moveTo>
                    <a:pt x="156" y="633"/>
                  </a:moveTo>
                  <a:cubicBezTo>
                    <a:pt x="161" y="639"/>
                    <a:pt x="167" y="645"/>
                    <a:pt x="173" y="650"/>
                  </a:cubicBezTo>
                  <a:cubicBezTo>
                    <a:pt x="166" y="643"/>
                    <a:pt x="160" y="635"/>
                    <a:pt x="154" y="627"/>
                  </a:cubicBezTo>
                  <a:cubicBezTo>
                    <a:pt x="101" y="551"/>
                    <a:pt x="83" y="448"/>
                    <a:pt x="87" y="357"/>
                  </a:cubicBezTo>
                  <a:cubicBezTo>
                    <a:pt x="69" y="426"/>
                    <a:pt x="79" y="500"/>
                    <a:pt x="105" y="562"/>
                  </a:cubicBezTo>
                  <a:cubicBezTo>
                    <a:pt x="120" y="587"/>
                    <a:pt x="137" y="611"/>
                    <a:pt x="156" y="633"/>
                  </a:cubicBezTo>
                  <a:close/>
                  <a:moveTo>
                    <a:pt x="134" y="265"/>
                  </a:moveTo>
                  <a:cubicBezTo>
                    <a:pt x="119" y="339"/>
                    <a:pt x="129" y="425"/>
                    <a:pt x="165" y="516"/>
                  </a:cubicBezTo>
                  <a:cubicBezTo>
                    <a:pt x="179" y="551"/>
                    <a:pt x="198" y="586"/>
                    <a:pt x="223" y="618"/>
                  </a:cubicBezTo>
                  <a:cubicBezTo>
                    <a:pt x="202" y="579"/>
                    <a:pt x="188" y="535"/>
                    <a:pt x="180" y="489"/>
                  </a:cubicBezTo>
                  <a:cubicBezTo>
                    <a:pt x="169" y="423"/>
                    <a:pt x="174" y="357"/>
                    <a:pt x="193" y="296"/>
                  </a:cubicBezTo>
                  <a:cubicBezTo>
                    <a:pt x="208" y="249"/>
                    <a:pt x="232" y="206"/>
                    <a:pt x="263" y="170"/>
                  </a:cubicBezTo>
                  <a:cubicBezTo>
                    <a:pt x="249" y="175"/>
                    <a:pt x="236" y="181"/>
                    <a:pt x="223" y="187"/>
                  </a:cubicBezTo>
                  <a:cubicBezTo>
                    <a:pt x="190" y="207"/>
                    <a:pt x="160" y="233"/>
                    <a:pt x="134" y="265"/>
                  </a:cubicBezTo>
                  <a:close/>
                  <a:moveTo>
                    <a:pt x="116" y="584"/>
                  </a:moveTo>
                  <a:cubicBezTo>
                    <a:pt x="116" y="585"/>
                    <a:pt x="117" y="586"/>
                    <a:pt x="117" y="586"/>
                  </a:cubicBezTo>
                  <a:cubicBezTo>
                    <a:pt x="116" y="585"/>
                    <a:pt x="116" y="584"/>
                    <a:pt x="115" y="583"/>
                  </a:cubicBezTo>
                  <a:cubicBezTo>
                    <a:pt x="115" y="584"/>
                    <a:pt x="115" y="584"/>
                    <a:pt x="116" y="584"/>
                  </a:cubicBezTo>
                  <a:close/>
                  <a:moveTo>
                    <a:pt x="80" y="528"/>
                  </a:moveTo>
                  <a:cubicBezTo>
                    <a:pt x="88" y="543"/>
                    <a:pt x="97" y="557"/>
                    <a:pt x="106" y="571"/>
                  </a:cubicBezTo>
                  <a:cubicBezTo>
                    <a:pt x="105" y="569"/>
                    <a:pt x="105" y="567"/>
                    <a:pt x="104" y="565"/>
                  </a:cubicBezTo>
                  <a:cubicBezTo>
                    <a:pt x="96" y="552"/>
                    <a:pt x="89" y="539"/>
                    <a:pt x="83" y="526"/>
                  </a:cubicBezTo>
                  <a:cubicBezTo>
                    <a:pt x="81" y="522"/>
                    <a:pt x="79" y="518"/>
                    <a:pt x="78" y="514"/>
                  </a:cubicBezTo>
                  <a:cubicBezTo>
                    <a:pt x="78" y="518"/>
                    <a:pt x="79" y="523"/>
                    <a:pt x="80" y="528"/>
                  </a:cubicBezTo>
                  <a:close/>
                  <a:moveTo>
                    <a:pt x="75" y="500"/>
                  </a:moveTo>
                  <a:cubicBezTo>
                    <a:pt x="81" y="516"/>
                    <a:pt x="88" y="530"/>
                    <a:pt x="96" y="545"/>
                  </a:cubicBezTo>
                  <a:cubicBezTo>
                    <a:pt x="74" y="483"/>
                    <a:pt x="67" y="411"/>
                    <a:pt x="88" y="345"/>
                  </a:cubicBezTo>
                  <a:cubicBezTo>
                    <a:pt x="88" y="340"/>
                    <a:pt x="89" y="335"/>
                    <a:pt x="89" y="331"/>
                  </a:cubicBezTo>
                  <a:cubicBezTo>
                    <a:pt x="81" y="353"/>
                    <a:pt x="75" y="378"/>
                    <a:pt x="73" y="404"/>
                  </a:cubicBezTo>
                  <a:cubicBezTo>
                    <a:pt x="70" y="437"/>
                    <a:pt x="71" y="469"/>
                    <a:pt x="75" y="500"/>
                  </a:cubicBezTo>
                  <a:close/>
                  <a:moveTo>
                    <a:pt x="204" y="102"/>
                  </a:moveTo>
                  <a:cubicBezTo>
                    <a:pt x="171" y="115"/>
                    <a:pt x="139" y="132"/>
                    <a:pt x="111" y="155"/>
                  </a:cubicBezTo>
                  <a:cubicBezTo>
                    <a:pt x="3" y="243"/>
                    <a:pt x="19" y="395"/>
                    <a:pt x="66" y="498"/>
                  </a:cubicBezTo>
                  <a:cubicBezTo>
                    <a:pt x="69" y="505"/>
                    <a:pt x="72" y="512"/>
                    <a:pt x="76" y="519"/>
                  </a:cubicBezTo>
                  <a:cubicBezTo>
                    <a:pt x="75" y="513"/>
                    <a:pt x="74" y="508"/>
                    <a:pt x="73" y="502"/>
                  </a:cubicBezTo>
                  <a:cubicBezTo>
                    <a:pt x="49" y="441"/>
                    <a:pt x="41" y="380"/>
                    <a:pt x="52" y="323"/>
                  </a:cubicBezTo>
                  <a:cubicBezTo>
                    <a:pt x="61" y="272"/>
                    <a:pt x="87" y="228"/>
                    <a:pt x="127" y="192"/>
                  </a:cubicBezTo>
                  <a:cubicBezTo>
                    <a:pt x="146" y="158"/>
                    <a:pt x="172" y="127"/>
                    <a:pt x="204" y="102"/>
                  </a:cubicBezTo>
                  <a:close/>
                  <a:moveTo>
                    <a:pt x="124" y="198"/>
                  </a:moveTo>
                  <a:cubicBezTo>
                    <a:pt x="90" y="229"/>
                    <a:pt x="64" y="270"/>
                    <a:pt x="54" y="324"/>
                  </a:cubicBezTo>
                  <a:cubicBezTo>
                    <a:pt x="44" y="379"/>
                    <a:pt x="52" y="436"/>
                    <a:pt x="71" y="489"/>
                  </a:cubicBezTo>
                  <a:cubicBezTo>
                    <a:pt x="68" y="461"/>
                    <a:pt x="67" y="433"/>
                    <a:pt x="70" y="403"/>
                  </a:cubicBezTo>
                  <a:cubicBezTo>
                    <a:pt x="73" y="374"/>
                    <a:pt x="80" y="346"/>
                    <a:pt x="90" y="321"/>
                  </a:cubicBezTo>
                  <a:cubicBezTo>
                    <a:pt x="93" y="296"/>
                    <a:pt x="98" y="272"/>
                    <a:pt x="104" y="251"/>
                  </a:cubicBezTo>
                  <a:cubicBezTo>
                    <a:pt x="109" y="233"/>
                    <a:pt x="116" y="215"/>
                    <a:pt x="124" y="198"/>
                  </a:cubicBezTo>
                  <a:close/>
                  <a:moveTo>
                    <a:pt x="747" y="334"/>
                  </a:moveTo>
                  <a:cubicBezTo>
                    <a:pt x="767" y="370"/>
                    <a:pt x="783" y="408"/>
                    <a:pt x="790" y="448"/>
                  </a:cubicBezTo>
                  <a:cubicBezTo>
                    <a:pt x="792" y="455"/>
                    <a:pt x="793" y="463"/>
                    <a:pt x="794" y="470"/>
                  </a:cubicBezTo>
                  <a:cubicBezTo>
                    <a:pt x="801" y="452"/>
                    <a:pt x="806" y="433"/>
                    <a:pt x="809" y="415"/>
                  </a:cubicBezTo>
                  <a:cubicBezTo>
                    <a:pt x="819" y="361"/>
                    <a:pt x="816" y="308"/>
                    <a:pt x="802" y="260"/>
                  </a:cubicBezTo>
                  <a:cubicBezTo>
                    <a:pt x="790" y="245"/>
                    <a:pt x="777" y="232"/>
                    <a:pt x="764" y="220"/>
                  </a:cubicBezTo>
                  <a:cubicBezTo>
                    <a:pt x="753" y="213"/>
                    <a:pt x="743" y="206"/>
                    <a:pt x="732" y="201"/>
                  </a:cubicBezTo>
                  <a:cubicBezTo>
                    <a:pt x="723" y="196"/>
                    <a:pt x="714" y="192"/>
                    <a:pt x="704" y="187"/>
                  </a:cubicBezTo>
                  <a:cubicBezTo>
                    <a:pt x="730" y="231"/>
                    <a:pt x="743" y="283"/>
                    <a:pt x="747" y="334"/>
                  </a:cubicBezTo>
                  <a:close/>
                  <a:moveTo>
                    <a:pt x="805" y="259"/>
                  </a:moveTo>
                  <a:cubicBezTo>
                    <a:pt x="809" y="264"/>
                    <a:pt x="813" y="269"/>
                    <a:pt x="817" y="275"/>
                  </a:cubicBezTo>
                  <a:cubicBezTo>
                    <a:pt x="857" y="330"/>
                    <a:pt x="880" y="397"/>
                    <a:pt x="882" y="466"/>
                  </a:cubicBezTo>
                  <a:cubicBezTo>
                    <a:pt x="885" y="411"/>
                    <a:pt x="875" y="355"/>
                    <a:pt x="858" y="304"/>
                  </a:cubicBezTo>
                  <a:cubicBezTo>
                    <a:pt x="841" y="282"/>
                    <a:pt x="821" y="263"/>
                    <a:pt x="801" y="246"/>
                  </a:cubicBezTo>
                  <a:cubicBezTo>
                    <a:pt x="802" y="251"/>
                    <a:pt x="804" y="255"/>
                    <a:pt x="805" y="259"/>
                  </a:cubicBezTo>
                  <a:close/>
                  <a:moveTo>
                    <a:pt x="93" y="321"/>
                  </a:moveTo>
                  <a:cubicBezTo>
                    <a:pt x="92" y="326"/>
                    <a:pt x="92" y="330"/>
                    <a:pt x="92" y="335"/>
                  </a:cubicBezTo>
                  <a:cubicBezTo>
                    <a:pt x="98" y="317"/>
                    <a:pt x="107" y="299"/>
                    <a:pt x="118" y="282"/>
                  </a:cubicBezTo>
                  <a:cubicBezTo>
                    <a:pt x="121" y="276"/>
                    <a:pt x="124" y="270"/>
                    <a:pt x="127" y="264"/>
                  </a:cubicBezTo>
                  <a:cubicBezTo>
                    <a:pt x="113" y="282"/>
                    <a:pt x="102" y="301"/>
                    <a:pt x="93" y="321"/>
                  </a:cubicBezTo>
                  <a:close/>
                  <a:moveTo>
                    <a:pt x="510" y="141"/>
                  </a:moveTo>
                  <a:cubicBezTo>
                    <a:pt x="605" y="170"/>
                    <a:pt x="691" y="241"/>
                    <a:pt x="744" y="329"/>
                  </a:cubicBezTo>
                  <a:cubicBezTo>
                    <a:pt x="740" y="279"/>
                    <a:pt x="726" y="228"/>
                    <a:pt x="700" y="186"/>
                  </a:cubicBezTo>
                  <a:cubicBezTo>
                    <a:pt x="646" y="163"/>
                    <a:pt x="580" y="147"/>
                    <a:pt x="510" y="141"/>
                  </a:cubicBezTo>
                  <a:close/>
                  <a:moveTo>
                    <a:pt x="129" y="194"/>
                  </a:moveTo>
                  <a:cubicBezTo>
                    <a:pt x="120" y="212"/>
                    <a:pt x="112" y="231"/>
                    <a:pt x="106" y="252"/>
                  </a:cubicBezTo>
                  <a:cubicBezTo>
                    <a:pt x="101" y="270"/>
                    <a:pt x="97" y="291"/>
                    <a:pt x="94" y="312"/>
                  </a:cubicBezTo>
                  <a:cubicBezTo>
                    <a:pt x="104" y="290"/>
                    <a:pt x="118" y="270"/>
                    <a:pt x="134" y="251"/>
                  </a:cubicBezTo>
                  <a:cubicBezTo>
                    <a:pt x="134" y="251"/>
                    <a:pt x="134" y="251"/>
                    <a:pt x="134" y="251"/>
                  </a:cubicBezTo>
                  <a:cubicBezTo>
                    <a:pt x="142" y="218"/>
                    <a:pt x="155" y="189"/>
                    <a:pt x="173" y="162"/>
                  </a:cubicBezTo>
                  <a:cubicBezTo>
                    <a:pt x="158" y="172"/>
                    <a:pt x="143" y="182"/>
                    <a:pt x="129" y="194"/>
                  </a:cubicBezTo>
                  <a:close/>
                  <a:moveTo>
                    <a:pt x="799" y="241"/>
                  </a:moveTo>
                  <a:cubicBezTo>
                    <a:pt x="820" y="258"/>
                    <a:pt x="839" y="277"/>
                    <a:pt x="856" y="297"/>
                  </a:cubicBezTo>
                  <a:cubicBezTo>
                    <a:pt x="852" y="288"/>
                    <a:pt x="849" y="279"/>
                    <a:pt x="845" y="270"/>
                  </a:cubicBezTo>
                  <a:cubicBezTo>
                    <a:pt x="827" y="249"/>
                    <a:pt x="807" y="229"/>
                    <a:pt x="786" y="211"/>
                  </a:cubicBezTo>
                  <a:cubicBezTo>
                    <a:pt x="791" y="221"/>
                    <a:pt x="795" y="231"/>
                    <a:pt x="799" y="241"/>
                  </a:cubicBezTo>
                  <a:close/>
                  <a:moveTo>
                    <a:pt x="132" y="259"/>
                  </a:moveTo>
                  <a:cubicBezTo>
                    <a:pt x="130" y="263"/>
                    <a:pt x="128" y="267"/>
                    <a:pt x="126" y="271"/>
                  </a:cubicBezTo>
                  <a:cubicBezTo>
                    <a:pt x="128" y="269"/>
                    <a:pt x="130" y="266"/>
                    <a:pt x="131" y="264"/>
                  </a:cubicBezTo>
                  <a:cubicBezTo>
                    <a:pt x="132" y="263"/>
                    <a:pt x="132" y="261"/>
                    <a:pt x="132" y="259"/>
                  </a:cubicBezTo>
                  <a:close/>
                  <a:moveTo>
                    <a:pt x="783" y="205"/>
                  </a:moveTo>
                  <a:cubicBezTo>
                    <a:pt x="804" y="222"/>
                    <a:pt x="824" y="241"/>
                    <a:pt x="841" y="261"/>
                  </a:cubicBezTo>
                  <a:cubicBezTo>
                    <a:pt x="830" y="237"/>
                    <a:pt x="818" y="215"/>
                    <a:pt x="804" y="195"/>
                  </a:cubicBezTo>
                  <a:cubicBezTo>
                    <a:pt x="715" y="69"/>
                    <a:pt x="552" y="2"/>
                    <a:pt x="387" y="27"/>
                  </a:cubicBezTo>
                  <a:cubicBezTo>
                    <a:pt x="332" y="35"/>
                    <a:pt x="270" y="57"/>
                    <a:pt x="218" y="94"/>
                  </a:cubicBezTo>
                  <a:cubicBezTo>
                    <a:pt x="231" y="90"/>
                    <a:pt x="244" y="86"/>
                    <a:pt x="258" y="83"/>
                  </a:cubicBezTo>
                  <a:cubicBezTo>
                    <a:pt x="302" y="55"/>
                    <a:pt x="353" y="37"/>
                    <a:pt x="410" y="30"/>
                  </a:cubicBezTo>
                  <a:cubicBezTo>
                    <a:pt x="482" y="21"/>
                    <a:pt x="558" y="31"/>
                    <a:pt x="622" y="59"/>
                  </a:cubicBezTo>
                  <a:cubicBezTo>
                    <a:pt x="693" y="88"/>
                    <a:pt x="748" y="138"/>
                    <a:pt x="782" y="203"/>
                  </a:cubicBezTo>
                  <a:cubicBezTo>
                    <a:pt x="782" y="203"/>
                    <a:pt x="783" y="204"/>
                    <a:pt x="783" y="205"/>
                  </a:cubicBezTo>
                  <a:close/>
                  <a:moveTo>
                    <a:pt x="137" y="252"/>
                  </a:moveTo>
                  <a:cubicBezTo>
                    <a:pt x="136" y="254"/>
                    <a:pt x="136" y="257"/>
                    <a:pt x="135" y="259"/>
                  </a:cubicBezTo>
                  <a:cubicBezTo>
                    <a:pt x="152" y="239"/>
                    <a:pt x="171" y="221"/>
                    <a:pt x="191" y="206"/>
                  </a:cubicBezTo>
                  <a:cubicBezTo>
                    <a:pt x="171" y="219"/>
                    <a:pt x="152" y="235"/>
                    <a:pt x="137" y="252"/>
                  </a:cubicBezTo>
                  <a:close/>
                  <a:moveTo>
                    <a:pt x="776" y="228"/>
                  </a:moveTo>
                  <a:cubicBezTo>
                    <a:pt x="784" y="236"/>
                    <a:pt x="792" y="244"/>
                    <a:pt x="800" y="253"/>
                  </a:cubicBezTo>
                  <a:cubicBezTo>
                    <a:pt x="799" y="250"/>
                    <a:pt x="797" y="246"/>
                    <a:pt x="796" y="243"/>
                  </a:cubicBezTo>
                  <a:cubicBezTo>
                    <a:pt x="790" y="237"/>
                    <a:pt x="783" y="232"/>
                    <a:pt x="776" y="228"/>
                  </a:cubicBezTo>
                  <a:close/>
                  <a:moveTo>
                    <a:pt x="179" y="159"/>
                  </a:moveTo>
                  <a:cubicBezTo>
                    <a:pt x="162" y="184"/>
                    <a:pt x="148" y="212"/>
                    <a:pt x="140" y="242"/>
                  </a:cubicBezTo>
                  <a:cubicBezTo>
                    <a:pt x="146" y="233"/>
                    <a:pt x="153" y="224"/>
                    <a:pt x="160" y="215"/>
                  </a:cubicBezTo>
                  <a:cubicBezTo>
                    <a:pt x="194" y="177"/>
                    <a:pt x="241" y="150"/>
                    <a:pt x="297" y="136"/>
                  </a:cubicBezTo>
                  <a:cubicBezTo>
                    <a:pt x="298" y="135"/>
                    <a:pt x="299" y="134"/>
                    <a:pt x="300" y="134"/>
                  </a:cubicBezTo>
                  <a:cubicBezTo>
                    <a:pt x="312" y="124"/>
                    <a:pt x="324" y="115"/>
                    <a:pt x="338" y="107"/>
                  </a:cubicBezTo>
                  <a:cubicBezTo>
                    <a:pt x="295" y="114"/>
                    <a:pt x="234" y="128"/>
                    <a:pt x="179" y="159"/>
                  </a:cubicBezTo>
                  <a:close/>
                  <a:moveTo>
                    <a:pt x="293" y="139"/>
                  </a:moveTo>
                  <a:cubicBezTo>
                    <a:pt x="244" y="152"/>
                    <a:pt x="198" y="177"/>
                    <a:pt x="162" y="217"/>
                  </a:cubicBezTo>
                  <a:cubicBezTo>
                    <a:pt x="155" y="225"/>
                    <a:pt x="149" y="233"/>
                    <a:pt x="143" y="241"/>
                  </a:cubicBezTo>
                  <a:cubicBezTo>
                    <a:pt x="163" y="221"/>
                    <a:pt x="186" y="204"/>
                    <a:pt x="213" y="189"/>
                  </a:cubicBezTo>
                  <a:cubicBezTo>
                    <a:pt x="216" y="188"/>
                    <a:pt x="219" y="186"/>
                    <a:pt x="222" y="185"/>
                  </a:cubicBezTo>
                  <a:cubicBezTo>
                    <a:pt x="239" y="174"/>
                    <a:pt x="257" y="165"/>
                    <a:pt x="274" y="157"/>
                  </a:cubicBezTo>
                  <a:cubicBezTo>
                    <a:pt x="281" y="151"/>
                    <a:pt x="287" y="145"/>
                    <a:pt x="293" y="139"/>
                  </a:cubicBezTo>
                  <a:close/>
                  <a:moveTo>
                    <a:pt x="764" y="216"/>
                  </a:moveTo>
                  <a:cubicBezTo>
                    <a:pt x="775" y="223"/>
                    <a:pt x="785" y="230"/>
                    <a:pt x="794" y="238"/>
                  </a:cubicBezTo>
                  <a:cubicBezTo>
                    <a:pt x="790" y="227"/>
                    <a:pt x="786" y="217"/>
                    <a:pt x="780" y="206"/>
                  </a:cubicBezTo>
                  <a:cubicBezTo>
                    <a:pt x="743" y="176"/>
                    <a:pt x="703" y="152"/>
                    <a:pt x="662" y="132"/>
                  </a:cubicBezTo>
                  <a:cubicBezTo>
                    <a:pt x="671" y="141"/>
                    <a:pt x="679" y="151"/>
                    <a:pt x="687" y="161"/>
                  </a:cubicBezTo>
                  <a:cubicBezTo>
                    <a:pt x="715" y="177"/>
                    <a:pt x="741" y="195"/>
                    <a:pt x="764" y="216"/>
                  </a:cubicBezTo>
                  <a:close/>
                  <a:moveTo>
                    <a:pt x="702" y="183"/>
                  </a:moveTo>
                  <a:cubicBezTo>
                    <a:pt x="713" y="188"/>
                    <a:pt x="723" y="193"/>
                    <a:pt x="733" y="198"/>
                  </a:cubicBezTo>
                  <a:cubicBezTo>
                    <a:pt x="739" y="202"/>
                    <a:pt x="746" y="205"/>
                    <a:pt x="752" y="209"/>
                  </a:cubicBezTo>
                  <a:cubicBezTo>
                    <a:pt x="732" y="192"/>
                    <a:pt x="711" y="177"/>
                    <a:pt x="690" y="165"/>
                  </a:cubicBezTo>
                  <a:cubicBezTo>
                    <a:pt x="694" y="171"/>
                    <a:pt x="698" y="177"/>
                    <a:pt x="702" y="183"/>
                  </a:cubicBezTo>
                  <a:close/>
                  <a:moveTo>
                    <a:pt x="656" y="127"/>
                  </a:moveTo>
                  <a:cubicBezTo>
                    <a:pt x="697" y="146"/>
                    <a:pt x="739" y="170"/>
                    <a:pt x="777" y="200"/>
                  </a:cubicBezTo>
                  <a:cubicBezTo>
                    <a:pt x="744" y="140"/>
                    <a:pt x="691" y="90"/>
                    <a:pt x="621" y="61"/>
                  </a:cubicBezTo>
                  <a:cubicBezTo>
                    <a:pt x="505" y="12"/>
                    <a:pt x="367" y="21"/>
                    <a:pt x="266" y="81"/>
                  </a:cubicBezTo>
                  <a:cubicBezTo>
                    <a:pt x="290" y="76"/>
                    <a:pt x="315" y="72"/>
                    <a:pt x="341" y="71"/>
                  </a:cubicBezTo>
                  <a:cubicBezTo>
                    <a:pt x="370" y="69"/>
                    <a:pt x="400" y="69"/>
                    <a:pt x="430" y="71"/>
                  </a:cubicBezTo>
                  <a:cubicBezTo>
                    <a:pt x="493" y="58"/>
                    <a:pt x="559" y="66"/>
                    <a:pt x="614" y="96"/>
                  </a:cubicBezTo>
                  <a:cubicBezTo>
                    <a:pt x="629" y="105"/>
                    <a:pt x="643" y="115"/>
                    <a:pt x="656" y="127"/>
                  </a:cubicBezTo>
                  <a:close/>
                  <a:moveTo>
                    <a:pt x="212" y="99"/>
                  </a:moveTo>
                  <a:cubicBezTo>
                    <a:pt x="181" y="122"/>
                    <a:pt x="153" y="152"/>
                    <a:pt x="133" y="188"/>
                  </a:cubicBezTo>
                  <a:cubicBezTo>
                    <a:pt x="143" y="179"/>
                    <a:pt x="154" y="172"/>
                    <a:pt x="166" y="164"/>
                  </a:cubicBezTo>
                  <a:cubicBezTo>
                    <a:pt x="169" y="162"/>
                    <a:pt x="173" y="160"/>
                    <a:pt x="177" y="158"/>
                  </a:cubicBezTo>
                  <a:cubicBezTo>
                    <a:pt x="188" y="142"/>
                    <a:pt x="200" y="128"/>
                    <a:pt x="214" y="116"/>
                  </a:cubicBezTo>
                  <a:cubicBezTo>
                    <a:pt x="226" y="105"/>
                    <a:pt x="239" y="96"/>
                    <a:pt x="252" y="87"/>
                  </a:cubicBezTo>
                  <a:cubicBezTo>
                    <a:pt x="238" y="90"/>
                    <a:pt x="225" y="94"/>
                    <a:pt x="212" y="99"/>
                  </a:cubicBezTo>
                  <a:close/>
                  <a:moveTo>
                    <a:pt x="495" y="137"/>
                  </a:moveTo>
                  <a:cubicBezTo>
                    <a:pt x="567" y="141"/>
                    <a:pt x="639" y="157"/>
                    <a:pt x="698" y="182"/>
                  </a:cubicBezTo>
                  <a:cubicBezTo>
                    <a:pt x="693" y="175"/>
                    <a:pt x="689" y="168"/>
                    <a:pt x="684" y="162"/>
                  </a:cubicBezTo>
                  <a:cubicBezTo>
                    <a:pt x="680" y="160"/>
                    <a:pt x="677" y="158"/>
                    <a:pt x="673" y="156"/>
                  </a:cubicBezTo>
                  <a:cubicBezTo>
                    <a:pt x="672" y="158"/>
                    <a:pt x="672" y="158"/>
                    <a:pt x="672" y="158"/>
                  </a:cubicBezTo>
                  <a:cubicBezTo>
                    <a:pt x="598" y="120"/>
                    <a:pt x="535" y="107"/>
                    <a:pt x="461" y="114"/>
                  </a:cubicBezTo>
                  <a:cubicBezTo>
                    <a:pt x="443" y="116"/>
                    <a:pt x="418" y="119"/>
                    <a:pt x="389" y="125"/>
                  </a:cubicBezTo>
                  <a:cubicBezTo>
                    <a:pt x="419" y="124"/>
                    <a:pt x="450" y="127"/>
                    <a:pt x="480" y="133"/>
                  </a:cubicBezTo>
                  <a:cubicBezTo>
                    <a:pt x="485" y="134"/>
                    <a:pt x="490" y="136"/>
                    <a:pt x="495" y="137"/>
                  </a:cubicBezTo>
                  <a:close/>
                  <a:moveTo>
                    <a:pt x="270" y="163"/>
                  </a:moveTo>
                  <a:cubicBezTo>
                    <a:pt x="263" y="165"/>
                    <a:pt x="257" y="168"/>
                    <a:pt x="251" y="171"/>
                  </a:cubicBezTo>
                  <a:cubicBezTo>
                    <a:pt x="256" y="169"/>
                    <a:pt x="262" y="167"/>
                    <a:pt x="267" y="165"/>
                  </a:cubicBezTo>
                  <a:cubicBezTo>
                    <a:pt x="268" y="164"/>
                    <a:pt x="269" y="164"/>
                    <a:pt x="270" y="163"/>
                  </a:cubicBezTo>
                  <a:close/>
                  <a:moveTo>
                    <a:pt x="276" y="160"/>
                  </a:moveTo>
                  <a:cubicBezTo>
                    <a:pt x="275" y="161"/>
                    <a:pt x="273" y="162"/>
                    <a:pt x="272" y="164"/>
                  </a:cubicBezTo>
                  <a:cubicBezTo>
                    <a:pt x="333" y="143"/>
                    <a:pt x="404" y="133"/>
                    <a:pt x="478" y="136"/>
                  </a:cubicBezTo>
                  <a:cubicBezTo>
                    <a:pt x="479" y="136"/>
                    <a:pt x="479" y="136"/>
                    <a:pt x="479" y="136"/>
                  </a:cubicBezTo>
                  <a:cubicBezTo>
                    <a:pt x="479" y="136"/>
                    <a:pt x="479" y="136"/>
                    <a:pt x="479" y="136"/>
                  </a:cubicBezTo>
                  <a:cubicBezTo>
                    <a:pt x="447" y="130"/>
                    <a:pt x="412" y="126"/>
                    <a:pt x="376" y="127"/>
                  </a:cubicBezTo>
                  <a:cubicBezTo>
                    <a:pt x="345" y="134"/>
                    <a:pt x="310" y="145"/>
                    <a:pt x="276" y="160"/>
                  </a:cubicBezTo>
                  <a:close/>
                  <a:moveTo>
                    <a:pt x="430" y="97"/>
                  </a:moveTo>
                  <a:cubicBezTo>
                    <a:pt x="492" y="97"/>
                    <a:pt x="554" y="107"/>
                    <a:pt x="611" y="127"/>
                  </a:cubicBezTo>
                  <a:cubicBezTo>
                    <a:pt x="635" y="135"/>
                    <a:pt x="659" y="146"/>
                    <a:pt x="681" y="157"/>
                  </a:cubicBezTo>
                  <a:cubicBezTo>
                    <a:pt x="673" y="147"/>
                    <a:pt x="664" y="138"/>
                    <a:pt x="654" y="129"/>
                  </a:cubicBezTo>
                  <a:cubicBezTo>
                    <a:pt x="631" y="119"/>
                    <a:pt x="608" y="110"/>
                    <a:pt x="586" y="103"/>
                  </a:cubicBezTo>
                  <a:cubicBezTo>
                    <a:pt x="540" y="89"/>
                    <a:pt x="486" y="78"/>
                    <a:pt x="430" y="74"/>
                  </a:cubicBezTo>
                  <a:cubicBezTo>
                    <a:pt x="403" y="79"/>
                    <a:pt x="377" y="89"/>
                    <a:pt x="352" y="102"/>
                  </a:cubicBezTo>
                  <a:cubicBezTo>
                    <a:pt x="353" y="102"/>
                    <a:pt x="355" y="101"/>
                    <a:pt x="357" y="101"/>
                  </a:cubicBezTo>
                  <a:cubicBezTo>
                    <a:pt x="381" y="98"/>
                    <a:pt x="406" y="97"/>
                    <a:pt x="430" y="97"/>
                  </a:cubicBezTo>
                  <a:close/>
                  <a:moveTo>
                    <a:pt x="299" y="138"/>
                  </a:moveTo>
                  <a:cubicBezTo>
                    <a:pt x="293" y="143"/>
                    <a:pt x="287" y="149"/>
                    <a:pt x="281" y="155"/>
                  </a:cubicBezTo>
                  <a:cubicBezTo>
                    <a:pt x="308" y="143"/>
                    <a:pt x="335" y="135"/>
                    <a:pt x="361" y="128"/>
                  </a:cubicBezTo>
                  <a:cubicBezTo>
                    <a:pt x="340" y="130"/>
                    <a:pt x="320" y="133"/>
                    <a:pt x="299" y="138"/>
                  </a:cubicBezTo>
                  <a:close/>
                  <a:moveTo>
                    <a:pt x="260" y="85"/>
                  </a:moveTo>
                  <a:cubicBezTo>
                    <a:pt x="244" y="95"/>
                    <a:pt x="230" y="105"/>
                    <a:pt x="216" y="118"/>
                  </a:cubicBezTo>
                  <a:cubicBezTo>
                    <a:pt x="204" y="129"/>
                    <a:pt x="193" y="141"/>
                    <a:pt x="183" y="154"/>
                  </a:cubicBezTo>
                  <a:cubicBezTo>
                    <a:pt x="238" y="124"/>
                    <a:pt x="298" y="110"/>
                    <a:pt x="344" y="103"/>
                  </a:cubicBezTo>
                  <a:cubicBezTo>
                    <a:pt x="368" y="89"/>
                    <a:pt x="394" y="79"/>
                    <a:pt x="421" y="73"/>
                  </a:cubicBezTo>
                  <a:cubicBezTo>
                    <a:pt x="367" y="70"/>
                    <a:pt x="312" y="73"/>
                    <a:pt x="260" y="85"/>
                  </a:cubicBezTo>
                  <a:close/>
                  <a:moveTo>
                    <a:pt x="345" y="106"/>
                  </a:moveTo>
                  <a:cubicBezTo>
                    <a:pt x="330" y="114"/>
                    <a:pt x="316" y="123"/>
                    <a:pt x="303" y="134"/>
                  </a:cubicBezTo>
                  <a:cubicBezTo>
                    <a:pt x="305" y="134"/>
                    <a:pt x="307" y="134"/>
                    <a:pt x="308" y="133"/>
                  </a:cubicBezTo>
                  <a:cubicBezTo>
                    <a:pt x="329" y="129"/>
                    <a:pt x="352" y="126"/>
                    <a:pt x="374" y="125"/>
                  </a:cubicBezTo>
                  <a:cubicBezTo>
                    <a:pt x="409" y="117"/>
                    <a:pt x="439" y="113"/>
                    <a:pt x="461" y="111"/>
                  </a:cubicBezTo>
                  <a:cubicBezTo>
                    <a:pt x="504" y="107"/>
                    <a:pt x="544" y="110"/>
                    <a:pt x="585" y="121"/>
                  </a:cubicBezTo>
                  <a:cubicBezTo>
                    <a:pt x="507" y="98"/>
                    <a:pt x="426" y="95"/>
                    <a:pt x="357" y="104"/>
                  </a:cubicBezTo>
                  <a:cubicBezTo>
                    <a:pt x="353" y="104"/>
                    <a:pt x="349" y="105"/>
                    <a:pt x="345" y="106"/>
                  </a:cubicBezTo>
                  <a:close/>
                  <a:moveTo>
                    <a:pt x="440" y="72"/>
                  </a:moveTo>
                  <a:cubicBezTo>
                    <a:pt x="490" y="76"/>
                    <a:pt x="540" y="86"/>
                    <a:pt x="587" y="100"/>
                  </a:cubicBezTo>
                  <a:cubicBezTo>
                    <a:pt x="607" y="107"/>
                    <a:pt x="627" y="114"/>
                    <a:pt x="647" y="123"/>
                  </a:cubicBezTo>
                  <a:cubicBezTo>
                    <a:pt x="637" y="114"/>
                    <a:pt x="625" y="106"/>
                    <a:pt x="612" y="99"/>
                  </a:cubicBezTo>
                  <a:cubicBezTo>
                    <a:pt x="561" y="70"/>
                    <a:pt x="499" y="62"/>
                    <a:pt x="440" y="72"/>
                  </a:cubicBezTo>
                  <a:close/>
                </a:path>
              </a:pathLst>
            </a:custGeom>
            <a:solidFill>
              <a:srgbClr val="BBBDB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</a:endParaRPr>
            </a:p>
          </p:txBody>
        </p:sp>
        <p:sp>
          <p:nvSpPr>
            <p:cNvPr id="40" name="Freeform 44"/>
            <p:cNvSpPr>
              <a:spLocks noEditPoints="1"/>
            </p:cNvSpPr>
            <p:nvPr/>
          </p:nvSpPr>
          <p:spPr bwMode="auto">
            <a:xfrm>
              <a:off x="3489325" y="3548063"/>
              <a:ext cx="3349625" cy="2790825"/>
            </a:xfrm>
            <a:custGeom>
              <a:gdLst>
                <a:gd name="T0" fmla="*/ 289 w 1032"/>
                <a:gd name="T1" fmla="*/ 759 h 859"/>
                <a:gd name="T2" fmla="*/ 168 w 1032"/>
                <a:gd name="T3" fmla="*/ 90 h 859"/>
                <a:gd name="T4" fmla="*/ 36 w 1032"/>
                <a:gd name="T5" fmla="*/ 397 h 859"/>
                <a:gd name="T6" fmla="*/ 434 w 1032"/>
                <a:gd name="T7" fmla="*/ 1 h 859"/>
                <a:gd name="T8" fmla="*/ 986 w 1032"/>
                <a:gd name="T9" fmla="*/ 628 h 859"/>
                <a:gd name="T10" fmla="*/ 772 w 1032"/>
                <a:gd name="T11" fmla="*/ 831 h 859"/>
                <a:gd name="T12" fmla="*/ 489 w 1032"/>
                <a:gd name="T13" fmla="*/ 838 h 859"/>
                <a:gd name="T14" fmla="*/ 372 w 1032"/>
                <a:gd name="T15" fmla="*/ 798 h 859"/>
                <a:gd name="T16" fmla="*/ 463 w 1032"/>
                <a:gd name="T17" fmla="*/ 834 h 859"/>
                <a:gd name="T18" fmla="*/ 910 w 1032"/>
                <a:gd name="T19" fmla="*/ 717 h 859"/>
                <a:gd name="T20" fmla="*/ 862 w 1032"/>
                <a:gd name="T21" fmla="*/ 206 h 859"/>
                <a:gd name="T22" fmla="*/ 600 w 1032"/>
                <a:gd name="T23" fmla="*/ 814 h 859"/>
                <a:gd name="T24" fmla="*/ 536 w 1032"/>
                <a:gd name="T25" fmla="*/ 830 h 859"/>
                <a:gd name="T26" fmla="*/ 324 w 1032"/>
                <a:gd name="T27" fmla="*/ 773 h 859"/>
                <a:gd name="T28" fmla="*/ 660 w 1032"/>
                <a:gd name="T29" fmla="*/ 779 h 859"/>
                <a:gd name="T30" fmla="*/ 324 w 1032"/>
                <a:gd name="T31" fmla="*/ 773 h 859"/>
                <a:gd name="T32" fmla="*/ 885 w 1032"/>
                <a:gd name="T33" fmla="*/ 626 h 859"/>
                <a:gd name="T34" fmla="*/ 881 w 1032"/>
                <a:gd name="T35" fmla="*/ 321 h 859"/>
                <a:gd name="T36" fmla="*/ 248 w 1032"/>
                <a:gd name="T37" fmla="*/ 703 h 859"/>
                <a:gd name="T38" fmla="*/ 878 w 1032"/>
                <a:gd name="T39" fmla="*/ 321 h 859"/>
                <a:gd name="T40" fmla="*/ 218 w 1032"/>
                <a:gd name="T41" fmla="*/ 113 h 859"/>
                <a:gd name="T42" fmla="*/ 248 w 1032"/>
                <a:gd name="T43" fmla="*/ 703 h 859"/>
                <a:gd name="T44" fmla="*/ 678 w 1032"/>
                <a:gd name="T45" fmla="*/ 770 h 859"/>
                <a:gd name="T46" fmla="*/ 283 w 1032"/>
                <a:gd name="T47" fmla="*/ 749 h 859"/>
                <a:gd name="T48" fmla="*/ 60 w 1032"/>
                <a:gd name="T49" fmla="*/ 297 h 859"/>
                <a:gd name="T50" fmla="*/ 190 w 1032"/>
                <a:gd name="T51" fmla="*/ 657 h 859"/>
                <a:gd name="T52" fmla="*/ 207 w 1032"/>
                <a:gd name="T53" fmla="*/ 677 h 859"/>
                <a:gd name="T54" fmla="*/ 258 w 1032"/>
                <a:gd name="T55" fmla="*/ 728 h 859"/>
                <a:gd name="T56" fmla="*/ 262 w 1032"/>
                <a:gd name="T57" fmla="*/ 728 h 859"/>
                <a:gd name="T58" fmla="*/ 191 w 1032"/>
                <a:gd name="T59" fmla="*/ 654 h 859"/>
                <a:gd name="T60" fmla="*/ 173 w 1032"/>
                <a:gd name="T61" fmla="*/ 480 h 859"/>
                <a:gd name="T62" fmla="*/ 68 w 1032"/>
                <a:gd name="T63" fmla="*/ 259 h 859"/>
                <a:gd name="T64" fmla="*/ 88 w 1032"/>
                <a:gd name="T65" fmla="*/ 428 h 859"/>
                <a:gd name="T66" fmla="*/ 68 w 1032"/>
                <a:gd name="T67" fmla="*/ 259 h 859"/>
                <a:gd name="T68" fmla="*/ 991 w 1032"/>
                <a:gd name="T69" fmla="*/ 613 h 859"/>
                <a:gd name="T70" fmla="*/ 856 w 1032"/>
                <a:gd name="T71" fmla="*/ 197 h 859"/>
                <a:gd name="T72" fmla="*/ 129 w 1032"/>
                <a:gd name="T73" fmla="*/ 371 h 859"/>
                <a:gd name="T74" fmla="*/ 171 w 1032"/>
                <a:gd name="T75" fmla="*/ 180 h 859"/>
                <a:gd name="T76" fmla="*/ 727 w 1032"/>
                <a:gd name="T77" fmla="*/ 112 h 859"/>
                <a:gd name="T78" fmla="*/ 117 w 1032"/>
                <a:gd name="T79" fmla="*/ 154 h 859"/>
                <a:gd name="T80" fmla="*/ 117 w 1032"/>
                <a:gd name="T81" fmla="*/ 154 h 859"/>
                <a:gd name="T82" fmla="*/ 496 w 1032"/>
                <a:gd name="T83" fmla="*/ 8 h 859"/>
                <a:gd name="T84" fmla="*/ 129 w 1032"/>
                <a:gd name="T85" fmla="*/ 139 h 859"/>
                <a:gd name="T86" fmla="*/ 471 w 1032"/>
                <a:gd name="T87" fmla="*/ 19 h 859"/>
                <a:gd name="T88" fmla="*/ 129 w 1032"/>
                <a:gd name="T89" fmla="*/ 139 h 859"/>
                <a:gd name="T90" fmla="*/ 180 w 1032"/>
                <a:gd name="T91" fmla="*/ 90 h 859"/>
                <a:gd name="T92" fmla="*/ 750 w 1032"/>
                <a:gd name="T93" fmla="*/ 121 h 859"/>
                <a:gd name="T94" fmla="*/ 707 w 1032"/>
                <a:gd name="T95" fmla="*/ 99 h 859"/>
                <a:gd name="T96" fmla="*/ 409 w 1032"/>
                <a:gd name="T97" fmla="*/ 36 h 859"/>
                <a:gd name="T98" fmla="*/ 469 w 1032"/>
                <a:gd name="T99" fmla="*/ 4 h 85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</a:cxnLst>
              <a:rect l="0" t="0" r="r" b="b"/>
              <a:pathLst>
                <a:path w="1032" h="859">
                  <a:moveTo>
                    <a:pt x="623" y="856"/>
                  </a:moveTo>
                  <a:cubicBezTo>
                    <a:pt x="574" y="856"/>
                    <a:pt x="525" y="849"/>
                    <a:pt x="477" y="838"/>
                  </a:cubicBezTo>
                  <a:cubicBezTo>
                    <a:pt x="424" y="836"/>
                    <a:pt x="371" y="819"/>
                    <a:pt x="322" y="786"/>
                  </a:cubicBezTo>
                  <a:cubicBezTo>
                    <a:pt x="310" y="778"/>
                    <a:pt x="299" y="769"/>
                    <a:pt x="289" y="759"/>
                  </a:cubicBezTo>
                  <a:cubicBezTo>
                    <a:pt x="213" y="715"/>
                    <a:pt x="152" y="653"/>
                    <a:pt x="112" y="578"/>
                  </a:cubicBezTo>
                  <a:cubicBezTo>
                    <a:pt x="54" y="470"/>
                    <a:pt x="38" y="354"/>
                    <a:pt x="66" y="259"/>
                  </a:cubicBezTo>
                  <a:cubicBezTo>
                    <a:pt x="76" y="213"/>
                    <a:pt x="96" y="172"/>
                    <a:pt x="127" y="137"/>
                  </a:cubicBezTo>
                  <a:cubicBezTo>
                    <a:pt x="139" y="120"/>
                    <a:pt x="152" y="104"/>
                    <a:pt x="168" y="90"/>
                  </a:cubicBezTo>
                  <a:cubicBezTo>
                    <a:pt x="228" y="38"/>
                    <a:pt x="309" y="12"/>
                    <a:pt x="392" y="4"/>
                  </a:cubicBezTo>
                  <a:cubicBezTo>
                    <a:pt x="391" y="4"/>
                    <a:pt x="389" y="4"/>
                    <a:pt x="388" y="4"/>
                  </a:cubicBezTo>
                  <a:cubicBezTo>
                    <a:pt x="314" y="7"/>
                    <a:pt x="178" y="27"/>
                    <a:pt x="93" y="119"/>
                  </a:cubicBezTo>
                  <a:cubicBezTo>
                    <a:pt x="26" y="192"/>
                    <a:pt x="3" y="304"/>
                    <a:pt x="36" y="397"/>
                  </a:cubicBezTo>
                  <a:cubicBezTo>
                    <a:pt x="34" y="398"/>
                    <a:pt x="34" y="398"/>
                    <a:pt x="34" y="398"/>
                  </a:cubicBezTo>
                  <a:cubicBezTo>
                    <a:pt x="0" y="304"/>
                    <a:pt x="23" y="191"/>
                    <a:pt x="91" y="117"/>
                  </a:cubicBezTo>
                  <a:cubicBezTo>
                    <a:pt x="176" y="24"/>
                    <a:pt x="314" y="5"/>
                    <a:pt x="388" y="1"/>
                  </a:cubicBezTo>
                  <a:cubicBezTo>
                    <a:pt x="403" y="0"/>
                    <a:pt x="419" y="0"/>
                    <a:pt x="434" y="1"/>
                  </a:cubicBezTo>
                  <a:cubicBezTo>
                    <a:pt x="493" y="0"/>
                    <a:pt x="551" y="7"/>
                    <a:pt x="602" y="21"/>
                  </a:cubicBezTo>
                  <a:cubicBezTo>
                    <a:pt x="688" y="44"/>
                    <a:pt x="768" y="81"/>
                    <a:pt x="833" y="130"/>
                  </a:cubicBezTo>
                  <a:cubicBezTo>
                    <a:pt x="907" y="186"/>
                    <a:pt x="960" y="253"/>
                    <a:pt x="989" y="330"/>
                  </a:cubicBezTo>
                  <a:cubicBezTo>
                    <a:pt x="1032" y="441"/>
                    <a:pt x="1030" y="545"/>
                    <a:pt x="986" y="628"/>
                  </a:cubicBezTo>
                  <a:cubicBezTo>
                    <a:pt x="946" y="753"/>
                    <a:pt x="850" y="809"/>
                    <a:pt x="773" y="833"/>
                  </a:cubicBezTo>
                  <a:cubicBezTo>
                    <a:pt x="726" y="848"/>
                    <a:pt x="675" y="856"/>
                    <a:pt x="623" y="856"/>
                  </a:cubicBezTo>
                  <a:close/>
                  <a:moveTo>
                    <a:pt x="489" y="838"/>
                  </a:moveTo>
                  <a:cubicBezTo>
                    <a:pt x="584" y="859"/>
                    <a:pt x="686" y="859"/>
                    <a:pt x="772" y="831"/>
                  </a:cubicBezTo>
                  <a:cubicBezTo>
                    <a:pt x="845" y="807"/>
                    <a:pt x="936" y="755"/>
                    <a:pt x="979" y="641"/>
                  </a:cubicBezTo>
                  <a:cubicBezTo>
                    <a:pt x="961" y="670"/>
                    <a:pt x="939" y="696"/>
                    <a:pt x="912" y="719"/>
                  </a:cubicBezTo>
                  <a:cubicBezTo>
                    <a:pt x="812" y="802"/>
                    <a:pt x="675" y="842"/>
                    <a:pt x="536" y="833"/>
                  </a:cubicBezTo>
                  <a:cubicBezTo>
                    <a:pt x="520" y="836"/>
                    <a:pt x="504" y="837"/>
                    <a:pt x="489" y="838"/>
                  </a:cubicBezTo>
                  <a:close/>
                  <a:moveTo>
                    <a:pt x="477" y="835"/>
                  </a:moveTo>
                  <a:cubicBezTo>
                    <a:pt x="493" y="835"/>
                    <a:pt x="509" y="834"/>
                    <a:pt x="524" y="832"/>
                  </a:cubicBezTo>
                  <a:cubicBezTo>
                    <a:pt x="503" y="830"/>
                    <a:pt x="483" y="827"/>
                    <a:pt x="462" y="823"/>
                  </a:cubicBezTo>
                  <a:cubicBezTo>
                    <a:pt x="430" y="817"/>
                    <a:pt x="400" y="809"/>
                    <a:pt x="372" y="798"/>
                  </a:cubicBezTo>
                  <a:cubicBezTo>
                    <a:pt x="405" y="813"/>
                    <a:pt x="440" y="826"/>
                    <a:pt x="477" y="835"/>
                  </a:cubicBezTo>
                  <a:close/>
                  <a:moveTo>
                    <a:pt x="299" y="765"/>
                  </a:moveTo>
                  <a:cubicBezTo>
                    <a:pt x="307" y="772"/>
                    <a:pt x="315" y="778"/>
                    <a:pt x="324" y="784"/>
                  </a:cubicBezTo>
                  <a:cubicBezTo>
                    <a:pt x="368" y="814"/>
                    <a:pt x="415" y="830"/>
                    <a:pt x="463" y="834"/>
                  </a:cubicBezTo>
                  <a:cubicBezTo>
                    <a:pt x="420" y="822"/>
                    <a:pt x="378" y="806"/>
                    <a:pt x="340" y="785"/>
                  </a:cubicBezTo>
                  <a:cubicBezTo>
                    <a:pt x="326" y="779"/>
                    <a:pt x="312" y="772"/>
                    <a:pt x="299" y="765"/>
                  </a:cubicBezTo>
                  <a:close/>
                  <a:moveTo>
                    <a:pt x="546" y="831"/>
                  </a:moveTo>
                  <a:cubicBezTo>
                    <a:pt x="681" y="838"/>
                    <a:pt x="813" y="797"/>
                    <a:pt x="910" y="717"/>
                  </a:cubicBezTo>
                  <a:cubicBezTo>
                    <a:pt x="941" y="691"/>
                    <a:pt x="966" y="661"/>
                    <a:pt x="984" y="627"/>
                  </a:cubicBezTo>
                  <a:cubicBezTo>
                    <a:pt x="987" y="617"/>
                    <a:pt x="990" y="607"/>
                    <a:pt x="992" y="596"/>
                  </a:cubicBezTo>
                  <a:cubicBezTo>
                    <a:pt x="1020" y="473"/>
                    <a:pt x="991" y="354"/>
                    <a:pt x="906" y="252"/>
                  </a:cubicBezTo>
                  <a:cubicBezTo>
                    <a:pt x="892" y="236"/>
                    <a:pt x="877" y="220"/>
                    <a:pt x="862" y="206"/>
                  </a:cubicBezTo>
                  <a:cubicBezTo>
                    <a:pt x="869" y="218"/>
                    <a:pt x="877" y="232"/>
                    <a:pt x="883" y="246"/>
                  </a:cubicBezTo>
                  <a:cubicBezTo>
                    <a:pt x="930" y="349"/>
                    <a:pt x="955" y="503"/>
                    <a:pt x="887" y="628"/>
                  </a:cubicBezTo>
                  <a:cubicBezTo>
                    <a:pt x="856" y="684"/>
                    <a:pt x="805" y="732"/>
                    <a:pt x="741" y="767"/>
                  </a:cubicBezTo>
                  <a:cubicBezTo>
                    <a:pt x="698" y="790"/>
                    <a:pt x="649" y="806"/>
                    <a:pt x="600" y="814"/>
                  </a:cubicBezTo>
                  <a:cubicBezTo>
                    <a:pt x="582" y="821"/>
                    <a:pt x="564" y="827"/>
                    <a:pt x="546" y="831"/>
                  </a:cubicBezTo>
                  <a:close/>
                  <a:moveTo>
                    <a:pt x="380" y="798"/>
                  </a:moveTo>
                  <a:cubicBezTo>
                    <a:pt x="406" y="808"/>
                    <a:pt x="434" y="815"/>
                    <a:pt x="462" y="821"/>
                  </a:cubicBezTo>
                  <a:cubicBezTo>
                    <a:pt x="487" y="825"/>
                    <a:pt x="511" y="829"/>
                    <a:pt x="536" y="830"/>
                  </a:cubicBezTo>
                  <a:cubicBezTo>
                    <a:pt x="553" y="827"/>
                    <a:pt x="570" y="822"/>
                    <a:pt x="588" y="816"/>
                  </a:cubicBezTo>
                  <a:cubicBezTo>
                    <a:pt x="573" y="818"/>
                    <a:pt x="559" y="819"/>
                    <a:pt x="544" y="820"/>
                  </a:cubicBezTo>
                  <a:cubicBezTo>
                    <a:pt x="486" y="822"/>
                    <a:pt x="430" y="814"/>
                    <a:pt x="380" y="798"/>
                  </a:cubicBezTo>
                  <a:close/>
                  <a:moveTo>
                    <a:pt x="324" y="773"/>
                  </a:moveTo>
                  <a:cubicBezTo>
                    <a:pt x="387" y="804"/>
                    <a:pt x="463" y="820"/>
                    <a:pt x="544" y="817"/>
                  </a:cubicBezTo>
                  <a:cubicBezTo>
                    <a:pt x="562" y="816"/>
                    <a:pt x="581" y="814"/>
                    <a:pt x="599" y="812"/>
                  </a:cubicBezTo>
                  <a:cubicBezTo>
                    <a:pt x="614" y="805"/>
                    <a:pt x="630" y="797"/>
                    <a:pt x="646" y="788"/>
                  </a:cubicBezTo>
                  <a:cubicBezTo>
                    <a:pt x="651" y="785"/>
                    <a:pt x="655" y="782"/>
                    <a:pt x="660" y="779"/>
                  </a:cubicBezTo>
                  <a:cubicBezTo>
                    <a:pt x="620" y="792"/>
                    <a:pt x="576" y="799"/>
                    <a:pt x="531" y="801"/>
                  </a:cubicBezTo>
                  <a:cubicBezTo>
                    <a:pt x="427" y="804"/>
                    <a:pt x="330" y="773"/>
                    <a:pt x="251" y="708"/>
                  </a:cubicBezTo>
                  <a:cubicBezTo>
                    <a:pt x="258" y="718"/>
                    <a:pt x="265" y="728"/>
                    <a:pt x="272" y="737"/>
                  </a:cubicBezTo>
                  <a:cubicBezTo>
                    <a:pt x="288" y="750"/>
                    <a:pt x="305" y="762"/>
                    <a:pt x="324" y="773"/>
                  </a:cubicBezTo>
                  <a:close/>
                  <a:moveTo>
                    <a:pt x="670" y="776"/>
                  </a:moveTo>
                  <a:cubicBezTo>
                    <a:pt x="662" y="781"/>
                    <a:pt x="655" y="786"/>
                    <a:pt x="647" y="790"/>
                  </a:cubicBezTo>
                  <a:cubicBezTo>
                    <a:pt x="635" y="798"/>
                    <a:pt x="622" y="804"/>
                    <a:pt x="610" y="810"/>
                  </a:cubicBezTo>
                  <a:cubicBezTo>
                    <a:pt x="728" y="788"/>
                    <a:pt x="834" y="719"/>
                    <a:pt x="885" y="626"/>
                  </a:cubicBezTo>
                  <a:cubicBezTo>
                    <a:pt x="953" y="503"/>
                    <a:pt x="927" y="349"/>
                    <a:pt x="880" y="247"/>
                  </a:cubicBezTo>
                  <a:cubicBezTo>
                    <a:pt x="873" y="230"/>
                    <a:pt x="864" y="214"/>
                    <a:pt x="854" y="199"/>
                  </a:cubicBezTo>
                  <a:cubicBezTo>
                    <a:pt x="831" y="178"/>
                    <a:pt x="805" y="159"/>
                    <a:pt x="778" y="141"/>
                  </a:cubicBezTo>
                  <a:cubicBezTo>
                    <a:pt x="833" y="193"/>
                    <a:pt x="869" y="255"/>
                    <a:pt x="881" y="321"/>
                  </a:cubicBezTo>
                  <a:cubicBezTo>
                    <a:pt x="890" y="345"/>
                    <a:pt x="898" y="370"/>
                    <a:pt x="903" y="395"/>
                  </a:cubicBezTo>
                  <a:cubicBezTo>
                    <a:pt x="924" y="491"/>
                    <a:pt x="905" y="580"/>
                    <a:pt x="849" y="653"/>
                  </a:cubicBezTo>
                  <a:cubicBezTo>
                    <a:pt x="806" y="708"/>
                    <a:pt x="743" y="751"/>
                    <a:pt x="670" y="776"/>
                  </a:cubicBezTo>
                  <a:close/>
                  <a:moveTo>
                    <a:pt x="248" y="703"/>
                  </a:moveTo>
                  <a:cubicBezTo>
                    <a:pt x="325" y="767"/>
                    <a:pt x="423" y="802"/>
                    <a:pt x="531" y="798"/>
                  </a:cubicBezTo>
                  <a:cubicBezTo>
                    <a:pt x="579" y="796"/>
                    <a:pt x="626" y="788"/>
                    <a:pt x="668" y="773"/>
                  </a:cubicBezTo>
                  <a:cubicBezTo>
                    <a:pt x="803" y="680"/>
                    <a:pt x="896" y="498"/>
                    <a:pt x="882" y="347"/>
                  </a:cubicBezTo>
                  <a:cubicBezTo>
                    <a:pt x="881" y="338"/>
                    <a:pt x="880" y="329"/>
                    <a:pt x="878" y="321"/>
                  </a:cubicBezTo>
                  <a:cubicBezTo>
                    <a:pt x="845" y="235"/>
                    <a:pt x="789" y="162"/>
                    <a:pt x="718" y="108"/>
                  </a:cubicBezTo>
                  <a:cubicBezTo>
                    <a:pt x="623" y="60"/>
                    <a:pt x="514" y="34"/>
                    <a:pt x="410" y="39"/>
                  </a:cubicBezTo>
                  <a:cubicBezTo>
                    <a:pt x="373" y="40"/>
                    <a:pt x="338" y="45"/>
                    <a:pt x="305" y="54"/>
                  </a:cubicBezTo>
                  <a:cubicBezTo>
                    <a:pt x="270" y="69"/>
                    <a:pt x="241" y="89"/>
                    <a:pt x="218" y="113"/>
                  </a:cubicBezTo>
                  <a:cubicBezTo>
                    <a:pt x="198" y="136"/>
                    <a:pt x="181" y="163"/>
                    <a:pt x="167" y="196"/>
                  </a:cubicBezTo>
                  <a:cubicBezTo>
                    <a:pt x="147" y="285"/>
                    <a:pt x="163" y="395"/>
                    <a:pt x="175" y="480"/>
                  </a:cubicBezTo>
                  <a:cubicBezTo>
                    <a:pt x="177" y="492"/>
                    <a:pt x="177" y="492"/>
                    <a:pt x="177" y="492"/>
                  </a:cubicBezTo>
                  <a:cubicBezTo>
                    <a:pt x="185" y="547"/>
                    <a:pt x="204" y="633"/>
                    <a:pt x="248" y="703"/>
                  </a:cubicBezTo>
                  <a:close/>
                  <a:moveTo>
                    <a:pt x="883" y="334"/>
                  </a:moveTo>
                  <a:cubicBezTo>
                    <a:pt x="884" y="338"/>
                    <a:pt x="884" y="342"/>
                    <a:pt x="884" y="347"/>
                  </a:cubicBezTo>
                  <a:cubicBezTo>
                    <a:pt x="892" y="425"/>
                    <a:pt x="871" y="514"/>
                    <a:pt x="826" y="597"/>
                  </a:cubicBezTo>
                  <a:cubicBezTo>
                    <a:pt x="789" y="667"/>
                    <a:pt x="737" y="727"/>
                    <a:pt x="678" y="770"/>
                  </a:cubicBezTo>
                  <a:cubicBezTo>
                    <a:pt x="747" y="745"/>
                    <a:pt x="806" y="704"/>
                    <a:pt x="847" y="651"/>
                  </a:cubicBezTo>
                  <a:cubicBezTo>
                    <a:pt x="903" y="579"/>
                    <a:pt x="921" y="491"/>
                    <a:pt x="901" y="395"/>
                  </a:cubicBezTo>
                  <a:cubicBezTo>
                    <a:pt x="896" y="374"/>
                    <a:pt x="890" y="354"/>
                    <a:pt x="883" y="334"/>
                  </a:cubicBezTo>
                  <a:close/>
                  <a:moveTo>
                    <a:pt x="283" y="749"/>
                  </a:moveTo>
                  <a:cubicBezTo>
                    <a:pt x="285" y="751"/>
                    <a:pt x="287" y="752"/>
                    <a:pt x="289" y="753"/>
                  </a:cubicBezTo>
                  <a:cubicBezTo>
                    <a:pt x="287" y="751"/>
                    <a:pt x="284" y="750"/>
                    <a:pt x="282" y="748"/>
                  </a:cubicBezTo>
                  <a:cubicBezTo>
                    <a:pt x="282" y="748"/>
                    <a:pt x="283" y="749"/>
                    <a:pt x="283" y="749"/>
                  </a:cubicBezTo>
                  <a:close/>
                  <a:moveTo>
                    <a:pt x="60" y="297"/>
                  </a:moveTo>
                  <a:cubicBezTo>
                    <a:pt x="46" y="384"/>
                    <a:pt x="64" y="483"/>
                    <a:pt x="114" y="577"/>
                  </a:cubicBezTo>
                  <a:cubicBezTo>
                    <a:pt x="152" y="648"/>
                    <a:pt x="210" y="707"/>
                    <a:pt x="281" y="751"/>
                  </a:cubicBezTo>
                  <a:cubicBezTo>
                    <a:pt x="253" y="732"/>
                    <a:pt x="229" y="710"/>
                    <a:pt x="209" y="684"/>
                  </a:cubicBezTo>
                  <a:cubicBezTo>
                    <a:pt x="202" y="676"/>
                    <a:pt x="196" y="666"/>
                    <a:pt x="190" y="657"/>
                  </a:cubicBezTo>
                  <a:cubicBezTo>
                    <a:pt x="161" y="621"/>
                    <a:pt x="135" y="581"/>
                    <a:pt x="114" y="540"/>
                  </a:cubicBezTo>
                  <a:cubicBezTo>
                    <a:pt x="74" y="461"/>
                    <a:pt x="55" y="382"/>
                    <a:pt x="59" y="311"/>
                  </a:cubicBezTo>
                  <a:cubicBezTo>
                    <a:pt x="59" y="306"/>
                    <a:pt x="59" y="302"/>
                    <a:pt x="60" y="297"/>
                  </a:cubicBezTo>
                  <a:close/>
                  <a:moveTo>
                    <a:pt x="207" y="677"/>
                  </a:moveTo>
                  <a:cubicBezTo>
                    <a:pt x="208" y="679"/>
                    <a:pt x="210" y="681"/>
                    <a:pt x="211" y="683"/>
                  </a:cubicBezTo>
                  <a:cubicBezTo>
                    <a:pt x="228" y="705"/>
                    <a:pt x="249" y="725"/>
                    <a:pt x="273" y="743"/>
                  </a:cubicBezTo>
                  <a:cubicBezTo>
                    <a:pt x="272" y="741"/>
                    <a:pt x="271" y="740"/>
                    <a:pt x="270" y="739"/>
                  </a:cubicBezTo>
                  <a:cubicBezTo>
                    <a:pt x="266" y="735"/>
                    <a:pt x="262" y="732"/>
                    <a:pt x="258" y="728"/>
                  </a:cubicBezTo>
                  <a:cubicBezTo>
                    <a:pt x="240" y="713"/>
                    <a:pt x="223" y="696"/>
                    <a:pt x="207" y="677"/>
                  </a:cubicBezTo>
                  <a:close/>
                  <a:moveTo>
                    <a:pt x="191" y="654"/>
                  </a:moveTo>
                  <a:cubicBezTo>
                    <a:pt x="213" y="681"/>
                    <a:pt x="236" y="706"/>
                    <a:pt x="259" y="726"/>
                  </a:cubicBezTo>
                  <a:cubicBezTo>
                    <a:pt x="260" y="727"/>
                    <a:pt x="261" y="728"/>
                    <a:pt x="262" y="728"/>
                  </a:cubicBezTo>
                  <a:cubicBezTo>
                    <a:pt x="256" y="720"/>
                    <a:pt x="250" y="712"/>
                    <a:pt x="244" y="703"/>
                  </a:cubicBezTo>
                  <a:cubicBezTo>
                    <a:pt x="243" y="702"/>
                    <a:pt x="241" y="700"/>
                    <a:pt x="240" y="699"/>
                  </a:cubicBezTo>
                  <a:cubicBezTo>
                    <a:pt x="218" y="680"/>
                    <a:pt x="198" y="658"/>
                    <a:pt x="180" y="635"/>
                  </a:cubicBezTo>
                  <a:cubicBezTo>
                    <a:pt x="184" y="641"/>
                    <a:pt x="187" y="648"/>
                    <a:pt x="191" y="654"/>
                  </a:cubicBezTo>
                  <a:close/>
                  <a:moveTo>
                    <a:pt x="175" y="625"/>
                  </a:moveTo>
                  <a:cubicBezTo>
                    <a:pt x="195" y="652"/>
                    <a:pt x="217" y="676"/>
                    <a:pt x="241" y="697"/>
                  </a:cubicBezTo>
                  <a:cubicBezTo>
                    <a:pt x="200" y="628"/>
                    <a:pt x="182" y="546"/>
                    <a:pt x="174" y="492"/>
                  </a:cubicBezTo>
                  <a:cubicBezTo>
                    <a:pt x="173" y="480"/>
                    <a:pt x="173" y="480"/>
                    <a:pt x="173" y="480"/>
                  </a:cubicBezTo>
                  <a:cubicBezTo>
                    <a:pt x="161" y="400"/>
                    <a:pt x="146" y="297"/>
                    <a:pt x="162" y="210"/>
                  </a:cubicBezTo>
                  <a:cubicBezTo>
                    <a:pt x="145" y="255"/>
                    <a:pt x="135" y="309"/>
                    <a:pt x="131" y="371"/>
                  </a:cubicBezTo>
                  <a:cubicBezTo>
                    <a:pt x="125" y="470"/>
                    <a:pt x="140" y="556"/>
                    <a:pt x="175" y="625"/>
                  </a:cubicBezTo>
                  <a:close/>
                  <a:moveTo>
                    <a:pt x="68" y="259"/>
                  </a:moveTo>
                  <a:cubicBezTo>
                    <a:pt x="65" y="276"/>
                    <a:pt x="62" y="293"/>
                    <a:pt x="62" y="311"/>
                  </a:cubicBezTo>
                  <a:cubicBezTo>
                    <a:pt x="56" y="426"/>
                    <a:pt x="110" y="546"/>
                    <a:pt x="178" y="638"/>
                  </a:cubicBezTo>
                  <a:cubicBezTo>
                    <a:pt x="176" y="632"/>
                    <a:pt x="173" y="627"/>
                    <a:pt x="170" y="622"/>
                  </a:cubicBezTo>
                  <a:cubicBezTo>
                    <a:pt x="130" y="566"/>
                    <a:pt x="102" y="499"/>
                    <a:pt x="88" y="428"/>
                  </a:cubicBezTo>
                  <a:cubicBezTo>
                    <a:pt x="79" y="384"/>
                    <a:pt x="71" y="317"/>
                    <a:pt x="84" y="247"/>
                  </a:cubicBezTo>
                  <a:cubicBezTo>
                    <a:pt x="88" y="225"/>
                    <a:pt x="94" y="204"/>
                    <a:pt x="102" y="185"/>
                  </a:cubicBezTo>
                  <a:cubicBezTo>
                    <a:pt x="96" y="194"/>
                    <a:pt x="90" y="204"/>
                    <a:pt x="85" y="214"/>
                  </a:cubicBezTo>
                  <a:cubicBezTo>
                    <a:pt x="78" y="229"/>
                    <a:pt x="73" y="244"/>
                    <a:pt x="68" y="259"/>
                  </a:cubicBezTo>
                  <a:close/>
                  <a:moveTo>
                    <a:pt x="856" y="197"/>
                  </a:moveTo>
                  <a:cubicBezTo>
                    <a:pt x="875" y="214"/>
                    <a:pt x="892" y="232"/>
                    <a:pt x="908" y="251"/>
                  </a:cubicBezTo>
                  <a:cubicBezTo>
                    <a:pt x="993" y="353"/>
                    <a:pt x="1023" y="472"/>
                    <a:pt x="995" y="597"/>
                  </a:cubicBezTo>
                  <a:cubicBezTo>
                    <a:pt x="993" y="602"/>
                    <a:pt x="992" y="608"/>
                    <a:pt x="991" y="613"/>
                  </a:cubicBezTo>
                  <a:cubicBezTo>
                    <a:pt x="1028" y="533"/>
                    <a:pt x="1027" y="435"/>
                    <a:pt x="987" y="331"/>
                  </a:cubicBezTo>
                  <a:cubicBezTo>
                    <a:pt x="936" y="199"/>
                    <a:pt x="816" y="95"/>
                    <a:pt x="654" y="39"/>
                  </a:cubicBezTo>
                  <a:cubicBezTo>
                    <a:pt x="696" y="55"/>
                    <a:pt x="734" y="76"/>
                    <a:pt x="768" y="102"/>
                  </a:cubicBezTo>
                  <a:cubicBezTo>
                    <a:pt x="803" y="130"/>
                    <a:pt x="833" y="161"/>
                    <a:pt x="856" y="197"/>
                  </a:cubicBezTo>
                  <a:close/>
                  <a:moveTo>
                    <a:pt x="110" y="174"/>
                  </a:moveTo>
                  <a:cubicBezTo>
                    <a:pt x="65" y="271"/>
                    <a:pt x="82" y="387"/>
                    <a:pt x="90" y="427"/>
                  </a:cubicBezTo>
                  <a:cubicBezTo>
                    <a:pt x="104" y="497"/>
                    <a:pt x="130" y="559"/>
                    <a:pt x="166" y="612"/>
                  </a:cubicBezTo>
                  <a:cubicBezTo>
                    <a:pt x="135" y="545"/>
                    <a:pt x="123" y="464"/>
                    <a:pt x="129" y="371"/>
                  </a:cubicBezTo>
                  <a:cubicBezTo>
                    <a:pt x="133" y="302"/>
                    <a:pt x="145" y="243"/>
                    <a:pt x="165" y="195"/>
                  </a:cubicBezTo>
                  <a:cubicBezTo>
                    <a:pt x="171" y="167"/>
                    <a:pt x="181" y="140"/>
                    <a:pt x="196" y="117"/>
                  </a:cubicBezTo>
                  <a:cubicBezTo>
                    <a:pt x="198" y="118"/>
                    <a:pt x="198" y="118"/>
                    <a:pt x="198" y="118"/>
                  </a:cubicBezTo>
                  <a:cubicBezTo>
                    <a:pt x="186" y="137"/>
                    <a:pt x="177" y="158"/>
                    <a:pt x="171" y="180"/>
                  </a:cubicBezTo>
                  <a:cubicBezTo>
                    <a:pt x="184" y="154"/>
                    <a:pt x="199" y="131"/>
                    <a:pt x="216" y="111"/>
                  </a:cubicBezTo>
                  <a:cubicBezTo>
                    <a:pt x="236" y="90"/>
                    <a:pt x="261" y="72"/>
                    <a:pt x="290" y="58"/>
                  </a:cubicBezTo>
                  <a:cubicBezTo>
                    <a:pt x="212" y="80"/>
                    <a:pt x="150" y="120"/>
                    <a:pt x="110" y="174"/>
                  </a:cubicBezTo>
                  <a:close/>
                  <a:moveTo>
                    <a:pt x="727" y="112"/>
                  </a:moveTo>
                  <a:cubicBezTo>
                    <a:pt x="792" y="164"/>
                    <a:pt x="843" y="231"/>
                    <a:pt x="875" y="307"/>
                  </a:cubicBezTo>
                  <a:cubicBezTo>
                    <a:pt x="859" y="238"/>
                    <a:pt x="818" y="179"/>
                    <a:pt x="763" y="132"/>
                  </a:cubicBezTo>
                  <a:cubicBezTo>
                    <a:pt x="752" y="125"/>
                    <a:pt x="740" y="118"/>
                    <a:pt x="727" y="112"/>
                  </a:cubicBezTo>
                  <a:close/>
                  <a:moveTo>
                    <a:pt x="117" y="154"/>
                  </a:moveTo>
                  <a:cubicBezTo>
                    <a:pt x="102" y="173"/>
                    <a:pt x="90" y="194"/>
                    <a:pt x="82" y="216"/>
                  </a:cubicBezTo>
                  <a:cubicBezTo>
                    <a:pt x="82" y="215"/>
                    <a:pt x="82" y="214"/>
                    <a:pt x="83" y="213"/>
                  </a:cubicBezTo>
                  <a:cubicBezTo>
                    <a:pt x="90" y="199"/>
                    <a:pt x="98" y="185"/>
                    <a:pt x="108" y="171"/>
                  </a:cubicBezTo>
                  <a:cubicBezTo>
                    <a:pt x="111" y="165"/>
                    <a:pt x="114" y="160"/>
                    <a:pt x="117" y="154"/>
                  </a:cubicBezTo>
                  <a:close/>
                  <a:moveTo>
                    <a:pt x="767" y="131"/>
                  </a:moveTo>
                  <a:cubicBezTo>
                    <a:pt x="796" y="149"/>
                    <a:pt x="823" y="168"/>
                    <a:pt x="848" y="190"/>
                  </a:cubicBezTo>
                  <a:cubicBezTo>
                    <a:pt x="793" y="111"/>
                    <a:pt x="707" y="53"/>
                    <a:pt x="600" y="25"/>
                  </a:cubicBezTo>
                  <a:cubicBezTo>
                    <a:pt x="566" y="16"/>
                    <a:pt x="531" y="10"/>
                    <a:pt x="496" y="8"/>
                  </a:cubicBezTo>
                  <a:cubicBezTo>
                    <a:pt x="541" y="16"/>
                    <a:pt x="584" y="29"/>
                    <a:pt x="625" y="48"/>
                  </a:cubicBezTo>
                  <a:cubicBezTo>
                    <a:pt x="666" y="63"/>
                    <a:pt x="705" y="84"/>
                    <a:pt x="740" y="110"/>
                  </a:cubicBezTo>
                  <a:cubicBezTo>
                    <a:pt x="749" y="117"/>
                    <a:pt x="758" y="124"/>
                    <a:pt x="767" y="131"/>
                  </a:cubicBezTo>
                  <a:close/>
                  <a:moveTo>
                    <a:pt x="129" y="139"/>
                  </a:moveTo>
                  <a:cubicBezTo>
                    <a:pt x="124" y="146"/>
                    <a:pt x="120" y="154"/>
                    <a:pt x="116" y="161"/>
                  </a:cubicBezTo>
                  <a:cubicBezTo>
                    <a:pt x="143" y="129"/>
                    <a:pt x="178" y="102"/>
                    <a:pt x="221" y="81"/>
                  </a:cubicBezTo>
                  <a:cubicBezTo>
                    <a:pt x="246" y="69"/>
                    <a:pt x="274" y="59"/>
                    <a:pt x="304" y="51"/>
                  </a:cubicBezTo>
                  <a:cubicBezTo>
                    <a:pt x="352" y="30"/>
                    <a:pt x="410" y="19"/>
                    <a:pt x="471" y="19"/>
                  </a:cubicBezTo>
                  <a:cubicBezTo>
                    <a:pt x="514" y="20"/>
                    <a:pt x="559" y="27"/>
                    <a:pt x="601" y="40"/>
                  </a:cubicBezTo>
                  <a:cubicBezTo>
                    <a:pt x="561" y="24"/>
                    <a:pt x="517" y="12"/>
                    <a:pt x="472" y="7"/>
                  </a:cubicBezTo>
                  <a:cubicBezTo>
                    <a:pt x="366" y="5"/>
                    <a:pt x="261" y="34"/>
                    <a:pt x="181" y="92"/>
                  </a:cubicBezTo>
                  <a:cubicBezTo>
                    <a:pt x="161" y="106"/>
                    <a:pt x="144" y="122"/>
                    <a:pt x="129" y="139"/>
                  </a:cubicBezTo>
                  <a:close/>
                  <a:moveTo>
                    <a:pt x="435" y="4"/>
                  </a:moveTo>
                  <a:cubicBezTo>
                    <a:pt x="338" y="6"/>
                    <a:pt x="240" y="32"/>
                    <a:pt x="170" y="92"/>
                  </a:cubicBezTo>
                  <a:cubicBezTo>
                    <a:pt x="159" y="102"/>
                    <a:pt x="150" y="111"/>
                    <a:pt x="142" y="122"/>
                  </a:cubicBezTo>
                  <a:cubicBezTo>
                    <a:pt x="153" y="110"/>
                    <a:pt x="166" y="100"/>
                    <a:pt x="180" y="90"/>
                  </a:cubicBezTo>
                  <a:cubicBezTo>
                    <a:pt x="253" y="37"/>
                    <a:pt x="347" y="7"/>
                    <a:pt x="445" y="4"/>
                  </a:cubicBezTo>
                  <a:cubicBezTo>
                    <a:pt x="442" y="4"/>
                    <a:pt x="438" y="4"/>
                    <a:pt x="435" y="4"/>
                  </a:cubicBezTo>
                  <a:close/>
                  <a:moveTo>
                    <a:pt x="717" y="104"/>
                  </a:moveTo>
                  <a:cubicBezTo>
                    <a:pt x="728" y="109"/>
                    <a:pt x="739" y="115"/>
                    <a:pt x="750" y="121"/>
                  </a:cubicBezTo>
                  <a:cubicBezTo>
                    <a:pt x="722" y="99"/>
                    <a:pt x="690" y="80"/>
                    <a:pt x="657" y="65"/>
                  </a:cubicBezTo>
                  <a:cubicBezTo>
                    <a:pt x="678" y="76"/>
                    <a:pt x="698" y="89"/>
                    <a:pt x="717" y="104"/>
                  </a:cubicBezTo>
                  <a:close/>
                  <a:moveTo>
                    <a:pt x="434" y="36"/>
                  </a:moveTo>
                  <a:cubicBezTo>
                    <a:pt x="526" y="36"/>
                    <a:pt x="622" y="59"/>
                    <a:pt x="707" y="99"/>
                  </a:cubicBezTo>
                  <a:cubicBezTo>
                    <a:pt x="684" y="82"/>
                    <a:pt x="660" y="67"/>
                    <a:pt x="634" y="55"/>
                  </a:cubicBezTo>
                  <a:cubicBezTo>
                    <a:pt x="581" y="34"/>
                    <a:pt x="525" y="22"/>
                    <a:pt x="471" y="22"/>
                  </a:cubicBezTo>
                  <a:cubicBezTo>
                    <a:pt x="417" y="21"/>
                    <a:pt x="365" y="30"/>
                    <a:pt x="320" y="47"/>
                  </a:cubicBezTo>
                  <a:cubicBezTo>
                    <a:pt x="349" y="41"/>
                    <a:pt x="379" y="38"/>
                    <a:pt x="409" y="36"/>
                  </a:cubicBezTo>
                  <a:cubicBezTo>
                    <a:pt x="417" y="36"/>
                    <a:pt x="426" y="36"/>
                    <a:pt x="434" y="36"/>
                  </a:cubicBezTo>
                  <a:close/>
                  <a:moveTo>
                    <a:pt x="471" y="4"/>
                  </a:moveTo>
                  <a:cubicBezTo>
                    <a:pt x="474" y="4"/>
                    <a:pt x="477" y="4"/>
                    <a:pt x="479" y="4"/>
                  </a:cubicBezTo>
                  <a:cubicBezTo>
                    <a:pt x="476" y="4"/>
                    <a:pt x="472" y="4"/>
                    <a:pt x="469" y="4"/>
                  </a:cubicBezTo>
                  <a:cubicBezTo>
                    <a:pt x="470" y="4"/>
                    <a:pt x="470" y="4"/>
                    <a:pt x="471" y="4"/>
                  </a:cubicBezTo>
                  <a:close/>
                </a:path>
              </a:pathLst>
            </a:custGeom>
            <a:solidFill>
              <a:srgbClr val="BBBDB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</a:endParaRPr>
            </a:p>
          </p:txBody>
        </p:sp>
        <p:sp>
          <p:nvSpPr>
            <p:cNvPr id="41" name="Freeform 45"/>
            <p:cNvSpPr>
              <a:spLocks noEditPoints="1"/>
            </p:cNvSpPr>
            <p:nvPr/>
          </p:nvSpPr>
          <p:spPr bwMode="auto">
            <a:xfrm>
              <a:off x="3517900" y="3460750"/>
              <a:ext cx="3113088" cy="2790825"/>
            </a:xfrm>
            <a:custGeom>
              <a:gdLst>
                <a:gd name="T0" fmla="*/ 74 w 959"/>
                <a:gd name="T1" fmla="*/ 219 h 859"/>
                <a:gd name="T2" fmla="*/ 844 w 959"/>
                <a:gd name="T3" fmla="*/ 121 h 859"/>
                <a:gd name="T4" fmla="*/ 759 w 959"/>
                <a:gd name="T5" fmla="*/ 770 h 859"/>
                <a:gd name="T6" fmla="*/ 220 w 959"/>
                <a:gd name="T7" fmla="*/ 806 h 859"/>
                <a:gd name="T8" fmla="*/ 44 w 959"/>
                <a:gd name="T9" fmla="*/ 565 h 859"/>
                <a:gd name="T10" fmla="*/ 591 w 959"/>
                <a:gd name="T11" fmla="*/ 832 h 859"/>
                <a:gd name="T12" fmla="*/ 590 w 959"/>
                <a:gd name="T13" fmla="*/ 829 h 859"/>
                <a:gd name="T14" fmla="*/ 254 w 959"/>
                <a:gd name="T15" fmla="*/ 755 h 859"/>
                <a:gd name="T16" fmla="*/ 456 w 959"/>
                <a:gd name="T17" fmla="*/ 839 h 859"/>
                <a:gd name="T18" fmla="*/ 674 w 959"/>
                <a:gd name="T19" fmla="*/ 796 h 859"/>
                <a:gd name="T20" fmla="*/ 737 w 959"/>
                <a:gd name="T21" fmla="*/ 730 h 859"/>
                <a:gd name="T22" fmla="*/ 494 w 959"/>
                <a:gd name="T23" fmla="*/ 803 h 859"/>
                <a:gd name="T24" fmla="*/ 551 w 959"/>
                <a:gd name="T25" fmla="*/ 801 h 859"/>
                <a:gd name="T26" fmla="*/ 342 w 959"/>
                <a:gd name="T27" fmla="*/ 785 h 859"/>
                <a:gd name="T28" fmla="*/ 740 w 959"/>
                <a:gd name="T29" fmla="*/ 724 h 859"/>
                <a:gd name="T30" fmla="*/ 586 w 959"/>
                <a:gd name="T31" fmla="*/ 780 h 859"/>
                <a:gd name="T32" fmla="*/ 586 w 959"/>
                <a:gd name="T33" fmla="*/ 778 h 859"/>
                <a:gd name="T34" fmla="*/ 415 w 959"/>
                <a:gd name="T35" fmla="*/ 63 h 859"/>
                <a:gd name="T36" fmla="*/ 343 w 959"/>
                <a:gd name="T37" fmla="*/ 782 h 859"/>
                <a:gd name="T38" fmla="*/ 343 w 959"/>
                <a:gd name="T39" fmla="*/ 782 h 859"/>
                <a:gd name="T40" fmla="*/ 252 w 959"/>
                <a:gd name="T41" fmla="*/ 751 h 859"/>
                <a:gd name="T42" fmla="*/ 885 w 959"/>
                <a:gd name="T43" fmla="*/ 612 h 859"/>
                <a:gd name="T44" fmla="*/ 885 w 959"/>
                <a:gd name="T45" fmla="*/ 612 h 859"/>
                <a:gd name="T46" fmla="*/ 153 w 959"/>
                <a:gd name="T47" fmla="*/ 682 h 859"/>
                <a:gd name="T48" fmla="*/ 213 w 959"/>
                <a:gd name="T49" fmla="*/ 720 h 859"/>
                <a:gd name="T50" fmla="*/ 154 w 959"/>
                <a:gd name="T51" fmla="*/ 658 h 859"/>
                <a:gd name="T52" fmla="*/ 137 w 959"/>
                <a:gd name="T53" fmla="*/ 634 h 859"/>
                <a:gd name="T54" fmla="*/ 36 w 959"/>
                <a:gd name="T55" fmla="*/ 477 h 859"/>
                <a:gd name="T56" fmla="*/ 922 w 959"/>
                <a:gd name="T57" fmla="*/ 484 h 859"/>
                <a:gd name="T58" fmla="*/ 136 w 959"/>
                <a:gd name="T59" fmla="*/ 626 h 859"/>
                <a:gd name="T60" fmla="*/ 206 w 959"/>
                <a:gd name="T61" fmla="*/ 151 h 859"/>
                <a:gd name="T62" fmla="*/ 116 w 959"/>
                <a:gd name="T63" fmla="*/ 602 h 859"/>
                <a:gd name="T64" fmla="*/ 898 w 959"/>
                <a:gd name="T65" fmla="*/ 584 h 859"/>
                <a:gd name="T66" fmla="*/ 10 w 959"/>
                <a:gd name="T67" fmla="*/ 444 h 859"/>
                <a:gd name="T68" fmla="*/ 38 w 959"/>
                <a:gd name="T69" fmla="*/ 356 h 859"/>
                <a:gd name="T70" fmla="*/ 927 w 959"/>
                <a:gd name="T71" fmla="*/ 469 h 859"/>
                <a:gd name="T72" fmla="*/ 38 w 959"/>
                <a:gd name="T73" fmla="*/ 369 h 859"/>
                <a:gd name="T74" fmla="*/ 909 w 959"/>
                <a:gd name="T75" fmla="*/ 284 h 859"/>
                <a:gd name="T76" fmla="*/ 44 w 959"/>
                <a:gd name="T77" fmla="*/ 405 h 859"/>
                <a:gd name="T78" fmla="*/ 221 w 959"/>
                <a:gd name="T79" fmla="*/ 124 h 859"/>
                <a:gd name="T80" fmla="*/ 286 w 959"/>
                <a:gd name="T81" fmla="*/ 85 h 859"/>
                <a:gd name="T82" fmla="*/ 937 w 959"/>
                <a:gd name="T83" fmla="*/ 350 h 859"/>
                <a:gd name="T84" fmla="*/ 76 w 959"/>
                <a:gd name="T85" fmla="*/ 221 h 859"/>
                <a:gd name="T86" fmla="*/ 76 w 959"/>
                <a:gd name="T87" fmla="*/ 221 h 859"/>
                <a:gd name="T88" fmla="*/ 858 w 959"/>
                <a:gd name="T89" fmla="*/ 142 h 859"/>
                <a:gd name="T90" fmla="*/ 881 w 959"/>
                <a:gd name="T91" fmla="*/ 267 h 859"/>
                <a:gd name="T92" fmla="*/ 436 w 959"/>
                <a:gd name="T93" fmla="*/ 59 h 859"/>
                <a:gd name="T94" fmla="*/ 218 w 959"/>
                <a:gd name="T95" fmla="*/ 143 h 859"/>
                <a:gd name="T96" fmla="*/ 889 w 959"/>
                <a:gd name="T97" fmla="*/ 202 h 859"/>
                <a:gd name="T98" fmla="*/ 904 w 959"/>
                <a:gd name="T99" fmla="*/ 268 h 859"/>
                <a:gd name="T100" fmla="*/ 415 w 959"/>
                <a:gd name="T101" fmla="*/ 60 h 859"/>
                <a:gd name="T102" fmla="*/ 777 w 959"/>
                <a:gd name="T103" fmla="*/ 90 h 859"/>
                <a:gd name="T104" fmla="*/ 379 w 959"/>
                <a:gd name="T105" fmla="*/ 35 h 859"/>
                <a:gd name="T106" fmla="*/ 604 w 959"/>
                <a:gd name="T107" fmla="*/ 18 h 859"/>
                <a:gd name="T108" fmla="*/ 296 w 959"/>
                <a:gd name="T109" fmla="*/ 97 h 859"/>
                <a:gd name="T110" fmla="*/ 693 w 959"/>
                <a:gd name="T111" fmla="*/ 31 h 859"/>
                <a:gd name="T112" fmla="*/ 574 w 959"/>
                <a:gd name="T113" fmla="*/ 14 h 859"/>
                <a:gd name="T114" fmla="*/ 394 w 959"/>
                <a:gd name="T115" fmla="*/ 33 h 859"/>
                <a:gd name="T116" fmla="*/ 416 w 959"/>
                <a:gd name="T117" fmla="*/ 31 h 859"/>
                <a:gd name="T118" fmla="*/ 416 w 959"/>
                <a:gd name="T119" fmla="*/ 31 h 859"/>
                <a:gd name="T120" fmla="*/ 487 w 959"/>
                <a:gd name="T121" fmla="*/ 24 h 859"/>
                <a:gd name="T122" fmla="*/ 540 w 959"/>
                <a:gd name="T123" fmla="*/ 15 h 85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959" h="859">
                  <a:moveTo>
                    <a:pt x="428" y="857"/>
                  </a:moveTo>
                  <a:cubicBezTo>
                    <a:pt x="352" y="857"/>
                    <a:pt x="280" y="841"/>
                    <a:pt x="219" y="808"/>
                  </a:cubicBezTo>
                  <a:cubicBezTo>
                    <a:pt x="124" y="758"/>
                    <a:pt x="60" y="667"/>
                    <a:pt x="40" y="556"/>
                  </a:cubicBezTo>
                  <a:cubicBezTo>
                    <a:pt x="23" y="520"/>
                    <a:pt x="12" y="483"/>
                    <a:pt x="8" y="444"/>
                  </a:cubicBezTo>
                  <a:cubicBezTo>
                    <a:pt x="0" y="364"/>
                    <a:pt x="24" y="284"/>
                    <a:pt x="74" y="219"/>
                  </a:cubicBezTo>
                  <a:cubicBezTo>
                    <a:pt x="75" y="217"/>
                    <a:pt x="77" y="214"/>
                    <a:pt x="78" y="212"/>
                  </a:cubicBezTo>
                  <a:cubicBezTo>
                    <a:pt x="113" y="150"/>
                    <a:pt x="162" y="105"/>
                    <a:pt x="228" y="74"/>
                  </a:cubicBezTo>
                  <a:cubicBezTo>
                    <a:pt x="274" y="53"/>
                    <a:pt x="328" y="39"/>
                    <a:pt x="393" y="31"/>
                  </a:cubicBezTo>
                  <a:cubicBezTo>
                    <a:pt x="462" y="10"/>
                    <a:pt x="534" y="0"/>
                    <a:pt x="600" y="5"/>
                  </a:cubicBezTo>
                  <a:cubicBezTo>
                    <a:pt x="678" y="11"/>
                    <a:pt x="778" y="37"/>
                    <a:pt x="844" y="121"/>
                  </a:cubicBezTo>
                  <a:cubicBezTo>
                    <a:pt x="870" y="149"/>
                    <a:pt x="892" y="181"/>
                    <a:pt x="908" y="217"/>
                  </a:cubicBezTo>
                  <a:cubicBezTo>
                    <a:pt x="929" y="262"/>
                    <a:pt x="940" y="310"/>
                    <a:pt x="941" y="359"/>
                  </a:cubicBezTo>
                  <a:cubicBezTo>
                    <a:pt x="942" y="364"/>
                    <a:pt x="942" y="369"/>
                    <a:pt x="943" y="374"/>
                  </a:cubicBezTo>
                  <a:cubicBezTo>
                    <a:pt x="959" y="448"/>
                    <a:pt x="953" y="524"/>
                    <a:pt x="925" y="594"/>
                  </a:cubicBezTo>
                  <a:cubicBezTo>
                    <a:pt x="893" y="672"/>
                    <a:pt x="834" y="733"/>
                    <a:pt x="759" y="770"/>
                  </a:cubicBezTo>
                  <a:cubicBezTo>
                    <a:pt x="715" y="804"/>
                    <a:pt x="666" y="830"/>
                    <a:pt x="614" y="843"/>
                  </a:cubicBezTo>
                  <a:cubicBezTo>
                    <a:pt x="566" y="855"/>
                    <a:pt x="518" y="859"/>
                    <a:pt x="472" y="855"/>
                  </a:cubicBezTo>
                  <a:cubicBezTo>
                    <a:pt x="457" y="856"/>
                    <a:pt x="442" y="857"/>
                    <a:pt x="428" y="857"/>
                  </a:cubicBezTo>
                  <a:close/>
                  <a:moveTo>
                    <a:pt x="44" y="565"/>
                  </a:moveTo>
                  <a:cubicBezTo>
                    <a:pt x="66" y="671"/>
                    <a:pt x="129" y="757"/>
                    <a:pt x="220" y="806"/>
                  </a:cubicBezTo>
                  <a:cubicBezTo>
                    <a:pt x="289" y="842"/>
                    <a:pt x="372" y="859"/>
                    <a:pt x="458" y="854"/>
                  </a:cubicBezTo>
                  <a:cubicBezTo>
                    <a:pt x="397" y="846"/>
                    <a:pt x="340" y="824"/>
                    <a:pt x="289" y="788"/>
                  </a:cubicBezTo>
                  <a:cubicBezTo>
                    <a:pt x="271" y="776"/>
                    <a:pt x="254" y="762"/>
                    <a:pt x="239" y="747"/>
                  </a:cubicBezTo>
                  <a:cubicBezTo>
                    <a:pt x="227" y="741"/>
                    <a:pt x="215" y="735"/>
                    <a:pt x="203" y="728"/>
                  </a:cubicBezTo>
                  <a:cubicBezTo>
                    <a:pt x="132" y="686"/>
                    <a:pt x="78" y="629"/>
                    <a:pt x="44" y="565"/>
                  </a:cubicBezTo>
                  <a:close/>
                  <a:moveTo>
                    <a:pt x="488" y="854"/>
                  </a:moveTo>
                  <a:cubicBezTo>
                    <a:pt x="529" y="856"/>
                    <a:pt x="571" y="851"/>
                    <a:pt x="613" y="841"/>
                  </a:cubicBezTo>
                  <a:cubicBezTo>
                    <a:pt x="661" y="828"/>
                    <a:pt x="707" y="805"/>
                    <a:pt x="748" y="775"/>
                  </a:cubicBezTo>
                  <a:cubicBezTo>
                    <a:pt x="725" y="785"/>
                    <a:pt x="700" y="793"/>
                    <a:pt x="675" y="798"/>
                  </a:cubicBezTo>
                  <a:cubicBezTo>
                    <a:pt x="648" y="811"/>
                    <a:pt x="620" y="823"/>
                    <a:pt x="591" y="832"/>
                  </a:cubicBezTo>
                  <a:cubicBezTo>
                    <a:pt x="557" y="842"/>
                    <a:pt x="522" y="850"/>
                    <a:pt x="488" y="854"/>
                  </a:cubicBezTo>
                  <a:close/>
                  <a:moveTo>
                    <a:pt x="259" y="762"/>
                  </a:moveTo>
                  <a:cubicBezTo>
                    <a:pt x="269" y="770"/>
                    <a:pt x="279" y="779"/>
                    <a:pt x="290" y="786"/>
                  </a:cubicBezTo>
                  <a:cubicBezTo>
                    <a:pt x="345" y="824"/>
                    <a:pt x="407" y="846"/>
                    <a:pt x="472" y="852"/>
                  </a:cubicBezTo>
                  <a:cubicBezTo>
                    <a:pt x="511" y="849"/>
                    <a:pt x="551" y="841"/>
                    <a:pt x="590" y="829"/>
                  </a:cubicBezTo>
                  <a:cubicBezTo>
                    <a:pt x="616" y="821"/>
                    <a:pt x="640" y="812"/>
                    <a:pt x="664" y="800"/>
                  </a:cubicBezTo>
                  <a:cubicBezTo>
                    <a:pt x="664" y="801"/>
                    <a:pt x="663" y="801"/>
                    <a:pt x="663" y="801"/>
                  </a:cubicBezTo>
                  <a:cubicBezTo>
                    <a:pt x="619" y="809"/>
                    <a:pt x="571" y="811"/>
                    <a:pt x="522" y="806"/>
                  </a:cubicBezTo>
                  <a:cubicBezTo>
                    <a:pt x="505" y="808"/>
                    <a:pt x="487" y="808"/>
                    <a:pt x="470" y="807"/>
                  </a:cubicBezTo>
                  <a:cubicBezTo>
                    <a:pt x="393" y="808"/>
                    <a:pt x="317" y="792"/>
                    <a:pt x="254" y="755"/>
                  </a:cubicBezTo>
                  <a:cubicBezTo>
                    <a:pt x="273" y="770"/>
                    <a:pt x="294" y="782"/>
                    <a:pt x="315" y="793"/>
                  </a:cubicBezTo>
                  <a:cubicBezTo>
                    <a:pt x="361" y="817"/>
                    <a:pt x="408" y="826"/>
                    <a:pt x="456" y="836"/>
                  </a:cubicBezTo>
                  <a:cubicBezTo>
                    <a:pt x="465" y="838"/>
                    <a:pt x="473" y="839"/>
                    <a:pt x="482" y="841"/>
                  </a:cubicBezTo>
                  <a:cubicBezTo>
                    <a:pt x="481" y="844"/>
                    <a:pt x="481" y="844"/>
                    <a:pt x="481" y="844"/>
                  </a:cubicBezTo>
                  <a:cubicBezTo>
                    <a:pt x="473" y="842"/>
                    <a:pt x="464" y="840"/>
                    <a:pt x="456" y="839"/>
                  </a:cubicBezTo>
                  <a:cubicBezTo>
                    <a:pt x="407" y="829"/>
                    <a:pt x="361" y="820"/>
                    <a:pt x="314" y="796"/>
                  </a:cubicBezTo>
                  <a:cubicBezTo>
                    <a:pt x="295" y="786"/>
                    <a:pt x="276" y="775"/>
                    <a:pt x="259" y="762"/>
                  </a:cubicBezTo>
                  <a:close/>
                  <a:moveTo>
                    <a:pt x="539" y="805"/>
                  </a:moveTo>
                  <a:cubicBezTo>
                    <a:pt x="582" y="807"/>
                    <a:pt x="623" y="805"/>
                    <a:pt x="662" y="798"/>
                  </a:cubicBezTo>
                  <a:cubicBezTo>
                    <a:pt x="666" y="797"/>
                    <a:pt x="670" y="797"/>
                    <a:pt x="674" y="796"/>
                  </a:cubicBezTo>
                  <a:cubicBezTo>
                    <a:pt x="762" y="752"/>
                    <a:pt x="836" y="688"/>
                    <a:pt x="883" y="611"/>
                  </a:cubicBezTo>
                  <a:cubicBezTo>
                    <a:pt x="887" y="602"/>
                    <a:pt x="891" y="593"/>
                    <a:pt x="895" y="584"/>
                  </a:cubicBezTo>
                  <a:cubicBezTo>
                    <a:pt x="904" y="561"/>
                    <a:pt x="911" y="539"/>
                    <a:pt x="916" y="516"/>
                  </a:cubicBezTo>
                  <a:cubicBezTo>
                    <a:pt x="913" y="526"/>
                    <a:pt x="909" y="535"/>
                    <a:pt x="905" y="544"/>
                  </a:cubicBezTo>
                  <a:cubicBezTo>
                    <a:pt x="870" y="619"/>
                    <a:pt x="811" y="684"/>
                    <a:pt x="737" y="730"/>
                  </a:cubicBezTo>
                  <a:cubicBezTo>
                    <a:pt x="680" y="769"/>
                    <a:pt x="617" y="794"/>
                    <a:pt x="551" y="803"/>
                  </a:cubicBezTo>
                  <a:cubicBezTo>
                    <a:pt x="547" y="804"/>
                    <a:pt x="543" y="804"/>
                    <a:pt x="539" y="805"/>
                  </a:cubicBezTo>
                  <a:close/>
                  <a:moveTo>
                    <a:pt x="386" y="793"/>
                  </a:moveTo>
                  <a:cubicBezTo>
                    <a:pt x="414" y="799"/>
                    <a:pt x="442" y="803"/>
                    <a:pt x="470" y="804"/>
                  </a:cubicBezTo>
                  <a:cubicBezTo>
                    <a:pt x="478" y="804"/>
                    <a:pt x="486" y="804"/>
                    <a:pt x="494" y="803"/>
                  </a:cubicBezTo>
                  <a:cubicBezTo>
                    <a:pt x="484" y="802"/>
                    <a:pt x="474" y="800"/>
                    <a:pt x="464" y="799"/>
                  </a:cubicBezTo>
                  <a:cubicBezTo>
                    <a:pt x="438" y="799"/>
                    <a:pt x="412" y="797"/>
                    <a:pt x="386" y="793"/>
                  </a:cubicBezTo>
                  <a:close/>
                  <a:moveTo>
                    <a:pt x="522" y="804"/>
                  </a:moveTo>
                  <a:cubicBezTo>
                    <a:pt x="522" y="804"/>
                    <a:pt x="522" y="804"/>
                    <a:pt x="522" y="804"/>
                  </a:cubicBezTo>
                  <a:cubicBezTo>
                    <a:pt x="532" y="803"/>
                    <a:pt x="541" y="802"/>
                    <a:pt x="551" y="801"/>
                  </a:cubicBezTo>
                  <a:cubicBezTo>
                    <a:pt x="595" y="795"/>
                    <a:pt x="639" y="781"/>
                    <a:pt x="680" y="760"/>
                  </a:cubicBezTo>
                  <a:cubicBezTo>
                    <a:pt x="631" y="783"/>
                    <a:pt x="576" y="797"/>
                    <a:pt x="522" y="804"/>
                  </a:cubicBezTo>
                  <a:close/>
                  <a:moveTo>
                    <a:pt x="277" y="764"/>
                  </a:moveTo>
                  <a:cubicBezTo>
                    <a:pt x="322" y="786"/>
                    <a:pt x="373" y="799"/>
                    <a:pt x="425" y="803"/>
                  </a:cubicBezTo>
                  <a:cubicBezTo>
                    <a:pt x="397" y="799"/>
                    <a:pt x="369" y="793"/>
                    <a:pt x="342" y="785"/>
                  </a:cubicBezTo>
                  <a:cubicBezTo>
                    <a:pt x="320" y="779"/>
                    <a:pt x="298" y="773"/>
                    <a:pt x="277" y="764"/>
                  </a:cubicBezTo>
                  <a:close/>
                  <a:moveTo>
                    <a:pt x="477" y="798"/>
                  </a:moveTo>
                  <a:cubicBezTo>
                    <a:pt x="488" y="800"/>
                    <a:pt x="498" y="801"/>
                    <a:pt x="508" y="802"/>
                  </a:cubicBezTo>
                  <a:cubicBezTo>
                    <a:pt x="569" y="797"/>
                    <a:pt x="630" y="781"/>
                    <a:pt x="685" y="755"/>
                  </a:cubicBezTo>
                  <a:cubicBezTo>
                    <a:pt x="704" y="746"/>
                    <a:pt x="722" y="736"/>
                    <a:pt x="740" y="724"/>
                  </a:cubicBezTo>
                  <a:cubicBezTo>
                    <a:pt x="799" y="683"/>
                    <a:pt x="850" y="627"/>
                    <a:pt x="886" y="562"/>
                  </a:cubicBezTo>
                  <a:cubicBezTo>
                    <a:pt x="902" y="531"/>
                    <a:pt x="915" y="500"/>
                    <a:pt x="924" y="469"/>
                  </a:cubicBezTo>
                  <a:cubicBezTo>
                    <a:pt x="928" y="426"/>
                    <a:pt x="924" y="385"/>
                    <a:pt x="912" y="345"/>
                  </a:cubicBezTo>
                  <a:cubicBezTo>
                    <a:pt x="911" y="414"/>
                    <a:pt x="894" y="485"/>
                    <a:pt x="862" y="550"/>
                  </a:cubicBezTo>
                  <a:cubicBezTo>
                    <a:pt x="804" y="664"/>
                    <a:pt x="707" y="745"/>
                    <a:pt x="586" y="780"/>
                  </a:cubicBezTo>
                  <a:cubicBezTo>
                    <a:pt x="551" y="791"/>
                    <a:pt x="514" y="797"/>
                    <a:pt x="477" y="798"/>
                  </a:cubicBezTo>
                  <a:close/>
                  <a:moveTo>
                    <a:pt x="178" y="667"/>
                  </a:moveTo>
                  <a:cubicBezTo>
                    <a:pt x="188" y="676"/>
                    <a:pt x="198" y="684"/>
                    <a:pt x="210" y="692"/>
                  </a:cubicBezTo>
                  <a:cubicBezTo>
                    <a:pt x="282" y="743"/>
                    <a:pt x="372" y="780"/>
                    <a:pt x="464" y="796"/>
                  </a:cubicBezTo>
                  <a:cubicBezTo>
                    <a:pt x="505" y="795"/>
                    <a:pt x="546" y="789"/>
                    <a:pt x="586" y="778"/>
                  </a:cubicBezTo>
                  <a:cubicBezTo>
                    <a:pt x="705" y="743"/>
                    <a:pt x="802" y="662"/>
                    <a:pt x="859" y="549"/>
                  </a:cubicBezTo>
                  <a:cubicBezTo>
                    <a:pt x="893" y="482"/>
                    <a:pt x="910" y="408"/>
                    <a:pt x="910" y="336"/>
                  </a:cubicBezTo>
                  <a:cubicBezTo>
                    <a:pt x="902" y="313"/>
                    <a:pt x="892" y="290"/>
                    <a:pt x="879" y="269"/>
                  </a:cubicBezTo>
                  <a:cubicBezTo>
                    <a:pt x="822" y="174"/>
                    <a:pt x="718" y="106"/>
                    <a:pt x="587" y="76"/>
                  </a:cubicBezTo>
                  <a:cubicBezTo>
                    <a:pt x="530" y="64"/>
                    <a:pt x="472" y="59"/>
                    <a:pt x="415" y="63"/>
                  </a:cubicBezTo>
                  <a:cubicBezTo>
                    <a:pt x="375" y="71"/>
                    <a:pt x="335" y="83"/>
                    <a:pt x="298" y="99"/>
                  </a:cubicBezTo>
                  <a:cubicBezTo>
                    <a:pt x="218" y="153"/>
                    <a:pt x="154" y="236"/>
                    <a:pt x="121" y="329"/>
                  </a:cubicBezTo>
                  <a:cubicBezTo>
                    <a:pt x="110" y="384"/>
                    <a:pt x="111" y="438"/>
                    <a:pt x="116" y="483"/>
                  </a:cubicBezTo>
                  <a:cubicBezTo>
                    <a:pt x="123" y="550"/>
                    <a:pt x="144" y="613"/>
                    <a:pt x="178" y="667"/>
                  </a:cubicBezTo>
                  <a:close/>
                  <a:moveTo>
                    <a:pt x="343" y="782"/>
                  </a:moveTo>
                  <a:cubicBezTo>
                    <a:pt x="378" y="791"/>
                    <a:pt x="414" y="795"/>
                    <a:pt x="449" y="796"/>
                  </a:cubicBezTo>
                  <a:cubicBezTo>
                    <a:pt x="362" y="778"/>
                    <a:pt x="277" y="743"/>
                    <a:pt x="208" y="694"/>
                  </a:cubicBezTo>
                  <a:cubicBezTo>
                    <a:pt x="199" y="688"/>
                    <a:pt x="191" y="681"/>
                    <a:pt x="182" y="674"/>
                  </a:cubicBezTo>
                  <a:cubicBezTo>
                    <a:pt x="196" y="695"/>
                    <a:pt x="211" y="714"/>
                    <a:pt x="228" y="732"/>
                  </a:cubicBezTo>
                  <a:cubicBezTo>
                    <a:pt x="264" y="753"/>
                    <a:pt x="302" y="770"/>
                    <a:pt x="343" y="782"/>
                  </a:cubicBezTo>
                  <a:close/>
                  <a:moveTo>
                    <a:pt x="871" y="635"/>
                  </a:moveTo>
                  <a:cubicBezTo>
                    <a:pt x="825" y="699"/>
                    <a:pt x="761" y="754"/>
                    <a:pt x="685" y="793"/>
                  </a:cubicBezTo>
                  <a:cubicBezTo>
                    <a:pt x="710" y="787"/>
                    <a:pt x="735" y="778"/>
                    <a:pt x="758" y="767"/>
                  </a:cubicBezTo>
                  <a:cubicBezTo>
                    <a:pt x="803" y="732"/>
                    <a:pt x="841" y="686"/>
                    <a:pt x="871" y="635"/>
                  </a:cubicBezTo>
                  <a:close/>
                  <a:moveTo>
                    <a:pt x="252" y="751"/>
                  </a:moveTo>
                  <a:cubicBezTo>
                    <a:pt x="265" y="757"/>
                    <a:pt x="278" y="762"/>
                    <a:pt x="292" y="767"/>
                  </a:cubicBezTo>
                  <a:cubicBezTo>
                    <a:pt x="272" y="759"/>
                    <a:pt x="253" y="749"/>
                    <a:pt x="234" y="739"/>
                  </a:cubicBezTo>
                  <a:cubicBezTo>
                    <a:pt x="234" y="739"/>
                    <a:pt x="234" y="739"/>
                    <a:pt x="235" y="739"/>
                  </a:cubicBezTo>
                  <a:cubicBezTo>
                    <a:pt x="240" y="743"/>
                    <a:pt x="246" y="747"/>
                    <a:pt x="252" y="751"/>
                  </a:cubicBezTo>
                  <a:close/>
                  <a:moveTo>
                    <a:pt x="885" y="612"/>
                  </a:moveTo>
                  <a:cubicBezTo>
                    <a:pt x="857" y="670"/>
                    <a:pt x="817" y="721"/>
                    <a:pt x="769" y="762"/>
                  </a:cubicBezTo>
                  <a:cubicBezTo>
                    <a:pt x="838" y="725"/>
                    <a:pt x="892" y="667"/>
                    <a:pt x="922" y="593"/>
                  </a:cubicBezTo>
                  <a:cubicBezTo>
                    <a:pt x="948" y="531"/>
                    <a:pt x="955" y="463"/>
                    <a:pt x="944" y="396"/>
                  </a:cubicBezTo>
                  <a:cubicBezTo>
                    <a:pt x="946" y="461"/>
                    <a:pt x="932" y="525"/>
                    <a:pt x="901" y="585"/>
                  </a:cubicBezTo>
                  <a:cubicBezTo>
                    <a:pt x="896" y="594"/>
                    <a:pt x="891" y="603"/>
                    <a:pt x="885" y="612"/>
                  </a:cubicBezTo>
                  <a:close/>
                  <a:moveTo>
                    <a:pt x="43" y="555"/>
                  </a:moveTo>
                  <a:cubicBezTo>
                    <a:pt x="75" y="622"/>
                    <a:pt x="131" y="682"/>
                    <a:pt x="204" y="726"/>
                  </a:cubicBezTo>
                  <a:cubicBezTo>
                    <a:pt x="213" y="731"/>
                    <a:pt x="223" y="736"/>
                    <a:pt x="232" y="741"/>
                  </a:cubicBezTo>
                  <a:cubicBezTo>
                    <a:pt x="225" y="736"/>
                    <a:pt x="219" y="731"/>
                    <a:pt x="212" y="726"/>
                  </a:cubicBezTo>
                  <a:cubicBezTo>
                    <a:pt x="192" y="713"/>
                    <a:pt x="172" y="698"/>
                    <a:pt x="153" y="682"/>
                  </a:cubicBezTo>
                  <a:cubicBezTo>
                    <a:pt x="91" y="628"/>
                    <a:pt x="51" y="563"/>
                    <a:pt x="36" y="492"/>
                  </a:cubicBezTo>
                  <a:cubicBezTo>
                    <a:pt x="37" y="508"/>
                    <a:pt x="38" y="525"/>
                    <a:pt x="40" y="541"/>
                  </a:cubicBezTo>
                  <a:cubicBezTo>
                    <a:pt x="41" y="546"/>
                    <a:pt x="42" y="550"/>
                    <a:pt x="43" y="555"/>
                  </a:cubicBezTo>
                  <a:close/>
                  <a:moveTo>
                    <a:pt x="143" y="638"/>
                  </a:moveTo>
                  <a:cubicBezTo>
                    <a:pt x="165" y="669"/>
                    <a:pt x="188" y="696"/>
                    <a:pt x="213" y="720"/>
                  </a:cubicBezTo>
                  <a:cubicBezTo>
                    <a:pt x="199" y="704"/>
                    <a:pt x="187" y="687"/>
                    <a:pt x="176" y="669"/>
                  </a:cubicBezTo>
                  <a:cubicBezTo>
                    <a:pt x="164" y="659"/>
                    <a:pt x="153" y="649"/>
                    <a:pt x="143" y="638"/>
                  </a:cubicBezTo>
                  <a:close/>
                  <a:moveTo>
                    <a:pt x="154" y="658"/>
                  </a:moveTo>
                  <a:cubicBezTo>
                    <a:pt x="170" y="681"/>
                    <a:pt x="188" y="701"/>
                    <a:pt x="208" y="719"/>
                  </a:cubicBezTo>
                  <a:cubicBezTo>
                    <a:pt x="189" y="701"/>
                    <a:pt x="171" y="680"/>
                    <a:pt x="154" y="658"/>
                  </a:cubicBezTo>
                  <a:close/>
                  <a:moveTo>
                    <a:pt x="36" y="477"/>
                  </a:moveTo>
                  <a:cubicBezTo>
                    <a:pt x="48" y="553"/>
                    <a:pt x="89" y="623"/>
                    <a:pt x="155" y="680"/>
                  </a:cubicBezTo>
                  <a:cubicBezTo>
                    <a:pt x="169" y="692"/>
                    <a:pt x="183" y="703"/>
                    <a:pt x="198" y="713"/>
                  </a:cubicBezTo>
                  <a:cubicBezTo>
                    <a:pt x="178" y="695"/>
                    <a:pt x="161" y="674"/>
                    <a:pt x="146" y="650"/>
                  </a:cubicBezTo>
                  <a:cubicBezTo>
                    <a:pt x="143" y="645"/>
                    <a:pt x="140" y="639"/>
                    <a:pt x="137" y="634"/>
                  </a:cubicBezTo>
                  <a:cubicBezTo>
                    <a:pt x="135" y="632"/>
                    <a:pt x="134" y="630"/>
                    <a:pt x="133" y="628"/>
                  </a:cubicBezTo>
                  <a:cubicBezTo>
                    <a:pt x="132" y="626"/>
                    <a:pt x="131" y="625"/>
                    <a:pt x="130" y="623"/>
                  </a:cubicBezTo>
                  <a:cubicBezTo>
                    <a:pt x="87" y="574"/>
                    <a:pt x="60" y="518"/>
                    <a:pt x="51" y="458"/>
                  </a:cubicBezTo>
                  <a:cubicBezTo>
                    <a:pt x="48" y="443"/>
                    <a:pt x="44" y="429"/>
                    <a:pt x="42" y="414"/>
                  </a:cubicBezTo>
                  <a:cubicBezTo>
                    <a:pt x="39" y="434"/>
                    <a:pt x="37" y="456"/>
                    <a:pt x="36" y="477"/>
                  </a:cubicBezTo>
                  <a:close/>
                  <a:moveTo>
                    <a:pt x="922" y="484"/>
                  </a:moveTo>
                  <a:cubicBezTo>
                    <a:pt x="914" y="510"/>
                    <a:pt x="902" y="537"/>
                    <a:pt x="888" y="563"/>
                  </a:cubicBezTo>
                  <a:cubicBezTo>
                    <a:pt x="864" y="606"/>
                    <a:pt x="834" y="646"/>
                    <a:pt x="799" y="679"/>
                  </a:cubicBezTo>
                  <a:cubicBezTo>
                    <a:pt x="853" y="630"/>
                    <a:pt x="897" y="568"/>
                    <a:pt x="920" y="499"/>
                  </a:cubicBezTo>
                  <a:cubicBezTo>
                    <a:pt x="921" y="494"/>
                    <a:pt x="922" y="489"/>
                    <a:pt x="922" y="484"/>
                  </a:cubicBezTo>
                  <a:close/>
                  <a:moveTo>
                    <a:pt x="136" y="626"/>
                  </a:moveTo>
                  <a:cubicBezTo>
                    <a:pt x="147" y="638"/>
                    <a:pt x="158" y="650"/>
                    <a:pt x="171" y="661"/>
                  </a:cubicBezTo>
                  <a:cubicBezTo>
                    <a:pt x="140" y="608"/>
                    <a:pt x="120" y="548"/>
                    <a:pt x="113" y="484"/>
                  </a:cubicBezTo>
                  <a:cubicBezTo>
                    <a:pt x="108" y="443"/>
                    <a:pt x="107" y="395"/>
                    <a:pt x="115" y="346"/>
                  </a:cubicBezTo>
                  <a:cubicBezTo>
                    <a:pt x="87" y="437"/>
                    <a:pt x="89" y="536"/>
                    <a:pt x="136" y="626"/>
                  </a:cubicBezTo>
                  <a:close/>
                  <a:moveTo>
                    <a:pt x="54" y="457"/>
                  </a:moveTo>
                  <a:cubicBezTo>
                    <a:pt x="70" y="516"/>
                    <a:pt x="98" y="569"/>
                    <a:pt x="127" y="614"/>
                  </a:cubicBezTo>
                  <a:cubicBezTo>
                    <a:pt x="88" y="531"/>
                    <a:pt x="83" y="435"/>
                    <a:pt x="113" y="340"/>
                  </a:cubicBezTo>
                  <a:cubicBezTo>
                    <a:pt x="115" y="334"/>
                    <a:pt x="117" y="328"/>
                    <a:pt x="119" y="322"/>
                  </a:cubicBezTo>
                  <a:cubicBezTo>
                    <a:pt x="132" y="263"/>
                    <a:pt x="158" y="203"/>
                    <a:pt x="206" y="151"/>
                  </a:cubicBezTo>
                  <a:cubicBezTo>
                    <a:pt x="189" y="163"/>
                    <a:pt x="172" y="177"/>
                    <a:pt x="157" y="192"/>
                  </a:cubicBezTo>
                  <a:cubicBezTo>
                    <a:pt x="118" y="229"/>
                    <a:pt x="87" y="275"/>
                    <a:pt x="67" y="327"/>
                  </a:cubicBezTo>
                  <a:cubicBezTo>
                    <a:pt x="53" y="368"/>
                    <a:pt x="47" y="413"/>
                    <a:pt x="54" y="457"/>
                  </a:cubicBezTo>
                  <a:close/>
                  <a:moveTo>
                    <a:pt x="59" y="483"/>
                  </a:moveTo>
                  <a:cubicBezTo>
                    <a:pt x="69" y="526"/>
                    <a:pt x="88" y="565"/>
                    <a:pt x="116" y="602"/>
                  </a:cubicBezTo>
                  <a:cubicBezTo>
                    <a:pt x="94" y="567"/>
                    <a:pt x="73" y="526"/>
                    <a:pt x="59" y="483"/>
                  </a:cubicBezTo>
                  <a:close/>
                  <a:moveTo>
                    <a:pt x="923" y="499"/>
                  </a:moveTo>
                  <a:cubicBezTo>
                    <a:pt x="918" y="527"/>
                    <a:pt x="909" y="556"/>
                    <a:pt x="898" y="585"/>
                  </a:cubicBezTo>
                  <a:cubicBezTo>
                    <a:pt x="897" y="585"/>
                    <a:pt x="897" y="586"/>
                    <a:pt x="897" y="586"/>
                  </a:cubicBezTo>
                  <a:cubicBezTo>
                    <a:pt x="897" y="586"/>
                    <a:pt x="898" y="585"/>
                    <a:pt x="898" y="584"/>
                  </a:cubicBezTo>
                  <a:cubicBezTo>
                    <a:pt x="931" y="520"/>
                    <a:pt x="946" y="451"/>
                    <a:pt x="941" y="382"/>
                  </a:cubicBezTo>
                  <a:cubicBezTo>
                    <a:pt x="941" y="383"/>
                    <a:pt x="941" y="383"/>
                    <a:pt x="941" y="383"/>
                  </a:cubicBezTo>
                  <a:cubicBezTo>
                    <a:pt x="941" y="422"/>
                    <a:pt x="935" y="461"/>
                    <a:pt x="923" y="499"/>
                  </a:cubicBezTo>
                  <a:close/>
                  <a:moveTo>
                    <a:pt x="67" y="234"/>
                  </a:moveTo>
                  <a:cubicBezTo>
                    <a:pt x="24" y="296"/>
                    <a:pt x="3" y="369"/>
                    <a:pt x="10" y="444"/>
                  </a:cubicBezTo>
                  <a:cubicBezTo>
                    <a:pt x="14" y="479"/>
                    <a:pt x="24" y="514"/>
                    <a:pt x="38" y="546"/>
                  </a:cubicBezTo>
                  <a:cubicBezTo>
                    <a:pt x="38" y="544"/>
                    <a:pt x="38" y="543"/>
                    <a:pt x="38" y="541"/>
                  </a:cubicBezTo>
                  <a:cubicBezTo>
                    <a:pt x="35" y="520"/>
                    <a:pt x="33" y="498"/>
                    <a:pt x="34" y="477"/>
                  </a:cubicBezTo>
                  <a:cubicBezTo>
                    <a:pt x="31" y="462"/>
                    <a:pt x="30" y="446"/>
                    <a:pt x="30" y="430"/>
                  </a:cubicBezTo>
                  <a:cubicBezTo>
                    <a:pt x="30" y="405"/>
                    <a:pt x="33" y="380"/>
                    <a:pt x="38" y="356"/>
                  </a:cubicBezTo>
                  <a:cubicBezTo>
                    <a:pt x="39" y="316"/>
                    <a:pt x="48" y="274"/>
                    <a:pt x="67" y="234"/>
                  </a:cubicBezTo>
                  <a:close/>
                  <a:moveTo>
                    <a:pt x="927" y="469"/>
                  </a:moveTo>
                  <a:cubicBezTo>
                    <a:pt x="926" y="473"/>
                    <a:pt x="926" y="477"/>
                    <a:pt x="925" y="481"/>
                  </a:cubicBezTo>
                  <a:cubicBezTo>
                    <a:pt x="930" y="463"/>
                    <a:pt x="934" y="444"/>
                    <a:pt x="936" y="425"/>
                  </a:cubicBezTo>
                  <a:cubicBezTo>
                    <a:pt x="934" y="440"/>
                    <a:pt x="931" y="455"/>
                    <a:pt x="927" y="469"/>
                  </a:cubicBezTo>
                  <a:close/>
                  <a:moveTo>
                    <a:pt x="38" y="369"/>
                  </a:moveTo>
                  <a:cubicBezTo>
                    <a:pt x="35" y="389"/>
                    <a:pt x="33" y="410"/>
                    <a:pt x="33" y="430"/>
                  </a:cubicBezTo>
                  <a:cubicBezTo>
                    <a:pt x="33" y="440"/>
                    <a:pt x="33" y="450"/>
                    <a:pt x="34" y="460"/>
                  </a:cubicBezTo>
                  <a:cubicBezTo>
                    <a:pt x="35" y="442"/>
                    <a:pt x="38" y="423"/>
                    <a:pt x="41" y="405"/>
                  </a:cubicBezTo>
                  <a:cubicBezTo>
                    <a:pt x="39" y="393"/>
                    <a:pt x="39" y="381"/>
                    <a:pt x="38" y="369"/>
                  </a:cubicBezTo>
                  <a:close/>
                  <a:moveTo>
                    <a:pt x="912" y="336"/>
                  </a:moveTo>
                  <a:cubicBezTo>
                    <a:pt x="925" y="374"/>
                    <a:pt x="930" y="414"/>
                    <a:pt x="928" y="455"/>
                  </a:cubicBezTo>
                  <a:cubicBezTo>
                    <a:pt x="934" y="427"/>
                    <a:pt x="938" y="400"/>
                    <a:pt x="938" y="373"/>
                  </a:cubicBezTo>
                  <a:cubicBezTo>
                    <a:pt x="938" y="370"/>
                    <a:pt x="938" y="368"/>
                    <a:pt x="938" y="365"/>
                  </a:cubicBezTo>
                  <a:cubicBezTo>
                    <a:pt x="931" y="338"/>
                    <a:pt x="921" y="311"/>
                    <a:pt x="909" y="284"/>
                  </a:cubicBezTo>
                  <a:cubicBezTo>
                    <a:pt x="911" y="301"/>
                    <a:pt x="912" y="319"/>
                    <a:pt x="912" y="336"/>
                  </a:cubicBezTo>
                  <a:close/>
                  <a:moveTo>
                    <a:pt x="44" y="405"/>
                  </a:moveTo>
                  <a:cubicBezTo>
                    <a:pt x="45" y="416"/>
                    <a:pt x="47" y="427"/>
                    <a:pt x="49" y="437"/>
                  </a:cubicBezTo>
                  <a:cubicBezTo>
                    <a:pt x="47" y="411"/>
                    <a:pt x="49" y="385"/>
                    <a:pt x="55" y="360"/>
                  </a:cubicBezTo>
                  <a:cubicBezTo>
                    <a:pt x="50" y="375"/>
                    <a:pt x="47" y="390"/>
                    <a:pt x="44" y="405"/>
                  </a:cubicBezTo>
                  <a:close/>
                  <a:moveTo>
                    <a:pt x="41" y="356"/>
                  </a:moveTo>
                  <a:cubicBezTo>
                    <a:pt x="41" y="370"/>
                    <a:pt x="41" y="383"/>
                    <a:pt x="43" y="396"/>
                  </a:cubicBezTo>
                  <a:cubicBezTo>
                    <a:pt x="48" y="372"/>
                    <a:pt x="55" y="348"/>
                    <a:pt x="64" y="326"/>
                  </a:cubicBezTo>
                  <a:cubicBezTo>
                    <a:pt x="92" y="241"/>
                    <a:pt x="154" y="168"/>
                    <a:pt x="219" y="122"/>
                  </a:cubicBezTo>
                  <a:cubicBezTo>
                    <a:pt x="221" y="124"/>
                    <a:pt x="221" y="124"/>
                    <a:pt x="221" y="124"/>
                  </a:cubicBezTo>
                  <a:cubicBezTo>
                    <a:pt x="169" y="161"/>
                    <a:pt x="119" y="215"/>
                    <a:pt x="87" y="277"/>
                  </a:cubicBezTo>
                  <a:cubicBezTo>
                    <a:pt x="106" y="245"/>
                    <a:pt x="128" y="215"/>
                    <a:pt x="155" y="190"/>
                  </a:cubicBezTo>
                  <a:cubicBezTo>
                    <a:pt x="174" y="172"/>
                    <a:pt x="194" y="155"/>
                    <a:pt x="216" y="141"/>
                  </a:cubicBezTo>
                  <a:cubicBezTo>
                    <a:pt x="220" y="137"/>
                    <a:pt x="223" y="134"/>
                    <a:pt x="227" y="130"/>
                  </a:cubicBezTo>
                  <a:cubicBezTo>
                    <a:pt x="245" y="113"/>
                    <a:pt x="265" y="98"/>
                    <a:pt x="286" y="85"/>
                  </a:cubicBezTo>
                  <a:cubicBezTo>
                    <a:pt x="274" y="89"/>
                    <a:pt x="261" y="93"/>
                    <a:pt x="249" y="97"/>
                  </a:cubicBezTo>
                  <a:cubicBezTo>
                    <a:pt x="215" y="118"/>
                    <a:pt x="184" y="141"/>
                    <a:pt x="157" y="166"/>
                  </a:cubicBezTo>
                  <a:cubicBezTo>
                    <a:pt x="96" y="222"/>
                    <a:pt x="57" y="287"/>
                    <a:pt x="41" y="356"/>
                  </a:cubicBezTo>
                  <a:close/>
                  <a:moveTo>
                    <a:pt x="908" y="276"/>
                  </a:moveTo>
                  <a:cubicBezTo>
                    <a:pt x="920" y="300"/>
                    <a:pt x="929" y="325"/>
                    <a:pt x="937" y="350"/>
                  </a:cubicBezTo>
                  <a:cubicBezTo>
                    <a:pt x="936" y="349"/>
                    <a:pt x="936" y="347"/>
                    <a:pt x="936" y="346"/>
                  </a:cubicBezTo>
                  <a:cubicBezTo>
                    <a:pt x="930" y="309"/>
                    <a:pt x="918" y="272"/>
                    <a:pt x="900" y="237"/>
                  </a:cubicBezTo>
                  <a:cubicBezTo>
                    <a:pt x="900" y="237"/>
                    <a:pt x="900" y="237"/>
                    <a:pt x="899" y="236"/>
                  </a:cubicBezTo>
                  <a:cubicBezTo>
                    <a:pt x="903" y="249"/>
                    <a:pt x="906" y="262"/>
                    <a:pt x="908" y="276"/>
                  </a:cubicBezTo>
                  <a:close/>
                  <a:moveTo>
                    <a:pt x="76" y="221"/>
                  </a:moveTo>
                  <a:cubicBezTo>
                    <a:pt x="55" y="261"/>
                    <a:pt x="44" y="303"/>
                    <a:pt x="42" y="343"/>
                  </a:cubicBezTo>
                  <a:cubicBezTo>
                    <a:pt x="60" y="278"/>
                    <a:pt x="98" y="217"/>
                    <a:pt x="155" y="164"/>
                  </a:cubicBezTo>
                  <a:cubicBezTo>
                    <a:pt x="179" y="142"/>
                    <a:pt x="206" y="121"/>
                    <a:pt x="234" y="103"/>
                  </a:cubicBezTo>
                  <a:cubicBezTo>
                    <a:pt x="207" y="114"/>
                    <a:pt x="182" y="128"/>
                    <a:pt x="159" y="143"/>
                  </a:cubicBezTo>
                  <a:cubicBezTo>
                    <a:pt x="127" y="165"/>
                    <a:pt x="99" y="191"/>
                    <a:pt x="76" y="221"/>
                  </a:cubicBezTo>
                  <a:close/>
                  <a:moveTo>
                    <a:pt x="883" y="188"/>
                  </a:moveTo>
                  <a:cubicBezTo>
                    <a:pt x="893" y="204"/>
                    <a:pt x="903" y="222"/>
                    <a:pt x="911" y="241"/>
                  </a:cubicBezTo>
                  <a:cubicBezTo>
                    <a:pt x="924" y="271"/>
                    <a:pt x="932" y="301"/>
                    <a:pt x="937" y="332"/>
                  </a:cubicBezTo>
                  <a:cubicBezTo>
                    <a:pt x="933" y="293"/>
                    <a:pt x="923" y="255"/>
                    <a:pt x="906" y="218"/>
                  </a:cubicBezTo>
                  <a:cubicBezTo>
                    <a:pt x="893" y="190"/>
                    <a:pt x="877" y="164"/>
                    <a:pt x="858" y="142"/>
                  </a:cubicBezTo>
                  <a:cubicBezTo>
                    <a:pt x="867" y="155"/>
                    <a:pt x="875" y="169"/>
                    <a:pt x="881" y="184"/>
                  </a:cubicBezTo>
                  <a:cubicBezTo>
                    <a:pt x="882" y="186"/>
                    <a:pt x="882" y="187"/>
                    <a:pt x="883" y="188"/>
                  </a:cubicBezTo>
                  <a:close/>
                  <a:moveTo>
                    <a:pt x="452" y="59"/>
                  </a:moveTo>
                  <a:cubicBezTo>
                    <a:pt x="497" y="59"/>
                    <a:pt x="543" y="64"/>
                    <a:pt x="588" y="74"/>
                  </a:cubicBezTo>
                  <a:cubicBezTo>
                    <a:pt x="720" y="103"/>
                    <a:pt x="824" y="172"/>
                    <a:pt x="881" y="267"/>
                  </a:cubicBezTo>
                  <a:cubicBezTo>
                    <a:pt x="893" y="287"/>
                    <a:pt x="902" y="307"/>
                    <a:pt x="910" y="327"/>
                  </a:cubicBezTo>
                  <a:cubicBezTo>
                    <a:pt x="909" y="310"/>
                    <a:pt x="908" y="293"/>
                    <a:pt x="905" y="277"/>
                  </a:cubicBezTo>
                  <a:cubicBezTo>
                    <a:pt x="896" y="259"/>
                    <a:pt x="885" y="241"/>
                    <a:pt x="873" y="224"/>
                  </a:cubicBezTo>
                  <a:cubicBezTo>
                    <a:pt x="806" y="128"/>
                    <a:pt x="697" y="68"/>
                    <a:pt x="568" y="56"/>
                  </a:cubicBezTo>
                  <a:cubicBezTo>
                    <a:pt x="524" y="51"/>
                    <a:pt x="480" y="53"/>
                    <a:pt x="436" y="59"/>
                  </a:cubicBezTo>
                  <a:cubicBezTo>
                    <a:pt x="442" y="59"/>
                    <a:pt x="447" y="59"/>
                    <a:pt x="452" y="59"/>
                  </a:cubicBezTo>
                  <a:close/>
                  <a:moveTo>
                    <a:pt x="218" y="143"/>
                  </a:moveTo>
                  <a:cubicBezTo>
                    <a:pt x="169" y="191"/>
                    <a:pt x="141" y="248"/>
                    <a:pt x="126" y="304"/>
                  </a:cubicBezTo>
                  <a:cubicBezTo>
                    <a:pt x="159" y="225"/>
                    <a:pt x="215" y="155"/>
                    <a:pt x="284" y="105"/>
                  </a:cubicBezTo>
                  <a:cubicBezTo>
                    <a:pt x="261" y="116"/>
                    <a:pt x="239" y="129"/>
                    <a:pt x="218" y="143"/>
                  </a:cubicBezTo>
                  <a:close/>
                  <a:moveTo>
                    <a:pt x="896" y="224"/>
                  </a:moveTo>
                  <a:cubicBezTo>
                    <a:pt x="898" y="228"/>
                    <a:pt x="900" y="232"/>
                    <a:pt x="902" y="236"/>
                  </a:cubicBezTo>
                  <a:cubicBezTo>
                    <a:pt x="912" y="256"/>
                    <a:pt x="920" y="276"/>
                    <a:pt x="927" y="296"/>
                  </a:cubicBezTo>
                  <a:cubicBezTo>
                    <a:pt x="922" y="278"/>
                    <a:pt x="916" y="260"/>
                    <a:pt x="909" y="242"/>
                  </a:cubicBezTo>
                  <a:cubicBezTo>
                    <a:pt x="903" y="228"/>
                    <a:pt x="896" y="215"/>
                    <a:pt x="889" y="202"/>
                  </a:cubicBezTo>
                  <a:cubicBezTo>
                    <a:pt x="891" y="209"/>
                    <a:pt x="894" y="217"/>
                    <a:pt x="896" y="224"/>
                  </a:cubicBezTo>
                  <a:close/>
                  <a:moveTo>
                    <a:pt x="518" y="50"/>
                  </a:moveTo>
                  <a:cubicBezTo>
                    <a:pt x="535" y="50"/>
                    <a:pt x="552" y="51"/>
                    <a:pt x="569" y="53"/>
                  </a:cubicBezTo>
                  <a:cubicBezTo>
                    <a:pt x="698" y="66"/>
                    <a:pt x="807" y="126"/>
                    <a:pt x="875" y="222"/>
                  </a:cubicBezTo>
                  <a:cubicBezTo>
                    <a:pt x="886" y="237"/>
                    <a:pt x="895" y="252"/>
                    <a:pt x="904" y="268"/>
                  </a:cubicBezTo>
                  <a:cubicBezTo>
                    <a:pt x="901" y="253"/>
                    <a:pt x="898" y="239"/>
                    <a:pt x="893" y="225"/>
                  </a:cubicBezTo>
                  <a:cubicBezTo>
                    <a:pt x="859" y="163"/>
                    <a:pt x="809" y="112"/>
                    <a:pt x="750" y="75"/>
                  </a:cubicBezTo>
                  <a:cubicBezTo>
                    <a:pt x="664" y="33"/>
                    <a:pt x="562" y="24"/>
                    <a:pt x="470" y="27"/>
                  </a:cubicBezTo>
                  <a:cubicBezTo>
                    <a:pt x="430" y="36"/>
                    <a:pt x="391" y="49"/>
                    <a:pt x="354" y="67"/>
                  </a:cubicBezTo>
                  <a:cubicBezTo>
                    <a:pt x="374" y="64"/>
                    <a:pt x="394" y="61"/>
                    <a:pt x="415" y="60"/>
                  </a:cubicBezTo>
                  <a:cubicBezTo>
                    <a:pt x="449" y="54"/>
                    <a:pt x="483" y="50"/>
                    <a:pt x="518" y="50"/>
                  </a:cubicBezTo>
                  <a:close/>
                  <a:moveTo>
                    <a:pt x="777" y="90"/>
                  </a:moveTo>
                  <a:cubicBezTo>
                    <a:pt x="822" y="122"/>
                    <a:pt x="861" y="164"/>
                    <a:pt x="889" y="213"/>
                  </a:cubicBezTo>
                  <a:cubicBezTo>
                    <a:pt x="887" y="205"/>
                    <a:pt x="884" y="197"/>
                    <a:pt x="880" y="189"/>
                  </a:cubicBezTo>
                  <a:cubicBezTo>
                    <a:pt x="852" y="146"/>
                    <a:pt x="817" y="114"/>
                    <a:pt x="777" y="90"/>
                  </a:cubicBezTo>
                  <a:close/>
                  <a:moveTo>
                    <a:pt x="379" y="35"/>
                  </a:moveTo>
                  <a:cubicBezTo>
                    <a:pt x="234" y="55"/>
                    <a:pt x="141" y="110"/>
                    <a:pt x="84" y="207"/>
                  </a:cubicBezTo>
                  <a:cubicBezTo>
                    <a:pt x="105" y="182"/>
                    <a:pt x="130" y="160"/>
                    <a:pt x="158" y="141"/>
                  </a:cubicBezTo>
                  <a:cubicBezTo>
                    <a:pt x="185" y="123"/>
                    <a:pt x="215" y="107"/>
                    <a:pt x="247" y="95"/>
                  </a:cubicBezTo>
                  <a:cubicBezTo>
                    <a:pt x="288" y="71"/>
                    <a:pt x="333" y="50"/>
                    <a:pt x="379" y="35"/>
                  </a:cubicBezTo>
                  <a:close/>
                  <a:moveTo>
                    <a:pt x="751" y="73"/>
                  </a:moveTo>
                  <a:cubicBezTo>
                    <a:pt x="798" y="96"/>
                    <a:pt x="841" y="129"/>
                    <a:pt x="874" y="175"/>
                  </a:cubicBezTo>
                  <a:cubicBezTo>
                    <a:pt x="864" y="155"/>
                    <a:pt x="854" y="138"/>
                    <a:pt x="842" y="123"/>
                  </a:cubicBezTo>
                  <a:cubicBezTo>
                    <a:pt x="802" y="82"/>
                    <a:pt x="751" y="51"/>
                    <a:pt x="692" y="34"/>
                  </a:cubicBezTo>
                  <a:cubicBezTo>
                    <a:pt x="664" y="25"/>
                    <a:pt x="634" y="20"/>
                    <a:pt x="604" y="18"/>
                  </a:cubicBezTo>
                  <a:cubicBezTo>
                    <a:pt x="657" y="27"/>
                    <a:pt x="706" y="46"/>
                    <a:pt x="751" y="73"/>
                  </a:cubicBezTo>
                  <a:close/>
                  <a:moveTo>
                    <a:pt x="296" y="82"/>
                  </a:moveTo>
                  <a:cubicBezTo>
                    <a:pt x="272" y="97"/>
                    <a:pt x="249" y="113"/>
                    <a:pt x="229" y="132"/>
                  </a:cubicBezTo>
                  <a:cubicBezTo>
                    <a:pt x="229" y="132"/>
                    <a:pt x="229" y="132"/>
                    <a:pt x="228" y="133"/>
                  </a:cubicBezTo>
                  <a:cubicBezTo>
                    <a:pt x="250" y="119"/>
                    <a:pt x="273" y="107"/>
                    <a:pt x="296" y="97"/>
                  </a:cubicBezTo>
                  <a:cubicBezTo>
                    <a:pt x="299" y="95"/>
                    <a:pt x="303" y="92"/>
                    <a:pt x="306" y="90"/>
                  </a:cubicBezTo>
                  <a:cubicBezTo>
                    <a:pt x="316" y="84"/>
                    <a:pt x="326" y="78"/>
                    <a:pt x="337" y="73"/>
                  </a:cubicBezTo>
                  <a:cubicBezTo>
                    <a:pt x="323" y="75"/>
                    <a:pt x="309" y="79"/>
                    <a:pt x="296" y="82"/>
                  </a:cubicBezTo>
                  <a:close/>
                  <a:moveTo>
                    <a:pt x="574" y="14"/>
                  </a:moveTo>
                  <a:cubicBezTo>
                    <a:pt x="615" y="14"/>
                    <a:pt x="655" y="20"/>
                    <a:pt x="693" y="31"/>
                  </a:cubicBezTo>
                  <a:cubicBezTo>
                    <a:pt x="743" y="46"/>
                    <a:pt x="786" y="70"/>
                    <a:pt x="823" y="101"/>
                  </a:cubicBezTo>
                  <a:cubicBezTo>
                    <a:pt x="758" y="35"/>
                    <a:pt x="670" y="13"/>
                    <a:pt x="600" y="8"/>
                  </a:cubicBezTo>
                  <a:cubicBezTo>
                    <a:pt x="539" y="3"/>
                    <a:pt x="473" y="11"/>
                    <a:pt x="409" y="29"/>
                  </a:cubicBezTo>
                  <a:cubicBezTo>
                    <a:pt x="411" y="29"/>
                    <a:pt x="413" y="28"/>
                    <a:pt x="415" y="28"/>
                  </a:cubicBezTo>
                  <a:cubicBezTo>
                    <a:pt x="467" y="14"/>
                    <a:pt x="521" y="9"/>
                    <a:pt x="574" y="14"/>
                  </a:cubicBezTo>
                  <a:close/>
                  <a:moveTo>
                    <a:pt x="346" y="71"/>
                  </a:moveTo>
                  <a:cubicBezTo>
                    <a:pt x="334" y="77"/>
                    <a:pt x="322" y="84"/>
                    <a:pt x="311" y="91"/>
                  </a:cubicBezTo>
                  <a:cubicBezTo>
                    <a:pt x="338" y="80"/>
                    <a:pt x="366" y="71"/>
                    <a:pt x="395" y="64"/>
                  </a:cubicBezTo>
                  <a:cubicBezTo>
                    <a:pt x="378" y="66"/>
                    <a:pt x="362" y="68"/>
                    <a:pt x="346" y="71"/>
                  </a:cubicBezTo>
                  <a:close/>
                  <a:moveTo>
                    <a:pt x="394" y="33"/>
                  </a:moveTo>
                  <a:cubicBezTo>
                    <a:pt x="348" y="47"/>
                    <a:pt x="303" y="66"/>
                    <a:pt x="262" y="90"/>
                  </a:cubicBezTo>
                  <a:cubicBezTo>
                    <a:pt x="272" y="86"/>
                    <a:pt x="283" y="83"/>
                    <a:pt x="295" y="80"/>
                  </a:cubicBezTo>
                  <a:cubicBezTo>
                    <a:pt x="328" y="60"/>
                    <a:pt x="363" y="44"/>
                    <a:pt x="400" y="33"/>
                  </a:cubicBezTo>
                  <a:cubicBezTo>
                    <a:pt x="398" y="33"/>
                    <a:pt x="396" y="33"/>
                    <a:pt x="394" y="33"/>
                  </a:cubicBezTo>
                  <a:close/>
                  <a:moveTo>
                    <a:pt x="416" y="31"/>
                  </a:moveTo>
                  <a:cubicBezTo>
                    <a:pt x="377" y="41"/>
                    <a:pt x="339" y="57"/>
                    <a:pt x="304" y="77"/>
                  </a:cubicBezTo>
                  <a:cubicBezTo>
                    <a:pt x="318" y="74"/>
                    <a:pt x="331" y="71"/>
                    <a:pt x="345" y="68"/>
                  </a:cubicBezTo>
                  <a:cubicBezTo>
                    <a:pt x="380" y="51"/>
                    <a:pt x="417" y="37"/>
                    <a:pt x="455" y="28"/>
                  </a:cubicBezTo>
                  <a:cubicBezTo>
                    <a:pt x="447" y="28"/>
                    <a:pt x="439" y="29"/>
                    <a:pt x="431" y="30"/>
                  </a:cubicBezTo>
                  <a:cubicBezTo>
                    <a:pt x="426" y="30"/>
                    <a:pt x="421" y="30"/>
                    <a:pt x="416" y="31"/>
                  </a:cubicBezTo>
                  <a:close/>
                  <a:moveTo>
                    <a:pt x="505" y="24"/>
                  </a:moveTo>
                  <a:cubicBezTo>
                    <a:pt x="579" y="24"/>
                    <a:pt x="656" y="33"/>
                    <a:pt x="725" y="61"/>
                  </a:cubicBezTo>
                  <a:cubicBezTo>
                    <a:pt x="686" y="41"/>
                    <a:pt x="644" y="27"/>
                    <a:pt x="599" y="20"/>
                  </a:cubicBezTo>
                  <a:cubicBezTo>
                    <a:pt x="591" y="19"/>
                    <a:pt x="582" y="18"/>
                    <a:pt x="574" y="17"/>
                  </a:cubicBezTo>
                  <a:cubicBezTo>
                    <a:pt x="545" y="17"/>
                    <a:pt x="516" y="19"/>
                    <a:pt x="487" y="24"/>
                  </a:cubicBezTo>
                  <a:cubicBezTo>
                    <a:pt x="493" y="24"/>
                    <a:pt x="499" y="24"/>
                    <a:pt x="505" y="24"/>
                  </a:cubicBezTo>
                  <a:close/>
                  <a:moveTo>
                    <a:pt x="534" y="15"/>
                  </a:moveTo>
                  <a:cubicBezTo>
                    <a:pt x="500" y="15"/>
                    <a:pt x="466" y="19"/>
                    <a:pt x="432" y="27"/>
                  </a:cubicBezTo>
                  <a:cubicBezTo>
                    <a:pt x="445" y="26"/>
                    <a:pt x="457" y="25"/>
                    <a:pt x="470" y="25"/>
                  </a:cubicBezTo>
                  <a:cubicBezTo>
                    <a:pt x="493" y="20"/>
                    <a:pt x="517" y="16"/>
                    <a:pt x="540" y="15"/>
                  </a:cubicBezTo>
                  <a:cubicBezTo>
                    <a:pt x="538" y="15"/>
                    <a:pt x="536" y="15"/>
                    <a:pt x="534" y="15"/>
                  </a:cubicBezTo>
                  <a:close/>
                </a:path>
              </a:pathLst>
            </a:custGeom>
            <a:solidFill>
              <a:srgbClr val="BBBDB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</a:endParaRPr>
            </a:p>
          </p:txBody>
        </p:sp>
        <p:sp>
          <p:nvSpPr>
            <p:cNvPr id="42" name="Freeform 46"/>
            <p:cNvSpPr>
              <a:spLocks noEditPoints="1"/>
            </p:cNvSpPr>
            <p:nvPr/>
          </p:nvSpPr>
          <p:spPr bwMode="auto">
            <a:xfrm>
              <a:off x="3467100" y="3535363"/>
              <a:ext cx="3300413" cy="2771775"/>
            </a:xfrm>
            <a:custGeom>
              <a:gdLst>
                <a:gd name="T0" fmla="*/ 29 w 1017"/>
                <a:gd name="T1" fmla="*/ 438 h 853"/>
                <a:gd name="T2" fmla="*/ 473 w 1017"/>
                <a:gd name="T3" fmla="*/ 7 h 853"/>
                <a:gd name="T4" fmla="*/ 898 w 1017"/>
                <a:gd name="T5" fmla="*/ 673 h 853"/>
                <a:gd name="T6" fmla="*/ 513 w 1017"/>
                <a:gd name="T7" fmla="*/ 850 h 853"/>
                <a:gd name="T8" fmla="*/ 647 w 1017"/>
                <a:gd name="T9" fmla="*/ 826 h 853"/>
                <a:gd name="T10" fmla="*/ 395 w 1017"/>
                <a:gd name="T11" fmla="*/ 814 h 853"/>
                <a:gd name="T12" fmla="*/ 318 w 1017"/>
                <a:gd name="T13" fmla="*/ 781 h 853"/>
                <a:gd name="T14" fmla="*/ 307 w 1017"/>
                <a:gd name="T15" fmla="*/ 776 h 853"/>
                <a:gd name="T16" fmla="*/ 662 w 1017"/>
                <a:gd name="T17" fmla="*/ 805 h 853"/>
                <a:gd name="T18" fmla="*/ 441 w 1017"/>
                <a:gd name="T19" fmla="*/ 823 h 853"/>
                <a:gd name="T20" fmla="*/ 337 w 1017"/>
                <a:gd name="T21" fmla="*/ 728 h 853"/>
                <a:gd name="T22" fmla="*/ 744 w 1017"/>
                <a:gd name="T23" fmla="*/ 793 h 853"/>
                <a:gd name="T24" fmla="*/ 661 w 1017"/>
                <a:gd name="T25" fmla="*/ 802 h 853"/>
                <a:gd name="T26" fmla="*/ 919 w 1017"/>
                <a:gd name="T27" fmla="*/ 571 h 853"/>
                <a:gd name="T28" fmla="*/ 149 w 1017"/>
                <a:gd name="T29" fmla="*/ 328 h 853"/>
                <a:gd name="T30" fmla="*/ 323 w 1017"/>
                <a:gd name="T31" fmla="*/ 781 h 853"/>
                <a:gd name="T32" fmla="*/ 888 w 1017"/>
                <a:gd name="T33" fmla="*/ 683 h 853"/>
                <a:gd name="T34" fmla="*/ 848 w 1017"/>
                <a:gd name="T35" fmla="*/ 638 h 853"/>
                <a:gd name="T36" fmla="*/ 178 w 1017"/>
                <a:gd name="T37" fmla="*/ 235 h 853"/>
                <a:gd name="T38" fmla="*/ 158 w 1017"/>
                <a:gd name="T39" fmla="*/ 593 h 853"/>
                <a:gd name="T40" fmla="*/ 119 w 1017"/>
                <a:gd name="T41" fmla="*/ 584 h 853"/>
                <a:gd name="T42" fmla="*/ 820 w 1017"/>
                <a:gd name="T43" fmla="*/ 740 h 853"/>
                <a:gd name="T44" fmla="*/ 167 w 1017"/>
                <a:gd name="T45" fmla="*/ 567 h 853"/>
                <a:gd name="T46" fmla="*/ 853 w 1017"/>
                <a:gd name="T47" fmla="*/ 706 h 853"/>
                <a:gd name="T48" fmla="*/ 896 w 1017"/>
                <a:gd name="T49" fmla="*/ 671 h 853"/>
                <a:gd name="T50" fmla="*/ 905 w 1017"/>
                <a:gd name="T51" fmla="*/ 661 h 853"/>
                <a:gd name="T52" fmla="*/ 975 w 1017"/>
                <a:gd name="T53" fmla="*/ 434 h 853"/>
                <a:gd name="T54" fmla="*/ 896 w 1017"/>
                <a:gd name="T55" fmla="*/ 644 h 853"/>
                <a:gd name="T56" fmla="*/ 877 w 1017"/>
                <a:gd name="T57" fmla="*/ 320 h 853"/>
                <a:gd name="T58" fmla="*/ 114 w 1017"/>
                <a:gd name="T59" fmla="*/ 579 h 853"/>
                <a:gd name="T60" fmla="*/ 112 w 1017"/>
                <a:gd name="T61" fmla="*/ 578 h 853"/>
                <a:gd name="T62" fmla="*/ 61 w 1017"/>
                <a:gd name="T63" fmla="*/ 223 h 853"/>
                <a:gd name="T64" fmla="*/ 304 w 1017"/>
                <a:gd name="T65" fmla="*/ 17 h 853"/>
                <a:gd name="T66" fmla="*/ 785 w 1017"/>
                <a:gd name="T67" fmla="*/ 178 h 853"/>
                <a:gd name="T68" fmla="*/ 942 w 1017"/>
                <a:gd name="T69" fmla="*/ 453 h 853"/>
                <a:gd name="T70" fmla="*/ 152 w 1017"/>
                <a:gd name="T71" fmla="*/ 147 h 853"/>
                <a:gd name="T72" fmla="*/ 948 w 1017"/>
                <a:gd name="T73" fmla="*/ 491 h 853"/>
                <a:gd name="T74" fmla="*/ 715 w 1017"/>
                <a:gd name="T75" fmla="*/ 82 h 853"/>
                <a:gd name="T76" fmla="*/ 945 w 1017"/>
                <a:gd name="T77" fmla="*/ 458 h 853"/>
                <a:gd name="T78" fmla="*/ 936 w 1017"/>
                <a:gd name="T79" fmla="*/ 412 h 853"/>
                <a:gd name="T80" fmla="*/ 152 w 1017"/>
                <a:gd name="T81" fmla="*/ 353 h 853"/>
                <a:gd name="T82" fmla="*/ 162 w 1017"/>
                <a:gd name="T83" fmla="*/ 209 h 853"/>
                <a:gd name="T84" fmla="*/ 191 w 1017"/>
                <a:gd name="T85" fmla="*/ 110 h 853"/>
                <a:gd name="T86" fmla="*/ 482 w 1017"/>
                <a:gd name="T87" fmla="*/ 35 h 853"/>
                <a:gd name="T88" fmla="*/ 823 w 1017"/>
                <a:gd name="T89" fmla="*/ 179 h 853"/>
                <a:gd name="T90" fmla="*/ 261 w 1017"/>
                <a:gd name="T91" fmla="*/ 110 h 853"/>
                <a:gd name="T92" fmla="*/ 192 w 1017"/>
                <a:gd name="T93" fmla="*/ 103 h 853"/>
                <a:gd name="T94" fmla="*/ 218 w 1017"/>
                <a:gd name="T95" fmla="*/ 84 h 853"/>
                <a:gd name="T96" fmla="*/ 242 w 1017"/>
                <a:gd name="T97" fmla="*/ 71 h 853"/>
                <a:gd name="T98" fmla="*/ 496 w 1017"/>
                <a:gd name="T99" fmla="*/ 34 h 853"/>
                <a:gd name="T100" fmla="*/ 204 w 1017"/>
                <a:gd name="T101" fmla="*/ 89 h 853"/>
                <a:gd name="T102" fmla="*/ 306 w 1017"/>
                <a:gd name="T103" fmla="*/ 75 h 853"/>
                <a:gd name="T104" fmla="*/ 258 w 1017"/>
                <a:gd name="T105" fmla="*/ 40 h 853"/>
                <a:gd name="T106" fmla="*/ 270 w 1017"/>
                <a:gd name="T107" fmla="*/ 56 h 853"/>
                <a:gd name="T108" fmla="*/ 620 w 1017"/>
                <a:gd name="T109" fmla="*/ 40 h 853"/>
                <a:gd name="T110" fmla="*/ 483 w 1017"/>
                <a:gd name="T111" fmla="*/ 20 h 853"/>
                <a:gd name="T112" fmla="*/ 457 w 1017"/>
                <a:gd name="T113" fmla="*/ 19 h 853"/>
                <a:gd name="T114" fmla="*/ 496 w 1017"/>
                <a:gd name="T115" fmla="*/ 11 h 853"/>
                <a:gd name="T116" fmla="*/ 439 w 1017"/>
                <a:gd name="T117" fmla="*/ 6 h 85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</a:cxnLst>
              <a:rect l="0" t="0" r="r" b="b"/>
              <a:pathLst>
                <a:path w="1017" h="853">
                  <a:moveTo>
                    <a:pt x="532" y="853"/>
                  </a:moveTo>
                  <a:cubicBezTo>
                    <a:pt x="502" y="853"/>
                    <a:pt x="472" y="850"/>
                    <a:pt x="443" y="843"/>
                  </a:cubicBezTo>
                  <a:cubicBezTo>
                    <a:pt x="401" y="838"/>
                    <a:pt x="361" y="826"/>
                    <a:pt x="324" y="809"/>
                  </a:cubicBezTo>
                  <a:cubicBezTo>
                    <a:pt x="224" y="763"/>
                    <a:pt x="162" y="683"/>
                    <a:pt x="124" y="602"/>
                  </a:cubicBezTo>
                  <a:cubicBezTo>
                    <a:pt x="119" y="595"/>
                    <a:pt x="114" y="587"/>
                    <a:pt x="110" y="579"/>
                  </a:cubicBezTo>
                  <a:cubicBezTo>
                    <a:pt x="74" y="541"/>
                    <a:pt x="46" y="493"/>
                    <a:pt x="29" y="438"/>
                  </a:cubicBezTo>
                  <a:cubicBezTo>
                    <a:pt x="10" y="379"/>
                    <a:pt x="5" y="317"/>
                    <a:pt x="14" y="259"/>
                  </a:cubicBezTo>
                  <a:cubicBezTo>
                    <a:pt x="37" y="105"/>
                    <a:pt x="159" y="45"/>
                    <a:pt x="256" y="23"/>
                  </a:cubicBezTo>
                  <a:cubicBezTo>
                    <a:pt x="277" y="18"/>
                    <a:pt x="299" y="14"/>
                    <a:pt x="320" y="12"/>
                  </a:cubicBezTo>
                  <a:cubicBezTo>
                    <a:pt x="367" y="0"/>
                    <a:pt x="416" y="2"/>
                    <a:pt x="466" y="4"/>
                  </a:cubicBezTo>
                  <a:cubicBezTo>
                    <a:pt x="473" y="5"/>
                    <a:pt x="473" y="5"/>
                    <a:pt x="473" y="5"/>
                  </a:cubicBezTo>
                  <a:cubicBezTo>
                    <a:pt x="473" y="7"/>
                    <a:pt x="473" y="7"/>
                    <a:pt x="473" y="7"/>
                  </a:cubicBezTo>
                  <a:cubicBezTo>
                    <a:pt x="478" y="7"/>
                    <a:pt x="484" y="7"/>
                    <a:pt x="489" y="8"/>
                  </a:cubicBezTo>
                  <a:cubicBezTo>
                    <a:pt x="497" y="8"/>
                    <a:pt x="504" y="9"/>
                    <a:pt x="511" y="10"/>
                  </a:cubicBezTo>
                  <a:cubicBezTo>
                    <a:pt x="632" y="3"/>
                    <a:pt x="757" y="40"/>
                    <a:pt x="843" y="113"/>
                  </a:cubicBezTo>
                  <a:cubicBezTo>
                    <a:pt x="899" y="160"/>
                    <a:pt x="943" y="220"/>
                    <a:pt x="970" y="286"/>
                  </a:cubicBezTo>
                  <a:cubicBezTo>
                    <a:pt x="998" y="356"/>
                    <a:pt x="1005" y="429"/>
                    <a:pt x="991" y="499"/>
                  </a:cubicBezTo>
                  <a:cubicBezTo>
                    <a:pt x="978" y="563"/>
                    <a:pt x="946" y="622"/>
                    <a:pt x="898" y="673"/>
                  </a:cubicBezTo>
                  <a:cubicBezTo>
                    <a:pt x="896" y="676"/>
                    <a:pt x="894" y="679"/>
                    <a:pt x="891" y="682"/>
                  </a:cubicBezTo>
                  <a:cubicBezTo>
                    <a:pt x="859" y="725"/>
                    <a:pt x="814" y="762"/>
                    <a:pt x="759" y="789"/>
                  </a:cubicBezTo>
                  <a:cubicBezTo>
                    <a:pt x="690" y="831"/>
                    <a:pt x="611" y="853"/>
                    <a:pt x="532" y="853"/>
                  </a:cubicBezTo>
                  <a:close/>
                  <a:moveTo>
                    <a:pt x="474" y="846"/>
                  </a:moveTo>
                  <a:cubicBezTo>
                    <a:pt x="488" y="848"/>
                    <a:pt x="501" y="849"/>
                    <a:pt x="515" y="850"/>
                  </a:cubicBezTo>
                  <a:cubicBezTo>
                    <a:pt x="514" y="850"/>
                    <a:pt x="514" y="850"/>
                    <a:pt x="513" y="850"/>
                  </a:cubicBezTo>
                  <a:cubicBezTo>
                    <a:pt x="505" y="849"/>
                    <a:pt x="497" y="848"/>
                    <a:pt x="489" y="847"/>
                  </a:cubicBezTo>
                  <a:cubicBezTo>
                    <a:pt x="484" y="847"/>
                    <a:pt x="479" y="847"/>
                    <a:pt x="474" y="846"/>
                  </a:cubicBezTo>
                  <a:close/>
                  <a:moveTo>
                    <a:pt x="512" y="847"/>
                  </a:moveTo>
                  <a:cubicBezTo>
                    <a:pt x="513" y="847"/>
                    <a:pt x="513" y="847"/>
                    <a:pt x="514" y="847"/>
                  </a:cubicBezTo>
                  <a:cubicBezTo>
                    <a:pt x="584" y="853"/>
                    <a:pt x="657" y="837"/>
                    <a:pt x="722" y="805"/>
                  </a:cubicBezTo>
                  <a:cubicBezTo>
                    <a:pt x="697" y="814"/>
                    <a:pt x="672" y="821"/>
                    <a:pt x="647" y="826"/>
                  </a:cubicBezTo>
                  <a:cubicBezTo>
                    <a:pt x="626" y="832"/>
                    <a:pt x="605" y="837"/>
                    <a:pt x="583" y="841"/>
                  </a:cubicBezTo>
                  <a:cubicBezTo>
                    <a:pt x="559" y="845"/>
                    <a:pt x="535" y="847"/>
                    <a:pt x="512" y="847"/>
                  </a:cubicBezTo>
                  <a:close/>
                  <a:moveTo>
                    <a:pt x="485" y="844"/>
                  </a:moveTo>
                  <a:cubicBezTo>
                    <a:pt x="527" y="845"/>
                    <a:pt x="571" y="841"/>
                    <a:pt x="613" y="832"/>
                  </a:cubicBezTo>
                  <a:cubicBezTo>
                    <a:pt x="555" y="840"/>
                    <a:pt x="496" y="837"/>
                    <a:pt x="441" y="826"/>
                  </a:cubicBezTo>
                  <a:cubicBezTo>
                    <a:pt x="426" y="823"/>
                    <a:pt x="410" y="819"/>
                    <a:pt x="395" y="814"/>
                  </a:cubicBezTo>
                  <a:cubicBezTo>
                    <a:pt x="424" y="828"/>
                    <a:pt x="454" y="838"/>
                    <a:pt x="485" y="844"/>
                  </a:cubicBezTo>
                  <a:close/>
                  <a:moveTo>
                    <a:pt x="439" y="839"/>
                  </a:moveTo>
                  <a:cubicBezTo>
                    <a:pt x="448" y="841"/>
                    <a:pt x="457" y="842"/>
                    <a:pt x="466" y="843"/>
                  </a:cubicBezTo>
                  <a:cubicBezTo>
                    <a:pt x="435" y="835"/>
                    <a:pt x="405" y="824"/>
                    <a:pt x="377" y="808"/>
                  </a:cubicBezTo>
                  <a:cubicBezTo>
                    <a:pt x="366" y="803"/>
                    <a:pt x="354" y="798"/>
                    <a:pt x="343" y="792"/>
                  </a:cubicBezTo>
                  <a:cubicBezTo>
                    <a:pt x="335" y="789"/>
                    <a:pt x="326" y="785"/>
                    <a:pt x="318" y="781"/>
                  </a:cubicBezTo>
                  <a:cubicBezTo>
                    <a:pt x="350" y="806"/>
                    <a:pt x="386" y="825"/>
                    <a:pt x="427" y="837"/>
                  </a:cubicBezTo>
                  <a:cubicBezTo>
                    <a:pt x="431" y="838"/>
                    <a:pt x="435" y="839"/>
                    <a:pt x="439" y="839"/>
                  </a:cubicBezTo>
                  <a:close/>
                  <a:moveTo>
                    <a:pt x="136" y="621"/>
                  </a:moveTo>
                  <a:cubicBezTo>
                    <a:pt x="174" y="694"/>
                    <a:pt x="234" y="764"/>
                    <a:pt x="325" y="807"/>
                  </a:cubicBezTo>
                  <a:cubicBezTo>
                    <a:pt x="353" y="819"/>
                    <a:pt x="382" y="829"/>
                    <a:pt x="412" y="835"/>
                  </a:cubicBezTo>
                  <a:cubicBezTo>
                    <a:pt x="373" y="822"/>
                    <a:pt x="338" y="801"/>
                    <a:pt x="307" y="776"/>
                  </a:cubicBezTo>
                  <a:cubicBezTo>
                    <a:pt x="278" y="761"/>
                    <a:pt x="250" y="742"/>
                    <a:pt x="225" y="721"/>
                  </a:cubicBezTo>
                  <a:cubicBezTo>
                    <a:pt x="192" y="692"/>
                    <a:pt x="162" y="658"/>
                    <a:pt x="136" y="621"/>
                  </a:cubicBezTo>
                  <a:close/>
                  <a:moveTo>
                    <a:pt x="487" y="830"/>
                  </a:moveTo>
                  <a:cubicBezTo>
                    <a:pt x="538" y="837"/>
                    <a:pt x="592" y="835"/>
                    <a:pt x="644" y="824"/>
                  </a:cubicBezTo>
                  <a:cubicBezTo>
                    <a:pt x="699" y="808"/>
                    <a:pt x="752" y="784"/>
                    <a:pt x="797" y="750"/>
                  </a:cubicBezTo>
                  <a:cubicBezTo>
                    <a:pt x="756" y="774"/>
                    <a:pt x="710" y="793"/>
                    <a:pt x="662" y="805"/>
                  </a:cubicBezTo>
                  <a:cubicBezTo>
                    <a:pt x="649" y="808"/>
                    <a:pt x="637" y="811"/>
                    <a:pt x="624" y="813"/>
                  </a:cubicBezTo>
                  <a:cubicBezTo>
                    <a:pt x="579" y="826"/>
                    <a:pt x="532" y="833"/>
                    <a:pt x="487" y="830"/>
                  </a:cubicBezTo>
                  <a:close/>
                  <a:moveTo>
                    <a:pt x="441" y="823"/>
                  </a:moveTo>
                  <a:cubicBezTo>
                    <a:pt x="491" y="831"/>
                    <a:pt x="544" y="829"/>
                    <a:pt x="595" y="818"/>
                  </a:cubicBezTo>
                  <a:cubicBezTo>
                    <a:pt x="519" y="829"/>
                    <a:pt x="447" y="824"/>
                    <a:pt x="382" y="805"/>
                  </a:cubicBezTo>
                  <a:cubicBezTo>
                    <a:pt x="401" y="812"/>
                    <a:pt x="421" y="818"/>
                    <a:pt x="441" y="823"/>
                  </a:cubicBezTo>
                  <a:close/>
                  <a:moveTo>
                    <a:pt x="364" y="797"/>
                  </a:moveTo>
                  <a:cubicBezTo>
                    <a:pt x="442" y="823"/>
                    <a:pt x="531" y="828"/>
                    <a:pt x="624" y="810"/>
                  </a:cubicBezTo>
                  <a:cubicBezTo>
                    <a:pt x="686" y="792"/>
                    <a:pt x="744" y="759"/>
                    <a:pt x="789" y="714"/>
                  </a:cubicBezTo>
                  <a:cubicBezTo>
                    <a:pt x="811" y="692"/>
                    <a:pt x="829" y="669"/>
                    <a:pt x="844" y="645"/>
                  </a:cubicBezTo>
                  <a:cubicBezTo>
                    <a:pt x="797" y="682"/>
                    <a:pt x="747" y="709"/>
                    <a:pt x="708" y="727"/>
                  </a:cubicBezTo>
                  <a:cubicBezTo>
                    <a:pt x="577" y="788"/>
                    <a:pt x="439" y="788"/>
                    <a:pt x="337" y="728"/>
                  </a:cubicBezTo>
                  <a:cubicBezTo>
                    <a:pt x="227" y="663"/>
                    <a:pt x="174" y="547"/>
                    <a:pt x="156" y="427"/>
                  </a:cubicBezTo>
                  <a:cubicBezTo>
                    <a:pt x="163" y="512"/>
                    <a:pt x="192" y="597"/>
                    <a:pt x="239" y="670"/>
                  </a:cubicBezTo>
                  <a:cubicBezTo>
                    <a:pt x="273" y="724"/>
                    <a:pt x="316" y="767"/>
                    <a:pt x="364" y="797"/>
                  </a:cubicBezTo>
                  <a:close/>
                  <a:moveTo>
                    <a:pt x="818" y="738"/>
                  </a:moveTo>
                  <a:cubicBezTo>
                    <a:pt x="778" y="771"/>
                    <a:pt x="730" y="797"/>
                    <a:pt x="678" y="816"/>
                  </a:cubicBezTo>
                  <a:cubicBezTo>
                    <a:pt x="701" y="810"/>
                    <a:pt x="723" y="802"/>
                    <a:pt x="744" y="793"/>
                  </a:cubicBezTo>
                  <a:cubicBezTo>
                    <a:pt x="771" y="777"/>
                    <a:pt x="797" y="758"/>
                    <a:pt x="820" y="736"/>
                  </a:cubicBezTo>
                  <a:cubicBezTo>
                    <a:pt x="820" y="737"/>
                    <a:pt x="819" y="737"/>
                    <a:pt x="818" y="738"/>
                  </a:cubicBezTo>
                  <a:close/>
                  <a:moveTo>
                    <a:pt x="850" y="640"/>
                  </a:moveTo>
                  <a:cubicBezTo>
                    <a:pt x="834" y="667"/>
                    <a:pt x="814" y="692"/>
                    <a:pt x="791" y="715"/>
                  </a:cubicBezTo>
                  <a:cubicBezTo>
                    <a:pt x="752" y="755"/>
                    <a:pt x="701" y="786"/>
                    <a:pt x="647" y="805"/>
                  </a:cubicBezTo>
                  <a:cubicBezTo>
                    <a:pt x="652" y="804"/>
                    <a:pt x="657" y="803"/>
                    <a:pt x="661" y="802"/>
                  </a:cubicBezTo>
                  <a:cubicBezTo>
                    <a:pt x="712" y="789"/>
                    <a:pt x="767" y="767"/>
                    <a:pt x="816" y="735"/>
                  </a:cubicBezTo>
                  <a:cubicBezTo>
                    <a:pt x="817" y="735"/>
                    <a:pt x="818" y="734"/>
                    <a:pt x="819" y="733"/>
                  </a:cubicBezTo>
                  <a:cubicBezTo>
                    <a:pt x="832" y="723"/>
                    <a:pt x="844" y="712"/>
                    <a:pt x="854" y="700"/>
                  </a:cubicBezTo>
                  <a:cubicBezTo>
                    <a:pt x="864" y="689"/>
                    <a:pt x="873" y="677"/>
                    <a:pt x="881" y="665"/>
                  </a:cubicBezTo>
                  <a:cubicBezTo>
                    <a:pt x="886" y="658"/>
                    <a:pt x="890" y="650"/>
                    <a:pt x="894" y="643"/>
                  </a:cubicBezTo>
                  <a:cubicBezTo>
                    <a:pt x="905" y="620"/>
                    <a:pt x="914" y="596"/>
                    <a:pt x="919" y="571"/>
                  </a:cubicBezTo>
                  <a:cubicBezTo>
                    <a:pt x="899" y="596"/>
                    <a:pt x="875" y="620"/>
                    <a:pt x="850" y="640"/>
                  </a:cubicBezTo>
                  <a:close/>
                  <a:moveTo>
                    <a:pt x="351" y="792"/>
                  </a:moveTo>
                  <a:cubicBezTo>
                    <a:pt x="352" y="792"/>
                    <a:pt x="353" y="793"/>
                    <a:pt x="354" y="793"/>
                  </a:cubicBezTo>
                  <a:cubicBezTo>
                    <a:pt x="309" y="763"/>
                    <a:pt x="269" y="722"/>
                    <a:pt x="236" y="671"/>
                  </a:cubicBezTo>
                  <a:cubicBezTo>
                    <a:pt x="181" y="586"/>
                    <a:pt x="152" y="484"/>
                    <a:pt x="151" y="386"/>
                  </a:cubicBezTo>
                  <a:cubicBezTo>
                    <a:pt x="150" y="367"/>
                    <a:pt x="149" y="348"/>
                    <a:pt x="149" y="328"/>
                  </a:cubicBezTo>
                  <a:cubicBezTo>
                    <a:pt x="138" y="406"/>
                    <a:pt x="144" y="490"/>
                    <a:pt x="170" y="566"/>
                  </a:cubicBezTo>
                  <a:cubicBezTo>
                    <a:pt x="188" y="622"/>
                    <a:pt x="222" y="686"/>
                    <a:pt x="271" y="738"/>
                  </a:cubicBezTo>
                  <a:cubicBezTo>
                    <a:pt x="289" y="754"/>
                    <a:pt x="307" y="767"/>
                    <a:pt x="326" y="779"/>
                  </a:cubicBezTo>
                  <a:cubicBezTo>
                    <a:pt x="334" y="784"/>
                    <a:pt x="342" y="788"/>
                    <a:pt x="351" y="792"/>
                  </a:cubicBezTo>
                  <a:close/>
                  <a:moveTo>
                    <a:pt x="308" y="773"/>
                  </a:moveTo>
                  <a:cubicBezTo>
                    <a:pt x="313" y="776"/>
                    <a:pt x="318" y="778"/>
                    <a:pt x="323" y="781"/>
                  </a:cubicBezTo>
                  <a:cubicBezTo>
                    <a:pt x="314" y="776"/>
                    <a:pt x="306" y="770"/>
                    <a:pt x="298" y="764"/>
                  </a:cubicBezTo>
                  <a:cubicBezTo>
                    <a:pt x="301" y="767"/>
                    <a:pt x="305" y="770"/>
                    <a:pt x="308" y="773"/>
                  </a:cubicBezTo>
                  <a:close/>
                  <a:moveTo>
                    <a:pt x="846" y="718"/>
                  </a:moveTo>
                  <a:cubicBezTo>
                    <a:pt x="839" y="726"/>
                    <a:pt x="832" y="733"/>
                    <a:pt x="824" y="740"/>
                  </a:cubicBezTo>
                  <a:cubicBezTo>
                    <a:pt x="811" y="752"/>
                    <a:pt x="797" y="763"/>
                    <a:pt x="782" y="773"/>
                  </a:cubicBezTo>
                  <a:cubicBezTo>
                    <a:pt x="826" y="749"/>
                    <a:pt x="861" y="718"/>
                    <a:pt x="888" y="683"/>
                  </a:cubicBezTo>
                  <a:cubicBezTo>
                    <a:pt x="882" y="688"/>
                    <a:pt x="877" y="693"/>
                    <a:pt x="871" y="698"/>
                  </a:cubicBezTo>
                  <a:cubicBezTo>
                    <a:pt x="863" y="705"/>
                    <a:pt x="854" y="712"/>
                    <a:pt x="846" y="718"/>
                  </a:cubicBezTo>
                  <a:close/>
                  <a:moveTo>
                    <a:pt x="154" y="386"/>
                  </a:moveTo>
                  <a:cubicBezTo>
                    <a:pt x="165" y="519"/>
                    <a:pt x="217" y="654"/>
                    <a:pt x="339" y="726"/>
                  </a:cubicBezTo>
                  <a:cubicBezTo>
                    <a:pt x="440" y="785"/>
                    <a:pt x="577" y="785"/>
                    <a:pt x="707" y="725"/>
                  </a:cubicBezTo>
                  <a:cubicBezTo>
                    <a:pt x="747" y="706"/>
                    <a:pt x="800" y="677"/>
                    <a:pt x="848" y="638"/>
                  </a:cubicBezTo>
                  <a:cubicBezTo>
                    <a:pt x="905" y="543"/>
                    <a:pt x="915" y="428"/>
                    <a:pt x="873" y="317"/>
                  </a:cubicBezTo>
                  <a:cubicBezTo>
                    <a:pt x="871" y="313"/>
                    <a:pt x="870" y="309"/>
                    <a:pt x="868" y="306"/>
                  </a:cubicBezTo>
                  <a:cubicBezTo>
                    <a:pt x="810" y="211"/>
                    <a:pt x="709" y="137"/>
                    <a:pt x="585" y="102"/>
                  </a:cubicBezTo>
                  <a:cubicBezTo>
                    <a:pt x="495" y="76"/>
                    <a:pt x="404" y="67"/>
                    <a:pt x="322" y="76"/>
                  </a:cubicBezTo>
                  <a:cubicBezTo>
                    <a:pt x="289" y="92"/>
                    <a:pt x="260" y="112"/>
                    <a:pt x="236" y="135"/>
                  </a:cubicBezTo>
                  <a:cubicBezTo>
                    <a:pt x="211" y="164"/>
                    <a:pt x="191" y="198"/>
                    <a:pt x="178" y="235"/>
                  </a:cubicBezTo>
                  <a:cubicBezTo>
                    <a:pt x="161" y="282"/>
                    <a:pt x="153" y="334"/>
                    <a:pt x="154" y="386"/>
                  </a:cubicBezTo>
                  <a:close/>
                  <a:moveTo>
                    <a:pt x="126" y="601"/>
                  </a:moveTo>
                  <a:cubicBezTo>
                    <a:pt x="154" y="645"/>
                    <a:pt x="188" y="686"/>
                    <a:pt x="227" y="719"/>
                  </a:cubicBezTo>
                  <a:cubicBezTo>
                    <a:pt x="249" y="738"/>
                    <a:pt x="272" y="754"/>
                    <a:pt x="298" y="768"/>
                  </a:cubicBezTo>
                  <a:cubicBezTo>
                    <a:pt x="291" y="762"/>
                    <a:pt x="284" y="756"/>
                    <a:pt x="278" y="749"/>
                  </a:cubicBezTo>
                  <a:cubicBezTo>
                    <a:pt x="228" y="708"/>
                    <a:pt x="187" y="655"/>
                    <a:pt x="158" y="593"/>
                  </a:cubicBezTo>
                  <a:cubicBezTo>
                    <a:pt x="148" y="571"/>
                    <a:pt x="138" y="549"/>
                    <a:pt x="130" y="526"/>
                  </a:cubicBezTo>
                  <a:cubicBezTo>
                    <a:pt x="81" y="388"/>
                    <a:pt x="88" y="245"/>
                    <a:pt x="149" y="145"/>
                  </a:cubicBezTo>
                  <a:cubicBezTo>
                    <a:pt x="155" y="136"/>
                    <a:pt x="160" y="128"/>
                    <a:pt x="167" y="120"/>
                  </a:cubicBezTo>
                  <a:cubicBezTo>
                    <a:pt x="159" y="127"/>
                    <a:pt x="151" y="134"/>
                    <a:pt x="143" y="142"/>
                  </a:cubicBezTo>
                  <a:cubicBezTo>
                    <a:pt x="62" y="225"/>
                    <a:pt x="59" y="368"/>
                    <a:pt x="83" y="474"/>
                  </a:cubicBezTo>
                  <a:cubicBezTo>
                    <a:pt x="91" y="509"/>
                    <a:pt x="102" y="546"/>
                    <a:pt x="119" y="584"/>
                  </a:cubicBezTo>
                  <a:cubicBezTo>
                    <a:pt x="120" y="586"/>
                    <a:pt x="122" y="588"/>
                    <a:pt x="124" y="589"/>
                  </a:cubicBezTo>
                  <a:cubicBezTo>
                    <a:pt x="122" y="591"/>
                    <a:pt x="122" y="591"/>
                    <a:pt x="122" y="591"/>
                  </a:cubicBezTo>
                  <a:cubicBezTo>
                    <a:pt x="122" y="591"/>
                    <a:pt x="122" y="591"/>
                    <a:pt x="122" y="591"/>
                  </a:cubicBezTo>
                  <a:cubicBezTo>
                    <a:pt x="123" y="594"/>
                    <a:pt x="125" y="598"/>
                    <a:pt x="126" y="601"/>
                  </a:cubicBezTo>
                  <a:close/>
                  <a:moveTo>
                    <a:pt x="833" y="728"/>
                  </a:moveTo>
                  <a:cubicBezTo>
                    <a:pt x="829" y="732"/>
                    <a:pt x="825" y="736"/>
                    <a:pt x="820" y="740"/>
                  </a:cubicBezTo>
                  <a:cubicBezTo>
                    <a:pt x="821" y="739"/>
                    <a:pt x="822" y="738"/>
                    <a:pt x="822" y="738"/>
                  </a:cubicBezTo>
                  <a:cubicBezTo>
                    <a:pt x="826" y="734"/>
                    <a:pt x="830" y="731"/>
                    <a:pt x="833" y="727"/>
                  </a:cubicBezTo>
                  <a:cubicBezTo>
                    <a:pt x="833" y="727"/>
                    <a:pt x="833" y="728"/>
                    <a:pt x="833" y="728"/>
                  </a:cubicBezTo>
                  <a:close/>
                  <a:moveTo>
                    <a:pt x="161" y="592"/>
                  </a:moveTo>
                  <a:cubicBezTo>
                    <a:pt x="185" y="640"/>
                    <a:pt x="216" y="683"/>
                    <a:pt x="251" y="719"/>
                  </a:cubicBezTo>
                  <a:cubicBezTo>
                    <a:pt x="211" y="670"/>
                    <a:pt x="183" y="615"/>
                    <a:pt x="167" y="567"/>
                  </a:cubicBezTo>
                  <a:cubicBezTo>
                    <a:pt x="140" y="485"/>
                    <a:pt x="134" y="394"/>
                    <a:pt x="149" y="310"/>
                  </a:cubicBezTo>
                  <a:cubicBezTo>
                    <a:pt x="150" y="275"/>
                    <a:pt x="154" y="240"/>
                    <a:pt x="159" y="208"/>
                  </a:cubicBezTo>
                  <a:cubicBezTo>
                    <a:pt x="165" y="177"/>
                    <a:pt x="172" y="146"/>
                    <a:pt x="185" y="117"/>
                  </a:cubicBezTo>
                  <a:cubicBezTo>
                    <a:pt x="106" y="205"/>
                    <a:pt x="106" y="336"/>
                    <a:pt x="110" y="392"/>
                  </a:cubicBezTo>
                  <a:cubicBezTo>
                    <a:pt x="116" y="465"/>
                    <a:pt x="133" y="532"/>
                    <a:pt x="161" y="592"/>
                  </a:cubicBezTo>
                  <a:close/>
                  <a:moveTo>
                    <a:pt x="853" y="706"/>
                  </a:moveTo>
                  <a:cubicBezTo>
                    <a:pt x="850" y="710"/>
                    <a:pt x="846" y="714"/>
                    <a:pt x="843" y="717"/>
                  </a:cubicBezTo>
                  <a:cubicBezTo>
                    <a:pt x="843" y="717"/>
                    <a:pt x="843" y="717"/>
                    <a:pt x="843" y="717"/>
                  </a:cubicBezTo>
                  <a:cubicBezTo>
                    <a:pt x="847" y="713"/>
                    <a:pt x="850" y="710"/>
                    <a:pt x="853" y="706"/>
                  </a:cubicBezTo>
                  <a:close/>
                  <a:moveTo>
                    <a:pt x="878" y="677"/>
                  </a:moveTo>
                  <a:cubicBezTo>
                    <a:pt x="871" y="688"/>
                    <a:pt x="863" y="698"/>
                    <a:pt x="854" y="708"/>
                  </a:cubicBezTo>
                  <a:cubicBezTo>
                    <a:pt x="869" y="697"/>
                    <a:pt x="883" y="685"/>
                    <a:pt x="896" y="671"/>
                  </a:cubicBezTo>
                  <a:cubicBezTo>
                    <a:pt x="924" y="630"/>
                    <a:pt x="940" y="583"/>
                    <a:pt x="945" y="531"/>
                  </a:cubicBezTo>
                  <a:cubicBezTo>
                    <a:pt x="945" y="531"/>
                    <a:pt x="944" y="532"/>
                    <a:pt x="944" y="533"/>
                  </a:cubicBezTo>
                  <a:cubicBezTo>
                    <a:pt x="941" y="551"/>
                    <a:pt x="936" y="568"/>
                    <a:pt x="929" y="586"/>
                  </a:cubicBezTo>
                  <a:cubicBezTo>
                    <a:pt x="918" y="618"/>
                    <a:pt x="900" y="648"/>
                    <a:pt x="878" y="677"/>
                  </a:cubicBezTo>
                  <a:close/>
                  <a:moveTo>
                    <a:pt x="948" y="525"/>
                  </a:moveTo>
                  <a:cubicBezTo>
                    <a:pt x="945" y="575"/>
                    <a:pt x="930" y="620"/>
                    <a:pt x="905" y="661"/>
                  </a:cubicBezTo>
                  <a:cubicBezTo>
                    <a:pt x="945" y="617"/>
                    <a:pt x="975" y="563"/>
                    <a:pt x="989" y="498"/>
                  </a:cubicBezTo>
                  <a:cubicBezTo>
                    <a:pt x="1017" y="361"/>
                    <a:pt x="960" y="214"/>
                    <a:pt x="841" y="115"/>
                  </a:cubicBezTo>
                  <a:cubicBezTo>
                    <a:pt x="759" y="46"/>
                    <a:pt x="642" y="9"/>
                    <a:pt x="526" y="12"/>
                  </a:cubicBezTo>
                  <a:cubicBezTo>
                    <a:pt x="563" y="18"/>
                    <a:pt x="601" y="28"/>
                    <a:pt x="637" y="43"/>
                  </a:cubicBezTo>
                  <a:cubicBezTo>
                    <a:pt x="724" y="61"/>
                    <a:pt x="805" y="100"/>
                    <a:pt x="866" y="155"/>
                  </a:cubicBezTo>
                  <a:cubicBezTo>
                    <a:pt x="947" y="229"/>
                    <a:pt x="985" y="326"/>
                    <a:pt x="975" y="434"/>
                  </a:cubicBezTo>
                  <a:cubicBezTo>
                    <a:pt x="972" y="467"/>
                    <a:pt x="962" y="497"/>
                    <a:pt x="948" y="525"/>
                  </a:cubicBezTo>
                  <a:close/>
                  <a:moveTo>
                    <a:pt x="896" y="644"/>
                  </a:moveTo>
                  <a:cubicBezTo>
                    <a:pt x="895" y="648"/>
                    <a:pt x="893" y="652"/>
                    <a:pt x="890" y="656"/>
                  </a:cubicBezTo>
                  <a:cubicBezTo>
                    <a:pt x="915" y="620"/>
                    <a:pt x="932" y="580"/>
                    <a:pt x="940" y="539"/>
                  </a:cubicBezTo>
                  <a:cubicBezTo>
                    <a:pt x="938" y="543"/>
                    <a:pt x="935" y="548"/>
                    <a:pt x="932" y="552"/>
                  </a:cubicBezTo>
                  <a:cubicBezTo>
                    <a:pt x="925" y="584"/>
                    <a:pt x="913" y="615"/>
                    <a:pt x="896" y="644"/>
                  </a:cubicBezTo>
                  <a:close/>
                  <a:moveTo>
                    <a:pt x="877" y="320"/>
                  </a:moveTo>
                  <a:cubicBezTo>
                    <a:pt x="902" y="389"/>
                    <a:pt x="908" y="461"/>
                    <a:pt x="894" y="529"/>
                  </a:cubicBezTo>
                  <a:cubicBezTo>
                    <a:pt x="887" y="565"/>
                    <a:pt x="873" y="600"/>
                    <a:pt x="854" y="633"/>
                  </a:cubicBezTo>
                  <a:cubicBezTo>
                    <a:pt x="878" y="613"/>
                    <a:pt x="901" y="590"/>
                    <a:pt x="920" y="565"/>
                  </a:cubicBezTo>
                  <a:cubicBezTo>
                    <a:pt x="931" y="505"/>
                    <a:pt x="926" y="442"/>
                    <a:pt x="903" y="377"/>
                  </a:cubicBezTo>
                  <a:cubicBezTo>
                    <a:pt x="896" y="358"/>
                    <a:pt x="887" y="339"/>
                    <a:pt x="877" y="320"/>
                  </a:cubicBezTo>
                  <a:close/>
                  <a:moveTo>
                    <a:pt x="923" y="566"/>
                  </a:moveTo>
                  <a:cubicBezTo>
                    <a:pt x="920" y="579"/>
                    <a:pt x="917" y="592"/>
                    <a:pt x="912" y="605"/>
                  </a:cubicBezTo>
                  <a:cubicBezTo>
                    <a:pt x="919" y="590"/>
                    <a:pt x="924" y="574"/>
                    <a:pt x="928" y="558"/>
                  </a:cubicBezTo>
                  <a:cubicBezTo>
                    <a:pt x="926" y="561"/>
                    <a:pt x="924" y="563"/>
                    <a:pt x="923" y="566"/>
                  </a:cubicBezTo>
                  <a:close/>
                  <a:moveTo>
                    <a:pt x="112" y="578"/>
                  </a:moveTo>
                  <a:cubicBezTo>
                    <a:pt x="113" y="578"/>
                    <a:pt x="113" y="579"/>
                    <a:pt x="114" y="579"/>
                  </a:cubicBezTo>
                  <a:cubicBezTo>
                    <a:pt x="99" y="543"/>
                    <a:pt x="88" y="507"/>
                    <a:pt x="81" y="475"/>
                  </a:cubicBezTo>
                  <a:cubicBezTo>
                    <a:pt x="67" y="415"/>
                    <a:pt x="64" y="353"/>
                    <a:pt x="71" y="299"/>
                  </a:cubicBezTo>
                  <a:cubicBezTo>
                    <a:pt x="80" y="232"/>
                    <a:pt x="103" y="179"/>
                    <a:pt x="141" y="140"/>
                  </a:cubicBezTo>
                  <a:cubicBezTo>
                    <a:pt x="149" y="132"/>
                    <a:pt x="157" y="125"/>
                    <a:pt x="165" y="118"/>
                  </a:cubicBezTo>
                  <a:cubicBezTo>
                    <a:pt x="75" y="162"/>
                    <a:pt x="33" y="250"/>
                    <a:pt x="45" y="375"/>
                  </a:cubicBezTo>
                  <a:cubicBezTo>
                    <a:pt x="52" y="443"/>
                    <a:pt x="76" y="514"/>
                    <a:pt x="112" y="578"/>
                  </a:cubicBezTo>
                  <a:close/>
                  <a:moveTo>
                    <a:pt x="304" y="17"/>
                  </a:moveTo>
                  <a:cubicBezTo>
                    <a:pt x="288" y="19"/>
                    <a:pt x="272" y="22"/>
                    <a:pt x="257" y="25"/>
                  </a:cubicBezTo>
                  <a:cubicBezTo>
                    <a:pt x="160" y="48"/>
                    <a:pt x="39" y="107"/>
                    <a:pt x="16" y="259"/>
                  </a:cubicBezTo>
                  <a:cubicBezTo>
                    <a:pt x="0" y="368"/>
                    <a:pt x="35" y="489"/>
                    <a:pt x="104" y="569"/>
                  </a:cubicBezTo>
                  <a:cubicBezTo>
                    <a:pt x="71" y="507"/>
                    <a:pt x="49" y="440"/>
                    <a:pt x="43" y="375"/>
                  </a:cubicBezTo>
                  <a:cubicBezTo>
                    <a:pt x="37" y="316"/>
                    <a:pt x="43" y="265"/>
                    <a:pt x="61" y="223"/>
                  </a:cubicBezTo>
                  <a:cubicBezTo>
                    <a:pt x="81" y="175"/>
                    <a:pt x="116" y="138"/>
                    <a:pt x="165" y="115"/>
                  </a:cubicBezTo>
                  <a:cubicBezTo>
                    <a:pt x="168" y="114"/>
                    <a:pt x="171" y="112"/>
                    <a:pt x="173" y="111"/>
                  </a:cubicBezTo>
                  <a:cubicBezTo>
                    <a:pt x="174" y="111"/>
                    <a:pt x="175" y="110"/>
                    <a:pt x="176" y="109"/>
                  </a:cubicBezTo>
                  <a:cubicBezTo>
                    <a:pt x="186" y="97"/>
                    <a:pt x="198" y="86"/>
                    <a:pt x="211" y="76"/>
                  </a:cubicBezTo>
                  <a:cubicBezTo>
                    <a:pt x="223" y="61"/>
                    <a:pt x="238" y="48"/>
                    <a:pt x="256" y="38"/>
                  </a:cubicBezTo>
                  <a:cubicBezTo>
                    <a:pt x="272" y="29"/>
                    <a:pt x="288" y="22"/>
                    <a:pt x="304" y="17"/>
                  </a:cubicBezTo>
                  <a:close/>
                  <a:moveTo>
                    <a:pt x="870" y="303"/>
                  </a:moveTo>
                  <a:cubicBezTo>
                    <a:pt x="884" y="326"/>
                    <a:pt x="896" y="351"/>
                    <a:pt x="905" y="376"/>
                  </a:cubicBezTo>
                  <a:cubicBezTo>
                    <a:pt x="928" y="439"/>
                    <a:pt x="934" y="501"/>
                    <a:pt x="924" y="559"/>
                  </a:cubicBezTo>
                  <a:cubicBezTo>
                    <a:pt x="926" y="557"/>
                    <a:pt x="928" y="554"/>
                    <a:pt x="930" y="550"/>
                  </a:cubicBezTo>
                  <a:cubicBezTo>
                    <a:pt x="939" y="512"/>
                    <a:pt x="942" y="472"/>
                    <a:pt x="938" y="432"/>
                  </a:cubicBezTo>
                  <a:cubicBezTo>
                    <a:pt x="916" y="332"/>
                    <a:pt x="853" y="242"/>
                    <a:pt x="785" y="178"/>
                  </a:cubicBezTo>
                  <a:cubicBezTo>
                    <a:pt x="822" y="215"/>
                    <a:pt x="851" y="258"/>
                    <a:pt x="870" y="303"/>
                  </a:cubicBezTo>
                  <a:close/>
                  <a:moveTo>
                    <a:pt x="942" y="453"/>
                  </a:moveTo>
                  <a:cubicBezTo>
                    <a:pt x="943" y="484"/>
                    <a:pt x="940" y="514"/>
                    <a:pt x="934" y="544"/>
                  </a:cubicBezTo>
                  <a:cubicBezTo>
                    <a:pt x="937" y="540"/>
                    <a:pt x="939" y="536"/>
                    <a:pt x="942" y="531"/>
                  </a:cubicBezTo>
                  <a:cubicBezTo>
                    <a:pt x="944" y="518"/>
                    <a:pt x="945" y="505"/>
                    <a:pt x="946" y="491"/>
                  </a:cubicBezTo>
                  <a:cubicBezTo>
                    <a:pt x="945" y="479"/>
                    <a:pt x="944" y="466"/>
                    <a:pt x="942" y="453"/>
                  </a:cubicBezTo>
                  <a:close/>
                  <a:moveTo>
                    <a:pt x="945" y="523"/>
                  </a:moveTo>
                  <a:cubicBezTo>
                    <a:pt x="945" y="524"/>
                    <a:pt x="945" y="524"/>
                    <a:pt x="945" y="524"/>
                  </a:cubicBezTo>
                  <a:cubicBezTo>
                    <a:pt x="945" y="524"/>
                    <a:pt x="945" y="524"/>
                    <a:pt x="945" y="524"/>
                  </a:cubicBezTo>
                  <a:cubicBezTo>
                    <a:pt x="945" y="524"/>
                    <a:pt x="945" y="523"/>
                    <a:pt x="945" y="523"/>
                  </a:cubicBezTo>
                  <a:close/>
                  <a:moveTo>
                    <a:pt x="176" y="113"/>
                  </a:moveTo>
                  <a:cubicBezTo>
                    <a:pt x="167" y="123"/>
                    <a:pt x="159" y="135"/>
                    <a:pt x="152" y="147"/>
                  </a:cubicBezTo>
                  <a:cubicBezTo>
                    <a:pt x="91" y="245"/>
                    <a:pt x="84" y="385"/>
                    <a:pt x="131" y="521"/>
                  </a:cubicBezTo>
                  <a:cubicBezTo>
                    <a:pt x="119" y="480"/>
                    <a:pt x="111" y="437"/>
                    <a:pt x="107" y="392"/>
                  </a:cubicBezTo>
                  <a:cubicBezTo>
                    <a:pt x="103" y="334"/>
                    <a:pt x="103" y="197"/>
                    <a:pt x="189" y="109"/>
                  </a:cubicBezTo>
                  <a:cubicBezTo>
                    <a:pt x="190" y="108"/>
                    <a:pt x="190" y="108"/>
                    <a:pt x="190" y="107"/>
                  </a:cubicBezTo>
                  <a:cubicBezTo>
                    <a:pt x="186" y="109"/>
                    <a:pt x="181" y="111"/>
                    <a:pt x="176" y="113"/>
                  </a:cubicBezTo>
                  <a:close/>
                  <a:moveTo>
                    <a:pt x="948" y="491"/>
                  </a:moveTo>
                  <a:cubicBezTo>
                    <a:pt x="949" y="497"/>
                    <a:pt x="949" y="503"/>
                    <a:pt x="949" y="510"/>
                  </a:cubicBezTo>
                  <a:cubicBezTo>
                    <a:pt x="949" y="512"/>
                    <a:pt x="948" y="515"/>
                    <a:pt x="948" y="518"/>
                  </a:cubicBezTo>
                  <a:cubicBezTo>
                    <a:pt x="961" y="492"/>
                    <a:pt x="969" y="464"/>
                    <a:pt x="972" y="434"/>
                  </a:cubicBezTo>
                  <a:cubicBezTo>
                    <a:pt x="982" y="326"/>
                    <a:pt x="945" y="231"/>
                    <a:pt x="864" y="157"/>
                  </a:cubicBezTo>
                  <a:cubicBezTo>
                    <a:pt x="807" y="106"/>
                    <a:pt x="732" y="68"/>
                    <a:pt x="651" y="49"/>
                  </a:cubicBezTo>
                  <a:cubicBezTo>
                    <a:pt x="673" y="59"/>
                    <a:pt x="694" y="70"/>
                    <a:pt x="715" y="82"/>
                  </a:cubicBezTo>
                  <a:cubicBezTo>
                    <a:pt x="784" y="125"/>
                    <a:pt x="842" y="183"/>
                    <a:pt x="882" y="250"/>
                  </a:cubicBezTo>
                  <a:cubicBezTo>
                    <a:pt x="901" y="282"/>
                    <a:pt x="915" y="316"/>
                    <a:pt x="925" y="350"/>
                  </a:cubicBezTo>
                  <a:cubicBezTo>
                    <a:pt x="930" y="362"/>
                    <a:pt x="934" y="376"/>
                    <a:pt x="937" y="389"/>
                  </a:cubicBezTo>
                  <a:cubicBezTo>
                    <a:pt x="946" y="423"/>
                    <a:pt x="950" y="457"/>
                    <a:pt x="948" y="491"/>
                  </a:cubicBezTo>
                  <a:close/>
                  <a:moveTo>
                    <a:pt x="941" y="432"/>
                  </a:moveTo>
                  <a:cubicBezTo>
                    <a:pt x="943" y="441"/>
                    <a:pt x="944" y="449"/>
                    <a:pt x="945" y="458"/>
                  </a:cubicBezTo>
                  <a:cubicBezTo>
                    <a:pt x="944" y="438"/>
                    <a:pt x="941" y="418"/>
                    <a:pt x="936" y="397"/>
                  </a:cubicBezTo>
                  <a:cubicBezTo>
                    <a:pt x="938" y="409"/>
                    <a:pt x="940" y="421"/>
                    <a:pt x="941" y="432"/>
                  </a:cubicBezTo>
                  <a:close/>
                  <a:moveTo>
                    <a:pt x="541" y="34"/>
                  </a:moveTo>
                  <a:cubicBezTo>
                    <a:pt x="609" y="54"/>
                    <a:pt x="674" y="86"/>
                    <a:pt x="732" y="129"/>
                  </a:cubicBezTo>
                  <a:cubicBezTo>
                    <a:pt x="792" y="174"/>
                    <a:pt x="847" y="233"/>
                    <a:pt x="885" y="295"/>
                  </a:cubicBezTo>
                  <a:cubicBezTo>
                    <a:pt x="908" y="334"/>
                    <a:pt x="925" y="373"/>
                    <a:pt x="936" y="412"/>
                  </a:cubicBezTo>
                  <a:cubicBezTo>
                    <a:pt x="933" y="391"/>
                    <a:pt x="929" y="370"/>
                    <a:pt x="922" y="349"/>
                  </a:cubicBezTo>
                  <a:cubicBezTo>
                    <a:pt x="874" y="210"/>
                    <a:pt x="766" y="101"/>
                    <a:pt x="623" y="48"/>
                  </a:cubicBezTo>
                  <a:cubicBezTo>
                    <a:pt x="613" y="44"/>
                    <a:pt x="603" y="41"/>
                    <a:pt x="593" y="38"/>
                  </a:cubicBezTo>
                  <a:cubicBezTo>
                    <a:pt x="576" y="36"/>
                    <a:pt x="558" y="34"/>
                    <a:pt x="541" y="34"/>
                  </a:cubicBezTo>
                  <a:close/>
                  <a:moveTo>
                    <a:pt x="152" y="310"/>
                  </a:moveTo>
                  <a:cubicBezTo>
                    <a:pt x="151" y="325"/>
                    <a:pt x="151" y="339"/>
                    <a:pt x="152" y="353"/>
                  </a:cubicBezTo>
                  <a:cubicBezTo>
                    <a:pt x="154" y="312"/>
                    <a:pt x="162" y="272"/>
                    <a:pt x="175" y="234"/>
                  </a:cubicBezTo>
                  <a:cubicBezTo>
                    <a:pt x="184" y="209"/>
                    <a:pt x="196" y="185"/>
                    <a:pt x="211" y="164"/>
                  </a:cubicBezTo>
                  <a:cubicBezTo>
                    <a:pt x="198" y="181"/>
                    <a:pt x="187" y="199"/>
                    <a:pt x="179" y="219"/>
                  </a:cubicBezTo>
                  <a:cubicBezTo>
                    <a:pt x="167" y="248"/>
                    <a:pt x="158" y="279"/>
                    <a:pt x="152" y="310"/>
                  </a:cubicBezTo>
                  <a:close/>
                  <a:moveTo>
                    <a:pt x="191" y="110"/>
                  </a:moveTo>
                  <a:cubicBezTo>
                    <a:pt x="176" y="141"/>
                    <a:pt x="168" y="175"/>
                    <a:pt x="162" y="209"/>
                  </a:cubicBezTo>
                  <a:cubicBezTo>
                    <a:pt x="157" y="236"/>
                    <a:pt x="154" y="264"/>
                    <a:pt x="153" y="293"/>
                  </a:cubicBezTo>
                  <a:cubicBezTo>
                    <a:pt x="158" y="267"/>
                    <a:pt x="166" y="242"/>
                    <a:pt x="176" y="218"/>
                  </a:cubicBezTo>
                  <a:cubicBezTo>
                    <a:pt x="190" y="185"/>
                    <a:pt x="210" y="156"/>
                    <a:pt x="236" y="131"/>
                  </a:cubicBezTo>
                  <a:cubicBezTo>
                    <a:pt x="254" y="111"/>
                    <a:pt x="273" y="94"/>
                    <a:pt x="295" y="79"/>
                  </a:cubicBezTo>
                  <a:cubicBezTo>
                    <a:pt x="261" y="84"/>
                    <a:pt x="228" y="93"/>
                    <a:pt x="198" y="104"/>
                  </a:cubicBezTo>
                  <a:cubicBezTo>
                    <a:pt x="196" y="106"/>
                    <a:pt x="194" y="108"/>
                    <a:pt x="191" y="110"/>
                  </a:cubicBezTo>
                  <a:close/>
                  <a:moveTo>
                    <a:pt x="384" y="70"/>
                  </a:moveTo>
                  <a:cubicBezTo>
                    <a:pt x="449" y="70"/>
                    <a:pt x="517" y="80"/>
                    <a:pt x="586" y="99"/>
                  </a:cubicBezTo>
                  <a:cubicBezTo>
                    <a:pt x="658" y="120"/>
                    <a:pt x="725" y="155"/>
                    <a:pt x="779" y="200"/>
                  </a:cubicBezTo>
                  <a:cubicBezTo>
                    <a:pt x="811" y="226"/>
                    <a:pt x="838" y="256"/>
                    <a:pt x="860" y="288"/>
                  </a:cubicBezTo>
                  <a:cubicBezTo>
                    <a:pt x="802" y="168"/>
                    <a:pt x="674" y="73"/>
                    <a:pt x="525" y="42"/>
                  </a:cubicBezTo>
                  <a:cubicBezTo>
                    <a:pt x="511" y="39"/>
                    <a:pt x="496" y="37"/>
                    <a:pt x="482" y="35"/>
                  </a:cubicBezTo>
                  <a:cubicBezTo>
                    <a:pt x="463" y="36"/>
                    <a:pt x="444" y="39"/>
                    <a:pt x="426" y="42"/>
                  </a:cubicBezTo>
                  <a:cubicBezTo>
                    <a:pt x="391" y="49"/>
                    <a:pt x="359" y="59"/>
                    <a:pt x="329" y="72"/>
                  </a:cubicBezTo>
                  <a:cubicBezTo>
                    <a:pt x="347" y="71"/>
                    <a:pt x="365" y="70"/>
                    <a:pt x="384" y="70"/>
                  </a:cubicBezTo>
                  <a:close/>
                  <a:moveTo>
                    <a:pt x="610" y="41"/>
                  </a:moveTo>
                  <a:cubicBezTo>
                    <a:pt x="615" y="42"/>
                    <a:pt x="619" y="44"/>
                    <a:pt x="624" y="45"/>
                  </a:cubicBezTo>
                  <a:cubicBezTo>
                    <a:pt x="700" y="74"/>
                    <a:pt x="769" y="120"/>
                    <a:pt x="823" y="179"/>
                  </a:cubicBezTo>
                  <a:cubicBezTo>
                    <a:pt x="851" y="209"/>
                    <a:pt x="876" y="244"/>
                    <a:pt x="895" y="281"/>
                  </a:cubicBezTo>
                  <a:cubicBezTo>
                    <a:pt x="890" y="271"/>
                    <a:pt x="885" y="261"/>
                    <a:pt x="879" y="252"/>
                  </a:cubicBezTo>
                  <a:cubicBezTo>
                    <a:pt x="825" y="160"/>
                    <a:pt x="736" y="86"/>
                    <a:pt x="634" y="45"/>
                  </a:cubicBezTo>
                  <a:cubicBezTo>
                    <a:pt x="626" y="44"/>
                    <a:pt x="618" y="42"/>
                    <a:pt x="610" y="41"/>
                  </a:cubicBezTo>
                  <a:close/>
                  <a:moveTo>
                    <a:pt x="301" y="78"/>
                  </a:moveTo>
                  <a:cubicBezTo>
                    <a:pt x="287" y="88"/>
                    <a:pt x="273" y="98"/>
                    <a:pt x="261" y="110"/>
                  </a:cubicBezTo>
                  <a:cubicBezTo>
                    <a:pt x="266" y="106"/>
                    <a:pt x="272" y="102"/>
                    <a:pt x="277" y="98"/>
                  </a:cubicBezTo>
                  <a:cubicBezTo>
                    <a:pt x="289" y="90"/>
                    <a:pt x="301" y="83"/>
                    <a:pt x="314" y="77"/>
                  </a:cubicBezTo>
                  <a:cubicBezTo>
                    <a:pt x="310" y="77"/>
                    <a:pt x="305" y="78"/>
                    <a:pt x="301" y="78"/>
                  </a:cubicBezTo>
                  <a:close/>
                  <a:moveTo>
                    <a:pt x="195" y="98"/>
                  </a:moveTo>
                  <a:cubicBezTo>
                    <a:pt x="191" y="101"/>
                    <a:pt x="187" y="104"/>
                    <a:pt x="183" y="107"/>
                  </a:cubicBezTo>
                  <a:cubicBezTo>
                    <a:pt x="186" y="106"/>
                    <a:pt x="189" y="104"/>
                    <a:pt x="192" y="103"/>
                  </a:cubicBezTo>
                  <a:cubicBezTo>
                    <a:pt x="193" y="102"/>
                    <a:pt x="194" y="100"/>
                    <a:pt x="195" y="98"/>
                  </a:cubicBezTo>
                  <a:close/>
                  <a:moveTo>
                    <a:pt x="201" y="95"/>
                  </a:moveTo>
                  <a:cubicBezTo>
                    <a:pt x="199" y="97"/>
                    <a:pt x="198" y="99"/>
                    <a:pt x="196" y="102"/>
                  </a:cubicBezTo>
                  <a:cubicBezTo>
                    <a:pt x="196" y="102"/>
                    <a:pt x="197" y="102"/>
                    <a:pt x="197" y="102"/>
                  </a:cubicBezTo>
                  <a:cubicBezTo>
                    <a:pt x="201" y="97"/>
                    <a:pt x="206" y="93"/>
                    <a:pt x="211" y="89"/>
                  </a:cubicBezTo>
                  <a:cubicBezTo>
                    <a:pt x="214" y="87"/>
                    <a:pt x="216" y="85"/>
                    <a:pt x="218" y="84"/>
                  </a:cubicBezTo>
                  <a:cubicBezTo>
                    <a:pt x="212" y="87"/>
                    <a:pt x="206" y="91"/>
                    <a:pt x="201" y="95"/>
                  </a:cubicBezTo>
                  <a:close/>
                  <a:moveTo>
                    <a:pt x="203" y="86"/>
                  </a:moveTo>
                  <a:cubicBezTo>
                    <a:pt x="198" y="91"/>
                    <a:pt x="193" y="95"/>
                    <a:pt x="189" y="99"/>
                  </a:cubicBezTo>
                  <a:cubicBezTo>
                    <a:pt x="192" y="97"/>
                    <a:pt x="195" y="95"/>
                    <a:pt x="199" y="93"/>
                  </a:cubicBezTo>
                  <a:cubicBezTo>
                    <a:pt x="200" y="91"/>
                    <a:pt x="201" y="88"/>
                    <a:pt x="203" y="86"/>
                  </a:cubicBezTo>
                  <a:close/>
                  <a:moveTo>
                    <a:pt x="242" y="71"/>
                  </a:moveTo>
                  <a:cubicBezTo>
                    <a:pt x="232" y="77"/>
                    <a:pt x="222" y="84"/>
                    <a:pt x="213" y="91"/>
                  </a:cubicBezTo>
                  <a:cubicBezTo>
                    <a:pt x="210" y="94"/>
                    <a:pt x="206" y="96"/>
                    <a:pt x="203" y="99"/>
                  </a:cubicBezTo>
                  <a:cubicBezTo>
                    <a:pt x="234" y="88"/>
                    <a:pt x="266" y="80"/>
                    <a:pt x="300" y="76"/>
                  </a:cubicBezTo>
                  <a:cubicBezTo>
                    <a:pt x="327" y="58"/>
                    <a:pt x="358" y="43"/>
                    <a:pt x="391" y="32"/>
                  </a:cubicBezTo>
                  <a:cubicBezTo>
                    <a:pt x="338" y="36"/>
                    <a:pt x="287" y="49"/>
                    <a:pt x="242" y="71"/>
                  </a:cubicBezTo>
                  <a:close/>
                  <a:moveTo>
                    <a:pt x="496" y="34"/>
                  </a:moveTo>
                  <a:cubicBezTo>
                    <a:pt x="506" y="35"/>
                    <a:pt x="516" y="37"/>
                    <a:pt x="526" y="39"/>
                  </a:cubicBezTo>
                  <a:cubicBezTo>
                    <a:pt x="579" y="50"/>
                    <a:pt x="630" y="70"/>
                    <a:pt x="677" y="96"/>
                  </a:cubicBezTo>
                  <a:cubicBezTo>
                    <a:pt x="631" y="69"/>
                    <a:pt x="581" y="48"/>
                    <a:pt x="530" y="33"/>
                  </a:cubicBezTo>
                  <a:cubicBezTo>
                    <a:pt x="519" y="33"/>
                    <a:pt x="507" y="33"/>
                    <a:pt x="496" y="34"/>
                  </a:cubicBezTo>
                  <a:close/>
                  <a:moveTo>
                    <a:pt x="212" y="79"/>
                  </a:moveTo>
                  <a:cubicBezTo>
                    <a:pt x="209" y="82"/>
                    <a:pt x="207" y="85"/>
                    <a:pt x="204" y="89"/>
                  </a:cubicBezTo>
                  <a:cubicBezTo>
                    <a:pt x="216" y="81"/>
                    <a:pt x="228" y="75"/>
                    <a:pt x="241" y="69"/>
                  </a:cubicBezTo>
                  <a:cubicBezTo>
                    <a:pt x="299" y="33"/>
                    <a:pt x="371" y="17"/>
                    <a:pt x="443" y="16"/>
                  </a:cubicBezTo>
                  <a:cubicBezTo>
                    <a:pt x="423" y="14"/>
                    <a:pt x="404" y="12"/>
                    <a:pt x="385" y="12"/>
                  </a:cubicBezTo>
                  <a:cubicBezTo>
                    <a:pt x="316" y="20"/>
                    <a:pt x="257" y="43"/>
                    <a:pt x="212" y="79"/>
                  </a:cubicBezTo>
                  <a:close/>
                  <a:moveTo>
                    <a:pt x="402" y="31"/>
                  </a:moveTo>
                  <a:cubicBezTo>
                    <a:pt x="367" y="42"/>
                    <a:pt x="335" y="57"/>
                    <a:pt x="306" y="75"/>
                  </a:cubicBezTo>
                  <a:cubicBezTo>
                    <a:pt x="311" y="74"/>
                    <a:pt x="316" y="74"/>
                    <a:pt x="321" y="73"/>
                  </a:cubicBezTo>
                  <a:cubicBezTo>
                    <a:pt x="353" y="58"/>
                    <a:pt x="388" y="47"/>
                    <a:pt x="425" y="40"/>
                  </a:cubicBezTo>
                  <a:cubicBezTo>
                    <a:pt x="439" y="37"/>
                    <a:pt x="454" y="35"/>
                    <a:pt x="468" y="33"/>
                  </a:cubicBezTo>
                  <a:cubicBezTo>
                    <a:pt x="446" y="31"/>
                    <a:pt x="424" y="30"/>
                    <a:pt x="402" y="31"/>
                  </a:cubicBezTo>
                  <a:close/>
                  <a:moveTo>
                    <a:pt x="321" y="15"/>
                  </a:moveTo>
                  <a:cubicBezTo>
                    <a:pt x="299" y="20"/>
                    <a:pt x="278" y="28"/>
                    <a:pt x="258" y="40"/>
                  </a:cubicBezTo>
                  <a:cubicBezTo>
                    <a:pt x="244" y="48"/>
                    <a:pt x="232" y="57"/>
                    <a:pt x="222" y="68"/>
                  </a:cubicBezTo>
                  <a:cubicBezTo>
                    <a:pt x="244" y="52"/>
                    <a:pt x="270" y="39"/>
                    <a:pt x="298" y="29"/>
                  </a:cubicBezTo>
                  <a:cubicBezTo>
                    <a:pt x="319" y="22"/>
                    <a:pt x="342" y="16"/>
                    <a:pt x="366" y="12"/>
                  </a:cubicBezTo>
                  <a:cubicBezTo>
                    <a:pt x="351" y="12"/>
                    <a:pt x="336" y="13"/>
                    <a:pt x="321" y="15"/>
                  </a:cubicBezTo>
                  <a:close/>
                  <a:moveTo>
                    <a:pt x="442" y="19"/>
                  </a:moveTo>
                  <a:cubicBezTo>
                    <a:pt x="383" y="20"/>
                    <a:pt x="323" y="31"/>
                    <a:pt x="270" y="56"/>
                  </a:cubicBezTo>
                  <a:cubicBezTo>
                    <a:pt x="286" y="50"/>
                    <a:pt x="303" y="45"/>
                    <a:pt x="320" y="40"/>
                  </a:cubicBezTo>
                  <a:cubicBezTo>
                    <a:pt x="346" y="34"/>
                    <a:pt x="373" y="30"/>
                    <a:pt x="401" y="29"/>
                  </a:cubicBezTo>
                  <a:cubicBezTo>
                    <a:pt x="404" y="28"/>
                    <a:pt x="408" y="27"/>
                    <a:pt x="412" y="26"/>
                  </a:cubicBezTo>
                  <a:cubicBezTo>
                    <a:pt x="422" y="23"/>
                    <a:pt x="432" y="21"/>
                    <a:pt x="442" y="19"/>
                  </a:cubicBezTo>
                  <a:close/>
                  <a:moveTo>
                    <a:pt x="594" y="36"/>
                  </a:moveTo>
                  <a:cubicBezTo>
                    <a:pt x="602" y="37"/>
                    <a:pt x="611" y="38"/>
                    <a:pt x="620" y="40"/>
                  </a:cubicBezTo>
                  <a:cubicBezTo>
                    <a:pt x="585" y="27"/>
                    <a:pt x="548" y="17"/>
                    <a:pt x="511" y="13"/>
                  </a:cubicBezTo>
                  <a:cubicBezTo>
                    <a:pt x="498" y="13"/>
                    <a:pt x="485" y="15"/>
                    <a:pt x="473" y="16"/>
                  </a:cubicBezTo>
                  <a:cubicBezTo>
                    <a:pt x="515" y="18"/>
                    <a:pt x="556" y="25"/>
                    <a:pt x="594" y="36"/>
                  </a:cubicBezTo>
                  <a:close/>
                  <a:moveTo>
                    <a:pt x="531" y="31"/>
                  </a:moveTo>
                  <a:cubicBezTo>
                    <a:pt x="546" y="31"/>
                    <a:pt x="560" y="32"/>
                    <a:pt x="575" y="33"/>
                  </a:cubicBezTo>
                  <a:cubicBezTo>
                    <a:pt x="546" y="26"/>
                    <a:pt x="515" y="21"/>
                    <a:pt x="483" y="20"/>
                  </a:cubicBezTo>
                  <a:cubicBezTo>
                    <a:pt x="499" y="23"/>
                    <a:pt x="515" y="26"/>
                    <a:pt x="531" y="31"/>
                  </a:cubicBezTo>
                  <a:close/>
                  <a:moveTo>
                    <a:pt x="423" y="29"/>
                  </a:moveTo>
                  <a:cubicBezTo>
                    <a:pt x="442" y="29"/>
                    <a:pt x="462" y="30"/>
                    <a:pt x="482" y="32"/>
                  </a:cubicBezTo>
                  <a:cubicBezTo>
                    <a:pt x="494" y="31"/>
                    <a:pt x="507" y="31"/>
                    <a:pt x="520" y="31"/>
                  </a:cubicBezTo>
                  <a:cubicBezTo>
                    <a:pt x="501" y="26"/>
                    <a:pt x="482" y="22"/>
                    <a:pt x="462" y="19"/>
                  </a:cubicBezTo>
                  <a:cubicBezTo>
                    <a:pt x="461" y="19"/>
                    <a:pt x="459" y="19"/>
                    <a:pt x="457" y="19"/>
                  </a:cubicBezTo>
                  <a:cubicBezTo>
                    <a:pt x="442" y="21"/>
                    <a:pt x="427" y="24"/>
                    <a:pt x="413" y="28"/>
                  </a:cubicBezTo>
                  <a:cubicBezTo>
                    <a:pt x="412" y="29"/>
                    <a:pt x="412" y="29"/>
                    <a:pt x="412" y="29"/>
                  </a:cubicBezTo>
                  <a:cubicBezTo>
                    <a:pt x="416" y="29"/>
                    <a:pt x="419" y="29"/>
                    <a:pt x="423" y="29"/>
                  </a:cubicBezTo>
                  <a:close/>
                  <a:moveTo>
                    <a:pt x="405" y="10"/>
                  </a:moveTo>
                  <a:cubicBezTo>
                    <a:pt x="423" y="11"/>
                    <a:pt x="441" y="13"/>
                    <a:pt x="460" y="16"/>
                  </a:cubicBezTo>
                  <a:cubicBezTo>
                    <a:pt x="472" y="14"/>
                    <a:pt x="484" y="12"/>
                    <a:pt x="496" y="11"/>
                  </a:cubicBezTo>
                  <a:cubicBezTo>
                    <a:pt x="494" y="11"/>
                    <a:pt x="491" y="11"/>
                    <a:pt x="489" y="10"/>
                  </a:cubicBezTo>
                  <a:cubicBezTo>
                    <a:pt x="460" y="8"/>
                    <a:pt x="432" y="8"/>
                    <a:pt x="405" y="10"/>
                  </a:cubicBezTo>
                  <a:close/>
                  <a:moveTo>
                    <a:pt x="410" y="6"/>
                  </a:moveTo>
                  <a:cubicBezTo>
                    <a:pt x="387" y="6"/>
                    <a:pt x="365" y="7"/>
                    <a:pt x="343" y="10"/>
                  </a:cubicBezTo>
                  <a:cubicBezTo>
                    <a:pt x="357" y="9"/>
                    <a:pt x="371" y="9"/>
                    <a:pt x="385" y="9"/>
                  </a:cubicBezTo>
                  <a:cubicBezTo>
                    <a:pt x="403" y="7"/>
                    <a:pt x="420" y="6"/>
                    <a:pt x="439" y="6"/>
                  </a:cubicBezTo>
                  <a:cubicBezTo>
                    <a:pt x="429" y="6"/>
                    <a:pt x="419" y="6"/>
                    <a:pt x="410" y="6"/>
                  </a:cubicBezTo>
                  <a:close/>
                </a:path>
              </a:pathLst>
            </a:custGeom>
            <a:solidFill>
              <a:srgbClr val="BBBDB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</a:endParaRPr>
            </a:p>
          </p:txBody>
        </p:sp>
        <p:sp>
          <p:nvSpPr>
            <p:cNvPr id="43" name="Freeform 47"/>
            <p:cNvSpPr>
              <a:spLocks noEditPoints="1"/>
            </p:cNvSpPr>
            <p:nvPr/>
          </p:nvSpPr>
          <p:spPr bwMode="auto">
            <a:xfrm>
              <a:off x="3489325" y="3495675"/>
              <a:ext cx="3325813" cy="2957512"/>
            </a:xfrm>
            <a:custGeom>
              <a:gdLst>
                <a:gd name="T0" fmla="*/ 175 w 1025"/>
                <a:gd name="T1" fmla="*/ 78 h 910"/>
                <a:gd name="T2" fmla="*/ 999 w 1025"/>
                <a:gd name="T3" fmla="*/ 340 h 910"/>
                <a:gd name="T4" fmla="*/ 71 w 1025"/>
                <a:gd name="T5" fmla="*/ 712 h 910"/>
                <a:gd name="T6" fmla="*/ 180 w 1025"/>
                <a:gd name="T7" fmla="*/ 731 h 910"/>
                <a:gd name="T8" fmla="*/ 478 w 1025"/>
                <a:gd name="T9" fmla="*/ 870 h 910"/>
                <a:gd name="T10" fmla="*/ 507 w 1025"/>
                <a:gd name="T11" fmla="*/ 867 h 910"/>
                <a:gd name="T12" fmla="*/ 581 w 1025"/>
                <a:gd name="T13" fmla="*/ 851 h 910"/>
                <a:gd name="T14" fmla="*/ 885 w 1025"/>
                <a:gd name="T15" fmla="*/ 595 h 910"/>
                <a:gd name="T16" fmla="*/ 557 w 1025"/>
                <a:gd name="T17" fmla="*/ 847 h 910"/>
                <a:gd name="T18" fmla="*/ 315 w 1025"/>
                <a:gd name="T19" fmla="*/ 813 h 910"/>
                <a:gd name="T20" fmla="*/ 196 w 1025"/>
                <a:gd name="T21" fmla="*/ 714 h 910"/>
                <a:gd name="T22" fmla="*/ 603 w 1025"/>
                <a:gd name="T23" fmla="*/ 827 h 910"/>
                <a:gd name="T24" fmla="*/ 477 w 1025"/>
                <a:gd name="T25" fmla="*/ 823 h 910"/>
                <a:gd name="T26" fmla="*/ 868 w 1025"/>
                <a:gd name="T27" fmla="*/ 389 h 910"/>
                <a:gd name="T28" fmla="*/ 470 w 1025"/>
                <a:gd name="T29" fmla="*/ 822 h 910"/>
                <a:gd name="T30" fmla="*/ 871 w 1025"/>
                <a:gd name="T31" fmla="*/ 389 h 910"/>
                <a:gd name="T32" fmla="*/ 886 w 1025"/>
                <a:gd name="T33" fmla="*/ 427 h 910"/>
                <a:gd name="T34" fmla="*/ 238 w 1025"/>
                <a:gd name="T35" fmla="*/ 684 h 910"/>
                <a:gd name="T36" fmla="*/ 187 w 1025"/>
                <a:gd name="T37" fmla="*/ 626 h 910"/>
                <a:gd name="T38" fmla="*/ 621 w 1025"/>
                <a:gd name="T39" fmla="*/ 821 h 910"/>
                <a:gd name="T40" fmla="*/ 751 w 1025"/>
                <a:gd name="T41" fmla="*/ 658 h 910"/>
                <a:gd name="T42" fmla="*/ 199 w 1025"/>
                <a:gd name="T43" fmla="*/ 253 h 910"/>
                <a:gd name="T44" fmla="*/ 668 w 1025"/>
                <a:gd name="T45" fmla="*/ 810 h 910"/>
                <a:gd name="T46" fmla="*/ 909 w 1025"/>
                <a:gd name="T47" fmla="*/ 497 h 910"/>
                <a:gd name="T48" fmla="*/ 731 w 1025"/>
                <a:gd name="T49" fmla="*/ 101 h 910"/>
                <a:gd name="T50" fmla="*/ 259 w 1025"/>
                <a:gd name="T51" fmla="*/ 785 h 910"/>
                <a:gd name="T52" fmla="*/ 868 w 1025"/>
                <a:gd name="T53" fmla="*/ 625 h 910"/>
                <a:gd name="T54" fmla="*/ 170 w 1025"/>
                <a:gd name="T55" fmla="*/ 720 h 910"/>
                <a:gd name="T56" fmla="*/ 769 w 1025"/>
                <a:gd name="T57" fmla="*/ 115 h 910"/>
                <a:gd name="T58" fmla="*/ 769 w 1025"/>
                <a:gd name="T59" fmla="*/ 115 h 910"/>
                <a:gd name="T60" fmla="*/ 64 w 1025"/>
                <a:gd name="T61" fmla="*/ 443 h 910"/>
                <a:gd name="T62" fmla="*/ 196 w 1025"/>
                <a:gd name="T63" fmla="*/ 252 h 910"/>
                <a:gd name="T64" fmla="*/ 186 w 1025"/>
                <a:gd name="T65" fmla="*/ 227 h 910"/>
                <a:gd name="T66" fmla="*/ 67 w 1025"/>
                <a:gd name="T67" fmla="*/ 484 h 910"/>
                <a:gd name="T68" fmla="*/ 74 w 1025"/>
                <a:gd name="T69" fmla="*/ 202 h 910"/>
                <a:gd name="T70" fmla="*/ 240 w 1025"/>
                <a:gd name="T71" fmla="*/ 77 h 910"/>
                <a:gd name="T72" fmla="*/ 753 w 1025"/>
                <a:gd name="T73" fmla="*/ 157 h 910"/>
                <a:gd name="T74" fmla="*/ 673 w 1025"/>
                <a:gd name="T75" fmla="*/ 85 h 910"/>
                <a:gd name="T76" fmla="*/ 68 w 1025"/>
                <a:gd name="T77" fmla="*/ 269 h 910"/>
                <a:gd name="T78" fmla="*/ 73 w 1025"/>
                <a:gd name="T79" fmla="*/ 260 h 910"/>
                <a:gd name="T80" fmla="*/ 186 w 1025"/>
                <a:gd name="T81" fmla="*/ 138 h 910"/>
                <a:gd name="T82" fmla="*/ 567 w 1025"/>
                <a:gd name="T83" fmla="*/ 71 h 910"/>
                <a:gd name="T84" fmla="*/ 258 w 1025"/>
                <a:gd name="T85" fmla="*/ 151 h 910"/>
                <a:gd name="T86" fmla="*/ 170 w 1025"/>
                <a:gd name="T87" fmla="*/ 170 h 910"/>
                <a:gd name="T88" fmla="*/ 236 w 1025"/>
                <a:gd name="T89" fmla="*/ 134 h 910"/>
                <a:gd name="T90" fmla="*/ 707 w 1025"/>
                <a:gd name="T91" fmla="*/ 113 h 910"/>
                <a:gd name="T92" fmla="*/ 633 w 1025"/>
                <a:gd name="T93" fmla="*/ 46 h 910"/>
                <a:gd name="T94" fmla="*/ 288 w 1025"/>
                <a:gd name="T95" fmla="*/ 125 h 910"/>
                <a:gd name="T96" fmla="*/ 237 w 1025"/>
                <a:gd name="T97" fmla="*/ 137 h 910"/>
                <a:gd name="T98" fmla="*/ 315 w 1025"/>
                <a:gd name="T99" fmla="*/ 105 h 910"/>
                <a:gd name="T100" fmla="*/ 751 w 1025"/>
                <a:gd name="T101" fmla="*/ 105 h 910"/>
                <a:gd name="T102" fmla="*/ 350 w 1025"/>
                <a:gd name="T103" fmla="*/ 91 h 910"/>
                <a:gd name="T104" fmla="*/ 712 w 1025"/>
                <a:gd name="T105" fmla="*/ 92 h 910"/>
                <a:gd name="T106" fmla="*/ 665 w 1025"/>
                <a:gd name="T107" fmla="*/ 81 h 910"/>
                <a:gd name="T108" fmla="*/ 464 w 1025"/>
                <a:gd name="T109" fmla="*/ 54 h 910"/>
                <a:gd name="T110" fmla="*/ 584 w 1025"/>
                <a:gd name="T111" fmla="*/ 43 h 910"/>
                <a:gd name="T112" fmla="*/ 568 w 1025"/>
                <a:gd name="T113" fmla="*/ 69 h 910"/>
                <a:gd name="T114" fmla="*/ 415 w 1025"/>
                <a:gd name="T115" fmla="*/ 37 h 910"/>
                <a:gd name="T116" fmla="*/ 531 w 1025"/>
                <a:gd name="T117" fmla="*/ 41 h 910"/>
                <a:gd name="T118" fmla="*/ 432 w 1025"/>
                <a:gd name="T119" fmla="*/ 49 h 910"/>
                <a:gd name="T120" fmla="*/ 622 w 1025"/>
                <a:gd name="T121" fmla="*/ 45 h 91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1025" h="910">
                  <a:moveTo>
                    <a:pt x="356" y="905"/>
                  </a:moveTo>
                  <a:cubicBezTo>
                    <a:pt x="339" y="905"/>
                    <a:pt x="321" y="904"/>
                    <a:pt x="303" y="901"/>
                  </a:cubicBezTo>
                  <a:cubicBezTo>
                    <a:pt x="178" y="879"/>
                    <a:pt x="106" y="787"/>
                    <a:pt x="69" y="713"/>
                  </a:cubicBezTo>
                  <a:cubicBezTo>
                    <a:pt x="15" y="607"/>
                    <a:pt x="0" y="489"/>
                    <a:pt x="28" y="384"/>
                  </a:cubicBezTo>
                  <a:cubicBezTo>
                    <a:pt x="30" y="322"/>
                    <a:pt x="45" y="259"/>
                    <a:pt x="72" y="200"/>
                  </a:cubicBezTo>
                  <a:cubicBezTo>
                    <a:pt x="94" y="151"/>
                    <a:pt x="129" y="110"/>
                    <a:pt x="175" y="78"/>
                  </a:cubicBezTo>
                  <a:cubicBezTo>
                    <a:pt x="218" y="50"/>
                    <a:pt x="270" y="29"/>
                    <a:pt x="326" y="19"/>
                  </a:cubicBezTo>
                  <a:cubicBezTo>
                    <a:pt x="433" y="0"/>
                    <a:pt x="535" y="9"/>
                    <a:pt x="622" y="42"/>
                  </a:cubicBezTo>
                  <a:cubicBezTo>
                    <a:pt x="689" y="50"/>
                    <a:pt x="751" y="73"/>
                    <a:pt x="804" y="110"/>
                  </a:cubicBezTo>
                  <a:cubicBezTo>
                    <a:pt x="823" y="124"/>
                    <a:pt x="840" y="139"/>
                    <a:pt x="855" y="155"/>
                  </a:cubicBezTo>
                  <a:cubicBezTo>
                    <a:pt x="865" y="161"/>
                    <a:pt x="873" y="167"/>
                    <a:pt x="882" y="173"/>
                  </a:cubicBezTo>
                  <a:cubicBezTo>
                    <a:pt x="944" y="220"/>
                    <a:pt x="984" y="276"/>
                    <a:pt x="999" y="340"/>
                  </a:cubicBezTo>
                  <a:cubicBezTo>
                    <a:pt x="1025" y="452"/>
                    <a:pt x="988" y="571"/>
                    <a:pt x="894" y="675"/>
                  </a:cubicBezTo>
                  <a:cubicBezTo>
                    <a:pt x="838" y="738"/>
                    <a:pt x="763" y="792"/>
                    <a:pt x="683" y="827"/>
                  </a:cubicBezTo>
                  <a:cubicBezTo>
                    <a:pt x="625" y="852"/>
                    <a:pt x="567" y="866"/>
                    <a:pt x="513" y="869"/>
                  </a:cubicBezTo>
                  <a:cubicBezTo>
                    <a:pt x="464" y="891"/>
                    <a:pt x="411" y="905"/>
                    <a:pt x="356" y="905"/>
                  </a:cubicBezTo>
                  <a:close/>
                  <a:moveTo>
                    <a:pt x="27" y="397"/>
                  </a:moveTo>
                  <a:cubicBezTo>
                    <a:pt x="4" y="498"/>
                    <a:pt x="19" y="611"/>
                    <a:pt x="71" y="712"/>
                  </a:cubicBezTo>
                  <a:cubicBezTo>
                    <a:pt x="108" y="785"/>
                    <a:pt x="179" y="877"/>
                    <a:pt x="304" y="898"/>
                  </a:cubicBezTo>
                  <a:cubicBezTo>
                    <a:pt x="375" y="910"/>
                    <a:pt x="443" y="896"/>
                    <a:pt x="505" y="870"/>
                  </a:cubicBezTo>
                  <a:cubicBezTo>
                    <a:pt x="504" y="870"/>
                    <a:pt x="503" y="870"/>
                    <a:pt x="503" y="870"/>
                  </a:cubicBezTo>
                  <a:cubicBezTo>
                    <a:pt x="469" y="874"/>
                    <a:pt x="435" y="874"/>
                    <a:pt x="403" y="869"/>
                  </a:cubicBezTo>
                  <a:cubicBezTo>
                    <a:pt x="340" y="859"/>
                    <a:pt x="283" y="831"/>
                    <a:pt x="233" y="787"/>
                  </a:cubicBezTo>
                  <a:cubicBezTo>
                    <a:pt x="214" y="770"/>
                    <a:pt x="196" y="751"/>
                    <a:pt x="180" y="731"/>
                  </a:cubicBezTo>
                  <a:cubicBezTo>
                    <a:pt x="170" y="723"/>
                    <a:pt x="161" y="714"/>
                    <a:pt x="152" y="705"/>
                  </a:cubicBezTo>
                  <a:cubicBezTo>
                    <a:pt x="104" y="655"/>
                    <a:pt x="69" y="598"/>
                    <a:pt x="48" y="535"/>
                  </a:cubicBezTo>
                  <a:cubicBezTo>
                    <a:pt x="33" y="492"/>
                    <a:pt x="27" y="445"/>
                    <a:pt x="27" y="397"/>
                  </a:cubicBezTo>
                  <a:close/>
                  <a:moveTo>
                    <a:pt x="192" y="742"/>
                  </a:moveTo>
                  <a:cubicBezTo>
                    <a:pt x="206" y="757"/>
                    <a:pt x="220" y="771"/>
                    <a:pt x="235" y="785"/>
                  </a:cubicBezTo>
                  <a:cubicBezTo>
                    <a:pt x="305" y="847"/>
                    <a:pt x="389" y="876"/>
                    <a:pt x="478" y="870"/>
                  </a:cubicBezTo>
                  <a:cubicBezTo>
                    <a:pt x="467" y="869"/>
                    <a:pt x="456" y="869"/>
                    <a:pt x="445" y="867"/>
                  </a:cubicBezTo>
                  <a:cubicBezTo>
                    <a:pt x="380" y="859"/>
                    <a:pt x="321" y="834"/>
                    <a:pt x="270" y="795"/>
                  </a:cubicBezTo>
                  <a:cubicBezTo>
                    <a:pt x="243" y="780"/>
                    <a:pt x="217" y="762"/>
                    <a:pt x="192" y="742"/>
                  </a:cubicBezTo>
                  <a:close/>
                  <a:moveTo>
                    <a:pt x="286" y="803"/>
                  </a:moveTo>
                  <a:cubicBezTo>
                    <a:pt x="333" y="836"/>
                    <a:pt x="387" y="857"/>
                    <a:pt x="445" y="864"/>
                  </a:cubicBezTo>
                  <a:cubicBezTo>
                    <a:pt x="465" y="867"/>
                    <a:pt x="486" y="868"/>
                    <a:pt x="507" y="867"/>
                  </a:cubicBezTo>
                  <a:cubicBezTo>
                    <a:pt x="509" y="866"/>
                    <a:pt x="512" y="866"/>
                    <a:pt x="514" y="866"/>
                  </a:cubicBezTo>
                  <a:cubicBezTo>
                    <a:pt x="526" y="860"/>
                    <a:pt x="538" y="854"/>
                    <a:pt x="549" y="848"/>
                  </a:cubicBezTo>
                  <a:cubicBezTo>
                    <a:pt x="472" y="859"/>
                    <a:pt x="390" y="848"/>
                    <a:pt x="314" y="815"/>
                  </a:cubicBezTo>
                  <a:cubicBezTo>
                    <a:pt x="304" y="811"/>
                    <a:pt x="295" y="807"/>
                    <a:pt x="286" y="803"/>
                  </a:cubicBezTo>
                  <a:close/>
                  <a:moveTo>
                    <a:pt x="644" y="824"/>
                  </a:moveTo>
                  <a:cubicBezTo>
                    <a:pt x="624" y="834"/>
                    <a:pt x="603" y="844"/>
                    <a:pt x="581" y="851"/>
                  </a:cubicBezTo>
                  <a:cubicBezTo>
                    <a:pt x="565" y="857"/>
                    <a:pt x="548" y="861"/>
                    <a:pt x="531" y="865"/>
                  </a:cubicBezTo>
                  <a:cubicBezTo>
                    <a:pt x="658" y="851"/>
                    <a:pt x="797" y="780"/>
                    <a:pt x="892" y="674"/>
                  </a:cubicBezTo>
                  <a:cubicBezTo>
                    <a:pt x="986" y="570"/>
                    <a:pt x="1023" y="452"/>
                    <a:pt x="996" y="341"/>
                  </a:cubicBezTo>
                  <a:cubicBezTo>
                    <a:pt x="979" y="266"/>
                    <a:pt x="927" y="207"/>
                    <a:pt x="863" y="164"/>
                  </a:cubicBezTo>
                  <a:cubicBezTo>
                    <a:pt x="921" y="230"/>
                    <a:pt x="947" y="316"/>
                    <a:pt x="939" y="413"/>
                  </a:cubicBezTo>
                  <a:cubicBezTo>
                    <a:pt x="934" y="473"/>
                    <a:pt x="915" y="536"/>
                    <a:pt x="885" y="595"/>
                  </a:cubicBezTo>
                  <a:cubicBezTo>
                    <a:pt x="874" y="622"/>
                    <a:pt x="860" y="648"/>
                    <a:pt x="844" y="672"/>
                  </a:cubicBezTo>
                  <a:cubicBezTo>
                    <a:pt x="807" y="726"/>
                    <a:pt x="759" y="768"/>
                    <a:pt x="701" y="796"/>
                  </a:cubicBezTo>
                  <a:cubicBezTo>
                    <a:pt x="701" y="796"/>
                    <a:pt x="700" y="796"/>
                    <a:pt x="699" y="796"/>
                  </a:cubicBezTo>
                  <a:cubicBezTo>
                    <a:pt x="690" y="802"/>
                    <a:pt x="680" y="807"/>
                    <a:pt x="671" y="812"/>
                  </a:cubicBezTo>
                  <a:cubicBezTo>
                    <a:pt x="662" y="816"/>
                    <a:pt x="653" y="820"/>
                    <a:pt x="644" y="824"/>
                  </a:cubicBezTo>
                  <a:close/>
                  <a:moveTo>
                    <a:pt x="557" y="847"/>
                  </a:moveTo>
                  <a:cubicBezTo>
                    <a:pt x="547" y="853"/>
                    <a:pt x="536" y="858"/>
                    <a:pt x="525" y="864"/>
                  </a:cubicBezTo>
                  <a:cubicBezTo>
                    <a:pt x="543" y="860"/>
                    <a:pt x="562" y="855"/>
                    <a:pt x="580" y="848"/>
                  </a:cubicBezTo>
                  <a:cubicBezTo>
                    <a:pt x="594" y="844"/>
                    <a:pt x="608" y="838"/>
                    <a:pt x="622" y="831"/>
                  </a:cubicBezTo>
                  <a:cubicBezTo>
                    <a:pt x="601" y="838"/>
                    <a:pt x="579" y="844"/>
                    <a:pt x="557" y="847"/>
                  </a:cubicBezTo>
                  <a:close/>
                  <a:moveTo>
                    <a:pt x="272" y="793"/>
                  </a:moveTo>
                  <a:cubicBezTo>
                    <a:pt x="286" y="800"/>
                    <a:pt x="300" y="807"/>
                    <a:pt x="315" y="813"/>
                  </a:cubicBezTo>
                  <a:cubicBezTo>
                    <a:pt x="393" y="846"/>
                    <a:pt x="477" y="857"/>
                    <a:pt x="556" y="844"/>
                  </a:cubicBezTo>
                  <a:cubicBezTo>
                    <a:pt x="562" y="841"/>
                    <a:pt x="567" y="838"/>
                    <a:pt x="572" y="835"/>
                  </a:cubicBezTo>
                  <a:cubicBezTo>
                    <a:pt x="531" y="844"/>
                    <a:pt x="489" y="845"/>
                    <a:pt x="447" y="838"/>
                  </a:cubicBezTo>
                  <a:cubicBezTo>
                    <a:pt x="432" y="836"/>
                    <a:pt x="418" y="833"/>
                    <a:pt x="405" y="828"/>
                  </a:cubicBezTo>
                  <a:cubicBezTo>
                    <a:pt x="343" y="825"/>
                    <a:pt x="287" y="802"/>
                    <a:pt x="240" y="761"/>
                  </a:cubicBezTo>
                  <a:cubicBezTo>
                    <a:pt x="224" y="747"/>
                    <a:pt x="210" y="731"/>
                    <a:pt x="196" y="714"/>
                  </a:cubicBezTo>
                  <a:cubicBezTo>
                    <a:pt x="218" y="744"/>
                    <a:pt x="244" y="771"/>
                    <a:pt x="272" y="793"/>
                  </a:cubicBezTo>
                  <a:close/>
                  <a:moveTo>
                    <a:pt x="581" y="833"/>
                  </a:moveTo>
                  <a:cubicBezTo>
                    <a:pt x="575" y="837"/>
                    <a:pt x="569" y="840"/>
                    <a:pt x="564" y="843"/>
                  </a:cubicBezTo>
                  <a:cubicBezTo>
                    <a:pt x="591" y="839"/>
                    <a:pt x="617" y="831"/>
                    <a:pt x="643" y="821"/>
                  </a:cubicBezTo>
                  <a:cubicBezTo>
                    <a:pt x="647" y="819"/>
                    <a:pt x="651" y="817"/>
                    <a:pt x="655" y="814"/>
                  </a:cubicBezTo>
                  <a:cubicBezTo>
                    <a:pt x="638" y="820"/>
                    <a:pt x="621" y="824"/>
                    <a:pt x="603" y="827"/>
                  </a:cubicBezTo>
                  <a:cubicBezTo>
                    <a:pt x="596" y="829"/>
                    <a:pt x="588" y="831"/>
                    <a:pt x="581" y="833"/>
                  </a:cubicBezTo>
                  <a:close/>
                  <a:moveTo>
                    <a:pt x="415" y="828"/>
                  </a:moveTo>
                  <a:cubicBezTo>
                    <a:pt x="425" y="831"/>
                    <a:pt x="436" y="834"/>
                    <a:pt x="447" y="836"/>
                  </a:cubicBezTo>
                  <a:cubicBezTo>
                    <a:pt x="492" y="843"/>
                    <a:pt x="536" y="841"/>
                    <a:pt x="579" y="831"/>
                  </a:cubicBezTo>
                  <a:cubicBezTo>
                    <a:pt x="580" y="830"/>
                    <a:pt x="581" y="830"/>
                    <a:pt x="581" y="830"/>
                  </a:cubicBezTo>
                  <a:cubicBezTo>
                    <a:pt x="546" y="833"/>
                    <a:pt x="511" y="831"/>
                    <a:pt x="477" y="823"/>
                  </a:cubicBezTo>
                  <a:cubicBezTo>
                    <a:pt x="475" y="823"/>
                    <a:pt x="473" y="824"/>
                    <a:pt x="471" y="824"/>
                  </a:cubicBezTo>
                  <a:cubicBezTo>
                    <a:pt x="452" y="827"/>
                    <a:pt x="433" y="829"/>
                    <a:pt x="415" y="828"/>
                  </a:cubicBezTo>
                  <a:close/>
                  <a:moveTo>
                    <a:pt x="484" y="822"/>
                  </a:moveTo>
                  <a:cubicBezTo>
                    <a:pt x="518" y="829"/>
                    <a:pt x="552" y="830"/>
                    <a:pt x="586" y="826"/>
                  </a:cubicBezTo>
                  <a:cubicBezTo>
                    <a:pt x="615" y="808"/>
                    <a:pt x="641" y="788"/>
                    <a:pt x="664" y="769"/>
                  </a:cubicBezTo>
                  <a:cubicBezTo>
                    <a:pt x="746" y="700"/>
                    <a:pt x="882" y="559"/>
                    <a:pt x="868" y="389"/>
                  </a:cubicBezTo>
                  <a:cubicBezTo>
                    <a:pt x="863" y="324"/>
                    <a:pt x="834" y="273"/>
                    <a:pt x="797" y="235"/>
                  </a:cubicBezTo>
                  <a:cubicBezTo>
                    <a:pt x="814" y="277"/>
                    <a:pt x="823" y="325"/>
                    <a:pt x="826" y="378"/>
                  </a:cubicBezTo>
                  <a:cubicBezTo>
                    <a:pt x="829" y="459"/>
                    <a:pt x="820" y="574"/>
                    <a:pt x="753" y="660"/>
                  </a:cubicBezTo>
                  <a:cubicBezTo>
                    <a:pt x="689" y="741"/>
                    <a:pt x="589" y="801"/>
                    <a:pt x="484" y="822"/>
                  </a:cubicBezTo>
                  <a:close/>
                  <a:moveTo>
                    <a:pt x="406" y="826"/>
                  </a:moveTo>
                  <a:cubicBezTo>
                    <a:pt x="426" y="826"/>
                    <a:pt x="448" y="825"/>
                    <a:pt x="470" y="822"/>
                  </a:cubicBezTo>
                  <a:cubicBezTo>
                    <a:pt x="439" y="814"/>
                    <a:pt x="408" y="802"/>
                    <a:pt x="379" y="786"/>
                  </a:cubicBezTo>
                  <a:cubicBezTo>
                    <a:pt x="305" y="747"/>
                    <a:pt x="245" y="684"/>
                    <a:pt x="207" y="611"/>
                  </a:cubicBezTo>
                  <a:cubicBezTo>
                    <a:pt x="216" y="636"/>
                    <a:pt x="227" y="660"/>
                    <a:pt x="240" y="683"/>
                  </a:cubicBezTo>
                  <a:cubicBezTo>
                    <a:pt x="282" y="755"/>
                    <a:pt x="339" y="803"/>
                    <a:pt x="406" y="826"/>
                  </a:cubicBezTo>
                  <a:close/>
                  <a:moveTo>
                    <a:pt x="794" y="228"/>
                  </a:moveTo>
                  <a:cubicBezTo>
                    <a:pt x="834" y="268"/>
                    <a:pt x="865" y="320"/>
                    <a:pt x="871" y="389"/>
                  </a:cubicBezTo>
                  <a:cubicBezTo>
                    <a:pt x="885" y="560"/>
                    <a:pt x="748" y="702"/>
                    <a:pt x="666" y="771"/>
                  </a:cubicBezTo>
                  <a:cubicBezTo>
                    <a:pt x="644" y="789"/>
                    <a:pt x="619" y="808"/>
                    <a:pt x="592" y="826"/>
                  </a:cubicBezTo>
                  <a:cubicBezTo>
                    <a:pt x="596" y="825"/>
                    <a:pt x="599" y="825"/>
                    <a:pt x="603" y="824"/>
                  </a:cubicBezTo>
                  <a:cubicBezTo>
                    <a:pt x="674" y="802"/>
                    <a:pt x="739" y="756"/>
                    <a:pt x="791" y="692"/>
                  </a:cubicBezTo>
                  <a:cubicBezTo>
                    <a:pt x="845" y="624"/>
                    <a:pt x="877" y="545"/>
                    <a:pt x="884" y="466"/>
                  </a:cubicBezTo>
                  <a:cubicBezTo>
                    <a:pt x="885" y="453"/>
                    <a:pt x="886" y="440"/>
                    <a:pt x="886" y="427"/>
                  </a:cubicBezTo>
                  <a:cubicBezTo>
                    <a:pt x="885" y="384"/>
                    <a:pt x="877" y="341"/>
                    <a:pt x="861" y="301"/>
                  </a:cubicBezTo>
                  <a:cubicBezTo>
                    <a:pt x="839" y="246"/>
                    <a:pt x="803" y="202"/>
                    <a:pt x="760" y="166"/>
                  </a:cubicBezTo>
                  <a:cubicBezTo>
                    <a:pt x="773" y="185"/>
                    <a:pt x="785" y="206"/>
                    <a:pt x="794" y="228"/>
                  </a:cubicBezTo>
                  <a:close/>
                  <a:moveTo>
                    <a:pt x="133" y="584"/>
                  </a:moveTo>
                  <a:cubicBezTo>
                    <a:pt x="171" y="701"/>
                    <a:pt x="256" y="814"/>
                    <a:pt x="396" y="825"/>
                  </a:cubicBezTo>
                  <a:cubicBezTo>
                    <a:pt x="332" y="801"/>
                    <a:pt x="278" y="753"/>
                    <a:pt x="238" y="684"/>
                  </a:cubicBezTo>
                  <a:cubicBezTo>
                    <a:pt x="221" y="655"/>
                    <a:pt x="207" y="624"/>
                    <a:pt x="197" y="591"/>
                  </a:cubicBezTo>
                  <a:cubicBezTo>
                    <a:pt x="180" y="554"/>
                    <a:pt x="169" y="516"/>
                    <a:pt x="164" y="476"/>
                  </a:cubicBezTo>
                  <a:cubicBezTo>
                    <a:pt x="152" y="390"/>
                    <a:pt x="159" y="306"/>
                    <a:pt x="182" y="237"/>
                  </a:cubicBezTo>
                  <a:cubicBezTo>
                    <a:pt x="159" y="270"/>
                    <a:pt x="142" y="306"/>
                    <a:pt x="131" y="344"/>
                  </a:cubicBezTo>
                  <a:cubicBezTo>
                    <a:pt x="110" y="419"/>
                    <a:pt x="110" y="500"/>
                    <a:pt x="131" y="576"/>
                  </a:cubicBezTo>
                  <a:cubicBezTo>
                    <a:pt x="148" y="593"/>
                    <a:pt x="166" y="609"/>
                    <a:pt x="187" y="626"/>
                  </a:cubicBezTo>
                  <a:cubicBezTo>
                    <a:pt x="185" y="628"/>
                    <a:pt x="185" y="628"/>
                    <a:pt x="185" y="628"/>
                  </a:cubicBezTo>
                  <a:cubicBezTo>
                    <a:pt x="166" y="612"/>
                    <a:pt x="148" y="597"/>
                    <a:pt x="132" y="581"/>
                  </a:cubicBezTo>
                  <a:cubicBezTo>
                    <a:pt x="133" y="582"/>
                    <a:pt x="133" y="583"/>
                    <a:pt x="133" y="584"/>
                  </a:cubicBezTo>
                  <a:close/>
                  <a:moveTo>
                    <a:pt x="822" y="653"/>
                  </a:moveTo>
                  <a:cubicBezTo>
                    <a:pt x="813" y="667"/>
                    <a:pt x="804" y="680"/>
                    <a:pt x="793" y="693"/>
                  </a:cubicBezTo>
                  <a:cubicBezTo>
                    <a:pt x="745" y="753"/>
                    <a:pt x="686" y="797"/>
                    <a:pt x="621" y="821"/>
                  </a:cubicBezTo>
                  <a:cubicBezTo>
                    <a:pt x="637" y="817"/>
                    <a:pt x="652" y="813"/>
                    <a:pt x="667" y="807"/>
                  </a:cubicBezTo>
                  <a:cubicBezTo>
                    <a:pt x="730" y="769"/>
                    <a:pt x="784" y="715"/>
                    <a:pt x="822" y="653"/>
                  </a:cubicBezTo>
                  <a:close/>
                  <a:moveTo>
                    <a:pt x="199" y="590"/>
                  </a:moveTo>
                  <a:cubicBezTo>
                    <a:pt x="236" y="671"/>
                    <a:pt x="300" y="741"/>
                    <a:pt x="380" y="784"/>
                  </a:cubicBezTo>
                  <a:cubicBezTo>
                    <a:pt x="411" y="801"/>
                    <a:pt x="444" y="813"/>
                    <a:pt x="477" y="820"/>
                  </a:cubicBezTo>
                  <a:cubicBezTo>
                    <a:pt x="584" y="801"/>
                    <a:pt x="686" y="741"/>
                    <a:pt x="751" y="658"/>
                  </a:cubicBezTo>
                  <a:cubicBezTo>
                    <a:pt x="817" y="573"/>
                    <a:pt x="827" y="459"/>
                    <a:pt x="823" y="378"/>
                  </a:cubicBezTo>
                  <a:cubicBezTo>
                    <a:pt x="821" y="323"/>
                    <a:pt x="810" y="273"/>
                    <a:pt x="792" y="230"/>
                  </a:cubicBezTo>
                  <a:cubicBezTo>
                    <a:pt x="730" y="169"/>
                    <a:pt x="646" y="139"/>
                    <a:pt x="600" y="127"/>
                  </a:cubicBezTo>
                  <a:cubicBezTo>
                    <a:pt x="515" y="103"/>
                    <a:pt x="402" y="101"/>
                    <a:pt x="301" y="122"/>
                  </a:cubicBezTo>
                  <a:cubicBezTo>
                    <a:pt x="287" y="132"/>
                    <a:pt x="273" y="142"/>
                    <a:pt x="260" y="152"/>
                  </a:cubicBezTo>
                  <a:cubicBezTo>
                    <a:pt x="233" y="182"/>
                    <a:pt x="213" y="216"/>
                    <a:pt x="199" y="253"/>
                  </a:cubicBezTo>
                  <a:cubicBezTo>
                    <a:pt x="162" y="352"/>
                    <a:pt x="164" y="479"/>
                    <a:pt x="199" y="590"/>
                  </a:cubicBezTo>
                  <a:close/>
                  <a:moveTo>
                    <a:pt x="668" y="810"/>
                  </a:moveTo>
                  <a:cubicBezTo>
                    <a:pt x="667" y="810"/>
                    <a:pt x="666" y="811"/>
                    <a:pt x="665" y="812"/>
                  </a:cubicBezTo>
                  <a:cubicBezTo>
                    <a:pt x="667" y="811"/>
                    <a:pt x="668" y="810"/>
                    <a:pt x="670" y="809"/>
                  </a:cubicBezTo>
                  <a:cubicBezTo>
                    <a:pt x="670" y="809"/>
                    <a:pt x="671" y="809"/>
                    <a:pt x="672" y="808"/>
                  </a:cubicBezTo>
                  <a:cubicBezTo>
                    <a:pt x="670" y="809"/>
                    <a:pt x="669" y="809"/>
                    <a:pt x="668" y="810"/>
                  </a:cubicBezTo>
                  <a:close/>
                  <a:moveTo>
                    <a:pt x="887" y="466"/>
                  </a:moveTo>
                  <a:cubicBezTo>
                    <a:pt x="886" y="479"/>
                    <a:pt x="884" y="493"/>
                    <a:pt x="882" y="506"/>
                  </a:cubicBezTo>
                  <a:cubicBezTo>
                    <a:pt x="861" y="624"/>
                    <a:pt x="784" y="734"/>
                    <a:pt x="680" y="802"/>
                  </a:cubicBezTo>
                  <a:cubicBezTo>
                    <a:pt x="686" y="800"/>
                    <a:pt x="692" y="797"/>
                    <a:pt x="699" y="794"/>
                  </a:cubicBezTo>
                  <a:cubicBezTo>
                    <a:pt x="773" y="750"/>
                    <a:pt x="837" y="680"/>
                    <a:pt x="880" y="599"/>
                  </a:cubicBezTo>
                  <a:cubicBezTo>
                    <a:pt x="894" y="567"/>
                    <a:pt x="903" y="533"/>
                    <a:pt x="909" y="497"/>
                  </a:cubicBezTo>
                  <a:cubicBezTo>
                    <a:pt x="929" y="361"/>
                    <a:pt x="886" y="226"/>
                    <a:pt x="791" y="137"/>
                  </a:cubicBezTo>
                  <a:cubicBezTo>
                    <a:pt x="781" y="128"/>
                    <a:pt x="771" y="119"/>
                    <a:pt x="760" y="111"/>
                  </a:cubicBezTo>
                  <a:cubicBezTo>
                    <a:pt x="754" y="109"/>
                    <a:pt x="749" y="107"/>
                    <a:pt x="743" y="105"/>
                  </a:cubicBezTo>
                  <a:cubicBezTo>
                    <a:pt x="772" y="123"/>
                    <a:pt x="796" y="145"/>
                    <a:pt x="809" y="176"/>
                  </a:cubicBezTo>
                  <a:cubicBezTo>
                    <a:pt x="807" y="177"/>
                    <a:pt x="807" y="177"/>
                    <a:pt x="807" y="177"/>
                  </a:cubicBezTo>
                  <a:cubicBezTo>
                    <a:pt x="792" y="143"/>
                    <a:pt x="764" y="119"/>
                    <a:pt x="731" y="101"/>
                  </a:cubicBezTo>
                  <a:cubicBezTo>
                    <a:pt x="729" y="100"/>
                    <a:pt x="728" y="100"/>
                    <a:pt x="727" y="100"/>
                  </a:cubicBezTo>
                  <a:cubicBezTo>
                    <a:pt x="732" y="103"/>
                    <a:pt x="737" y="107"/>
                    <a:pt x="742" y="111"/>
                  </a:cubicBezTo>
                  <a:cubicBezTo>
                    <a:pt x="835" y="187"/>
                    <a:pt x="888" y="303"/>
                    <a:pt x="888" y="427"/>
                  </a:cubicBezTo>
                  <a:cubicBezTo>
                    <a:pt x="889" y="440"/>
                    <a:pt x="888" y="453"/>
                    <a:pt x="887" y="466"/>
                  </a:cubicBezTo>
                  <a:close/>
                  <a:moveTo>
                    <a:pt x="183" y="731"/>
                  </a:moveTo>
                  <a:cubicBezTo>
                    <a:pt x="206" y="751"/>
                    <a:pt x="231" y="769"/>
                    <a:pt x="259" y="785"/>
                  </a:cubicBezTo>
                  <a:cubicBezTo>
                    <a:pt x="231" y="762"/>
                    <a:pt x="206" y="733"/>
                    <a:pt x="185" y="701"/>
                  </a:cubicBezTo>
                  <a:cubicBezTo>
                    <a:pt x="161" y="666"/>
                    <a:pt x="144" y="628"/>
                    <a:pt x="131" y="587"/>
                  </a:cubicBezTo>
                  <a:cubicBezTo>
                    <a:pt x="130" y="584"/>
                    <a:pt x="129" y="581"/>
                    <a:pt x="128" y="577"/>
                  </a:cubicBezTo>
                  <a:cubicBezTo>
                    <a:pt x="107" y="555"/>
                    <a:pt x="89" y="531"/>
                    <a:pt x="74" y="505"/>
                  </a:cubicBezTo>
                  <a:cubicBezTo>
                    <a:pt x="94" y="591"/>
                    <a:pt x="131" y="668"/>
                    <a:pt x="183" y="731"/>
                  </a:cubicBezTo>
                  <a:close/>
                  <a:moveTo>
                    <a:pt x="868" y="625"/>
                  </a:moveTo>
                  <a:cubicBezTo>
                    <a:pt x="864" y="632"/>
                    <a:pt x="859" y="640"/>
                    <a:pt x="854" y="647"/>
                  </a:cubicBezTo>
                  <a:cubicBezTo>
                    <a:pt x="819" y="700"/>
                    <a:pt x="775" y="745"/>
                    <a:pt x="728" y="778"/>
                  </a:cubicBezTo>
                  <a:cubicBezTo>
                    <a:pt x="787" y="742"/>
                    <a:pt x="836" y="689"/>
                    <a:pt x="868" y="625"/>
                  </a:cubicBezTo>
                  <a:close/>
                  <a:moveTo>
                    <a:pt x="30" y="385"/>
                  </a:moveTo>
                  <a:cubicBezTo>
                    <a:pt x="28" y="437"/>
                    <a:pt x="35" y="488"/>
                    <a:pt x="50" y="535"/>
                  </a:cubicBezTo>
                  <a:cubicBezTo>
                    <a:pt x="74" y="605"/>
                    <a:pt x="116" y="669"/>
                    <a:pt x="170" y="720"/>
                  </a:cubicBezTo>
                  <a:cubicBezTo>
                    <a:pt x="121" y="656"/>
                    <a:pt x="87" y="580"/>
                    <a:pt x="70" y="495"/>
                  </a:cubicBezTo>
                  <a:cubicBezTo>
                    <a:pt x="60" y="475"/>
                    <a:pt x="52" y="452"/>
                    <a:pt x="47" y="427"/>
                  </a:cubicBezTo>
                  <a:cubicBezTo>
                    <a:pt x="42" y="399"/>
                    <a:pt x="40" y="373"/>
                    <a:pt x="42" y="348"/>
                  </a:cubicBezTo>
                  <a:cubicBezTo>
                    <a:pt x="40" y="353"/>
                    <a:pt x="39" y="358"/>
                    <a:pt x="37" y="362"/>
                  </a:cubicBezTo>
                  <a:cubicBezTo>
                    <a:pt x="35" y="370"/>
                    <a:pt x="32" y="377"/>
                    <a:pt x="30" y="385"/>
                  </a:cubicBezTo>
                  <a:close/>
                  <a:moveTo>
                    <a:pt x="769" y="115"/>
                  </a:moveTo>
                  <a:cubicBezTo>
                    <a:pt x="777" y="121"/>
                    <a:pt x="785" y="128"/>
                    <a:pt x="793" y="135"/>
                  </a:cubicBezTo>
                  <a:cubicBezTo>
                    <a:pt x="888" y="225"/>
                    <a:pt x="932" y="360"/>
                    <a:pt x="911" y="498"/>
                  </a:cubicBezTo>
                  <a:cubicBezTo>
                    <a:pt x="907" y="524"/>
                    <a:pt x="901" y="549"/>
                    <a:pt x="893" y="573"/>
                  </a:cubicBezTo>
                  <a:cubicBezTo>
                    <a:pt x="916" y="522"/>
                    <a:pt x="932" y="467"/>
                    <a:pt x="936" y="412"/>
                  </a:cubicBezTo>
                  <a:cubicBezTo>
                    <a:pt x="945" y="313"/>
                    <a:pt x="916" y="225"/>
                    <a:pt x="855" y="158"/>
                  </a:cubicBezTo>
                  <a:cubicBezTo>
                    <a:pt x="827" y="141"/>
                    <a:pt x="798" y="127"/>
                    <a:pt x="769" y="115"/>
                  </a:cubicBezTo>
                  <a:close/>
                  <a:moveTo>
                    <a:pt x="72" y="494"/>
                  </a:moveTo>
                  <a:cubicBezTo>
                    <a:pt x="86" y="523"/>
                    <a:pt x="104" y="548"/>
                    <a:pt x="127" y="571"/>
                  </a:cubicBezTo>
                  <a:cubicBezTo>
                    <a:pt x="124" y="563"/>
                    <a:pt x="122" y="555"/>
                    <a:pt x="120" y="546"/>
                  </a:cubicBezTo>
                  <a:cubicBezTo>
                    <a:pt x="98" y="449"/>
                    <a:pt x="102" y="303"/>
                    <a:pt x="158" y="187"/>
                  </a:cubicBezTo>
                  <a:cubicBezTo>
                    <a:pt x="120" y="218"/>
                    <a:pt x="88" y="255"/>
                    <a:pt x="65" y="298"/>
                  </a:cubicBezTo>
                  <a:cubicBezTo>
                    <a:pt x="56" y="352"/>
                    <a:pt x="59" y="406"/>
                    <a:pt x="64" y="443"/>
                  </a:cubicBezTo>
                  <a:cubicBezTo>
                    <a:pt x="66" y="461"/>
                    <a:pt x="69" y="478"/>
                    <a:pt x="72" y="494"/>
                  </a:cubicBezTo>
                  <a:close/>
                  <a:moveTo>
                    <a:pt x="188" y="229"/>
                  </a:moveTo>
                  <a:cubicBezTo>
                    <a:pt x="163" y="300"/>
                    <a:pt x="155" y="386"/>
                    <a:pt x="166" y="476"/>
                  </a:cubicBezTo>
                  <a:cubicBezTo>
                    <a:pt x="170" y="507"/>
                    <a:pt x="178" y="538"/>
                    <a:pt x="190" y="567"/>
                  </a:cubicBezTo>
                  <a:cubicBezTo>
                    <a:pt x="181" y="535"/>
                    <a:pt x="175" y="501"/>
                    <a:pt x="172" y="467"/>
                  </a:cubicBezTo>
                  <a:cubicBezTo>
                    <a:pt x="165" y="390"/>
                    <a:pt x="173" y="314"/>
                    <a:pt x="196" y="252"/>
                  </a:cubicBezTo>
                  <a:cubicBezTo>
                    <a:pt x="208" y="220"/>
                    <a:pt x="225" y="191"/>
                    <a:pt x="246" y="164"/>
                  </a:cubicBezTo>
                  <a:cubicBezTo>
                    <a:pt x="224" y="184"/>
                    <a:pt x="205" y="206"/>
                    <a:pt x="188" y="229"/>
                  </a:cubicBezTo>
                  <a:close/>
                  <a:moveTo>
                    <a:pt x="163" y="183"/>
                  </a:moveTo>
                  <a:cubicBezTo>
                    <a:pt x="114" y="281"/>
                    <a:pt x="103" y="402"/>
                    <a:pt x="114" y="496"/>
                  </a:cubicBezTo>
                  <a:cubicBezTo>
                    <a:pt x="110" y="445"/>
                    <a:pt x="114" y="393"/>
                    <a:pt x="129" y="343"/>
                  </a:cubicBezTo>
                  <a:cubicBezTo>
                    <a:pt x="140" y="302"/>
                    <a:pt x="160" y="263"/>
                    <a:pt x="186" y="227"/>
                  </a:cubicBezTo>
                  <a:cubicBezTo>
                    <a:pt x="197" y="196"/>
                    <a:pt x="211" y="168"/>
                    <a:pt x="229" y="143"/>
                  </a:cubicBezTo>
                  <a:cubicBezTo>
                    <a:pt x="224" y="145"/>
                    <a:pt x="219" y="147"/>
                    <a:pt x="214" y="149"/>
                  </a:cubicBezTo>
                  <a:cubicBezTo>
                    <a:pt x="196" y="159"/>
                    <a:pt x="179" y="171"/>
                    <a:pt x="163" y="183"/>
                  </a:cubicBezTo>
                  <a:close/>
                  <a:moveTo>
                    <a:pt x="46" y="338"/>
                  </a:moveTo>
                  <a:cubicBezTo>
                    <a:pt x="42" y="366"/>
                    <a:pt x="43" y="395"/>
                    <a:pt x="50" y="426"/>
                  </a:cubicBezTo>
                  <a:cubicBezTo>
                    <a:pt x="54" y="447"/>
                    <a:pt x="60" y="466"/>
                    <a:pt x="67" y="484"/>
                  </a:cubicBezTo>
                  <a:cubicBezTo>
                    <a:pt x="65" y="471"/>
                    <a:pt x="63" y="457"/>
                    <a:pt x="61" y="444"/>
                  </a:cubicBezTo>
                  <a:cubicBezTo>
                    <a:pt x="57" y="408"/>
                    <a:pt x="54" y="357"/>
                    <a:pt x="61" y="305"/>
                  </a:cubicBezTo>
                  <a:cubicBezTo>
                    <a:pt x="55" y="316"/>
                    <a:pt x="50" y="327"/>
                    <a:pt x="46" y="338"/>
                  </a:cubicBezTo>
                  <a:close/>
                  <a:moveTo>
                    <a:pt x="436" y="12"/>
                  </a:moveTo>
                  <a:cubicBezTo>
                    <a:pt x="401" y="12"/>
                    <a:pt x="364" y="15"/>
                    <a:pt x="326" y="22"/>
                  </a:cubicBezTo>
                  <a:cubicBezTo>
                    <a:pt x="207" y="43"/>
                    <a:pt x="117" y="107"/>
                    <a:pt x="74" y="202"/>
                  </a:cubicBezTo>
                  <a:cubicBezTo>
                    <a:pt x="49" y="256"/>
                    <a:pt x="35" y="314"/>
                    <a:pt x="31" y="372"/>
                  </a:cubicBezTo>
                  <a:cubicBezTo>
                    <a:pt x="32" y="369"/>
                    <a:pt x="33" y="365"/>
                    <a:pt x="34" y="362"/>
                  </a:cubicBezTo>
                  <a:cubicBezTo>
                    <a:pt x="37" y="353"/>
                    <a:pt x="40" y="345"/>
                    <a:pt x="43" y="338"/>
                  </a:cubicBezTo>
                  <a:cubicBezTo>
                    <a:pt x="47" y="309"/>
                    <a:pt x="56" y="283"/>
                    <a:pt x="70" y="259"/>
                  </a:cubicBezTo>
                  <a:cubicBezTo>
                    <a:pt x="82" y="215"/>
                    <a:pt x="103" y="172"/>
                    <a:pt x="139" y="138"/>
                  </a:cubicBezTo>
                  <a:cubicBezTo>
                    <a:pt x="167" y="112"/>
                    <a:pt x="200" y="92"/>
                    <a:pt x="240" y="77"/>
                  </a:cubicBezTo>
                  <a:cubicBezTo>
                    <a:pt x="275" y="46"/>
                    <a:pt x="317" y="27"/>
                    <a:pt x="364" y="19"/>
                  </a:cubicBezTo>
                  <a:cubicBezTo>
                    <a:pt x="422" y="10"/>
                    <a:pt x="489" y="16"/>
                    <a:pt x="569" y="38"/>
                  </a:cubicBezTo>
                  <a:cubicBezTo>
                    <a:pt x="573" y="39"/>
                    <a:pt x="577" y="39"/>
                    <a:pt x="581" y="39"/>
                  </a:cubicBezTo>
                  <a:cubicBezTo>
                    <a:pt x="591" y="40"/>
                    <a:pt x="602" y="40"/>
                    <a:pt x="611" y="41"/>
                  </a:cubicBezTo>
                  <a:cubicBezTo>
                    <a:pt x="558" y="22"/>
                    <a:pt x="498" y="12"/>
                    <a:pt x="436" y="12"/>
                  </a:cubicBezTo>
                  <a:close/>
                  <a:moveTo>
                    <a:pt x="753" y="157"/>
                  </a:moveTo>
                  <a:cubicBezTo>
                    <a:pt x="804" y="197"/>
                    <a:pt x="842" y="246"/>
                    <a:pt x="863" y="300"/>
                  </a:cubicBezTo>
                  <a:cubicBezTo>
                    <a:pt x="868" y="312"/>
                    <a:pt x="872" y="324"/>
                    <a:pt x="876" y="336"/>
                  </a:cubicBezTo>
                  <a:cubicBezTo>
                    <a:pt x="856" y="248"/>
                    <a:pt x="809" y="169"/>
                    <a:pt x="740" y="113"/>
                  </a:cubicBezTo>
                  <a:cubicBezTo>
                    <a:pt x="733" y="108"/>
                    <a:pt x="726" y="102"/>
                    <a:pt x="719" y="97"/>
                  </a:cubicBezTo>
                  <a:cubicBezTo>
                    <a:pt x="710" y="94"/>
                    <a:pt x="701" y="92"/>
                    <a:pt x="692" y="90"/>
                  </a:cubicBezTo>
                  <a:cubicBezTo>
                    <a:pt x="686" y="88"/>
                    <a:pt x="679" y="87"/>
                    <a:pt x="673" y="85"/>
                  </a:cubicBezTo>
                  <a:cubicBezTo>
                    <a:pt x="686" y="93"/>
                    <a:pt x="698" y="102"/>
                    <a:pt x="709" y="111"/>
                  </a:cubicBezTo>
                  <a:cubicBezTo>
                    <a:pt x="725" y="125"/>
                    <a:pt x="740" y="140"/>
                    <a:pt x="753" y="157"/>
                  </a:cubicBezTo>
                  <a:close/>
                  <a:moveTo>
                    <a:pt x="68" y="269"/>
                  </a:moveTo>
                  <a:cubicBezTo>
                    <a:pt x="58" y="287"/>
                    <a:pt x="51" y="306"/>
                    <a:pt x="48" y="327"/>
                  </a:cubicBezTo>
                  <a:cubicBezTo>
                    <a:pt x="52" y="317"/>
                    <a:pt x="57" y="307"/>
                    <a:pt x="62" y="297"/>
                  </a:cubicBezTo>
                  <a:cubicBezTo>
                    <a:pt x="64" y="288"/>
                    <a:pt x="66" y="278"/>
                    <a:pt x="68" y="269"/>
                  </a:cubicBezTo>
                  <a:close/>
                  <a:moveTo>
                    <a:pt x="73" y="260"/>
                  </a:moveTo>
                  <a:cubicBezTo>
                    <a:pt x="70" y="270"/>
                    <a:pt x="68" y="280"/>
                    <a:pt x="66" y="290"/>
                  </a:cubicBezTo>
                  <a:cubicBezTo>
                    <a:pt x="90" y="248"/>
                    <a:pt x="122" y="212"/>
                    <a:pt x="161" y="181"/>
                  </a:cubicBezTo>
                  <a:cubicBezTo>
                    <a:pt x="162" y="178"/>
                    <a:pt x="164" y="175"/>
                    <a:pt x="165" y="173"/>
                  </a:cubicBezTo>
                  <a:cubicBezTo>
                    <a:pt x="146" y="184"/>
                    <a:pt x="128" y="197"/>
                    <a:pt x="113" y="211"/>
                  </a:cubicBezTo>
                  <a:cubicBezTo>
                    <a:pt x="97" y="226"/>
                    <a:pt x="83" y="243"/>
                    <a:pt x="73" y="260"/>
                  </a:cubicBezTo>
                  <a:close/>
                  <a:moveTo>
                    <a:pt x="234" y="81"/>
                  </a:moveTo>
                  <a:cubicBezTo>
                    <a:pt x="201" y="95"/>
                    <a:pt x="169" y="114"/>
                    <a:pt x="141" y="140"/>
                  </a:cubicBezTo>
                  <a:cubicBezTo>
                    <a:pt x="108" y="171"/>
                    <a:pt x="88" y="210"/>
                    <a:pt x="75" y="251"/>
                  </a:cubicBezTo>
                  <a:cubicBezTo>
                    <a:pt x="85" y="236"/>
                    <a:pt x="97" y="222"/>
                    <a:pt x="111" y="209"/>
                  </a:cubicBezTo>
                  <a:cubicBezTo>
                    <a:pt x="127" y="194"/>
                    <a:pt x="147" y="180"/>
                    <a:pt x="168" y="168"/>
                  </a:cubicBezTo>
                  <a:cubicBezTo>
                    <a:pt x="173" y="158"/>
                    <a:pt x="180" y="148"/>
                    <a:pt x="186" y="138"/>
                  </a:cubicBezTo>
                  <a:cubicBezTo>
                    <a:pt x="201" y="116"/>
                    <a:pt x="217" y="97"/>
                    <a:pt x="234" y="81"/>
                  </a:cubicBezTo>
                  <a:close/>
                  <a:moveTo>
                    <a:pt x="444" y="105"/>
                  </a:moveTo>
                  <a:cubicBezTo>
                    <a:pt x="500" y="105"/>
                    <a:pt x="555" y="112"/>
                    <a:pt x="601" y="124"/>
                  </a:cubicBezTo>
                  <a:cubicBezTo>
                    <a:pt x="646" y="137"/>
                    <a:pt x="728" y="165"/>
                    <a:pt x="789" y="223"/>
                  </a:cubicBezTo>
                  <a:cubicBezTo>
                    <a:pt x="779" y="200"/>
                    <a:pt x="766" y="179"/>
                    <a:pt x="752" y="160"/>
                  </a:cubicBezTo>
                  <a:cubicBezTo>
                    <a:pt x="696" y="117"/>
                    <a:pt x="631" y="88"/>
                    <a:pt x="567" y="71"/>
                  </a:cubicBezTo>
                  <a:cubicBezTo>
                    <a:pt x="494" y="67"/>
                    <a:pt x="421" y="75"/>
                    <a:pt x="351" y="94"/>
                  </a:cubicBezTo>
                  <a:cubicBezTo>
                    <a:pt x="336" y="101"/>
                    <a:pt x="321" y="110"/>
                    <a:pt x="307" y="118"/>
                  </a:cubicBezTo>
                  <a:cubicBezTo>
                    <a:pt x="352" y="109"/>
                    <a:pt x="399" y="105"/>
                    <a:pt x="444" y="105"/>
                  </a:cubicBezTo>
                  <a:close/>
                  <a:moveTo>
                    <a:pt x="234" y="141"/>
                  </a:moveTo>
                  <a:cubicBezTo>
                    <a:pt x="217" y="164"/>
                    <a:pt x="202" y="191"/>
                    <a:pt x="191" y="220"/>
                  </a:cubicBezTo>
                  <a:cubicBezTo>
                    <a:pt x="210" y="195"/>
                    <a:pt x="233" y="171"/>
                    <a:pt x="258" y="151"/>
                  </a:cubicBezTo>
                  <a:cubicBezTo>
                    <a:pt x="266" y="142"/>
                    <a:pt x="274" y="134"/>
                    <a:pt x="282" y="127"/>
                  </a:cubicBezTo>
                  <a:cubicBezTo>
                    <a:pt x="266" y="131"/>
                    <a:pt x="249" y="136"/>
                    <a:pt x="234" y="141"/>
                  </a:cubicBezTo>
                  <a:close/>
                  <a:moveTo>
                    <a:pt x="170" y="170"/>
                  </a:moveTo>
                  <a:cubicBezTo>
                    <a:pt x="168" y="173"/>
                    <a:pt x="167" y="175"/>
                    <a:pt x="166" y="177"/>
                  </a:cubicBezTo>
                  <a:cubicBezTo>
                    <a:pt x="175" y="170"/>
                    <a:pt x="185" y="164"/>
                    <a:pt x="195" y="157"/>
                  </a:cubicBezTo>
                  <a:cubicBezTo>
                    <a:pt x="186" y="161"/>
                    <a:pt x="178" y="166"/>
                    <a:pt x="170" y="170"/>
                  </a:cubicBezTo>
                  <a:close/>
                  <a:moveTo>
                    <a:pt x="242" y="79"/>
                  </a:moveTo>
                  <a:cubicBezTo>
                    <a:pt x="222" y="95"/>
                    <a:pt x="204" y="116"/>
                    <a:pt x="188" y="139"/>
                  </a:cubicBezTo>
                  <a:cubicBezTo>
                    <a:pt x="183" y="148"/>
                    <a:pt x="177" y="157"/>
                    <a:pt x="172" y="166"/>
                  </a:cubicBezTo>
                  <a:cubicBezTo>
                    <a:pt x="185" y="159"/>
                    <a:pt x="199" y="152"/>
                    <a:pt x="213" y="147"/>
                  </a:cubicBezTo>
                  <a:cubicBezTo>
                    <a:pt x="220" y="143"/>
                    <a:pt x="227" y="139"/>
                    <a:pt x="234" y="135"/>
                  </a:cubicBezTo>
                  <a:cubicBezTo>
                    <a:pt x="235" y="135"/>
                    <a:pt x="235" y="135"/>
                    <a:pt x="236" y="134"/>
                  </a:cubicBezTo>
                  <a:cubicBezTo>
                    <a:pt x="264" y="98"/>
                    <a:pt x="299" y="72"/>
                    <a:pt x="341" y="55"/>
                  </a:cubicBezTo>
                  <a:cubicBezTo>
                    <a:pt x="308" y="59"/>
                    <a:pt x="274" y="66"/>
                    <a:pt x="242" y="79"/>
                  </a:cubicBezTo>
                  <a:close/>
                  <a:moveTo>
                    <a:pt x="582" y="72"/>
                  </a:moveTo>
                  <a:cubicBezTo>
                    <a:pt x="632" y="86"/>
                    <a:pt x="679" y="107"/>
                    <a:pt x="720" y="134"/>
                  </a:cubicBezTo>
                  <a:cubicBezTo>
                    <a:pt x="729" y="139"/>
                    <a:pt x="737" y="145"/>
                    <a:pt x="744" y="151"/>
                  </a:cubicBezTo>
                  <a:cubicBezTo>
                    <a:pt x="733" y="137"/>
                    <a:pt x="721" y="125"/>
                    <a:pt x="707" y="113"/>
                  </a:cubicBezTo>
                  <a:cubicBezTo>
                    <a:pt x="694" y="102"/>
                    <a:pt x="680" y="92"/>
                    <a:pt x="664" y="84"/>
                  </a:cubicBezTo>
                  <a:cubicBezTo>
                    <a:pt x="637" y="78"/>
                    <a:pt x="609" y="74"/>
                    <a:pt x="582" y="72"/>
                  </a:cubicBezTo>
                  <a:close/>
                  <a:moveTo>
                    <a:pt x="761" y="109"/>
                  </a:moveTo>
                  <a:cubicBezTo>
                    <a:pt x="791" y="120"/>
                    <a:pt x="820" y="134"/>
                    <a:pt x="846" y="150"/>
                  </a:cubicBezTo>
                  <a:cubicBezTo>
                    <a:pt x="833" y="136"/>
                    <a:pt x="818" y="124"/>
                    <a:pt x="802" y="113"/>
                  </a:cubicBezTo>
                  <a:cubicBezTo>
                    <a:pt x="753" y="78"/>
                    <a:pt x="695" y="55"/>
                    <a:pt x="633" y="46"/>
                  </a:cubicBezTo>
                  <a:cubicBezTo>
                    <a:pt x="638" y="49"/>
                    <a:pt x="643" y="51"/>
                    <a:pt x="648" y="53"/>
                  </a:cubicBezTo>
                  <a:cubicBezTo>
                    <a:pt x="689" y="65"/>
                    <a:pt x="727" y="84"/>
                    <a:pt x="761" y="109"/>
                  </a:cubicBezTo>
                  <a:close/>
                  <a:moveTo>
                    <a:pt x="288" y="125"/>
                  </a:moveTo>
                  <a:cubicBezTo>
                    <a:pt x="283" y="129"/>
                    <a:pt x="279" y="133"/>
                    <a:pt x="275" y="138"/>
                  </a:cubicBezTo>
                  <a:cubicBezTo>
                    <a:pt x="281" y="133"/>
                    <a:pt x="287" y="128"/>
                    <a:pt x="294" y="124"/>
                  </a:cubicBezTo>
                  <a:cubicBezTo>
                    <a:pt x="292" y="125"/>
                    <a:pt x="290" y="125"/>
                    <a:pt x="288" y="125"/>
                  </a:cubicBezTo>
                  <a:close/>
                  <a:moveTo>
                    <a:pt x="237" y="137"/>
                  </a:moveTo>
                  <a:cubicBezTo>
                    <a:pt x="237" y="137"/>
                    <a:pt x="237" y="137"/>
                    <a:pt x="237" y="137"/>
                  </a:cubicBezTo>
                  <a:cubicBezTo>
                    <a:pt x="237" y="137"/>
                    <a:pt x="237" y="137"/>
                    <a:pt x="237" y="138"/>
                  </a:cubicBezTo>
                  <a:cubicBezTo>
                    <a:pt x="253" y="132"/>
                    <a:pt x="270" y="127"/>
                    <a:pt x="287" y="123"/>
                  </a:cubicBezTo>
                  <a:cubicBezTo>
                    <a:pt x="293" y="118"/>
                    <a:pt x="299" y="113"/>
                    <a:pt x="306" y="108"/>
                  </a:cubicBezTo>
                  <a:cubicBezTo>
                    <a:pt x="282" y="116"/>
                    <a:pt x="260" y="126"/>
                    <a:pt x="237" y="137"/>
                  </a:cubicBezTo>
                  <a:close/>
                  <a:moveTo>
                    <a:pt x="352" y="54"/>
                  </a:moveTo>
                  <a:cubicBezTo>
                    <a:pt x="308" y="70"/>
                    <a:pt x="271" y="95"/>
                    <a:pt x="241" y="132"/>
                  </a:cubicBezTo>
                  <a:cubicBezTo>
                    <a:pt x="265" y="120"/>
                    <a:pt x="289" y="111"/>
                    <a:pt x="313" y="102"/>
                  </a:cubicBezTo>
                  <a:cubicBezTo>
                    <a:pt x="346" y="80"/>
                    <a:pt x="382" y="63"/>
                    <a:pt x="422" y="52"/>
                  </a:cubicBezTo>
                  <a:cubicBezTo>
                    <a:pt x="400" y="51"/>
                    <a:pt x="376" y="52"/>
                    <a:pt x="352" y="54"/>
                  </a:cubicBezTo>
                  <a:close/>
                  <a:moveTo>
                    <a:pt x="315" y="105"/>
                  </a:moveTo>
                  <a:cubicBezTo>
                    <a:pt x="307" y="110"/>
                    <a:pt x="300" y="116"/>
                    <a:pt x="293" y="122"/>
                  </a:cubicBezTo>
                  <a:cubicBezTo>
                    <a:pt x="295" y="121"/>
                    <a:pt x="297" y="121"/>
                    <a:pt x="300" y="120"/>
                  </a:cubicBezTo>
                  <a:cubicBezTo>
                    <a:pt x="312" y="112"/>
                    <a:pt x="325" y="105"/>
                    <a:pt x="338" y="98"/>
                  </a:cubicBezTo>
                  <a:cubicBezTo>
                    <a:pt x="330" y="100"/>
                    <a:pt x="322" y="102"/>
                    <a:pt x="315" y="105"/>
                  </a:cubicBezTo>
                  <a:close/>
                  <a:moveTo>
                    <a:pt x="732" y="98"/>
                  </a:moveTo>
                  <a:cubicBezTo>
                    <a:pt x="738" y="100"/>
                    <a:pt x="745" y="103"/>
                    <a:pt x="751" y="105"/>
                  </a:cubicBezTo>
                  <a:cubicBezTo>
                    <a:pt x="725" y="87"/>
                    <a:pt x="696" y="73"/>
                    <a:pt x="666" y="62"/>
                  </a:cubicBezTo>
                  <a:cubicBezTo>
                    <a:pt x="681" y="69"/>
                    <a:pt x="695" y="78"/>
                    <a:pt x="708" y="87"/>
                  </a:cubicBezTo>
                  <a:cubicBezTo>
                    <a:pt x="716" y="90"/>
                    <a:pt x="724" y="94"/>
                    <a:pt x="732" y="98"/>
                  </a:cubicBezTo>
                  <a:close/>
                  <a:moveTo>
                    <a:pt x="432" y="52"/>
                  </a:moveTo>
                  <a:cubicBezTo>
                    <a:pt x="392" y="62"/>
                    <a:pt x="355" y="78"/>
                    <a:pt x="323" y="99"/>
                  </a:cubicBezTo>
                  <a:cubicBezTo>
                    <a:pt x="332" y="96"/>
                    <a:pt x="341" y="94"/>
                    <a:pt x="350" y="91"/>
                  </a:cubicBezTo>
                  <a:cubicBezTo>
                    <a:pt x="368" y="83"/>
                    <a:pt x="386" y="75"/>
                    <a:pt x="406" y="68"/>
                  </a:cubicBezTo>
                  <a:cubicBezTo>
                    <a:pt x="422" y="62"/>
                    <a:pt x="438" y="57"/>
                    <a:pt x="455" y="53"/>
                  </a:cubicBezTo>
                  <a:cubicBezTo>
                    <a:pt x="447" y="53"/>
                    <a:pt x="440" y="52"/>
                    <a:pt x="432" y="52"/>
                  </a:cubicBezTo>
                  <a:close/>
                  <a:moveTo>
                    <a:pt x="665" y="81"/>
                  </a:moveTo>
                  <a:cubicBezTo>
                    <a:pt x="674" y="83"/>
                    <a:pt x="684" y="85"/>
                    <a:pt x="693" y="87"/>
                  </a:cubicBezTo>
                  <a:cubicBezTo>
                    <a:pt x="699" y="89"/>
                    <a:pt x="706" y="91"/>
                    <a:pt x="712" y="92"/>
                  </a:cubicBezTo>
                  <a:cubicBezTo>
                    <a:pt x="710" y="91"/>
                    <a:pt x="709" y="90"/>
                    <a:pt x="707" y="89"/>
                  </a:cubicBezTo>
                  <a:cubicBezTo>
                    <a:pt x="680" y="77"/>
                    <a:pt x="651" y="67"/>
                    <a:pt x="625" y="58"/>
                  </a:cubicBezTo>
                  <a:cubicBezTo>
                    <a:pt x="619" y="56"/>
                    <a:pt x="619" y="56"/>
                    <a:pt x="619" y="56"/>
                  </a:cubicBezTo>
                  <a:cubicBezTo>
                    <a:pt x="603" y="51"/>
                    <a:pt x="588" y="46"/>
                    <a:pt x="573" y="42"/>
                  </a:cubicBezTo>
                  <a:cubicBezTo>
                    <a:pt x="567" y="42"/>
                    <a:pt x="562" y="42"/>
                    <a:pt x="556" y="42"/>
                  </a:cubicBezTo>
                  <a:cubicBezTo>
                    <a:pt x="596" y="50"/>
                    <a:pt x="633" y="63"/>
                    <a:pt x="665" y="81"/>
                  </a:cubicBezTo>
                  <a:close/>
                  <a:moveTo>
                    <a:pt x="464" y="54"/>
                  </a:moveTo>
                  <a:cubicBezTo>
                    <a:pt x="445" y="58"/>
                    <a:pt x="426" y="64"/>
                    <a:pt x="407" y="70"/>
                  </a:cubicBezTo>
                  <a:cubicBezTo>
                    <a:pt x="392" y="76"/>
                    <a:pt x="378" y="81"/>
                    <a:pt x="364" y="88"/>
                  </a:cubicBezTo>
                  <a:cubicBezTo>
                    <a:pt x="425" y="72"/>
                    <a:pt x="490" y="66"/>
                    <a:pt x="554" y="68"/>
                  </a:cubicBezTo>
                  <a:cubicBezTo>
                    <a:pt x="540" y="65"/>
                    <a:pt x="525" y="62"/>
                    <a:pt x="511" y="60"/>
                  </a:cubicBezTo>
                  <a:cubicBezTo>
                    <a:pt x="499" y="58"/>
                    <a:pt x="482" y="56"/>
                    <a:pt x="464" y="54"/>
                  </a:cubicBezTo>
                  <a:close/>
                  <a:moveTo>
                    <a:pt x="584" y="43"/>
                  </a:moveTo>
                  <a:cubicBezTo>
                    <a:pt x="596" y="46"/>
                    <a:pt x="608" y="50"/>
                    <a:pt x="620" y="54"/>
                  </a:cubicBezTo>
                  <a:cubicBezTo>
                    <a:pt x="626" y="56"/>
                    <a:pt x="626" y="56"/>
                    <a:pt x="626" y="56"/>
                  </a:cubicBezTo>
                  <a:cubicBezTo>
                    <a:pt x="647" y="63"/>
                    <a:pt x="670" y="70"/>
                    <a:pt x="692" y="80"/>
                  </a:cubicBezTo>
                  <a:cubicBezTo>
                    <a:pt x="678" y="71"/>
                    <a:pt x="663" y="63"/>
                    <a:pt x="647" y="56"/>
                  </a:cubicBezTo>
                  <a:cubicBezTo>
                    <a:pt x="627" y="50"/>
                    <a:pt x="606" y="45"/>
                    <a:pt x="584" y="43"/>
                  </a:cubicBezTo>
                  <a:close/>
                  <a:moveTo>
                    <a:pt x="568" y="69"/>
                  </a:moveTo>
                  <a:cubicBezTo>
                    <a:pt x="598" y="70"/>
                    <a:pt x="627" y="74"/>
                    <a:pt x="656" y="79"/>
                  </a:cubicBezTo>
                  <a:cubicBezTo>
                    <a:pt x="623" y="62"/>
                    <a:pt x="585" y="49"/>
                    <a:pt x="543" y="43"/>
                  </a:cubicBezTo>
                  <a:cubicBezTo>
                    <a:pt x="520" y="44"/>
                    <a:pt x="496" y="47"/>
                    <a:pt x="473" y="52"/>
                  </a:cubicBezTo>
                  <a:cubicBezTo>
                    <a:pt x="487" y="53"/>
                    <a:pt x="500" y="55"/>
                    <a:pt x="512" y="57"/>
                  </a:cubicBezTo>
                  <a:cubicBezTo>
                    <a:pt x="531" y="60"/>
                    <a:pt x="550" y="64"/>
                    <a:pt x="568" y="69"/>
                  </a:cubicBezTo>
                  <a:close/>
                  <a:moveTo>
                    <a:pt x="418" y="18"/>
                  </a:moveTo>
                  <a:cubicBezTo>
                    <a:pt x="399" y="18"/>
                    <a:pt x="382" y="19"/>
                    <a:pt x="365" y="22"/>
                  </a:cubicBezTo>
                  <a:cubicBezTo>
                    <a:pt x="320" y="29"/>
                    <a:pt x="281" y="46"/>
                    <a:pt x="247" y="74"/>
                  </a:cubicBezTo>
                  <a:cubicBezTo>
                    <a:pt x="268" y="67"/>
                    <a:pt x="291" y="61"/>
                    <a:pt x="315" y="57"/>
                  </a:cubicBezTo>
                  <a:cubicBezTo>
                    <a:pt x="327" y="55"/>
                    <a:pt x="339" y="53"/>
                    <a:pt x="350" y="52"/>
                  </a:cubicBezTo>
                  <a:cubicBezTo>
                    <a:pt x="370" y="45"/>
                    <a:pt x="392" y="40"/>
                    <a:pt x="415" y="37"/>
                  </a:cubicBezTo>
                  <a:cubicBezTo>
                    <a:pt x="451" y="33"/>
                    <a:pt x="486" y="33"/>
                    <a:pt x="520" y="37"/>
                  </a:cubicBezTo>
                  <a:cubicBezTo>
                    <a:pt x="532" y="36"/>
                    <a:pt x="543" y="37"/>
                    <a:pt x="555" y="37"/>
                  </a:cubicBezTo>
                  <a:cubicBezTo>
                    <a:pt x="504" y="24"/>
                    <a:pt x="459" y="18"/>
                    <a:pt x="418" y="18"/>
                  </a:cubicBezTo>
                  <a:close/>
                  <a:moveTo>
                    <a:pt x="441" y="50"/>
                  </a:moveTo>
                  <a:cubicBezTo>
                    <a:pt x="449" y="50"/>
                    <a:pt x="456" y="51"/>
                    <a:pt x="463" y="51"/>
                  </a:cubicBezTo>
                  <a:cubicBezTo>
                    <a:pt x="486" y="46"/>
                    <a:pt x="509" y="43"/>
                    <a:pt x="531" y="41"/>
                  </a:cubicBezTo>
                  <a:cubicBezTo>
                    <a:pt x="527" y="40"/>
                    <a:pt x="524" y="40"/>
                    <a:pt x="520" y="39"/>
                  </a:cubicBezTo>
                  <a:cubicBezTo>
                    <a:pt x="494" y="40"/>
                    <a:pt x="467" y="44"/>
                    <a:pt x="441" y="50"/>
                  </a:cubicBezTo>
                  <a:close/>
                  <a:moveTo>
                    <a:pt x="470" y="37"/>
                  </a:moveTo>
                  <a:cubicBezTo>
                    <a:pt x="452" y="37"/>
                    <a:pt x="434" y="38"/>
                    <a:pt x="415" y="40"/>
                  </a:cubicBezTo>
                  <a:cubicBezTo>
                    <a:pt x="397" y="42"/>
                    <a:pt x="379" y="46"/>
                    <a:pt x="362" y="51"/>
                  </a:cubicBezTo>
                  <a:cubicBezTo>
                    <a:pt x="387" y="49"/>
                    <a:pt x="410" y="49"/>
                    <a:pt x="432" y="49"/>
                  </a:cubicBezTo>
                  <a:cubicBezTo>
                    <a:pt x="434" y="49"/>
                    <a:pt x="437" y="48"/>
                    <a:pt x="439" y="47"/>
                  </a:cubicBezTo>
                  <a:cubicBezTo>
                    <a:pt x="460" y="43"/>
                    <a:pt x="480" y="39"/>
                    <a:pt x="501" y="38"/>
                  </a:cubicBezTo>
                  <a:cubicBezTo>
                    <a:pt x="491" y="37"/>
                    <a:pt x="481" y="37"/>
                    <a:pt x="470" y="37"/>
                  </a:cubicBezTo>
                  <a:close/>
                  <a:moveTo>
                    <a:pt x="609" y="44"/>
                  </a:moveTo>
                  <a:cubicBezTo>
                    <a:pt x="616" y="45"/>
                    <a:pt x="623" y="46"/>
                    <a:pt x="630" y="48"/>
                  </a:cubicBezTo>
                  <a:cubicBezTo>
                    <a:pt x="627" y="47"/>
                    <a:pt x="624" y="46"/>
                    <a:pt x="622" y="45"/>
                  </a:cubicBezTo>
                  <a:cubicBezTo>
                    <a:pt x="618" y="45"/>
                    <a:pt x="613" y="44"/>
                    <a:pt x="609" y="44"/>
                  </a:cubicBezTo>
                  <a:close/>
                  <a:moveTo>
                    <a:pt x="539" y="39"/>
                  </a:moveTo>
                  <a:cubicBezTo>
                    <a:pt x="541" y="40"/>
                    <a:pt x="542" y="40"/>
                    <a:pt x="544" y="40"/>
                  </a:cubicBezTo>
                  <a:cubicBezTo>
                    <a:pt x="546" y="40"/>
                    <a:pt x="548" y="40"/>
                    <a:pt x="551" y="40"/>
                  </a:cubicBezTo>
                  <a:cubicBezTo>
                    <a:pt x="547" y="39"/>
                    <a:pt x="543" y="39"/>
                    <a:pt x="539" y="39"/>
                  </a:cubicBezTo>
                  <a:close/>
                </a:path>
              </a:pathLst>
            </a:custGeom>
            <a:solidFill>
              <a:srgbClr val="BBBDB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</a:endParaRPr>
            </a:p>
          </p:txBody>
        </p:sp>
        <p:sp>
          <p:nvSpPr>
            <p:cNvPr id="44" name="Freeform 48"/>
            <p:cNvSpPr>
              <a:spLocks noEditPoints="1"/>
            </p:cNvSpPr>
            <p:nvPr/>
          </p:nvSpPr>
          <p:spPr bwMode="auto">
            <a:xfrm>
              <a:off x="3433763" y="3417888"/>
              <a:ext cx="3336925" cy="3155949"/>
            </a:xfrm>
            <a:custGeom>
              <a:gdLst>
                <a:gd name="T0" fmla="*/ 89 w 1028"/>
                <a:gd name="T1" fmla="*/ 781 h 971"/>
                <a:gd name="T2" fmla="*/ 167 w 1028"/>
                <a:gd name="T3" fmla="*/ 162 h 971"/>
                <a:gd name="T4" fmla="*/ 961 w 1028"/>
                <a:gd name="T5" fmla="*/ 219 h 971"/>
                <a:gd name="T6" fmla="*/ 893 w 1028"/>
                <a:gd name="T7" fmla="*/ 737 h 971"/>
                <a:gd name="T8" fmla="*/ 453 w 1028"/>
                <a:gd name="T9" fmla="*/ 951 h 971"/>
                <a:gd name="T10" fmla="*/ 555 w 1028"/>
                <a:gd name="T11" fmla="*/ 940 h 971"/>
                <a:gd name="T12" fmla="*/ 440 w 1028"/>
                <a:gd name="T13" fmla="*/ 803 h 971"/>
                <a:gd name="T14" fmla="*/ 91 w 1028"/>
                <a:gd name="T15" fmla="*/ 549 h 971"/>
                <a:gd name="T16" fmla="*/ 31 w 1028"/>
                <a:gd name="T17" fmla="*/ 420 h 971"/>
                <a:gd name="T18" fmla="*/ 181 w 1028"/>
                <a:gd name="T19" fmla="*/ 657 h 971"/>
                <a:gd name="T20" fmla="*/ 458 w 1028"/>
                <a:gd name="T21" fmla="*/ 806 h 971"/>
                <a:gd name="T22" fmla="*/ 854 w 1028"/>
                <a:gd name="T23" fmla="*/ 728 h 971"/>
                <a:gd name="T24" fmla="*/ 437 w 1028"/>
                <a:gd name="T25" fmla="*/ 799 h 971"/>
                <a:gd name="T26" fmla="*/ 907 w 1028"/>
                <a:gd name="T27" fmla="*/ 580 h 971"/>
                <a:gd name="T28" fmla="*/ 578 w 1028"/>
                <a:gd name="T29" fmla="*/ 781 h 971"/>
                <a:gd name="T30" fmla="*/ 281 w 1028"/>
                <a:gd name="T31" fmla="*/ 722 h 971"/>
                <a:gd name="T32" fmla="*/ 810 w 1028"/>
                <a:gd name="T33" fmla="*/ 797 h 971"/>
                <a:gd name="T34" fmla="*/ 876 w 1028"/>
                <a:gd name="T35" fmla="*/ 713 h 971"/>
                <a:gd name="T36" fmla="*/ 417 w 1028"/>
                <a:gd name="T37" fmla="*/ 795 h 971"/>
                <a:gd name="T38" fmla="*/ 188 w 1028"/>
                <a:gd name="T39" fmla="*/ 650 h 971"/>
                <a:gd name="T40" fmla="*/ 857 w 1028"/>
                <a:gd name="T41" fmla="*/ 663 h 971"/>
                <a:gd name="T42" fmla="*/ 894 w 1028"/>
                <a:gd name="T43" fmla="*/ 360 h 971"/>
                <a:gd name="T44" fmla="*/ 170 w 1028"/>
                <a:gd name="T45" fmla="*/ 621 h 971"/>
                <a:gd name="T46" fmla="*/ 910 w 1028"/>
                <a:gd name="T47" fmla="*/ 581 h 971"/>
                <a:gd name="T48" fmla="*/ 977 w 1028"/>
                <a:gd name="T49" fmla="*/ 391 h 971"/>
                <a:gd name="T50" fmla="*/ 768 w 1028"/>
                <a:gd name="T51" fmla="*/ 129 h 971"/>
                <a:gd name="T52" fmla="*/ 916 w 1028"/>
                <a:gd name="T53" fmla="*/ 426 h 971"/>
                <a:gd name="T54" fmla="*/ 187 w 1028"/>
                <a:gd name="T55" fmla="*/ 645 h 971"/>
                <a:gd name="T56" fmla="*/ 81 w 1028"/>
                <a:gd name="T57" fmla="*/ 300 h 971"/>
                <a:gd name="T58" fmla="*/ 178 w 1028"/>
                <a:gd name="T59" fmla="*/ 638 h 971"/>
                <a:gd name="T60" fmla="*/ 232 w 1028"/>
                <a:gd name="T61" fmla="*/ 159 h 971"/>
                <a:gd name="T62" fmla="*/ 875 w 1028"/>
                <a:gd name="T63" fmla="*/ 197 h 971"/>
                <a:gd name="T64" fmla="*/ 1005 w 1028"/>
                <a:gd name="T65" fmla="*/ 509 h 971"/>
                <a:gd name="T66" fmla="*/ 1007 w 1028"/>
                <a:gd name="T67" fmla="*/ 487 h 971"/>
                <a:gd name="T68" fmla="*/ 246 w 1028"/>
                <a:gd name="T69" fmla="*/ 151 h 971"/>
                <a:gd name="T70" fmla="*/ 140 w 1028"/>
                <a:gd name="T71" fmla="*/ 557 h 971"/>
                <a:gd name="T72" fmla="*/ 246 w 1028"/>
                <a:gd name="T73" fmla="*/ 151 h 971"/>
                <a:gd name="T74" fmla="*/ 959 w 1028"/>
                <a:gd name="T75" fmla="*/ 221 h 971"/>
                <a:gd name="T76" fmla="*/ 648 w 1028"/>
                <a:gd name="T77" fmla="*/ 86 h 971"/>
                <a:gd name="T78" fmla="*/ 305 w 1028"/>
                <a:gd name="T79" fmla="*/ 109 h 971"/>
                <a:gd name="T80" fmla="*/ 79 w 1028"/>
                <a:gd name="T81" fmla="*/ 298 h 971"/>
                <a:gd name="T82" fmla="*/ 305 w 1028"/>
                <a:gd name="T83" fmla="*/ 109 h 971"/>
                <a:gd name="T84" fmla="*/ 896 w 1028"/>
                <a:gd name="T85" fmla="*/ 359 h 971"/>
                <a:gd name="T86" fmla="*/ 522 w 1028"/>
                <a:gd name="T87" fmla="*/ 83 h 971"/>
                <a:gd name="T88" fmla="*/ 484 w 1028"/>
                <a:gd name="T89" fmla="*/ 85 h 971"/>
                <a:gd name="T90" fmla="*/ 92 w 1028"/>
                <a:gd name="T91" fmla="*/ 279 h 971"/>
                <a:gd name="T92" fmla="*/ 267 w 1028"/>
                <a:gd name="T93" fmla="*/ 132 h 971"/>
                <a:gd name="T94" fmla="*/ 269 w 1028"/>
                <a:gd name="T95" fmla="*/ 134 h 971"/>
                <a:gd name="T96" fmla="*/ 396 w 1028"/>
                <a:gd name="T97" fmla="*/ 93 h 971"/>
                <a:gd name="T98" fmla="*/ 304 w 1028"/>
                <a:gd name="T99" fmla="*/ 113 h 971"/>
                <a:gd name="T100" fmla="*/ 522 w 1028"/>
                <a:gd name="T101" fmla="*/ 80 h 971"/>
                <a:gd name="T102" fmla="*/ 520 w 1028"/>
                <a:gd name="T103" fmla="*/ 80 h 97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</a:cxnLst>
              <a:rect l="0" t="0" r="r" b="b"/>
              <a:pathLst>
                <a:path w="1028" h="971">
                  <a:moveTo>
                    <a:pt x="453" y="951"/>
                  </a:moveTo>
                  <a:cubicBezTo>
                    <a:pt x="398" y="951"/>
                    <a:pt x="347" y="944"/>
                    <a:pt x="298" y="928"/>
                  </a:cubicBezTo>
                  <a:cubicBezTo>
                    <a:pt x="214" y="902"/>
                    <a:pt x="144" y="852"/>
                    <a:pt x="89" y="781"/>
                  </a:cubicBezTo>
                  <a:cubicBezTo>
                    <a:pt x="38" y="714"/>
                    <a:pt x="11" y="624"/>
                    <a:pt x="13" y="528"/>
                  </a:cubicBezTo>
                  <a:cubicBezTo>
                    <a:pt x="14" y="491"/>
                    <a:pt x="19" y="454"/>
                    <a:pt x="28" y="418"/>
                  </a:cubicBezTo>
                  <a:cubicBezTo>
                    <a:pt x="22" y="315"/>
                    <a:pt x="74" y="214"/>
                    <a:pt x="167" y="162"/>
                  </a:cubicBezTo>
                  <a:cubicBezTo>
                    <a:pt x="211" y="139"/>
                    <a:pt x="261" y="118"/>
                    <a:pt x="316" y="103"/>
                  </a:cubicBezTo>
                  <a:cubicBezTo>
                    <a:pt x="410" y="54"/>
                    <a:pt x="524" y="32"/>
                    <a:pt x="635" y="42"/>
                  </a:cubicBezTo>
                  <a:cubicBezTo>
                    <a:pt x="776" y="55"/>
                    <a:pt x="891" y="118"/>
                    <a:pt x="961" y="219"/>
                  </a:cubicBezTo>
                  <a:cubicBezTo>
                    <a:pt x="1011" y="292"/>
                    <a:pt x="1028" y="389"/>
                    <a:pt x="1009" y="487"/>
                  </a:cubicBezTo>
                  <a:cubicBezTo>
                    <a:pt x="1006" y="537"/>
                    <a:pt x="991" y="583"/>
                    <a:pt x="963" y="624"/>
                  </a:cubicBezTo>
                  <a:cubicBezTo>
                    <a:pt x="947" y="666"/>
                    <a:pt x="924" y="704"/>
                    <a:pt x="893" y="737"/>
                  </a:cubicBezTo>
                  <a:cubicBezTo>
                    <a:pt x="867" y="766"/>
                    <a:pt x="837" y="787"/>
                    <a:pt x="806" y="803"/>
                  </a:cubicBezTo>
                  <a:cubicBezTo>
                    <a:pt x="742" y="877"/>
                    <a:pt x="656" y="927"/>
                    <a:pt x="556" y="943"/>
                  </a:cubicBezTo>
                  <a:cubicBezTo>
                    <a:pt x="521" y="948"/>
                    <a:pt x="486" y="951"/>
                    <a:pt x="453" y="951"/>
                  </a:cubicBezTo>
                  <a:close/>
                  <a:moveTo>
                    <a:pt x="29" y="428"/>
                  </a:moveTo>
                  <a:cubicBezTo>
                    <a:pt x="0" y="551"/>
                    <a:pt x="21" y="687"/>
                    <a:pt x="91" y="779"/>
                  </a:cubicBezTo>
                  <a:cubicBezTo>
                    <a:pt x="194" y="914"/>
                    <a:pt x="359" y="971"/>
                    <a:pt x="555" y="940"/>
                  </a:cubicBezTo>
                  <a:cubicBezTo>
                    <a:pt x="653" y="925"/>
                    <a:pt x="737" y="877"/>
                    <a:pt x="800" y="806"/>
                  </a:cubicBezTo>
                  <a:cubicBezTo>
                    <a:pt x="729" y="838"/>
                    <a:pt x="652" y="841"/>
                    <a:pt x="591" y="836"/>
                  </a:cubicBezTo>
                  <a:cubicBezTo>
                    <a:pt x="542" y="831"/>
                    <a:pt x="490" y="820"/>
                    <a:pt x="440" y="803"/>
                  </a:cubicBezTo>
                  <a:cubicBezTo>
                    <a:pt x="400" y="795"/>
                    <a:pt x="362" y="783"/>
                    <a:pt x="328" y="767"/>
                  </a:cubicBezTo>
                  <a:cubicBezTo>
                    <a:pt x="266" y="738"/>
                    <a:pt x="217" y="697"/>
                    <a:pt x="182" y="645"/>
                  </a:cubicBezTo>
                  <a:cubicBezTo>
                    <a:pt x="145" y="617"/>
                    <a:pt x="113" y="585"/>
                    <a:pt x="91" y="549"/>
                  </a:cubicBezTo>
                  <a:cubicBezTo>
                    <a:pt x="47" y="480"/>
                    <a:pt x="39" y="403"/>
                    <a:pt x="69" y="321"/>
                  </a:cubicBezTo>
                  <a:cubicBezTo>
                    <a:pt x="70" y="320"/>
                    <a:pt x="70" y="319"/>
                    <a:pt x="71" y="318"/>
                  </a:cubicBezTo>
                  <a:cubicBezTo>
                    <a:pt x="53" y="349"/>
                    <a:pt x="40" y="384"/>
                    <a:pt x="31" y="420"/>
                  </a:cubicBezTo>
                  <a:cubicBezTo>
                    <a:pt x="33" y="442"/>
                    <a:pt x="37" y="465"/>
                    <a:pt x="45" y="488"/>
                  </a:cubicBezTo>
                  <a:cubicBezTo>
                    <a:pt x="65" y="548"/>
                    <a:pt x="118" y="641"/>
                    <a:pt x="182" y="655"/>
                  </a:cubicBezTo>
                  <a:cubicBezTo>
                    <a:pt x="181" y="657"/>
                    <a:pt x="181" y="657"/>
                    <a:pt x="181" y="657"/>
                  </a:cubicBezTo>
                  <a:cubicBezTo>
                    <a:pt x="116" y="644"/>
                    <a:pt x="62" y="549"/>
                    <a:pt x="42" y="489"/>
                  </a:cubicBezTo>
                  <a:cubicBezTo>
                    <a:pt x="35" y="469"/>
                    <a:pt x="31" y="448"/>
                    <a:pt x="29" y="428"/>
                  </a:cubicBezTo>
                  <a:close/>
                  <a:moveTo>
                    <a:pt x="458" y="806"/>
                  </a:moveTo>
                  <a:cubicBezTo>
                    <a:pt x="502" y="820"/>
                    <a:pt x="548" y="829"/>
                    <a:pt x="591" y="833"/>
                  </a:cubicBezTo>
                  <a:cubicBezTo>
                    <a:pt x="653" y="839"/>
                    <a:pt x="732" y="836"/>
                    <a:pt x="804" y="800"/>
                  </a:cubicBezTo>
                  <a:cubicBezTo>
                    <a:pt x="823" y="778"/>
                    <a:pt x="840" y="754"/>
                    <a:pt x="854" y="728"/>
                  </a:cubicBezTo>
                  <a:cubicBezTo>
                    <a:pt x="786" y="771"/>
                    <a:pt x="700" y="800"/>
                    <a:pt x="612" y="809"/>
                  </a:cubicBezTo>
                  <a:cubicBezTo>
                    <a:pt x="560" y="815"/>
                    <a:pt x="507" y="813"/>
                    <a:pt x="458" y="806"/>
                  </a:cubicBezTo>
                  <a:close/>
                  <a:moveTo>
                    <a:pt x="437" y="799"/>
                  </a:moveTo>
                  <a:cubicBezTo>
                    <a:pt x="496" y="811"/>
                    <a:pt x="557" y="812"/>
                    <a:pt x="612" y="806"/>
                  </a:cubicBezTo>
                  <a:cubicBezTo>
                    <a:pt x="697" y="797"/>
                    <a:pt x="785" y="770"/>
                    <a:pt x="857" y="723"/>
                  </a:cubicBezTo>
                  <a:cubicBezTo>
                    <a:pt x="880" y="680"/>
                    <a:pt x="897" y="632"/>
                    <a:pt x="907" y="580"/>
                  </a:cubicBezTo>
                  <a:cubicBezTo>
                    <a:pt x="907" y="580"/>
                    <a:pt x="907" y="579"/>
                    <a:pt x="908" y="579"/>
                  </a:cubicBezTo>
                  <a:cubicBezTo>
                    <a:pt x="897" y="611"/>
                    <a:pt x="881" y="640"/>
                    <a:pt x="859" y="664"/>
                  </a:cubicBezTo>
                  <a:cubicBezTo>
                    <a:pt x="793" y="737"/>
                    <a:pt x="686" y="781"/>
                    <a:pt x="578" y="781"/>
                  </a:cubicBezTo>
                  <a:cubicBezTo>
                    <a:pt x="567" y="781"/>
                    <a:pt x="556" y="780"/>
                    <a:pt x="545" y="779"/>
                  </a:cubicBezTo>
                  <a:cubicBezTo>
                    <a:pt x="436" y="770"/>
                    <a:pt x="307" y="729"/>
                    <a:pt x="208" y="663"/>
                  </a:cubicBezTo>
                  <a:cubicBezTo>
                    <a:pt x="232" y="687"/>
                    <a:pt x="257" y="706"/>
                    <a:pt x="281" y="722"/>
                  </a:cubicBezTo>
                  <a:cubicBezTo>
                    <a:pt x="328" y="753"/>
                    <a:pt x="382" y="780"/>
                    <a:pt x="437" y="799"/>
                  </a:cubicBezTo>
                  <a:close/>
                  <a:moveTo>
                    <a:pt x="859" y="725"/>
                  </a:moveTo>
                  <a:cubicBezTo>
                    <a:pt x="845" y="751"/>
                    <a:pt x="828" y="775"/>
                    <a:pt x="810" y="797"/>
                  </a:cubicBezTo>
                  <a:cubicBezTo>
                    <a:pt x="839" y="783"/>
                    <a:pt x="867" y="762"/>
                    <a:pt x="891" y="735"/>
                  </a:cubicBezTo>
                  <a:cubicBezTo>
                    <a:pt x="919" y="706"/>
                    <a:pt x="941" y="671"/>
                    <a:pt x="956" y="634"/>
                  </a:cubicBezTo>
                  <a:cubicBezTo>
                    <a:pt x="935" y="663"/>
                    <a:pt x="909" y="689"/>
                    <a:pt x="876" y="713"/>
                  </a:cubicBezTo>
                  <a:cubicBezTo>
                    <a:pt x="871" y="717"/>
                    <a:pt x="865" y="721"/>
                    <a:pt x="859" y="725"/>
                  </a:cubicBezTo>
                  <a:close/>
                  <a:moveTo>
                    <a:pt x="188" y="650"/>
                  </a:moveTo>
                  <a:cubicBezTo>
                    <a:pt x="244" y="728"/>
                    <a:pt x="328" y="773"/>
                    <a:pt x="417" y="795"/>
                  </a:cubicBezTo>
                  <a:cubicBezTo>
                    <a:pt x="368" y="776"/>
                    <a:pt x="321" y="752"/>
                    <a:pt x="280" y="724"/>
                  </a:cubicBezTo>
                  <a:cubicBezTo>
                    <a:pt x="252" y="706"/>
                    <a:pt x="223" y="683"/>
                    <a:pt x="196" y="655"/>
                  </a:cubicBezTo>
                  <a:cubicBezTo>
                    <a:pt x="194" y="653"/>
                    <a:pt x="191" y="652"/>
                    <a:pt x="188" y="650"/>
                  </a:cubicBezTo>
                  <a:close/>
                  <a:moveTo>
                    <a:pt x="198" y="653"/>
                  </a:moveTo>
                  <a:cubicBezTo>
                    <a:pt x="298" y="724"/>
                    <a:pt x="433" y="767"/>
                    <a:pt x="545" y="777"/>
                  </a:cubicBezTo>
                  <a:cubicBezTo>
                    <a:pt x="663" y="787"/>
                    <a:pt x="785" y="742"/>
                    <a:pt x="857" y="663"/>
                  </a:cubicBezTo>
                  <a:cubicBezTo>
                    <a:pt x="885" y="631"/>
                    <a:pt x="903" y="594"/>
                    <a:pt x="912" y="556"/>
                  </a:cubicBezTo>
                  <a:cubicBezTo>
                    <a:pt x="918" y="513"/>
                    <a:pt x="919" y="471"/>
                    <a:pt x="914" y="432"/>
                  </a:cubicBezTo>
                  <a:cubicBezTo>
                    <a:pt x="910" y="406"/>
                    <a:pt x="903" y="381"/>
                    <a:pt x="894" y="360"/>
                  </a:cubicBezTo>
                  <a:cubicBezTo>
                    <a:pt x="808" y="144"/>
                    <a:pt x="558" y="33"/>
                    <a:pt x="338" y="113"/>
                  </a:cubicBezTo>
                  <a:cubicBezTo>
                    <a:pt x="162" y="177"/>
                    <a:pt x="79" y="363"/>
                    <a:pt x="142" y="557"/>
                  </a:cubicBezTo>
                  <a:cubicBezTo>
                    <a:pt x="150" y="580"/>
                    <a:pt x="159" y="601"/>
                    <a:pt x="170" y="621"/>
                  </a:cubicBezTo>
                  <a:cubicBezTo>
                    <a:pt x="179" y="632"/>
                    <a:pt x="188" y="643"/>
                    <a:pt x="198" y="653"/>
                  </a:cubicBezTo>
                  <a:close/>
                  <a:moveTo>
                    <a:pt x="915" y="554"/>
                  </a:moveTo>
                  <a:cubicBezTo>
                    <a:pt x="913" y="563"/>
                    <a:pt x="912" y="572"/>
                    <a:pt x="910" y="581"/>
                  </a:cubicBezTo>
                  <a:cubicBezTo>
                    <a:pt x="900" y="631"/>
                    <a:pt x="883" y="678"/>
                    <a:pt x="861" y="720"/>
                  </a:cubicBezTo>
                  <a:cubicBezTo>
                    <a:pt x="901" y="694"/>
                    <a:pt x="935" y="662"/>
                    <a:pt x="961" y="624"/>
                  </a:cubicBezTo>
                  <a:cubicBezTo>
                    <a:pt x="988" y="553"/>
                    <a:pt x="995" y="472"/>
                    <a:pt x="977" y="391"/>
                  </a:cubicBezTo>
                  <a:cubicBezTo>
                    <a:pt x="955" y="294"/>
                    <a:pt x="903" y="213"/>
                    <a:pt x="829" y="162"/>
                  </a:cubicBezTo>
                  <a:cubicBezTo>
                    <a:pt x="816" y="154"/>
                    <a:pt x="803" y="146"/>
                    <a:pt x="790" y="139"/>
                  </a:cubicBezTo>
                  <a:cubicBezTo>
                    <a:pt x="782" y="136"/>
                    <a:pt x="775" y="132"/>
                    <a:pt x="768" y="129"/>
                  </a:cubicBezTo>
                  <a:cubicBezTo>
                    <a:pt x="708" y="104"/>
                    <a:pt x="639" y="89"/>
                    <a:pt x="569" y="85"/>
                  </a:cubicBezTo>
                  <a:cubicBezTo>
                    <a:pt x="614" y="91"/>
                    <a:pt x="657" y="103"/>
                    <a:pt x="699" y="122"/>
                  </a:cubicBezTo>
                  <a:cubicBezTo>
                    <a:pt x="821" y="179"/>
                    <a:pt x="899" y="291"/>
                    <a:pt x="916" y="426"/>
                  </a:cubicBezTo>
                  <a:cubicBezTo>
                    <a:pt x="924" y="470"/>
                    <a:pt x="924" y="513"/>
                    <a:pt x="915" y="554"/>
                  </a:cubicBezTo>
                  <a:close/>
                  <a:moveTo>
                    <a:pt x="184" y="643"/>
                  </a:moveTo>
                  <a:cubicBezTo>
                    <a:pt x="185" y="644"/>
                    <a:pt x="186" y="645"/>
                    <a:pt x="187" y="645"/>
                  </a:cubicBezTo>
                  <a:cubicBezTo>
                    <a:pt x="185" y="643"/>
                    <a:pt x="183" y="640"/>
                    <a:pt x="180" y="638"/>
                  </a:cubicBezTo>
                  <a:cubicBezTo>
                    <a:pt x="182" y="640"/>
                    <a:pt x="183" y="641"/>
                    <a:pt x="184" y="643"/>
                  </a:cubicBezTo>
                  <a:close/>
                  <a:moveTo>
                    <a:pt x="81" y="300"/>
                  </a:moveTo>
                  <a:cubicBezTo>
                    <a:pt x="78" y="307"/>
                    <a:pt x="75" y="315"/>
                    <a:pt x="72" y="322"/>
                  </a:cubicBezTo>
                  <a:cubicBezTo>
                    <a:pt x="42" y="403"/>
                    <a:pt x="49" y="479"/>
                    <a:pt x="93" y="548"/>
                  </a:cubicBezTo>
                  <a:cubicBezTo>
                    <a:pt x="114" y="581"/>
                    <a:pt x="143" y="611"/>
                    <a:pt x="178" y="638"/>
                  </a:cubicBezTo>
                  <a:cubicBezTo>
                    <a:pt x="174" y="633"/>
                    <a:pt x="171" y="628"/>
                    <a:pt x="168" y="623"/>
                  </a:cubicBezTo>
                  <a:cubicBezTo>
                    <a:pt x="130" y="573"/>
                    <a:pt x="102" y="511"/>
                    <a:pt x="102" y="435"/>
                  </a:cubicBezTo>
                  <a:cubicBezTo>
                    <a:pt x="101" y="327"/>
                    <a:pt x="147" y="230"/>
                    <a:pt x="232" y="159"/>
                  </a:cubicBezTo>
                  <a:cubicBezTo>
                    <a:pt x="179" y="189"/>
                    <a:pt x="132" y="228"/>
                    <a:pt x="97" y="277"/>
                  </a:cubicBezTo>
                  <a:cubicBezTo>
                    <a:pt x="91" y="284"/>
                    <a:pt x="86" y="292"/>
                    <a:pt x="81" y="300"/>
                  </a:cubicBezTo>
                  <a:close/>
                  <a:moveTo>
                    <a:pt x="875" y="197"/>
                  </a:moveTo>
                  <a:cubicBezTo>
                    <a:pt x="926" y="247"/>
                    <a:pt x="963" y="314"/>
                    <a:pt x="979" y="390"/>
                  </a:cubicBezTo>
                  <a:cubicBezTo>
                    <a:pt x="996" y="467"/>
                    <a:pt x="992" y="544"/>
                    <a:pt x="967" y="613"/>
                  </a:cubicBezTo>
                  <a:cubicBezTo>
                    <a:pt x="986" y="582"/>
                    <a:pt x="999" y="547"/>
                    <a:pt x="1005" y="509"/>
                  </a:cubicBezTo>
                  <a:cubicBezTo>
                    <a:pt x="1002" y="518"/>
                    <a:pt x="999" y="528"/>
                    <a:pt x="996" y="538"/>
                  </a:cubicBezTo>
                  <a:cubicBezTo>
                    <a:pt x="994" y="537"/>
                    <a:pt x="994" y="537"/>
                    <a:pt x="994" y="537"/>
                  </a:cubicBezTo>
                  <a:cubicBezTo>
                    <a:pt x="999" y="520"/>
                    <a:pt x="1003" y="503"/>
                    <a:pt x="1007" y="487"/>
                  </a:cubicBezTo>
                  <a:cubicBezTo>
                    <a:pt x="1007" y="484"/>
                    <a:pt x="1007" y="481"/>
                    <a:pt x="1007" y="478"/>
                  </a:cubicBezTo>
                  <a:cubicBezTo>
                    <a:pt x="1010" y="362"/>
                    <a:pt x="956" y="266"/>
                    <a:pt x="875" y="197"/>
                  </a:cubicBezTo>
                  <a:close/>
                  <a:moveTo>
                    <a:pt x="246" y="151"/>
                  </a:moveTo>
                  <a:cubicBezTo>
                    <a:pt x="154" y="223"/>
                    <a:pt x="104" y="323"/>
                    <a:pt x="105" y="435"/>
                  </a:cubicBezTo>
                  <a:cubicBezTo>
                    <a:pt x="105" y="503"/>
                    <a:pt x="127" y="559"/>
                    <a:pt x="159" y="606"/>
                  </a:cubicBezTo>
                  <a:cubicBezTo>
                    <a:pt x="152" y="590"/>
                    <a:pt x="145" y="574"/>
                    <a:pt x="140" y="557"/>
                  </a:cubicBezTo>
                  <a:cubicBezTo>
                    <a:pt x="110" y="467"/>
                    <a:pt x="112" y="372"/>
                    <a:pt x="146" y="291"/>
                  </a:cubicBezTo>
                  <a:cubicBezTo>
                    <a:pt x="177" y="217"/>
                    <a:pt x="232" y="159"/>
                    <a:pt x="304" y="125"/>
                  </a:cubicBezTo>
                  <a:cubicBezTo>
                    <a:pt x="284" y="133"/>
                    <a:pt x="264" y="141"/>
                    <a:pt x="246" y="151"/>
                  </a:cubicBezTo>
                  <a:close/>
                  <a:moveTo>
                    <a:pt x="831" y="160"/>
                  </a:moveTo>
                  <a:cubicBezTo>
                    <a:pt x="933" y="228"/>
                    <a:pt x="1010" y="335"/>
                    <a:pt x="1010" y="468"/>
                  </a:cubicBezTo>
                  <a:cubicBezTo>
                    <a:pt x="1023" y="377"/>
                    <a:pt x="1005" y="289"/>
                    <a:pt x="959" y="221"/>
                  </a:cubicBezTo>
                  <a:cubicBezTo>
                    <a:pt x="824" y="25"/>
                    <a:pt x="533" y="0"/>
                    <a:pt x="329" y="100"/>
                  </a:cubicBezTo>
                  <a:cubicBezTo>
                    <a:pt x="377" y="88"/>
                    <a:pt x="428" y="80"/>
                    <a:pt x="479" y="79"/>
                  </a:cubicBezTo>
                  <a:cubicBezTo>
                    <a:pt x="537" y="74"/>
                    <a:pt x="594" y="76"/>
                    <a:pt x="648" y="86"/>
                  </a:cubicBezTo>
                  <a:cubicBezTo>
                    <a:pt x="697" y="96"/>
                    <a:pt x="745" y="113"/>
                    <a:pt x="791" y="137"/>
                  </a:cubicBezTo>
                  <a:cubicBezTo>
                    <a:pt x="805" y="144"/>
                    <a:pt x="818" y="152"/>
                    <a:pt x="831" y="160"/>
                  </a:cubicBezTo>
                  <a:close/>
                  <a:moveTo>
                    <a:pt x="305" y="109"/>
                  </a:moveTo>
                  <a:cubicBezTo>
                    <a:pt x="255" y="123"/>
                    <a:pt x="209" y="143"/>
                    <a:pt x="169" y="165"/>
                  </a:cubicBezTo>
                  <a:cubicBezTo>
                    <a:pt x="79" y="215"/>
                    <a:pt x="27" y="310"/>
                    <a:pt x="31" y="410"/>
                  </a:cubicBezTo>
                  <a:cubicBezTo>
                    <a:pt x="42" y="370"/>
                    <a:pt x="58" y="332"/>
                    <a:pt x="79" y="298"/>
                  </a:cubicBezTo>
                  <a:cubicBezTo>
                    <a:pt x="113" y="225"/>
                    <a:pt x="176" y="166"/>
                    <a:pt x="263" y="129"/>
                  </a:cubicBezTo>
                  <a:cubicBezTo>
                    <a:pt x="272" y="125"/>
                    <a:pt x="281" y="121"/>
                    <a:pt x="290" y="118"/>
                  </a:cubicBezTo>
                  <a:cubicBezTo>
                    <a:pt x="295" y="115"/>
                    <a:pt x="300" y="112"/>
                    <a:pt x="305" y="109"/>
                  </a:cubicBezTo>
                  <a:close/>
                  <a:moveTo>
                    <a:pt x="484" y="85"/>
                  </a:moveTo>
                  <a:cubicBezTo>
                    <a:pt x="546" y="85"/>
                    <a:pt x="608" y="98"/>
                    <a:pt x="667" y="124"/>
                  </a:cubicBezTo>
                  <a:cubicBezTo>
                    <a:pt x="773" y="171"/>
                    <a:pt x="855" y="254"/>
                    <a:pt x="896" y="359"/>
                  </a:cubicBezTo>
                  <a:cubicBezTo>
                    <a:pt x="900" y="368"/>
                    <a:pt x="904" y="378"/>
                    <a:pt x="907" y="388"/>
                  </a:cubicBezTo>
                  <a:cubicBezTo>
                    <a:pt x="881" y="271"/>
                    <a:pt x="808" y="176"/>
                    <a:pt x="697" y="124"/>
                  </a:cubicBezTo>
                  <a:cubicBezTo>
                    <a:pt x="642" y="99"/>
                    <a:pt x="583" y="86"/>
                    <a:pt x="522" y="83"/>
                  </a:cubicBezTo>
                  <a:cubicBezTo>
                    <a:pt x="501" y="83"/>
                    <a:pt x="480" y="83"/>
                    <a:pt x="460" y="85"/>
                  </a:cubicBezTo>
                  <a:cubicBezTo>
                    <a:pt x="457" y="85"/>
                    <a:pt x="455" y="86"/>
                    <a:pt x="453" y="86"/>
                  </a:cubicBezTo>
                  <a:cubicBezTo>
                    <a:pt x="463" y="85"/>
                    <a:pt x="474" y="85"/>
                    <a:pt x="484" y="85"/>
                  </a:cubicBezTo>
                  <a:close/>
                  <a:moveTo>
                    <a:pt x="278" y="125"/>
                  </a:moveTo>
                  <a:cubicBezTo>
                    <a:pt x="273" y="127"/>
                    <a:pt x="268" y="129"/>
                    <a:pt x="264" y="131"/>
                  </a:cubicBezTo>
                  <a:cubicBezTo>
                    <a:pt x="186" y="165"/>
                    <a:pt x="128" y="216"/>
                    <a:pt x="92" y="279"/>
                  </a:cubicBezTo>
                  <a:cubicBezTo>
                    <a:pt x="93" y="278"/>
                    <a:pt x="94" y="277"/>
                    <a:pt x="95" y="275"/>
                  </a:cubicBezTo>
                  <a:cubicBezTo>
                    <a:pt x="132" y="224"/>
                    <a:pt x="183" y="181"/>
                    <a:pt x="246" y="148"/>
                  </a:cubicBezTo>
                  <a:cubicBezTo>
                    <a:pt x="253" y="143"/>
                    <a:pt x="260" y="137"/>
                    <a:pt x="267" y="132"/>
                  </a:cubicBezTo>
                  <a:cubicBezTo>
                    <a:pt x="271" y="130"/>
                    <a:pt x="274" y="128"/>
                    <a:pt x="278" y="125"/>
                  </a:cubicBezTo>
                  <a:close/>
                  <a:moveTo>
                    <a:pt x="291" y="120"/>
                  </a:moveTo>
                  <a:cubicBezTo>
                    <a:pt x="284" y="125"/>
                    <a:pt x="276" y="130"/>
                    <a:pt x="269" y="134"/>
                  </a:cubicBezTo>
                  <a:cubicBezTo>
                    <a:pt x="266" y="136"/>
                    <a:pt x="263" y="138"/>
                    <a:pt x="260" y="140"/>
                  </a:cubicBezTo>
                  <a:cubicBezTo>
                    <a:pt x="287" y="127"/>
                    <a:pt x="315" y="116"/>
                    <a:pt x="344" y="107"/>
                  </a:cubicBezTo>
                  <a:cubicBezTo>
                    <a:pt x="361" y="101"/>
                    <a:pt x="379" y="97"/>
                    <a:pt x="396" y="93"/>
                  </a:cubicBezTo>
                  <a:cubicBezTo>
                    <a:pt x="359" y="99"/>
                    <a:pt x="324" y="108"/>
                    <a:pt x="291" y="120"/>
                  </a:cubicBezTo>
                  <a:close/>
                  <a:moveTo>
                    <a:pt x="317" y="106"/>
                  </a:moveTo>
                  <a:cubicBezTo>
                    <a:pt x="313" y="108"/>
                    <a:pt x="308" y="110"/>
                    <a:pt x="304" y="113"/>
                  </a:cubicBezTo>
                  <a:cubicBezTo>
                    <a:pt x="346" y="99"/>
                    <a:pt x="393" y="89"/>
                    <a:pt x="440" y="84"/>
                  </a:cubicBezTo>
                  <a:cubicBezTo>
                    <a:pt x="398" y="87"/>
                    <a:pt x="357" y="95"/>
                    <a:pt x="317" y="106"/>
                  </a:cubicBezTo>
                  <a:close/>
                  <a:moveTo>
                    <a:pt x="522" y="80"/>
                  </a:moveTo>
                  <a:cubicBezTo>
                    <a:pt x="595" y="81"/>
                    <a:pt x="667" y="92"/>
                    <a:pt x="731" y="113"/>
                  </a:cubicBezTo>
                  <a:cubicBezTo>
                    <a:pt x="704" y="102"/>
                    <a:pt x="675" y="94"/>
                    <a:pt x="647" y="89"/>
                  </a:cubicBezTo>
                  <a:cubicBezTo>
                    <a:pt x="608" y="82"/>
                    <a:pt x="565" y="78"/>
                    <a:pt x="520" y="80"/>
                  </a:cubicBezTo>
                  <a:cubicBezTo>
                    <a:pt x="521" y="80"/>
                    <a:pt x="522" y="80"/>
                    <a:pt x="522" y="80"/>
                  </a:cubicBezTo>
                  <a:close/>
                </a:path>
              </a:pathLst>
            </a:custGeom>
            <a:solidFill>
              <a:srgbClr val="BBBDB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</a:endParaRPr>
            </a:p>
          </p:txBody>
        </p:sp>
        <p:sp>
          <p:nvSpPr>
            <p:cNvPr id="45" name="Freeform 49"/>
            <p:cNvSpPr>
              <a:spLocks noEditPoints="1"/>
            </p:cNvSpPr>
            <p:nvPr/>
          </p:nvSpPr>
          <p:spPr bwMode="auto">
            <a:xfrm>
              <a:off x="3265488" y="3252788"/>
              <a:ext cx="3433763" cy="3132137"/>
            </a:xfrm>
            <a:custGeom>
              <a:gdLst>
                <a:gd name="T0" fmla="*/ 64 w 1058"/>
                <a:gd name="T1" fmla="*/ 637 h 964"/>
                <a:gd name="T2" fmla="*/ 681 w 1058"/>
                <a:gd name="T3" fmla="*/ 46 h 964"/>
                <a:gd name="T4" fmla="*/ 784 w 1058"/>
                <a:gd name="T5" fmla="*/ 886 h 964"/>
                <a:gd name="T6" fmla="*/ 448 w 1058"/>
                <a:gd name="T7" fmla="*/ 955 h 964"/>
                <a:gd name="T8" fmla="*/ 425 w 1058"/>
                <a:gd name="T9" fmla="*/ 951 h 964"/>
                <a:gd name="T10" fmla="*/ 500 w 1058"/>
                <a:gd name="T11" fmla="*/ 931 h 964"/>
                <a:gd name="T12" fmla="*/ 425 w 1058"/>
                <a:gd name="T13" fmla="*/ 951 h 964"/>
                <a:gd name="T14" fmla="*/ 357 w 1058"/>
                <a:gd name="T15" fmla="*/ 928 h 964"/>
                <a:gd name="T16" fmla="*/ 324 w 1058"/>
                <a:gd name="T17" fmla="*/ 867 h 964"/>
                <a:gd name="T18" fmla="*/ 715 w 1058"/>
                <a:gd name="T19" fmla="*/ 914 h 964"/>
                <a:gd name="T20" fmla="*/ 511 w 1058"/>
                <a:gd name="T21" fmla="*/ 929 h 964"/>
                <a:gd name="T22" fmla="*/ 511 w 1058"/>
                <a:gd name="T23" fmla="*/ 929 h 964"/>
                <a:gd name="T24" fmla="*/ 349 w 1058"/>
                <a:gd name="T25" fmla="*/ 877 h 964"/>
                <a:gd name="T26" fmla="*/ 308 w 1058"/>
                <a:gd name="T27" fmla="*/ 905 h 964"/>
                <a:gd name="T28" fmla="*/ 336 w 1058"/>
                <a:gd name="T29" fmla="*/ 869 h 964"/>
                <a:gd name="T30" fmla="*/ 887 w 1058"/>
                <a:gd name="T31" fmla="*/ 670 h 964"/>
                <a:gd name="T32" fmla="*/ 931 w 1058"/>
                <a:gd name="T33" fmla="*/ 759 h 964"/>
                <a:gd name="T34" fmla="*/ 154 w 1058"/>
                <a:gd name="T35" fmla="*/ 717 h 964"/>
                <a:gd name="T36" fmla="*/ 151 w 1058"/>
                <a:gd name="T37" fmla="*/ 706 h 964"/>
                <a:gd name="T38" fmla="*/ 784 w 1058"/>
                <a:gd name="T39" fmla="*/ 857 h 964"/>
                <a:gd name="T40" fmla="*/ 674 w 1058"/>
                <a:gd name="T41" fmla="*/ 876 h 964"/>
                <a:gd name="T42" fmla="*/ 113 w 1058"/>
                <a:gd name="T43" fmla="*/ 220 h 964"/>
                <a:gd name="T44" fmla="*/ 129 w 1058"/>
                <a:gd name="T45" fmla="*/ 666 h 964"/>
                <a:gd name="T46" fmla="*/ 254 w 1058"/>
                <a:gd name="T47" fmla="*/ 139 h 964"/>
                <a:gd name="T48" fmla="*/ 899 w 1058"/>
                <a:gd name="T49" fmla="*/ 653 h 964"/>
                <a:gd name="T50" fmla="*/ 176 w 1058"/>
                <a:gd name="T51" fmla="*/ 591 h 964"/>
                <a:gd name="T52" fmla="*/ 236 w 1058"/>
                <a:gd name="T53" fmla="*/ 769 h 964"/>
                <a:gd name="T54" fmla="*/ 391 w 1058"/>
                <a:gd name="T55" fmla="*/ 143 h 964"/>
                <a:gd name="T56" fmla="*/ 186 w 1058"/>
                <a:gd name="T57" fmla="*/ 752 h 964"/>
                <a:gd name="T58" fmla="*/ 978 w 1058"/>
                <a:gd name="T59" fmla="*/ 526 h 964"/>
                <a:gd name="T60" fmla="*/ 976 w 1058"/>
                <a:gd name="T61" fmla="*/ 602 h 964"/>
                <a:gd name="T62" fmla="*/ 981 w 1058"/>
                <a:gd name="T63" fmla="*/ 519 h 964"/>
                <a:gd name="T64" fmla="*/ 1001 w 1058"/>
                <a:gd name="T65" fmla="*/ 429 h 964"/>
                <a:gd name="T66" fmla="*/ 1000 w 1058"/>
                <a:gd name="T67" fmla="*/ 645 h 964"/>
                <a:gd name="T68" fmla="*/ 1001 w 1058"/>
                <a:gd name="T69" fmla="*/ 426 h 964"/>
                <a:gd name="T70" fmla="*/ 130 w 1058"/>
                <a:gd name="T71" fmla="*/ 605 h 964"/>
                <a:gd name="T72" fmla="*/ 902 w 1058"/>
                <a:gd name="T73" fmla="*/ 654 h 964"/>
                <a:gd name="T74" fmla="*/ 132 w 1058"/>
                <a:gd name="T75" fmla="*/ 665 h 964"/>
                <a:gd name="T76" fmla="*/ 391 w 1058"/>
                <a:gd name="T77" fmla="*/ 140 h 964"/>
                <a:gd name="T78" fmla="*/ 145 w 1058"/>
                <a:gd name="T79" fmla="*/ 269 h 964"/>
                <a:gd name="T80" fmla="*/ 146 w 1058"/>
                <a:gd name="T81" fmla="*/ 271 h 964"/>
                <a:gd name="T82" fmla="*/ 777 w 1058"/>
                <a:gd name="T83" fmla="*/ 212 h 964"/>
                <a:gd name="T84" fmla="*/ 963 w 1058"/>
                <a:gd name="T85" fmla="*/ 489 h 964"/>
                <a:gd name="T86" fmla="*/ 117 w 1058"/>
                <a:gd name="T87" fmla="*/ 630 h 964"/>
                <a:gd name="T88" fmla="*/ 126 w 1058"/>
                <a:gd name="T89" fmla="*/ 567 h 964"/>
                <a:gd name="T90" fmla="*/ 965 w 1058"/>
                <a:gd name="T91" fmla="*/ 489 h 964"/>
                <a:gd name="T92" fmla="*/ 902 w 1058"/>
                <a:gd name="T93" fmla="*/ 320 h 964"/>
                <a:gd name="T94" fmla="*/ 745 w 1058"/>
                <a:gd name="T95" fmla="*/ 188 h 964"/>
                <a:gd name="T96" fmla="*/ 927 w 1058"/>
                <a:gd name="T97" fmla="*/ 279 h 964"/>
                <a:gd name="T98" fmla="*/ 211 w 1058"/>
                <a:gd name="T99" fmla="*/ 351 h 964"/>
                <a:gd name="T100" fmla="*/ 903 w 1058"/>
                <a:gd name="T101" fmla="*/ 257 h 964"/>
                <a:gd name="T102" fmla="*/ 278 w 1058"/>
                <a:gd name="T103" fmla="*/ 128 h 964"/>
                <a:gd name="T104" fmla="*/ 903 w 1058"/>
                <a:gd name="T105" fmla="*/ 257 h 964"/>
                <a:gd name="T106" fmla="*/ 654 w 1058"/>
                <a:gd name="T107" fmla="*/ 148 h 964"/>
                <a:gd name="T108" fmla="*/ 655 w 1058"/>
                <a:gd name="T109" fmla="*/ 151 h 964"/>
                <a:gd name="T110" fmla="*/ 503 w 1058"/>
                <a:gd name="T111" fmla="*/ 118 h 96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1058" h="964">
                  <a:moveTo>
                    <a:pt x="503" y="964"/>
                  </a:moveTo>
                  <a:cubicBezTo>
                    <a:pt x="466" y="964"/>
                    <a:pt x="432" y="959"/>
                    <a:pt x="399" y="948"/>
                  </a:cubicBezTo>
                  <a:cubicBezTo>
                    <a:pt x="380" y="943"/>
                    <a:pt x="361" y="936"/>
                    <a:pt x="344" y="927"/>
                  </a:cubicBezTo>
                  <a:cubicBezTo>
                    <a:pt x="314" y="918"/>
                    <a:pt x="285" y="902"/>
                    <a:pt x="258" y="878"/>
                  </a:cubicBezTo>
                  <a:cubicBezTo>
                    <a:pt x="173" y="818"/>
                    <a:pt x="103" y="733"/>
                    <a:pt x="64" y="637"/>
                  </a:cubicBezTo>
                  <a:cubicBezTo>
                    <a:pt x="36" y="566"/>
                    <a:pt x="23" y="489"/>
                    <a:pt x="27" y="419"/>
                  </a:cubicBezTo>
                  <a:cubicBezTo>
                    <a:pt x="32" y="336"/>
                    <a:pt x="61" y="267"/>
                    <a:pt x="111" y="219"/>
                  </a:cubicBezTo>
                  <a:cubicBezTo>
                    <a:pt x="152" y="179"/>
                    <a:pt x="204" y="150"/>
                    <a:pt x="266" y="132"/>
                  </a:cubicBezTo>
                  <a:cubicBezTo>
                    <a:pt x="305" y="111"/>
                    <a:pt x="350" y="92"/>
                    <a:pt x="406" y="75"/>
                  </a:cubicBezTo>
                  <a:cubicBezTo>
                    <a:pt x="504" y="46"/>
                    <a:pt x="599" y="36"/>
                    <a:pt x="681" y="46"/>
                  </a:cubicBezTo>
                  <a:cubicBezTo>
                    <a:pt x="781" y="58"/>
                    <a:pt x="861" y="100"/>
                    <a:pt x="921" y="170"/>
                  </a:cubicBezTo>
                  <a:cubicBezTo>
                    <a:pt x="967" y="225"/>
                    <a:pt x="994" y="291"/>
                    <a:pt x="1001" y="362"/>
                  </a:cubicBezTo>
                  <a:cubicBezTo>
                    <a:pt x="1047" y="436"/>
                    <a:pt x="1058" y="521"/>
                    <a:pt x="1032" y="610"/>
                  </a:cubicBezTo>
                  <a:cubicBezTo>
                    <a:pt x="1018" y="658"/>
                    <a:pt x="994" y="696"/>
                    <a:pt x="965" y="728"/>
                  </a:cubicBezTo>
                  <a:cubicBezTo>
                    <a:pt x="920" y="794"/>
                    <a:pt x="849" y="851"/>
                    <a:pt x="784" y="886"/>
                  </a:cubicBezTo>
                  <a:cubicBezTo>
                    <a:pt x="759" y="899"/>
                    <a:pt x="734" y="910"/>
                    <a:pt x="707" y="919"/>
                  </a:cubicBezTo>
                  <a:cubicBezTo>
                    <a:pt x="662" y="938"/>
                    <a:pt x="617" y="951"/>
                    <a:pt x="573" y="958"/>
                  </a:cubicBezTo>
                  <a:cubicBezTo>
                    <a:pt x="562" y="960"/>
                    <a:pt x="552" y="961"/>
                    <a:pt x="541" y="962"/>
                  </a:cubicBezTo>
                  <a:cubicBezTo>
                    <a:pt x="528" y="963"/>
                    <a:pt x="516" y="964"/>
                    <a:pt x="503" y="964"/>
                  </a:cubicBezTo>
                  <a:close/>
                  <a:moveTo>
                    <a:pt x="448" y="955"/>
                  </a:moveTo>
                  <a:cubicBezTo>
                    <a:pt x="485" y="961"/>
                    <a:pt x="522" y="962"/>
                    <a:pt x="559" y="957"/>
                  </a:cubicBezTo>
                  <a:cubicBezTo>
                    <a:pt x="580" y="954"/>
                    <a:pt x="600" y="949"/>
                    <a:pt x="620" y="942"/>
                  </a:cubicBezTo>
                  <a:cubicBezTo>
                    <a:pt x="613" y="944"/>
                    <a:pt x="605" y="945"/>
                    <a:pt x="597" y="946"/>
                  </a:cubicBezTo>
                  <a:cubicBezTo>
                    <a:pt x="548" y="953"/>
                    <a:pt x="492" y="957"/>
                    <a:pt x="448" y="955"/>
                  </a:cubicBezTo>
                  <a:close/>
                  <a:moveTo>
                    <a:pt x="425" y="951"/>
                  </a:moveTo>
                  <a:cubicBezTo>
                    <a:pt x="431" y="952"/>
                    <a:pt x="438" y="952"/>
                    <a:pt x="444" y="952"/>
                  </a:cubicBezTo>
                  <a:cubicBezTo>
                    <a:pt x="488" y="954"/>
                    <a:pt x="546" y="951"/>
                    <a:pt x="596" y="944"/>
                  </a:cubicBezTo>
                  <a:cubicBezTo>
                    <a:pt x="610" y="942"/>
                    <a:pt x="624" y="939"/>
                    <a:pt x="637" y="936"/>
                  </a:cubicBezTo>
                  <a:cubicBezTo>
                    <a:pt x="664" y="926"/>
                    <a:pt x="691" y="912"/>
                    <a:pt x="715" y="896"/>
                  </a:cubicBezTo>
                  <a:cubicBezTo>
                    <a:pt x="645" y="925"/>
                    <a:pt x="570" y="938"/>
                    <a:pt x="500" y="931"/>
                  </a:cubicBezTo>
                  <a:cubicBezTo>
                    <a:pt x="458" y="938"/>
                    <a:pt x="417" y="939"/>
                    <a:pt x="379" y="935"/>
                  </a:cubicBezTo>
                  <a:cubicBezTo>
                    <a:pt x="375" y="934"/>
                    <a:pt x="371" y="933"/>
                    <a:pt x="368" y="933"/>
                  </a:cubicBezTo>
                  <a:cubicBezTo>
                    <a:pt x="368" y="933"/>
                    <a:pt x="368" y="933"/>
                    <a:pt x="369" y="933"/>
                  </a:cubicBezTo>
                  <a:cubicBezTo>
                    <a:pt x="385" y="939"/>
                    <a:pt x="401" y="945"/>
                    <a:pt x="417" y="949"/>
                  </a:cubicBezTo>
                  <a:cubicBezTo>
                    <a:pt x="420" y="949"/>
                    <a:pt x="423" y="950"/>
                    <a:pt x="425" y="951"/>
                  </a:cubicBezTo>
                  <a:close/>
                  <a:moveTo>
                    <a:pt x="638" y="939"/>
                  </a:moveTo>
                  <a:cubicBezTo>
                    <a:pt x="628" y="943"/>
                    <a:pt x="618" y="946"/>
                    <a:pt x="607" y="949"/>
                  </a:cubicBezTo>
                  <a:cubicBezTo>
                    <a:pt x="631" y="944"/>
                    <a:pt x="655" y="937"/>
                    <a:pt x="678" y="929"/>
                  </a:cubicBezTo>
                  <a:cubicBezTo>
                    <a:pt x="665" y="933"/>
                    <a:pt x="651" y="936"/>
                    <a:pt x="638" y="939"/>
                  </a:cubicBezTo>
                  <a:close/>
                  <a:moveTo>
                    <a:pt x="357" y="928"/>
                  </a:moveTo>
                  <a:cubicBezTo>
                    <a:pt x="364" y="930"/>
                    <a:pt x="372" y="931"/>
                    <a:pt x="380" y="932"/>
                  </a:cubicBezTo>
                  <a:cubicBezTo>
                    <a:pt x="414" y="936"/>
                    <a:pt x="451" y="935"/>
                    <a:pt x="490" y="930"/>
                  </a:cubicBezTo>
                  <a:cubicBezTo>
                    <a:pt x="483" y="929"/>
                    <a:pt x="477" y="928"/>
                    <a:pt x="471" y="927"/>
                  </a:cubicBezTo>
                  <a:cubicBezTo>
                    <a:pt x="420" y="918"/>
                    <a:pt x="373" y="899"/>
                    <a:pt x="332" y="871"/>
                  </a:cubicBezTo>
                  <a:cubicBezTo>
                    <a:pt x="329" y="869"/>
                    <a:pt x="327" y="868"/>
                    <a:pt x="324" y="867"/>
                  </a:cubicBezTo>
                  <a:cubicBezTo>
                    <a:pt x="273" y="842"/>
                    <a:pt x="229" y="808"/>
                    <a:pt x="192" y="765"/>
                  </a:cubicBezTo>
                  <a:cubicBezTo>
                    <a:pt x="234" y="840"/>
                    <a:pt x="290" y="895"/>
                    <a:pt x="357" y="928"/>
                  </a:cubicBezTo>
                  <a:close/>
                  <a:moveTo>
                    <a:pt x="728" y="890"/>
                  </a:moveTo>
                  <a:cubicBezTo>
                    <a:pt x="704" y="907"/>
                    <a:pt x="679" y="921"/>
                    <a:pt x="653" y="933"/>
                  </a:cubicBezTo>
                  <a:cubicBezTo>
                    <a:pt x="674" y="927"/>
                    <a:pt x="695" y="921"/>
                    <a:pt x="715" y="914"/>
                  </a:cubicBezTo>
                  <a:cubicBezTo>
                    <a:pt x="794" y="879"/>
                    <a:pt x="866" y="827"/>
                    <a:pt x="919" y="768"/>
                  </a:cubicBezTo>
                  <a:cubicBezTo>
                    <a:pt x="898" y="784"/>
                    <a:pt x="876" y="797"/>
                    <a:pt x="852" y="810"/>
                  </a:cubicBezTo>
                  <a:cubicBezTo>
                    <a:pt x="832" y="828"/>
                    <a:pt x="810" y="844"/>
                    <a:pt x="786" y="859"/>
                  </a:cubicBezTo>
                  <a:cubicBezTo>
                    <a:pt x="767" y="871"/>
                    <a:pt x="748" y="881"/>
                    <a:pt x="728" y="890"/>
                  </a:cubicBezTo>
                  <a:close/>
                  <a:moveTo>
                    <a:pt x="511" y="929"/>
                  </a:moveTo>
                  <a:cubicBezTo>
                    <a:pt x="582" y="934"/>
                    <a:pt x="657" y="919"/>
                    <a:pt x="727" y="887"/>
                  </a:cubicBezTo>
                  <a:cubicBezTo>
                    <a:pt x="747" y="873"/>
                    <a:pt x="766" y="858"/>
                    <a:pt x="783" y="841"/>
                  </a:cubicBezTo>
                  <a:cubicBezTo>
                    <a:pt x="777" y="843"/>
                    <a:pt x="770" y="846"/>
                    <a:pt x="764" y="848"/>
                  </a:cubicBezTo>
                  <a:cubicBezTo>
                    <a:pt x="728" y="862"/>
                    <a:pt x="694" y="873"/>
                    <a:pt x="661" y="882"/>
                  </a:cubicBezTo>
                  <a:cubicBezTo>
                    <a:pt x="612" y="905"/>
                    <a:pt x="561" y="921"/>
                    <a:pt x="511" y="929"/>
                  </a:cubicBezTo>
                  <a:close/>
                  <a:moveTo>
                    <a:pt x="349" y="877"/>
                  </a:moveTo>
                  <a:cubicBezTo>
                    <a:pt x="385" y="900"/>
                    <a:pt x="427" y="917"/>
                    <a:pt x="471" y="925"/>
                  </a:cubicBezTo>
                  <a:cubicBezTo>
                    <a:pt x="481" y="926"/>
                    <a:pt x="490" y="928"/>
                    <a:pt x="500" y="929"/>
                  </a:cubicBezTo>
                  <a:cubicBezTo>
                    <a:pt x="548" y="921"/>
                    <a:pt x="598" y="907"/>
                    <a:pt x="645" y="886"/>
                  </a:cubicBezTo>
                  <a:cubicBezTo>
                    <a:pt x="531" y="914"/>
                    <a:pt x="433" y="911"/>
                    <a:pt x="349" y="877"/>
                  </a:cubicBezTo>
                  <a:close/>
                  <a:moveTo>
                    <a:pt x="283" y="894"/>
                  </a:moveTo>
                  <a:cubicBezTo>
                    <a:pt x="298" y="904"/>
                    <a:pt x="313" y="912"/>
                    <a:pt x="328" y="919"/>
                  </a:cubicBezTo>
                  <a:cubicBezTo>
                    <a:pt x="313" y="911"/>
                    <a:pt x="298" y="903"/>
                    <a:pt x="283" y="894"/>
                  </a:cubicBezTo>
                  <a:close/>
                  <a:moveTo>
                    <a:pt x="260" y="875"/>
                  </a:moveTo>
                  <a:cubicBezTo>
                    <a:pt x="275" y="886"/>
                    <a:pt x="291" y="896"/>
                    <a:pt x="308" y="905"/>
                  </a:cubicBezTo>
                  <a:cubicBezTo>
                    <a:pt x="244" y="861"/>
                    <a:pt x="200" y="799"/>
                    <a:pt x="183" y="773"/>
                  </a:cubicBezTo>
                  <a:cubicBezTo>
                    <a:pt x="176" y="762"/>
                    <a:pt x="170" y="751"/>
                    <a:pt x="163" y="740"/>
                  </a:cubicBezTo>
                  <a:cubicBezTo>
                    <a:pt x="177" y="772"/>
                    <a:pt x="194" y="802"/>
                    <a:pt x="216" y="828"/>
                  </a:cubicBezTo>
                  <a:cubicBezTo>
                    <a:pt x="230" y="846"/>
                    <a:pt x="245" y="862"/>
                    <a:pt x="260" y="875"/>
                  </a:cubicBezTo>
                  <a:close/>
                  <a:moveTo>
                    <a:pt x="336" y="869"/>
                  </a:moveTo>
                  <a:cubicBezTo>
                    <a:pt x="427" y="910"/>
                    <a:pt x="534" y="913"/>
                    <a:pt x="660" y="880"/>
                  </a:cubicBezTo>
                  <a:cubicBezTo>
                    <a:pt x="675" y="873"/>
                    <a:pt x="690" y="865"/>
                    <a:pt x="704" y="857"/>
                  </a:cubicBezTo>
                  <a:cubicBezTo>
                    <a:pt x="745" y="834"/>
                    <a:pt x="810" y="791"/>
                    <a:pt x="866" y="733"/>
                  </a:cubicBezTo>
                  <a:cubicBezTo>
                    <a:pt x="879" y="709"/>
                    <a:pt x="889" y="684"/>
                    <a:pt x="898" y="659"/>
                  </a:cubicBezTo>
                  <a:cubicBezTo>
                    <a:pt x="894" y="663"/>
                    <a:pt x="891" y="667"/>
                    <a:pt x="887" y="670"/>
                  </a:cubicBezTo>
                  <a:cubicBezTo>
                    <a:pt x="816" y="743"/>
                    <a:pt x="715" y="805"/>
                    <a:pt x="615" y="839"/>
                  </a:cubicBezTo>
                  <a:cubicBezTo>
                    <a:pt x="532" y="866"/>
                    <a:pt x="410" y="887"/>
                    <a:pt x="306" y="826"/>
                  </a:cubicBezTo>
                  <a:cubicBezTo>
                    <a:pt x="283" y="813"/>
                    <a:pt x="264" y="799"/>
                    <a:pt x="248" y="783"/>
                  </a:cubicBezTo>
                  <a:cubicBezTo>
                    <a:pt x="273" y="817"/>
                    <a:pt x="302" y="846"/>
                    <a:pt x="336" y="869"/>
                  </a:cubicBezTo>
                  <a:close/>
                  <a:moveTo>
                    <a:pt x="931" y="759"/>
                  </a:moveTo>
                  <a:cubicBezTo>
                    <a:pt x="883" y="815"/>
                    <a:pt x="820" y="864"/>
                    <a:pt x="748" y="900"/>
                  </a:cubicBezTo>
                  <a:cubicBezTo>
                    <a:pt x="760" y="895"/>
                    <a:pt x="771" y="890"/>
                    <a:pt x="782" y="884"/>
                  </a:cubicBezTo>
                  <a:cubicBezTo>
                    <a:pt x="843" y="851"/>
                    <a:pt x="909" y="799"/>
                    <a:pt x="953" y="740"/>
                  </a:cubicBezTo>
                  <a:cubicBezTo>
                    <a:pt x="946" y="746"/>
                    <a:pt x="939" y="753"/>
                    <a:pt x="931" y="759"/>
                  </a:cubicBezTo>
                  <a:close/>
                  <a:moveTo>
                    <a:pt x="154" y="717"/>
                  </a:moveTo>
                  <a:cubicBezTo>
                    <a:pt x="164" y="736"/>
                    <a:pt x="174" y="754"/>
                    <a:pt x="185" y="772"/>
                  </a:cubicBezTo>
                  <a:cubicBezTo>
                    <a:pt x="200" y="794"/>
                    <a:pt x="237" y="846"/>
                    <a:pt x="290" y="889"/>
                  </a:cubicBezTo>
                  <a:cubicBezTo>
                    <a:pt x="290" y="888"/>
                    <a:pt x="289" y="887"/>
                    <a:pt x="288" y="887"/>
                  </a:cubicBezTo>
                  <a:cubicBezTo>
                    <a:pt x="247" y="853"/>
                    <a:pt x="212" y="808"/>
                    <a:pt x="184" y="754"/>
                  </a:cubicBezTo>
                  <a:cubicBezTo>
                    <a:pt x="172" y="739"/>
                    <a:pt x="161" y="723"/>
                    <a:pt x="151" y="706"/>
                  </a:cubicBezTo>
                  <a:cubicBezTo>
                    <a:pt x="152" y="710"/>
                    <a:pt x="153" y="714"/>
                    <a:pt x="154" y="717"/>
                  </a:cubicBezTo>
                  <a:close/>
                  <a:moveTo>
                    <a:pt x="789" y="838"/>
                  </a:moveTo>
                  <a:cubicBezTo>
                    <a:pt x="786" y="841"/>
                    <a:pt x="783" y="844"/>
                    <a:pt x="780" y="847"/>
                  </a:cubicBezTo>
                  <a:cubicBezTo>
                    <a:pt x="767" y="859"/>
                    <a:pt x="753" y="871"/>
                    <a:pt x="739" y="882"/>
                  </a:cubicBezTo>
                  <a:cubicBezTo>
                    <a:pt x="755" y="874"/>
                    <a:pt x="770" y="866"/>
                    <a:pt x="784" y="857"/>
                  </a:cubicBezTo>
                  <a:cubicBezTo>
                    <a:pt x="805" y="844"/>
                    <a:pt x="824" y="830"/>
                    <a:pt x="842" y="814"/>
                  </a:cubicBezTo>
                  <a:cubicBezTo>
                    <a:pt x="825" y="823"/>
                    <a:pt x="807" y="831"/>
                    <a:pt x="789" y="838"/>
                  </a:cubicBezTo>
                  <a:close/>
                  <a:moveTo>
                    <a:pt x="860" y="743"/>
                  </a:moveTo>
                  <a:cubicBezTo>
                    <a:pt x="809" y="795"/>
                    <a:pt x="750" y="834"/>
                    <a:pt x="705" y="859"/>
                  </a:cubicBezTo>
                  <a:cubicBezTo>
                    <a:pt x="695" y="865"/>
                    <a:pt x="685" y="870"/>
                    <a:pt x="674" y="876"/>
                  </a:cubicBezTo>
                  <a:cubicBezTo>
                    <a:pt x="703" y="868"/>
                    <a:pt x="732" y="858"/>
                    <a:pt x="763" y="846"/>
                  </a:cubicBezTo>
                  <a:cubicBezTo>
                    <a:pt x="771" y="843"/>
                    <a:pt x="780" y="839"/>
                    <a:pt x="788" y="836"/>
                  </a:cubicBezTo>
                  <a:cubicBezTo>
                    <a:pt x="816" y="808"/>
                    <a:pt x="840" y="777"/>
                    <a:pt x="860" y="743"/>
                  </a:cubicBezTo>
                  <a:close/>
                  <a:moveTo>
                    <a:pt x="254" y="139"/>
                  </a:moveTo>
                  <a:cubicBezTo>
                    <a:pt x="201" y="156"/>
                    <a:pt x="152" y="182"/>
                    <a:pt x="113" y="220"/>
                  </a:cubicBezTo>
                  <a:cubicBezTo>
                    <a:pt x="0" y="330"/>
                    <a:pt x="17" y="513"/>
                    <a:pt x="67" y="636"/>
                  </a:cubicBezTo>
                  <a:cubicBezTo>
                    <a:pt x="103" y="725"/>
                    <a:pt x="166" y="805"/>
                    <a:pt x="243" y="863"/>
                  </a:cubicBezTo>
                  <a:cubicBezTo>
                    <a:pt x="233" y="853"/>
                    <a:pt x="223" y="842"/>
                    <a:pt x="213" y="830"/>
                  </a:cubicBezTo>
                  <a:cubicBezTo>
                    <a:pt x="187" y="797"/>
                    <a:pt x="167" y="759"/>
                    <a:pt x="152" y="718"/>
                  </a:cubicBezTo>
                  <a:cubicBezTo>
                    <a:pt x="144" y="701"/>
                    <a:pt x="136" y="684"/>
                    <a:pt x="129" y="666"/>
                  </a:cubicBezTo>
                  <a:cubicBezTo>
                    <a:pt x="114" y="633"/>
                    <a:pt x="101" y="597"/>
                    <a:pt x="93" y="559"/>
                  </a:cubicBezTo>
                  <a:cubicBezTo>
                    <a:pt x="80" y="504"/>
                    <a:pt x="68" y="440"/>
                    <a:pt x="84" y="375"/>
                  </a:cubicBezTo>
                  <a:cubicBezTo>
                    <a:pt x="89" y="354"/>
                    <a:pt x="97" y="328"/>
                    <a:pt x="110" y="306"/>
                  </a:cubicBezTo>
                  <a:cubicBezTo>
                    <a:pt x="129" y="253"/>
                    <a:pt x="160" y="209"/>
                    <a:pt x="205" y="172"/>
                  </a:cubicBezTo>
                  <a:cubicBezTo>
                    <a:pt x="220" y="160"/>
                    <a:pt x="236" y="149"/>
                    <a:pt x="254" y="139"/>
                  </a:cubicBezTo>
                  <a:close/>
                  <a:moveTo>
                    <a:pt x="239" y="769"/>
                  </a:moveTo>
                  <a:cubicBezTo>
                    <a:pt x="257" y="789"/>
                    <a:pt x="279" y="808"/>
                    <a:pt x="307" y="824"/>
                  </a:cubicBezTo>
                  <a:cubicBezTo>
                    <a:pt x="411" y="884"/>
                    <a:pt x="531" y="864"/>
                    <a:pt x="614" y="836"/>
                  </a:cubicBezTo>
                  <a:cubicBezTo>
                    <a:pt x="713" y="803"/>
                    <a:pt x="815" y="740"/>
                    <a:pt x="885" y="668"/>
                  </a:cubicBezTo>
                  <a:cubicBezTo>
                    <a:pt x="890" y="663"/>
                    <a:pt x="895" y="658"/>
                    <a:pt x="899" y="653"/>
                  </a:cubicBezTo>
                  <a:cubicBezTo>
                    <a:pt x="903" y="640"/>
                    <a:pt x="906" y="628"/>
                    <a:pt x="909" y="615"/>
                  </a:cubicBezTo>
                  <a:cubicBezTo>
                    <a:pt x="939" y="461"/>
                    <a:pt x="874" y="286"/>
                    <a:pt x="757" y="199"/>
                  </a:cubicBezTo>
                  <a:cubicBezTo>
                    <a:pt x="726" y="181"/>
                    <a:pt x="694" y="167"/>
                    <a:pt x="662" y="157"/>
                  </a:cubicBezTo>
                  <a:cubicBezTo>
                    <a:pt x="566" y="139"/>
                    <a:pt x="469" y="146"/>
                    <a:pt x="390" y="181"/>
                  </a:cubicBezTo>
                  <a:cubicBezTo>
                    <a:pt x="217" y="257"/>
                    <a:pt x="158" y="442"/>
                    <a:pt x="176" y="591"/>
                  </a:cubicBezTo>
                  <a:cubicBezTo>
                    <a:pt x="184" y="658"/>
                    <a:pt x="206" y="718"/>
                    <a:pt x="239" y="769"/>
                  </a:cubicBezTo>
                  <a:close/>
                  <a:moveTo>
                    <a:pt x="186" y="752"/>
                  </a:moveTo>
                  <a:cubicBezTo>
                    <a:pt x="222" y="798"/>
                    <a:pt x="268" y="836"/>
                    <a:pt x="320" y="862"/>
                  </a:cubicBezTo>
                  <a:cubicBezTo>
                    <a:pt x="299" y="846"/>
                    <a:pt x="280" y="827"/>
                    <a:pt x="263" y="807"/>
                  </a:cubicBezTo>
                  <a:cubicBezTo>
                    <a:pt x="253" y="795"/>
                    <a:pt x="244" y="782"/>
                    <a:pt x="236" y="769"/>
                  </a:cubicBezTo>
                  <a:cubicBezTo>
                    <a:pt x="163" y="686"/>
                    <a:pt x="158" y="574"/>
                    <a:pt x="171" y="486"/>
                  </a:cubicBezTo>
                  <a:cubicBezTo>
                    <a:pt x="191" y="342"/>
                    <a:pt x="251" y="242"/>
                    <a:pt x="348" y="191"/>
                  </a:cubicBezTo>
                  <a:cubicBezTo>
                    <a:pt x="409" y="158"/>
                    <a:pt x="480" y="139"/>
                    <a:pt x="547" y="137"/>
                  </a:cubicBezTo>
                  <a:cubicBezTo>
                    <a:pt x="554" y="137"/>
                    <a:pt x="560" y="137"/>
                    <a:pt x="566" y="137"/>
                  </a:cubicBezTo>
                  <a:cubicBezTo>
                    <a:pt x="509" y="130"/>
                    <a:pt x="448" y="132"/>
                    <a:pt x="391" y="143"/>
                  </a:cubicBezTo>
                  <a:cubicBezTo>
                    <a:pt x="374" y="149"/>
                    <a:pt x="358" y="156"/>
                    <a:pt x="342" y="164"/>
                  </a:cubicBezTo>
                  <a:cubicBezTo>
                    <a:pt x="241" y="216"/>
                    <a:pt x="168" y="321"/>
                    <a:pt x="140" y="452"/>
                  </a:cubicBezTo>
                  <a:cubicBezTo>
                    <a:pt x="130" y="497"/>
                    <a:pt x="127" y="542"/>
                    <a:pt x="129" y="585"/>
                  </a:cubicBezTo>
                  <a:cubicBezTo>
                    <a:pt x="134" y="614"/>
                    <a:pt x="141" y="640"/>
                    <a:pt x="148" y="660"/>
                  </a:cubicBezTo>
                  <a:cubicBezTo>
                    <a:pt x="158" y="693"/>
                    <a:pt x="171" y="724"/>
                    <a:pt x="186" y="752"/>
                  </a:cubicBezTo>
                  <a:close/>
                  <a:moveTo>
                    <a:pt x="867" y="736"/>
                  </a:moveTo>
                  <a:cubicBezTo>
                    <a:pt x="847" y="771"/>
                    <a:pt x="823" y="804"/>
                    <a:pt x="794" y="833"/>
                  </a:cubicBezTo>
                  <a:cubicBezTo>
                    <a:pt x="813" y="825"/>
                    <a:pt x="832" y="817"/>
                    <a:pt x="851" y="807"/>
                  </a:cubicBezTo>
                  <a:cubicBezTo>
                    <a:pt x="915" y="750"/>
                    <a:pt x="958" y="678"/>
                    <a:pt x="973" y="602"/>
                  </a:cubicBezTo>
                  <a:cubicBezTo>
                    <a:pt x="978" y="576"/>
                    <a:pt x="980" y="551"/>
                    <a:pt x="978" y="526"/>
                  </a:cubicBezTo>
                  <a:cubicBezTo>
                    <a:pt x="974" y="538"/>
                    <a:pt x="969" y="550"/>
                    <a:pt x="963" y="562"/>
                  </a:cubicBezTo>
                  <a:cubicBezTo>
                    <a:pt x="954" y="612"/>
                    <a:pt x="930" y="661"/>
                    <a:pt x="891" y="708"/>
                  </a:cubicBezTo>
                  <a:cubicBezTo>
                    <a:pt x="884" y="718"/>
                    <a:pt x="875" y="727"/>
                    <a:pt x="867" y="736"/>
                  </a:cubicBezTo>
                  <a:close/>
                  <a:moveTo>
                    <a:pt x="981" y="519"/>
                  </a:moveTo>
                  <a:cubicBezTo>
                    <a:pt x="983" y="546"/>
                    <a:pt x="981" y="574"/>
                    <a:pt x="976" y="602"/>
                  </a:cubicBezTo>
                  <a:cubicBezTo>
                    <a:pt x="962" y="676"/>
                    <a:pt x="921" y="745"/>
                    <a:pt x="860" y="802"/>
                  </a:cubicBezTo>
                  <a:cubicBezTo>
                    <a:pt x="884" y="789"/>
                    <a:pt x="908" y="774"/>
                    <a:pt x="929" y="757"/>
                  </a:cubicBezTo>
                  <a:cubicBezTo>
                    <a:pt x="943" y="741"/>
                    <a:pt x="956" y="724"/>
                    <a:pt x="967" y="706"/>
                  </a:cubicBezTo>
                  <a:cubicBezTo>
                    <a:pt x="1020" y="624"/>
                    <a:pt x="1025" y="526"/>
                    <a:pt x="1000" y="436"/>
                  </a:cubicBezTo>
                  <a:cubicBezTo>
                    <a:pt x="997" y="464"/>
                    <a:pt x="990" y="492"/>
                    <a:pt x="981" y="519"/>
                  </a:cubicBezTo>
                  <a:close/>
                  <a:moveTo>
                    <a:pt x="172" y="501"/>
                  </a:moveTo>
                  <a:cubicBezTo>
                    <a:pt x="162" y="581"/>
                    <a:pt x="169" y="677"/>
                    <a:pt x="225" y="752"/>
                  </a:cubicBezTo>
                  <a:cubicBezTo>
                    <a:pt x="198" y="704"/>
                    <a:pt x="180" y="650"/>
                    <a:pt x="173" y="591"/>
                  </a:cubicBezTo>
                  <a:cubicBezTo>
                    <a:pt x="170" y="561"/>
                    <a:pt x="169" y="531"/>
                    <a:pt x="172" y="501"/>
                  </a:cubicBezTo>
                  <a:close/>
                  <a:moveTo>
                    <a:pt x="1001" y="429"/>
                  </a:moveTo>
                  <a:cubicBezTo>
                    <a:pt x="1003" y="438"/>
                    <a:pt x="1006" y="447"/>
                    <a:pt x="1008" y="456"/>
                  </a:cubicBezTo>
                  <a:cubicBezTo>
                    <a:pt x="1028" y="548"/>
                    <a:pt x="1014" y="637"/>
                    <a:pt x="969" y="708"/>
                  </a:cubicBezTo>
                  <a:cubicBezTo>
                    <a:pt x="961" y="721"/>
                    <a:pt x="951" y="734"/>
                    <a:pt x="941" y="747"/>
                  </a:cubicBezTo>
                  <a:cubicBezTo>
                    <a:pt x="948" y="741"/>
                    <a:pt x="956" y="734"/>
                    <a:pt x="963" y="726"/>
                  </a:cubicBezTo>
                  <a:cubicBezTo>
                    <a:pt x="980" y="700"/>
                    <a:pt x="993" y="673"/>
                    <a:pt x="1000" y="645"/>
                  </a:cubicBezTo>
                  <a:cubicBezTo>
                    <a:pt x="1002" y="645"/>
                    <a:pt x="1002" y="645"/>
                    <a:pt x="1002" y="645"/>
                  </a:cubicBezTo>
                  <a:cubicBezTo>
                    <a:pt x="997" y="669"/>
                    <a:pt x="987" y="692"/>
                    <a:pt x="974" y="714"/>
                  </a:cubicBezTo>
                  <a:cubicBezTo>
                    <a:pt x="998" y="685"/>
                    <a:pt x="1017" y="650"/>
                    <a:pt x="1029" y="609"/>
                  </a:cubicBezTo>
                  <a:cubicBezTo>
                    <a:pt x="1055" y="523"/>
                    <a:pt x="1045" y="440"/>
                    <a:pt x="1001" y="368"/>
                  </a:cubicBezTo>
                  <a:cubicBezTo>
                    <a:pt x="1003" y="387"/>
                    <a:pt x="1003" y="406"/>
                    <a:pt x="1001" y="426"/>
                  </a:cubicBezTo>
                  <a:cubicBezTo>
                    <a:pt x="1001" y="427"/>
                    <a:pt x="1001" y="428"/>
                    <a:pt x="1001" y="429"/>
                  </a:cubicBezTo>
                  <a:close/>
                  <a:moveTo>
                    <a:pt x="147" y="695"/>
                  </a:moveTo>
                  <a:cubicBezTo>
                    <a:pt x="156" y="711"/>
                    <a:pt x="166" y="727"/>
                    <a:pt x="177" y="741"/>
                  </a:cubicBezTo>
                  <a:cubicBezTo>
                    <a:pt x="165" y="716"/>
                    <a:pt x="154" y="689"/>
                    <a:pt x="145" y="661"/>
                  </a:cubicBezTo>
                  <a:cubicBezTo>
                    <a:pt x="140" y="645"/>
                    <a:pt x="135" y="627"/>
                    <a:pt x="130" y="605"/>
                  </a:cubicBezTo>
                  <a:cubicBezTo>
                    <a:pt x="133" y="636"/>
                    <a:pt x="139" y="666"/>
                    <a:pt x="147" y="695"/>
                  </a:cubicBezTo>
                  <a:close/>
                  <a:moveTo>
                    <a:pt x="902" y="654"/>
                  </a:moveTo>
                  <a:cubicBezTo>
                    <a:pt x="894" y="678"/>
                    <a:pt x="884" y="702"/>
                    <a:pt x="872" y="725"/>
                  </a:cubicBezTo>
                  <a:cubicBezTo>
                    <a:pt x="912" y="682"/>
                    <a:pt x="945" y="631"/>
                    <a:pt x="958" y="572"/>
                  </a:cubicBezTo>
                  <a:cubicBezTo>
                    <a:pt x="943" y="601"/>
                    <a:pt x="924" y="629"/>
                    <a:pt x="902" y="654"/>
                  </a:cubicBezTo>
                  <a:close/>
                  <a:moveTo>
                    <a:pt x="143" y="694"/>
                  </a:moveTo>
                  <a:cubicBezTo>
                    <a:pt x="144" y="695"/>
                    <a:pt x="145" y="696"/>
                    <a:pt x="145" y="697"/>
                  </a:cubicBezTo>
                  <a:cubicBezTo>
                    <a:pt x="145" y="697"/>
                    <a:pt x="145" y="696"/>
                    <a:pt x="145" y="696"/>
                  </a:cubicBezTo>
                  <a:cubicBezTo>
                    <a:pt x="144" y="695"/>
                    <a:pt x="144" y="695"/>
                    <a:pt x="143" y="694"/>
                  </a:cubicBezTo>
                  <a:close/>
                  <a:moveTo>
                    <a:pt x="132" y="665"/>
                  </a:moveTo>
                  <a:cubicBezTo>
                    <a:pt x="135" y="671"/>
                    <a:pt x="138" y="678"/>
                    <a:pt x="141" y="684"/>
                  </a:cubicBezTo>
                  <a:cubicBezTo>
                    <a:pt x="133" y="653"/>
                    <a:pt x="128" y="620"/>
                    <a:pt x="126" y="586"/>
                  </a:cubicBezTo>
                  <a:cubicBezTo>
                    <a:pt x="110" y="504"/>
                    <a:pt x="106" y="394"/>
                    <a:pt x="156" y="292"/>
                  </a:cubicBezTo>
                  <a:cubicBezTo>
                    <a:pt x="202" y="198"/>
                    <a:pt x="302" y="159"/>
                    <a:pt x="378" y="143"/>
                  </a:cubicBezTo>
                  <a:cubicBezTo>
                    <a:pt x="382" y="142"/>
                    <a:pt x="387" y="141"/>
                    <a:pt x="391" y="140"/>
                  </a:cubicBezTo>
                  <a:cubicBezTo>
                    <a:pt x="423" y="129"/>
                    <a:pt x="457" y="121"/>
                    <a:pt x="492" y="116"/>
                  </a:cubicBezTo>
                  <a:cubicBezTo>
                    <a:pt x="417" y="109"/>
                    <a:pt x="338" y="114"/>
                    <a:pt x="266" y="135"/>
                  </a:cubicBezTo>
                  <a:cubicBezTo>
                    <a:pt x="203" y="170"/>
                    <a:pt x="147" y="220"/>
                    <a:pt x="117" y="296"/>
                  </a:cubicBezTo>
                  <a:cubicBezTo>
                    <a:pt x="121" y="290"/>
                    <a:pt x="126" y="285"/>
                    <a:pt x="131" y="280"/>
                  </a:cubicBezTo>
                  <a:cubicBezTo>
                    <a:pt x="136" y="276"/>
                    <a:pt x="140" y="273"/>
                    <a:pt x="145" y="269"/>
                  </a:cubicBezTo>
                  <a:cubicBezTo>
                    <a:pt x="155" y="261"/>
                    <a:pt x="164" y="254"/>
                    <a:pt x="174" y="242"/>
                  </a:cubicBezTo>
                  <a:cubicBezTo>
                    <a:pt x="186" y="228"/>
                    <a:pt x="202" y="212"/>
                    <a:pt x="222" y="205"/>
                  </a:cubicBezTo>
                  <a:cubicBezTo>
                    <a:pt x="223" y="207"/>
                    <a:pt x="223" y="207"/>
                    <a:pt x="223" y="207"/>
                  </a:cubicBezTo>
                  <a:cubicBezTo>
                    <a:pt x="203" y="214"/>
                    <a:pt x="188" y="229"/>
                    <a:pt x="176" y="244"/>
                  </a:cubicBezTo>
                  <a:cubicBezTo>
                    <a:pt x="166" y="256"/>
                    <a:pt x="156" y="263"/>
                    <a:pt x="146" y="271"/>
                  </a:cubicBezTo>
                  <a:cubicBezTo>
                    <a:pt x="142" y="275"/>
                    <a:pt x="138" y="278"/>
                    <a:pt x="133" y="282"/>
                  </a:cubicBezTo>
                  <a:cubicBezTo>
                    <a:pt x="125" y="289"/>
                    <a:pt x="119" y="297"/>
                    <a:pt x="113" y="306"/>
                  </a:cubicBezTo>
                  <a:cubicBezTo>
                    <a:pt x="107" y="323"/>
                    <a:pt x="103" y="341"/>
                    <a:pt x="99" y="360"/>
                  </a:cubicBezTo>
                  <a:cubicBezTo>
                    <a:pt x="82" y="458"/>
                    <a:pt x="95" y="567"/>
                    <a:pt x="132" y="665"/>
                  </a:cubicBezTo>
                  <a:close/>
                  <a:moveTo>
                    <a:pt x="777" y="212"/>
                  </a:moveTo>
                  <a:cubicBezTo>
                    <a:pt x="825" y="253"/>
                    <a:pt x="865" y="311"/>
                    <a:pt x="890" y="377"/>
                  </a:cubicBezTo>
                  <a:cubicBezTo>
                    <a:pt x="919" y="455"/>
                    <a:pt x="926" y="540"/>
                    <a:pt x="911" y="616"/>
                  </a:cubicBezTo>
                  <a:cubicBezTo>
                    <a:pt x="909" y="627"/>
                    <a:pt x="907" y="637"/>
                    <a:pt x="904" y="648"/>
                  </a:cubicBezTo>
                  <a:cubicBezTo>
                    <a:pt x="927" y="621"/>
                    <a:pt x="945" y="592"/>
                    <a:pt x="960" y="562"/>
                  </a:cubicBezTo>
                  <a:cubicBezTo>
                    <a:pt x="964" y="539"/>
                    <a:pt x="966" y="515"/>
                    <a:pt x="963" y="489"/>
                  </a:cubicBezTo>
                  <a:cubicBezTo>
                    <a:pt x="949" y="368"/>
                    <a:pt x="869" y="272"/>
                    <a:pt x="777" y="212"/>
                  </a:cubicBezTo>
                  <a:close/>
                  <a:moveTo>
                    <a:pt x="106" y="319"/>
                  </a:moveTo>
                  <a:cubicBezTo>
                    <a:pt x="97" y="338"/>
                    <a:pt x="91" y="359"/>
                    <a:pt x="87" y="375"/>
                  </a:cubicBezTo>
                  <a:cubicBezTo>
                    <a:pt x="71" y="440"/>
                    <a:pt x="83" y="504"/>
                    <a:pt x="95" y="558"/>
                  </a:cubicBezTo>
                  <a:cubicBezTo>
                    <a:pt x="101" y="583"/>
                    <a:pt x="108" y="608"/>
                    <a:pt x="117" y="630"/>
                  </a:cubicBezTo>
                  <a:cubicBezTo>
                    <a:pt x="90" y="542"/>
                    <a:pt x="82" y="446"/>
                    <a:pt x="97" y="359"/>
                  </a:cubicBezTo>
                  <a:cubicBezTo>
                    <a:pt x="99" y="345"/>
                    <a:pt x="102" y="332"/>
                    <a:pt x="106" y="319"/>
                  </a:cubicBezTo>
                  <a:close/>
                  <a:moveTo>
                    <a:pt x="375" y="146"/>
                  </a:moveTo>
                  <a:cubicBezTo>
                    <a:pt x="301" y="162"/>
                    <a:pt x="204" y="201"/>
                    <a:pt x="159" y="293"/>
                  </a:cubicBezTo>
                  <a:cubicBezTo>
                    <a:pt x="113" y="387"/>
                    <a:pt x="113" y="488"/>
                    <a:pt x="126" y="567"/>
                  </a:cubicBezTo>
                  <a:cubicBezTo>
                    <a:pt x="125" y="529"/>
                    <a:pt x="129" y="490"/>
                    <a:pt x="137" y="451"/>
                  </a:cubicBezTo>
                  <a:cubicBezTo>
                    <a:pt x="165" y="319"/>
                    <a:pt x="240" y="214"/>
                    <a:pt x="341" y="162"/>
                  </a:cubicBezTo>
                  <a:cubicBezTo>
                    <a:pt x="352" y="156"/>
                    <a:pt x="364" y="151"/>
                    <a:pt x="375" y="146"/>
                  </a:cubicBezTo>
                  <a:close/>
                  <a:moveTo>
                    <a:pt x="873" y="291"/>
                  </a:moveTo>
                  <a:cubicBezTo>
                    <a:pt x="925" y="350"/>
                    <a:pt x="957" y="418"/>
                    <a:pt x="965" y="489"/>
                  </a:cubicBezTo>
                  <a:cubicBezTo>
                    <a:pt x="968" y="510"/>
                    <a:pt x="968" y="532"/>
                    <a:pt x="964" y="553"/>
                  </a:cubicBezTo>
                  <a:cubicBezTo>
                    <a:pt x="970" y="542"/>
                    <a:pt x="974" y="531"/>
                    <a:pt x="978" y="519"/>
                  </a:cubicBezTo>
                  <a:cubicBezTo>
                    <a:pt x="973" y="433"/>
                    <a:pt x="932" y="354"/>
                    <a:pt x="873" y="291"/>
                  </a:cubicBezTo>
                  <a:close/>
                  <a:moveTo>
                    <a:pt x="749" y="190"/>
                  </a:moveTo>
                  <a:cubicBezTo>
                    <a:pt x="809" y="224"/>
                    <a:pt x="862" y="268"/>
                    <a:pt x="902" y="320"/>
                  </a:cubicBezTo>
                  <a:cubicBezTo>
                    <a:pt x="948" y="379"/>
                    <a:pt x="975" y="445"/>
                    <a:pt x="981" y="512"/>
                  </a:cubicBezTo>
                  <a:cubicBezTo>
                    <a:pt x="989" y="485"/>
                    <a:pt x="995" y="457"/>
                    <a:pt x="998" y="429"/>
                  </a:cubicBezTo>
                  <a:cubicBezTo>
                    <a:pt x="979" y="365"/>
                    <a:pt x="944" y="305"/>
                    <a:pt x="901" y="258"/>
                  </a:cubicBezTo>
                  <a:cubicBezTo>
                    <a:pt x="844" y="215"/>
                    <a:pt x="776" y="184"/>
                    <a:pt x="705" y="166"/>
                  </a:cubicBezTo>
                  <a:cubicBezTo>
                    <a:pt x="719" y="172"/>
                    <a:pt x="733" y="180"/>
                    <a:pt x="745" y="188"/>
                  </a:cubicBezTo>
                  <a:cubicBezTo>
                    <a:pt x="746" y="189"/>
                    <a:pt x="748" y="190"/>
                    <a:pt x="749" y="190"/>
                  </a:cubicBezTo>
                  <a:close/>
                  <a:moveTo>
                    <a:pt x="914" y="268"/>
                  </a:moveTo>
                  <a:cubicBezTo>
                    <a:pt x="951" y="312"/>
                    <a:pt x="981" y="365"/>
                    <a:pt x="999" y="421"/>
                  </a:cubicBezTo>
                  <a:cubicBezTo>
                    <a:pt x="1000" y="402"/>
                    <a:pt x="1000" y="382"/>
                    <a:pt x="998" y="362"/>
                  </a:cubicBezTo>
                  <a:cubicBezTo>
                    <a:pt x="980" y="333"/>
                    <a:pt x="956" y="305"/>
                    <a:pt x="927" y="279"/>
                  </a:cubicBezTo>
                  <a:cubicBezTo>
                    <a:pt x="923" y="276"/>
                    <a:pt x="918" y="272"/>
                    <a:pt x="914" y="268"/>
                  </a:cubicBezTo>
                  <a:close/>
                  <a:moveTo>
                    <a:pt x="562" y="140"/>
                  </a:moveTo>
                  <a:cubicBezTo>
                    <a:pt x="486" y="140"/>
                    <a:pt x="409" y="161"/>
                    <a:pt x="349" y="193"/>
                  </a:cubicBezTo>
                  <a:cubicBezTo>
                    <a:pt x="275" y="233"/>
                    <a:pt x="222" y="301"/>
                    <a:pt x="193" y="396"/>
                  </a:cubicBezTo>
                  <a:cubicBezTo>
                    <a:pt x="198" y="380"/>
                    <a:pt x="205" y="365"/>
                    <a:pt x="211" y="351"/>
                  </a:cubicBezTo>
                  <a:cubicBezTo>
                    <a:pt x="249" y="273"/>
                    <a:pt x="311" y="213"/>
                    <a:pt x="389" y="178"/>
                  </a:cubicBezTo>
                  <a:cubicBezTo>
                    <a:pt x="462" y="146"/>
                    <a:pt x="552" y="138"/>
                    <a:pt x="642" y="151"/>
                  </a:cubicBezTo>
                  <a:cubicBezTo>
                    <a:pt x="629" y="147"/>
                    <a:pt x="615" y="144"/>
                    <a:pt x="600" y="141"/>
                  </a:cubicBezTo>
                  <a:cubicBezTo>
                    <a:pt x="588" y="140"/>
                    <a:pt x="575" y="140"/>
                    <a:pt x="562" y="140"/>
                  </a:cubicBezTo>
                  <a:close/>
                  <a:moveTo>
                    <a:pt x="903" y="257"/>
                  </a:moveTo>
                  <a:cubicBezTo>
                    <a:pt x="912" y="263"/>
                    <a:pt x="921" y="270"/>
                    <a:pt x="929" y="277"/>
                  </a:cubicBezTo>
                  <a:cubicBezTo>
                    <a:pt x="957" y="302"/>
                    <a:pt x="979" y="328"/>
                    <a:pt x="997" y="356"/>
                  </a:cubicBezTo>
                  <a:cubicBezTo>
                    <a:pt x="990" y="289"/>
                    <a:pt x="964" y="225"/>
                    <a:pt x="919" y="172"/>
                  </a:cubicBezTo>
                  <a:cubicBezTo>
                    <a:pt x="773" y="0"/>
                    <a:pt x="535" y="39"/>
                    <a:pt x="407" y="78"/>
                  </a:cubicBezTo>
                  <a:cubicBezTo>
                    <a:pt x="365" y="91"/>
                    <a:pt x="320" y="106"/>
                    <a:pt x="278" y="128"/>
                  </a:cubicBezTo>
                  <a:cubicBezTo>
                    <a:pt x="308" y="120"/>
                    <a:pt x="339" y="115"/>
                    <a:pt x="372" y="112"/>
                  </a:cubicBezTo>
                  <a:cubicBezTo>
                    <a:pt x="416" y="109"/>
                    <a:pt x="461" y="110"/>
                    <a:pt x="507" y="115"/>
                  </a:cubicBezTo>
                  <a:cubicBezTo>
                    <a:pt x="544" y="112"/>
                    <a:pt x="582" y="113"/>
                    <a:pt x="620" y="118"/>
                  </a:cubicBezTo>
                  <a:cubicBezTo>
                    <a:pt x="718" y="131"/>
                    <a:pt x="810" y="172"/>
                    <a:pt x="878" y="232"/>
                  </a:cubicBezTo>
                  <a:cubicBezTo>
                    <a:pt x="887" y="240"/>
                    <a:pt x="895" y="248"/>
                    <a:pt x="903" y="257"/>
                  </a:cubicBezTo>
                  <a:close/>
                  <a:moveTo>
                    <a:pt x="690" y="159"/>
                  </a:moveTo>
                  <a:cubicBezTo>
                    <a:pt x="761" y="176"/>
                    <a:pt x="831" y="205"/>
                    <a:pt x="890" y="247"/>
                  </a:cubicBezTo>
                  <a:cubicBezTo>
                    <a:pt x="885" y="242"/>
                    <a:pt x="881" y="238"/>
                    <a:pt x="876" y="234"/>
                  </a:cubicBezTo>
                  <a:cubicBezTo>
                    <a:pt x="780" y="149"/>
                    <a:pt x="646" y="108"/>
                    <a:pt x="518" y="116"/>
                  </a:cubicBezTo>
                  <a:cubicBezTo>
                    <a:pt x="564" y="122"/>
                    <a:pt x="610" y="133"/>
                    <a:pt x="654" y="148"/>
                  </a:cubicBezTo>
                  <a:cubicBezTo>
                    <a:pt x="666" y="151"/>
                    <a:pt x="678" y="155"/>
                    <a:pt x="690" y="159"/>
                  </a:cubicBezTo>
                  <a:close/>
                  <a:moveTo>
                    <a:pt x="646" y="149"/>
                  </a:moveTo>
                  <a:cubicBezTo>
                    <a:pt x="649" y="150"/>
                    <a:pt x="652" y="151"/>
                    <a:pt x="655" y="151"/>
                  </a:cubicBezTo>
                  <a:cubicBezTo>
                    <a:pt x="657" y="152"/>
                    <a:pt x="659" y="153"/>
                    <a:pt x="662" y="154"/>
                  </a:cubicBezTo>
                  <a:cubicBezTo>
                    <a:pt x="660" y="153"/>
                    <a:pt x="657" y="152"/>
                    <a:pt x="655" y="151"/>
                  </a:cubicBezTo>
                  <a:cubicBezTo>
                    <a:pt x="655" y="151"/>
                    <a:pt x="655" y="151"/>
                    <a:pt x="654" y="151"/>
                  </a:cubicBezTo>
                  <a:cubicBezTo>
                    <a:pt x="651" y="150"/>
                    <a:pt x="649" y="150"/>
                    <a:pt x="646" y="149"/>
                  </a:cubicBezTo>
                  <a:close/>
                  <a:moveTo>
                    <a:pt x="597" y="138"/>
                  </a:moveTo>
                  <a:cubicBezTo>
                    <a:pt x="607" y="139"/>
                    <a:pt x="616" y="140"/>
                    <a:pt x="626" y="142"/>
                  </a:cubicBezTo>
                  <a:cubicBezTo>
                    <a:pt x="588" y="131"/>
                    <a:pt x="546" y="122"/>
                    <a:pt x="503" y="118"/>
                  </a:cubicBezTo>
                  <a:cubicBezTo>
                    <a:pt x="471" y="121"/>
                    <a:pt x="438" y="127"/>
                    <a:pt x="407" y="137"/>
                  </a:cubicBezTo>
                  <a:cubicBezTo>
                    <a:pt x="470" y="128"/>
                    <a:pt x="536" y="128"/>
                    <a:pt x="597" y="138"/>
                  </a:cubicBezTo>
                  <a:close/>
                </a:path>
              </a:pathLst>
            </a:custGeom>
            <a:solidFill>
              <a:srgbClr val="BBBDB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</a:endParaRPr>
            </a:p>
          </p:txBody>
        </p:sp>
      </p:grpSp>
      <p:sp>
        <p:nvSpPr>
          <p:cNvPr id="46" name="文本框 45"/>
          <p:cNvSpPr txBox="1"/>
          <p:nvPr/>
        </p:nvSpPr>
        <p:spPr>
          <a:xfrm>
            <a:off x="11293017" y="6212541"/>
            <a:ext cx="47315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2000" b="1" kern="1200">
                <a:solidFill>
                  <a:srgbClr val="5F7797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/>
              <a:t>22</a:t>
            </a:r>
            <a:endParaRPr lang="zh-CN" altLang="en-US"/>
          </a:p>
        </p:txBody>
      </p:sp>
      <p:sp>
        <p:nvSpPr>
          <p:cNvPr id="2" name="文本框 1"/>
          <p:cNvSpPr txBox="1"/>
          <p:nvPr/>
        </p:nvSpPr>
        <p:spPr>
          <a:xfrm>
            <a:off x="4233545" y="3997960"/>
            <a:ext cx="5760720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2000" b="1" kern="1200">
                <a:solidFill>
                  <a:schemeClr val="accent1"/>
                </a:solidFill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>
                <a:solidFill>
                  <a:srgbClr val="5F7797"/>
                </a:solidFill>
              </a:rPr>
              <a:t>3</a:t>
            </a:r>
            <a:r>
              <a:rPr lang="zh-CN" altLang="en-US">
                <a:solidFill>
                  <a:srgbClr val="5F7797"/>
                </a:solidFill>
              </a:rPr>
              <a:t>、具体事例典型细节</a:t>
            </a:r>
            <a:endParaRPr lang="zh-CN" altLang="en-US">
              <a:solidFill>
                <a:srgbClr val="5F7797"/>
              </a:solidFill>
            </a:endParaRPr>
          </a:p>
        </p:txBody>
      </p:sp>
      <p:sp>
        <p:nvSpPr>
          <p:cNvPr id="3" name="文本框 2"/>
          <p:cNvSpPr txBox="1"/>
          <p:nvPr/>
        </p:nvSpPr>
        <p:spPr>
          <a:xfrm>
            <a:off x="4233545" y="4635500"/>
            <a:ext cx="288861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000" b="1">
                <a:solidFill>
                  <a:srgbClr val="5F7797"/>
                </a:solidFill>
                <a:latin typeface="+mn-ea"/>
                <a:cs typeface="+mn-ea"/>
                <a:sym typeface="+mn-ea"/>
              </a:rPr>
              <a:t>4、</a:t>
            </a:r>
            <a:r>
              <a:rPr lang="zh-CN" altLang="en-US" sz="2000" b="1">
                <a:solidFill>
                  <a:srgbClr val="5F7797"/>
                </a:solidFill>
                <a:latin typeface="+mn-ea"/>
                <a:cs typeface="+mn-ea"/>
                <a:sym typeface="+mn-ea"/>
              </a:rPr>
              <a:t>作者</a:t>
            </a:r>
            <a:r>
              <a:rPr lang="en-US" altLang="zh-CN" sz="2000" b="1">
                <a:solidFill>
                  <a:srgbClr val="5F7797"/>
                </a:solidFill>
                <a:latin typeface="+mn-ea"/>
                <a:cs typeface="+mn-ea"/>
                <a:sym typeface="+mn-ea"/>
              </a:rPr>
              <a:t>的真情实感</a:t>
            </a:r>
            <a:endParaRPr lang="en-US" altLang="zh-CN" sz="2000" b="1">
              <a:solidFill>
                <a:srgbClr val="5F7797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4" name="文本框 3"/>
          <p:cNvSpPr txBox="1"/>
          <p:nvPr/>
        </p:nvSpPr>
        <p:spPr>
          <a:xfrm>
            <a:off x="1811020" y="2512060"/>
            <a:ext cx="1809750" cy="9220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b="1"/>
              <a:t>描写人物的优秀推文应该包括以下几点内容：</a:t>
            </a:r>
            <a:endParaRPr lang="zh-CN" altLang="en-US" b="1"/>
          </a:p>
        </p:txBody>
      </p:sp>
      <p:sp>
        <p:nvSpPr>
          <p:cNvPr id="5" name="文本框 4"/>
          <p:cNvSpPr txBox="1"/>
          <p:nvPr/>
        </p:nvSpPr>
        <p:spPr>
          <a:xfrm>
            <a:off x="1870074" y="5290820"/>
            <a:ext cx="7750175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/>
              <a:t>设计意图：通过微信公众号推文活动情境导入，可引发学生的兴趣和关注度，并且可以自然地进入到文章学习，在一开始就给到学生推文方法，让学生在学习文章的过程中始终不会脱离情境。</a:t>
            </a:r>
            <a:endParaRPr lang="zh-CN" altLang="en-US" sz="2000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600"/>
    </mc:Choice>
    <mc:Fallback>
      <p:transition spd="slow"/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https://d.book118.com/377022136105006043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PA" val="v3.0.0"/>
</p:tagLst>
</file>

<file path=ppt/tags/tag2.xml><?xml version="1.0" encoding="utf-8"?>
<p:tagLst xmlns:p="http://schemas.openxmlformats.org/presentationml/2006/main">
  <p:tag name="PA" val="v3.0.0"/>
</p:tagLst>
</file>

<file path=ppt/tags/tag3.xml><?xml version="1.0" encoding="utf-8"?>
<p:tagLst xmlns:p="http://schemas.openxmlformats.org/presentationml/2006/main">
  <p:tag name="PA" val="v3.0.0"/>
</p:tagLst>
</file>

<file path=ppt/tags/tag4.xml><?xml version="1.0" encoding="utf-8"?>
<p:tagLst xmlns:p="http://schemas.openxmlformats.org/presentationml/2006/main">
  <p:tag name="MH" val="20150828150733"/>
  <p:tag name="MH_LIBRARY" val="GRAPHIC"/>
  <p:tag name="MH_ORDER" val="文本框 18"/>
</p:tagLst>
</file>

<file path=ppt/tags/tag5.xml><?xml version="1.0" encoding="utf-8"?>
<p:tagLst xmlns:p="http://schemas.openxmlformats.org/presentationml/2006/main">
  <p:tag name="MH" val="20150828150733"/>
  <p:tag name="MH_LIBRARY" val="GRAPHIC"/>
  <p:tag name="MH_ORDER" val="文本框 19"/>
</p:tagLst>
</file>

<file path=ppt/tags/tag6.xml><?xml version="1.0" encoding="utf-8"?>
<p:tagLst xmlns:p="http://schemas.openxmlformats.org/presentationml/2006/main">
  <p:tag name="MH" val="20150828150733"/>
  <p:tag name="MH_LIBRARY" val="GRAPHIC"/>
  <p:tag name="MH_ORDER" val="文本框 20"/>
</p:tagLst>
</file>

<file path=ppt/tags/tag7.xml><?xml version="1.0" encoding="utf-8"?>
<p:tagLst xmlns:p="http://schemas.openxmlformats.org/presentationml/2006/main">
  <p:tag name="MH" val="20150828150733"/>
  <p:tag name="MH_LIBRARY" val="GRAPHIC"/>
  <p:tag name="MH_ORDER" val="文本框 21"/>
</p:tagLst>
</file>

<file path=ppt/tags/tag8.xml><?xml version="1.0" encoding="utf-8"?>
<p:tagLst xmlns:p="http://schemas.openxmlformats.org/presentationml/2006/main">
  <p:tag name="MH" val="20150828150733"/>
  <p:tag name="MH_LIBRARY" val="GRAPHIC"/>
  <p:tag name="MH_ORDER" val="文本框 22"/>
</p:tagLst>
</file>

<file path=ppt/tags/tag9.xml><?xml version="1.0" encoding="utf-8"?>
<p:tagLst xmlns:p="http://schemas.openxmlformats.org/presentationml/2006/main">
  <p:tag name="MH" val="20150828150733"/>
  <p:tag name="MH_LIBRARY" val="GRAPHIC"/>
  <p:tag name="MH_ORDER" val="文本框 22"/>
</p:tagLst>
</file>

<file path=ppt/tags/tag10.xml><?xml version="1.0" encoding="utf-8"?>
<p:tagLst xmlns:p="http://schemas.openxmlformats.org/presentationml/2006/main">
  <p:tag name="MH" val="20150828150733"/>
  <p:tag name="MH_LIBRARY" val="GRAPHIC"/>
  <p:tag name="MH_ORDER" val="文本框 22"/>
</p:tagLst>
</file>

<file path=ppt/tags/tag11.xml><?xml version="1.0" encoding="utf-8"?>
<p:tagLst xmlns:p="http://schemas.openxmlformats.org/presentationml/2006/main">
  <p:tag name="MH" val="20150828152644"/>
  <p:tag name="MH_LIBRARY" val="GRAPHIC"/>
  <p:tag name="MH_ORDER" val="组合 53"/>
</p:tagLst>
</file>

<file path=ppt/tags/tag12.xml><?xml version="1.0" encoding="utf-8"?>
<p:tagLst xmlns:p="http://schemas.openxmlformats.org/presentationml/2006/main">
  <p:tag name="MH" val="20150828152644"/>
  <p:tag name="MH_LIBRARY" val="GRAPHIC"/>
  <p:tag name="MH_ORDER" val="TextBox 69"/>
</p:tagLst>
</file>

<file path=ppt/tags/tag13.xml><?xml version="1.0" encoding="utf-8"?>
<p:tagLst xmlns:p="http://schemas.openxmlformats.org/presentationml/2006/main">
  <p:tag name="MH" val="20150828152644"/>
  <p:tag name="MH_LIBRARY" val="GRAPHIC"/>
  <p:tag name="MH_ORDER" val="组合 57"/>
</p:tagLst>
</file>

<file path=ppt/tags/tag14.xml><?xml version="1.0" encoding="utf-8"?>
<p:tagLst xmlns:p="http://schemas.openxmlformats.org/presentationml/2006/main">
  <p:tag name="MH" val="20150828152644"/>
  <p:tag name="MH_LIBRARY" val="GRAPHIC"/>
  <p:tag name="MH_ORDER" val="TextBox 70"/>
</p:tagLst>
</file>

<file path=ppt/tags/tag15.xml><?xml version="1.0" encoding="utf-8"?>
<p:tagLst xmlns:p="http://schemas.openxmlformats.org/presentationml/2006/main">
  <p:tag name="MH" val="20150828152644"/>
  <p:tag name="MH_LIBRARY" val="GRAPHIC"/>
  <p:tag name="MH_ORDER" val="组合 61"/>
</p:tagLst>
</file>

<file path=ppt/tags/tag16.xml><?xml version="1.0" encoding="utf-8"?>
<p:tagLst xmlns:p="http://schemas.openxmlformats.org/presentationml/2006/main">
  <p:tag name="MH" val="20150828152644"/>
  <p:tag name="MH_LIBRARY" val="GRAPHIC"/>
  <p:tag name="MH_ORDER" val="TextBox 71"/>
</p:tagLst>
</file>

<file path=ppt/tags/tag17.xml><?xml version="1.0" encoding="utf-8"?>
<p:tagLst xmlns:p="http://schemas.openxmlformats.org/presentationml/2006/main">
  <p:tag name="MH" val="20150828152644"/>
  <p:tag name="MH_LIBRARY" val="GRAPHIC"/>
  <p:tag name="MH_ORDER" val="组合 65"/>
</p:tagLst>
</file>

<file path=ppt/tags/tag18.xml><?xml version="1.0" encoding="utf-8"?>
<p:tagLst xmlns:p="http://schemas.openxmlformats.org/presentationml/2006/main">
  <p:tag name="MH" val="20150828152644"/>
  <p:tag name="MH_LIBRARY" val="GRAPHIC"/>
  <p:tag name="MH_ORDER" val="TextBox 72"/>
</p:tagLst>
</file>

<file path=ppt/tags/tag19.xml><?xml version="1.0" encoding="utf-8"?>
<p:tagLst xmlns:p="http://schemas.openxmlformats.org/presentationml/2006/main">
  <p:tag name="MH" val="20150828152644"/>
  <p:tag name="MH_LIBRARY" val="GRAPHIC"/>
  <p:tag name="MH_ORDER" val="TextBox 73"/>
</p:tagLst>
</file>

<file path=ppt/tags/tag20.xml><?xml version="1.0" encoding="utf-8"?>
<p:tagLst xmlns:p="http://schemas.openxmlformats.org/presentationml/2006/main">
  <p:tag name="MH" val="20150828152644"/>
  <p:tag name="MH_LIBRARY" val="GRAPHIC"/>
  <p:tag name="MH_ORDER" val="TextBox 74"/>
</p:tagLst>
</file>

<file path=ppt/tags/tag21.xml><?xml version="1.0" encoding="utf-8"?>
<p:tagLst xmlns:p="http://schemas.openxmlformats.org/presentationml/2006/main">
  <p:tag name="MH" val="20150828152644"/>
  <p:tag name="MH_LIBRARY" val="GRAPHIC"/>
  <p:tag name="MH_ORDER" val="TextBox 75"/>
</p:tagLst>
</file>

<file path=ppt/tags/tag22.xml><?xml version="1.0" encoding="utf-8"?>
<p:tagLst xmlns:p="http://schemas.openxmlformats.org/presentationml/2006/main">
  <p:tag name="MH" val="20150828152644"/>
  <p:tag name="MH_LIBRARY" val="GRAPHIC"/>
  <p:tag name="MH_ORDER" val="TextBox 76"/>
</p:tagLst>
</file>

<file path=ppt/tags/tag23.xml><?xml version="1.0" encoding="utf-8"?>
<p:tagLst xmlns:p="http://schemas.openxmlformats.org/presentationml/2006/main">
  <p:tag name="MH" val="20150828152644"/>
  <p:tag name="MH_LIBRARY" val="GRAPHIC"/>
  <p:tag name="MH_ORDER" val="TextBox 77"/>
</p:tagLst>
</file>

<file path=ppt/tags/tag24.xml><?xml version="1.0" encoding="utf-8"?>
<p:tagLst xmlns:p="http://schemas.openxmlformats.org/presentationml/2006/main">
  <p:tag name="MH" val="20150828152644"/>
  <p:tag name="MH_LIBRARY" val="GRAPHIC"/>
  <p:tag name="MH_ORDER" val="组合 53"/>
</p:tagLst>
</file>

<file path=ppt/tags/tag25.xml><?xml version="1.0" encoding="utf-8"?>
<p:tagLst xmlns:p="http://schemas.openxmlformats.org/presentationml/2006/main">
  <p:tag name="MH" val="20150828152644"/>
  <p:tag name="MH_LIBRARY" val="GRAPHIC"/>
  <p:tag name="MH_ORDER" val="TextBox 69"/>
</p:tagLst>
</file>

<file path=ppt/tags/tag26.xml><?xml version="1.0" encoding="utf-8"?>
<p:tagLst xmlns:p="http://schemas.openxmlformats.org/presentationml/2006/main">
  <p:tag name="MH" val="20150828152644"/>
  <p:tag name="MH_LIBRARY" val="GRAPHIC"/>
  <p:tag name="MH_ORDER" val="组合 57"/>
</p:tagLst>
</file>

<file path=ppt/tags/tag27.xml><?xml version="1.0" encoding="utf-8"?>
<p:tagLst xmlns:p="http://schemas.openxmlformats.org/presentationml/2006/main">
  <p:tag name="MH" val="20150828152644"/>
  <p:tag name="MH_LIBRARY" val="GRAPHIC"/>
  <p:tag name="MH_ORDER" val="TextBox 70"/>
</p:tagLst>
</file>

<file path=ppt/tags/tag28.xml><?xml version="1.0" encoding="utf-8"?>
<p:tagLst xmlns:p="http://schemas.openxmlformats.org/presentationml/2006/main">
  <p:tag name="MH" val="20150828152644"/>
  <p:tag name="MH_LIBRARY" val="GRAPHIC"/>
  <p:tag name="MH_ORDER" val="组合 61"/>
</p:tagLst>
</file>

<file path=ppt/tags/tag29.xml><?xml version="1.0" encoding="utf-8"?>
<p:tagLst xmlns:p="http://schemas.openxmlformats.org/presentationml/2006/main">
  <p:tag name="MH" val="20150828152644"/>
  <p:tag name="MH_LIBRARY" val="GRAPHIC"/>
  <p:tag name="MH_ORDER" val="TextBox 71"/>
</p:tagLst>
</file>

<file path=ppt/tags/tag30.xml><?xml version="1.0" encoding="utf-8"?>
<p:tagLst xmlns:p="http://schemas.openxmlformats.org/presentationml/2006/main">
  <p:tag name="MH" val="20150828152644"/>
  <p:tag name="MH_LIBRARY" val="GRAPHIC"/>
  <p:tag name="MH_ORDER" val="组合 65"/>
</p:tagLst>
</file>

<file path=ppt/tags/tag31.xml><?xml version="1.0" encoding="utf-8"?>
<p:tagLst xmlns:p="http://schemas.openxmlformats.org/presentationml/2006/main">
  <p:tag name="MH" val="20150828152644"/>
  <p:tag name="MH_LIBRARY" val="GRAPHIC"/>
  <p:tag name="MH_ORDER" val="TextBox 72"/>
</p:tagLst>
</file>

<file path=ppt/tags/tag32.xml><?xml version="1.0" encoding="utf-8"?>
<p:tagLst xmlns:p="http://schemas.openxmlformats.org/presentationml/2006/main">
  <p:tag name="MH" val="20150828152644"/>
  <p:tag name="MH_LIBRARY" val="GRAPHIC"/>
  <p:tag name="MH_ORDER" val="TextBox 73"/>
</p:tagLst>
</file>

<file path=ppt/tags/tag33.xml><?xml version="1.0" encoding="utf-8"?>
<p:tagLst xmlns:p="http://schemas.openxmlformats.org/presentationml/2006/main">
  <p:tag name="MH" val="20150828152644"/>
  <p:tag name="MH_LIBRARY" val="GRAPHIC"/>
  <p:tag name="MH_ORDER" val="TextBox 74"/>
</p:tagLst>
</file>

<file path=ppt/tags/tag34.xml><?xml version="1.0" encoding="utf-8"?>
<p:tagLst xmlns:p="http://schemas.openxmlformats.org/presentationml/2006/main">
  <p:tag name="MH" val="20150828152644"/>
  <p:tag name="MH_LIBRARY" val="GRAPHIC"/>
  <p:tag name="MH_ORDER" val="TextBox 75"/>
</p:tagLst>
</file>

<file path=ppt/tags/tag35.xml><?xml version="1.0" encoding="utf-8"?>
<p:tagLst xmlns:p="http://schemas.openxmlformats.org/presentationml/2006/main">
  <p:tag name="MH" val="20150828152644"/>
  <p:tag name="MH_LIBRARY" val="GRAPHIC"/>
  <p:tag name="MH_ORDER" val="TextBox 76"/>
</p:tagLst>
</file>

<file path=ppt/tags/tag36.xml><?xml version="1.0" encoding="utf-8"?>
<p:tagLst xmlns:p="http://schemas.openxmlformats.org/presentationml/2006/main">
  <p:tag name="MH" val="20150828152644"/>
  <p:tag name="MH_LIBRARY" val="GRAPHIC"/>
  <p:tag name="MH_ORDER" val="TextBox 77"/>
</p:tagLst>
</file>

<file path=ppt/tags/tag37.xml><?xml version="1.0" encoding="utf-8"?>
<p:tagLst xmlns:p="http://schemas.openxmlformats.org/presentationml/2006/main">
  <p:tag name="MH" val="20150828152644"/>
  <p:tag name="MH_LIBRARY" val="GRAPHIC"/>
  <p:tag name="MH_ORDER" val="组合 53"/>
</p:tagLst>
</file>

<file path=ppt/tags/tag38.xml><?xml version="1.0" encoding="utf-8"?>
<p:tagLst xmlns:p="http://schemas.openxmlformats.org/presentationml/2006/main">
  <p:tag name="MH" val="20150828152644"/>
  <p:tag name="MH_LIBRARY" val="GRAPHIC"/>
  <p:tag name="MH_ORDER" val="TextBox 69"/>
</p:tagLst>
</file>

<file path=ppt/tags/tag39.xml><?xml version="1.0" encoding="utf-8"?>
<p:tagLst xmlns:p="http://schemas.openxmlformats.org/presentationml/2006/main">
  <p:tag name="MH" val="20150828152644"/>
  <p:tag name="MH_LIBRARY" val="GRAPHIC"/>
  <p:tag name="MH_ORDER" val="组合 57"/>
</p:tagLst>
</file>

<file path=ppt/tags/tag40.xml><?xml version="1.0" encoding="utf-8"?>
<p:tagLst xmlns:p="http://schemas.openxmlformats.org/presentationml/2006/main">
  <p:tag name="MH" val="20150828152644"/>
  <p:tag name="MH_LIBRARY" val="GRAPHIC"/>
  <p:tag name="MH_ORDER" val="TextBox 70"/>
</p:tagLst>
</file>

<file path=ppt/tags/tag41.xml><?xml version="1.0" encoding="utf-8"?>
<p:tagLst xmlns:p="http://schemas.openxmlformats.org/presentationml/2006/main">
  <p:tag name="MH" val="20150828152644"/>
  <p:tag name="MH_LIBRARY" val="GRAPHIC"/>
  <p:tag name="MH_ORDER" val="组合 61"/>
</p:tagLst>
</file>

<file path=ppt/tags/tag42.xml><?xml version="1.0" encoding="utf-8"?>
<p:tagLst xmlns:p="http://schemas.openxmlformats.org/presentationml/2006/main">
  <p:tag name="MH" val="20150828152644"/>
  <p:tag name="MH_LIBRARY" val="GRAPHIC"/>
  <p:tag name="MH_ORDER" val="TextBox 71"/>
</p:tagLst>
</file>

<file path=ppt/tags/tag43.xml><?xml version="1.0" encoding="utf-8"?>
<p:tagLst xmlns:p="http://schemas.openxmlformats.org/presentationml/2006/main">
  <p:tag name="MH" val="20150828152644"/>
  <p:tag name="MH_LIBRARY" val="GRAPHIC"/>
  <p:tag name="MH_ORDER" val="组合 65"/>
</p:tagLst>
</file>

<file path=ppt/tags/tag44.xml><?xml version="1.0" encoding="utf-8"?>
<p:tagLst xmlns:p="http://schemas.openxmlformats.org/presentationml/2006/main">
  <p:tag name="MH" val="20150828152644"/>
  <p:tag name="MH_LIBRARY" val="GRAPHIC"/>
  <p:tag name="MH_ORDER" val="TextBox 72"/>
</p:tagLst>
</file>

<file path=ppt/tags/tag45.xml><?xml version="1.0" encoding="utf-8"?>
<p:tagLst xmlns:p="http://schemas.openxmlformats.org/presentationml/2006/main">
  <p:tag name="MH" val="20150828152644"/>
  <p:tag name="MH_LIBRARY" val="GRAPHIC"/>
  <p:tag name="MH_ORDER" val="TextBox 73"/>
</p:tagLst>
</file>

<file path=ppt/tags/tag46.xml><?xml version="1.0" encoding="utf-8"?>
<p:tagLst xmlns:p="http://schemas.openxmlformats.org/presentationml/2006/main">
  <p:tag name="MH" val="20150828152644"/>
  <p:tag name="MH_LIBRARY" val="GRAPHIC"/>
  <p:tag name="MH_ORDER" val="TextBox 74"/>
</p:tagLst>
</file>

<file path=ppt/tags/tag47.xml><?xml version="1.0" encoding="utf-8"?>
<p:tagLst xmlns:p="http://schemas.openxmlformats.org/presentationml/2006/main">
  <p:tag name="MH" val="20150828152644"/>
  <p:tag name="MH_LIBRARY" val="GRAPHIC"/>
  <p:tag name="MH_ORDER" val="TextBox 75"/>
</p:tagLst>
</file>

<file path=ppt/tags/tag48.xml><?xml version="1.0" encoding="utf-8"?>
<p:tagLst xmlns:p="http://schemas.openxmlformats.org/presentationml/2006/main">
  <p:tag name="MH" val="20150828152644"/>
  <p:tag name="MH_LIBRARY" val="GRAPHIC"/>
  <p:tag name="MH_ORDER" val="TextBox 76"/>
</p:tagLst>
</file>

<file path=ppt/tags/tag49.xml><?xml version="1.0" encoding="utf-8"?>
<p:tagLst xmlns:p="http://schemas.openxmlformats.org/presentationml/2006/main">
  <p:tag name="MH" val="20150828152644"/>
  <p:tag name="MH_LIBRARY" val="GRAPHIC"/>
  <p:tag name="MH_ORDER" val="TextBox 77"/>
</p:tagLst>
</file>

<file path=ppt/tags/tag50.xml><?xml version="1.0" encoding="utf-8"?>
<p:tagLst xmlns:p="http://schemas.openxmlformats.org/presentationml/2006/main">
  <p:tag name="MH" val="20150828152644"/>
  <p:tag name="MH_LIBRARY" val="GRAPHIC"/>
  <p:tag name="MH_ORDER" val="组合 53"/>
</p:tagLst>
</file>

<file path=ppt/tags/tag51.xml><?xml version="1.0" encoding="utf-8"?>
<p:tagLst xmlns:p="http://schemas.openxmlformats.org/presentationml/2006/main">
  <p:tag name="MH" val="20150828152644"/>
  <p:tag name="MH_LIBRARY" val="GRAPHIC"/>
  <p:tag name="MH_ORDER" val="TextBox 69"/>
</p:tagLst>
</file>

<file path=ppt/tags/tag52.xml><?xml version="1.0" encoding="utf-8"?>
<p:tagLst xmlns:p="http://schemas.openxmlformats.org/presentationml/2006/main">
  <p:tag name="MH" val="20150828152644"/>
  <p:tag name="MH_LIBRARY" val="GRAPHIC"/>
  <p:tag name="MH_ORDER" val="组合 57"/>
</p:tagLst>
</file>

<file path=ppt/tags/tag53.xml><?xml version="1.0" encoding="utf-8"?>
<p:tagLst xmlns:p="http://schemas.openxmlformats.org/presentationml/2006/main">
  <p:tag name="MH" val="20150828152644"/>
  <p:tag name="MH_LIBRARY" val="GRAPHIC"/>
  <p:tag name="MH_ORDER" val="TextBox 70"/>
</p:tagLst>
</file>

<file path=ppt/tags/tag54.xml><?xml version="1.0" encoding="utf-8"?>
<p:tagLst xmlns:p="http://schemas.openxmlformats.org/presentationml/2006/main">
  <p:tag name="MH" val="20150828152644"/>
  <p:tag name="MH_LIBRARY" val="GRAPHIC"/>
  <p:tag name="MH_ORDER" val="组合 61"/>
</p:tagLst>
</file>

<file path=ppt/tags/tag55.xml><?xml version="1.0" encoding="utf-8"?>
<p:tagLst xmlns:p="http://schemas.openxmlformats.org/presentationml/2006/main">
  <p:tag name="MH" val="20150828152644"/>
  <p:tag name="MH_LIBRARY" val="GRAPHIC"/>
  <p:tag name="MH_ORDER" val="TextBox 71"/>
</p:tagLst>
</file>

<file path=ppt/tags/tag56.xml><?xml version="1.0" encoding="utf-8"?>
<p:tagLst xmlns:p="http://schemas.openxmlformats.org/presentationml/2006/main">
  <p:tag name="MH" val="20150828152644"/>
  <p:tag name="MH_LIBRARY" val="GRAPHIC"/>
  <p:tag name="MH_ORDER" val="组合 65"/>
</p:tagLst>
</file>

<file path=ppt/tags/tag57.xml><?xml version="1.0" encoding="utf-8"?>
<p:tagLst xmlns:p="http://schemas.openxmlformats.org/presentationml/2006/main">
  <p:tag name="MH" val="20150828152644"/>
  <p:tag name="MH_LIBRARY" val="GRAPHIC"/>
  <p:tag name="MH_ORDER" val="TextBox 72"/>
</p:tagLst>
</file>

<file path=ppt/tags/tag58.xml><?xml version="1.0" encoding="utf-8"?>
<p:tagLst xmlns:p="http://schemas.openxmlformats.org/presentationml/2006/main">
  <p:tag name="MH" val="20150828152644"/>
  <p:tag name="MH_LIBRARY" val="GRAPHIC"/>
  <p:tag name="MH_ORDER" val="TextBox 73"/>
</p:tagLst>
</file>

<file path=ppt/tags/tag59.xml><?xml version="1.0" encoding="utf-8"?>
<p:tagLst xmlns:p="http://schemas.openxmlformats.org/presentationml/2006/main">
  <p:tag name="MH" val="20150828152644"/>
  <p:tag name="MH_LIBRARY" val="GRAPHIC"/>
  <p:tag name="MH_ORDER" val="TextBox 74"/>
</p:tagLst>
</file>

<file path=ppt/tags/tag60.xml><?xml version="1.0" encoding="utf-8"?>
<p:tagLst xmlns:p="http://schemas.openxmlformats.org/presentationml/2006/main">
  <p:tag name="MH" val="20150828152644"/>
  <p:tag name="MH_LIBRARY" val="GRAPHIC"/>
  <p:tag name="MH_ORDER" val="TextBox 75"/>
</p:tagLst>
</file>

<file path=ppt/tags/tag61.xml><?xml version="1.0" encoding="utf-8"?>
<p:tagLst xmlns:p="http://schemas.openxmlformats.org/presentationml/2006/main">
  <p:tag name="MH" val="20150828152644"/>
  <p:tag name="MH_LIBRARY" val="GRAPHIC"/>
  <p:tag name="MH_ORDER" val="TextBox 76"/>
</p:tagLst>
</file>

<file path=ppt/tags/tag62.xml><?xml version="1.0" encoding="utf-8"?>
<p:tagLst xmlns:p="http://schemas.openxmlformats.org/presentationml/2006/main">
  <p:tag name="MH" val="20150828152644"/>
  <p:tag name="MH_LIBRARY" val="GRAPHIC"/>
  <p:tag name="MH_ORDER" val="TextBox 77"/>
</p:tagLst>
</file>

<file path=ppt/tags/tag6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第一PPT模板网-WWW.1PPT.COM">
  <a:themeElements>
    <a:clrScheme name="红黑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F26E61"/>
      </a:accent1>
      <a:accent2>
        <a:srgbClr val="3A3838"/>
      </a:accent2>
      <a:accent3>
        <a:srgbClr val="FFC000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自定义 1">
      <a:majorFont>
        <a:latin typeface="Arial Black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14</Slides>
  <Notes>13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冬青黑体简体中文 W6</vt:lpstr>
      <vt:lpstr>Calibri Light</vt:lpstr>
      <vt:lpstr>华文新魏</vt:lpstr>
      <vt:lpstr>Signika Negative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2024-09-17T08:43:13.904</cp:lastPrinted>
  <dcterms:created xsi:type="dcterms:W3CDTF">2024-09-17T00:43:13Z</dcterms:created>
  <dcterms:modified xsi:type="dcterms:W3CDTF">2024-09-17T00:43:18Z</dcterms:modified>
</cp:coreProperties>
</file>