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995A4-050F-48A8-BA55-CF2CB246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BE334-4B25-40E2-A718-FCBF0C25C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A3559-5640-4013-BC1F-65D44A78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DE339-0F61-4BB0-8B98-EAE770A7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4993B-E24E-4A36-A306-2F651946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BDE35-B6C0-4CB4-A835-5FA6BC3F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F3808-71CD-4F96-9631-AACE6FEA9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03030-D425-4B53-BB88-7D3C320F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0E6AD-F678-4250-B270-3F3E5F74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9200B-ACC5-4FBE-B994-B77CBBBB3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C671-C087-4EC9-9E02-2E5D95CC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22161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唤醒护理ppt课件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唤醒护理的基本理论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唤醒护理的实践应用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唤醒护理的未来发展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43" r="31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唤醒护理的定义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唤醒护理涉及到多个方面的护理工作，包括生命体征监测、体位调整、呼吸道管理、药物治疗等。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唤醒护理是指通过一系列的护理措施，帮助患者从昏迷、昏睡或昏厥等意识障碍状态中恢复到正常意识状态的过程。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唤醒护理的重要性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唤醒护理对于患者的康复和预后具有重要意义，能够减少并发症的发生，提高患者的生活质量和预后。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唤醒护理能够促进患者的心理和情感康复，增强患者的自信心和应对能力，帮助患者更好地适应社会和生活。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唤醒护理的目标是帮助患者尽快恢复意识，提高患者的生命质量，减少并发症的发生，促进患者的康复。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唤醒护理的原则包括个体化、科学化、全面化和精细化等方面，要求护理人员根据患者的具体情况制定个性化的护理计划，科学地实施护理措施，全面关注患者的身心状况，精细化地管理护理过程。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唤醒护理的目标和原则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研究大脑和神经系统的结构和功能，以及它们如何影响个体的感知、思维和行为。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神经生理学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认知心理学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发展心理学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研究人类认知过程，包括知觉、记忆、思维、语言等，以及这些过程如何影响个体行为。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研究个体从胚胎到死亡的整个发展过程中心理变化和发展的规律。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唤醒护理的理论基础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根据患者的具体情况和需求，制定个性化的唤醒计划，包括唤醒时间、唤醒方式、唤醒环境等。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制定个性化的唤醒计划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运用多感官刺激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调整护理环境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鼓励主动参与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利用视觉、听觉、触觉等多种感官刺激，帮助患者感知外界，提高觉醒状态。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调整护理环境，包括温度、湿度、光线、噪音等，以营造舒适的唤醒环境。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鼓励患者主动参与护理活动，提高患者的自我认知和自我管理能力。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唤醒护理的实践方法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通过观察患者的反应和行为，评估患者的觉醒状态是否有所提高。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评估患者的觉醒状态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通过认知测试和评估工具，评估患者的认知能力是否有所改善。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评估患者的认知能力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通过观察患者的自我管理行为，评估患者的自我管理能力是否有所提高。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评估患者的自我管理能力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通过调查问卷等方式，评估患者对唤醒护理的满意度和感受。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评估患者的满意度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唤醒护理的评估标准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唤醒护理的实践应用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https://d.book118.com/377022161114006031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2024-09-03T22:10:54.596</cp:lastPrinted>
  <dcterms:created xsi:type="dcterms:W3CDTF">2024-09-03T14:10:54Z</dcterms:created>
  <dcterms:modified xsi:type="dcterms:W3CDTF">2024-09-03T14:10:56Z</dcterms:modified>
</cp:coreProperties>
</file>