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C3F61-E188-4B1A-A3C1-1E65FB64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61440-56BD-4D59-BA5C-A69976174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EBFAB-4EC4-4B6A-941B-FA40FF0A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B8B01-094F-4CB1-B9D7-ED4698D59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7191C-AE55-4FDB-96B6-67F612EBA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5B257B-5C25-45A5-B703-D3859F977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5F4D9B-FA17-45BF-8677-42AA8B6D6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436C4-2C35-4287-A299-09C6FD50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19EF7-3662-49F9-A2C6-89411226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CBDF8-17C5-4ABA-A409-8B79B5571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6377F-A63E-40F1-917D-777DD1A43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23056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加油站现场管理制度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加油站作为重要的能源供应场所，涉及大量易燃易爆物品，因此需要严格的管理制度来确保现场安全。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通过制定管理制度，明确员工职责和工作要求，规范员工在现场的操作行为，提高工作效率。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确保加油站安全运营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有效的管理制度能够降低事故发生的风险，保障员工和顾客的生命财产安全。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规范的管理制度能够提升企业形象，增强顾客对企业的信任感。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新员工在上岗前应接受岗前培训，了解加油站的安全规定、操作流程和应急处理措施。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定期组织在职员工进行业务技能提升和安全知识培训，提高员工的工作能力和安全意识。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对员工的培训成果进行考核，确保员工掌握必要的技能和知识，不合格者需重新培训。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49" r="1834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941" b="1494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负责为车辆加油，确保加油过程安全、准确、快速，并为客户提供优质服务。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负责收取油费和货款，核对金额，确保账目准确无误。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负责油站的日常管理，包括人员调配、库存管理、安全检查等。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负责油站的卫生清洁工作，保持油站环境整洁。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收银员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保洁员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https://d.book118.com/377023056136006053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2024-09-27T17:38:37.272</cp:lastPrinted>
  <dcterms:created xsi:type="dcterms:W3CDTF">2024-09-27T09:38:37Z</dcterms:created>
  <dcterms:modified xsi:type="dcterms:W3CDTF">2024-09-27T09:38:39Z</dcterms:modified>
</cp:coreProperties>
</file>