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C39AD9-9857-494C-9F85-AA411EF6B1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F2DD5D-9278-46E9-8F28-218CDC688A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86589B-21F4-4845-9FE0-0B62CEE504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C704AC-EB6A-4561-B246-EB267D3CE2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E24000-5113-4DAA-92F9-4CA9815B8A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53C61F-C295-4126-9164-55221B1AEC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491100-19EB-44E2-B043-A1DF775D29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0CB17E-99AE-4D66-A2BA-F59DC1ACDB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DC13B1-E299-489C-A458-9BE65DABF7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394E68-E68A-4E11-92CB-E87F49FC84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D1CD3C-A4B3-4597-A967-C887908A13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702410516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农村劳动力转移工作总结</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New shape"/>
          <p:cNvSpPr/>
          <p:nvPr/>
        </p:nvSpPr>
        <p:spPr>
          <a:xfrm>
            <a:off x="635000" y="5588000"/>
            <a:ext cx="1905000" cy="635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a:pPr algn="ctr"/>
            <a:r>
              <a:rPr b="1">
                <a:solidFill>
                  <a:srgbClr val="FFFFFF"/>
                </a:solidFill>
              </a:rPr>
              <a:t>作者：优客文档</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农村劳动力转移现状分析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农村劳动力转移工作成果展示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农村劳动力转移工作措施回顾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农村劳动力转移工作面临的挑战与机遇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农村劳动力转移工作经验总结与启示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附录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推动农村经济发展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通过劳动力转移，促进农村经济多元化发展，提高农民收入水平。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缓解城市劳动力短缺</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为城市提供充足的劳动力资源，满足城市经济发展需求。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促进城乡一体化发展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推动城乡劳动力流动，缩小城乡差距，实现城乡一体化发展目标。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538" r="2553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汇报农村劳动力转移的总人数、年龄结构、性别比例等。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转移劳动力数量及结构</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分析转移劳动力的就业行业、职位、收入水平等。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转移劳动力就业情况</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评估劳动力转移对农村经济、农民收入、农村产业结构等方面的影响。</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劳动力转移对农村经济的影响</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总结劳动力转移过程中遇到的问题，提出相应的政策建议。</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劳动力转移存在的问题及建议</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农村劳动力转移现状分析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798" b="979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近年来，我国农村劳动力转移规模持续扩大，越来越多的农民选择离开家乡到城市或其他地区寻找工作机会。</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随着城市化进程的加速和乡村振兴战略的推进，农村劳动力转移呈现出由传统农业向现代农业、乡村旅游业等多元化领域转移的趋势。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转移规模及趋势</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转移趋势</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转移规模</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转移特点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农村劳动力转移具有季节性、兼业性、不稳定性等特点。许多农民在农闲季节外出务工，农忙季节则返回农村务农，形成“候鸟式”流动。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存在问题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农村劳动力转移过程中存在诸多问题，如就业信息不畅、技能水平不高、权益保障不足等，这些问题制约了农村劳动力的有效转移和就业质量的提升。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94" r="20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转移特点及问题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农业现代化推进</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随着农业现代化的推进，农业生产效率不断提高，对劳动力的需求逐渐减少，促使农村劳动力向其他领域转移。</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城乡发展差距</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城乡之间在经济发展水平、就业机会、教育资源等方面存在显著差距，这使得农村劳动力更倾向于向城市转移以寻求更好的发展机会。</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政策引导与支持</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国家和地方政府出台了一系列政策措施，鼓励和支持农村劳动力转移就业和创业，为农村劳动力提供了更多的就业机会和保障。</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5000" r="150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42" r="12542"/>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4375" r="143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农村劳动力转移工作成果展示</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906" r="289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转移人数和比例</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在过去的一年中，成功转移农村劳动力人数达到XX万，占农村总劳动力的XX%，实现了历史性的突破。</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就业结构和质量</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转移劳动力主要流向了制造业、服务业和建筑业等领域，就业结构更加多元化。同时，就业质量也得到了显著提升，平均工资水平和福利待遇较往年有明显增长。</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对农村发展的影响</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农村劳动力转移不仅有效缓解了农村就业压力，也为农村经济发展注入了新的活力，推动了农村产业结构的优化和升级。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总体成果概述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东部地区</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依托发达的工业和城市经济，东部地区在农村劳动力转移方面取得了显著成果。例如，XX省通过加强职业技能培训和就业指导服务，成功转移了XX万农村劳动力，为当地经济发展提供了有力支撑。</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中部地区</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中部地区在承接产业转移和发展特色农业方面取得了积极进展。例如，XX省结合当地农业资源优势，大力发展特色农产品加工业，有效带动了农村劳动力的就地就近转移。</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西部地区</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西部地区在推动农村劳动力向城市和非农产业转移方面取得了重要突破。例如，XX自治区通过实施“千村万寨”劳动力转移就业计划，积极组织农村劳动力外出务工和创业，实现了劳动力的大规模有序流动。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各地成果展示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案例一</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XX村劳动力转移就业模式创新。该村通过成立劳务合作社，整合村内劳动力资源，与用工企业建立长期合作关系，实现了劳动力的稳定输出和村民收入的持续增长。</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案例二</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XX县“互联网+劳务”模式探索。该县利用互联网技术搭建劳务信息平台，为农村劳动力提供线上线下的就业服务和指导，有效提高了劳动力转移的效率和成功率。</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案例三</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XX市农民工返乡创业支持计划。该市出台一系列优惠政策，鼓励和支持农民工返乡创业，为返乡农民工提供创业培训、资金扶持等全方位服务，推动了农村经济的多元化发展。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优秀案例分享</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04</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农村劳动力转移工作措施回顾</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政府出台了一系列促进农村劳动力转移的政策，包括就业优先政策、农民工市民化政策等，为农村劳动力转移提供了政策保障。</a:t>
            </a:r>
          </a:p>
        </p:txBody>
      </p:sp>
      <p:pic>
        <p:nvPicPr>
          <p:cNvPr id="6" name="Picture 6"/>
          <p:cNvPicPr>
            <a:picLocks noChangeAspect="1"/>
          </p:cNvPicPr>
          <p:nvPr/>
        </p:nvPicPr>
        <p:blipFill>
          <a:blip r:embed="rId2"/>
          <a:srcRect l="13792" r="13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政策制定</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通过电视、广播、报纸等媒体，以及宣传册、宣传栏等形式，广泛宣传农村劳动力转移政策，提高农民的政策知晓率。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政策宣传</a:t>
            </a:r>
          </a:p>
        </p:txBody>
      </p:sp>
      <p:pic>
        <p:nvPicPr>
          <p:cNvPr id="10" name="Picture 10"/>
          <p:cNvPicPr>
            <a:picLocks noChangeAspect="1"/>
          </p:cNvPicPr>
          <p:nvPr/>
        </p:nvPicPr>
        <p:blipFill>
          <a:blip r:embed="rId3"/>
          <a:srcRect l="13958" r="139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792" r="13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各级政府积极落实政策，为农村劳动力提供就业服务、技能培训、社会保障等方面的支持，促进了农村劳动力的有序转移。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政策落实</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政策措施及实施情况</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https://d.book118.com/377024105161006043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2024-09-17T23:32:53.319</cp:lastPrinted>
  <dcterms:created xsi:type="dcterms:W3CDTF">2024-09-17T15:32:53Z</dcterms:created>
  <dcterms:modified xsi:type="dcterms:W3CDTF">2024-09-17T15:32:55Z</dcterms:modified>
</cp:coreProperties>
</file>