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0E35F-B701-4B06-BD7E-DD6283C4F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652E9-F1F2-4983-89A6-77586C584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081EB-2B2C-47FF-85DE-8F3BB5FA4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3E330-4301-45E5-9EC6-2959606C6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B0C9DE-33D9-4825-A922-0440CB7F1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92C8E5-BCF6-4F57-86C1-E53C82ABE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812D8F-B7B2-40B2-A2B3-54800B773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5898A-AC58-4538-9A2C-3A562DEC4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94157-67F7-4F90-81C1-32E64F210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EDC0E-5F4A-4FBB-87E7-66D7F67A9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1FD19-5D1A-4C7D-813F-11DBA0FFF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2412116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孕妇护理关注孕妇的孕期保健和健康指导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孕期生理变化及影响因素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孕期保健措施与实践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孕期常见疾病预防与处理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健康指导：科学备孕与胎教方法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产前检查项目及时间安排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分娩期准备工作及注意事项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孕期生理变化及影响因素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孕妇在孕期体重会逐渐增加，这是胎儿、胎盘、羊水等增长的结果。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体重增加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随着胎儿的发育，子宫逐渐增大，对周围器官产生压迫。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子宫增大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乳房在孕期会增大、充血，为产后哺乳做准备。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乳房发育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血容量增加，心脏负担加重，血压可能发生变化。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生理变化概述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促进子宫、乳房等女性生殖器官的发育和成熟。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雌激素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维持妊娠，促进乳腺发育，为产后哺乳做准备。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孕激素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促进黄体分泌孕激素和雌激素，维持妊娠。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人绒毛膜促性腺激素（HCG）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激素水平波动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有助于预防胎儿神经管缺陷，孕妇需要在孕前和孕早期补充叶酸。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是胎儿组织器官生长的基本物质，孕妇需要增加蛋白质的摄入。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孕妇需要比非孕期更多的热量，以支持胎儿的生长和发育。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钙有助于胎儿骨骼和牙齿的发育，铁是血红蛋白的重要组成部分，孕妇需要增加钙和铁的摄入。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钙和铁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叶酸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营养需求调整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孕妇可能会因为身体变化、对胎儿健康的担忧等原因感到焦虑和压力。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身体不适、尿频等原因可能导致孕妇睡眠不佳。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孕妇可以通过与家人和朋友交流、参加孕妇课程、进行放松训练等方式缓解心理压力和改善睡眠问题。同时，保持积极的心态和良好的生活习惯也有助于减轻孕期不适。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激素水平的变化可能导致孕妇情绪波动，如易怒、哭泣等。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心理压力与应对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孕期保健措施与实践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合理膳食搭配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增加蛋白质的摄入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孕妇应比平时更多地摄入蛋白质，尤其是优质蛋白质，如瘦肉、鱼类、禽类、奶制品和豆类等。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多吃蔬菜和水果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提供丰富的维生素、矿物质和膳食纤维，有助于维持孕妇和胎儿的身体健康。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控制脂肪和糖的摄入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避免过多摄入高脂肪和高糖食物，以预防孕期体重过度增加和妊娠期糖尿病等疾病。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如散步、游泳、孕妇瑜伽等，有助于提高心肺功能和身体素质。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使用适当的重量进行力量训练，可以增强肌肉力量和耐力，有助于分娩。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通过伸展运动来提高身体的柔韧性，有助于缓解孕期不适和减轻分娩时的疼痛。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适度运动锻炼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保证充足的睡眠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孕妇应保证每天有足够的睡眠时间，建议每晚至少8小时。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规律的作息时间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建立规律的作息习惯，有助于调整生物钟和保持良好的身体状态。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适当的休息和放松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在白天进行适当的休息和放松，如午休或短暂的冥想等，有助于缓解孕期疲劳和压力。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孕妇应严格禁止吸烟和饮酒，以避免对胎儿造成不良影响。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避免吸烟和饮酒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如农药、重金属、有害溶剂等，孕妇应避免接触这些物质，以免对胎儿造成伤害。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避免接触有毒化学物质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保持个人卫生和环境卫生，避免感染疾病和接触有害微生物。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注意个人卫生和环境卫生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避免接触有害物质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孕期常见疾病预防与处理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孕妇应定期测量血压，及时发现并控制高血压。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保持充足睡眠，合理饮食，减少盐分摄入，适当进行孕期锻炼。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如血压持续升高，可在医生指导下使用降压药物。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妊娠期高血压疾病防治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23" r="136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适当进行孕期运动，如散步、孕妇瑜伽等，有助于控制血糖。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孕妇应定期进行血糖检测，以及时发现血糖异常。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遵循医生或营养师建议的饮食计划，控制糖分和碳水化合物的摄入。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妊娠期糖尿病管理策略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孕妇应多吃富含铁的食物，如红肉、绿叶蔬菜等，必要时可在医生指导下补充铁剂。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补充铁质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维生素C有助于铁的吸收，孕妇可多吃富含维生素C的食物，如柑橘类水果、草莓等。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增加维生素C摄入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孕妇应定期进行血液检查，以及时发现并治疗贫血。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贫血问题解决方法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https://d.book118.com/377024121163006052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2024-09-26T15:10:55.442</cp:lastPrinted>
  <dcterms:created xsi:type="dcterms:W3CDTF">2024-09-26T07:10:55Z</dcterms:created>
  <dcterms:modified xsi:type="dcterms:W3CDTF">2024-09-26T07:10:57Z</dcterms:modified>
</cp:coreProperties>
</file>